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5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Lst>
  <p:sldSz cx="24371300" cy="13716000"/>
  <p:notesSz cx="6858000" cy="9144000"/>
  <p:embeddedFontLst>
    <p:embeddedFont>
      <p:font typeface="Montserrat SemiBold" pitchFamily="2" charset="77"/>
      <p:regular r:id="rId52"/>
      <p:bold r:id="rId53"/>
      <p:italic r:id="rId54"/>
      <p:boldItalic r:id="rId5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4" roundtripDataSignature="AMtx7mjeljWH5HNZObeR7O849NUXCgVsqQ=="/>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3E1C8"/>
    <a:srgbClr val="007E59"/>
    <a:srgbClr val="289664"/>
    <a:srgbClr val="96CDA0"/>
    <a:srgbClr val="FFFFF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snapToObjects="1">
      <p:cViewPr>
        <p:scale>
          <a:sx n="50" d="100"/>
          <a:sy n="50" d="100"/>
        </p:scale>
        <p:origin x="1544" y="62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4.fntdata"/><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2.fntdata"/><Relationship Id="rId66"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64" Type="http://customschemas.google.com/relationships/presentationmetadata" Target="metadata"/><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1.fntdata"/><Relationship Id="rId6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facebook.com/benson.kimathi.7/videos/3651558584967261" TargetMode="External"/><Relationship Id="rId2" Type="http://schemas.openxmlformats.org/officeDocument/2006/relationships/slide" Target="../slides/slide24.xml"/><Relationship Id="rId1" Type="http://schemas.openxmlformats.org/officeDocument/2006/relationships/notesMaster" Target="../notesMasters/notesMaster1.xml"/><Relationship Id="rId4" Type="http://schemas.openxmlformats.org/officeDocument/2006/relationships/hyperlink" Target="https://www.facebook.com/BET/posts/kevin-hart-has-a-zambian-look-alike-on-tiktok-named-john-that-goes-by-the-userna/10157655665450404/" TargetMode="Externa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81: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0" name="Google Shape;160;p8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Clr>
                <a:schemeClr val="dk1"/>
              </a:buClr>
              <a:buSzPts val="1100"/>
              <a:buFont typeface="Arial"/>
              <a:buNone/>
            </a:pPr>
            <a:r>
              <a:rPr lang="en-SG" b="1" u="sng">
                <a:solidFill>
                  <a:schemeClr val="dk2"/>
                </a:solidFill>
                <a:latin typeface="Montserrat SemiBold"/>
                <a:ea typeface="Montserrat SemiBold"/>
                <a:cs typeface="Montserrat SemiBold"/>
                <a:sym typeface="Montserrat SemiBold"/>
              </a:rPr>
              <a:t>Speaker Notes:</a:t>
            </a:r>
            <a:endParaRPr b="1">
              <a:solidFill>
                <a:schemeClr val="dk2"/>
              </a:solidFill>
              <a:latin typeface="Montserrat SemiBold"/>
              <a:ea typeface="Montserrat SemiBold"/>
              <a:cs typeface="Montserrat SemiBold"/>
              <a:sym typeface="Montserrat SemiBold"/>
            </a:endParaRPr>
          </a:p>
          <a:p>
            <a:pPr marL="158750" lvl="0" indent="0" algn="l" rtl="0">
              <a:lnSpc>
                <a:spcPct val="100000"/>
              </a:lnSpc>
              <a:spcBef>
                <a:spcPts val="0"/>
              </a:spcBef>
              <a:spcAft>
                <a:spcPts val="0"/>
              </a:spcAft>
              <a:buClr>
                <a:schemeClr val="dk1"/>
              </a:buClr>
              <a:buSzPts val="1100"/>
              <a:buFont typeface="Arial"/>
              <a:buNone/>
            </a:pPr>
            <a:endParaRPr b="1">
              <a:solidFill>
                <a:schemeClr val="dk2"/>
              </a:solidFill>
              <a:latin typeface="Montserrat SemiBold"/>
              <a:ea typeface="Montserrat SemiBold"/>
              <a:cs typeface="Montserrat SemiBold"/>
              <a:sym typeface="Montserrat SemiBold"/>
            </a:endParaRPr>
          </a:p>
          <a:p>
            <a:pPr marL="158750" lvl="0" indent="0" algn="l" rtl="0">
              <a:lnSpc>
                <a:spcPct val="100000"/>
              </a:lnSpc>
              <a:spcBef>
                <a:spcPts val="0"/>
              </a:spcBef>
              <a:spcAft>
                <a:spcPts val="0"/>
              </a:spcAft>
              <a:buSzPts val="1100"/>
              <a:buNone/>
            </a:pPr>
            <a:r>
              <a:rPr lang="en-SG" b="0">
                <a:solidFill>
                  <a:schemeClr val="dk2"/>
                </a:solidFill>
                <a:latin typeface="Montserrat SemiBold"/>
                <a:ea typeface="Montserrat SemiBold"/>
                <a:cs typeface="Montserrat SemiBold"/>
                <a:sym typeface="Montserrat SemiBold"/>
              </a:rPr>
              <a:t>The lessons and activities in this section help learners explore their identities, engage with others (both individuals and the larger collective) online in empathic, ethical, and positive ways, and counteract the risks the digital world may come with to protect their physical and mental health.</a:t>
            </a:r>
            <a:endParaRPr b="0">
              <a:solidFill>
                <a:schemeClr val="dk2"/>
              </a:solidFill>
              <a:latin typeface="Montserrat SemiBold"/>
              <a:ea typeface="Montserrat SemiBold"/>
              <a:cs typeface="Montserrat SemiBold"/>
              <a:sym typeface="Montserrat SemiBo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p1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161925" lvl="0" indent="0" algn="l" rtl="0">
              <a:lnSpc>
                <a:spcPct val="100000"/>
              </a:lnSpc>
              <a:spcBef>
                <a:spcPts val="0"/>
              </a:spcBef>
              <a:spcAft>
                <a:spcPts val="0"/>
              </a:spcAft>
              <a:buClr>
                <a:schemeClr val="dk1"/>
              </a:buClr>
              <a:buSzPts val="1100"/>
              <a:buFont typeface="Arial"/>
              <a:buNone/>
            </a:pPr>
            <a:r>
              <a:rPr lang="en-SG" b="1" u="sng">
                <a:solidFill>
                  <a:schemeClr val="dk2"/>
                </a:solidFill>
                <a:latin typeface="Montserrat SemiBold"/>
                <a:ea typeface="Montserrat SemiBold"/>
                <a:cs typeface="Montserrat SemiBold"/>
                <a:sym typeface="Montserrat SemiBold"/>
              </a:rPr>
              <a:t>Speaker Notes:</a:t>
            </a:r>
            <a:endParaRPr sz="1100" b="1" i="0" u="none" strike="noStrike" cap="none">
              <a:solidFill>
                <a:schemeClr val="dk2"/>
              </a:solidFill>
              <a:latin typeface="Montserrat SemiBold"/>
              <a:ea typeface="Montserrat SemiBold"/>
              <a:cs typeface="Montserrat SemiBold"/>
              <a:sym typeface="Montserrat SemiBold"/>
            </a:endParaRPr>
          </a:p>
          <a:p>
            <a:pPr marL="0" marR="161925" lvl="0" indent="0" algn="l" rtl="0">
              <a:lnSpc>
                <a:spcPct val="100000"/>
              </a:lnSpc>
              <a:spcBef>
                <a:spcPts val="0"/>
              </a:spcBef>
              <a:spcAft>
                <a:spcPts val="0"/>
              </a:spcAft>
              <a:buClr>
                <a:schemeClr val="dk1"/>
              </a:buClr>
              <a:buSzPts val="1100"/>
              <a:buFont typeface="Arial"/>
              <a:buNone/>
            </a:pPr>
            <a:endParaRPr sz="1100" b="1" i="0" u="none" strike="noStrike" cap="none">
              <a:solidFill>
                <a:schemeClr val="dk2"/>
              </a:solidFill>
              <a:latin typeface="Montserrat SemiBold"/>
              <a:ea typeface="Montserrat SemiBold"/>
              <a:cs typeface="Montserrat SemiBold"/>
              <a:sym typeface="Montserrat SemiBold"/>
            </a:endParaRPr>
          </a:p>
          <a:p>
            <a:pPr marL="0" marR="161925" lvl="0" indent="0" algn="l" rtl="0">
              <a:lnSpc>
                <a:spcPct val="100000"/>
              </a:lnSpc>
              <a:spcBef>
                <a:spcPts val="0"/>
              </a:spcBef>
              <a:spcAft>
                <a:spcPts val="0"/>
              </a:spcAft>
              <a:buClr>
                <a:schemeClr val="dk1"/>
              </a:buClr>
              <a:buSzPts val="1100"/>
              <a:buFont typeface="Arial"/>
              <a:buNone/>
            </a:pPr>
            <a:r>
              <a:rPr lang="en-SG" sz="1100" b="1" i="0" u="none" strike="noStrike" cap="none">
                <a:solidFill>
                  <a:schemeClr val="dk2"/>
                </a:solidFill>
                <a:latin typeface="Arial"/>
                <a:ea typeface="Arial"/>
                <a:cs typeface="Arial"/>
                <a:sym typeface="Arial"/>
              </a:rPr>
              <a:t>Responding to Negative Information</a:t>
            </a:r>
            <a:endParaRPr sz="1100" b="0" i="0" u="none" strike="noStrike" cap="none">
              <a:solidFill>
                <a:schemeClr val="dk2"/>
              </a:solidFill>
              <a:latin typeface="Arial"/>
              <a:ea typeface="Arial"/>
              <a:cs typeface="Arial"/>
              <a:sym typeface="Arial"/>
            </a:endParaRPr>
          </a:p>
          <a:p>
            <a:pPr marL="0" marR="161925"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2"/>
              </a:solidFill>
              <a:latin typeface="Arial"/>
              <a:ea typeface="Arial"/>
              <a:cs typeface="Arial"/>
              <a:sym typeface="Arial"/>
            </a:endParaRPr>
          </a:p>
          <a:p>
            <a:pPr marL="0" marR="161925" lvl="0" indent="0" algn="l" rtl="0">
              <a:lnSpc>
                <a:spcPct val="100000"/>
              </a:lnSpc>
              <a:spcBef>
                <a:spcPts val="0"/>
              </a:spcBef>
              <a:spcAft>
                <a:spcPts val="0"/>
              </a:spcAft>
              <a:buClr>
                <a:schemeClr val="dk1"/>
              </a:buClr>
              <a:buSzPts val="1100"/>
              <a:buFont typeface="Arial"/>
              <a:buNone/>
            </a:pPr>
            <a:r>
              <a:rPr lang="en-SG" sz="1100" b="1" i="1" u="none" strike="noStrike" cap="none">
                <a:solidFill>
                  <a:schemeClr val="dk2"/>
                </a:solidFill>
                <a:latin typeface="Arial"/>
                <a:ea typeface="Arial"/>
                <a:cs typeface="Arial"/>
                <a:sym typeface="Arial"/>
              </a:rPr>
              <a:t>Part 1</a:t>
            </a:r>
            <a:endParaRPr sz="1100" b="0" i="1" u="none" strike="noStrike" cap="none">
              <a:solidFill>
                <a:schemeClr val="dk2"/>
              </a:solidFill>
              <a:latin typeface="Arial"/>
              <a:ea typeface="Arial"/>
              <a:cs typeface="Arial"/>
              <a:sym typeface="Arial"/>
            </a:endParaRPr>
          </a:p>
          <a:p>
            <a:pPr marL="0" marR="161925" lvl="0" indent="0" algn="l" rtl="0">
              <a:lnSpc>
                <a:spcPct val="100000"/>
              </a:lnSpc>
              <a:spcBef>
                <a:spcPts val="0"/>
              </a:spcBef>
              <a:spcAft>
                <a:spcPts val="0"/>
              </a:spcAft>
              <a:buClr>
                <a:schemeClr val="dk1"/>
              </a:buClr>
              <a:buSzPts val="1100"/>
              <a:buFont typeface="Arial"/>
              <a:buNone/>
            </a:pPr>
            <a:endParaRPr sz="1100" b="0" i="1" u="none" strike="noStrike" cap="none">
              <a:solidFill>
                <a:schemeClr val="dk2"/>
              </a:solidFill>
              <a:latin typeface="Arial"/>
              <a:ea typeface="Arial"/>
              <a:cs typeface="Arial"/>
              <a:sym typeface="Arial"/>
            </a:endParaRPr>
          </a:p>
          <a:p>
            <a:pPr marL="0" marR="161925" lvl="0" indent="0" algn="l" rtl="0">
              <a:lnSpc>
                <a:spcPct val="100000"/>
              </a:lnSpc>
              <a:spcBef>
                <a:spcPts val="0"/>
              </a:spcBef>
              <a:spcAft>
                <a:spcPts val="0"/>
              </a:spcAft>
              <a:buClr>
                <a:schemeClr val="dk1"/>
              </a:buClr>
              <a:buSzPts val="1100"/>
              <a:buFont typeface="Arial"/>
              <a:buNone/>
            </a:pPr>
            <a:r>
              <a:rPr lang="en-SG" sz="1100" b="1" i="0" u="none" strike="noStrike" cap="none">
                <a:solidFill>
                  <a:schemeClr val="dk2"/>
                </a:solidFill>
                <a:latin typeface="Arial"/>
                <a:ea typeface="Arial"/>
                <a:cs typeface="Arial"/>
                <a:sym typeface="Arial"/>
              </a:rPr>
              <a:t>ASK YOUR STUDENTS</a:t>
            </a:r>
            <a:endParaRPr sz="1100" b="0" i="0" u="none" strike="noStrike" cap="none">
              <a:solidFill>
                <a:schemeClr val="dk2"/>
              </a:solidFill>
              <a:latin typeface="Arial"/>
              <a:ea typeface="Arial"/>
              <a:cs typeface="Arial"/>
              <a:sym typeface="Arial"/>
            </a:endParaRPr>
          </a:p>
          <a:p>
            <a:pPr marL="171450" marR="161925" lvl="0" indent="-171450" algn="l" rtl="0">
              <a:lnSpc>
                <a:spcPct val="100000"/>
              </a:lnSpc>
              <a:spcBef>
                <a:spcPts val="0"/>
              </a:spcBef>
              <a:spcAft>
                <a:spcPts val="0"/>
              </a:spcAft>
              <a:buClr>
                <a:schemeClr val="dk1"/>
              </a:buClr>
              <a:buSzPts val="1100"/>
              <a:buChar char="●"/>
            </a:pPr>
            <a:r>
              <a:rPr lang="en-SG" sz="1100" b="0" i="0" u="none" strike="noStrike" cap="none">
                <a:solidFill>
                  <a:schemeClr val="dk2"/>
                </a:solidFill>
                <a:latin typeface="Arial"/>
                <a:ea typeface="Arial"/>
                <a:cs typeface="Arial"/>
                <a:sym typeface="Arial"/>
              </a:rPr>
              <a:t>If you find negative information about yourself when you search for your name online (e.g., through a search engine or on social media), can you do something about it?</a:t>
            </a:r>
            <a:endParaRPr/>
          </a:p>
          <a:p>
            <a:pPr marL="171450" marR="161925" lvl="0" indent="-171450" algn="l" rtl="0">
              <a:lnSpc>
                <a:spcPct val="100000"/>
              </a:lnSpc>
              <a:spcBef>
                <a:spcPts val="0"/>
              </a:spcBef>
              <a:spcAft>
                <a:spcPts val="0"/>
              </a:spcAft>
              <a:buClr>
                <a:schemeClr val="dk1"/>
              </a:buClr>
              <a:buSzPts val="1100"/>
              <a:buChar char="●"/>
            </a:pPr>
            <a:r>
              <a:rPr lang="en-SG" sz="1100" b="0" i="0" u="none" strike="noStrike" cap="none">
                <a:solidFill>
                  <a:schemeClr val="dk2"/>
                </a:solidFill>
                <a:latin typeface="Arial"/>
                <a:ea typeface="Arial"/>
                <a:cs typeface="Arial"/>
                <a:sym typeface="Arial"/>
              </a:rPr>
              <a:t>What are some examples of content you might not want others to see?</a:t>
            </a:r>
            <a:endParaRPr/>
          </a:p>
          <a:p>
            <a:pPr marL="0" marR="161925"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2"/>
              </a:solidFill>
              <a:latin typeface="Arial"/>
              <a:ea typeface="Arial"/>
              <a:cs typeface="Arial"/>
              <a:sym typeface="Arial"/>
            </a:endParaRPr>
          </a:p>
          <a:p>
            <a:pPr marL="0" marR="161925" lvl="0" indent="0" algn="l" rtl="0">
              <a:lnSpc>
                <a:spcPct val="100000"/>
              </a:lnSpc>
              <a:spcBef>
                <a:spcPts val="0"/>
              </a:spcBef>
              <a:spcAft>
                <a:spcPts val="0"/>
              </a:spcAft>
              <a:buClr>
                <a:schemeClr val="dk1"/>
              </a:buClr>
              <a:buSzPts val="1100"/>
              <a:buFont typeface="Arial"/>
              <a:buNone/>
            </a:pPr>
            <a:r>
              <a:rPr lang="en-SG" sz="1100" b="1" i="1" u="none" strike="noStrike" cap="none">
                <a:solidFill>
                  <a:schemeClr val="dk2"/>
                </a:solidFill>
                <a:latin typeface="Arial"/>
                <a:ea typeface="Arial"/>
                <a:cs typeface="Arial"/>
                <a:sym typeface="Arial"/>
              </a:rPr>
              <a:t>Part 2</a:t>
            </a:r>
            <a:endParaRPr sz="1100" b="0" i="1" u="none" strike="noStrike" cap="none">
              <a:solidFill>
                <a:schemeClr val="dk2"/>
              </a:solidFill>
              <a:latin typeface="Arial"/>
              <a:ea typeface="Arial"/>
              <a:cs typeface="Arial"/>
              <a:sym typeface="Arial"/>
            </a:endParaRPr>
          </a:p>
          <a:p>
            <a:pPr marL="0" marR="161925"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2"/>
              </a:solidFill>
              <a:latin typeface="Arial"/>
              <a:ea typeface="Arial"/>
              <a:cs typeface="Arial"/>
              <a:sym typeface="Arial"/>
            </a:endParaRPr>
          </a:p>
          <a:p>
            <a:pPr marL="0" marR="161925" lvl="0" indent="0" algn="l" rtl="0">
              <a:lnSpc>
                <a:spcPct val="100000"/>
              </a:lnSpc>
              <a:spcBef>
                <a:spcPts val="0"/>
              </a:spcBef>
              <a:spcAft>
                <a:spcPts val="0"/>
              </a:spcAft>
              <a:buClr>
                <a:schemeClr val="dk1"/>
              </a:buClr>
              <a:buSzPts val="1100"/>
              <a:buFont typeface="Arial"/>
              <a:buNone/>
            </a:pPr>
            <a:r>
              <a:rPr lang="en-SG" sz="1100" b="1" i="0" u="none" strike="noStrike" cap="none">
                <a:solidFill>
                  <a:schemeClr val="dk2"/>
                </a:solidFill>
                <a:latin typeface="Arial"/>
                <a:ea typeface="Arial"/>
                <a:cs typeface="Arial"/>
                <a:sym typeface="Arial"/>
              </a:rPr>
              <a:t>TELL YOUR STUDENTS</a:t>
            </a:r>
            <a:endParaRPr sz="1100" b="0" i="0" u="none" strike="noStrike" cap="none">
              <a:solidFill>
                <a:schemeClr val="dk2"/>
              </a:solidFill>
              <a:latin typeface="Arial"/>
              <a:ea typeface="Arial"/>
              <a:cs typeface="Arial"/>
              <a:sym typeface="Arial"/>
            </a:endParaRPr>
          </a:p>
          <a:p>
            <a:pPr marL="0" marR="161925" lvl="0" indent="0" algn="l" rtl="0">
              <a:lnSpc>
                <a:spcPct val="100000"/>
              </a:lnSpc>
              <a:spcBef>
                <a:spcPts val="0"/>
              </a:spcBef>
              <a:spcAft>
                <a:spcPts val="0"/>
              </a:spcAft>
              <a:buClr>
                <a:schemeClr val="dk1"/>
              </a:buClr>
              <a:buSzPts val="1100"/>
              <a:buFont typeface="Arial"/>
              <a:buNone/>
            </a:pPr>
            <a:r>
              <a:rPr lang="en-SG" sz="1100" b="0" i="0" u="none" strike="noStrike" cap="none">
                <a:solidFill>
                  <a:schemeClr val="dk2"/>
                </a:solidFill>
                <a:latin typeface="Arial"/>
                <a:ea typeface="Arial"/>
                <a:cs typeface="Arial"/>
                <a:sym typeface="Arial"/>
              </a:rPr>
              <a:t>There are different approaches as to what can be done if you encounter online content about yourself that you don’t like, depending on the context and the type of information, among other factors. One approach is “counter-speech,” which means to draw attention/give more visibility to positive stories about yourself by creating and managing content that reflects you in a positive light. You can do this, for example, by creating a social media presence when appropriate, starting a blog, or registering a website based on your name.</a:t>
            </a:r>
            <a:endParaRPr/>
          </a:p>
          <a:p>
            <a:pPr marL="0" marR="161925"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2"/>
              </a:solidFill>
              <a:latin typeface="Arial"/>
              <a:ea typeface="Arial"/>
              <a:cs typeface="Arial"/>
              <a:sym typeface="Arial"/>
            </a:endParaRPr>
          </a:p>
          <a:p>
            <a:pPr marL="0" marR="161925" lvl="0" indent="0" algn="l" rtl="0">
              <a:lnSpc>
                <a:spcPct val="100000"/>
              </a:lnSpc>
              <a:spcBef>
                <a:spcPts val="0"/>
              </a:spcBef>
              <a:spcAft>
                <a:spcPts val="0"/>
              </a:spcAft>
              <a:buClr>
                <a:schemeClr val="dk1"/>
              </a:buClr>
              <a:buSzPts val="1100"/>
              <a:buFont typeface="Arial"/>
              <a:buNone/>
            </a:pPr>
            <a:r>
              <a:rPr lang="en-SG" sz="1100" b="0" i="0" u="none" strike="noStrike" cap="none">
                <a:solidFill>
                  <a:schemeClr val="dk2"/>
                </a:solidFill>
                <a:latin typeface="Arial"/>
                <a:ea typeface="Arial"/>
                <a:cs typeface="Arial"/>
                <a:sym typeface="Arial"/>
              </a:rPr>
              <a:t>A second approach includes different measures to have negative content removed. For instance, if you see content you do not like (e.g., a photo of you), you can try to reach out directly to the individual who posted it (particularly on social media and/or messaging apps) to ask him or her to remove the content.</a:t>
            </a:r>
            <a:endParaRPr/>
          </a:p>
          <a:p>
            <a:pPr marL="0" marR="161925"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2"/>
              </a:solidFill>
              <a:latin typeface="Arial"/>
              <a:ea typeface="Arial"/>
              <a:cs typeface="Arial"/>
              <a:sym typeface="Arial"/>
            </a:endParaRPr>
          </a:p>
          <a:p>
            <a:pPr marL="0" marR="161925" lvl="0" indent="0" algn="l" rtl="0">
              <a:lnSpc>
                <a:spcPct val="100000"/>
              </a:lnSpc>
              <a:spcBef>
                <a:spcPts val="0"/>
              </a:spcBef>
              <a:spcAft>
                <a:spcPts val="0"/>
              </a:spcAft>
              <a:buClr>
                <a:schemeClr val="dk1"/>
              </a:buClr>
              <a:buSzPts val="1100"/>
              <a:buFont typeface="Arial"/>
              <a:buNone/>
            </a:pPr>
            <a:r>
              <a:rPr lang="en-SG" sz="1100" b="0" i="0" u="none" strike="noStrike" cap="none">
                <a:solidFill>
                  <a:schemeClr val="dk2"/>
                </a:solidFill>
                <a:latin typeface="Arial"/>
                <a:ea typeface="Arial"/>
                <a:cs typeface="Arial"/>
                <a:sym typeface="Arial"/>
              </a:rPr>
              <a:t>Many platforms also provide interfaces to flag information that you feel is annoying or not interesting; content (e.g., photos, videos, text-based posts) that shows you in a negative/unflattering light; content that shouldn’t be on the platform (e.g., seems offensive, violent or prohibited); and content that appears to be a scam. The platform then checks it against its terms of service and community norms.</a:t>
            </a:r>
            <a:endParaRPr/>
          </a:p>
          <a:p>
            <a:pPr marL="0" marR="161925"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2"/>
              </a:solidFill>
              <a:latin typeface="Arial"/>
              <a:ea typeface="Arial"/>
              <a:cs typeface="Arial"/>
              <a:sym typeface="Arial"/>
            </a:endParaRPr>
          </a:p>
          <a:p>
            <a:pPr marL="0" marR="161925" lvl="0" indent="0" algn="l" rtl="0">
              <a:lnSpc>
                <a:spcPct val="100000"/>
              </a:lnSpc>
              <a:spcBef>
                <a:spcPts val="0"/>
              </a:spcBef>
              <a:spcAft>
                <a:spcPts val="0"/>
              </a:spcAft>
              <a:buClr>
                <a:schemeClr val="dk1"/>
              </a:buClr>
              <a:buSzPts val="1100"/>
              <a:buFont typeface="Arial"/>
              <a:buNone/>
            </a:pPr>
            <a:r>
              <a:rPr lang="en-SG" sz="1100" b="0" i="0" u="none" strike="noStrike" cap="none">
                <a:solidFill>
                  <a:schemeClr val="dk2"/>
                </a:solidFill>
                <a:latin typeface="Arial"/>
                <a:ea typeface="Arial"/>
                <a:cs typeface="Arial"/>
                <a:sym typeface="Arial"/>
              </a:rPr>
              <a:t>In some cases, you might have legal remedies and can, for instance, file a lawsuit in a court of law, depending on jurisdiction and applicable law (e.g., in some cases of invasion of privacy or false statements that damage someone’s reputation). Some countries have specific laws that require platforms to take down certain types of unlawful content upon notification (</a:t>
            </a:r>
            <a:r>
              <a:rPr lang="en-SG" sz="1100" b="0" i="1" u="none" strike="noStrike" cap="none">
                <a:solidFill>
                  <a:schemeClr val="dk2"/>
                </a:solidFill>
                <a:latin typeface="Arial"/>
                <a:ea typeface="Arial"/>
                <a:cs typeface="Arial"/>
                <a:sym typeface="Arial"/>
              </a:rPr>
              <a:t>e.g., Kenya Information and Communications Act (Amendments of 2019</a:t>
            </a:r>
            <a:r>
              <a:rPr lang="en-SG" sz="1100" b="0" i="0" u="none" strike="noStrike" cap="none">
                <a:solidFill>
                  <a:schemeClr val="dk2"/>
                </a:solidFill>
                <a:latin typeface="Arial"/>
                <a:ea typeface="Arial"/>
                <a:cs typeface="Arial"/>
                <a:sym typeface="Arial"/>
              </a:rPr>
              <a:t>)).</a:t>
            </a:r>
            <a:endParaRPr/>
          </a:p>
          <a:p>
            <a:pPr marL="0" marR="161925"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2"/>
              </a:solidFill>
              <a:latin typeface="Arial"/>
              <a:ea typeface="Arial"/>
              <a:cs typeface="Arial"/>
              <a:sym typeface="Arial"/>
            </a:endParaRPr>
          </a:p>
          <a:p>
            <a:pPr marL="0" marR="161925" lvl="0" indent="0" algn="l" rtl="0">
              <a:lnSpc>
                <a:spcPct val="100000"/>
              </a:lnSpc>
              <a:spcBef>
                <a:spcPts val="0"/>
              </a:spcBef>
              <a:spcAft>
                <a:spcPts val="0"/>
              </a:spcAft>
              <a:buClr>
                <a:schemeClr val="dk1"/>
              </a:buClr>
              <a:buSzPts val="1100"/>
              <a:buFont typeface="Arial"/>
              <a:buNone/>
            </a:pPr>
            <a:r>
              <a:rPr lang="en-SG" sz="1100" b="1" i="0" u="none" strike="noStrike" cap="none">
                <a:solidFill>
                  <a:schemeClr val="dk2"/>
                </a:solidFill>
                <a:latin typeface="Arial"/>
                <a:ea typeface="Arial"/>
                <a:cs typeface="Arial"/>
                <a:sym typeface="Arial"/>
              </a:rPr>
              <a:t>Teacher’s Note</a:t>
            </a:r>
            <a:endParaRPr sz="1100" b="0" i="0" u="none" strike="noStrike" cap="none">
              <a:solidFill>
                <a:schemeClr val="dk2"/>
              </a:solidFill>
              <a:latin typeface="Arial"/>
              <a:ea typeface="Arial"/>
              <a:cs typeface="Arial"/>
              <a:sym typeface="Arial"/>
            </a:endParaRPr>
          </a:p>
          <a:p>
            <a:pPr marL="0" marR="161925" lvl="0" indent="0" algn="l" rtl="0">
              <a:lnSpc>
                <a:spcPct val="100000"/>
              </a:lnSpc>
              <a:spcBef>
                <a:spcPts val="0"/>
              </a:spcBef>
              <a:spcAft>
                <a:spcPts val="0"/>
              </a:spcAft>
              <a:buClr>
                <a:schemeClr val="dk1"/>
              </a:buClr>
              <a:buSzPts val="1100"/>
              <a:buFont typeface="Arial"/>
              <a:buNone/>
            </a:pPr>
            <a:r>
              <a:rPr lang="en-SG" sz="1100" b="0" i="0" u="none" strike="noStrike" cap="none">
                <a:solidFill>
                  <a:schemeClr val="dk2"/>
                </a:solidFill>
                <a:latin typeface="Arial"/>
                <a:ea typeface="Arial"/>
                <a:cs typeface="Arial"/>
                <a:sym typeface="Arial"/>
              </a:rPr>
              <a:t>This example is intended to educate students about the laws governing social media platforms and data in their country. The laws governing social media platforms and data protection can be further localized to reflect your student’s local context in the area you are teaching. For example:</a:t>
            </a:r>
            <a:endParaRPr/>
          </a:p>
          <a:p>
            <a:pPr marL="171450" marR="161925" lvl="0" indent="-171450" algn="l" rtl="0">
              <a:lnSpc>
                <a:spcPct val="100000"/>
              </a:lnSpc>
              <a:spcBef>
                <a:spcPts val="0"/>
              </a:spcBef>
              <a:spcAft>
                <a:spcPts val="0"/>
              </a:spcAft>
              <a:buClr>
                <a:schemeClr val="dk1"/>
              </a:buClr>
              <a:buSzPts val="1100"/>
              <a:buChar char="●"/>
            </a:pPr>
            <a:r>
              <a:rPr lang="en-SG" sz="1100" b="1" i="0" u="none" strike="noStrike" cap="none">
                <a:solidFill>
                  <a:schemeClr val="dk2"/>
                </a:solidFill>
                <a:latin typeface="Arial"/>
                <a:ea typeface="Arial"/>
                <a:cs typeface="Arial"/>
                <a:sym typeface="Arial"/>
              </a:rPr>
              <a:t>Kenya:</a:t>
            </a:r>
            <a:r>
              <a:rPr lang="en-SG" sz="1100" b="0" i="0" u="none" strike="noStrike" cap="none">
                <a:solidFill>
                  <a:schemeClr val="dk2"/>
                </a:solidFill>
                <a:latin typeface="Arial"/>
                <a:ea typeface="Arial"/>
                <a:cs typeface="Arial"/>
                <a:sym typeface="Arial"/>
              </a:rPr>
              <a:t> The Kenya Information and Communications Act (Amendments of 2019) specifically regulates social media networks/platforms.</a:t>
            </a:r>
            <a:endParaRPr/>
          </a:p>
          <a:p>
            <a:pPr marL="171450" marR="161925" lvl="0" indent="-171450" algn="l" rtl="0">
              <a:lnSpc>
                <a:spcPct val="100000"/>
              </a:lnSpc>
              <a:spcBef>
                <a:spcPts val="0"/>
              </a:spcBef>
              <a:spcAft>
                <a:spcPts val="0"/>
              </a:spcAft>
              <a:buClr>
                <a:schemeClr val="dk1"/>
              </a:buClr>
              <a:buSzPts val="1100"/>
              <a:buChar char="●"/>
            </a:pPr>
            <a:r>
              <a:rPr lang="en-SG" sz="1100" b="1" i="0" u="none" strike="noStrike" cap="none">
                <a:solidFill>
                  <a:schemeClr val="dk2"/>
                </a:solidFill>
                <a:latin typeface="Arial"/>
                <a:ea typeface="Arial"/>
                <a:cs typeface="Arial"/>
                <a:sym typeface="Arial"/>
              </a:rPr>
              <a:t>Nigeria: </a:t>
            </a:r>
            <a:r>
              <a:rPr lang="en-SG" sz="1100" b="0" i="0" u="none" strike="noStrike" cap="none">
                <a:solidFill>
                  <a:schemeClr val="dk2"/>
                </a:solidFill>
                <a:latin typeface="Arial"/>
                <a:ea typeface="Arial"/>
                <a:cs typeface="Arial"/>
                <a:sym typeface="Arial"/>
              </a:rPr>
              <a:t>In Nigeria, every citizen has a right to data privacy as derived from Section 37 of the 1999 Constitution. This is an actionable right, meaning that you can sue when this right has been breached.</a:t>
            </a:r>
            <a:endParaRPr/>
          </a:p>
          <a:p>
            <a:pPr marL="171450" marR="161925" lvl="0" indent="-171450" algn="l" rtl="0">
              <a:lnSpc>
                <a:spcPct val="100000"/>
              </a:lnSpc>
              <a:spcBef>
                <a:spcPts val="0"/>
              </a:spcBef>
              <a:spcAft>
                <a:spcPts val="0"/>
              </a:spcAft>
              <a:buClr>
                <a:schemeClr val="dk1"/>
              </a:buClr>
              <a:buSzPts val="1100"/>
              <a:buChar char="●"/>
            </a:pPr>
            <a:r>
              <a:rPr lang="en-SG" sz="1100" b="1" i="0" u="none" strike="noStrike" cap="none">
                <a:solidFill>
                  <a:schemeClr val="dk2"/>
                </a:solidFill>
                <a:latin typeface="Arial"/>
                <a:ea typeface="Arial"/>
                <a:cs typeface="Arial"/>
                <a:sym typeface="Arial"/>
              </a:rPr>
              <a:t>Zambia: </a:t>
            </a:r>
            <a:r>
              <a:rPr lang="en-SG" sz="1100" b="0" i="0" u="none" strike="noStrike" cap="none">
                <a:solidFill>
                  <a:schemeClr val="dk2"/>
                </a:solidFill>
                <a:latin typeface="Arial"/>
                <a:ea typeface="Arial"/>
                <a:cs typeface="Arial"/>
                <a:sym typeface="Arial"/>
              </a:rPr>
              <a:t>In Zambia, the Cyber Security and Cyber Crimes Bill, 2021.</a:t>
            </a:r>
            <a:endParaRPr/>
          </a:p>
          <a:p>
            <a:pPr marL="0" marR="161925"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2"/>
              </a:solidFill>
              <a:latin typeface="Arial"/>
              <a:ea typeface="Arial"/>
              <a:cs typeface="Arial"/>
              <a:sym typeface="Arial"/>
            </a:endParaRPr>
          </a:p>
          <a:p>
            <a:pPr marL="0" marR="161925" lvl="0" indent="0" algn="l" rtl="0">
              <a:lnSpc>
                <a:spcPct val="100000"/>
              </a:lnSpc>
              <a:spcBef>
                <a:spcPts val="0"/>
              </a:spcBef>
              <a:spcAft>
                <a:spcPts val="0"/>
              </a:spcAft>
              <a:buClr>
                <a:schemeClr val="dk1"/>
              </a:buClr>
              <a:buSzPts val="1100"/>
              <a:buFont typeface="Arial"/>
              <a:buNone/>
            </a:pPr>
            <a:r>
              <a:rPr lang="en-SG" sz="1100" b="0" i="0" u="none" strike="noStrike" cap="none">
                <a:solidFill>
                  <a:schemeClr val="dk2"/>
                </a:solidFill>
                <a:latin typeface="Arial"/>
                <a:ea typeface="Arial"/>
                <a:cs typeface="Arial"/>
                <a:sym typeface="Arial"/>
              </a:rPr>
              <a:t>Please also note that sometimes attempting to suppress/remove/correct content might inadvertently draw greater attention to it.</a:t>
            </a:r>
            <a:endParaRPr/>
          </a:p>
          <a:p>
            <a:pPr marL="0" marR="161925" lvl="0" indent="0" algn="l" rtl="0">
              <a:lnSpc>
                <a:spcPct val="100000"/>
              </a:lnSpc>
              <a:spcBef>
                <a:spcPts val="0"/>
              </a:spcBef>
              <a:spcAft>
                <a:spcPts val="0"/>
              </a:spcAft>
              <a:buClr>
                <a:schemeClr val="dk1"/>
              </a:buClr>
              <a:buSzPts val="1100"/>
              <a:buFont typeface="Arial"/>
              <a:buNone/>
            </a:pPr>
            <a:br>
              <a:rPr lang="en-SG">
                <a:solidFill>
                  <a:schemeClr val="dk2"/>
                </a:solidFill>
              </a:rPr>
            </a:br>
            <a:endParaRPr b="1">
              <a:solidFill>
                <a:schemeClr val="dk2"/>
              </a:solidFill>
              <a:latin typeface="Montserrat SemiBold"/>
              <a:ea typeface="Montserrat SemiBold"/>
              <a:cs typeface="Montserrat SemiBold"/>
              <a:sym typeface="Montserrat SemiBold"/>
            </a:endParaRPr>
          </a:p>
        </p:txBody>
      </p:sp>
      <p:sp>
        <p:nvSpPr>
          <p:cNvPr id="363" name="Google Shape;363;p139: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p1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161925" lvl="0" indent="0" algn="l" rtl="0">
              <a:lnSpc>
                <a:spcPct val="100000"/>
              </a:lnSpc>
              <a:spcBef>
                <a:spcPts val="0"/>
              </a:spcBef>
              <a:spcAft>
                <a:spcPts val="0"/>
              </a:spcAft>
              <a:buClr>
                <a:schemeClr val="dk1"/>
              </a:buClr>
              <a:buSzPts val="1100"/>
              <a:buFont typeface="Arial"/>
              <a:buNone/>
            </a:pPr>
            <a:r>
              <a:rPr lang="en-SG" b="1" u="sng">
                <a:solidFill>
                  <a:schemeClr val="dk2"/>
                </a:solidFill>
                <a:latin typeface="Montserrat SemiBold"/>
                <a:ea typeface="Montserrat SemiBold"/>
                <a:cs typeface="Montserrat SemiBold"/>
                <a:sym typeface="Montserrat SemiBold"/>
              </a:rPr>
              <a:t>Speaker Notes:</a:t>
            </a:r>
            <a:endParaRPr sz="1100" b="1" i="0" u="none" strike="noStrike" cap="none">
              <a:solidFill>
                <a:schemeClr val="dk2"/>
              </a:solidFill>
              <a:latin typeface="Montserrat SemiBold"/>
              <a:ea typeface="Montserrat SemiBold"/>
              <a:cs typeface="Montserrat SemiBold"/>
              <a:sym typeface="Montserrat SemiBold"/>
            </a:endParaRPr>
          </a:p>
          <a:p>
            <a:pPr marL="0" marR="161925" lvl="0" indent="0" algn="l" rtl="0">
              <a:lnSpc>
                <a:spcPct val="100000"/>
              </a:lnSpc>
              <a:spcBef>
                <a:spcPts val="0"/>
              </a:spcBef>
              <a:spcAft>
                <a:spcPts val="0"/>
              </a:spcAft>
              <a:buClr>
                <a:schemeClr val="dk1"/>
              </a:buClr>
              <a:buSzPts val="1100"/>
              <a:buFont typeface="Arial"/>
              <a:buNone/>
            </a:pPr>
            <a:endParaRPr sz="1100" b="1" i="0" u="none" strike="noStrike" cap="none">
              <a:solidFill>
                <a:schemeClr val="dk2"/>
              </a:solidFill>
              <a:latin typeface="Montserrat SemiBold"/>
              <a:ea typeface="Montserrat SemiBold"/>
              <a:cs typeface="Montserrat SemiBold"/>
              <a:sym typeface="Montserrat SemiBold"/>
            </a:endParaRPr>
          </a:p>
          <a:p>
            <a:pPr marL="0" marR="161925" lvl="0" indent="0" algn="l" rtl="0">
              <a:lnSpc>
                <a:spcPct val="100000"/>
              </a:lnSpc>
              <a:spcBef>
                <a:spcPts val="0"/>
              </a:spcBef>
              <a:spcAft>
                <a:spcPts val="0"/>
              </a:spcAft>
              <a:buClr>
                <a:schemeClr val="dk1"/>
              </a:buClr>
              <a:buSzPts val="1100"/>
              <a:buFont typeface="Arial"/>
              <a:buNone/>
            </a:pPr>
            <a:r>
              <a:rPr lang="en-SG" sz="1100" b="1" i="1" u="none" strike="noStrike" cap="none">
                <a:solidFill>
                  <a:schemeClr val="dk2"/>
                </a:solidFill>
                <a:latin typeface="Arial"/>
                <a:ea typeface="Arial"/>
                <a:cs typeface="Arial"/>
                <a:sym typeface="Arial"/>
              </a:rPr>
              <a:t>Part 3</a:t>
            </a:r>
            <a:endParaRPr sz="1100" b="0" i="1" u="none" strike="noStrike" cap="none">
              <a:solidFill>
                <a:schemeClr val="dk2"/>
              </a:solidFill>
              <a:latin typeface="Arial"/>
              <a:ea typeface="Arial"/>
              <a:cs typeface="Arial"/>
              <a:sym typeface="Arial"/>
            </a:endParaRPr>
          </a:p>
          <a:p>
            <a:pPr marL="0" marR="161925"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2"/>
              </a:solidFill>
              <a:latin typeface="Arial"/>
              <a:ea typeface="Arial"/>
              <a:cs typeface="Arial"/>
              <a:sym typeface="Arial"/>
            </a:endParaRPr>
          </a:p>
          <a:p>
            <a:pPr marL="0" marR="161925" lvl="0" indent="0" algn="l" rtl="0">
              <a:lnSpc>
                <a:spcPct val="100000"/>
              </a:lnSpc>
              <a:spcBef>
                <a:spcPts val="0"/>
              </a:spcBef>
              <a:spcAft>
                <a:spcPts val="0"/>
              </a:spcAft>
              <a:buClr>
                <a:schemeClr val="dk1"/>
              </a:buClr>
              <a:buSzPts val="1100"/>
              <a:buFont typeface="Arial"/>
              <a:buNone/>
            </a:pPr>
            <a:r>
              <a:rPr lang="en-SG" sz="1100" b="1" i="0" u="none" strike="noStrike" cap="none">
                <a:solidFill>
                  <a:schemeClr val="dk2"/>
                </a:solidFill>
                <a:latin typeface="Arial"/>
                <a:ea typeface="Arial"/>
                <a:cs typeface="Arial"/>
                <a:sym typeface="Arial"/>
              </a:rPr>
              <a:t>TEACHER’S NOTE</a:t>
            </a:r>
            <a:br>
              <a:rPr lang="en-SG" sz="1100" b="0" i="0" u="none" strike="noStrike" cap="none">
                <a:solidFill>
                  <a:schemeClr val="dk2"/>
                </a:solidFill>
                <a:latin typeface="Arial"/>
                <a:ea typeface="Arial"/>
                <a:cs typeface="Arial"/>
                <a:sym typeface="Arial"/>
              </a:rPr>
            </a:br>
            <a:r>
              <a:rPr lang="en-SG" sz="1100" b="0" i="0" u="none" strike="noStrike" cap="none">
                <a:solidFill>
                  <a:schemeClr val="dk2"/>
                </a:solidFill>
                <a:latin typeface="Arial"/>
                <a:ea typeface="Arial"/>
                <a:cs typeface="Arial"/>
                <a:sym typeface="Arial"/>
              </a:rPr>
              <a:t>In Part 3, discuss any laws and regulations around data protection in your country or region that may be relevant for your students. This example is intended to educate students about the laws governing social media platforms and data in their country, so they can be more informed digital citizens. For example:  </a:t>
            </a:r>
            <a:endParaRPr/>
          </a:p>
          <a:p>
            <a:pPr marL="0" marR="161925"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2"/>
              </a:solidFill>
              <a:latin typeface="Arial"/>
              <a:ea typeface="Arial"/>
              <a:cs typeface="Arial"/>
              <a:sym typeface="Arial"/>
            </a:endParaRPr>
          </a:p>
          <a:p>
            <a:pPr marL="171450" marR="161925" lvl="0" indent="-171450" algn="l" rtl="0">
              <a:lnSpc>
                <a:spcPct val="100000"/>
              </a:lnSpc>
              <a:spcBef>
                <a:spcPts val="0"/>
              </a:spcBef>
              <a:spcAft>
                <a:spcPts val="0"/>
              </a:spcAft>
              <a:buClr>
                <a:schemeClr val="dk1"/>
              </a:buClr>
              <a:buSzPts val="1100"/>
              <a:buChar char="●"/>
            </a:pPr>
            <a:r>
              <a:rPr lang="en-SG" sz="1100" b="1" i="0" u="none" strike="noStrike" cap="none">
                <a:solidFill>
                  <a:schemeClr val="dk2"/>
                </a:solidFill>
                <a:latin typeface="Arial"/>
                <a:ea typeface="Arial"/>
                <a:cs typeface="Arial"/>
                <a:sym typeface="Arial"/>
              </a:rPr>
              <a:t>Kenya:</a:t>
            </a:r>
            <a:r>
              <a:rPr lang="en-SG" sz="1100" b="0" i="0" u="none" strike="noStrike" cap="none">
                <a:solidFill>
                  <a:schemeClr val="dk2"/>
                </a:solidFill>
                <a:latin typeface="Arial"/>
                <a:ea typeface="Arial"/>
                <a:cs typeface="Arial"/>
                <a:sym typeface="Arial"/>
              </a:rPr>
              <a:t> Kenya's first data protection law went into force on the 25th November 2019. The Act gives effect to Article 31(c) and (d) of the Constitution of Kenya, 2010 which enshrines the right to privacy.</a:t>
            </a:r>
            <a:r>
              <a:rPr lang="en-SG" sz="1100" b="1" i="0" u="none" strike="noStrike" cap="none">
                <a:solidFill>
                  <a:schemeClr val="dk2"/>
                </a:solidFill>
                <a:latin typeface="Arial"/>
                <a:ea typeface="Arial"/>
                <a:cs typeface="Arial"/>
                <a:sym typeface="Arial"/>
              </a:rPr>
              <a:t> </a:t>
            </a:r>
            <a:r>
              <a:rPr lang="en-SG" sz="1100" b="0" i="0" u="none" strike="noStrike" cap="none">
                <a:solidFill>
                  <a:schemeClr val="dk2"/>
                </a:solidFill>
                <a:latin typeface="Arial"/>
                <a:ea typeface="Arial"/>
                <a:cs typeface="Arial"/>
                <a:sym typeface="Arial"/>
              </a:rPr>
              <a:t>The Act provides for the data subject's right to the correction of false or misleading data, to deletion of false or misleading data, and to updating their data, similar to the GDPR in the European Union. The data controller or processor has an obligation to provide means for the data subject to make requests for rectification. The message in Section 26, 27, 29, and 30 is needed for informed consent before data processing. A data subject has to be informed of their data collection, and all the parties the data has been or will be transferred to, including details of the safety precautions put in place. Kenya 's national policy on data protection informs on the management of personal data in the information lifecycle and the commitment of the Kenya Government to protect the personal data including personal sensitive data.</a:t>
            </a:r>
            <a:endParaRPr/>
          </a:p>
          <a:p>
            <a:pPr marL="171450" marR="161925" lvl="0" indent="-171450" algn="l" rtl="0">
              <a:lnSpc>
                <a:spcPct val="100000"/>
              </a:lnSpc>
              <a:spcBef>
                <a:spcPts val="0"/>
              </a:spcBef>
              <a:spcAft>
                <a:spcPts val="0"/>
              </a:spcAft>
              <a:buClr>
                <a:schemeClr val="dk1"/>
              </a:buClr>
              <a:buSzPts val="1100"/>
              <a:buChar char="●"/>
            </a:pPr>
            <a:r>
              <a:rPr lang="en-SG" sz="1100" b="1" i="0" u="none" strike="noStrike" cap="none">
                <a:solidFill>
                  <a:schemeClr val="dk2"/>
                </a:solidFill>
                <a:latin typeface="Arial"/>
                <a:ea typeface="Arial"/>
                <a:cs typeface="Arial"/>
                <a:sym typeface="Arial"/>
              </a:rPr>
              <a:t>Nigeria: </a:t>
            </a:r>
            <a:r>
              <a:rPr lang="en-SG" sz="1100" b="0" i="0" u="none" strike="noStrike" cap="none">
                <a:solidFill>
                  <a:schemeClr val="dk2"/>
                </a:solidFill>
                <a:latin typeface="Arial"/>
                <a:ea typeface="Arial"/>
                <a:cs typeface="Arial"/>
                <a:sym typeface="Arial"/>
              </a:rPr>
              <a:t>There is data protection regulation in Nigeria called the Nigeria Data Protection Regulation (NDPR) issued by the National Information Technology Development Agency (NITDA) in January 2019 to regulate and check the collection, processing, and storage of the data of Nigerian citizens and residents. The regulation also applies to all natural persons residing in Nigeria or residing outside Nigeria but of Nigerian descent. While the NDPR does not have a list of derogations (an exemption from or a relaxation of a rule or law), your right to privacy under the Nigerian 1999 Constitution can be waived for the public interest, national security, public health, and the defense of a legal claim. So, while Section 37 of the Constitution provides that the privacy of citizens, their homes, correspondence, and telephone conversations communications are hereby guaranteed and protected, Section 45 of the Constitution provides that the right to private life can be dispensed with for public interest and for the protection of the rights and the freedoms of other persons. There are also other pieces of legislation that have various sections that speak to data protection for citizens of Nigeria, an example is Section 8 of the Child Rights Act of 2003 and The Consumer Protection Framework of 2016. All of these are aimed at ensuring that your right to have your data kept safe, to have your data used for lawful purposes, to obtain information about how your data is being used, and to have personal data corrected and/or deleted are upheld.</a:t>
            </a:r>
            <a:endParaRPr/>
          </a:p>
          <a:p>
            <a:pPr marL="171450" marR="161925" lvl="0" indent="-171450" algn="l" rtl="0">
              <a:lnSpc>
                <a:spcPct val="100000"/>
              </a:lnSpc>
              <a:spcBef>
                <a:spcPts val="0"/>
              </a:spcBef>
              <a:spcAft>
                <a:spcPts val="0"/>
              </a:spcAft>
              <a:buClr>
                <a:schemeClr val="dk1"/>
              </a:buClr>
              <a:buSzPts val="1100"/>
              <a:buChar char="●"/>
            </a:pPr>
            <a:r>
              <a:rPr lang="en-SG" sz="1100" b="1" i="0" u="none" strike="noStrike" cap="none">
                <a:solidFill>
                  <a:schemeClr val="dk2"/>
                </a:solidFill>
                <a:latin typeface="Arial"/>
                <a:ea typeface="Arial"/>
                <a:cs typeface="Arial"/>
                <a:sym typeface="Arial"/>
              </a:rPr>
              <a:t>Zambia:</a:t>
            </a:r>
            <a:r>
              <a:rPr lang="en-SG" sz="1100" b="0" i="0" u="none" strike="noStrike" cap="none">
                <a:solidFill>
                  <a:schemeClr val="dk2"/>
                </a:solidFill>
                <a:latin typeface="Arial"/>
                <a:ea typeface="Arial"/>
                <a:cs typeface="Arial"/>
                <a:sym typeface="Arial"/>
              </a:rPr>
              <a:t> In Zambia, we have our own rights which stipulate that we have a right to not let our data be stored online and have the right to ask for it to be taken down.</a:t>
            </a:r>
            <a:br>
              <a:rPr lang="en-SG">
                <a:solidFill>
                  <a:schemeClr val="dk2"/>
                </a:solidFill>
              </a:rPr>
            </a:br>
            <a:endParaRPr b="1">
              <a:solidFill>
                <a:schemeClr val="dk2"/>
              </a:solidFill>
              <a:latin typeface="Montserrat SemiBold"/>
              <a:ea typeface="Montserrat SemiBold"/>
              <a:cs typeface="Montserrat SemiBold"/>
              <a:sym typeface="Montserrat SemiBold"/>
            </a:endParaRPr>
          </a:p>
          <a:p>
            <a:pPr marL="0" lvl="0" indent="0" algn="l" rtl="0">
              <a:lnSpc>
                <a:spcPct val="100000"/>
              </a:lnSpc>
              <a:spcBef>
                <a:spcPts val="0"/>
              </a:spcBef>
              <a:spcAft>
                <a:spcPts val="0"/>
              </a:spcAft>
              <a:buSzPts val="1100"/>
              <a:buNone/>
            </a:pPr>
            <a:endParaRPr b="1">
              <a:solidFill>
                <a:schemeClr val="dk2"/>
              </a:solidFill>
              <a:latin typeface="Montserrat SemiBold"/>
              <a:ea typeface="Montserrat SemiBold"/>
              <a:cs typeface="Montserrat SemiBold"/>
              <a:sym typeface="Montserrat SemiBold"/>
            </a:endParaRPr>
          </a:p>
        </p:txBody>
      </p:sp>
      <p:sp>
        <p:nvSpPr>
          <p:cNvPr id="384" name="Google Shape;384;p140: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p141: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9" name="Google Shape;409;p1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805"/>
              </a:spcBef>
              <a:spcAft>
                <a:spcPts val="0"/>
              </a:spcAft>
              <a:buClr>
                <a:schemeClr val="dk1"/>
              </a:buClr>
              <a:buSzPts val="1100"/>
              <a:buFont typeface="Arial"/>
              <a:buNone/>
            </a:pPr>
            <a:r>
              <a:rPr lang="en-SG" b="1" u="sng">
                <a:solidFill>
                  <a:schemeClr val="dk2"/>
                </a:solidFill>
                <a:latin typeface="Montserrat SemiBold"/>
                <a:ea typeface="Montserrat SemiBold"/>
                <a:cs typeface="Montserrat SemiBold"/>
                <a:sym typeface="Montserrat SemiBold"/>
              </a:rPr>
              <a:t>Speaker Notes:</a:t>
            </a:r>
            <a:endParaRPr sz="1100" b="1" i="0" u="none" strike="noStrike" cap="none">
              <a:solidFill>
                <a:schemeClr val="dk2"/>
              </a:solidFill>
              <a:latin typeface="Montserrat SemiBold"/>
              <a:ea typeface="Montserrat SemiBold"/>
              <a:cs typeface="Montserrat SemiBold"/>
              <a:sym typeface="Montserrat SemiBold"/>
            </a:endParaRPr>
          </a:p>
          <a:p>
            <a:pPr marL="0" lvl="0" indent="0" algn="l" rtl="0">
              <a:lnSpc>
                <a:spcPct val="100000"/>
              </a:lnSpc>
              <a:spcBef>
                <a:spcPts val="805"/>
              </a:spcBef>
              <a:spcAft>
                <a:spcPts val="0"/>
              </a:spcAft>
              <a:buClr>
                <a:schemeClr val="dk1"/>
              </a:buClr>
              <a:buSzPts val="1100"/>
              <a:buFont typeface="Arial"/>
              <a:buNone/>
            </a:pPr>
            <a:endParaRPr sz="1100" b="1" i="0" u="none" strike="noStrike" cap="none">
              <a:solidFill>
                <a:schemeClr val="dk2"/>
              </a:solidFill>
              <a:latin typeface="Montserrat SemiBold"/>
              <a:ea typeface="Montserrat SemiBold"/>
              <a:cs typeface="Montserrat SemiBold"/>
              <a:sym typeface="Montserrat SemiBold"/>
            </a:endParaRPr>
          </a:p>
          <a:p>
            <a:pPr marL="0" lvl="0" indent="0" algn="l" rtl="0">
              <a:lnSpc>
                <a:spcPct val="100000"/>
              </a:lnSpc>
              <a:spcBef>
                <a:spcPts val="805"/>
              </a:spcBef>
              <a:spcAft>
                <a:spcPts val="0"/>
              </a:spcAft>
              <a:buClr>
                <a:schemeClr val="dk1"/>
              </a:buClr>
              <a:buSzPts val="1100"/>
              <a:buFont typeface="Arial"/>
              <a:buNone/>
            </a:pPr>
            <a:r>
              <a:rPr lang="en-SG" sz="1100" b="1" i="0" u="none" strike="noStrike" cap="none">
                <a:solidFill>
                  <a:schemeClr val="dk2"/>
                </a:solidFill>
                <a:latin typeface="Arial"/>
                <a:ea typeface="Arial"/>
                <a:cs typeface="Arial"/>
                <a:sym typeface="Arial"/>
              </a:rPr>
              <a:t>Assignment</a:t>
            </a:r>
            <a:endParaRPr sz="1100" b="0" i="0" u="none" strike="noStrike" cap="none">
              <a:solidFill>
                <a:schemeClr val="dk2"/>
              </a:solidFill>
              <a:latin typeface="Arial"/>
              <a:ea typeface="Arial"/>
              <a:cs typeface="Arial"/>
              <a:sym typeface="Arial"/>
            </a:endParaRPr>
          </a:p>
          <a:p>
            <a:pPr marL="0" lvl="0" indent="0" algn="l" rtl="0">
              <a:lnSpc>
                <a:spcPct val="100000"/>
              </a:lnSpc>
              <a:spcBef>
                <a:spcPts val="805"/>
              </a:spcBef>
              <a:spcAft>
                <a:spcPts val="0"/>
              </a:spcAft>
              <a:buClr>
                <a:schemeClr val="dk1"/>
              </a:buClr>
              <a:buSzPts val="1100"/>
              <a:buFont typeface="Arial"/>
              <a:buNone/>
            </a:pPr>
            <a:endParaRPr sz="1100" b="0" i="0" u="none" strike="noStrike" cap="none">
              <a:solidFill>
                <a:schemeClr val="dk2"/>
              </a:solidFill>
              <a:latin typeface="Arial"/>
              <a:ea typeface="Arial"/>
              <a:cs typeface="Arial"/>
              <a:sym typeface="Arial"/>
            </a:endParaRPr>
          </a:p>
          <a:p>
            <a:pPr marL="0" lvl="0" indent="0" algn="l" rtl="0">
              <a:lnSpc>
                <a:spcPct val="100000"/>
              </a:lnSpc>
              <a:spcBef>
                <a:spcPts val="805"/>
              </a:spcBef>
              <a:spcAft>
                <a:spcPts val="0"/>
              </a:spcAft>
              <a:buClr>
                <a:schemeClr val="dk1"/>
              </a:buClr>
              <a:buSzPts val="1100"/>
              <a:buFont typeface="Arial"/>
              <a:buNone/>
            </a:pPr>
            <a:r>
              <a:rPr lang="en-SG" sz="1100" b="1" i="0" u="none" strike="noStrike" cap="none">
                <a:solidFill>
                  <a:schemeClr val="dk2"/>
                </a:solidFill>
                <a:latin typeface="Arial"/>
                <a:ea typeface="Arial"/>
                <a:cs typeface="Arial"/>
                <a:sym typeface="Arial"/>
              </a:rPr>
              <a:t>TELL YOUR STUDENTS</a:t>
            </a:r>
            <a:endParaRPr sz="1100" b="0" i="0" u="none" strike="noStrike" cap="none">
              <a:solidFill>
                <a:schemeClr val="dk2"/>
              </a:solidFill>
              <a:latin typeface="Arial"/>
              <a:ea typeface="Arial"/>
              <a:cs typeface="Arial"/>
              <a:sym typeface="Arial"/>
            </a:endParaRPr>
          </a:p>
          <a:p>
            <a:pPr marL="0" lvl="0" indent="0" algn="l" rtl="0">
              <a:lnSpc>
                <a:spcPct val="100000"/>
              </a:lnSpc>
              <a:spcBef>
                <a:spcPts val="805"/>
              </a:spcBef>
              <a:spcAft>
                <a:spcPts val="0"/>
              </a:spcAft>
              <a:buClr>
                <a:schemeClr val="dk1"/>
              </a:buClr>
              <a:buSzPts val="1100"/>
              <a:buFont typeface="Arial"/>
              <a:buNone/>
            </a:pPr>
            <a:r>
              <a:rPr lang="en-SG" sz="1100" b="0" i="0" u="none" strike="noStrike" cap="none">
                <a:solidFill>
                  <a:schemeClr val="dk2"/>
                </a:solidFill>
                <a:latin typeface="Arial"/>
                <a:ea typeface="Arial"/>
                <a:cs typeface="Arial"/>
                <a:sym typeface="Arial"/>
              </a:rPr>
              <a:t>Now that we have talked about how publicly available online information helps form opinions about other people let’s apply what you’ve just learned. Over the next 30 minutes, individually, engage in the following activity.</a:t>
            </a:r>
            <a:endParaRPr/>
          </a:p>
          <a:p>
            <a:pPr marL="0" lvl="0" indent="0" algn="l" rtl="0">
              <a:lnSpc>
                <a:spcPct val="100000"/>
              </a:lnSpc>
              <a:spcBef>
                <a:spcPts val="805"/>
              </a:spcBef>
              <a:spcAft>
                <a:spcPts val="0"/>
              </a:spcAft>
              <a:buClr>
                <a:schemeClr val="dk1"/>
              </a:buClr>
              <a:buSzPts val="1100"/>
              <a:buFont typeface="Arial"/>
              <a:buNone/>
            </a:pPr>
            <a:endParaRPr sz="1100" b="0" i="0" u="none" strike="noStrike" cap="none">
              <a:solidFill>
                <a:schemeClr val="dk2"/>
              </a:solidFill>
              <a:latin typeface="Arial"/>
              <a:ea typeface="Arial"/>
              <a:cs typeface="Arial"/>
              <a:sym typeface="Arial"/>
            </a:endParaRPr>
          </a:p>
          <a:p>
            <a:pPr marL="0" lvl="0" indent="0" algn="l" rtl="0">
              <a:lnSpc>
                <a:spcPct val="100000"/>
              </a:lnSpc>
              <a:spcBef>
                <a:spcPts val="805"/>
              </a:spcBef>
              <a:spcAft>
                <a:spcPts val="0"/>
              </a:spcAft>
              <a:buClr>
                <a:schemeClr val="dk1"/>
              </a:buClr>
              <a:buSzPts val="1100"/>
              <a:buFont typeface="Arial"/>
              <a:buNone/>
            </a:pPr>
            <a:r>
              <a:rPr lang="en-SG" sz="1100" b="0" i="0" u="none" strike="noStrike" cap="none">
                <a:solidFill>
                  <a:schemeClr val="dk2"/>
                </a:solidFill>
                <a:latin typeface="Arial"/>
                <a:ea typeface="Arial"/>
                <a:cs typeface="Arial"/>
                <a:sym typeface="Arial"/>
              </a:rPr>
              <a:t>Choose a public figure (e.g., someone in the music/film/TV industry, political figure, business leader). Search for publicly available information about that person online and explain, in a short paragraph, how this information has helped you form an opinion about this person. If you could provide this individual with four recommendations about how content about them could be available online differently (e.g., a change in privacy settings, a change in audience, a change in the substance of the content) and/or not be available at all (e.g., deleted, have taken down) to improve how this person presents themselves/is perceived by others online, what would they be?</a:t>
            </a:r>
            <a:endParaRPr/>
          </a:p>
          <a:p>
            <a:pPr marL="0" lvl="0" indent="0" algn="l" rtl="0">
              <a:lnSpc>
                <a:spcPct val="100000"/>
              </a:lnSpc>
              <a:spcBef>
                <a:spcPts val="805"/>
              </a:spcBef>
              <a:spcAft>
                <a:spcPts val="0"/>
              </a:spcAft>
              <a:buClr>
                <a:schemeClr val="dk1"/>
              </a:buClr>
              <a:buSzPts val="1100"/>
              <a:buFont typeface="Arial"/>
              <a:buNone/>
            </a:pPr>
            <a:endParaRPr sz="1100" b="0" i="0" u="none" strike="noStrike" cap="none">
              <a:solidFill>
                <a:schemeClr val="dk2"/>
              </a:solidFill>
              <a:latin typeface="Arial"/>
              <a:ea typeface="Arial"/>
              <a:cs typeface="Arial"/>
              <a:sym typeface="Arial"/>
            </a:endParaRPr>
          </a:p>
          <a:p>
            <a:pPr marL="0" lvl="0" indent="0" algn="l" rtl="0">
              <a:lnSpc>
                <a:spcPct val="100000"/>
              </a:lnSpc>
              <a:spcBef>
                <a:spcPts val="805"/>
              </a:spcBef>
              <a:spcAft>
                <a:spcPts val="0"/>
              </a:spcAft>
              <a:buClr>
                <a:schemeClr val="dk1"/>
              </a:buClr>
              <a:buSzPts val="1100"/>
              <a:buFont typeface="Arial"/>
              <a:buNone/>
            </a:pPr>
            <a:r>
              <a:rPr lang="en-SG" sz="1100" b="0" i="0" u="none" strike="noStrike" cap="none">
                <a:solidFill>
                  <a:schemeClr val="dk2"/>
                </a:solidFill>
                <a:latin typeface="Arial"/>
                <a:ea typeface="Arial"/>
                <a:cs typeface="Arial"/>
                <a:sym typeface="Arial"/>
              </a:rPr>
              <a:t>Give students 30 minutes to finish the assignment.</a:t>
            </a:r>
            <a:br>
              <a:rPr lang="en-SG">
                <a:solidFill>
                  <a:schemeClr val="dk2"/>
                </a:solidFill>
              </a:rPr>
            </a:br>
            <a:endParaRPr>
              <a:solidFill>
                <a:schemeClr val="dk2"/>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p1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67788A"/>
              </a:buClr>
              <a:buSzPts val="1100"/>
              <a:buFont typeface="Arial"/>
              <a:buNone/>
            </a:pPr>
            <a:r>
              <a:rPr lang="en-SG" b="1" u="sng">
                <a:solidFill>
                  <a:schemeClr val="dk2"/>
                </a:solidFill>
                <a:latin typeface="Montserrat SemiBold"/>
                <a:ea typeface="Montserrat SemiBold"/>
                <a:cs typeface="Montserrat SemiBold"/>
                <a:sym typeface="Montserrat SemiBold"/>
              </a:rPr>
              <a:t>Speaker Notes:</a:t>
            </a:r>
            <a:endParaRPr b="1">
              <a:solidFill>
                <a:schemeClr val="dk2"/>
              </a:solidFill>
              <a:latin typeface="Montserrat SemiBold"/>
              <a:ea typeface="Montserrat SemiBold"/>
              <a:cs typeface="Montserrat SemiBold"/>
              <a:sym typeface="Montserrat SemiBold"/>
            </a:endParaRPr>
          </a:p>
          <a:p>
            <a:pPr marL="0" lvl="0" indent="0" algn="l" rtl="0">
              <a:lnSpc>
                <a:spcPct val="100000"/>
              </a:lnSpc>
              <a:spcBef>
                <a:spcPts val="0"/>
              </a:spcBef>
              <a:spcAft>
                <a:spcPts val="0"/>
              </a:spcAft>
              <a:buClr>
                <a:srgbClr val="67788A"/>
              </a:buClr>
              <a:buSzPts val="1100"/>
              <a:buFont typeface="Arial"/>
              <a:buNone/>
            </a:pPr>
            <a:endParaRPr b="1" u="sng">
              <a:solidFill>
                <a:schemeClr val="dk2"/>
              </a:solidFill>
              <a:latin typeface="Montserrat SemiBold"/>
              <a:ea typeface="Montserrat SemiBold"/>
              <a:cs typeface="Montserrat SemiBold"/>
              <a:sym typeface="Montserrat SemiBold"/>
            </a:endParaRPr>
          </a:p>
          <a:p>
            <a:pPr marL="0" lvl="0" indent="0" algn="l" rtl="0">
              <a:lnSpc>
                <a:spcPct val="100000"/>
              </a:lnSpc>
              <a:spcBef>
                <a:spcPts val="0"/>
              </a:spcBef>
              <a:spcAft>
                <a:spcPts val="0"/>
              </a:spcAft>
              <a:buClr>
                <a:srgbClr val="67788A"/>
              </a:buClr>
              <a:buSzPts val="1100"/>
              <a:buFont typeface="Arial"/>
              <a:buNone/>
            </a:pPr>
            <a:r>
              <a:rPr lang="en-SG" b="1">
                <a:solidFill>
                  <a:schemeClr val="dk2"/>
                </a:solidFill>
                <a:latin typeface="Montserrat SemiBold"/>
                <a:ea typeface="Montserrat SemiBold"/>
                <a:cs typeface="Montserrat SemiBold"/>
                <a:sym typeface="Montserrat SemiBold"/>
              </a:rPr>
              <a:t>LESSON OBJECTIVE</a:t>
            </a:r>
            <a:endParaRPr/>
          </a:p>
          <a:p>
            <a:pPr marL="0" lvl="0" indent="0" algn="l" rtl="0">
              <a:lnSpc>
                <a:spcPct val="100000"/>
              </a:lnSpc>
              <a:spcBef>
                <a:spcPts val="0"/>
              </a:spcBef>
              <a:spcAft>
                <a:spcPts val="0"/>
              </a:spcAft>
              <a:buClr>
                <a:srgbClr val="67788A"/>
              </a:buClr>
              <a:buSzPts val="1100"/>
              <a:buFont typeface="Arial"/>
              <a:buNone/>
            </a:pPr>
            <a:r>
              <a:rPr lang="en-SG" sz="1100" b="0" i="0" u="none" strike="noStrike" cap="none">
                <a:solidFill>
                  <a:schemeClr val="dk2"/>
                </a:solidFill>
                <a:latin typeface="Arial"/>
                <a:ea typeface="Arial"/>
                <a:cs typeface="Arial"/>
                <a:sym typeface="Arial"/>
              </a:rPr>
              <a:t>Students will think about privacy in terms of how they share information and communicate with others online, specifically regarding social media use. They will be able to explain tradeoffs in privacy in the context of social media and learn how to use online privacy settings effectively.</a:t>
            </a:r>
            <a:endParaRPr/>
          </a:p>
          <a:p>
            <a:pPr marL="0" lvl="0" indent="0" algn="l" rtl="0">
              <a:lnSpc>
                <a:spcPct val="100000"/>
              </a:lnSpc>
              <a:spcBef>
                <a:spcPts val="0"/>
              </a:spcBef>
              <a:spcAft>
                <a:spcPts val="0"/>
              </a:spcAft>
              <a:buClr>
                <a:srgbClr val="67788A"/>
              </a:buClr>
              <a:buSzPts val="1100"/>
              <a:buFont typeface="Arial"/>
              <a:buNone/>
            </a:pPr>
            <a:endParaRPr b="1">
              <a:solidFill>
                <a:schemeClr val="dk2"/>
              </a:solidFill>
              <a:latin typeface="Montserrat SemiBold"/>
              <a:ea typeface="Montserrat SemiBold"/>
              <a:cs typeface="Montserrat SemiBold"/>
              <a:sym typeface="Montserrat SemiBold"/>
            </a:endParaRPr>
          </a:p>
          <a:p>
            <a:pPr marL="0" lvl="0" indent="0" algn="l" rtl="0">
              <a:lnSpc>
                <a:spcPct val="100000"/>
              </a:lnSpc>
              <a:spcBef>
                <a:spcPts val="0"/>
              </a:spcBef>
              <a:spcAft>
                <a:spcPts val="0"/>
              </a:spcAft>
              <a:buClr>
                <a:srgbClr val="67788A"/>
              </a:buClr>
              <a:buSzPts val="1100"/>
              <a:buFont typeface="Arial"/>
              <a:buNone/>
            </a:pPr>
            <a:r>
              <a:rPr lang="en-SG" b="1">
                <a:solidFill>
                  <a:schemeClr val="dk2"/>
                </a:solidFill>
                <a:latin typeface="Montserrat SemiBold"/>
                <a:ea typeface="Montserrat SemiBold"/>
                <a:cs typeface="Montserrat SemiBold"/>
                <a:sym typeface="Montserrat SemiBold"/>
              </a:rPr>
              <a:t>ESTIMATED TIME</a:t>
            </a:r>
            <a:endParaRPr/>
          </a:p>
          <a:p>
            <a:pPr marL="0" lvl="0" indent="0" algn="l" rtl="0">
              <a:lnSpc>
                <a:spcPct val="100000"/>
              </a:lnSpc>
              <a:spcBef>
                <a:spcPts val="0"/>
              </a:spcBef>
              <a:spcAft>
                <a:spcPts val="0"/>
              </a:spcAft>
              <a:buClr>
                <a:srgbClr val="67788A"/>
              </a:buClr>
              <a:buSzPts val="1100"/>
              <a:buFont typeface="Arial"/>
              <a:buNone/>
            </a:pPr>
            <a:r>
              <a:rPr lang="en-SG" b="0">
                <a:solidFill>
                  <a:schemeClr val="dk2"/>
                </a:solidFill>
                <a:latin typeface="Montserrat SemiBold"/>
                <a:ea typeface="Montserrat SemiBold"/>
                <a:cs typeface="Montserrat SemiBold"/>
                <a:sym typeface="Montserrat SemiBold"/>
              </a:rPr>
              <a:t>1 Hour 30 Minutes</a:t>
            </a:r>
            <a:endParaRPr/>
          </a:p>
          <a:p>
            <a:pPr marL="0" lvl="0" indent="0" algn="l" rtl="0">
              <a:lnSpc>
                <a:spcPct val="100000"/>
              </a:lnSpc>
              <a:spcBef>
                <a:spcPts val="0"/>
              </a:spcBef>
              <a:spcAft>
                <a:spcPts val="0"/>
              </a:spcAft>
              <a:buClr>
                <a:srgbClr val="67788A"/>
              </a:buClr>
              <a:buSzPts val="1100"/>
              <a:buFont typeface="Arial"/>
              <a:buNone/>
            </a:pPr>
            <a:endParaRPr b="1">
              <a:solidFill>
                <a:schemeClr val="dk2"/>
              </a:solidFill>
              <a:latin typeface="Montserrat SemiBold"/>
              <a:ea typeface="Montserrat SemiBold"/>
              <a:cs typeface="Montserrat SemiBold"/>
              <a:sym typeface="Montserrat SemiBold"/>
            </a:endParaRPr>
          </a:p>
          <a:p>
            <a:pPr marL="0" lvl="0" indent="0" algn="l" rtl="0">
              <a:lnSpc>
                <a:spcPct val="100000"/>
              </a:lnSpc>
              <a:spcBef>
                <a:spcPts val="0"/>
              </a:spcBef>
              <a:spcAft>
                <a:spcPts val="0"/>
              </a:spcAft>
              <a:buClr>
                <a:srgbClr val="67788A"/>
              </a:buClr>
              <a:buSzPts val="1100"/>
              <a:buFont typeface="Arial"/>
              <a:buNone/>
            </a:pPr>
            <a:r>
              <a:rPr lang="en-SG" b="1">
                <a:solidFill>
                  <a:schemeClr val="dk2"/>
                </a:solidFill>
                <a:latin typeface="Montserrat SemiBold"/>
                <a:ea typeface="Montserrat SemiBold"/>
                <a:cs typeface="Montserrat SemiBold"/>
                <a:sym typeface="Montserrat SemiBold"/>
              </a:rPr>
              <a:t>ESSENTIAL QUESTION</a:t>
            </a:r>
            <a:endParaRPr/>
          </a:p>
          <a:p>
            <a:pPr marL="171450" lvl="0" indent="-171450" algn="l" rtl="0">
              <a:lnSpc>
                <a:spcPct val="100000"/>
              </a:lnSpc>
              <a:spcBef>
                <a:spcPts val="0"/>
              </a:spcBef>
              <a:spcAft>
                <a:spcPts val="0"/>
              </a:spcAft>
              <a:buClr>
                <a:srgbClr val="67788A"/>
              </a:buClr>
              <a:buSzPts val="1100"/>
              <a:buChar char="●"/>
            </a:pPr>
            <a:r>
              <a:rPr lang="en-SG" sz="1100" b="0" i="0" u="none" strike="noStrike" cap="none">
                <a:solidFill>
                  <a:schemeClr val="dk2"/>
                </a:solidFill>
                <a:latin typeface="Arial"/>
                <a:ea typeface="Arial"/>
                <a:cs typeface="Arial"/>
                <a:sym typeface="Arial"/>
              </a:rPr>
              <a:t>What is the potential reach of the content you post on social media?</a:t>
            </a:r>
            <a:endParaRPr/>
          </a:p>
          <a:p>
            <a:pPr marL="0" lvl="0" indent="0" algn="l" rtl="0">
              <a:lnSpc>
                <a:spcPct val="100000"/>
              </a:lnSpc>
              <a:spcBef>
                <a:spcPts val="0"/>
              </a:spcBef>
              <a:spcAft>
                <a:spcPts val="0"/>
              </a:spcAft>
              <a:buClr>
                <a:srgbClr val="67788A"/>
              </a:buClr>
              <a:buSzPts val="1100"/>
              <a:buFont typeface="Arial"/>
              <a:buNone/>
            </a:pPr>
            <a:endParaRPr b="1">
              <a:solidFill>
                <a:schemeClr val="dk2"/>
              </a:solidFill>
              <a:latin typeface="Montserrat SemiBold"/>
              <a:ea typeface="Montserrat SemiBold"/>
              <a:cs typeface="Montserrat SemiBold"/>
              <a:sym typeface="Montserrat SemiBold"/>
            </a:endParaRPr>
          </a:p>
          <a:p>
            <a:pPr marL="0" lvl="0" indent="0" algn="l" rtl="0">
              <a:lnSpc>
                <a:spcPct val="100000"/>
              </a:lnSpc>
              <a:spcBef>
                <a:spcPts val="0"/>
              </a:spcBef>
              <a:spcAft>
                <a:spcPts val="0"/>
              </a:spcAft>
              <a:buClr>
                <a:srgbClr val="67788A"/>
              </a:buClr>
              <a:buSzPts val="1100"/>
              <a:buFont typeface="Arial"/>
              <a:buNone/>
            </a:pPr>
            <a:r>
              <a:rPr lang="en-SG" b="1">
                <a:solidFill>
                  <a:schemeClr val="dk2"/>
                </a:solidFill>
                <a:latin typeface="Montserrat SemiBold"/>
                <a:ea typeface="Montserrat SemiBold"/>
                <a:cs typeface="Montserrat SemiBold"/>
                <a:sym typeface="Montserrat SemiBold"/>
              </a:rPr>
              <a:t>PREPARATION</a:t>
            </a:r>
            <a:endParaRPr/>
          </a:p>
          <a:p>
            <a:pPr marL="171450" lvl="0" indent="-171450" algn="l" rtl="0">
              <a:lnSpc>
                <a:spcPct val="100000"/>
              </a:lnSpc>
              <a:spcBef>
                <a:spcPts val="0"/>
              </a:spcBef>
              <a:spcAft>
                <a:spcPts val="0"/>
              </a:spcAft>
              <a:buClr>
                <a:srgbClr val="67788A"/>
              </a:buClr>
              <a:buSzPts val="1100"/>
              <a:buChar char="●"/>
            </a:pPr>
            <a:r>
              <a:rPr lang="en-SG" sz="1100" b="0" i="0" u="none" strike="noStrike" cap="none">
                <a:solidFill>
                  <a:schemeClr val="dk2"/>
                </a:solidFill>
                <a:latin typeface="Arial"/>
                <a:ea typeface="Arial"/>
                <a:cs typeface="Arial"/>
                <a:sym typeface="Arial"/>
              </a:rPr>
              <a:t>Tape AGREE and DISAGREE signs to opposite sides of the room. </a:t>
            </a:r>
            <a:endParaRPr/>
          </a:p>
          <a:p>
            <a:pPr marL="171450" lvl="0" indent="-171450" algn="l" rtl="0">
              <a:lnSpc>
                <a:spcPct val="100000"/>
              </a:lnSpc>
              <a:spcBef>
                <a:spcPts val="0"/>
              </a:spcBef>
              <a:spcAft>
                <a:spcPts val="0"/>
              </a:spcAft>
              <a:buClr>
                <a:srgbClr val="67788A"/>
              </a:buClr>
              <a:buSzPts val="1100"/>
              <a:buChar char="●"/>
            </a:pPr>
            <a:r>
              <a:rPr lang="en-SG" sz="1100" b="0" i="0" u="none" strike="noStrike" cap="none">
                <a:solidFill>
                  <a:schemeClr val="dk2"/>
                </a:solidFill>
                <a:latin typeface="Arial"/>
                <a:ea typeface="Arial"/>
                <a:cs typeface="Arial"/>
                <a:sym typeface="Arial"/>
              </a:rPr>
              <a:t>A viral media clip relevant to your community.</a:t>
            </a:r>
            <a:endParaRPr/>
          </a:p>
          <a:p>
            <a:pPr marL="171450" marR="0" lvl="0" indent="-171450" algn="l" rtl="0">
              <a:lnSpc>
                <a:spcPct val="100000"/>
              </a:lnSpc>
              <a:spcBef>
                <a:spcPts val="0"/>
              </a:spcBef>
              <a:spcAft>
                <a:spcPts val="0"/>
              </a:spcAft>
              <a:buClr>
                <a:srgbClr val="67788A"/>
              </a:buClr>
              <a:buSzPts val="1100"/>
              <a:buFont typeface="Arial"/>
              <a:buChar char="●"/>
            </a:pPr>
            <a:r>
              <a:rPr lang="en-SG" sz="1100" b="0" i="0" u="none" strike="noStrike" cap="none">
                <a:solidFill>
                  <a:schemeClr val="dk2"/>
                </a:solidFill>
                <a:latin typeface="Arial"/>
                <a:ea typeface="Arial"/>
                <a:cs typeface="Arial"/>
                <a:sym typeface="Arial"/>
              </a:rPr>
              <a:t>There are several opportunities to localize content to your students’ experience and local context. These opportunities are flagged as “Teacher’s Notes” throughout. We suggest you read through the lesson ahead of time and prepare the examples before the lesson begins.</a:t>
            </a:r>
            <a:endParaRPr/>
          </a:p>
          <a:p>
            <a:pPr marL="0" lvl="0" indent="0" algn="l" rtl="0">
              <a:lnSpc>
                <a:spcPct val="100000"/>
              </a:lnSpc>
              <a:spcBef>
                <a:spcPts val="0"/>
              </a:spcBef>
              <a:spcAft>
                <a:spcPts val="0"/>
              </a:spcAft>
              <a:buClr>
                <a:srgbClr val="67788A"/>
              </a:buClr>
              <a:buSzPts val="1100"/>
              <a:buFont typeface="Arial"/>
              <a:buNone/>
            </a:pPr>
            <a:endParaRPr b="1">
              <a:solidFill>
                <a:schemeClr val="dk2"/>
              </a:solidFill>
              <a:latin typeface="Montserrat SemiBold"/>
              <a:ea typeface="Montserrat SemiBold"/>
              <a:cs typeface="Montserrat SemiBold"/>
              <a:sym typeface="Montserrat SemiBold"/>
            </a:endParaRPr>
          </a:p>
          <a:p>
            <a:pPr marL="0" lvl="0" indent="0" algn="l" rtl="0">
              <a:lnSpc>
                <a:spcPct val="100000"/>
              </a:lnSpc>
              <a:spcBef>
                <a:spcPts val="0"/>
              </a:spcBef>
              <a:spcAft>
                <a:spcPts val="0"/>
              </a:spcAft>
              <a:buClr>
                <a:srgbClr val="67788A"/>
              </a:buClr>
              <a:buSzPts val="1100"/>
              <a:buFont typeface="Arial"/>
              <a:buNone/>
            </a:pPr>
            <a:r>
              <a:rPr lang="en-SG" b="1" i="1">
                <a:solidFill>
                  <a:schemeClr val="dk2"/>
                </a:solidFill>
                <a:latin typeface="Montserrat SemiBold"/>
                <a:ea typeface="Montserrat SemiBold"/>
                <a:cs typeface="Montserrat SemiBold"/>
                <a:sym typeface="Montserrat SemiBold"/>
              </a:rPr>
              <a:t>OPTIONAL: </a:t>
            </a:r>
            <a:r>
              <a:rPr lang="en-SG" b="1">
                <a:solidFill>
                  <a:schemeClr val="dk2"/>
                </a:solidFill>
                <a:latin typeface="Montserrat SemiBold"/>
                <a:ea typeface="Montserrat SemiBold"/>
                <a:cs typeface="Montserrat SemiBold"/>
                <a:sym typeface="Montserrat SemiBold"/>
              </a:rPr>
              <a:t>ISTE DIGCITCOMMIT COMPETENCY</a:t>
            </a:r>
            <a:endParaRPr/>
          </a:p>
          <a:p>
            <a:pPr marL="171450" lvl="0" indent="-171450" algn="l" rtl="0">
              <a:lnSpc>
                <a:spcPct val="100000"/>
              </a:lnSpc>
              <a:spcBef>
                <a:spcPts val="0"/>
              </a:spcBef>
              <a:spcAft>
                <a:spcPts val="0"/>
              </a:spcAft>
              <a:buClr>
                <a:srgbClr val="67788A"/>
              </a:buClr>
              <a:buSzPts val="1100"/>
              <a:buChar char="●"/>
            </a:pPr>
            <a:r>
              <a:rPr lang="en-SG" sz="1100" b="0" i="0" u="none" strike="noStrike" cap="none">
                <a:solidFill>
                  <a:schemeClr val="dk2"/>
                </a:solidFill>
                <a:latin typeface="Arial"/>
                <a:ea typeface="Arial"/>
                <a:cs typeface="Arial"/>
                <a:sym typeface="Arial"/>
              </a:rPr>
              <a:t>INCLUSIVE: I am open to hearing and respectfully recognizing multiple viewpoints, and I engage with others online with respect and empathy.</a:t>
            </a:r>
            <a:endParaRPr/>
          </a:p>
          <a:p>
            <a:pPr marL="171450" lvl="0" indent="-171450" algn="l" rtl="0">
              <a:lnSpc>
                <a:spcPct val="100000"/>
              </a:lnSpc>
              <a:spcBef>
                <a:spcPts val="0"/>
              </a:spcBef>
              <a:spcAft>
                <a:spcPts val="0"/>
              </a:spcAft>
              <a:buClr>
                <a:srgbClr val="67788A"/>
              </a:buClr>
              <a:buSzPts val="1100"/>
              <a:buChar char="●"/>
            </a:pPr>
            <a:r>
              <a:rPr lang="en-SG" sz="1100" b="0" i="0" u="none" strike="noStrike" cap="none">
                <a:solidFill>
                  <a:schemeClr val="dk2"/>
                </a:solidFill>
                <a:latin typeface="Arial"/>
                <a:ea typeface="Arial"/>
                <a:cs typeface="Arial"/>
                <a:sym typeface="Arial"/>
              </a:rPr>
              <a:t>ALERT: I am aware of my online actions and how to be safe and create safe spaces for others online.</a:t>
            </a:r>
            <a:endParaRPr/>
          </a:p>
          <a:p>
            <a:pPr marL="0" lvl="0" indent="0" algn="l" rtl="0">
              <a:lnSpc>
                <a:spcPct val="100000"/>
              </a:lnSpc>
              <a:spcBef>
                <a:spcPts val="0"/>
              </a:spcBef>
              <a:spcAft>
                <a:spcPts val="0"/>
              </a:spcAft>
              <a:buClr>
                <a:srgbClr val="67788A"/>
              </a:buClr>
              <a:buSzPts val="1100"/>
              <a:buFont typeface="Arial"/>
              <a:buNone/>
            </a:pPr>
            <a:endParaRPr b="1">
              <a:solidFill>
                <a:schemeClr val="dk2"/>
              </a:solidFill>
              <a:latin typeface="Montserrat SemiBold"/>
              <a:ea typeface="Montserrat SemiBold"/>
              <a:cs typeface="Montserrat SemiBold"/>
              <a:sym typeface="Montserrat SemiBold"/>
            </a:endParaRPr>
          </a:p>
          <a:p>
            <a:pPr marL="0" lvl="0" indent="0" algn="l" rtl="0">
              <a:lnSpc>
                <a:spcPct val="100000"/>
              </a:lnSpc>
              <a:spcBef>
                <a:spcPts val="0"/>
              </a:spcBef>
              <a:spcAft>
                <a:spcPts val="0"/>
              </a:spcAft>
              <a:buClr>
                <a:srgbClr val="67788A"/>
              </a:buClr>
              <a:buSzPts val="1100"/>
              <a:buFont typeface="Arial"/>
              <a:buNone/>
            </a:pPr>
            <a:endParaRPr b="1">
              <a:solidFill>
                <a:schemeClr val="dk2"/>
              </a:solidFill>
              <a:latin typeface="Montserrat SemiBold"/>
              <a:ea typeface="Montserrat SemiBold"/>
              <a:cs typeface="Montserrat SemiBold"/>
              <a:sym typeface="Montserrat SemiBold"/>
            </a:endParaRPr>
          </a:p>
          <a:p>
            <a:pPr marL="0" lvl="0" indent="0" algn="l" rtl="0">
              <a:lnSpc>
                <a:spcPct val="100000"/>
              </a:lnSpc>
              <a:spcBef>
                <a:spcPts val="0"/>
              </a:spcBef>
              <a:spcAft>
                <a:spcPts val="0"/>
              </a:spcAft>
              <a:buSzPts val="1100"/>
              <a:buNone/>
            </a:pPr>
            <a:endParaRPr b="1">
              <a:solidFill>
                <a:schemeClr val="dk2"/>
              </a:solidFill>
              <a:latin typeface="Montserrat SemiBold"/>
              <a:ea typeface="Montserrat SemiBold"/>
              <a:cs typeface="Montserrat SemiBold"/>
              <a:sym typeface="Montserrat SemiBold"/>
            </a:endParaRPr>
          </a:p>
        </p:txBody>
      </p:sp>
      <p:sp>
        <p:nvSpPr>
          <p:cNvPr id="430" name="Google Shape;430;p142: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p1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805"/>
              </a:spcBef>
              <a:spcAft>
                <a:spcPts val="0"/>
              </a:spcAft>
              <a:buClr>
                <a:schemeClr val="dk1"/>
              </a:buClr>
              <a:buSzPts val="1100"/>
              <a:buFont typeface="Arial"/>
              <a:buNone/>
            </a:pPr>
            <a:r>
              <a:rPr lang="en-SG" b="1" u="sng">
                <a:solidFill>
                  <a:schemeClr val="dk2"/>
                </a:solidFill>
                <a:latin typeface="Montserrat SemiBold"/>
                <a:ea typeface="Montserrat SemiBold"/>
                <a:cs typeface="Montserrat SemiBold"/>
                <a:sym typeface="Montserrat SemiBold"/>
              </a:rPr>
              <a:t>Speaker Notes:</a:t>
            </a:r>
            <a:endParaRPr sz="1100" b="1" i="0" u="none" strike="noStrike" cap="none">
              <a:solidFill>
                <a:schemeClr val="dk2"/>
              </a:solidFill>
              <a:latin typeface="Montserrat SemiBold"/>
              <a:ea typeface="Montserrat SemiBold"/>
              <a:cs typeface="Montserrat SemiBold"/>
              <a:sym typeface="Montserrat SemiBold"/>
            </a:endParaRPr>
          </a:p>
          <a:p>
            <a:pPr marL="0" lvl="0" indent="0" algn="l" rtl="0">
              <a:lnSpc>
                <a:spcPct val="100000"/>
              </a:lnSpc>
              <a:spcBef>
                <a:spcPts val="805"/>
              </a:spcBef>
              <a:spcAft>
                <a:spcPts val="0"/>
              </a:spcAft>
              <a:buClr>
                <a:schemeClr val="dk1"/>
              </a:buClr>
              <a:buSzPts val="1100"/>
              <a:buFont typeface="Arial"/>
              <a:buNone/>
            </a:pPr>
            <a:endParaRPr sz="1100" b="1" i="0" u="none" strike="noStrike" cap="none">
              <a:solidFill>
                <a:schemeClr val="dk2"/>
              </a:solidFill>
              <a:latin typeface="Montserrat SemiBold"/>
              <a:ea typeface="Montserrat SemiBold"/>
              <a:cs typeface="Montserrat SemiBold"/>
              <a:sym typeface="Montserrat SemiBold"/>
            </a:endParaRPr>
          </a:p>
          <a:p>
            <a:pPr marL="0" lvl="0" indent="0" algn="l" rtl="0">
              <a:lnSpc>
                <a:spcPct val="100000"/>
              </a:lnSpc>
              <a:spcBef>
                <a:spcPts val="805"/>
              </a:spcBef>
              <a:spcAft>
                <a:spcPts val="0"/>
              </a:spcAft>
              <a:buClr>
                <a:schemeClr val="dk1"/>
              </a:buClr>
              <a:buSzPts val="1100"/>
              <a:buFont typeface="Arial"/>
              <a:buNone/>
            </a:pPr>
            <a:r>
              <a:rPr lang="en-SG" sz="1100" b="1" i="0" u="none" strike="noStrike" cap="none">
                <a:solidFill>
                  <a:schemeClr val="dk2"/>
                </a:solidFill>
                <a:latin typeface="Arial"/>
                <a:ea typeface="Arial"/>
                <a:cs typeface="Arial"/>
                <a:sym typeface="Arial"/>
              </a:rPr>
              <a:t>Social Media Use</a:t>
            </a:r>
            <a:endParaRPr sz="1100" b="0" i="0" u="none" strike="noStrike" cap="none">
              <a:solidFill>
                <a:schemeClr val="dk2"/>
              </a:solidFill>
              <a:latin typeface="Arial"/>
              <a:ea typeface="Arial"/>
              <a:cs typeface="Arial"/>
              <a:sym typeface="Arial"/>
            </a:endParaRPr>
          </a:p>
          <a:p>
            <a:pPr marL="0" lvl="0" indent="0" algn="l" rtl="0">
              <a:lnSpc>
                <a:spcPct val="100000"/>
              </a:lnSpc>
              <a:spcBef>
                <a:spcPts val="805"/>
              </a:spcBef>
              <a:spcAft>
                <a:spcPts val="0"/>
              </a:spcAft>
              <a:buClr>
                <a:schemeClr val="dk1"/>
              </a:buClr>
              <a:buSzPts val="1100"/>
              <a:buFont typeface="Arial"/>
              <a:buNone/>
            </a:pPr>
            <a:endParaRPr sz="1100" b="0" i="0" u="none" strike="noStrike" cap="none">
              <a:solidFill>
                <a:schemeClr val="dk2"/>
              </a:solidFill>
              <a:latin typeface="Arial"/>
              <a:ea typeface="Arial"/>
              <a:cs typeface="Arial"/>
              <a:sym typeface="Arial"/>
            </a:endParaRPr>
          </a:p>
          <a:p>
            <a:pPr marL="0" lvl="0" indent="0" algn="l" rtl="0">
              <a:lnSpc>
                <a:spcPct val="100000"/>
              </a:lnSpc>
              <a:spcBef>
                <a:spcPts val="805"/>
              </a:spcBef>
              <a:spcAft>
                <a:spcPts val="0"/>
              </a:spcAft>
              <a:buClr>
                <a:schemeClr val="dk1"/>
              </a:buClr>
              <a:buSzPts val="1100"/>
              <a:buFont typeface="Arial"/>
              <a:buNone/>
            </a:pPr>
            <a:r>
              <a:rPr lang="en-SG" sz="1100" b="1" i="0" u="none" strike="noStrike" cap="none">
                <a:solidFill>
                  <a:schemeClr val="dk2"/>
                </a:solidFill>
                <a:latin typeface="Arial"/>
                <a:ea typeface="Arial"/>
                <a:cs typeface="Arial"/>
                <a:sym typeface="Arial"/>
              </a:rPr>
              <a:t>TEACHER’S NOTE</a:t>
            </a:r>
            <a:endParaRPr/>
          </a:p>
          <a:p>
            <a:pPr marL="0" lvl="0" indent="0" algn="l" rtl="0">
              <a:lnSpc>
                <a:spcPct val="100000"/>
              </a:lnSpc>
              <a:spcBef>
                <a:spcPts val="805"/>
              </a:spcBef>
              <a:spcAft>
                <a:spcPts val="0"/>
              </a:spcAft>
              <a:buClr>
                <a:schemeClr val="dk1"/>
              </a:buClr>
              <a:buSzPts val="1100"/>
              <a:buFont typeface="Arial"/>
              <a:buNone/>
            </a:pPr>
            <a:r>
              <a:rPr lang="en-SG" sz="1100" b="0" i="0" u="none" strike="noStrike" cap="none">
                <a:solidFill>
                  <a:schemeClr val="dk2"/>
                </a:solidFill>
                <a:latin typeface="Arial"/>
                <a:ea typeface="Arial"/>
                <a:cs typeface="Arial"/>
                <a:sym typeface="Arial"/>
              </a:rPr>
              <a:t>Before this activity, tape the “AGREE” and “DISAGREE” signs on opposite sides of the room.</a:t>
            </a:r>
            <a:endParaRPr/>
          </a:p>
          <a:p>
            <a:pPr marL="0" lvl="0" indent="0" algn="l" rtl="0">
              <a:lnSpc>
                <a:spcPct val="100000"/>
              </a:lnSpc>
              <a:spcBef>
                <a:spcPts val="805"/>
              </a:spcBef>
              <a:spcAft>
                <a:spcPts val="0"/>
              </a:spcAft>
              <a:buClr>
                <a:schemeClr val="dk1"/>
              </a:buClr>
              <a:buSzPts val="1100"/>
              <a:buFont typeface="Arial"/>
              <a:buNone/>
            </a:pPr>
            <a:endParaRPr sz="1100" b="0" i="0" u="none" strike="noStrike" cap="none">
              <a:solidFill>
                <a:schemeClr val="dk2"/>
              </a:solidFill>
              <a:latin typeface="Arial"/>
              <a:ea typeface="Arial"/>
              <a:cs typeface="Arial"/>
              <a:sym typeface="Arial"/>
            </a:endParaRPr>
          </a:p>
          <a:p>
            <a:pPr marL="0" lvl="0" indent="0" algn="l" rtl="0">
              <a:lnSpc>
                <a:spcPct val="100000"/>
              </a:lnSpc>
              <a:spcBef>
                <a:spcPts val="805"/>
              </a:spcBef>
              <a:spcAft>
                <a:spcPts val="0"/>
              </a:spcAft>
              <a:buClr>
                <a:schemeClr val="dk1"/>
              </a:buClr>
              <a:buSzPts val="1100"/>
              <a:buFont typeface="Arial"/>
              <a:buNone/>
            </a:pPr>
            <a:r>
              <a:rPr lang="en-SG" sz="1100" b="1" i="0" u="none" strike="noStrike" cap="none">
                <a:solidFill>
                  <a:schemeClr val="dk2"/>
                </a:solidFill>
                <a:latin typeface="Arial"/>
                <a:ea typeface="Arial"/>
                <a:cs typeface="Arial"/>
                <a:sym typeface="Arial"/>
              </a:rPr>
              <a:t>TELL YOUR STUDENTS</a:t>
            </a:r>
            <a:endParaRPr sz="1100" b="0" i="0" u="none" strike="noStrike" cap="none">
              <a:solidFill>
                <a:schemeClr val="dk2"/>
              </a:solidFill>
              <a:latin typeface="Arial"/>
              <a:ea typeface="Arial"/>
              <a:cs typeface="Arial"/>
              <a:sym typeface="Arial"/>
            </a:endParaRPr>
          </a:p>
          <a:p>
            <a:pPr marL="0" lvl="0" indent="0" algn="l" rtl="0">
              <a:lnSpc>
                <a:spcPct val="100000"/>
              </a:lnSpc>
              <a:spcBef>
                <a:spcPts val="805"/>
              </a:spcBef>
              <a:spcAft>
                <a:spcPts val="0"/>
              </a:spcAft>
              <a:buClr>
                <a:schemeClr val="dk1"/>
              </a:buClr>
              <a:buSzPts val="1100"/>
              <a:buFont typeface="Arial"/>
              <a:buNone/>
            </a:pPr>
            <a:r>
              <a:rPr lang="en-SG" sz="1100" b="0" i="0" u="none" strike="noStrike" cap="none">
                <a:solidFill>
                  <a:schemeClr val="dk2"/>
                </a:solidFill>
                <a:latin typeface="Arial"/>
                <a:ea typeface="Arial"/>
                <a:cs typeface="Arial"/>
                <a:sym typeface="Arial"/>
              </a:rPr>
              <a:t>Let students know that once you read out each statement, they should stand close to one side or the other depending on how strongly they feel; students may also stand in the middle of the two signs if they are unsure/undecided.</a:t>
            </a:r>
            <a:endParaRPr/>
          </a:p>
          <a:p>
            <a:pPr marL="0" lvl="0" indent="0" algn="l" rtl="0">
              <a:lnSpc>
                <a:spcPct val="100000"/>
              </a:lnSpc>
              <a:spcBef>
                <a:spcPts val="805"/>
              </a:spcBef>
              <a:spcAft>
                <a:spcPts val="0"/>
              </a:spcAft>
              <a:buClr>
                <a:schemeClr val="dk1"/>
              </a:buClr>
              <a:buSzPts val="1100"/>
              <a:buFont typeface="Arial"/>
              <a:buNone/>
            </a:pPr>
            <a:endParaRPr sz="1100" b="0" i="0" u="none" strike="noStrike" cap="none">
              <a:solidFill>
                <a:schemeClr val="dk2"/>
              </a:solidFill>
              <a:latin typeface="Arial"/>
              <a:ea typeface="Arial"/>
              <a:cs typeface="Arial"/>
              <a:sym typeface="Arial"/>
            </a:endParaRPr>
          </a:p>
          <a:p>
            <a:pPr marL="0" lvl="0" indent="0" algn="l" rtl="0">
              <a:lnSpc>
                <a:spcPct val="100000"/>
              </a:lnSpc>
              <a:spcBef>
                <a:spcPts val="805"/>
              </a:spcBef>
              <a:spcAft>
                <a:spcPts val="0"/>
              </a:spcAft>
              <a:buClr>
                <a:schemeClr val="dk1"/>
              </a:buClr>
              <a:buSzPts val="1100"/>
              <a:buFont typeface="Arial"/>
              <a:buNone/>
            </a:pPr>
            <a:r>
              <a:rPr lang="en-SG" sz="1100" b="1" i="0" u="none" strike="noStrike" cap="none">
                <a:solidFill>
                  <a:schemeClr val="dk2"/>
                </a:solidFill>
                <a:latin typeface="Arial"/>
                <a:ea typeface="Arial"/>
                <a:cs typeface="Arial"/>
                <a:sym typeface="Arial"/>
              </a:rPr>
              <a:t>CLASS INTERACTION</a:t>
            </a:r>
            <a:endParaRPr sz="1100" b="0" i="0" u="none" strike="noStrike" cap="none">
              <a:solidFill>
                <a:schemeClr val="dk2"/>
              </a:solidFill>
              <a:latin typeface="Arial"/>
              <a:ea typeface="Arial"/>
              <a:cs typeface="Arial"/>
              <a:sym typeface="Arial"/>
            </a:endParaRPr>
          </a:p>
          <a:p>
            <a:pPr marL="0" lvl="0" indent="0" algn="l" rtl="0">
              <a:lnSpc>
                <a:spcPct val="100000"/>
              </a:lnSpc>
              <a:spcBef>
                <a:spcPts val="805"/>
              </a:spcBef>
              <a:spcAft>
                <a:spcPts val="0"/>
              </a:spcAft>
              <a:buClr>
                <a:schemeClr val="dk1"/>
              </a:buClr>
              <a:buSzPts val="1100"/>
              <a:buFont typeface="Arial"/>
              <a:buNone/>
            </a:pPr>
            <a:r>
              <a:rPr lang="en-SG" sz="1100" b="0" i="0" u="none" strike="noStrike" cap="none">
                <a:solidFill>
                  <a:schemeClr val="dk2"/>
                </a:solidFill>
                <a:latin typeface="Arial"/>
                <a:ea typeface="Arial"/>
                <a:cs typeface="Arial"/>
                <a:sym typeface="Arial"/>
              </a:rPr>
              <a:t>In between statements, ask students to explain their position and engage the group in short discussions about each topic.</a:t>
            </a:r>
            <a:endParaRPr/>
          </a:p>
          <a:p>
            <a:pPr marL="0" lvl="0" indent="0" algn="l" rtl="0">
              <a:lnSpc>
                <a:spcPct val="100000"/>
              </a:lnSpc>
              <a:spcBef>
                <a:spcPts val="805"/>
              </a:spcBef>
              <a:spcAft>
                <a:spcPts val="0"/>
              </a:spcAft>
              <a:buClr>
                <a:schemeClr val="dk1"/>
              </a:buClr>
              <a:buSzPts val="1100"/>
              <a:buFont typeface="Arial"/>
              <a:buNone/>
            </a:pPr>
            <a:endParaRPr sz="1100" b="0" i="0" u="none" strike="noStrike" cap="none">
              <a:solidFill>
                <a:schemeClr val="dk2"/>
              </a:solidFill>
              <a:latin typeface="Arial"/>
              <a:ea typeface="Arial"/>
              <a:cs typeface="Arial"/>
              <a:sym typeface="Arial"/>
            </a:endParaRPr>
          </a:p>
          <a:p>
            <a:pPr marL="0" lvl="0" indent="0" algn="l" rtl="0">
              <a:lnSpc>
                <a:spcPct val="100000"/>
              </a:lnSpc>
              <a:spcBef>
                <a:spcPts val="805"/>
              </a:spcBef>
              <a:spcAft>
                <a:spcPts val="0"/>
              </a:spcAft>
              <a:buClr>
                <a:schemeClr val="dk1"/>
              </a:buClr>
              <a:buSzPts val="1100"/>
              <a:buFont typeface="Arial"/>
              <a:buNone/>
            </a:pPr>
            <a:r>
              <a:rPr lang="en-SG" sz="1100" b="1" i="0" u="none" strike="noStrike" cap="none">
                <a:solidFill>
                  <a:schemeClr val="dk2"/>
                </a:solidFill>
                <a:latin typeface="Arial"/>
                <a:ea typeface="Arial"/>
                <a:cs typeface="Arial"/>
                <a:sym typeface="Arial"/>
              </a:rPr>
              <a:t>TELL YOUR STUDENTS</a:t>
            </a:r>
            <a:endParaRPr sz="1100" b="0" i="0" u="none" strike="noStrike" cap="none">
              <a:solidFill>
                <a:schemeClr val="dk2"/>
              </a:solidFill>
              <a:latin typeface="Arial"/>
              <a:ea typeface="Arial"/>
              <a:cs typeface="Arial"/>
              <a:sym typeface="Arial"/>
            </a:endParaRPr>
          </a:p>
          <a:p>
            <a:pPr marL="0" lvl="0" indent="0" algn="l" rtl="0">
              <a:lnSpc>
                <a:spcPct val="100000"/>
              </a:lnSpc>
              <a:spcBef>
                <a:spcPts val="805"/>
              </a:spcBef>
              <a:spcAft>
                <a:spcPts val="0"/>
              </a:spcAft>
              <a:buClr>
                <a:schemeClr val="dk1"/>
              </a:buClr>
              <a:buSzPts val="1100"/>
              <a:buFont typeface="Arial"/>
              <a:buNone/>
            </a:pPr>
            <a:r>
              <a:rPr lang="en-SG" sz="1100" b="0" i="0" u="none" strike="noStrike" cap="none">
                <a:solidFill>
                  <a:schemeClr val="dk2"/>
                </a:solidFill>
                <a:latin typeface="Arial"/>
                <a:ea typeface="Arial"/>
                <a:cs typeface="Arial"/>
                <a:sym typeface="Arial"/>
              </a:rPr>
              <a:t>I’m going to read out a statement. If you agree 100%, move to the “AGREE” sign. If you disagree completely, move to the “DISAGREE” sign. If you’re unsure or don’t agree/disagree completely, move toward the middle in a position that best represents your view.</a:t>
            </a:r>
            <a:endParaRPr/>
          </a:p>
          <a:p>
            <a:pPr marL="171450" lvl="0" indent="-171450" algn="l" rtl="0">
              <a:lnSpc>
                <a:spcPct val="100000"/>
              </a:lnSpc>
              <a:spcBef>
                <a:spcPts val="805"/>
              </a:spcBef>
              <a:spcAft>
                <a:spcPts val="0"/>
              </a:spcAft>
              <a:buClr>
                <a:schemeClr val="dk1"/>
              </a:buClr>
              <a:buSzPts val="1100"/>
              <a:buChar char="●"/>
            </a:pPr>
            <a:r>
              <a:rPr lang="en-SG" sz="1100" b="0" i="0" u="none" strike="noStrike" cap="none">
                <a:solidFill>
                  <a:schemeClr val="dk2"/>
                </a:solidFill>
                <a:latin typeface="Arial"/>
                <a:ea typeface="Arial"/>
                <a:cs typeface="Arial"/>
                <a:sym typeface="Arial"/>
              </a:rPr>
              <a:t>I have an account on a social media platform like Facebook, Twitter, Snapchat, or Instagram.</a:t>
            </a:r>
            <a:endParaRPr/>
          </a:p>
          <a:p>
            <a:pPr marL="171450" lvl="0" indent="-171450" algn="l" rtl="0">
              <a:lnSpc>
                <a:spcPct val="100000"/>
              </a:lnSpc>
              <a:spcBef>
                <a:spcPts val="805"/>
              </a:spcBef>
              <a:spcAft>
                <a:spcPts val="0"/>
              </a:spcAft>
              <a:buClr>
                <a:schemeClr val="dk1"/>
              </a:buClr>
              <a:buSzPts val="1100"/>
              <a:buChar char="●"/>
            </a:pPr>
            <a:r>
              <a:rPr lang="en-SG" sz="1100" b="0" i="0" u="none" strike="noStrike" cap="none">
                <a:solidFill>
                  <a:schemeClr val="dk2"/>
                </a:solidFill>
                <a:latin typeface="Arial"/>
                <a:ea typeface="Arial"/>
                <a:cs typeface="Arial"/>
                <a:sym typeface="Arial"/>
              </a:rPr>
              <a:t>I use social media every day.</a:t>
            </a:r>
            <a:endParaRPr/>
          </a:p>
          <a:p>
            <a:pPr marL="171450" lvl="0" indent="-171450" algn="l" rtl="0">
              <a:lnSpc>
                <a:spcPct val="100000"/>
              </a:lnSpc>
              <a:spcBef>
                <a:spcPts val="805"/>
              </a:spcBef>
              <a:spcAft>
                <a:spcPts val="0"/>
              </a:spcAft>
              <a:buClr>
                <a:schemeClr val="dk1"/>
              </a:buClr>
              <a:buSzPts val="1100"/>
              <a:buChar char="●"/>
            </a:pPr>
            <a:r>
              <a:rPr lang="en-SG" sz="1100" b="0" i="0" u="none" strike="noStrike" cap="none">
                <a:solidFill>
                  <a:schemeClr val="dk2"/>
                </a:solidFill>
                <a:latin typeface="Arial"/>
                <a:ea typeface="Arial"/>
                <a:cs typeface="Arial"/>
                <a:sym typeface="Arial"/>
              </a:rPr>
              <a:t>My social media profile — on the social media platform I use the most — is public.</a:t>
            </a:r>
            <a:endParaRPr/>
          </a:p>
          <a:p>
            <a:pPr marL="171450" lvl="0" indent="-171450" algn="l" rtl="0">
              <a:lnSpc>
                <a:spcPct val="100000"/>
              </a:lnSpc>
              <a:spcBef>
                <a:spcPts val="805"/>
              </a:spcBef>
              <a:spcAft>
                <a:spcPts val="0"/>
              </a:spcAft>
              <a:buClr>
                <a:schemeClr val="dk1"/>
              </a:buClr>
              <a:buSzPts val="1100"/>
              <a:buChar char="●"/>
            </a:pPr>
            <a:r>
              <a:rPr lang="en-SG" sz="1100" b="0" i="0" u="none" strike="noStrike" cap="none">
                <a:solidFill>
                  <a:schemeClr val="dk2"/>
                </a:solidFill>
                <a:latin typeface="Arial"/>
                <a:ea typeface="Arial"/>
                <a:cs typeface="Arial"/>
                <a:sym typeface="Arial"/>
              </a:rPr>
              <a:t>I have different friends/followers/connections (in other words, a distinct audience) on the various social media platforms I use.</a:t>
            </a:r>
            <a:endParaRPr/>
          </a:p>
          <a:p>
            <a:pPr marL="171450" lvl="0" indent="-171450" algn="l" rtl="0">
              <a:lnSpc>
                <a:spcPct val="100000"/>
              </a:lnSpc>
              <a:spcBef>
                <a:spcPts val="805"/>
              </a:spcBef>
              <a:spcAft>
                <a:spcPts val="0"/>
              </a:spcAft>
              <a:buClr>
                <a:schemeClr val="dk1"/>
              </a:buClr>
              <a:buSzPts val="1100"/>
              <a:buChar char="●"/>
            </a:pPr>
            <a:r>
              <a:rPr lang="en-SG" sz="1100" b="0" i="0" u="none" strike="noStrike" cap="none">
                <a:solidFill>
                  <a:schemeClr val="dk2"/>
                </a:solidFill>
                <a:latin typeface="Arial"/>
                <a:ea typeface="Arial"/>
                <a:cs typeface="Arial"/>
                <a:sym typeface="Arial"/>
              </a:rPr>
              <a:t>My generation has a different way of thinking about information shared on social media platforms when compared with adults.</a:t>
            </a:r>
            <a:endParaRPr/>
          </a:p>
          <a:p>
            <a:pPr marL="171450" lvl="0" indent="-171450" algn="l" rtl="0">
              <a:lnSpc>
                <a:spcPct val="100000"/>
              </a:lnSpc>
              <a:spcBef>
                <a:spcPts val="805"/>
              </a:spcBef>
              <a:spcAft>
                <a:spcPts val="0"/>
              </a:spcAft>
              <a:buClr>
                <a:schemeClr val="dk1"/>
              </a:buClr>
              <a:buSzPts val="1100"/>
              <a:buChar char="●"/>
            </a:pPr>
            <a:r>
              <a:rPr lang="en-SG" sz="1100" b="0" i="0" u="none" strike="noStrike" cap="none">
                <a:solidFill>
                  <a:schemeClr val="dk2"/>
                </a:solidFill>
                <a:latin typeface="Arial"/>
                <a:ea typeface="Arial"/>
                <a:cs typeface="Arial"/>
                <a:sym typeface="Arial"/>
              </a:rPr>
              <a:t>I use different social media platforms for posting specific types of content.</a:t>
            </a:r>
            <a:br>
              <a:rPr lang="en-SG" b="0">
                <a:solidFill>
                  <a:schemeClr val="dk2"/>
                </a:solidFill>
              </a:rPr>
            </a:br>
            <a:endParaRPr b="1">
              <a:solidFill>
                <a:schemeClr val="dk2"/>
              </a:solidFill>
              <a:latin typeface="Montserrat SemiBold"/>
              <a:ea typeface="Montserrat SemiBold"/>
              <a:cs typeface="Montserrat SemiBold"/>
              <a:sym typeface="Montserrat SemiBold"/>
            </a:endParaRPr>
          </a:p>
        </p:txBody>
      </p:sp>
      <p:sp>
        <p:nvSpPr>
          <p:cNvPr id="449" name="Google Shape;449;p143: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p1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805"/>
              </a:spcBef>
              <a:spcAft>
                <a:spcPts val="0"/>
              </a:spcAft>
              <a:buClr>
                <a:schemeClr val="dk1"/>
              </a:buClr>
              <a:buSzPts val="1100"/>
              <a:buFont typeface="Arial"/>
              <a:buNone/>
            </a:pPr>
            <a:r>
              <a:rPr lang="en-SG" b="1" u="sng" dirty="0">
                <a:solidFill>
                  <a:schemeClr val="dk2"/>
                </a:solidFill>
                <a:latin typeface="Montserrat SemiBold"/>
                <a:ea typeface="Montserrat SemiBold"/>
                <a:cs typeface="Montserrat SemiBold"/>
                <a:sym typeface="Montserrat SemiBold"/>
              </a:rPr>
              <a:t>Speaker Notes:</a:t>
            </a:r>
            <a:endParaRPr sz="1100" b="1" i="0" u="none" strike="noStrike" cap="none" dirty="0">
              <a:solidFill>
                <a:schemeClr val="dk2"/>
              </a:solidFill>
              <a:latin typeface="Montserrat SemiBold"/>
              <a:ea typeface="Montserrat SemiBold"/>
              <a:cs typeface="Montserrat SemiBold"/>
              <a:sym typeface="Montserrat SemiBold"/>
            </a:endParaRPr>
          </a:p>
          <a:p>
            <a:pPr marL="0" lvl="0" indent="0" algn="l" rtl="0">
              <a:lnSpc>
                <a:spcPct val="100000"/>
              </a:lnSpc>
              <a:spcBef>
                <a:spcPts val="805"/>
              </a:spcBef>
              <a:spcAft>
                <a:spcPts val="0"/>
              </a:spcAft>
              <a:buClr>
                <a:schemeClr val="dk1"/>
              </a:buClr>
              <a:buSzPts val="1100"/>
              <a:buFont typeface="Arial"/>
              <a:buNone/>
            </a:pPr>
            <a:endParaRPr sz="1100" b="1" i="0" u="none" strike="noStrike" cap="none" dirty="0">
              <a:solidFill>
                <a:schemeClr val="dk2"/>
              </a:solidFill>
              <a:latin typeface="Montserrat SemiBold"/>
              <a:ea typeface="Montserrat SemiBold"/>
              <a:cs typeface="Montserrat SemiBold"/>
              <a:sym typeface="Montserrat SemiBold"/>
            </a:endParaRPr>
          </a:p>
          <a:p>
            <a:pPr marL="0" lvl="0" indent="0" algn="l" rtl="0">
              <a:lnSpc>
                <a:spcPct val="100000"/>
              </a:lnSpc>
              <a:spcBef>
                <a:spcPts val="805"/>
              </a:spcBef>
              <a:spcAft>
                <a:spcPts val="0"/>
              </a:spcAft>
              <a:buClr>
                <a:schemeClr val="dk1"/>
              </a:buClr>
              <a:buSzPts val="1100"/>
              <a:buFont typeface="Arial"/>
              <a:buNone/>
            </a:pPr>
            <a:r>
              <a:rPr lang="en-SG" sz="1100" b="1" i="1" u="none" strike="noStrike" cap="none" dirty="0">
                <a:solidFill>
                  <a:schemeClr val="dk2"/>
                </a:solidFill>
                <a:latin typeface="Arial"/>
                <a:ea typeface="Arial"/>
                <a:cs typeface="Arial"/>
                <a:sym typeface="Arial"/>
              </a:rPr>
              <a:t>Part 1</a:t>
            </a:r>
            <a:endParaRPr sz="1100" b="0" i="1" u="none" strike="noStrike" cap="none" dirty="0">
              <a:solidFill>
                <a:schemeClr val="dk2"/>
              </a:solidFill>
              <a:latin typeface="Arial"/>
              <a:ea typeface="Arial"/>
              <a:cs typeface="Arial"/>
              <a:sym typeface="Arial"/>
            </a:endParaRPr>
          </a:p>
          <a:p>
            <a:pPr marL="0" lvl="0" indent="0" algn="l" rtl="0">
              <a:lnSpc>
                <a:spcPct val="100000"/>
              </a:lnSpc>
              <a:spcBef>
                <a:spcPts val="805"/>
              </a:spcBef>
              <a:spcAft>
                <a:spcPts val="0"/>
              </a:spcAft>
              <a:buClr>
                <a:schemeClr val="dk1"/>
              </a:buClr>
              <a:buSzPts val="1100"/>
              <a:buFont typeface="Arial"/>
              <a:buNone/>
            </a:pPr>
            <a:endParaRPr sz="1100" b="0" i="0" u="none" strike="noStrike" cap="none" dirty="0">
              <a:solidFill>
                <a:schemeClr val="dk2"/>
              </a:solidFill>
              <a:latin typeface="Arial"/>
              <a:ea typeface="Arial"/>
              <a:cs typeface="Arial"/>
              <a:sym typeface="Arial"/>
            </a:endParaRPr>
          </a:p>
          <a:p>
            <a:pPr marL="0" lvl="0" indent="0" algn="l" rtl="0">
              <a:lnSpc>
                <a:spcPct val="100000"/>
              </a:lnSpc>
              <a:spcBef>
                <a:spcPts val="805"/>
              </a:spcBef>
              <a:spcAft>
                <a:spcPts val="0"/>
              </a:spcAft>
              <a:buClr>
                <a:schemeClr val="dk1"/>
              </a:buClr>
              <a:buSzPts val="1100"/>
              <a:buFont typeface="Arial"/>
              <a:buNone/>
            </a:pPr>
            <a:r>
              <a:rPr lang="en-SG" sz="1100" b="1" i="0" u="none" strike="noStrike" cap="none" dirty="0">
                <a:solidFill>
                  <a:schemeClr val="dk2"/>
                </a:solidFill>
                <a:latin typeface="Arial"/>
                <a:ea typeface="Arial"/>
                <a:cs typeface="Arial"/>
                <a:sym typeface="Arial"/>
              </a:rPr>
              <a:t>TELL YOUR STUDENTS</a:t>
            </a:r>
            <a:endParaRPr sz="1100" b="0" i="0" u="none" strike="noStrike" cap="none" dirty="0">
              <a:solidFill>
                <a:schemeClr val="dk2"/>
              </a:solidFill>
              <a:latin typeface="Arial"/>
              <a:ea typeface="Arial"/>
              <a:cs typeface="Arial"/>
              <a:sym typeface="Arial"/>
            </a:endParaRPr>
          </a:p>
          <a:p>
            <a:pPr marL="0" lvl="0" indent="0" algn="l" rtl="0">
              <a:lnSpc>
                <a:spcPct val="100000"/>
              </a:lnSpc>
              <a:spcBef>
                <a:spcPts val="805"/>
              </a:spcBef>
              <a:spcAft>
                <a:spcPts val="0"/>
              </a:spcAft>
              <a:buClr>
                <a:schemeClr val="dk1"/>
              </a:buClr>
              <a:buSzPts val="1100"/>
              <a:buFont typeface="Arial"/>
              <a:buNone/>
            </a:pPr>
            <a:r>
              <a:rPr lang="en-SG" sz="1100" b="0" i="0" u="none" strike="noStrike" cap="none" dirty="0">
                <a:solidFill>
                  <a:schemeClr val="dk2"/>
                </a:solidFill>
                <a:latin typeface="Arial"/>
                <a:ea typeface="Arial"/>
                <a:cs typeface="Arial"/>
                <a:sym typeface="Arial"/>
              </a:rPr>
              <a:t>A social media platform is an online platform you can use to connect with people and interact with them.</a:t>
            </a:r>
            <a:endParaRPr dirty="0"/>
          </a:p>
          <a:p>
            <a:pPr marL="0" lvl="0" indent="0" algn="l" rtl="0">
              <a:lnSpc>
                <a:spcPct val="100000"/>
              </a:lnSpc>
              <a:spcBef>
                <a:spcPts val="805"/>
              </a:spcBef>
              <a:spcAft>
                <a:spcPts val="0"/>
              </a:spcAft>
              <a:buClr>
                <a:schemeClr val="dk1"/>
              </a:buClr>
              <a:buSzPts val="1100"/>
              <a:buFont typeface="Arial"/>
              <a:buNone/>
            </a:pPr>
            <a:endParaRPr sz="1100" b="0" i="0" u="none" strike="noStrike" cap="none" dirty="0">
              <a:solidFill>
                <a:schemeClr val="dk2"/>
              </a:solidFill>
              <a:latin typeface="Arial"/>
              <a:ea typeface="Arial"/>
              <a:cs typeface="Arial"/>
              <a:sym typeface="Arial"/>
            </a:endParaRPr>
          </a:p>
          <a:p>
            <a:pPr marL="0" lvl="0" indent="0" algn="l" rtl="0">
              <a:lnSpc>
                <a:spcPct val="100000"/>
              </a:lnSpc>
              <a:spcBef>
                <a:spcPts val="805"/>
              </a:spcBef>
              <a:spcAft>
                <a:spcPts val="0"/>
              </a:spcAft>
              <a:buClr>
                <a:schemeClr val="dk1"/>
              </a:buClr>
              <a:buSzPts val="1100"/>
              <a:buFont typeface="Arial"/>
              <a:buNone/>
            </a:pPr>
            <a:r>
              <a:rPr lang="en-SG" sz="1100" b="1" i="0" u="none" strike="noStrike" cap="none" dirty="0">
                <a:solidFill>
                  <a:schemeClr val="dk2"/>
                </a:solidFill>
                <a:latin typeface="Arial"/>
                <a:ea typeface="Arial"/>
                <a:cs typeface="Arial"/>
                <a:sym typeface="Arial"/>
              </a:rPr>
              <a:t>ASK YOUR STUDENTS</a:t>
            </a:r>
            <a:endParaRPr sz="1100" b="0" i="0" u="none" strike="noStrike" cap="none" dirty="0">
              <a:solidFill>
                <a:schemeClr val="dk2"/>
              </a:solidFill>
              <a:latin typeface="Arial"/>
              <a:ea typeface="Arial"/>
              <a:cs typeface="Arial"/>
              <a:sym typeface="Arial"/>
            </a:endParaRPr>
          </a:p>
          <a:p>
            <a:pPr marL="171450" lvl="0" indent="-171450" algn="l" rtl="0">
              <a:lnSpc>
                <a:spcPct val="100000"/>
              </a:lnSpc>
              <a:spcBef>
                <a:spcPts val="805"/>
              </a:spcBef>
              <a:spcAft>
                <a:spcPts val="0"/>
              </a:spcAft>
              <a:buClr>
                <a:schemeClr val="dk1"/>
              </a:buClr>
              <a:buSzPts val="1100"/>
              <a:buChar char="●"/>
            </a:pPr>
            <a:r>
              <a:rPr lang="en-SG" sz="1100" b="0" i="0" u="none" strike="noStrike" cap="none" dirty="0">
                <a:solidFill>
                  <a:schemeClr val="dk2"/>
                </a:solidFill>
                <a:latin typeface="Arial"/>
                <a:ea typeface="Arial"/>
                <a:cs typeface="Arial"/>
                <a:sym typeface="Arial"/>
              </a:rPr>
              <a:t>What are some social media platforms you’ve heard of?</a:t>
            </a:r>
            <a:endParaRPr dirty="0"/>
          </a:p>
          <a:p>
            <a:pPr marL="0" lvl="0" indent="0" algn="l" rtl="0">
              <a:lnSpc>
                <a:spcPct val="100000"/>
              </a:lnSpc>
              <a:spcBef>
                <a:spcPts val="805"/>
              </a:spcBef>
              <a:spcAft>
                <a:spcPts val="0"/>
              </a:spcAft>
              <a:buClr>
                <a:schemeClr val="dk1"/>
              </a:buClr>
              <a:buSzPts val="1100"/>
              <a:buFont typeface="Arial"/>
              <a:buNone/>
            </a:pPr>
            <a:endParaRPr sz="1100" b="0" i="0" u="none" strike="noStrike" cap="none" dirty="0">
              <a:solidFill>
                <a:schemeClr val="dk2"/>
              </a:solidFill>
              <a:latin typeface="Arial"/>
              <a:ea typeface="Arial"/>
              <a:cs typeface="Arial"/>
              <a:sym typeface="Arial"/>
            </a:endParaRPr>
          </a:p>
          <a:p>
            <a:pPr marL="0" lvl="0" indent="0" algn="l" rtl="0">
              <a:lnSpc>
                <a:spcPct val="100000"/>
              </a:lnSpc>
              <a:spcBef>
                <a:spcPts val="805"/>
              </a:spcBef>
              <a:spcAft>
                <a:spcPts val="0"/>
              </a:spcAft>
              <a:buClr>
                <a:schemeClr val="dk1"/>
              </a:buClr>
              <a:buSzPts val="1100"/>
              <a:buFont typeface="Arial"/>
              <a:buNone/>
            </a:pPr>
            <a:r>
              <a:rPr lang="en-SG" sz="1100" b="1" i="1" u="none" strike="noStrike" cap="none" dirty="0">
                <a:solidFill>
                  <a:schemeClr val="dk2"/>
                </a:solidFill>
                <a:latin typeface="Arial"/>
                <a:ea typeface="Arial"/>
                <a:cs typeface="Arial"/>
                <a:sym typeface="Arial"/>
              </a:rPr>
              <a:t>Part 2</a:t>
            </a:r>
            <a:endParaRPr sz="1100" b="0" i="1" u="none" strike="noStrike" cap="none" dirty="0">
              <a:solidFill>
                <a:schemeClr val="dk2"/>
              </a:solidFill>
              <a:latin typeface="Arial"/>
              <a:ea typeface="Arial"/>
              <a:cs typeface="Arial"/>
              <a:sym typeface="Arial"/>
            </a:endParaRPr>
          </a:p>
          <a:p>
            <a:pPr marL="0" lvl="0" indent="0" algn="l" rtl="0">
              <a:lnSpc>
                <a:spcPct val="100000"/>
              </a:lnSpc>
              <a:spcBef>
                <a:spcPts val="805"/>
              </a:spcBef>
              <a:spcAft>
                <a:spcPts val="0"/>
              </a:spcAft>
              <a:buClr>
                <a:schemeClr val="dk1"/>
              </a:buClr>
              <a:buSzPts val="1100"/>
              <a:buFont typeface="Arial"/>
              <a:buNone/>
            </a:pPr>
            <a:endParaRPr sz="1100" b="1" i="0" u="none" strike="noStrike" cap="none" dirty="0">
              <a:solidFill>
                <a:schemeClr val="dk2"/>
              </a:solidFill>
              <a:latin typeface="Arial"/>
              <a:ea typeface="Arial"/>
              <a:cs typeface="Arial"/>
              <a:sym typeface="Arial"/>
            </a:endParaRPr>
          </a:p>
          <a:p>
            <a:pPr marL="0" lvl="0" indent="0" algn="l" rtl="0">
              <a:lnSpc>
                <a:spcPct val="100000"/>
              </a:lnSpc>
              <a:spcBef>
                <a:spcPts val="805"/>
              </a:spcBef>
              <a:spcAft>
                <a:spcPts val="0"/>
              </a:spcAft>
              <a:buClr>
                <a:schemeClr val="dk1"/>
              </a:buClr>
              <a:buSzPts val="1100"/>
              <a:buFont typeface="Arial"/>
              <a:buNone/>
            </a:pPr>
            <a:r>
              <a:rPr lang="en-SG" sz="1100" b="1" i="0" u="none" strike="noStrike" cap="none" dirty="0">
                <a:solidFill>
                  <a:schemeClr val="dk2"/>
                </a:solidFill>
                <a:latin typeface="Arial"/>
                <a:ea typeface="Arial"/>
                <a:cs typeface="Arial"/>
                <a:sym typeface="Arial"/>
              </a:rPr>
              <a:t>TEACHER’S NOTE</a:t>
            </a:r>
            <a:endParaRPr dirty="0"/>
          </a:p>
          <a:p>
            <a:pPr marL="0" lvl="0" indent="0" algn="l" rtl="0">
              <a:lnSpc>
                <a:spcPct val="100000"/>
              </a:lnSpc>
              <a:spcBef>
                <a:spcPts val="805"/>
              </a:spcBef>
              <a:spcAft>
                <a:spcPts val="0"/>
              </a:spcAft>
              <a:buClr>
                <a:schemeClr val="dk1"/>
              </a:buClr>
              <a:buSzPts val="1100"/>
              <a:buFont typeface="Arial"/>
              <a:buNone/>
            </a:pPr>
            <a:r>
              <a:rPr lang="en-SG" sz="1100" b="0" i="0" u="none" strike="noStrike" cap="none" dirty="0">
                <a:solidFill>
                  <a:schemeClr val="dk2"/>
                </a:solidFill>
                <a:latin typeface="Arial"/>
                <a:ea typeface="Arial"/>
                <a:cs typeface="Arial"/>
                <a:sym typeface="Arial"/>
              </a:rPr>
              <a:t>Before the following activity, tape the “AGREE” and “DISAGREE” signs on opposite sides of the room.</a:t>
            </a:r>
            <a:endParaRPr dirty="0"/>
          </a:p>
          <a:p>
            <a:pPr marL="0" lvl="0" indent="0" algn="l" rtl="0">
              <a:lnSpc>
                <a:spcPct val="100000"/>
              </a:lnSpc>
              <a:spcBef>
                <a:spcPts val="805"/>
              </a:spcBef>
              <a:spcAft>
                <a:spcPts val="0"/>
              </a:spcAft>
              <a:buClr>
                <a:schemeClr val="dk1"/>
              </a:buClr>
              <a:buSzPts val="1100"/>
              <a:buFont typeface="Arial"/>
              <a:buNone/>
            </a:pPr>
            <a:endParaRPr sz="1100" b="0" i="0" u="none" strike="noStrike" cap="none" dirty="0">
              <a:solidFill>
                <a:schemeClr val="dk2"/>
              </a:solidFill>
              <a:latin typeface="Arial"/>
              <a:ea typeface="Arial"/>
              <a:cs typeface="Arial"/>
              <a:sym typeface="Arial"/>
            </a:endParaRPr>
          </a:p>
          <a:p>
            <a:pPr marL="0" lvl="0" indent="0" algn="l" rtl="0">
              <a:lnSpc>
                <a:spcPct val="100000"/>
              </a:lnSpc>
              <a:spcBef>
                <a:spcPts val="805"/>
              </a:spcBef>
              <a:spcAft>
                <a:spcPts val="0"/>
              </a:spcAft>
              <a:buClr>
                <a:schemeClr val="dk1"/>
              </a:buClr>
              <a:buSzPts val="1100"/>
              <a:buFont typeface="Arial"/>
              <a:buNone/>
            </a:pPr>
            <a:r>
              <a:rPr lang="en-SG" sz="1100" b="1" i="0" u="none" strike="noStrike" cap="none" dirty="0">
                <a:solidFill>
                  <a:schemeClr val="dk2"/>
                </a:solidFill>
                <a:latin typeface="Arial"/>
                <a:ea typeface="Arial"/>
                <a:cs typeface="Arial"/>
                <a:sym typeface="Arial"/>
              </a:rPr>
              <a:t>CLASS INTERACTION</a:t>
            </a:r>
            <a:endParaRPr sz="1100" b="0" i="0" u="none" strike="noStrike" cap="none" dirty="0">
              <a:solidFill>
                <a:schemeClr val="dk2"/>
              </a:solidFill>
              <a:latin typeface="Arial"/>
              <a:ea typeface="Arial"/>
              <a:cs typeface="Arial"/>
              <a:sym typeface="Arial"/>
            </a:endParaRPr>
          </a:p>
          <a:p>
            <a:pPr marL="0" lvl="0" indent="0" algn="l" rtl="0">
              <a:lnSpc>
                <a:spcPct val="100000"/>
              </a:lnSpc>
              <a:spcBef>
                <a:spcPts val="805"/>
              </a:spcBef>
              <a:spcAft>
                <a:spcPts val="0"/>
              </a:spcAft>
              <a:buClr>
                <a:schemeClr val="dk1"/>
              </a:buClr>
              <a:buSzPts val="1100"/>
              <a:buFont typeface="Arial"/>
              <a:buNone/>
            </a:pPr>
            <a:r>
              <a:rPr lang="en-SG" sz="1100" b="0" i="0" u="none" strike="noStrike" cap="none" dirty="0">
                <a:solidFill>
                  <a:schemeClr val="dk2"/>
                </a:solidFill>
                <a:latin typeface="Arial"/>
                <a:ea typeface="Arial"/>
                <a:cs typeface="Arial"/>
                <a:sym typeface="Arial"/>
              </a:rPr>
              <a:t>Let students know that once you read out each statement, they should stand close to one side or the other depending on how strongly they feel; students may also stand in the middle of the two signs if they are unsure/undecided. In between statements, engage the group in short discussions using the questions below each statement.</a:t>
            </a:r>
            <a:endParaRPr dirty="0"/>
          </a:p>
          <a:p>
            <a:pPr marL="0" lvl="0" indent="0" algn="l" rtl="0">
              <a:lnSpc>
                <a:spcPct val="100000"/>
              </a:lnSpc>
              <a:spcBef>
                <a:spcPts val="805"/>
              </a:spcBef>
              <a:spcAft>
                <a:spcPts val="0"/>
              </a:spcAft>
              <a:buClr>
                <a:schemeClr val="dk1"/>
              </a:buClr>
              <a:buSzPts val="1100"/>
              <a:buFont typeface="Arial"/>
              <a:buNone/>
            </a:pPr>
            <a:endParaRPr sz="1100" b="0" i="0" u="none" strike="noStrike" cap="none" dirty="0">
              <a:solidFill>
                <a:schemeClr val="dk2"/>
              </a:solidFill>
              <a:latin typeface="Arial"/>
              <a:ea typeface="Arial"/>
              <a:cs typeface="Arial"/>
              <a:sym typeface="Arial"/>
            </a:endParaRPr>
          </a:p>
          <a:p>
            <a:pPr marL="0" lvl="0" indent="0" algn="l" rtl="0">
              <a:lnSpc>
                <a:spcPct val="100000"/>
              </a:lnSpc>
              <a:spcBef>
                <a:spcPts val="805"/>
              </a:spcBef>
              <a:spcAft>
                <a:spcPts val="0"/>
              </a:spcAft>
              <a:buClr>
                <a:schemeClr val="dk1"/>
              </a:buClr>
              <a:buSzPts val="1100"/>
              <a:buFont typeface="Arial"/>
              <a:buNone/>
            </a:pPr>
            <a:r>
              <a:rPr lang="en-SG" sz="1100" b="1" i="0" u="none" strike="noStrike" cap="none" dirty="0">
                <a:solidFill>
                  <a:schemeClr val="dk2"/>
                </a:solidFill>
                <a:latin typeface="Arial"/>
                <a:ea typeface="Arial"/>
                <a:cs typeface="Arial"/>
                <a:sym typeface="Arial"/>
              </a:rPr>
              <a:t>TELL YOUR STUDENTS</a:t>
            </a:r>
            <a:endParaRPr sz="1100" b="0" i="0" u="none" strike="noStrike" cap="none" dirty="0">
              <a:solidFill>
                <a:schemeClr val="dk2"/>
              </a:solidFill>
              <a:latin typeface="Arial"/>
              <a:ea typeface="Arial"/>
              <a:cs typeface="Arial"/>
              <a:sym typeface="Arial"/>
            </a:endParaRPr>
          </a:p>
          <a:p>
            <a:pPr marL="0" lvl="0" indent="0" algn="l" rtl="0">
              <a:lnSpc>
                <a:spcPct val="100000"/>
              </a:lnSpc>
              <a:spcBef>
                <a:spcPts val="805"/>
              </a:spcBef>
              <a:spcAft>
                <a:spcPts val="0"/>
              </a:spcAft>
              <a:buClr>
                <a:schemeClr val="dk1"/>
              </a:buClr>
              <a:buSzPts val="1100"/>
              <a:buFont typeface="Arial"/>
              <a:buNone/>
            </a:pPr>
            <a:r>
              <a:rPr lang="en-SG" sz="1100" b="0" i="0" u="none" strike="noStrike" cap="none" dirty="0">
                <a:solidFill>
                  <a:schemeClr val="dk2"/>
                </a:solidFill>
                <a:latin typeface="Arial"/>
                <a:ea typeface="Arial"/>
                <a:cs typeface="Arial"/>
                <a:sym typeface="Arial"/>
              </a:rPr>
              <a:t>I’m going to read out a statement. If you agree 100%, move to the “AGREE” sign. If you disagree completely, move to the “DISAGREE” sign. If you’re unsure or don’t agree/disagree completely, move toward the middle in a position that best represents your view.</a:t>
            </a:r>
            <a:endParaRPr dirty="0"/>
          </a:p>
          <a:p>
            <a:pPr marL="0" lvl="0" indent="0" algn="l" rtl="0">
              <a:lnSpc>
                <a:spcPct val="100000"/>
              </a:lnSpc>
              <a:spcBef>
                <a:spcPts val="805"/>
              </a:spcBef>
              <a:spcAft>
                <a:spcPts val="0"/>
              </a:spcAft>
              <a:buClr>
                <a:schemeClr val="dk1"/>
              </a:buClr>
              <a:buSzPts val="1100"/>
              <a:buFont typeface="Arial"/>
              <a:buNone/>
            </a:pPr>
            <a:endParaRPr sz="1100" b="0" i="0" u="none" strike="noStrike" cap="none" dirty="0">
              <a:solidFill>
                <a:schemeClr val="dk2"/>
              </a:solidFill>
              <a:latin typeface="Arial"/>
              <a:ea typeface="Arial"/>
              <a:cs typeface="Arial"/>
              <a:sym typeface="Arial"/>
            </a:endParaRPr>
          </a:p>
          <a:p>
            <a:pPr marL="0" lvl="0" indent="0" algn="l" rtl="0">
              <a:lnSpc>
                <a:spcPct val="100000"/>
              </a:lnSpc>
              <a:spcBef>
                <a:spcPts val="805"/>
              </a:spcBef>
              <a:spcAft>
                <a:spcPts val="0"/>
              </a:spcAft>
              <a:buClr>
                <a:schemeClr val="dk1"/>
              </a:buClr>
              <a:buSzPts val="1100"/>
              <a:buFont typeface="Arial"/>
              <a:buNone/>
            </a:pPr>
            <a:r>
              <a:rPr lang="en-SG" sz="1100" b="0" i="0" u="none" strike="noStrike" cap="none" dirty="0">
                <a:solidFill>
                  <a:schemeClr val="dk2"/>
                </a:solidFill>
                <a:latin typeface="Arial"/>
                <a:ea typeface="Arial"/>
                <a:cs typeface="Arial"/>
                <a:sym typeface="Arial"/>
              </a:rPr>
              <a:t>For this activity, think about the social media account you use the most.</a:t>
            </a:r>
            <a:endParaRPr dirty="0"/>
          </a:p>
          <a:p>
            <a:pPr marL="0" lvl="0" indent="0" algn="l" rtl="0">
              <a:lnSpc>
                <a:spcPct val="100000"/>
              </a:lnSpc>
              <a:spcBef>
                <a:spcPts val="805"/>
              </a:spcBef>
              <a:spcAft>
                <a:spcPts val="0"/>
              </a:spcAft>
              <a:buClr>
                <a:schemeClr val="dk1"/>
              </a:buClr>
              <a:buSzPts val="1100"/>
              <a:buFont typeface="Arial"/>
              <a:buNone/>
            </a:pPr>
            <a:endParaRPr sz="1100" b="0" i="0" u="none" strike="noStrike" cap="none" dirty="0">
              <a:solidFill>
                <a:schemeClr val="dk2"/>
              </a:solidFill>
              <a:latin typeface="Arial"/>
              <a:ea typeface="Arial"/>
              <a:cs typeface="Arial"/>
              <a:sym typeface="Arial"/>
            </a:endParaRPr>
          </a:p>
          <a:p>
            <a:pPr marL="0" lvl="0" indent="0" algn="l" rtl="0">
              <a:lnSpc>
                <a:spcPct val="100000"/>
              </a:lnSpc>
              <a:spcBef>
                <a:spcPts val="805"/>
              </a:spcBef>
              <a:spcAft>
                <a:spcPts val="0"/>
              </a:spcAft>
              <a:buClr>
                <a:schemeClr val="dk1"/>
              </a:buClr>
              <a:buSzPts val="1100"/>
              <a:buFont typeface="Arial"/>
              <a:buNone/>
            </a:pPr>
            <a:r>
              <a:rPr lang="en-SG" sz="1100" b="1" i="0" u="none" strike="noStrike" cap="none" dirty="0">
                <a:solidFill>
                  <a:schemeClr val="dk2"/>
                </a:solidFill>
                <a:latin typeface="Arial"/>
                <a:ea typeface="Arial"/>
                <a:cs typeface="Arial"/>
                <a:sym typeface="Arial"/>
              </a:rPr>
              <a:t>ASK YOUR STUDENTS</a:t>
            </a:r>
            <a:endParaRPr sz="1100" b="0" i="0" u="none" strike="noStrike" cap="none" dirty="0">
              <a:solidFill>
                <a:schemeClr val="dk2"/>
              </a:solidFill>
              <a:latin typeface="Arial"/>
              <a:ea typeface="Arial"/>
              <a:cs typeface="Arial"/>
              <a:sym typeface="Arial"/>
            </a:endParaRPr>
          </a:p>
          <a:p>
            <a:pPr marL="171450" lvl="0" indent="-171450" algn="l" rtl="0">
              <a:lnSpc>
                <a:spcPct val="100000"/>
              </a:lnSpc>
              <a:spcBef>
                <a:spcPts val="805"/>
              </a:spcBef>
              <a:spcAft>
                <a:spcPts val="0"/>
              </a:spcAft>
              <a:buClr>
                <a:schemeClr val="dk1"/>
              </a:buClr>
              <a:buSzPts val="1100"/>
              <a:buChar char="●"/>
            </a:pPr>
            <a:r>
              <a:rPr lang="en-SG" sz="1100" b="0" i="0" u="none" strike="noStrike" cap="none" dirty="0">
                <a:solidFill>
                  <a:schemeClr val="dk2"/>
                </a:solidFill>
                <a:latin typeface="Arial"/>
                <a:ea typeface="Arial"/>
                <a:cs typeface="Arial"/>
                <a:sym typeface="Arial"/>
              </a:rPr>
              <a:t>My social media profile is set to public.</a:t>
            </a:r>
            <a:endParaRPr dirty="0"/>
          </a:p>
          <a:p>
            <a:pPr marL="628650" lvl="1" indent="-171450" algn="l" rtl="0">
              <a:lnSpc>
                <a:spcPct val="100000"/>
              </a:lnSpc>
              <a:spcBef>
                <a:spcPts val="805"/>
              </a:spcBef>
              <a:spcAft>
                <a:spcPts val="0"/>
              </a:spcAft>
              <a:buClr>
                <a:schemeClr val="dk1"/>
              </a:buClr>
              <a:buSzPts val="1100"/>
              <a:buChar char="○"/>
            </a:pPr>
            <a:r>
              <a:rPr lang="en-SG" sz="1100" b="0" i="0" u="none" strike="noStrike" cap="none" dirty="0">
                <a:solidFill>
                  <a:schemeClr val="dk2"/>
                </a:solidFill>
                <a:latin typeface="Arial"/>
                <a:ea typeface="Arial"/>
                <a:cs typeface="Arial"/>
                <a:sym typeface="Arial"/>
              </a:rPr>
              <a:t>Does this change the way you post things online? How so? Or if not, why not?</a:t>
            </a:r>
            <a:endParaRPr dirty="0"/>
          </a:p>
          <a:p>
            <a:pPr marL="171450" lvl="0" indent="-171450" algn="l" rtl="0">
              <a:lnSpc>
                <a:spcPct val="100000"/>
              </a:lnSpc>
              <a:spcBef>
                <a:spcPts val="805"/>
              </a:spcBef>
              <a:spcAft>
                <a:spcPts val="0"/>
              </a:spcAft>
              <a:buClr>
                <a:schemeClr val="dk1"/>
              </a:buClr>
              <a:buSzPts val="1100"/>
              <a:buChar char="●"/>
            </a:pPr>
            <a:r>
              <a:rPr lang="en-SG" sz="1100" b="0" i="0" u="none" strike="noStrike" cap="none" dirty="0">
                <a:solidFill>
                  <a:schemeClr val="dk2"/>
                </a:solidFill>
                <a:latin typeface="Arial"/>
                <a:ea typeface="Arial"/>
                <a:cs typeface="Arial"/>
                <a:sym typeface="Arial"/>
              </a:rPr>
              <a:t>My social media profile is for friends/people I know really well only.</a:t>
            </a:r>
            <a:endParaRPr dirty="0"/>
          </a:p>
          <a:p>
            <a:pPr marL="628650" lvl="1" indent="-171450" algn="l" rtl="0">
              <a:lnSpc>
                <a:spcPct val="100000"/>
              </a:lnSpc>
              <a:spcBef>
                <a:spcPts val="805"/>
              </a:spcBef>
              <a:spcAft>
                <a:spcPts val="0"/>
              </a:spcAft>
              <a:buClr>
                <a:schemeClr val="dk1"/>
              </a:buClr>
              <a:buSzPts val="1100"/>
              <a:buChar char="○"/>
            </a:pPr>
            <a:r>
              <a:rPr lang="en-SG" sz="1100" b="0" i="0" u="none" strike="noStrike" cap="none" dirty="0">
                <a:solidFill>
                  <a:schemeClr val="dk2"/>
                </a:solidFill>
                <a:latin typeface="Arial"/>
                <a:ea typeface="Arial"/>
                <a:cs typeface="Arial"/>
                <a:sym typeface="Arial"/>
              </a:rPr>
              <a:t>Why did you make this decision?</a:t>
            </a:r>
            <a:endParaRPr dirty="0"/>
          </a:p>
          <a:p>
            <a:pPr marL="628650" lvl="1" indent="-171450" algn="l" rtl="0">
              <a:lnSpc>
                <a:spcPct val="100000"/>
              </a:lnSpc>
              <a:spcBef>
                <a:spcPts val="805"/>
              </a:spcBef>
              <a:spcAft>
                <a:spcPts val="0"/>
              </a:spcAft>
              <a:buClr>
                <a:schemeClr val="dk1"/>
              </a:buClr>
              <a:buSzPts val="1100"/>
              <a:buChar char="○"/>
            </a:pPr>
            <a:r>
              <a:rPr lang="en-SG" sz="1100" b="0" i="0" u="none" strike="noStrike" cap="none" dirty="0">
                <a:solidFill>
                  <a:schemeClr val="dk2"/>
                </a:solidFill>
                <a:latin typeface="Arial"/>
                <a:ea typeface="Arial"/>
                <a:cs typeface="Arial"/>
                <a:sym typeface="Arial"/>
              </a:rPr>
              <a:t>Would you post different things if everyone could see it? What kind of things?</a:t>
            </a:r>
            <a:endParaRPr dirty="0"/>
          </a:p>
          <a:p>
            <a:pPr marL="171450" lvl="0" indent="-171450" algn="l" rtl="0">
              <a:lnSpc>
                <a:spcPct val="100000"/>
              </a:lnSpc>
              <a:spcBef>
                <a:spcPts val="805"/>
              </a:spcBef>
              <a:spcAft>
                <a:spcPts val="0"/>
              </a:spcAft>
              <a:buClr>
                <a:schemeClr val="dk1"/>
              </a:buClr>
              <a:buSzPts val="1100"/>
              <a:buChar char="●"/>
            </a:pPr>
            <a:r>
              <a:rPr lang="en-SG" sz="1100" b="0" i="0" u="none" strike="noStrike" cap="none" dirty="0">
                <a:solidFill>
                  <a:schemeClr val="dk2"/>
                </a:solidFill>
                <a:latin typeface="Arial"/>
                <a:ea typeface="Arial"/>
                <a:cs typeface="Arial"/>
                <a:sym typeface="Arial"/>
              </a:rPr>
              <a:t>I have a friend/follower/connection on social media who I have never met in real life.</a:t>
            </a:r>
            <a:endParaRPr dirty="0"/>
          </a:p>
          <a:p>
            <a:pPr marL="628650" lvl="1" indent="-171450" algn="l" rtl="0">
              <a:lnSpc>
                <a:spcPct val="100000"/>
              </a:lnSpc>
              <a:spcBef>
                <a:spcPts val="805"/>
              </a:spcBef>
              <a:spcAft>
                <a:spcPts val="0"/>
              </a:spcAft>
              <a:buClr>
                <a:schemeClr val="dk1"/>
              </a:buClr>
              <a:buSzPts val="1100"/>
              <a:buChar char="○"/>
            </a:pPr>
            <a:r>
              <a:rPr lang="en-SG" sz="1100" b="0" i="0" u="none" strike="noStrike" cap="none" dirty="0">
                <a:solidFill>
                  <a:schemeClr val="dk2"/>
                </a:solidFill>
                <a:latin typeface="Arial"/>
                <a:ea typeface="Arial"/>
                <a:cs typeface="Arial"/>
                <a:sym typeface="Arial"/>
              </a:rPr>
              <a:t>Why did you friend/follow/connect to this person? Was it someone you met online or never before?</a:t>
            </a:r>
            <a:endParaRPr dirty="0"/>
          </a:p>
          <a:p>
            <a:pPr marL="628650" lvl="1" indent="-171450" algn="l" rtl="0">
              <a:lnSpc>
                <a:spcPct val="100000"/>
              </a:lnSpc>
              <a:spcBef>
                <a:spcPts val="805"/>
              </a:spcBef>
              <a:spcAft>
                <a:spcPts val="0"/>
              </a:spcAft>
              <a:buClr>
                <a:schemeClr val="dk1"/>
              </a:buClr>
              <a:buSzPts val="1100"/>
              <a:buChar char="○"/>
            </a:pPr>
            <a:r>
              <a:rPr lang="en-SG" sz="1100" b="0" i="0" u="none" strike="noStrike" cap="none" dirty="0">
                <a:solidFill>
                  <a:schemeClr val="dk2"/>
                </a:solidFill>
                <a:latin typeface="Arial"/>
                <a:ea typeface="Arial"/>
                <a:cs typeface="Arial"/>
                <a:sym typeface="Arial"/>
              </a:rPr>
              <a:t>How would you describe the relationship?</a:t>
            </a:r>
            <a:endParaRPr dirty="0"/>
          </a:p>
          <a:p>
            <a:pPr marL="628650" lvl="1" indent="-171450" algn="l" rtl="0">
              <a:lnSpc>
                <a:spcPct val="100000"/>
              </a:lnSpc>
              <a:spcBef>
                <a:spcPts val="805"/>
              </a:spcBef>
              <a:spcAft>
                <a:spcPts val="0"/>
              </a:spcAft>
              <a:buClr>
                <a:schemeClr val="dk1"/>
              </a:buClr>
              <a:buSzPts val="1100"/>
              <a:buChar char="○"/>
            </a:pPr>
            <a:r>
              <a:rPr lang="en-SG" sz="1100" b="0" i="0" u="none" strike="noStrike" cap="none" dirty="0">
                <a:solidFill>
                  <a:schemeClr val="dk2"/>
                </a:solidFill>
                <a:latin typeface="Arial"/>
                <a:ea typeface="Arial"/>
                <a:cs typeface="Arial"/>
                <a:sym typeface="Arial"/>
              </a:rPr>
              <a:t>Because you solely interact online, does it influence how you interact? What are some of the benefits to this type of interaction? What are possible challenges?</a:t>
            </a:r>
            <a:endParaRPr dirty="0"/>
          </a:p>
          <a:p>
            <a:pPr marL="171450" lvl="0" indent="-171450" algn="l" rtl="0">
              <a:lnSpc>
                <a:spcPct val="100000"/>
              </a:lnSpc>
              <a:spcBef>
                <a:spcPts val="805"/>
              </a:spcBef>
              <a:spcAft>
                <a:spcPts val="0"/>
              </a:spcAft>
              <a:buClr>
                <a:schemeClr val="dk1"/>
              </a:buClr>
              <a:buSzPts val="1100"/>
              <a:buChar char="●"/>
            </a:pPr>
            <a:r>
              <a:rPr lang="en-SG" sz="1100" b="0" i="0" u="none" strike="noStrike" cap="none" dirty="0">
                <a:solidFill>
                  <a:schemeClr val="dk2"/>
                </a:solidFill>
                <a:latin typeface="Arial"/>
                <a:ea typeface="Arial"/>
                <a:cs typeface="Arial"/>
                <a:sym typeface="Arial"/>
              </a:rPr>
              <a:t>I accept every friend/follower/connection request I get.</a:t>
            </a:r>
            <a:endParaRPr dirty="0"/>
          </a:p>
          <a:p>
            <a:pPr marL="628650" lvl="1" indent="-171450" algn="l" rtl="0">
              <a:lnSpc>
                <a:spcPct val="100000"/>
              </a:lnSpc>
              <a:spcBef>
                <a:spcPts val="805"/>
              </a:spcBef>
              <a:spcAft>
                <a:spcPts val="0"/>
              </a:spcAft>
              <a:buClr>
                <a:schemeClr val="dk1"/>
              </a:buClr>
              <a:buSzPts val="1100"/>
              <a:buChar char="○"/>
            </a:pPr>
            <a:r>
              <a:rPr lang="en-SG" sz="1100" b="0" i="0" u="none" strike="noStrike" cap="none" dirty="0">
                <a:solidFill>
                  <a:schemeClr val="dk2"/>
                </a:solidFill>
                <a:latin typeface="Arial"/>
                <a:ea typeface="Arial"/>
                <a:cs typeface="Arial"/>
                <a:sym typeface="Arial"/>
              </a:rPr>
              <a:t>What is a benefit of this approach? What are possible challenges?</a:t>
            </a:r>
            <a:endParaRPr dirty="0"/>
          </a:p>
          <a:p>
            <a:pPr marL="628650" lvl="1" indent="-171450" algn="l" rtl="0">
              <a:lnSpc>
                <a:spcPct val="100000"/>
              </a:lnSpc>
              <a:spcBef>
                <a:spcPts val="805"/>
              </a:spcBef>
              <a:spcAft>
                <a:spcPts val="0"/>
              </a:spcAft>
              <a:buClr>
                <a:schemeClr val="dk1"/>
              </a:buClr>
              <a:buSzPts val="1100"/>
              <a:buChar char="○"/>
            </a:pPr>
            <a:r>
              <a:rPr lang="en-SG" sz="1100" b="0" i="0" u="none" strike="noStrike" cap="none" dirty="0">
                <a:solidFill>
                  <a:schemeClr val="dk2"/>
                </a:solidFill>
                <a:latin typeface="Arial"/>
                <a:ea typeface="Arial"/>
                <a:cs typeface="Arial"/>
                <a:sym typeface="Arial"/>
              </a:rPr>
              <a:t>Do friend/follower/connection requests matter when it comes to your privacy? If so, how? If not, why not?</a:t>
            </a:r>
            <a:endParaRPr dirty="0"/>
          </a:p>
          <a:p>
            <a:pPr marL="171450" lvl="0" indent="-171450" algn="l" rtl="0">
              <a:lnSpc>
                <a:spcPct val="100000"/>
              </a:lnSpc>
              <a:spcBef>
                <a:spcPts val="805"/>
              </a:spcBef>
              <a:spcAft>
                <a:spcPts val="0"/>
              </a:spcAft>
              <a:buClr>
                <a:schemeClr val="dk1"/>
              </a:buClr>
              <a:buSzPts val="1100"/>
              <a:buChar char="●"/>
            </a:pPr>
            <a:r>
              <a:rPr lang="en-SG" sz="1100" b="0" i="0" u="none" strike="noStrike" cap="none" dirty="0">
                <a:solidFill>
                  <a:schemeClr val="dk2"/>
                </a:solidFill>
                <a:latin typeface="Arial"/>
                <a:ea typeface="Arial"/>
                <a:cs typeface="Arial"/>
                <a:sym typeface="Arial"/>
              </a:rPr>
              <a:t>Whenever I meet new people, I send them a friend/follower/connection request.</a:t>
            </a:r>
            <a:endParaRPr dirty="0"/>
          </a:p>
          <a:p>
            <a:pPr marL="628650" lvl="1" indent="-171450" algn="l" rtl="0">
              <a:lnSpc>
                <a:spcPct val="100000"/>
              </a:lnSpc>
              <a:spcBef>
                <a:spcPts val="805"/>
              </a:spcBef>
              <a:spcAft>
                <a:spcPts val="0"/>
              </a:spcAft>
              <a:buClr>
                <a:schemeClr val="dk1"/>
              </a:buClr>
              <a:buSzPts val="1100"/>
              <a:buChar char="○"/>
            </a:pPr>
            <a:r>
              <a:rPr lang="en-SG" sz="1100" b="0" i="0" u="none" strike="noStrike" cap="none" dirty="0">
                <a:solidFill>
                  <a:schemeClr val="dk2"/>
                </a:solidFill>
                <a:latin typeface="Arial"/>
                <a:ea typeface="Arial"/>
                <a:cs typeface="Arial"/>
                <a:sym typeface="Arial"/>
              </a:rPr>
              <a:t>Why is this a good/bad idea?</a:t>
            </a:r>
            <a:endParaRPr dirty="0"/>
          </a:p>
        </p:txBody>
      </p:sp>
      <p:sp>
        <p:nvSpPr>
          <p:cNvPr id="474" name="Google Shape;474;p144: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p1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805"/>
              </a:spcBef>
              <a:spcAft>
                <a:spcPts val="0"/>
              </a:spcAft>
              <a:buClr>
                <a:schemeClr val="dk1"/>
              </a:buClr>
              <a:buSzPts val="1100"/>
              <a:buFont typeface="Arial"/>
              <a:buNone/>
            </a:pPr>
            <a:r>
              <a:rPr lang="en-SG" b="1" u="sng">
                <a:solidFill>
                  <a:schemeClr val="dk2"/>
                </a:solidFill>
                <a:latin typeface="Montserrat SemiBold"/>
                <a:ea typeface="Montserrat SemiBold"/>
                <a:cs typeface="Montserrat SemiBold"/>
                <a:sym typeface="Montserrat SemiBold"/>
              </a:rPr>
              <a:t>Speaker Notes:</a:t>
            </a:r>
            <a:endParaRPr/>
          </a:p>
          <a:p>
            <a:pPr marL="0" lvl="0" indent="0" algn="l" rtl="0">
              <a:lnSpc>
                <a:spcPct val="100000"/>
              </a:lnSpc>
              <a:spcBef>
                <a:spcPts val="805"/>
              </a:spcBef>
              <a:spcAft>
                <a:spcPts val="0"/>
              </a:spcAft>
              <a:buClr>
                <a:schemeClr val="dk1"/>
              </a:buClr>
              <a:buSzPts val="1100"/>
              <a:buFont typeface="Arial"/>
              <a:buNone/>
            </a:pPr>
            <a:endParaRPr b="1" u="sng">
              <a:solidFill>
                <a:schemeClr val="dk2"/>
              </a:solidFill>
              <a:latin typeface="Montserrat SemiBold"/>
              <a:ea typeface="Montserrat SemiBold"/>
              <a:cs typeface="Montserrat SemiBold"/>
              <a:sym typeface="Montserrat SemiBold"/>
            </a:endParaRPr>
          </a:p>
          <a:p>
            <a:pPr marL="0" marR="0" lvl="0" indent="0" algn="l" rtl="0">
              <a:lnSpc>
                <a:spcPct val="100000"/>
              </a:lnSpc>
              <a:spcBef>
                <a:spcPts val="805"/>
              </a:spcBef>
              <a:spcAft>
                <a:spcPts val="0"/>
              </a:spcAft>
              <a:buClr>
                <a:schemeClr val="dk1"/>
              </a:buClr>
              <a:buSzPts val="1100"/>
              <a:buFont typeface="Arial"/>
              <a:buNone/>
            </a:pPr>
            <a:r>
              <a:rPr lang="en-SG" sz="1100" b="1" i="0" u="none" strike="noStrike" cap="none">
                <a:solidFill>
                  <a:schemeClr val="dk2"/>
                </a:solidFill>
                <a:latin typeface="Arial"/>
                <a:ea typeface="Arial"/>
                <a:cs typeface="Arial"/>
                <a:sym typeface="Arial"/>
              </a:rPr>
              <a:t>ASK YOUR STUDENTS</a:t>
            </a:r>
            <a:endParaRPr/>
          </a:p>
          <a:p>
            <a:pPr marL="171450" lvl="0" indent="-171450" algn="l" rtl="0">
              <a:lnSpc>
                <a:spcPct val="100000"/>
              </a:lnSpc>
              <a:spcBef>
                <a:spcPts val="805"/>
              </a:spcBef>
              <a:spcAft>
                <a:spcPts val="0"/>
              </a:spcAft>
              <a:buClr>
                <a:schemeClr val="dk1"/>
              </a:buClr>
              <a:buSzPts val="1100"/>
              <a:buChar char="●"/>
            </a:pPr>
            <a:r>
              <a:rPr lang="en-SG" sz="1100" b="0" i="0" u="none" strike="noStrike" cap="none">
                <a:solidFill>
                  <a:schemeClr val="dk2"/>
                </a:solidFill>
                <a:latin typeface="Arial"/>
                <a:ea typeface="Arial"/>
                <a:cs typeface="Arial"/>
                <a:sym typeface="Arial"/>
              </a:rPr>
              <a:t>Online, I’m friends with/followers of/connected to my parents/guardians or teachers.</a:t>
            </a:r>
            <a:endParaRPr/>
          </a:p>
          <a:p>
            <a:pPr marL="628650" lvl="1" indent="-171450" algn="l" rtl="0">
              <a:lnSpc>
                <a:spcPct val="100000"/>
              </a:lnSpc>
              <a:spcBef>
                <a:spcPts val="805"/>
              </a:spcBef>
              <a:spcAft>
                <a:spcPts val="0"/>
              </a:spcAft>
              <a:buClr>
                <a:schemeClr val="dk1"/>
              </a:buClr>
              <a:buSzPts val="1100"/>
              <a:buChar char="○"/>
            </a:pPr>
            <a:r>
              <a:rPr lang="en-SG" sz="1100" b="0" i="0" u="none" strike="noStrike" cap="none">
                <a:solidFill>
                  <a:schemeClr val="dk2"/>
                </a:solidFill>
                <a:latin typeface="Arial"/>
                <a:ea typeface="Arial"/>
                <a:cs typeface="Arial"/>
                <a:sym typeface="Arial"/>
              </a:rPr>
              <a:t>Does this change the way you post?</a:t>
            </a:r>
            <a:endParaRPr/>
          </a:p>
          <a:p>
            <a:pPr marL="628650" lvl="1" indent="-171450" algn="l" rtl="0">
              <a:lnSpc>
                <a:spcPct val="100000"/>
              </a:lnSpc>
              <a:spcBef>
                <a:spcPts val="805"/>
              </a:spcBef>
              <a:spcAft>
                <a:spcPts val="0"/>
              </a:spcAft>
              <a:buClr>
                <a:schemeClr val="dk1"/>
              </a:buClr>
              <a:buSzPts val="1100"/>
              <a:buChar char="○"/>
            </a:pPr>
            <a:r>
              <a:rPr lang="en-SG" sz="1100" b="0" i="0" u="none" strike="noStrike" cap="none">
                <a:solidFill>
                  <a:schemeClr val="dk2"/>
                </a:solidFill>
                <a:latin typeface="Arial"/>
                <a:ea typeface="Arial"/>
                <a:cs typeface="Arial"/>
                <a:sym typeface="Arial"/>
              </a:rPr>
              <a:t>Do the adults in your life ever make comments on what you post online?</a:t>
            </a:r>
            <a:endParaRPr/>
          </a:p>
          <a:p>
            <a:pPr marL="628650" lvl="1" indent="-171450" algn="l" rtl="0">
              <a:lnSpc>
                <a:spcPct val="100000"/>
              </a:lnSpc>
              <a:spcBef>
                <a:spcPts val="805"/>
              </a:spcBef>
              <a:spcAft>
                <a:spcPts val="0"/>
              </a:spcAft>
              <a:buClr>
                <a:schemeClr val="dk1"/>
              </a:buClr>
              <a:buSzPts val="1100"/>
              <a:buChar char="○"/>
            </a:pPr>
            <a:r>
              <a:rPr lang="en-SG" sz="1100" b="0" i="0" u="none" strike="noStrike" cap="none">
                <a:solidFill>
                  <a:schemeClr val="dk2"/>
                </a:solidFill>
                <a:latin typeface="Arial"/>
                <a:ea typeface="Arial"/>
                <a:cs typeface="Arial"/>
                <a:sym typeface="Arial"/>
              </a:rPr>
              <a:t>What are possible benefits and/or challenges of being friends/followers of/connections with your parents/guardians or teachers?</a:t>
            </a:r>
            <a:endParaRPr b="1">
              <a:solidFill>
                <a:schemeClr val="dk2"/>
              </a:solidFill>
              <a:latin typeface="Montserrat SemiBold"/>
              <a:ea typeface="Montserrat SemiBold"/>
              <a:cs typeface="Montserrat SemiBold"/>
              <a:sym typeface="Montserrat SemiBold"/>
            </a:endParaRPr>
          </a:p>
          <a:p>
            <a:pPr marL="171450" lvl="0" indent="-171450" algn="l" rtl="0">
              <a:lnSpc>
                <a:spcPct val="100000"/>
              </a:lnSpc>
              <a:spcBef>
                <a:spcPts val="805"/>
              </a:spcBef>
              <a:spcAft>
                <a:spcPts val="0"/>
              </a:spcAft>
              <a:buClr>
                <a:schemeClr val="dk1"/>
              </a:buClr>
              <a:buSzPts val="1100"/>
              <a:buChar char="●"/>
            </a:pPr>
            <a:r>
              <a:rPr lang="en-SG" sz="1100" b="0" i="0" u="none" strike="noStrike" cap="none">
                <a:solidFill>
                  <a:schemeClr val="dk2"/>
                </a:solidFill>
                <a:latin typeface="Arial"/>
                <a:ea typeface="Arial"/>
                <a:cs typeface="Arial"/>
                <a:sym typeface="Arial"/>
              </a:rPr>
              <a:t>I have deleted friends/followers/connections.</a:t>
            </a:r>
            <a:endParaRPr/>
          </a:p>
          <a:p>
            <a:pPr marL="628650" lvl="1" indent="-171450" algn="l" rtl="0">
              <a:lnSpc>
                <a:spcPct val="100000"/>
              </a:lnSpc>
              <a:spcBef>
                <a:spcPts val="805"/>
              </a:spcBef>
              <a:spcAft>
                <a:spcPts val="0"/>
              </a:spcAft>
              <a:buClr>
                <a:schemeClr val="dk1"/>
              </a:buClr>
              <a:buSzPts val="1100"/>
              <a:buChar char="○"/>
            </a:pPr>
            <a:r>
              <a:rPr lang="en-SG" sz="1100" b="0" i="0" u="none" strike="noStrike" cap="none">
                <a:solidFill>
                  <a:schemeClr val="dk2"/>
                </a:solidFill>
                <a:latin typeface="Arial"/>
                <a:ea typeface="Arial"/>
                <a:cs typeface="Arial"/>
                <a:sym typeface="Arial"/>
              </a:rPr>
              <a:t>Why did you make this decision?</a:t>
            </a:r>
            <a:endParaRPr/>
          </a:p>
          <a:p>
            <a:pPr marL="171450" lvl="0" indent="-171450" algn="l" rtl="0">
              <a:lnSpc>
                <a:spcPct val="100000"/>
              </a:lnSpc>
              <a:spcBef>
                <a:spcPts val="805"/>
              </a:spcBef>
              <a:spcAft>
                <a:spcPts val="0"/>
              </a:spcAft>
              <a:buClr>
                <a:schemeClr val="dk1"/>
              </a:buClr>
              <a:buSzPts val="1100"/>
              <a:buChar char="●"/>
            </a:pPr>
            <a:r>
              <a:rPr lang="en-SG" sz="1100" b="0" i="0" u="none" strike="noStrike" cap="none">
                <a:solidFill>
                  <a:schemeClr val="dk2"/>
                </a:solidFill>
                <a:latin typeface="Arial"/>
                <a:ea typeface="Arial"/>
                <a:cs typeface="Arial"/>
                <a:sym typeface="Arial"/>
              </a:rPr>
              <a:t>Some of the stuff on my profile can be seen by friends of friends/people I am not directly connected to on social media.</a:t>
            </a:r>
            <a:endParaRPr/>
          </a:p>
          <a:p>
            <a:pPr marL="628650" lvl="1" indent="-171450" algn="l" rtl="0">
              <a:lnSpc>
                <a:spcPct val="100000"/>
              </a:lnSpc>
              <a:spcBef>
                <a:spcPts val="805"/>
              </a:spcBef>
              <a:spcAft>
                <a:spcPts val="0"/>
              </a:spcAft>
              <a:buClr>
                <a:schemeClr val="dk1"/>
              </a:buClr>
              <a:buSzPts val="1100"/>
              <a:buChar char="○"/>
            </a:pPr>
            <a:r>
              <a:rPr lang="en-SG" sz="1100" b="0" i="0" u="none" strike="noStrike" cap="none">
                <a:solidFill>
                  <a:schemeClr val="dk2"/>
                </a:solidFill>
                <a:latin typeface="Arial"/>
                <a:ea typeface="Arial"/>
                <a:cs typeface="Arial"/>
                <a:sym typeface="Arial"/>
              </a:rPr>
              <a:t>Which things?</a:t>
            </a:r>
            <a:endParaRPr/>
          </a:p>
          <a:p>
            <a:pPr marL="171450" lvl="0" indent="-171450" algn="l" rtl="0">
              <a:lnSpc>
                <a:spcPct val="100000"/>
              </a:lnSpc>
              <a:spcBef>
                <a:spcPts val="805"/>
              </a:spcBef>
              <a:spcAft>
                <a:spcPts val="0"/>
              </a:spcAft>
              <a:buClr>
                <a:schemeClr val="dk1"/>
              </a:buClr>
              <a:buSzPts val="1100"/>
              <a:buChar char="●"/>
            </a:pPr>
            <a:r>
              <a:rPr lang="en-SG" sz="1100" b="0" i="0" u="none" strike="noStrike" cap="none">
                <a:solidFill>
                  <a:schemeClr val="dk2"/>
                </a:solidFill>
                <a:latin typeface="Arial"/>
                <a:ea typeface="Arial"/>
                <a:cs typeface="Arial"/>
                <a:sym typeface="Arial"/>
              </a:rPr>
              <a:t>I have looked at and/or changed my privacy settings.</a:t>
            </a:r>
            <a:endParaRPr/>
          </a:p>
          <a:p>
            <a:pPr marL="628650" lvl="1" indent="-171450" algn="l" rtl="0">
              <a:lnSpc>
                <a:spcPct val="100000"/>
              </a:lnSpc>
              <a:spcBef>
                <a:spcPts val="805"/>
              </a:spcBef>
              <a:spcAft>
                <a:spcPts val="0"/>
              </a:spcAft>
              <a:buClr>
                <a:schemeClr val="dk1"/>
              </a:buClr>
              <a:buSzPts val="1100"/>
              <a:buChar char="○"/>
            </a:pPr>
            <a:r>
              <a:rPr lang="en-SG" sz="1100" b="0" i="0" u="none" strike="noStrike" cap="none">
                <a:solidFill>
                  <a:schemeClr val="dk2"/>
                </a:solidFill>
                <a:latin typeface="Arial"/>
                <a:ea typeface="Arial"/>
                <a:cs typeface="Arial"/>
                <a:sym typeface="Arial"/>
              </a:rPr>
              <a:t>Why or why not?</a:t>
            </a:r>
            <a:endParaRPr/>
          </a:p>
          <a:p>
            <a:pPr marL="628650" lvl="1" indent="-171450" algn="l" rtl="0">
              <a:lnSpc>
                <a:spcPct val="100000"/>
              </a:lnSpc>
              <a:spcBef>
                <a:spcPts val="805"/>
              </a:spcBef>
              <a:spcAft>
                <a:spcPts val="0"/>
              </a:spcAft>
              <a:buClr>
                <a:schemeClr val="dk1"/>
              </a:buClr>
              <a:buSzPts val="1100"/>
              <a:buChar char="○"/>
            </a:pPr>
            <a:r>
              <a:rPr lang="en-SG" sz="1100" b="0" i="0" u="none" strike="noStrike" cap="none">
                <a:solidFill>
                  <a:schemeClr val="dk2"/>
                </a:solidFill>
                <a:latin typeface="Arial"/>
                <a:ea typeface="Arial"/>
                <a:cs typeface="Arial"/>
                <a:sym typeface="Arial"/>
              </a:rPr>
              <a:t>Were these privacy settings easy or confusing? What would make these settings easier to view/change?</a:t>
            </a:r>
            <a:endParaRPr/>
          </a:p>
          <a:p>
            <a:pPr marL="0" lvl="0" indent="0" algn="l" rtl="0">
              <a:lnSpc>
                <a:spcPct val="100000"/>
              </a:lnSpc>
              <a:spcBef>
                <a:spcPts val="0"/>
              </a:spcBef>
              <a:spcAft>
                <a:spcPts val="0"/>
              </a:spcAft>
              <a:buSzPts val="1100"/>
              <a:buNone/>
            </a:pPr>
            <a:endParaRPr b="1">
              <a:solidFill>
                <a:schemeClr val="dk2"/>
              </a:solidFill>
              <a:latin typeface="Montserrat SemiBold"/>
              <a:ea typeface="Montserrat SemiBold"/>
              <a:cs typeface="Montserrat SemiBold"/>
              <a:sym typeface="Montserrat SemiBold"/>
            </a:endParaRPr>
          </a:p>
        </p:txBody>
      </p:sp>
      <p:sp>
        <p:nvSpPr>
          <p:cNvPr id="497" name="Google Shape;497;p145: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p1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161925" lvl="0" indent="0" algn="l" rtl="0">
              <a:lnSpc>
                <a:spcPct val="100000"/>
              </a:lnSpc>
              <a:spcBef>
                <a:spcPts val="0"/>
              </a:spcBef>
              <a:spcAft>
                <a:spcPts val="0"/>
              </a:spcAft>
              <a:buClr>
                <a:schemeClr val="dk1"/>
              </a:buClr>
              <a:buSzPts val="1100"/>
              <a:buFont typeface="Arial"/>
              <a:buNone/>
            </a:pPr>
            <a:r>
              <a:rPr lang="en-SG" b="1" u="sng">
                <a:solidFill>
                  <a:schemeClr val="dk2"/>
                </a:solidFill>
                <a:latin typeface="Montserrat SemiBold"/>
                <a:ea typeface="Montserrat SemiBold"/>
                <a:cs typeface="Montserrat SemiBold"/>
                <a:sym typeface="Montserrat SemiBold"/>
              </a:rPr>
              <a:t>Speaker Notes:</a:t>
            </a:r>
            <a:endParaRPr sz="1100" b="1" i="0" u="none" strike="noStrike" cap="none">
              <a:solidFill>
                <a:schemeClr val="dk2"/>
              </a:solidFill>
              <a:latin typeface="Montserrat SemiBold"/>
              <a:ea typeface="Montserrat SemiBold"/>
              <a:cs typeface="Montserrat SemiBold"/>
              <a:sym typeface="Montserrat SemiBold"/>
            </a:endParaRPr>
          </a:p>
          <a:p>
            <a:pPr marL="0" marR="161925" lvl="0" indent="0" algn="l" rtl="0">
              <a:lnSpc>
                <a:spcPct val="100000"/>
              </a:lnSpc>
              <a:spcBef>
                <a:spcPts val="0"/>
              </a:spcBef>
              <a:spcAft>
                <a:spcPts val="0"/>
              </a:spcAft>
              <a:buClr>
                <a:schemeClr val="dk1"/>
              </a:buClr>
              <a:buSzPts val="1100"/>
              <a:buFont typeface="Arial"/>
              <a:buNone/>
            </a:pPr>
            <a:endParaRPr sz="1100" b="1" i="0" u="none" strike="noStrike" cap="none">
              <a:solidFill>
                <a:schemeClr val="dk2"/>
              </a:solidFill>
              <a:latin typeface="Montserrat SemiBold"/>
              <a:ea typeface="Montserrat SemiBold"/>
              <a:cs typeface="Montserrat SemiBold"/>
              <a:sym typeface="Montserrat SemiBold"/>
            </a:endParaRPr>
          </a:p>
          <a:p>
            <a:pPr marL="0" marR="161925" lvl="0" indent="0" algn="l" rtl="0">
              <a:lnSpc>
                <a:spcPct val="100000"/>
              </a:lnSpc>
              <a:spcBef>
                <a:spcPts val="0"/>
              </a:spcBef>
              <a:spcAft>
                <a:spcPts val="0"/>
              </a:spcAft>
              <a:buClr>
                <a:schemeClr val="dk1"/>
              </a:buClr>
              <a:buSzPts val="1100"/>
              <a:buFont typeface="Arial"/>
              <a:buNone/>
            </a:pPr>
            <a:r>
              <a:rPr lang="en-SG" sz="1100" b="1" i="0" u="none" strike="noStrike" cap="none">
                <a:solidFill>
                  <a:schemeClr val="dk2"/>
                </a:solidFill>
                <a:latin typeface="Arial"/>
                <a:ea typeface="Arial"/>
                <a:cs typeface="Arial"/>
                <a:sym typeface="Arial"/>
              </a:rPr>
              <a:t>How Big is Your Network?</a:t>
            </a:r>
            <a:endParaRPr sz="1100" b="0" i="0" u="none" strike="noStrike" cap="none">
              <a:solidFill>
                <a:schemeClr val="dk2"/>
              </a:solidFill>
              <a:latin typeface="Arial"/>
              <a:ea typeface="Arial"/>
              <a:cs typeface="Arial"/>
              <a:sym typeface="Arial"/>
            </a:endParaRPr>
          </a:p>
          <a:p>
            <a:pPr marL="0" marR="161925"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2"/>
              </a:solidFill>
              <a:latin typeface="Arial"/>
              <a:ea typeface="Arial"/>
              <a:cs typeface="Arial"/>
              <a:sym typeface="Arial"/>
            </a:endParaRPr>
          </a:p>
          <a:p>
            <a:pPr marL="0" marR="161925" lvl="0" indent="0" algn="l" rtl="0">
              <a:lnSpc>
                <a:spcPct val="100000"/>
              </a:lnSpc>
              <a:spcBef>
                <a:spcPts val="0"/>
              </a:spcBef>
              <a:spcAft>
                <a:spcPts val="0"/>
              </a:spcAft>
              <a:buClr>
                <a:schemeClr val="dk1"/>
              </a:buClr>
              <a:buSzPts val="1100"/>
              <a:buFont typeface="Arial"/>
              <a:buNone/>
            </a:pPr>
            <a:r>
              <a:rPr lang="en-SG" sz="1100" b="1" i="1" u="none" strike="noStrike" cap="none">
                <a:solidFill>
                  <a:schemeClr val="dk2"/>
                </a:solidFill>
                <a:latin typeface="Arial"/>
                <a:ea typeface="Arial"/>
                <a:cs typeface="Arial"/>
                <a:sym typeface="Arial"/>
              </a:rPr>
              <a:t>Part 1</a:t>
            </a:r>
            <a:endParaRPr sz="1100" b="0" i="1" u="none" strike="noStrike" cap="none">
              <a:solidFill>
                <a:schemeClr val="dk2"/>
              </a:solidFill>
              <a:latin typeface="Arial"/>
              <a:ea typeface="Arial"/>
              <a:cs typeface="Arial"/>
              <a:sym typeface="Arial"/>
            </a:endParaRPr>
          </a:p>
          <a:p>
            <a:pPr marL="0" marR="161925"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2"/>
              </a:solidFill>
              <a:latin typeface="Arial"/>
              <a:ea typeface="Arial"/>
              <a:cs typeface="Arial"/>
              <a:sym typeface="Arial"/>
            </a:endParaRPr>
          </a:p>
          <a:p>
            <a:pPr marL="0" marR="161925" lvl="0" indent="0" algn="l" rtl="0">
              <a:lnSpc>
                <a:spcPct val="100000"/>
              </a:lnSpc>
              <a:spcBef>
                <a:spcPts val="0"/>
              </a:spcBef>
              <a:spcAft>
                <a:spcPts val="0"/>
              </a:spcAft>
              <a:buClr>
                <a:schemeClr val="dk1"/>
              </a:buClr>
              <a:buSzPts val="1100"/>
              <a:buFont typeface="Arial"/>
              <a:buNone/>
            </a:pPr>
            <a:r>
              <a:rPr lang="en-SG" sz="1100" b="1" i="0" u="none" strike="noStrike" cap="none">
                <a:solidFill>
                  <a:schemeClr val="dk2"/>
                </a:solidFill>
                <a:latin typeface="Arial"/>
                <a:ea typeface="Arial"/>
                <a:cs typeface="Arial"/>
                <a:sym typeface="Arial"/>
              </a:rPr>
              <a:t>TELL YOUR STUDENTS</a:t>
            </a:r>
            <a:endParaRPr sz="1100" b="0" i="0" u="none" strike="noStrike" cap="none">
              <a:solidFill>
                <a:schemeClr val="dk2"/>
              </a:solidFill>
              <a:latin typeface="Arial"/>
              <a:ea typeface="Arial"/>
              <a:cs typeface="Arial"/>
              <a:sym typeface="Arial"/>
            </a:endParaRPr>
          </a:p>
          <a:p>
            <a:pPr marL="0" marR="161925" lvl="0" indent="0" algn="l" rtl="0">
              <a:lnSpc>
                <a:spcPct val="100000"/>
              </a:lnSpc>
              <a:spcBef>
                <a:spcPts val="0"/>
              </a:spcBef>
              <a:spcAft>
                <a:spcPts val="0"/>
              </a:spcAft>
              <a:buClr>
                <a:schemeClr val="dk1"/>
              </a:buClr>
              <a:buSzPts val="1100"/>
              <a:buFont typeface="Arial"/>
              <a:buNone/>
            </a:pPr>
            <a:r>
              <a:rPr lang="en-SG" sz="1100" b="0" i="0" u="none" strike="noStrike" cap="none">
                <a:solidFill>
                  <a:schemeClr val="dk2"/>
                </a:solidFill>
                <a:latin typeface="Arial"/>
                <a:ea typeface="Arial"/>
                <a:cs typeface="Arial"/>
                <a:sym typeface="Arial"/>
              </a:rPr>
              <a:t>Now, let’s talk about the potential scope of your online audience on social media. There are two main ways of sharing content (e.g., photo, video, text-based post) with an audience. Content can be shared with a default audience, which can be just your friends/followers/those you are connected to or it can include friends of friends as well. In addition, your initial audience can share the content with their friends/followers/those they are connected to.</a:t>
            </a:r>
            <a:endParaRPr/>
          </a:p>
          <a:p>
            <a:pPr marL="0" marR="161925"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2"/>
              </a:solidFill>
              <a:latin typeface="Arial"/>
              <a:ea typeface="Arial"/>
              <a:cs typeface="Arial"/>
              <a:sym typeface="Arial"/>
            </a:endParaRPr>
          </a:p>
          <a:p>
            <a:pPr marL="0" marR="161925" lvl="0" indent="0" algn="l" rtl="0">
              <a:lnSpc>
                <a:spcPct val="100000"/>
              </a:lnSpc>
              <a:spcBef>
                <a:spcPts val="0"/>
              </a:spcBef>
              <a:spcAft>
                <a:spcPts val="0"/>
              </a:spcAft>
              <a:buClr>
                <a:schemeClr val="dk1"/>
              </a:buClr>
              <a:buSzPts val="1100"/>
              <a:buFont typeface="Arial"/>
              <a:buNone/>
            </a:pPr>
            <a:r>
              <a:rPr lang="en-SG" sz="1100" b="0" i="0" u="none" strike="noStrike" cap="none">
                <a:solidFill>
                  <a:schemeClr val="dk2"/>
                </a:solidFill>
                <a:latin typeface="Arial"/>
                <a:ea typeface="Arial"/>
                <a:cs typeface="Arial"/>
                <a:sym typeface="Arial"/>
              </a:rPr>
              <a:t>You can likely choose your immediate audience, but it’s much more difficult to control with whom your audience reshares/reposts/retweets content.</a:t>
            </a:r>
            <a:endParaRPr/>
          </a:p>
          <a:p>
            <a:pPr marL="0" marR="161925"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2"/>
              </a:solidFill>
              <a:latin typeface="Arial"/>
              <a:ea typeface="Arial"/>
              <a:cs typeface="Arial"/>
              <a:sym typeface="Arial"/>
            </a:endParaRPr>
          </a:p>
          <a:p>
            <a:pPr marL="0" marR="161925" lvl="0" indent="0" algn="l" rtl="0">
              <a:lnSpc>
                <a:spcPct val="100000"/>
              </a:lnSpc>
              <a:spcBef>
                <a:spcPts val="0"/>
              </a:spcBef>
              <a:spcAft>
                <a:spcPts val="0"/>
              </a:spcAft>
              <a:buClr>
                <a:schemeClr val="dk1"/>
              </a:buClr>
              <a:buSzPts val="1100"/>
              <a:buFont typeface="Arial"/>
              <a:buNone/>
            </a:pPr>
            <a:r>
              <a:rPr lang="en-SG" sz="1100" b="1" i="0" u="none" strike="noStrike" cap="none">
                <a:solidFill>
                  <a:schemeClr val="dk2"/>
                </a:solidFill>
                <a:latin typeface="Arial"/>
                <a:ea typeface="Arial"/>
                <a:cs typeface="Arial"/>
                <a:sym typeface="Arial"/>
              </a:rPr>
              <a:t>ASK YOUR STUDENTS</a:t>
            </a:r>
            <a:endParaRPr sz="1100" b="0" i="0" u="none" strike="noStrike" cap="none">
              <a:solidFill>
                <a:schemeClr val="dk2"/>
              </a:solidFill>
              <a:latin typeface="Arial"/>
              <a:ea typeface="Arial"/>
              <a:cs typeface="Arial"/>
              <a:sym typeface="Arial"/>
            </a:endParaRPr>
          </a:p>
          <a:p>
            <a:pPr marL="171450" marR="161925" lvl="0" indent="-171450" algn="l" rtl="0">
              <a:lnSpc>
                <a:spcPct val="100000"/>
              </a:lnSpc>
              <a:spcBef>
                <a:spcPts val="0"/>
              </a:spcBef>
              <a:spcAft>
                <a:spcPts val="0"/>
              </a:spcAft>
              <a:buClr>
                <a:schemeClr val="dk1"/>
              </a:buClr>
              <a:buSzPts val="1100"/>
              <a:buChar char="●"/>
            </a:pPr>
            <a:r>
              <a:rPr lang="en-SG" sz="1100" b="0" i="0" u="none" strike="noStrike" cap="none">
                <a:solidFill>
                  <a:schemeClr val="dk2"/>
                </a:solidFill>
                <a:latin typeface="Arial"/>
                <a:ea typeface="Arial"/>
                <a:cs typeface="Arial"/>
                <a:sym typeface="Arial"/>
              </a:rPr>
              <a:t>Assume that you share content with your friends/followers/those you are connected to and that the same content also gets shared with their friends/followers/those they are connected to. How many people do you think you’re sharing with?</a:t>
            </a:r>
            <a:br>
              <a:rPr lang="en-SG">
                <a:solidFill>
                  <a:schemeClr val="dk2"/>
                </a:solidFill>
              </a:rPr>
            </a:br>
            <a:endParaRPr b="1">
              <a:solidFill>
                <a:schemeClr val="dk2"/>
              </a:solidFill>
              <a:latin typeface="Montserrat SemiBold"/>
              <a:ea typeface="Montserrat SemiBold"/>
              <a:cs typeface="Montserrat SemiBold"/>
              <a:sym typeface="Montserrat SemiBold"/>
            </a:endParaRPr>
          </a:p>
          <a:p>
            <a:pPr marL="0" lvl="0" indent="0" algn="l" rtl="0">
              <a:lnSpc>
                <a:spcPct val="100000"/>
              </a:lnSpc>
              <a:spcBef>
                <a:spcPts val="0"/>
              </a:spcBef>
              <a:spcAft>
                <a:spcPts val="0"/>
              </a:spcAft>
              <a:buSzPts val="1100"/>
              <a:buNone/>
            </a:pPr>
            <a:endParaRPr b="1">
              <a:solidFill>
                <a:schemeClr val="dk2"/>
              </a:solidFill>
              <a:latin typeface="Montserrat SemiBold"/>
              <a:ea typeface="Montserrat SemiBold"/>
              <a:cs typeface="Montserrat SemiBold"/>
              <a:sym typeface="Montserrat SemiBold"/>
            </a:endParaRPr>
          </a:p>
        </p:txBody>
      </p:sp>
      <p:sp>
        <p:nvSpPr>
          <p:cNvPr id="519" name="Google Shape;519;p146: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Google Shape;539;p14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805"/>
              </a:spcBef>
              <a:spcAft>
                <a:spcPts val="0"/>
              </a:spcAft>
              <a:buClr>
                <a:schemeClr val="dk1"/>
              </a:buClr>
              <a:buSzPts val="1100"/>
              <a:buFont typeface="Arial"/>
              <a:buNone/>
            </a:pPr>
            <a:r>
              <a:rPr lang="en-SG" b="1" u="sng">
                <a:solidFill>
                  <a:schemeClr val="dk2"/>
                </a:solidFill>
                <a:latin typeface="Montserrat SemiBold"/>
                <a:ea typeface="Montserrat SemiBold"/>
                <a:cs typeface="Montserrat SemiBold"/>
                <a:sym typeface="Montserrat SemiBold"/>
              </a:rPr>
              <a:t>Speaker Notes:</a:t>
            </a:r>
            <a:endParaRPr sz="1100" b="1" i="0" u="none" strike="noStrike" cap="none">
              <a:solidFill>
                <a:schemeClr val="dk2"/>
              </a:solidFill>
              <a:latin typeface="Montserrat SemiBold"/>
              <a:ea typeface="Montserrat SemiBold"/>
              <a:cs typeface="Montserrat SemiBold"/>
              <a:sym typeface="Montserrat SemiBold"/>
            </a:endParaRPr>
          </a:p>
          <a:p>
            <a:pPr marL="0" lvl="0" indent="0" algn="l" rtl="0">
              <a:lnSpc>
                <a:spcPct val="100000"/>
              </a:lnSpc>
              <a:spcBef>
                <a:spcPts val="805"/>
              </a:spcBef>
              <a:spcAft>
                <a:spcPts val="0"/>
              </a:spcAft>
              <a:buClr>
                <a:schemeClr val="dk1"/>
              </a:buClr>
              <a:buSzPts val="1100"/>
              <a:buFont typeface="Arial"/>
              <a:buNone/>
            </a:pPr>
            <a:endParaRPr sz="1100" b="1" i="0" u="none" strike="noStrike" cap="none">
              <a:solidFill>
                <a:schemeClr val="dk2"/>
              </a:solidFill>
              <a:latin typeface="Montserrat SemiBold"/>
              <a:ea typeface="Montserrat SemiBold"/>
              <a:cs typeface="Montserrat SemiBold"/>
              <a:sym typeface="Montserrat SemiBold"/>
            </a:endParaRPr>
          </a:p>
          <a:p>
            <a:pPr marL="0" lvl="0" indent="0" algn="l" rtl="0">
              <a:lnSpc>
                <a:spcPct val="100000"/>
              </a:lnSpc>
              <a:spcBef>
                <a:spcPts val="805"/>
              </a:spcBef>
              <a:spcAft>
                <a:spcPts val="0"/>
              </a:spcAft>
              <a:buClr>
                <a:schemeClr val="dk1"/>
              </a:buClr>
              <a:buSzPts val="1100"/>
              <a:buFont typeface="Arial"/>
              <a:buNone/>
            </a:pPr>
            <a:r>
              <a:rPr lang="en-SG" sz="1100" b="1" i="0" u="sng" strike="noStrike" cap="none">
                <a:solidFill>
                  <a:schemeClr val="dk2"/>
                </a:solidFill>
                <a:latin typeface="Arial"/>
                <a:ea typeface="Arial"/>
                <a:cs typeface="Arial"/>
                <a:sym typeface="Arial"/>
              </a:rPr>
              <a:t>Part 2</a:t>
            </a:r>
            <a:endParaRPr sz="1100" b="0" i="0" u="none" strike="noStrike" cap="none">
              <a:solidFill>
                <a:schemeClr val="dk2"/>
              </a:solidFill>
              <a:latin typeface="Arial"/>
              <a:ea typeface="Arial"/>
              <a:cs typeface="Arial"/>
              <a:sym typeface="Arial"/>
            </a:endParaRPr>
          </a:p>
          <a:p>
            <a:pPr marL="0" lvl="0" indent="0" algn="l" rtl="0">
              <a:lnSpc>
                <a:spcPct val="100000"/>
              </a:lnSpc>
              <a:spcBef>
                <a:spcPts val="805"/>
              </a:spcBef>
              <a:spcAft>
                <a:spcPts val="0"/>
              </a:spcAft>
              <a:buClr>
                <a:schemeClr val="dk1"/>
              </a:buClr>
              <a:buSzPts val="1100"/>
              <a:buFont typeface="Arial"/>
              <a:buNone/>
            </a:pPr>
            <a:endParaRPr sz="1100" b="0" i="0" u="none" strike="noStrike" cap="none">
              <a:solidFill>
                <a:schemeClr val="dk2"/>
              </a:solidFill>
              <a:latin typeface="Arial"/>
              <a:ea typeface="Arial"/>
              <a:cs typeface="Arial"/>
              <a:sym typeface="Arial"/>
            </a:endParaRPr>
          </a:p>
          <a:p>
            <a:pPr marL="0" lvl="0" indent="0" algn="l" rtl="0">
              <a:lnSpc>
                <a:spcPct val="100000"/>
              </a:lnSpc>
              <a:spcBef>
                <a:spcPts val="805"/>
              </a:spcBef>
              <a:spcAft>
                <a:spcPts val="0"/>
              </a:spcAft>
              <a:buClr>
                <a:schemeClr val="dk1"/>
              </a:buClr>
              <a:buSzPts val="1100"/>
              <a:buFont typeface="Arial"/>
              <a:buNone/>
            </a:pPr>
            <a:r>
              <a:rPr lang="en-SG" sz="1100" b="1" i="0" u="none" strike="noStrike" cap="none">
                <a:solidFill>
                  <a:schemeClr val="dk2"/>
                </a:solidFill>
                <a:latin typeface="Arial"/>
                <a:ea typeface="Arial"/>
                <a:cs typeface="Arial"/>
                <a:sym typeface="Arial"/>
              </a:rPr>
              <a:t>CLASS INTERACTION</a:t>
            </a:r>
            <a:endParaRPr sz="1100" b="0" i="0" u="none" strike="noStrike" cap="none">
              <a:solidFill>
                <a:schemeClr val="dk2"/>
              </a:solidFill>
              <a:latin typeface="Arial"/>
              <a:ea typeface="Arial"/>
              <a:cs typeface="Arial"/>
              <a:sym typeface="Arial"/>
            </a:endParaRPr>
          </a:p>
          <a:p>
            <a:pPr marL="0" lvl="0" indent="0" algn="l" rtl="0">
              <a:lnSpc>
                <a:spcPct val="100000"/>
              </a:lnSpc>
              <a:spcBef>
                <a:spcPts val="805"/>
              </a:spcBef>
              <a:spcAft>
                <a:spcPts val="0"/>
              </a:spcAft>
              <a:buClr>
                <a:schemeClr val="dk1"/>
              </a:buClr>
              <a:buSzPts val="1100"/>
              <a:buFont typeface="Arial"/>
              <a:buNone/>
            </a:pPr>
            <a:r>
              <a:rPr lang="en-SG" sz="1100" b="0" i="0" u="none" strike="noStrike" cap="none">
                <a:solidFill>
                  <a:schemeClr val="dk2"/>
                </a:solidFill>
                <a:latin typeface="Arial"/>
                <a:ea typeface="Arial"/>
                <a:cs typeface="Arial"/>
                <a:sym typeface="Arial"/>
              </a:rPr>
              <a:t>Write the following equations/results on the board.</a:t>
            </a:r>
            <a:endParaRPr/>
          </a:p>
          <a:p>
            <a:pPr marL="0" lvl="0" indent="0" algn="l" rtl="0">
              <a:lnSpc>
                <a:spcPct val="100000"/>
              </a:lnSpc>
              <a:spcBef>
                <a:spcPts val="805"/>
              </a:spcBef>
              <a:spcAft>
                <a:spcPts val="0"/>
              </a:spcAft>
              <a:buClr>
                <a:schemeClr val="dk1"/>
              </a:buClr>
              <a:buSzPts val="1100"/>
              <a:buFont typeface="Arial"/>
              <a:buNone/>
            </a:pPr>
            <a:endParaRPr sz="1100" b="0" i="0" u="none" strike="noStrike" cap="none">
              <a:solidFill>
                <a:schemeClr val="dk2"/>
              </a:solidFill>
              <a:latin typeface="Arial"/>
              <a:ea typeface="Arial"/>
              <a:cs typeface="Arial"/>
              <a:sym typeface="Arial"/>
            </a:endParaRPr>
          </a:p>
          <a:p>
            <a:pPr marL="0" lvl="0" indent="0" algn="l" rtl="0">
              <a:lnSpc>
                <a:spcPct val="100000"/>
              </a:lnSpc>
              <a:spcBef>
                <a:spcPts val="805"/>
              </a:spcBef>
              <a:spcAft>
                <a:spcPts val="0"/>
              </a:spcAft>
              <a:buClr>
                <a:schemeClr val="dk1"/>
              </a:buClr>
              <a:buSzPts val="1100"/>
              <a:buFont typeface="Arial"/>
              <a:buNone/>
            </a:pPr>
            <a:r>
              <a:rPr lang="en-SG" sz="1100" b="1" i="0" u="none" strike="noStrike" cap="none">
                <a:solidFill>
                  <a:schemeClr val="dk2"/>
                </a:solidFill>
                <a:latin typeface="Arial"/>
                <a:ea typeface="Arial"/>
                <a:cs typeface="Arial"/>
                <a:sym typeface="Arial"/>
              </a:rPr>
              <a:t>TELL YOUR STUDENTS</a:t>
            </a:r>
            <a:endParaRPr sz="1100" b="0" i="0" u="none" strike="noStrike" cap="none">
              <a:solidFill>
                <a:schemeClr val="dk2"/>
              </a:solidFill>
              <a:latin typeface="Arial"/>
              <a:ea typeface="Arial"/>
              <a:cs typeface="Arial"/>
              <a:sym typeface="Arial"/>
            </a:endParaRPr>
          </a:p>
          <a:p>
            <a:pPr marL="0" lvl="0" indent="0" algn="l" rtl="0">
              <a:lnSpc>
                <a:spcPct val="100000"/>
              </a:lnSpc>
              <a:spcBef>
                <a:spcPts val="805"/>
              </a:spcBef>
              <a:spcAft>
                <a:spcPts val="0"/>
              </a:spcAft>
              <a:buClr>
                <a:schemeClr val="dk1"/>
              </a:buClr>
              <a:buSzPts val="1100"/>
              <a:buFont typeface="Arial"/>
              <a:buNone/>
            </a:pPr>
            <a:r>
              <a:rPr lang="en-SG" sz="1100" b="0" i="0" u="none" strike="noStrike" cap="none">
                <a:solidFill>
                  <a:schemeClr val="dk2"/>
                </a:solidFill>
                <a:latin typeface="Arial"/>
                <a:ea typeface="Arial"/>
                <a:cs typeface="Arial"/>
                <a:sym typeface="Arial"/>
              </a:rPr>
              <a:t>Let’s do a little math. If, for example, you have two friends/followers/connections on a social media platform and each of them has three friends/followers/connections, then how many people, at maximum (some friends/followers/connections may probably overlap) can see the content you share on the platform?</a:t>
            </a:r>
            <a:br>
              <a:rPr lang="en-SG">
                <a:solidFill>
                  <a:schemeClr val="dk2"/>
                </a:solidFill>
              </a:rPr>
            </a:br>
            <a:endParaRPr b="1">
              <a:solidFill>
                <a:schemeClr val="dk2"/>
              </a:solidFill>
              <a:latin typeface="Montserrat SemiBold"/>
              <a:ea typeface="Montserrat SemiBold"/>
              <a:cs typeface="Montserrat SemiBold"/>
              <a:sym typeface="Montserrat SemiBold"/>
            </a:endParaRPr>
          </a:p>
        </p:txBody>
      </p:sp>
      <p:sp>
        <p:nvSpPr>
          <p:cNvPr id="540" name="Google Shape;540;p147: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p:cNvGrpSpPr/>
        <p:nvPr/>
      </p:nvGrpSpPr>
      <p:grpSpPr>
        <a:xfrm>
          <a:off x="0" y="0"/>
          <a:ext cx="0" cy="0"/>
          <a:chOff x="0" y="0"/>
          <a:chExt cx="0" cy="0"/>
        </a:xfrm>
      </p:grpSpPr>
      <p:sp>
        <p:nvSpPr>
          <p:cNvPr id="558" name="Google Shape;558;p1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161925" lvl="0" indent="0" algn="l" rtl="0">
              <a:lnSpc>
                <a:spcPct val="100000"/>
              </a:lnSpc>
              <a:spcBef>
                <a:spcPts val="0"/>
              </a:spcBef>
              <a:spcAft>
                <a:spcPts val="0"/>
              </a:spcAft>
              <a:buClr>
                <a:schemeClr val="dk1"/>
              </a:buClr>
              <a:buSzPts val="1100"/>
              <a:buFont typeface="Arial"/>
              <a:buNone/>
            </a:pPr>
            <a:r>
              <a:rPr lang="en-SG" b="1" u="sng">
                <a:solidFill>
                  <a:schemeClr val="dk2"/>
                </a:solidFill>
                <a:latin typeface="Montserrat SemiBold"/>
                <a:ea typeface="Montserrat SemiBold"/>
                <a:cs typeface="Montserrat SemiBold"/>
                <a:sym typeface="Montserrat SemiBold"/>
              </a:rPr>
              <a:t>Speaker Notes:</a:t>
            </a:r>
            <a:endParaRPr b="1">
              <a:solidFill>
                <a:schemeClr val="dk2"/>
              </a:solidFill>
              <a:latin typeface="Montserrat SemiBold"/>
              <a:ea typeface="Montserrat SemiBold"/>
              <a:cs typeface="Montserrat SemiBold"/>
              <a:sym typeface="Montserrat SemiBold"/>
            </a:endParaRPr>
          </a:p>
          <a:p>
            <a:pPr marL="0" marR="161925" lvl="0" indent="0" algn="l" rtl="0">
              <a:lnSpc>
                <a:spcPct val="100000"/>
              </a:lnSpc>
              <a:spcBef>
                <a:spcPts val="0"/>
              </a:spcBef>
              <a:spcAft>
                <a:spcPts val="0"/>
              </a:spcAft>
              <a:buClr>
                <a:schemeClr val="dk1"/>
              </a:buClr>
              <a:buSzPts val="1100"/>
              <a:buFont typeface="Arial"/>
              <a:buNone/>
            </a:pPr>
            <a:endParaRPr b="1">
              <a:solidFill>
                <a:schemeClr val="dk2"/>
              </a:solidFill>
              <a:latin typeface="Montserrat SemiBold"/>
              <a:ea typeface="Montserrat SemiBold"/>
              <a:cs typeface="Montserrat SemiBold"/>
              <a:sym typeface="Montserrat SemiBold"/>
            </a:endParaRPr>
          </a:p>
          <a:p>
            <a:pPr marL="0" lvl="0" indent="0" algn="l" rtl="0">
              <a:lnSpc>
                <a:spcPct val="100000"/>
              </a:lnSpc>
              <a:spcBef>
                <a:spcPts val="805"/>
              </a:spcBef>
              <a:spcAft>
                <a:spcPts val="0"/>
              </a:spcAft>
              <a:buClr>
                <a:schemeClr val="dk1"/>
              </a:buClr>
              <a:buSzPts val="1100"/>
              <a:buFont typeface="Arial"/>
              <a:buNone/>
            </a:pPr>
            <a:r>
              <a:rPr lang="en-SG" sz="1100" b="1" i="0" u="none" strike="noStrike" cap="none">
                <a:solidFill>
                  <a:schemeClr val="dk2"/>
                </a:solidFill>
                <a:latin typeface="Arial"/>
                <a:ea typeface="Arial"/>
                <a:cs typeface="Arial"/>
                <a:sym typeface="Arial"/>
              </a:rPr>
              <a:t>TELL YOUR STUDENTS</a:t>
            </a:r>
            <a:endParaRPr sz="1100" b="0" i="0" u="none" strike="noStrike" cap="none">
              <a:solidFill>
                <a:schemeClr val="dk2"/>
              </a:solidFill>
              <a:latin typeface="Arial"/>
              <a:ea typeface="Arial"/>
              <a:cs typeface="Arial"/>
              <a:sym typeface="Arial"/>
            </a:endParaRPr>
          </a:p>
          <a:p>
            <a:pPr marL="0" lvl="0" indent="0" algn="l" rtl="0">
              <a:lnSpc>
                <a:spcPct val="100000"/>
              </a:lnSpc>
              <a:spcBef>
                <a:spcPts val="805"/>
              </a:spcBef>
              <a:spcAft>
                <a:spcPts val="0"/>
              </a:spcAft>
              <a:buClr>
                <a:schemeClr val="dk1"/>
              </a:buClr>
              <a:buSzPts val="1100"/>
              <a:buFont typeface="Arial"/>
              <a:buNone/>
            </a:pPr>
            <a:r>
              <a:rPr lang="en-SG" sz="1100" b="0" i="0" u="none" strike="noStrike" cap="none">
                <a:solidFill>
                  <a:schemeClr val="dk2"/>
                </a:solidFill>
                <a:latin typeface="Arial"/>
                <a:ea typeface="Arial"/>
                <a:cs typeface="Arial"/>
                <a:sym typeface="Arial"/>
              </a:rPr>
              <a:t>Answer: 2 + 2 x 3 = 8</a:t>
            </a:r>
            <a:endParaRPr b="1">
              <a:solidFill>
                <a:schemeClr val="dk2"/>
              </a:solidFill>
              <a:latin typeface="Montserrat SemiBold"/>
              <a:ea typeface="Montserrat SemiBold"/>
              <a:cs typeface="Montserrat SemiBold"/>
              <a:sym typeface="Montserrat SemiBold"/>
            </a:endParaRPr>
          </a:p>
          <a:p>
            <a:pPr marL="0" lvl="0" indent="0" algn="l" rtl="0">
              <a:lnSpc>
                <a:spcPct val="100000"/>
              </a:lnSpc>
              <a:spcBef>
                <a:spcPts val="0"/>
              </a:spcBef>
              <a:spcAft>
                <a:spcPts val="0"/>
              </a:spcAft>
              <a:buSzPts val="1100"/>
              <a:buNone/>
            </a:pPr>
            <a:endParaRPr b="1">
              <a:solidFill>
                <a:schemeClr val="dk2"/>
              </a:solidFill>
              <a:latin typeface="Montserrat SemiBold"/>
              <a:ea typeface="Montserrat SemiBold"/>
              <a:cs typeface="Montserrat SemiBold"/>
              <a:sym typeface="Montserrat SemiBold"/>
            </a:endParaRPr>
          </a:p>
        </p:txBody>
      </p:sp>
      <p:sp>
        <p:nvSpPr>
          <p:cNvPr id="559" name="Google Shape;559;p148: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8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67788A"/>
              </a:buClr>
              <a:buSzPts val="1100"/>
              <a:buFont typeface="Arial"/>
              <a:buNone/>
            </a:pPr>
            <a:r>
              <a:rPr lang="en-SG" b="1" u="sng">
                <a:solidFill>
                  <a:schemeClr val="dk2"/>
                </a:solidFill>
                <a:latin typeface="Montserrat SemiBold"/>
                <a:ea typeface="Montserrat SemiBold"/>
                <a:cs typeface="Montserrat SemiBold"/>
                <a:sym typeface="Montserrat SemiBold"/>
              </a:rPr>
              <a:t>Speaker Notes:</a:t>
            </a:r>
            <a:endParaRPr b="1">
              <a:solidFill>
                <a:schemeClr val="dk2"/>
              </a:solidFill>
              <a:latin typeface="Montserrat SemiBold"/>
              <a:ea typeface="Montserrat SemiBold"/>
              <a:cs typeface="Montserrat SemiBold"/>
              <a:sym typeface="Montserrat SemiBold"/>
            </a:endParaRPr>
          </a:p>
          <a:p>
            <a:pPr marL="0" lvl="0" indent="0" algn="l" rtl="0">
              <a:lnSpc>
                <a:spcPct val="100000"/>
              </a:lnSpc>
              <a:spcBef>
                <a:spcPts val="0"/>
              </a:spcBef>
              <a:spcAft>
                <a:spcPts val="0"/>
              </a:spcAft>
              <a:buClr>
                <a:srgbClr val="67788A"/>
              </a:buClr>
              <a:buSzPts val="1100"/>
              <a:buFont typeface="Arial"/>
              <a:buNone/>
            </a:pPr>
            <a:endParaRPr b="1" u="sng">
              <a:solidFill>
                <a:schemeClr val="dk2"/>
              </a:solidFill>
              <a:latin typeface="Montserrat SemiBold"/>
              <a:ea typeface="Montserrat SemiBold"/>
              <a:cs typeface="Montserrat SemiBold"/>
              <a:sym typeface="Montserrat SemiBold"/>
            </a:endParaRPr>
          </a:p>
          <a:p>
            <a:pPr marL="0" lvl="0" indent="0" algn="l" rtl="0">
              <a:lnSpc>
                <a:spcPct val="100000"/>
              </a:lnSpc>
              <a:spcBef>
                <a:spcPts val="0"/>
              </a:spcBef>
              <a:spcAft>
                <a:spcPts val="0"/>
              </a:spcAft>
              <a:buClr>
                <a:srgbClr val="67788A"/>
              </a:buClr>
              <a:buSzPts val="1100"/>
              <a:buFont typeface="Arial"/>
              <a:buNone/>
            </a:pPr>
            <a:r>
              <a:rPr lang="en-SG" b="1">
                <a:solidFill>
                  <a:schemeClr val="dk2"/>
                </a:solidFill>
                <a:latin typeface="Montserrat SemiBold"/>
                <a:ea typeface="Montserrat SemiBold"/>
                <a:cs typeface="Montserrat SemiBold"/>
                <a:sym typeface="Montserrat SemiBold"/>
              </a:rPr>
              <a:t>LESSON OBJECTIVE</a:t>
            </a:r>
            <a:endParaRPr/>
          </a:p>
          <a:p>
            <a:pPr marL="0" marR="0" lvl="0" indent="0" algn="l" rtl="0">
              <a:lnSpc>
                <a:spcPct val="100000"/>
              </a:lnSpc>
              <a:spcBef>
                <a:spcPts val="0"/>
              </a:spcBef>
              <a:spcAft>
                <a:spcPts val="0"/>
              </a:spcAft>
              <a:buClr>
                <a:srgbClr val="67788A"/>
              </a:buClr>
              <a:buSzPts val="1100"/>
              <a:buFont typeface="Arial"/>
              <a:buNone/>
            </a:pPr>
            <a:r>
              <a:rPr lang="en-SG" sz="1100" b="0" i="0" u="none" strike="noStrike" cap="none">
                <a:solidFill>
                  <a:schemeClr val="dk2"/>
                </a:solidFill>
                <a:latin typeface="Arial"/>
                <a:ea typeface="Arial"/>
                <a:cs typeface="Arial"/>
                <a:sym typeface="Arial"/>
              </a:rPr>
              <a:t>Students will consider how publicly available online information helps form others’ opinions about them. They will identify audiences for different types of online communication, consider what information they want to appear when someone searches for their name, and learn various ways to respond to internet content about them they do not like.</a:t>
            </a:r>
            <a:endParaRPr b="1">
              <a:solidFill>
                <a:schemeClr val="dk2"/>
              </a:solidFill>
              <a:latin typeface="Montserrat SemiBold"/>
              <a:ea typeface="Montserrat SemiBold"/>
              <a:cs typeface="Montserrat SemiBold"/>
              <a:sym typeface="Montserrat SemiBold"/>
            </a:endParaRPr>
          </a:p>
          <a:p>
            <a:pPr marL="0" lvl="0" indent="0" algn="l" rtl="0">
              <a:lnSpc>
                <a:spcPct val="100000"/>
              </a:lnSpc>
              <a:spcBef>
                <a:spcPts val="0"/>
              </a:spcBef>
              <a:spcAft>
                <a:spcPts val="0"/>
              </a:spcAft>
              <a:buClr>
                <a:srgbClr val="67788A"/>
              </a:buClr>
              <a:buSzPts val="1100"/>
              <a:buFont typeface="Arial"/>
              <a:buNone/>
            </a:pPr>
            <a:endParaRPr b="1">
              <a:solidFill>
                <a:schemeClr val="dk2"/>
              </a:solidFill>
              <a:latin typeface="Montserrat SemiBold"/>
              <a:ea typeface="Montserrat SemiBold"/>
              <a:cs typeface="Montserrat SemiBold"/>
              <a:sym typeface="Montserrat SemiBold"/>
            </a:endParaRPr>
          </a:p>
          <a:p>
            <a:pPr marL="0" lvl="0" indent="0" algn="l" rtl="0">
              <a:lnSpc>
                <a:spcPct val="100000"/>
              </a:lnSpc>
              <a:spcBef>
                <a:spcPts val="0"/>
              </a:spcBef>
              <a:spcAft>
                <a:spcPts val="0"/>
              </a:spcAft>
              <a:buClr>
                <a:srgbClr val="67788A"/>
              </a:buClr>
              <a:buSzPts val="1100"/>
              <a:buFont typeface="Arial"/>
              <a:buNone/>
            </a:pPr>
            <a:r>
              <a:rPr lang="en-SG" b="1">
                <a:solidFill>
                  <a:schemeClr val="dk2"/>
                </a:solidFill>
                <a:latin typeface="Montserrat SemiBold"/>
                <a:ea typeface="Montserrat SemiBold"/>
                <a:cs typeface="Montserrat SemiBold"/>
                <a:sym typeface="Montserrat SemiBold"/>
              </a:rPr>
              <a:t>ESTIMATED TIME</a:t>
            </a:r>
            <a:endParaRPr/>
          </a:p>
          <a:p>
            <a:pPr marL="0" lvl="0" indent="0" algn="l" rtl="0">
              <a:lnSpc>
                <a:spcPct val="100000"/>
              </a:lnSpc>
              <a:spcBef>
                <a:spcPts val="0"/>
              </a:spcBef>
              <a:spcAft>
                <a:spcPts val="0"/>
              </a:spcAft>
              <a:buClr>
                <a:srgbClr val="67788A"/>
              </a:buClr>
              <a:buSzPts val="1100"/>
              <a:buFont typeface="Arial"/>
              <a:buNone/>
            </a:pPr>
            <a:r>
              <a:rPr lang="en-SG" b="0">
                <a:solidFill>
                  <a:schemeClr val="dk2"/>
                </a:solidFill>
                <a:latin typeface="Montserrat SemiBold"/>
                <a:ea typeface="Montserrat SemiBold"/>
                <a:cs typeface="Montserrat SemiBold"/>
                <a:sym typeface="Montserrat SemiBold"/>
              </a:rPr>
              <a:t>1 Hour 30 Minutes</a:t>
            </a:r>
            <a:endParaRPr/>
          </a:p>
          <a:p>
            <a:pPr marL="0" lvl="0" indent="0" algn="l" rtl="0">
              <a:lnSpc>
                <a:spcPct val="100000"/>
              </a:lnSpc>
              <a:spcBef>
                <a:spcPts val="0"/>
              </a:spcBef>
              <a:spcAft>
                <a:spcPts val="0"/>
              </a:spcAft>
              <a:buClr>
                <a:srgbClr val="67788A"/>
              </a:buClr>
              <a:buSzPts val="1100"/>
              <a:buFont typeface="Arial"/>
              <a:buNone/>
            </a:pPr>
            <a:endParaRPr b="1">
              <a:solidFill>
                <a:schemeClr val="dk2"/>
              </a:solidFill>
              <a:latin typeface="Montserrat SemiBold"/>
              <a:ea typeface="Montserrat SemiBold"/>
              <a:cs typeface="Montserrat SemiBold"/>
              <a:sym typeface="Montserrat SemiBold"/>
            </a:endParaRPr>
          </a:p>
          <a:p>
            <a:pPr marL="0" lvl="0" indent="0" algn="l" rtl="0">
              <a:lnSpc>
                <a:spcPct val="100000"/>
              </a:lnSpc>
              <a:spcBef>
                <a:spcPts val="0"/>
              </a:spcBef>
              <a:spcAft>
                <a:spcPts val="0"/>
              </a:spcAft>
              <a:buClr>
                <a:srgbClr val="67788A"/>
              </a:buClr>
              <a:buSzPts val="1100"/>
              <a:buFont typeface="Arial"/>
              <a:buNone/>
            </a:pPr>
            <a:r>
              <a:rPr lang="en-SG" b="1">
                <a:solidFill>
                  <a:schemeClr val="dk2"/>
                </a:solidFill>
                <a:latin typeface="Montserrat SemiBold"/>
                <a:ea typeface="Montserrat SemiBold"/>
                <a:cs typeface="Montserrat SemiBold"/>
                <a:sym typeface="Montserrat SemiBold"/>
              </a:rPr>
              <a:t>ESSENTIAL QUESTION</a:t>
            </a:r>
            <a:endParaRPr/>
          </a:p>
          <a:p>
            <a:pPr marL="171450" marR="0" lvl="0" indent="-171450" algn="l" rtl="0">
              <a:lnSpc>
                <a:spcPct val="100000"/>
              </a:lnSpc>
              <a:spcBef>
                <a:spcPts val="0"/>
              </a:spcBef>
              <a:spcAft>
                <a:spcPts val="0"/>
              </a:spcAft>
              <a:buClr>
                <a:srgbClr val="67788A"/>
              </a:buClr>
              <a:buSzPts val="1100"/>
              <a:buChar char="●"/>
            </a:pPr>
            <a:r>
              <a:rPr lang="en-SG" sz="1100" b="0" i="0" u="none" strike="noStrike" cap="none">
                <a:solidFill>
                  <a:schemeClr val="dk2"/>
                </a:solidFill>
                <a:latin typeface="Arial"/>
                <a:ea typeface="Arial"/>
                <a:cs typeface="Arial"/>
                <a:sym typeface="Arial"/>
              </a:rPr>
              <a:t>Based on information about you online, how can you shape the ways other people perceive you? </a:t>
            </a:r>
            <a:endParaRPr b="1">
              <a:solidFill>
                <a:schemeClr val="dk2"/>
              </a:solidFill>
              <a:latin typeface="Montserrat SemiBold"/>
              <a:ea typeface="Montserrat SemiBold"/>
              <a:cs typeface="Montserrat SemiBold"/>
              <a:sym typeface="Montserrat SemiBold"/>
            </a:endParaRPr>
          </a:p>
          <a:p>
            <a:pPr marL="0" lvl="0" indent="0" algn="l" rtl="0">
              <a:lnSpc>
                <a:spcPct val="100000"/>
              </a:lnSpc>
              <a:spcBef>
                <a:spcPts val="0"/>
              </a:spcBef>
              <a:spcAft>
                <a:spcPts val="0"/>
              </a:spcAft>
              <a:buClr>
                <a:srgbClr val="67788A"/>
              </a:buClr>
              <a:buSzPts val="1100"/>
              <a:buFont typeface="Arial"/>
              <a:buNone/>
            </a:pPr>
            <a:endParaRPr b="1">
              <a:solidFill>
                <a:schemeClr val="dk2"/>
              </a:solidFill>
              <a:latin typeface="Montserrat SemiBold"/>
              <a:ea typeface="Montserrat SemiBold"/>
              <a:cs typeface="Montserrat SemiBold"/>
              <a:sym typeface="Montserrat SemiBold"/>
            </a:endParaRPr>
          </a:p>
          <a:p>
            <a:pPr marL="0" lvl="0" indent="0" algn="l" rtl="0">
              <a:lnSpc>
                <a:spcPct val="100000"/>
              </a:lnSpc>
              <a:spcBef>
                <a:spcPts val="0"/>
              </a:spcBef>
              <a:spcAft>
                <a:spcPts val="0"/>
              </a:spcAft>
              <a:buClr>
                <a:srgbClr val="67788A"/>
              </a:buClr>
              <a:buSzPts val="1100"/>
              <a:buFont typeface="Arial"/>
              <a:buNone/>
            </a:pPr>
            <a:r>
              <a:rPr lang="en-SG" b="1">
                <a:solidFill>
                  <a:schemeClr val="dk2"/>
                </a:solidFill>
                <a:latin typeface="Montserrat SemiBold"/>
                <a:ea typeface="Montserrat SemiBold"/>
                <a:cs typeface="Montserrat SemiBold"/>
                <a:sym typeface="Montserrat SemiBold"/>
              </a:rPr>
              <a:t>MATERIALS</a:t>
            </a:r>
            <a:endParaRPr/>
          </a:p>
          <a:p>
            <a:pPr marL="171450" lvl="0" indent="-171450" algn="l" rtl="0">
              <a:lnSpc>
                <a:spcPct val="100000"/>
              </a:lnSpc>
              <a:spcBef>
                <a:spcPts val="0"/>
              </a:spcBef>
              <a:spcAft>
                <a:spcPts val="0"/>
              </a:spcAft>
              <a:buClr>
                <a:srgbClr val="67788A"/>
              </a:buClr>
              <a:buSzPts val="1100"/>
              <a:buChar char="●"/>
            </a:pPr>
            <a:r>
              <a:rPr lang="en-SG" sz="1100" b="0" i="0" u="none" strike="noStrike" cap="none">
                <a:solidFill>
                  <a:schemeClr val="dk2"/>
                </a:solidFill>
                <a:latin typeface="Arial"/>
                <a:ea typeface="Arial"/>
                <a:cs typeface="Arial"/>
                <a:sym typeface="Arial"/>
              </a:rPr>
              <a:t>“What Should you Do?” Handout</a:t>
            </a:r>
            <a:endParaRPr/>
          </a:p>
          <a:p>
            <a:pPr marL="171450" lvl="0" indent="-171450" algn="l" rtl="0">
              <a:lnSpc>
                <a:spcPct val="100000"/>
              </a:lnSpc>
              <a:spcBef>
                <a:spcPts val="0"/>
              </a:spcBef>
              <a:spcAft>
                <a:spcPts val="0"/>
              </a:spcAft>
              <a:buClr>
                <a:srgbClr val="67788A"/>
              </a:buClr>
              <a:buSzPts val="1100"/>
              <a:buChar char="●"/>
            </a:pPr>
            <a:r>
              <a:rPr lang="en-SG" sz="1100" b="0" i="0" u="none" strike="noStrike" cap="none">
                <a:solidFill>
                  <a:schemeClr val="dk2"/>
                </a:solidFill>
                <a:latin typeface="Arial"/>
                <a:ea typeface="Arial"/>
                <a:cs typeface="Arial"/>
                <a:sym typeface="Arial"/>
              </a:rPr>
              <a:t>“What Should you Do?” Handout - Educator’s Copy </a:t>
            </a:r>
            <a:endParaRPr b="1">
              <a:solidFill>
                <a:schemeClr val="dk2"/>
              </a:solidFill>
              <a:latin typeface="Montserrat SemiBold"/>
              <a:ea typeface="Montserrat SemiBold"/>
              <a:cs typeface="Montserrat SemiBold"/>
              <a:sym typeface="Montserrat SemiBold"/>
            </a:endParaRPr>
          </a:p>
          <a:p>
            <a:pPr marL="0" lvl="0" indent="0" algn="l" rtl="0">
              <a:lnSpc>
                <a:spcPct val="100000"/>
              </a:lnSpc>
              <a:spcBef>
                <a:spcPts val="0"/>
              </a:spcBef>
              <a:spcAft>
                <a:spcPts val="0"/>
              </a:spcAft>
              <a:buClr>
                <a:srgbClr val="67788A"/>
              </a:buClr>
              <a:buSzPts val="1100"/>
              <a:buFont typeface="Arial"/>
              <a:buNone/>
            </a:pPr>
            <a:endParaRPr b="1">
              <a:solidFill>
                <a:schemeClr val="dk2"/>
              </a:solidFill>
              <a:latin typeface="Montserrat SemiBold"/>
              <a:ea typeface="Montserrat SemiBold"/>
              <a:cs typeface="Montserrat SemiBold"/>
              <a:sym typeface="Montserrat SemiBold"/>
            </a:endParaRPr>
          </a:p>
          <a:p>
            <a:pPr marL="0" lvl="0" indent="0" algn="l" rtl="0">
              <a:lnSpc>
                <a:spcPct val="100000"/>
              </a:lnSpc>
              <a:spcBef>
                <a:spcPts val="0"/>
              </a:spcBef>
              <a:spcAft>
                <a:spcPts val="0"/>
              </a:spcAft>
              <a:buClr>
                <a:srgbClr val="67788A"/>
              </a:buClr>
              <a:buSzPts val="1100"/>
              <a:buFont typeface="Arial"/>
              <a:buNone/>
            </a:pPr>
            <a:r>
              <a:rPr lang="en-SG" b="1">
                <a:solidFill>
                  <a:schemeClr val="dk2"/>
                </a:solidFill>
                <a:latin typeface="Montserrat SemiBold"/>
                <a:ea typeface="Montserrat SemiBold"/>
                <a:cs typeface="Montserrat SemiBold"/>
                <a:sym typeface="Montserrat SemiBold"/>
              </a:rPr>
              <a:t>PREPARATION</a:t>
            </a:r>
            <a:endParaRPr/>
          </a:p>
          <a:p>
            <a:pPr marL="171450" lvl="0" indent="-171450" algn="l" rtl="0">
              <a:lnSpc>
                <a:spcPct val="100000"/>
              </a:lnSpc>
              <a:spcBef>
                <a:spcPts val="0"/>
              </a:spcBef>
              <a:spcAft>
                <a:spcPts val="0"/>
              </a:spcAft>
              <a:buClr>
                <a:srgbClr val="67788A"/>
              </a:buClr>
              <a:buSzPts val="1100"/>
              <a:buChar char="●"/>
            </a:pPr>
            <a:r>
              <a:rPr lang="en-SG" sz="1100" b="0" i="0" u="none" strike="noStrike" cap="none">
                <a:solidFill>
                  <a:schemeClr val="dk2"/>
                </a:solidFill>
                <a:latin typeface="Arial"/>
                <a:ea typeface="Arial"/>
                <a:cs typeface="Arial"/>
                <a:sym typeface="Arial"/>
              </a:rPr>
              <a:t>Print one handout per student.</a:t>
            </a:r>
            <a:endParaRPr/>
          </a:p>
          <a:p>
            <a:pPr marL="171450" lvl="0" indent="-171450" algn="l" rtl="0">
              <a:lnSpc>
                <a:spcPct val="100000"/>
              </a:lnSpc>
              <a:spcBef>
                <a:spcPts val="0"/>
              </a:spcBef>
              <a:spcAft>
                <a:spcPts val="0"/>
              </a:spcAft>
              <a:buClr>
                <a:srgbClr val="67788A"/>
              </a:buClr>
              <a:buSzPts val="1100"/>
              <a:buChar char="●"/>
            </a:pPr>
            <a:r>
              <a:rPr lang="en-SG" sz="1100" b="0" i="0" u="none" strike="noStrike" cap="none">
                <a:solidFill>
                  <a:schemeClr val="dk2"/>
                </a:solidFill>
                <a:latin typeface="Arial"/>
                <a:ea typeface="Arial"/>
                <a:cs typeface="Arial"/>
                <a:sym typeface="Arial"/>
              </a:rPr>
              <a:t>Students will need internet access for this lesson.</a:t>
            </a:r>
            <a:endParaRPr/>
          </a:p>
          <a:p>
            <a:pPr marL="171450" marR="0" lvl="0" indent="-171450" algn="l" rtl="0">
              <a:lnSpc>
                <a:spcPct val="100000"/>
              </a:lnSpc>
              <a:spcBef>
                <a:spcPts val="0"/>
              </a:spcBef>
              <a:spcAft>
                <a:spcPts val="0"/>
              </a:spcAft>
              <a:buClr>
                <a:srgbClr val="67788A"/>
              </a:buClr>
              <a:buSzPts val="1100"/>
              <a:buFont typeface="Arial"/>
              <a:buChar char="●"/>
            </a:pPr>
            <a:r>
              <a:rPr lang="en-SG" sz="1100" b="0" i="0" u="none" strike="noStrike" cap="none">
                <a:solidFill>
                  <a:schemeClr val="dk2"/>
                </a:solidFill>
                <a:latin typeface="Arial"/>
                <a:ea typeface="Arial"/>
                <a:cs typeface="Arial"/>
                <a:sym typeface="Arial"/>
              </a:rPr>
              <a:t>There are several opportunities to localize content to your students’ experience and local context. These opportunities are flagged as “Teacher’s Notes” throughout. We suggest you read through the lesson ahead of time and prepare the examples before the lesson begins.</a:t>
            </a:r>
            <a:endParaRPr/>
          </a:p>
          <a:p>
            <a:pPr marL="0" lvl="0" indent="0" algn="l" rtl="0">
              <a:lnSpc>
                <a:spcPct val="100000"/>
              </a:lnSpc>
              <a:spcBef>
                <a:spcPts val="0"/>
              </a:spcBef>
              <a:spcAft>
                <a:spcPts val="0"/>
              </a:spcAft>
              <a:buClr>
                <a:srgbClr val="67788A"/>
              </a:buClr>
              <a:buSzPts val="1100"/>
              <a:buFont typeface="Arial"/>
              <a:buNone/>
            </a:pPr>
            <a:endParaRPr b="1">
              <a:solidFill>
                <a:schemeClr val="dk2"/>
              </a:solidFill>
              <a:latin typeface="Montserrat SemiBold"/>
              <a:ea typeface="Montserrat SemiBold"/>
              <a:cs typeface="Montserrat SemiBold"/>
              <a:sym typeface="Montserrat SemiBold"/>
            </a:endParaRPr>
          </a:p>
          <a:p>
            <a:pPr marL="0" lvl="0" indent="0" algn="l" rtl="0">
              <a:lnSpc>
                <a:spcPct val="100000"/>
              </a:lnSpc>
              <a:spcBef>
                <a:spcPts val="0"/>
              </a:spcBef>
              <a:spcAft>
                <a:spcPts val="0"/>
              </a:spcAft>
              <a:buClr>
                <a:srgbClr val="67788A"/>
              </a:buClr>
              <a:buSzPts val="1100"/>
              <a:buFont typeface="Arial"/>
              <a:buNone/>
            </a:pPr>
            <a:r>
              <a:rPr lang="en-SG" b="1" i="1">
                <a:solidFill>
                  <a:schemeClr val="dk2"/>
                </a:solidFill>
                <a:latin typeface="Montserrat SemiBold"/>
                <a:ea typeface="Montserrat SemiBold"/>
                <a:cs typeface="Montserrat SemiBold"/>
                <a:sym typeface="Montserrat SemiBold"/>
              </a:rPr>
              <a:t>OPTIONAL: </a:t>
            </a:r>
            <a:r>
              <a:rPr lang="en-SG" b="1">
                <a:solidFill>
                  <a:schemeClr val="dk2"/>
                </a:solidFill>
                <a:latin typeface="Montserrat SemiBold"/>
                <a:ea typeface="Montserrat SemiBold"/>
                <a:cs typeface="Montserrat SemiBold"/>
                <a:sym typeface="Montserrat SemiBold"/>
              </a:rPr>
              <a:t>ISTE DIGCITCOMMIT COMPETENCY</a:t>
            </a:r>
            <a:endParaRPr b="0">
              <a:solidFill>
                <a:schemeClr val="dk2"/>
              </a:solidFill>
              <a:latin typeface="Montserrat SemiBold"/>
              <a:ea typeface="Montserrat SemiBold"/>
              <a:cs typeface="Montserrat SemiBold"/>
              <a:sym typeface="Montserrat SemiBold"/>
            </a:endParaRPr>
          </a:p>
          <a:p>
            <a:pPr marL="171450" lvl="0" indent="-171450" algn="l" rtl="0">
              <a:lnSpc>
                <a:spcPct val="100000"/>
              </a:lnSpc>
              <a:spcBef>
                <a:spcPts val="0"/>
              </a:spcBef>
              <a:spcAft>
                <a:spcPts val="0"/>
              </a:spcAft>
              <a:buClr>
                <a:srgbClr val="67788A"/>
              </a:buClr>
              <a:buSzPts val="1100"/>
              <a:buChar char="●"/>
            </a:pPr>
            <a:r>
              <a:rPr lang="en-SG" sz="1100" b="0" i="0" u="none" strike="noStrike" cap="none">
                <a:solidFill>
                  <a:schemeClr val="dk2"/>
                </a:solidFill>
                <a:latin typeface="Arial"/>
                <a:ea typeface="Arial"/>
                <a:cs typeface="Arial"/>
                <a:sym typeface="Arial"/>
              </a:rPr>
              <a:t>INCLUSIVE: I am open to hearing and respectfully recognizing multiple viewpoints and I engage with others online with respect and empathy.</a:t>
            </a:r>
            <a:endParaRPr/>
          </a:p>
          <a:p>
            <a:pPr marL="0" lvl="0" indent="0" algn="l" rtl="0">
              <a:lnSpc>
                <a:spcPct val="100000"/>
              </a:lnSpc>
              <a:spcBef>
                <a:spcPts val="0"/>
              </a:spcBef>
              <a:spcAft>
                <a:spcPts val="0"/>
              </a:spcAft>
              <a:buClr>
                <a:srgbClr val="67788A"/>
              </a:buClr>
              <a:buSzPts val="1100"/>
              <a:buFont typeface="Arial"/>
              <a:buNone/>
            </a:pPr>
            <a:endParaRPr b="1">
              <a:solidFill>
                <a:schemeClr val="dk2"/>
              </a:solidFill>
              <a:latin typeface="Montserrat SemiBold"/>
              <a:ea typeface="Montserrat SemiBold"/>
              <a:cs typeface="Montserrat SemiBold"/>
              <a:sym typeface="Montserrat SemiBold"/>
            </a:endParaRPr>
          </a:p>
          <a:p>
            <a:pPr marL="0" lvl="0" indent="0" algn="l" rtl="0">
              <a:lnSpc>
                <a:spcPct val="100000"/>
              </a:lnSpc>
              <a:spcBef>
                <a:spcPts val="0"/>
              </a:spcBef>
              <a:spcAft>
                <a:spcPts val="0"/>
              </a:spcAft>
              <a:buClr>
                <a:srgbClr val="67788A"/>
              </a:buClr>
              <a:buSzPts val="1100"/>
              <a:buFont typeface="Arial"/>
              <a:buNone/>
            </a:pPr>
            <a:endParaRPr b="1">
              <a:solidFill>
                <a:schemeClr val="dk2"/>
              </a:solidFill>
              <a:latin typeface="Montserrat SemiBold"/>
              <a:ea typeface="Montserrat SemiBold"/>
              <a:cs typeface="Montserrat SemiBold"/>
              <a:sym typeface="Montserrat SemiBold"/>
            </a:endParaRPr>
          </a:p>
          <a:p>
            <a:pPr marL="0" lvl="0" indent="0" algn="l" rtl="0">
              <a:lnSpc>
                <a:spcPct val="100000"/>
              </a:lnSpc>
              <a:spcBef>
                <a:spcPts val="0"/>
              </a:spcBef>
              <a:spcAft>
                <a:spcPts val="0"/>
              </a:spcAft>
              <a:buSzPts val="1100"/>
              <a:buNone/>
            </a:pPr>
            <a:endParaRPr b="1">
              <a:solidFill>
                <a:schemeClr val="dk2"/>
              </a:solidFill>
              <a:latin typeface="Montserrat SemiBold"/>
              <a:ea typeface="Montserrat SemiBold"/>
              <a:cs typeface="Montserrat SemiBold"/>
              <a:sym typeface="Montserrat SemiBold"/>
            </a:endParaRPr>
          </a:p>
        </p:txBody>
      </p:sp>
      <p:sp>
        <p:nvSpPr>
          <p:cNvPr id="171" name="Google Shape;171;p82: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p14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805"/>
              </a:spcBef>
              <a:spcAft>
                <a:spcPts val="0"/>
              </a:spcAft>
              <a:buClr>
                <a:schemeClr val="dk1"/>
              </a:buClr>
              <a:buSzPts val="1100"/>
              <a:buFont typeface="Arial"/>
              <a:buNone/>
            </a:pPr>
            <a:r>
              <a:rPr lang="en-SG" b="1" u="sng">
                <a:solidFill>
                  <a:schemeClr val="dk2"/>
                </a:solidFill>
                <a:latin typeface="Montserrat SemiBold"/>
                <a:ea typeface="Montserrat SemiBold"/>
                <a:cs typeface="Montserrat SemiBold"/>
                <a:sym typeface="Montserrat SemiBold"/>
              </a:rPr>
              <a:t>Speaker Notes:</a:t>
            </a:r>
            <a:endParaRPr sz="1100" b="1" i="0" u="none" strike="noStrike" cap="none">
              <a:solidFill>
                <a:schemeClr val="dk2"/>
              </a:solidFill>
              <a:latin typeface="Montserrat SemiBold"/>
              <a:ea typeface="Montserrat SemiBold"/>
              <a:cs typeface="Montserrat SemiBold"/>
              <a:sym typeface="Montserrat SemiBold"/>
            </a:endParaRPr>
          </a:p>
          <a:p>
            <a:pPr marL="0" lvl="0" indent="0" algn="l" rtl="0">
              <a:lnSpc>
                <a:spcPct val="100000"/>
              </a:lnSpc>
              <a:spcBef>
                <a:spcPts val="805"/>
              </a:spcBef>
              <a:spcAft>
                <a:spcPts val="0"/>
              </a:spcAft>
              <a:buClr>
                <a:schemeClr val="dk1"/>
              </a:buClr>
              <a:buSzPts val="1100"/>
              <a:buFont typeface="Arial"/>
              <a:buNone/>
            </a:pPr>
            <a:endParaRPr sz="1100" b="1" i="0" u="none" strike="noStrike" cap="none">
              <a:solidFill>
                <a:schemeClr val="dk2"/>
              </a:solidFill>
              <a:latin typeface="Montserrat SemiBold"/>
              <a:ea typeface="Montserrat SemiBold"/>
              <a:cs typeface="Montserrat SemiBold"/>
              <a:sym typeface="Montserrat SemiBold"/>
            </a:endParaRPr>
          </a:p>
          <a:p>
            <a:pPr marL="0" lvl="0" indent="0" algn="l" rtl="0">
              <a:lnSpc>
                <a:spcPct val="100000"/>
              </a:lnSpc>
              <a:spcBef>
                <a:spcPts val="805"/>
              </a:spcBef>
              <a:spcAft>
                <a:spcPts val="0"/>
              </a:spcAft>
              <a:buClr>
                <a:schemeClr val="dk1"/>
              </a:buClr>
              <a:buSzPts val="1100"/>
              <a:buFont typeface="Arial"/>
              <a:buNone/>
            </a:pPr>
            <a:r>
              <a:rPr lang="en-SG" sz="1100" b="1" i="0" u="none" strike="noStrike" cap="none">
                <a:solidFill>
                  <a:schemeClr val="dk2"/>
                </a:solidFill>
                <a:latin typeface="Montserrat SemiBold"/>
                <a:ea typeface="Montserrat SemiBold"/>
                <a:cs typeface="Montserrat SemiBold"/>
                <a:sym typeface="Montserrat SemiBold"/>
              </a:rPr>
              <a:t>TELL YOUR STUDENTS</a:t>
            </a:r>
            <a:endParaRPr/>
          </a:p>
          <a:p>
            <a:pPr marL="0" lvl="0" indent="0" algn="l" rtl="0">
              <a:lnSpc>
                <a:spcPct val="100000"/>
              </a:lnSpc>
              <a:spcBef>
                <a:spcPts val="805"/>
              </a:spcBef>
              <a:spcAft>
                <a:spcPts val="0"/>
              </a:spcAft>
              <a:buClr>
                <a:schemeClr val="dk1"/>
              </a:buClr>
              <a:buSzPts val="1100"/>
              <a:buFont typeface="Arial"/>
              <a:buNone/>
            </a:pPr>
            <a:r>
              <a:rPr lang="en-SG" sz="1100" b="0" i="0" u="none" strike="noStrike" cap="none">
                <a:solidFill>
                  <a:schemeClr val="dk2"/>
                </a:solidFill>
                <a:latin typeface="Arial"/>
                <a:ea typeface="Arial"/>
                <a:cs typeface="Arial"/>
                <a:sym typeface="Arial"/>
              </a:rPr>
              <a:t>If you have 10 friends/followers/connections on a social media platform and each of them has 10 friends/followers/connections, then how many people, at maximum, can see the content you share on the platform?</a:t>
            </a:r>
            <a:br>
              <a:rPr lang="en-SG">
                <a:solidFill>
                  <a:schemeClr val="dk2"/>
                </a:solidFill>
              </a:rPr>
            </a:br>
            <a:endParaRPr b="1">
              <a:solidFill>
                <a:schemeClr val="dk2"/>
              </a:solidFill>
              <a:latin typeface="Montserrat SemiBold"/>
              <a:ea typeface="Montserrat SemiBold"/>
              <a:cs typeface="Montserrat SemiBold"/>
              <a:sym typeface="Montserrat SemiBold"/>
            </a:endParaRPr>
          </a:p>
        </p:txBody>
      </p:sp>
      <p:sp>
        <p:nvSpPr>
          <p:cNvPr id="567" name="Google Shape;567;p149: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4"/>
        <p:cNvGrpSpPr/>
        <p:nvPr/>
      </p:nvGrpSpPr>
      <p:grpSpPr>
        <a:xfrm>
          <a:off x="0" y="0"/>
          <a:ext cx="0" cy="0"/>
          <a:chOff x="0" y="0"/>
          <a:chExt cx="0" cy="0"/>
        </a:xfrm>
      </p:grpSpPr>
      <p:sp>
        <p:nvSpPr>
          <p:cNvPr id="585" name="Google Shape;585;p1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161925" lvl="0" indent="0" algn="l" rtl="0">
              <a:lnSpc>
                <a:spcPct val="100000"/>
              </a:lnSpc>
              <a:spcBef>
                <a:spcPts val="0"/>
              </a:spcBef>
              <a:spcAft>
                <a:spcPts val="0"/>
              </a:spcAft>
              <a:buClr>
                <a:schemeClr val="dk1"/>
              </a:buClr>
              <a:buSzPts val="1100"/>
              <a:buFont typeface="Arial"/>
              <a:buNone/>
            </a:pPr>
            <a:r>
              <a:rPr lang="en-SG" b="1" u="sng">
                <a:solidFill>
                  <a:schemeClr val="dk2"/>
                </a:solidFill>
                <a:latin typeface="Montserrat SemiBold"/>
                <a:ea typeface="Montserrat SemiBold"/>
                <a:cs typeface="Montserrat SemiBold"/>
                <a:sym typeface="Montserrat SemiBold"/>
              </a:rPr>
              <a:t>Speaker Notes:</a:t>
            </a:r>
            <a:endParaRPr b="1">
              <a:solidFill>
                <a:schemeClr val="dk2"/>
              </a:solidFill>
              <a:latin typeface="Montserrat SemiBold"/>
              <a:ea typeface="Montserrat SemiBold"/>
              <a:cs typeface="Montserrat SemiBold"/>
              <a:sym typeface="Montserrat SemiBold"/>
            </a:endParaRPr>
          </a:p>
          <a:p>
            <a:pPr marL="0" marR="161925" lvl="0" indent="0" algn="l" rtl="0">
              <a:lnSpc>
                <a:spcPct val="100000"/>
              </a:lnSpc>
              <a:spcBef>
                <a:spcPts val="0"/>
              </a:spcBef>
              <a:spcAft>
                <a:spcPts val="0"/>
              </a:spcAft>
              <a:buClr>
                <a:schemeClr val="dk1"/>
              </a:buClr>
              <a:buSzPts val="1100"/>
              <a:buFont typeface="Arial"/>
              <a:buNone/>
            </a:pPr>
            <a:endParaRPr b="1">
              <a:solidFill>
                <a:schemeClr val="dk2"/>
              </a:solidFill>
              <a:latin typeface="Montserrat SemiBold"/>
              <a:ea typeface="Montserrat SemiBold"/>
              <a:cs typeface="Montserrat SemiBold"/>
              <a:sym typeface="Montserrat SemiBold"/>
            </a:endParaRPr>
          </a:p>
          <a:p>
            <a:pPr marL="0" lvl="0" indent="0" algn="l" rtl="0">
              <a:lnSpc>
                <a:spcPct val="100000"/>
              </a:lnSpc>
              <a:spcBef>
                <a:spcPts val="805"/>
              </a:spcBef>
              <a:spcAft>
                <a:spcPts val="0"/>
              </a:spcAft>
              <a:buClr>
                <a:schemeClr val="dk1"/>
              </a:buClr>
              <a:buSzPts val="1100"/>
              <a:buFont typeface="Arial"/>
              <a:buNone/>
            </a:pPr>
            <a:r>
              <a:rPr lang="en-SG" sz="1100" b="1" i="0" u="none" strike="noStrike" cap="none">
                <a:solidFill>
                  <a:schemeClr val="dk2"/>
                </a:solidFill>
                <a:latin typeface="Montserrat SemiBold"/>
                <a:ea typeface="Montserrat SemiBold"/>
                <a:cs typeface="Montserrat SemiBold"/>
                <a:sym typeface="Montserrat SemiBold"/>
              </a:rPr>
              <a:t>TELL YOUR STUDENTS</a:t>
            </a:r>
            <a:endParaRPr/>
          </a:p>
          <a:p>
            <a:pPr marL="0" lvl="0" indent="0" algn="l" rtl="0">
              <a:lnSpc>
                <a:spcPct val="100000"/>
              </a:lnSpc>
              <a:spcBef>
                <a:spcPts val="805"/>
              </a:spcBef>
              <a:spcAft>
                <a:spcPts val="0"/>
              </a:spcAft>
              <a:buClr>
                <a:schemeClr val="dk1"/>
              </a:buClr>
              <a:buSzPts val="1100"/>
              <a:buFont typeface="Arial"/>
              <a:buNone/>
            </a:pPr>
            <a:r>
              <a:rPr lang="en-SG" sz="1100" b="0" i="0" u="none" strike="noStrike" cap="none">
                <a:solidFill>
                  <a:schemeClr val="dk2"/>
                </a:solidFill>
                <a:latin typeface="Arial"/>
                <a:ea typeface="Arial"/>
                <a:cs typeface="Arial"/>
                <a:sym typeface="Arial"/>
              </a:rPr>
              <a:t>Answer: 10 + 10 x 10 = 110</a:t>
            </a:r>
            <a:endParaRPr b="1">
              <a:solidFill>
                <a:schemeClr val="dk2"/>
              </a:solidFill>
              <a:latin typeface="Montserrat SemiBold"/>
              <a:ea typeface="Montserrat SemiBold"/>
              <a:cs typeface="Montserrat SemiBold"/>
              <a:sym typeface="Montserrat SemiBold"/>
            </a:endParaRPr>
          </a:p>
        </p:txBody>
      </p:sp>
      <p:sp>
        <p:nvSpPr>
          <p:cNvPr id="586" name="Google Shape;586;p150: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
        <p:cNvGrpSpPr/>
        <p:nvPr/>
      </p:nvGrpSpPr>
      <p:grpSpPr>
        <a:xfrm>
          <a:off x="0" y="0"/>
          <a:ext cx="0" cy="0"/>
          <a:chOff x="0" y="0"/>
          <a:chExt cx="0" cy="0"/>
        </a:xfrm>
      </p:grpSpPr>
      <p:sp>
        <p:nvSpPr>
          <p:cNvPr id="593" name="Google Shape;593;p15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805"/>
              </a:spcBef>
              <a:spcAft>
                <a:spcPts val="0"/>
              </a:spcAft>
              <a:buClr>
                <a:schemeClr val="dk1"/>
              </a:buClr>
              <a:buSzPts val="1100"/>
              <a:buFont typeface="Arial"/>
              <a:buNone/>
            </a:pPr>
            <a:r>
              <a:rPr lang="en-SG" b="1" u="sng">
                <a:solidFill>
                  <a:schemeClr val="dk2"/>
                </a:solidFill>
                <a:latin typeface="Montserrat SemiBold"/>
                <a:ea typeface="Montserrat SemiBold"/>
                <a:cs typeface="Montserrat SemiBold"/>
                <a:sym typeface="Montserrat SemiBold"/>
              </a:rPr>
              <a:t>Speaker Notes:</a:t>
            </a:r>
            <a:endParaRPr b="1">
              <a:solidFill>
                <a:schemeClr val="dk2"/>
              </a:solidFill>
              <a:latin typeface="Montserrat SemiBold"/>
              <a:ea typeface="Montserrat SemiBold"/>
              <a:cs typeface="Montserrat SemiBold"/>
              <a:sym typeface="Montserrat SemiBold"/>
            </a:endParaRPr>
          </a:p>
          <a:p>
            <a:pPr marL="0" lvl="0" indent="0" algn="l" rtl="0">
              <a:lnSpc>
                <a:spcPct val="100000"/>
              </a:lnSpc>
              <a:spcBef>
                <a:spcPts val="805"/>
              </a:spcBef>
              <a:spcAft>
                <a:spcPts val="0"/>
              </a:spcAft>
              <a:buClr>
                <a:schemeClr val="dk1"/>
              </a:buClr>
              <a:buSzPts val="1100"/>
              <a:buFont typeface="Arial"/>
              <a:buNone/>
            </a:pPr>
            <a:endParaRPr b="1">
              <a:solidFill>
                <a:schemeClr val="dk2"/>
              </a:solidFill>
              <a:latin typeface="Montserrat SemiBold"/>
              <a:ea typeface="Montserrat SemiBold"/>
              <a:cs typeface="Montserrat SemiBold"/>
              <a:sym typeface="Montserrat SemiBold"/>
            </a:endParaRPr>
          </a:p>
          <a:p>
            <a:pPr marL="0" lvl="0" indent="0" algn="l" rtl="0">
              <a:lnSpc>
                <a:spcPct val="100000"/>
              </a:lnSpc>
              <a:spcBef>
                <a:spcPts val="805"/>
              </a:spcBef>
              <a:spcAft>
                <a:spcPts val="0"/>
              </a:spcAft>
              <a:buClr>
                <a:schemeClr val="dk1"/>
              </a:buClr>
              <a:buSzPts val="1100"/>
              <a:buFont typeface="Arial"/>
              <a:buNone/>
            </a:pPr>
            <a:r>
              <a:rPr lang="en-SG" sz="1100" b="1" i="0" u="none" strike="noStrike" cap="none">
                <a:solidFill>
                  <a:schemeClr val="dk2"/>
                </a:solidFill>
                <a:latin typeface="Montserrat SemiBold"/>
                <a:ea typeface="Montserrat SemiBold"/>
                <a:cs typeface="Montserrat SemiBold"/>
                <a:sym typeface="Montserrat SemiBold"/>
              </a:rPr>
              <a:t>TELL YOUR STUDENTS</a:t>
            </a:r>
            <a:endParaRPr/>
          </a:p>
          <a:p>
            <a:pPr marL="0" lvl="0" indent="0" algn="l" rtl="0">
              <a:lnSpc>
                <a:spcPct val="100000"/>
              </a:lnSpc>
              <a:spcBef>
                <a:spcPts val="805"/>
              </a:spcBef>
              <a:spcAft>
                <a:spcPts val="0"/>
              </a:spcAft>
              <a:buClr>
                <a:schemeClr val="dk1"/>
              </a:buClr>
              <a:buSzPts val="1100"/>
              <a:buFont typeface="Arial"/>
              <a:buNone/>
            </a:pPr>
            <a:r>
              <a:rPr lang="en-SG" sz="1100" b="0" i="0" u="none" strike="noStrike" cap="none">
                <a:solidFill>
                  <a:schemeClr val="dk2"/>
                </a:solidFill>
                <a:latin typeface="Arial"/>
                <a:ea typeface="Arial"/>
                <a:cs typeface="Arial"/>
                <a:sym typeface="Arial"/>
              </a:rPr>
              <a:t>If you have 300 friends/followers/connections and they each have 300 friends/followers/connections, how many people, at maximum, can see the content you share on the platform?</a:t>
            </a:r>
            <a:endParaRPr sz="1100" b="1" i="0" u="none" strike="noStrike" cap="none">
              <a:solidFill>
                <a:schemeClr val="dk2"/>
              </a:solidFill>
              <a:latin typeface="Montserrat SemiBold"/>
              <a:ea typeface="Montserrat SemiBold"/>
              <a:cs typeface="Montserrat SemiBold"/>
              <a:sym typeface="Montserrat SemiBold"/>
            </a:endParaRPr>
          </a:p>
        </p:txBody>
      </p:sp>
      <p:sp>
        <p:nvSpPr>
          <p:cNvPr id="594" name="Google Shape;594;p151: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1"/>
        <p:cNvGrpSpPr/>
        <p:nvPr/>
      </p:nvGrpSpPr>
      <p:grpSpPr>
        <a:xfrm>
          <a:off x="0" y="0"/>
          <a:ext cx="0" cy="0"/>
          <a:chOff x="0" y="0"/>
          <a:chExt cx="0" cy="0"/>
        </a:xfrm>
      </p:grpSpPr>
      <p:sp>
        <p:nvSpPr>
          <p:cNvPr id="612" name="Google Shape;612;p15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161925" lvl="0" indent="0" algn="l" rtl="0">
              <a:lnSpc>
                <a:spcPct val="100000"/>
              </a:lnSpc>
              <a:spcBef>
                <a:spcPts val="0"/>
              </a:spcBef>
              <a:spcAft>
                <a:spcPts val="0"/>
              </a:spcAft>
              <a:buClr>
                <a:schemeClr val="dk1"/>
              </a:buClr>
              <a:buSzPts val="1100"/>
              <a:buFont typeface="Arial"/>
              <a:buNone/>
            </a:pPr>
            <a:r>
              <a:rPr lang="en-SG" b="1" u="sng">
                <a:solidFill>
                  <a:schemeClr val="dk2"/>
                </a:solidFill>
                <a:latin typeface="Montserrat SemiBold"/>
                <a:ea typeface="Montserrat SemiBold"/>
                <a:cs typeface="Montserrat SemiBold"/>
                <a:sym typeface="Montserrat SemiBold"/>
              </a:rPr>
              <a:t>Speaker Notes:</a:t>
            </a:r>
            <a:endParaRPr b="1">
              <a:solidFill>
                <a:schemeClr val="dk2"/>
              </a:solidFill>
              <a:latin typeface="Montserrat SemiBold"/>
              <a:ea typeface="Montserrat SemiBold"/>
              <a:cs typeface="Montserrat SemiBold"/>
              <a:sym typeface="Montserrat SemiBold"/>
            </a:endParaRPr>
          </a:p>
          <a:p>
            <a:pPr marL="0" marR="161925" lvl="0" indent="0" algn="l" rtl="0">
              <a:lnSpc>
                <a:spcPct val="100000"/>
              </a:lnSpc>
              <a:spcBef>
                <a:spcPts val="0"/>
              </a:spcBef>
              <a:spcAft>
                <a:spcPts val="0"/>
              </a:spcAft>
              <a:buClr>
                <a:schemeClr val="dk1"/>
              </a:buClr>
              <a:buSzPts val="1100"/>
              <a:buFont typeface="Arial"/>
              <a:buNone/>
            </a:pPr>
            <a:endParaRPr b="1">
              <a:solidFill>
                <a:schemeClr val="dk2"/>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chemeClr val="dk1"/>
              </a:buClr>
              <a:buSzPts val="1100"/>
              <a:buFont typeface="Arial"/>
              <a:buNone/>
            </a:pPr>
            <a:r>
              <a:rPr lang="en-SG" sz="1100" b="1" i="0" u="none" strike="noStrike" cap="none">
                <a:solidFill>
                  <a:schemeClr val="dk2"/>
                </a:solidFill>
                <a:latin typeface="Montserrat SemiBold"/>
                <a:ea typeface="Montserrat SemiBold"/>
                <a:cs typeface="Montserrat SemiBold"/>
                <a:sym typeface="Montserrat SemiBold"/>
              </a:rPr>
              <a:t>TELL YOUR STUDENTS</a:t>
            </a:r>
            <a:endParaRPr/>
          </a:p>
          <a:p>
            <a:pPr marL="0" lvl="0" indent="0" algn="l" rtl="0">
              <a:lnSpc>
                <a:spcPct val="100000"/>
              </a:lnSpc>
              <a:spcBef>
                <a:spcPts val="0"/>
              </a:spcBef>
              <a:spcAft>
                <a:spcPts val="0"/>
              </a:spcAft>
              <a:buClr>
                <a:schemeClr val="dk1"/>
              </a:buClr>
              <a:buSzPts val="1100"/>
              <a:buFont typeface="Arial"/>
              <a:buNone/>
            </a:pPr>
            <a:r>
              <a:rPr lang="en-SG" sz="1100" b="0" i="0" u="none" strike="noStrike" cap="none">
                <a:solidFill>
                  <a:schemeClr val="dk2"/>
                </a:solidFill>
                <a:latin typeface="Arial"/>
                <a:ea typeface="Arial"/>
                <a:cs typeface="Arial"/>
                <a:sym typeface="Arial"/>
              </a:rPr>
              <a:t>Answer: 300 + 300 x 300 = 90,300</a:t>
            </a:r>
            <a:endParaRPr sz="1100" b="1" i="0" u="none" strike="noStrike" cap="none">
              <a:solidFill>
                <a:schemeClr val="dk2"/>
              </a:solidFill>
              <a:latin typeface="Montserrat SemiBold"/>
              <a:ea typeface="Montserrat SemiBold"/>
              <a:cs typeface="Montserrat SemiBold"/>
              <a:sym typeface="Montserrat SemiBold"/>
            </a:endParaRPr>
          </a:p>
          <a:p>
            <a:pPr marL="0" lvl="0" indent="0" algn="l" rtl="0">
              <a:lnSpc>
                <a:spcPct val="100000"/>
              </a:lnSpc>
              <a:spcBef>
                <a:spcPts val="0"/>
              </a:spcBef>
              <a:spcAft>
                <a:spcPts val="0"/>
              </a:spcAft>
              <a:buClr>
                <a:schemeClr val="dk1"/>
              </a:buClr>
              <a:buSzPts val="1100"/>
              <a:buFont typeface="Arial"/>
              <a:buNone/>
            </a:pPr>
            <a:endParaRPr sz="1100" b="1" i="0" u="none" strike="noStrike" cap="none">
              <a:solidFill>
                <a:schemeClr val="dk2"/>
              </a:solidFill>
              <a:latin typeface="Montserrat SemiBold"/>
              <a:ea typeface="Montserrat SemiBold"/>
              <a:cs typeface="Montserrat SemiBold"/>
              <a:sym typeface="Montserrat SemiBold"/>
            </a:endParaRPr>
          </a:p>
          <a:p>
            <a:pPr marL="0" lvl="0" indent="0" algn="l" rtl="0">
              <a:lnSpc>
                <a:spcPct val="100000"/>
              </a:lnSpc>
              <a:spcBef>
                <a:spcPts val="0"/>
              </a:spcBef>
              <a:spcAft>
                <a:spcPts val="0"/>
              </a:spcAft>
              <a:buClr>
                <a:schemeClr val="dk1"/>
              </a:buClr>
              <a:buSzPts val="1100"/>
              <a:buFont typeface="Arial"/>
              <a:buNone/>
            </a:pPr>
            <a:r>
              <a:rPr lang="en-SG" sz="1100" b="0" i="0" u="none" strike="noStrike" cap="none">
                <a:solidFill>
                  <a:schemeClr val="dk2"/>
                </a:solidFill>
                <a:latin typeface="Arial"/>
                <a:ea typeface="Arial"/>
                <a:cs typeface="Arial"/>
                <a:sym typeface="Arial"/>
              </a:rPr>
              <a:t>These calculations were based on the assumption that your immediate audience shares content with their immediate audience, but no additional sharing happens after that. However, in many cases, content can be shared well beyond those immediate two audiences.</a:t>
            </a:r>
            <a:endParaRPr/>
          </a:p>
          <a:p>
            <a:pPr marL="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2"/>
              </a:solidFill>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en-SG" sz="1100" b="1" i="1" u="none" strike="noStrike" cap="none">
                <a:solidFill>
                  <a:schemeClr val="dk2"/>
                </a:solidFill>
                <a:latin typeface="Arial"/>
                <a:ea typeface="Arial"/>
                <a:cs typeface="Arial"/>
                <a:sym typeface="Arial"/>
              </a:rPr>
              <a:t>Part 3</a:t>
            </a:r>
            <a:endParaRPr sz="1100" b="0" i="1" u="none" strike="noStrike" cap="none">
              <a:solidFill>
                <a:schemeClr val="dk2"/>
              </a:solidFill>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2"/>
              </a:solidFill>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en-SG" sz="1100" b="1" i="0" u="none" strike="noStrike" cap="none">
                <a:solidFill>
                  <a:schemeClr val="dk2"/>
                </a:solidFill>
                <a:latin typeface="Arial"/>
                <a:ea typeface="Arial"/>
                <a:cs typeface="Arial"/>
                <a:sym typeface="Arial"/>
              </a:rPr>
              <a:t>ASK YOUR STUDENTS</a:t>
            </a:r>
            <a:endParaRPr sz="1100" b="0" i="0" u="none" strike="noStrike" cap="none">
              <a:solidFill>
                <a:schemeClr val="dk2"/>
              </a:solidFill>
              <a:latin typeface="Arial"/>
              <a:ea typeface="Arial"/>
              <a:cs typeface="Arial"/>
              <a:sym typeface="Arial"/>
            </a:endParaRPr>
          </a:p>
          <a:p>
            <a:pPr marL="171450" lvl="0" indent="-171450" algn="l" rtl="0">
              <a:lnSpc>
                <a:spcPct val="100000"/>
              </a:lnSpc>
              <a:spcBef>
                <a:spcPts val="0"/>
              </a:spcBef>
              <a:spcAft>
                <a:spcPts val="0"/>
              </a:spcAft>
              <a:buClr>
                <a:schemeClr val="dk1"/>
              </a:buClr>
              <a:buSzPts val="1100"/>
              <a:buChar char="●"/>
            </a:pPr>
            <a:r>
              <a:rPr lang="en-SG" sz="1100" b="0" i="0" u="none" strike="noStrike" cap="none">
                <a:solidFill>
                  <a:schemeClr val="dk2"/>
                </a:solidFill>
                <a:latin typeface="Arial"/>
                <a:ea typeface="Arial"/>
                <a:cs typeface="Arial"/>
                <a:sym typeface="Arial"/>
              </a:rPr>
              <a:t>How do you feel about the possibility that so many people you possibly don’t know (you might know some of your friends’ friends) could easily learn about what you do online? What might be some of the negative and/or positive aspects of this?</a:t>
            </a:r>
            <a:endParaRPr/>
          </a:p>
          <a:p>
            <a:pPr marL="171450" lvl="0" indent="-171450" algn="l" rtl="0">
              <a:lnSpc>
                <a:spcPct val="100000"/>
              </a:lnSpc>
              <a:spcBef>
                <a:spcPts val="0"/>
              </a:spcBef>
              <a:spcAft>
                <a:spcPts val="0"/>
              </a:spcAft>
              <a:buClr>
                <a:schemeClr val="dk1"/>
              </a:buClr>
              <a:buSzPts val="1100"/>
              <a:buChar char="●"/>
            </a:pPr>
            <a:r>
              <a:rPr lang="en-SG" sz="1100" b="0" i="0" u="none" strike="noStrike" cap="none">
                <a:solidFill>
                  <a:schemeClr val="dk2"/>
                </a:solidFill>
                <a:latin typeface="Arial"/>
                <a:ea typeface="Arial"/>
                <a:cs typeface="Arial"/>
                <a:sym typeface="Arial"/>
              </a:rPr>
              <a:t>Why does this matter?</a:t>
            </a:r>
            <a:endParaRPr/>
          </a:p>
          <a:p>
            <a:pPr marL="171450" lvl="0" indent="-171450" algn="l" rtl="0">
              <a:lnSpc>
                <a:spcPct val="100000"/>
              </a:lnSpc>
              <a:spcBef>
                <a:spcPts val="0"/>
              </a:spcBef>
              <a:spcAft>
                <a:spcPts val="0"/>
              </a:spcAft>
              <a:buClr>
                <a:schemeClr val="dk1"/>
              </a:buClr>
              <a:buSzPts val="1100"/>
              <a:buChar char="●"/>
            </a:pPr>
            <a:r>
              <a:rPr lang="en-SG" sz="1100" b="0" i="0" u="none" strike="noStrike" cap="none">
                <a:solidFill>
                  <a:schemeClr val="dk2"/>
                </a:solidFill>
                <a:latin typeface="Arial"/>
                <a:ea typeface="Arial"/>
                <a:cs typeface="Arial"/>
                <a:sym typeface="Arial"/>
              </a:rPr>
              <a:t>Does this change the way you think about sharing things online? Why or why not?</a:t>
            </a:r>
            <a:endParaRPr/>
          </a:p>
          <a:p>
            <a:pPr marL="0" lvl="0" indent="0" algn="l" rtl="0">
              <a:lnSpc>
                <a:spcPct val="100000"/>
              </a:lnSpc>
              <a:spcBef>
                <a:spcPts val="0"/>
              </a:spcBef>
              <a:spcAft>
                <a:spcPts val="0"/>
              </a:spcAft>
              <a:buClr>
                <a:schemeClr val="dk1"/>
              </a:buClr>
              <a:buSzPts val="1100"/>
              <a:buFont typeface="Arial"/>
              <a:buNone/>
            </a:pPr>
            <a:br>
              <a:rPr lang="en-SG">
                <a:solidFill>
                  <a:schemeClr val="dk2"/>
                </a:solidFill>
              </a:rPr>
            </a:br>
            <a:endParaRPr b="1">
              <a:solidFill>
                <a:schemeClr val="dk2"/>
              </a:solidFill>
              <a:latin typeface="Montserrat SemiBold"/>
              <a:ea typeface="Montserrat SemiBold"/>
              <a:cs typeface="Montserrat SemiBold"/>
              <a:sym typeface="Montserrat SemiBold"/>
            </a:endParaRPr>
          </a:p>
        </p:txBody>
      </p:sp>
      <p:sp>
        <p:nvSpPr>
          <p:cNvPr id="613" name="Google Shape;613;p152: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9"/>
        <p:cNvGrpSpPr/>
        <p:nvPr/>
      </p:nvGrpSpPr>
      <p:grpSpPr>
        <a:xfrm>
          <a:off x="0" y="0"/>
          <a:ext cx="0" cy="0"/>
          <a:chOff x="0" y="0"/>
          <a:chExt cx="0" cy="0"/>
        </a:xfrm>
      </p:grpSpPr>
      <p:sp>
        <p:nvSpPr>
          <p:cNvPr id="620" name="Google Shape;620;p15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161925" lvl="0" indent="0" algn="l" rtl="0">
              <a:lnSpc>
                <a:spcPct val="100000"/>
              </a:lnSpc>
              <a:spcBef>
                <a:spcPts val="0"/>
              </a:spcBef>
              <a:spcAft>
                <a:spcPts val="0"/>
              </a:spcAft>
              <a:buClr>
                <a:schemeClr val="dk1"/>
              </a:buClr>
              <a:buSzPts val="1100"/>
              <a:buFont typeface="Arial"/>
              <a:buNone/>
            </a:pPr>
            <a:r>
              <a:rPr lang="en-SG" b="1" u="sng">
                <a:solidFill>
                  <a:schemeClr val="dk2"/>
                </a:solidFill>
                <a:latin typeface="Montserrat SemiBold"/>
                <a:ea typeface="Montserrat SemiBold"/>
                <a:cs typeface="Montserrat SemiBold"/>
                <a:sym typeface="Montserrat SemiBold"/>
              </a:rPr>
              <a:t>Speaker Notes:</a:t>
            </a:r>
            <a:endParaRPr sz="1100" b="1" i="0" u="none" strike="noStrike" cap="none">
              <a:solidFill>
                <a:schemeClr val="dk2"/>
              </a:solidFill>
              <a:latin typeface="Montserrat SemiBold"/>
              <a:ea typeface="Montserrat SemiBold"/>
              <a:cs typeface="Montserrat SemiBold"/>
              <a:sym typeface="Montserrat SemiBold"/>
            </a:endParaRPr>
          </a:p>
          <a:p>
            <a:pPr marL="0" marR="161925" lvl="0" indent="0" algn="l" rtl="0">
              <a:lnSpc>
                <a:spcPct val="100000"/>
              </a:lnSpc>
              <a:spcBef>
                <a:spcPts val="0"/>
              </a:spcBef>
              <a:spcAft>
                <a:spcPts val="0"/>
              </a:spcAft>
              <a:buClr>
                <a:schemeClr val="dk1"/>
              </a:buClr>
              <a:buSzPts val="1100"/>
              <a:buFont typeface="Arial"/>
              <a:buNone/>
            </a:pPr>
            <a:endParaRPr sz="1100" b="1" i="0" u="none" strike="noStrike" cap="none">
              <a:solidFill>
                <a:schemeClr val="dk2"/>
              </a:solidFill>
              <a:latin typeface="Montserrat SemiBold"/>
              <a:ea typeface="Montserrat SemiBold"/>
              <a:cs typeface="Montserrat SemiBold"/>
              <a:sym typeface="Montserrat SemiBold"/>
            </a:endParaRPr>
          </a:p>
          <a:p>
            <a:pPr marL="0" marR="161925" lvl="0" indent="0" algn="l" rtl="0">
              <a:lnSpc>
                <a:spcPct val="100000"/>
              </a:lnSpc>
              <a:spcBef>
                <a:spcPts val="0"/>
              </a:spcBef>
              <a:spcAft>
                <a:spcPts val="0"/>
              </a:spcAft>
              <a:buClr>
                <a:schemeClr val="dk1"/>
              </a:buClr>
              <a:buSzPts val="1100"/>
              <a:buFont typeface="Arial"/>
              <a:buNone/>
            </a:pPr>
            <a:r>
              <a:rPr lang="en-SG" sz="1100" b="1" i="0" u="none" strike="noStrike" cap="none">
                <a:solidFill>
                  <a:schemeClr val="dk2"/>
                </a:solidFill>
                <a:latin typeface="Arial"/>
                <a:ea typeface="Arial"/>
                <a:cs typeface="Arial"/>
                <a:sym typeface="Arial"/>
              </a:rPr>
              <a:t>Sharing Online</a:t>
            </a:r>
            <a:endParaRPr sz="1100" b="0" i="0" u="none" strike="noStrike" cap="none">
              <a:solidFill>
                <a:schemeClr val="dk2"/>
              </a:solidFill>
              <a:latin typeface="Arial"/>
              <a:ea typeface="Arial"/>
              <a:cs typeface="Arial"/>
              <a:sym typeface="Arial"/>
            </a:endParaRPr>
          </a:p>
          <a:p>
            <a:pPr marL="0" marR="161925"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2"/>
              </a:solidFill>
              <a:latin typeface="Arial"/>
              <a:ea typeface="Arial"/>
              <a:cs typeface="Arial"/>
              <a:sym typeface="Arial"/>
            </a:endParaRPr>
          </a:p>
          <a:p>
            <a:pPr marL="0" marR="161925" lvl="0" indent="0" algn="l" rtl="0">
              <a:lnSpc>
                <a:spcPct val="100000"/>
              </a:lnSpc>
              <a:spcBef>
                <a:spcPts val="0"/>
              </a:spcBef>
              <a:spcAft>
                <a:spcPts val="0"/>
              </a:spcAft>
              <a:buClr>
                <a:schemeClr val="dk1"/>
              </a:buClr>
              <a:buSzPts val="1100"/>
              <a:buFont typeface="Arial"/>
              <a:buNone/>
            </a:pPr>
            <a:r>
              <a:rPr lang="en-SG" sz="1100" b="1" i="1" u="none" strike="noStrike" cap="none">
                <a:solidFill>
                  <a:schemeClr val="dk2"/>
                </a:solidFill>
                <a:latin typeface="Arial"/>
                <a:ea typeface="Arial"/>
                <a:cs typeface="Arial"/>
                <a:sym typeface="Arial"/>
              </a:rPr>
              <a:t>Discussion 1</a:t>
            </a:r>
            <a:endParaRPr sz="1100" b="0" i="1" u="none" strike="noStrike" cap="none">
              <a:solidFill>
                <a:schemeClr val="dk2"/>
              </a:solidFill>
              <a:latin typeface="Arial"/>
              <a:ea typeface="Arial"/>
              <a:cs typeface="Arial"/>
              <a:sym typeface="Arial"/>
            </a:endParaRPr>
          </a:p>
          <a:p>
            <a:pPr marL="0" marR="161925" lvl="0" indent="0" algn="l" rtl="0">
              <a:lnSpc>
                <a:spcPct val="100000"/>
              </a:lnSpc>
              <a:spcBef>
                <a:spcPts val="0"/>
              </a:spcBef>
              <a:spcAft>
                <a:spcPts val="0"/>
              </a:spcAft>
              <a:buClr>
                <a:schemeClr val="dk1"/>
              </a:buClr>
              <a:buSzPts val="1100"/>
              <a:buFont typeface="Arial"/>
              <a:buNone/>
            </a:pPr>
            <a:endParaRPr sz="1100" b="0" i="1" u="none" strike="noStrike" cap="none">
              <a:solidFill>
                <a:schemeClr val="dk2"/>
              </a:solidFill>
              <a:latin typeface="Arial"/>
              <a:ea typeface="Arial"/>
              <a:cs typeface="Arial"/>
              <a:sym typeface="Arial"/>
            </a:endParaRPr>
          </a:p>
          <a:p>
            <a:pPr marL="0" marR="161925" lvl="0" indent="0" algn="l" rtl="0">
              <a:lnSpc>
                <a:spcPct val="100000"/>
              </a:lnSpc>
              <a:spcBef>
                <a:spcPts val="0"/>
              </a:spcBef>
              <a:spcAft>
                <a:spcPts val="0"/>
              </a:spcAft>
              <a:buClr>
                <a:schemeClr val="dk1"/>
              </a:buClr>
              <a:buSzPts val="1100"/>
              <a:buFont typeface="Arial"/>
              <a:buNone/>
            </a:pPr>
            <a:r>
              <a:rPr lang="en-SG" sz="1100" b="1" i="0" u="none" strike="noStrike" cap="none">
                <a:solidFill>
                  <a:schemeClr val="dk2"/>
                </a:solidFill>
                <a:latin typeface="Arial"/>
                <a:ea typeface="Arial"/>
                <a:cs typeface="Arial"/>
                <a:sym typeface="Arial"/>
              </a:rPr>
              <a:t>TELL YOUR STUDENTS</a:t>
            </a:r>
            <a:endParaRPr sz="1100" b="0" i="0" u="none" strike="noStrike" cap="none">
              <a:solidFill>
                <a:schemeClr val="dk2"/>
              </a:solidFill>
              <a:latin typeface="Arial"/>
              <a:ea typeface="Arial"/>
              <a:cs typeface="Arial"/>
              <a:sym typeface="Arial"/>
            </a:endParaRPr>
          </a:p>
          <a:p>
            <a:pPr marL="0" marR="161925" lvl="0" indent="0" algn="l" rtl="0">
              <a:lnSpc>
                <a:spcPct val="100000"/>
              </a:lnSpc>
              <a:spcBef>
                <a:spcPts val="0"/>
              </a:spcBef>
              <a:spcAft>
                <a:spcPts val="0"/>
              </a:spcAft>
              <a:buClr>
                <a:schemeClr val="dk1"/>
              </a:buClr>
              <a:buSzPts val="1100"/>
              <a:buFont typeface="Arial"/>
              <a:buNone/>
            </a:pPr>
            <a:r>
              <a:rPr lang="en-SG" sz="1100" b="0" i="0" u="none" strike="noStrike" cap="none">
                <a:solidFill>
                  <a:schemeClr val="dk2"/>
                </a:solidFill>
                <a:latin typeface="Arial"/>
                <a:ea typeface="Arial"/>
                <a:cs typeface="Arial"/>
                <a:sym typeface="Arial"/>
              </a:rPr>
              <a:t>You may share things online for an intended audience, but when you make content public, it may gain unexpected attention. Media shared online can go “viral,” spreading quickly over social media, being replicated and possibly remixed.</a:t>
            </a:r>
            <a:endParaRPr/>
          </a:p>
          <a:p>
            <a:pPr marL="0" marR="161925"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2"/>
              </a:solidFill>
              <a:latin typeface="Arial"/>
              <a:ea typeface="Arial"/>
              <a:cs typeface="Arial"/>
              <a:sym typeface="Arial"/>
            </a:endParaRPr>
          </a:p>
          <a:p>
            <a:pPr marL="0" marR="161925" lvl="0" indent="0" algn="l" rtl="0">
              <a:lnSpc>
                <a:spcPct val="100000"/>
              </a:lnSpc>
              <a:spcBef>
                <a:spcPts val="0"/>
              </a:spcBef>
              <a:spcAft>
                <a:spcPts val="0"/>
              </a:spcAft>
              <a:buClr>
                <a:schemeClr val="dk1"/>
              </a:buClr>
              <a:buSzPts val="1100"/>
              <a:buFont typeface="Arial"/>
              <a:buNone/>
            </a:pPr>
            <a:r>
              <a:rPr lang="en-SG" sz="1100" b="1" i="0" u="none" strike="noStrike" cap="none">
                <a:solidFill>
                  <a:schemeClr val="dk2"/>
                </a:solidFill>
                <a:latin typeface="Arial"/>
                <a:ea typeface="Arial"/>
                <a:cs typeface="Arial"/>
                <a:sym typeface="Arial"/>
              </a:rPr>
              <a:t>ASK YOUR STUDENTS</a:t>
            </a:r>
            <a:endParaRPr sz="1100" b="0" i="0" u="none" strike="noStrike" cap="none">
              <a:solidFill>
                <a:schemeClr val="dk2"/>
              </a:solidFill>
              <a:latin typeface="Arial"/>
              <a:ea typeface="Arial"/>
              <a:cs typeface="Arial"/>
              <a:sym typeface="Arial"/>
            </a:endParaRPr>
          </a:p>
          <a:p>
            <a:pPr marL="171450" marR="161925" lvl="0" indent="-171450" algn="l" rtl="0">
              <a:lnSpc>
                <a:spcPct val="100000"/>
              </a:lnSpc>
              <a:spcBef>
                <a:spcPts val="0"/>
              </a:spcBef>
              <a:spcAft>
                <a:spcPts val="0"/>
              </a:spcAft>
              <a:buClr>
                <a:schemeClr val="dk1"/>
              </a:buClr>
              <a:buSzPts val="1100"/>
              <a:buChar char="●"/>
            </a:pPr>
            <a:r>
              <a:rPr lang="en-SG" sz="1100" b="0" i="0" u="none" strike="noStrike" cap="none">
                <a:solidFill>
                  <a:schemeClr val="dk2"/>
                </a:solidFill>
                <a:latin typeface="Arial"/>
                <a:ea typeface="Arial"/>
                <a:cs typeface="Arial"/>
                <a:sym typeface="Arial"/>
              </a:rPr>
              <a:t>Can anyone think of an example of viral media?</a:t>
            </a:r>
            <a:endParaRPr/>
          </a:p>
          <a:p>
            <a:pPr marL="171450" marR="161925" lvl="0" indent="-171450" algn="l" rtl="0">
              <a:lnSpc>
                <a:spcPct val="100000"/>
              </a:lnSpc>
              <a:spcBef>
                <a:spcPts val="0"/>
              </a:spcBef>
              <a:spcAft>
                <a:spcPts val="0"/>
              </a:spcAft>
              <a:buClr>
                <a:schemeClr val="dk1"/>
              </a:buClr>
              <a:buSzPts val="1100"/>
              <a:buChar char="●"/>
            </a:pPr>
            <a:r>
              <a:rPr lang="en-SG" sz="1100" b="0" i="0" u="none" strike="noStrike" cap="none">
                <a:solidFill>
                  <a:schemeClr val="dk2"/>
                </a:solidFill>
                <a:latin typeface="Arial"/>
                <a:ea typeface="Arial"/>
                <a:cs typeface="Arial"/>
                <a:sym typeface="Arial"/>
              </a:rPr>
              <a:t>If not, ask them to think about memes, remixes, or popular videos they’ve seen and/or shared with their friends.</a:t>
            </a:r>
            <a:endParaRPr/>
          </a:p>
          <a:p>
            <a:pPr marL="0" marR="161925"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2"/>
              </a:solidFill>
              <a:latin typeface="Arial"/>
              <a:ea typeface="Arial"/>
              <a:cs typeface="Arial"/>
              <a:sym typeface="Arial"/>
            </a:endParaRPr>
          </a:p>
          <a:p>
            <a:pPr marL="0" marR="161925" lvl="0" indent="0" algn="l" rtl="0">
              <a:lnSpc>
                <a:spcPct val="100000"/>
              </a:lnSpc>
              <a:spcBef>
                <a:spcPts val="0"/>
              </a:spcBef>
              <a:spcAft>
                <a:spcPts val="0"/>
              </a:spcAft>
              <a:buClr>
                <a:schemeClr val="dk1"/>
              </a:buClr>
              <a:buSzPts val="1100"/>
              <a:buFont typeface="Arial"/>
              <a:buNone/>
            </a:pPr>
            <a:r>
              <a:rPr lang="en-SG" sz="1100" b="1" i="0" u="none" strike="noStrike" cap="none">
                <a:solidFill>
                  <a:schemeClr val="dk2"/>
                </a:solidFill>
                <a:latin typeface="Arial"/>
                <a:ea typeface="Arial"/>
                <a:cs typeface="Arial"/>
                <a:sym typeface="Arial"/>
              </a:rPr>
              <a:t>CLASS INTERACTION</a:t>
            </a:r>
            <a:endParaRPr sz="1100" b="0" i="0" u="none" strike="noStrike" cap="none">
              <a:solidFill>
                <a:schemeClr val="dk2"/>
              </a:solidFill>
              <a:latin typeface="Arial"/>
              <a:ea typeface="Arial"/>
              <a:cs typeface="Arial"/>
              <a:sym typeface="Arial"/>
            </a:endParaRPr>
          </a:p>
          <a:p>
            <a:pPr marL="0" marR="161925" lvl="0" indent="0" algn="l" rtl="0">
              <a:lnSpc>
                <a:spcPct val="100000"/>
              </a:lnSpc>
              <a:spcBef>
                <a:spcPts val="0"/>
              </a:spcBef>
              <a:spcAft>
                <a:spcPts val="0"/>
              </a:spcAft>
              <a:buClr>
                <a:schemeClr val="dk1"/>
              </a:buClr>
              <a:buSzPts val="1100"/>
              <a:buFont typeface="Arial"/>
              <a:buNone/>
            </a:pPr>
            <a:r>
              <a:rPr lang="en-SG" sz="1100" b="0" i="0" u="none" strike="noStrike" cap="none">
                <a:solidFill>
                  <a:schemeClr val="dk2"/>
                </a:solidFill>
                <a:latin typeface="Arial"/>
                <a:ea typeface="Arial"/>
                <a:cs typeface="Arial"/>
                <a:sym typeface="Arial"/>
              </a:rPr>
              <a:t>Show a recent example aligned with your/students’ local/regional context to further solidify the concept.</a:t>
            </a:r>
            <a:endParaRPr/>
          </a:p>
          <a:p>
            <a:pPr marL="0" marR="161925" lvl="0" indent="0" algn="l" rtl="0">
              <a:lnSpc>
                <a:spcPct val="100000"/>
              </a:lnSpc>
              <a:spcBef>
                <a:spcPts val="0"/>
              </a:spcBef>
              <a:spcAft>
                <a:spcPts val="0"/>
              </a:spcAft>
              <a:buClr>
                <a:schemeClr val="dk1"/>
              </a:buClr>
              <a:buSzPts val="1100"/>
              <a:buFont typeface="Arial"/>
              <a:buNone/>
            </a:pPr>
            <a:endParaRPr sz="1100" b="1" i="0" u="none" strike="noStrike" cap="none">
              <a:solidFill>
                <a:schemeClr val="dk2"/>
              </a:solidFill>
              <a:latin typeface="Arial"/>
              <a:ea typeface="Arial"/>
              <a:cs typeface="Arial"/>
              <a:sym typeface="Arial"/>
            </a:endParaRPr>
          </a:p>
          <a:p>
            <a:pPr marL="0" marR="161925" lvl="0" indent="0" algn="l" rtl="0">
              <a:lnSpc>
                <a:spcPct val="100000"/>
              </a:lnSpc>
              <a:spcBef>
                <a:spcPts val="0"/>
              </a:spcBef>
              <a:spcAft>
                <a:spcPts val="0"/>
              </a:spcAft>
              <a:buClr>
                <a:schemeClr val="dk1"/>
              </a:buClr>
              <a:buSzPts val="1100"/>
              <a:buFont typeface="Arial"/>
              <a:buNone/>
            </a:pPr>
            <a:r>
              <a:rPr lang="en-SG" sz="1100" b="1" i="0" u="none" strike="noStrike" cap="none">
                <a:solidFill>
                  <a:schemeClr val="dk2"/>
                </a:solidFill>
                <a:latin typeface="Arial"/>
                <a:ea typeface="Arial"/>
                <a:cs typeface="Arial"/>
                <a:sym typeface="Arial"/>
              </a:rPr>
              <a:t>TEACHER’S NOTE</a:t>
            </a:r>
            <a:br>
              <a:rPr lang="en-SG" sz="1100" b="0" i="0" u="none" strike="noStrike" cap="none">
                <a:solidFill>
                  <a:schemeClr val="dk2"/>
                </a:solidFill>
                <a:latin typeface="Arial"/>
                <a:ea typeface="Arial"/>
                <a:cs typeface="Arial"/>
                <a:sym typeface="Arial"/>
              </a:rPr>
            </a:br>
            <a:r>
              <a:rPr lang="en-SG" sz="1100" b="0" i="0" u="none" strike="noStrike" cap="none">
                <a:solidFill>
                  <a:schemeClr val="dk2"/>
                </a:solidFill>
                <a:latin typeface="Arial"/>
                <a:ea typeface="Arial"/>
                <a:cs typeface="Arial"/>
                <a:sym typeface="Arial"/>
              </a:rPr>
              <a:t>The viral content example can be localized to reflect your student’s local context in the area you are teaching. </a:t>
            </a:r>
            <a:r>
              <a:rPr lang="en-SG" sz="1100" b="0" i="0" u="none" strike="noStrike" cap="none">
                <a:solidFill>
                  <a:srgbClr val="000000"/>
                </a:solidFill>
                <a:latin typeface="Arial"/>
                <a:ea typeface="Arial"/>
                <a:cs typeface="Arial"/>
                <a:sym typeface="Arial"/>
              </a:rPr>
              <a:t>This example is intended to show viral content online to teach students that once content is online, it can be challenging to control who sees it. </a:t>
            </a:r>
            <a:r>
              <a:rPr lang="en-SG" sz="1100" b="0" i="0" u="none" strike="noStrike" cap="none">
                <a:solidFill>
                  <a:schemeClr val="dk2"/>
                </a:solidFill>
                <a:latin typeface="Arial"/>
                <a:ea typeface="Arial"/>
                <a:cs typeface="Arial"/>
                <a:sym typeface="Arial"/>
              </a:rPr>
              <a:t>For example:</a:t>
            </a:r>
            <a:endParaRPr/>
          </a:p>
          <a:p>
            <a:pPr marL="171450" marR="161925" lvl="0" indent="-171450" algn="l" rtl="0">
              <a:lnSpc>
                <a:spcPct val="100000"/>
              </a:lnSpc>
              <a:spcBef>
                <a:spcPts val="0"/>
              </a:spcBef>
              <a:spcAft>
                <a:spcPts val="0"/>
              </a:spcAft>
              <a:buClr>
                <a:schemeClr val="dk1"/>
              </a:buClr>
              <a:buSzPts val="1100"/>
              <a:buChar char="●"/>
            </a:pPr>
            <a:r>
              <a:rPr lang="en-SG" sz="1100" b="1" i="0" u="none" strike="noStrike" cap="none">
                <a:solidFill>
                  <a:schemeClr val="dk2"/>
                </a:solidFill>
                <a:latin typeface="Arial"/>
                <a:ea typeface="Arial"/>
                <a:cs typeface="Arial"/>
                <a:sym typeface="Arial"/>
              </a:rPr>
              <a:t>Ghana: </a:t>
            </a:r>
            <a:r>
              <a:rPr lang="en-SG" sz="1100" b="0" i="0" u="none" strike="noStrike" cap="none">
                <a:solidFill>
                  <a:schemeClr val="dk2"/>
                </a:solidFill>
                <a:latin typeface="Arial"/>
                <a:ea typeface="Arial"/>
                <a:cs typeface="Arial"/>
                <a:sym typeface="Arial"/>
              </a:rPr>
              <a:t>#TakoradiGirls, a famous kidnapping cases of three girls. </a:t>
            </a:r>
            <a:endParaRPr sz="1100" b="1" i="0" u="none" strike="noStrike" cap="none">
              <a:solidFill>
                <a:schemeClr val="dk2"/>
              </a:solidFill>
              <a:latin typeface="Arial"/>
              <a:ea typeface="Arial"/>
              <a:cs typeface="Arial"/>
              <a:sym typeface="Arial"/>
            </a:endParaRPr>
          </a:p>
          <a:p>
            <a:pPr marL="171450" marR="161925" lvl="0" indent="-171450" algn="l" rtl="0">
              <a:lnSpc>
                <a:spcPct val="100000"/>
              </a:lnSpc>
              <a:spcBef>
                <a:spcPts val="0"/>
              </a:spcBef>
              <a:spcAft>
                <a:spcPts val="0"/>
              </a:spcAft>
              <a:buClr>
                <a:schemeClr val="dk1"/>
              </a:buClr>
              <a:buSzPts val="1100"/>
              <a:buChar char="●"/>
            </a:pPr>
            <a:r>
              <a:rPr lang="en-SG" sz="1100" b="1" i="0" u="none" strike="noStrike" cap="none">
                <a:solidFill>
                  <a:schemeClr val="dk2"/>
                </a:solidFill>
                <a:latin typeface="Arial"/>
                <a:ea typeface="Arial"/>
                <a:cs typeface="Arial"/>
                <a:sym typeface="Arial"/>
              </a:rPr>
              <a:t>Kenya: </a:t>
            </a:r>
            <a:r>
              <a:rPr lang="en-SG" sz="1100" b="0" i="0" u="none" strike="noStrike" cap="none">
                <a:solidFill>
                  <a:schemeClr val="dk2"/>
                </a:solidFill>
                <a:latin typeface="Arial"/>
                <a:ea typeface="Arial"/>
                <a:cs typeface="Arial"/>
                <a:sym typeface="Arial"/>
              </a:rPr>
              <a:t>A local artist by the name of Embrambamba posted a video where he was captured rolling in the mud and doing spine-chilling stunts. Since this act was very unique, his videos went viral and even earned him an opportunity to be interviewed on a Kenyan TV program called, "The Trend.” </a:t>
            </a:r>
            <a:r>
              <a:rPr lang="en-SG" sz="1100" b="0" i="0" u="sng" strike="noStrike" cap="none">
                <a:solidFill>
                  <a:schemeClr val="dk2"/>
                </a:solidFill>
                <a:latin typeface="Arial"/>
                <a:ea typeface="Arial"/>
                <a:cs typeface="Arial"/>
                <a:sym typeface="Arial"/>
                <a:hlinkClick r:id="rId3">
                  <a:extLst>
                    <a:ext uri="{A12FA001-AC4F-418D-AE19-62706E023703}">
                      <ahyp:hlinkClr xmlns:ahyp="http://schemas.microsoft.com/office/drawing/2018/hyperlinkcolor" val="tx"/>
                    </a:ext>
                  </a:extLst>
                </a:hlinkClick>
              </a:rPr>
              <a:t>https://www.facebook.com/benson.kimathi.7/videos/3651558584967261</a:t>
            </a:r>
            <a:endParaRPr sz="1100" b="1" i="0" u="none" strike="noStrike" cap="none">
              <a:solidFill>
                <a:schemeClr val="dk2"/>
              </a:solidFill>
              <a:latin typeface="Arial"/>
              <a:ea typeface="Arial"/>
              <a:cs typeface="Arial"/>
              <a:sym typeface="Arial"/>
            </a:endParaRPr>
          </a:p>
          <a:p>
            <a:pPr marL="171450" marR="161925" lvl="0" indent="-171450" algn="l" rtl="0">
              <a:lnSpc>
                <a:spcPct val="100000"/>
              </a:lnSpc>
              <a:spcBef>
                <a:spcPts val="0"/>
              </a:spcBef>
              <a:spcAft>
                <a:spcPts val="0"/>
              </a:spcAft>
              <a:buClr>
                <a:schemeClr val="dk1"/>
              </a:buClr>
              <a:buSzPts val="1100"/>
              <a:buChar char="●"/>
            </a:pPr>
            <a:r>
              <a:rPr lang="en-SG" sz="1100" b="1" i="0" u="none" strike="noStrike" cap="none">
                <a:solidFill>
                  <a:schemeClr val="dk2"/>
                </a:solidFill>
                <a:latin typeface="Arial"/>
                <a:ea typeface="Arial"/>
                <a:cs typeface="Arial"/>
                <a:sym typeface="Arial"/>
              </a:rPr>
              <a:t>Nigeria:</a:t>
            </a:r>
            <a:r>
              <a:rPr lang="en-SG" sz="1100" b="0" i="0" u="none" strike="noStrike" cap="none">
                <a:solidFill>
                  <a:schemeClr val="dk2"/>
                </a:solidFill>
                <a:latin typeface="Arial"/>
                <a:ea typeface="Arial"/>
                <a:cs typeface="Arial"/>
                <a:sym typeface="Arial"/>
              </a:rPr>
              <a:t> This popular Twitter meme went viral. It started out as a post by a Twitter user who had no idea it was going to go viral. </a:t>
            </a:r>
            <a:r>
              <a:rPr lang="en-SG" sz="1100" b="0" i="0" u="sng" strike="noStrike" cap="none">
                <a:solidFill>
                  <a:schemeClr val="dk2"/>
                </a:solidFill>
                <a:latin typeface="Arial"/>
                <a:ea typeface="Arial"/>
                <a:cs typeface="Arial"/>
                <a:sym typeface="Arial"/>
              </a:rPr>
              <a:t>https://twitter.com/EvansTed101/status/1391101386801229829 </a:t>
            </a:r>
            <a:endParaRPr sz="1100" b="1" i="0" u="sng" strike="noStrike" cap="none">
              <a:solidFill>
                <a:schemeClr val="dk2"/>
              </a:solidFill>
              <a:latin typeface="Arial"/>
              <a:ea typeface="Arial"/>
              <a:cs typeface="Arial"/>
              <a:sym typeface="Arial"/>
            </a:endParaRPr>
          </a:p>
          <a:p>
            <a:pPr marL="171450" marR="161925" lvl="0" indent="-171450" algn="l" rtl="0">
              <a:lnSpc>
                <a:spcPct val="100000"/>
              </a:lnSpc>
              <a:spcBef>
                <a:spcPts val="0"/>
              </a:spcBef>
              <a:spcAft>
                <a:spcPts val="0"/>
              </a:spcAft>
              <a:buClr>
                <a:schemeClr val="dk1"/>
              </a:buClr>
              <a:buSzPts val="1100"/>
              <a:buChar char="●"/>
            </a:pPr>
            <a:r>
              <a:rPr lang="en-SG" sz="1100" b="1" i="0" u="none" strike="noStrike" cap="none">
                <a:solidFill>
                  <a:schemeClr val="dk2"/>
                </a:solidFill>
                <a:latin typeface="Arial"/>
                <a:ea typeface="Arial"/>
                <a:cs typeface="Arial"/>
                <a:sym typeface="Arial"/>
              </a:rPr>
              <a:t>Zambia:</a:t>
            </a:r>
            <a:r>
              <a:rPr lang="en-SG" sz="1100" b="0" i="0" u="none" strike="noStrike" cap="none">
                <a:solidFill>
                  <a:schemeClr val="dk2"/>
                </a:solidFill>
                <a:latin typeface="Arial"/>
                <a:ea typeface="Arial"/>
                <a:cs typeface="Arial"/>
                <a:sym typeface="Arial"/>
              </a:rPr>
              <a:t> A video went viral of a fake Kevin Hart in Zambia.</a:t>
            </a:r>
            <a:br>
              <a:rPr lang="en-SG" sz="1100" b="0" i="0" u="none" strike="noStrike" cap="none">
                <a:solidFill>
                  <a:schemeClr val="dk2"/>
                </a:solidFill>
                <a:latin typeface="Arial"/>
                <a:ea typeface="Arial"/>
                <a:cs typeface="Arial"/>
                <a:sym typeface="Arial"/>
              </a:rPr>
            </a:br>
            <a:r>
              <a:rPr lang="en-SG" sz="1100" b="0" i="0" u="sng" strike="noStrike" cap="none">
                <a:solidFill>
                  <a:schemeClr val="dk2"/>
                </a:solidFill>
                <a:latin typeface="Arial"/>
                <a:ea typeface="Arial"/>
                <a:cs typeface="Arial"/>
                <a:sym typeface="Arial"/>
                <a:hlinkClick r:id="rId4">
                  <a:extLst>
                    <a:ext uri="{A12FA001-AC4F-418D-AE19-62706E023703}">
                      <ahyp:hlinkClr xmlns:ahyp="http://schemas.microsoft.com/office/drawing/2018/hyperlinkcolor" val="tx"/>
                    </a:ext>
                  </a:extLst>
                </a:hlinkClick>
              </a:rPr>
              <a:t>https://www.facebook.com/BET/posts/kevin-hart-has-a-zambian-look-alike-on-tiktok-named-john-that-goes-by-the-userna/10157655665450404/</a:t>
            </a:r>
            <a:endParaRPr sz="1100" b="0" i="0" u="sng" strike="noStrike" cap="none">
              <a:solidFill>
                <a:schemeClr val="dk2"/>
              </a:solidFill>
              <a:latin typeface="Arial"/>
              <a:ea typeface="Arial"/>
              <a:cs typeface="Arial"/>
              <a:sym typeface="Arial"/>
            </a:endParaRPr>
          </a:p>
          <a:p>
            <a:pPr marL="171450" marR="161925" lvl="0" indent="-101600" algn="l" rtl="0">
              <a:lnSpc>
                <a:spcPct val="100000"/>
              </a:lnSpc>
              <a:spcBef>
                <a:spcPts val="0"/>
              </a:spcBef>
              <a:spcAft>
                <a:spcPts val="0"/>
              </a:spcAft>
              <a:buClr>
                <a:schemeClr val="dk1"/>
              </a:buClr>
              <a:buSzPts val="1100"/>
              <a:buNone/>
            </a:pPr>
            <a:endParaRPr sz="1100" b="0" i="0" u="sng" strike="noStrike" cap="none">
              <a:solidFill>
                <a:schemeClr val="dk2"/>
              </a:solidFill>
              <a:latin typeface="Arial"/>
              <a:ea typeface="Arial"/>
              <a:cs typeface="Arial"/>
              <a:sym typeface="Arial"/>
            </a:endParaRPr>
          </a:p>
          <a:p>
            <a:pPr marL="0" marR="161925" lvl="0" indent="0" algn="l" rtl="0">
              <a:lnSpc>
                <a:spcPct val="100000"/>
              </a:lnSpc>
              <a:spcBef>
                <a:spcPts val="0"/>
              </a:spcBef>
              <a:spcAft>
                <a:spcPts val="0"/>
              </a:spcAft>
              <a:buClr>
                <a:schemeClr val="dk1"/>
              </a:buClr>
              <a:buSzPts val="1100"/>
              <a:buFont typeface="Arial"/>
              <a:buNone/>
            </a:pPr>
            <a:r>
              <a:rPr lang="en-SG" sz="1100" b="1" i="1" u="none" strike="noStrike" cap="none">
                <a:solidFill>
                  <a:schemeClr val="dk2"/>
                </a:solidFill>
                <a:latin typeface="Arial"/>
                <a:ea typeface="Arial"/>
                <a:cs typeface="Arial"/>
                <a:sym typeface="Arial"/>
              </a:rPr>
              <a:t>Discussion 2</a:t>
            </a:r>
            <a:endParaRPr sz="1100" b="0" i="1" u="none" strike="noStrike" cap="none">
              <a:solidFill>
                <a:schemeClr val="dk2"/>
              </a:solidFill>
              <a:latin typeface="Arial"/>
              <a:ea typeface="Arial"/>
              <a:cs typeface="Arial"/>
              <a:sym typeface="Arial"/>
            </a:endParaRPr>
          </a:p>
          <a:p>
            <a:pPr marL="0" marR="161925"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2"/>
              </a:solidFill>
              <a:latin typeface="Arial"/>
              <a:ea typeface="Arial"/>
              <a:cs typeface="Arial"/>
              <a:sym typeface="Arial"/>
            </a:endParaRPr>
          </a:p>
          <a:p>
            <a:pPr marL="0" marR="161925" lvl="0" indent="0" algn="l" rtl="0">
              <a:lnSpc>
                <a:spcPct val="100000"/>
              </a:lnSpc>
              <a:spcBef>
                <a:spcPts val="0"/>
              </a:spcBef>
              <a:spcAft>
                <a:spcPts val="0"/>
              </a:spcAft>
              <a:buClr>
                <a:schemeClr val="dk1"/>
              </a:buClr>
              <a:buSzPts val="1100"/>
              <a:buFont typeface="Arial"/>
              <a:buNone/>
            </a:pPr>
            <a:r>
              <a:rPr lang="en-SG" sz="1100" b="1" i="0" u="none" strike="noStrike" cap="none">
                <a:solidFill>
                  <a:schemeClr val="dk2"/>
                </a:solidFill>
                <a:latin typeface="Arial"/>
                <a:ea typeface="Arial"/>
                <a:cs typeface="Arial"/>
                <a:sym typeface="Arial"/>
              </a:rPr>
              <a:t>TELL YOUR STUDENTS</a:t>
            </a:r>
            <a:endParaRPr sz="1100" b="0" i="0" u="none" strike="noStrike" cap="none">
              <a:solidFill>
                <a:schemeClr val="dk2"/>
              </a:solidFill>
              <a:latin typeface="Arial"/>
              <a:ea typeface="Arial"/>
              <a:cs typeface="Arial"/>
              <a:sym typeface="Arial"/>
            </a:endParaRPr>
          </a:p>
          <a:p>
            <a:pPr marL="0" marR="161925" lvl="0" indent="0" algn="l" rtl="0">
              <a:lnSpc>
                <a:spcPct val="100000"/>
              </a:lnSpc>
              <a:spcBef>
                <a:spcPts val="0"/>
              </a:spcBef>
              <a:spcAft>
                <a:spcPts val="0"/>
              </a:spcAft>
              <a:buClr>
                <a:schemeClr val="dk1"/>
              </a:buClr>
              <a:buSzPts val="1100"/>
              <a:buFont typeface="Arial"/>
              <a:buNone/>
            </a:pPr>
            <a:r>
              <a:rPr lang="en-SG" sz="1100" b="0" i="0" u="none" strike="noStrike" cap="none">
                <a:solidFill>
                  <a:schemeClr val="dk2"/>
                </a:solidFill>
                <a:latin typeface="Arial"/>
                <a:ea typeface="Arial"/>
                <a:cs typeface="Arial"/>
                <a:sym typeface="Arial"/>
              </a:rPr>
              <a:t>Viral media can be good if you want to draw attention to your work. However, unwanted attention can potentially include harassment and cyberbullying. A private video that gets leaked or shared without your permission could be damaging to your reputation.</a:t>
            </a:r>
            <a:endParaRPr/>
          </a:p>
          <a:p>
            <a:pPr marL="0" marR="161925"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2"/>
              </a:solidFill>
              <a:latin typeface="Arial"/>
              <a:ea typeface="Arial"/>
              <a:cs typeface="Arial"/>
              <a:sym typeface="Arial"/>
            </a:endParaRPr>
          </a:p>
          <a:p>
            <a:pPr marL="0" marR="161925" lvl="0" indent="0" algn="l" rtl="0">
              <a:lnSpc>
                <a:spcPct val="100000"/>
              </a:lnSpc>
              <a:spcBef>
                <a:spcPts val="0"/>
              </a:spcBef>
              <a:spcAft>
                <a:spcPts val="0"/>
              </a:spcAft>
              <a:buClr>
                <a:schemeClr val="dk1"/>
              </a:buClr>
              <a:buSzPts val="1100"/>
              <a:buFont typeface="Arial"/>
              <a:buNone/>
            </a:pPr>
            <a:r>
              <a:rPr lang="en-SG" sz="1100" b="1" i="0" u="none" strike="noStrike" cap="none">
                <a:solidFill>
                  <a:schemeClr val="dk2"/>
                </a:solidFill>
                <a:latin typeface="Arial"/>
                <a:ea typeface="Arial"/>
                <a:cs typeface="Arial"/>
                <a:sym typeface="Arial"/>
              </a:rPr>
              <a:t>ASK YOUR STUDENTS</a:t>
            </a:r>
            <a:endParaRPr sz="1100" b="0" i="0" u="none" strike="noStrike" cap="none">
              <a:solidFill>
                <a:schemeClr val="dk2"/>
              </a:solidFill>
              <a:latin typeface="Arial"/>
              <a:ea typeface="Arial"/>
              <a:cs typeface="Arial"/>
              <a:sym typeface="Arial"/>
            </a:endParaRPr>
          </a:p>
          <a:p>
            <a:pPr marL="171450" marR="161925" lvl="0" indent="-171450" algn="l" rtl="0">
              <a:lnSpc>
                <a:spcPct val="100000"/>
              </a:lnSpc>
              <a:spcBef>
                <a:spcPts val="0"/>
              </a:spcBef>
              <a:spcAft>
                <a:spcPts val="0"/>
              </a:spcAft>
              <a:buClr>
                <a:schemeClr val="dk1"/>
              </a:buClr>
              <a:buSzPts val="1100"/>
              <a:buChar char="●"/>
            </a:pPr>
            <a:r>
              <a:rPr lang="en-SG" sz="1100" b="0" i="0" u="none" strike="noStrike" cap="none">
                <a:solidFill>
                  <a:schemeClr val="dk2"/>
                </a:solidFill>
                <a:latin typeface="Arial"/>
                <a:ea typeface="Arial"/>
                <a:cs typeface="Arial"/>
                <a:sym typeface="Arial"/>
              </a:rPr>
              <a:t>What are some ways that content about you online can be shared beyond your intended audience and how could this potentially impact you and/or your reputation?</a:t>
            </a:r>
            <a:endParaRPr sz="1100" b="1" i="0" u="none" strike="noStrike" cap="none">
              <a:solidFill>
                <a:schemeClr val="dk2"/>
              </a:solidFill>
              <a:latin typeface="Arial"/>
              <a:ea typeface="Arial"/>
              <a:cs typeface="Arial"/>
              <a:sym typeface="Arial"/>
            </a:endParaRPr>
          </a:p>
          <a:p>
            <a:pPr marL="0" lvl="0" indent="0" algn="l" rtl="0">
              <a:lnSpc>
                <a:spcPct val="100000"/>
              </a:lnSpc>
              <a:spcBef>
                <a:spcPts val="0"/>
              </a:spcBef>
              <a:spcAft>
                <a:spcPts val="0"/>
              </a:spcAft>
              <a:buSzPts val="1100"/>
              <a:buNone/>
            </a:pPr>
            <a:endParaRPr b="1">
              <a:solidFill>
                <a:schemeClr val="dk2"/>
              </a:solidFill>
              <a:latin typeface="Montserrat SemiBold"/>
              <a:ea typeface="Montserrat SemiBold"/>
              <a:cs typeface="Montserrat SemiBold"/>
              <a:sym typeface="Montserrat SemiBold"/>
            </a:endParaRPr>
          </a:p>
        </p:txBody>
      </p:sp>
      <p:sp>
        <p:nvSpPr>
          <p:cNvPr id="621" name="Google Shape;621;p153: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4"/>
        <p:cNvGrpSpPr/>
        <p:nvPr/>
      </p:nvGrpSpPr>
      <p:grpSpPr>
        <a:xfrm>
          <a:off x="0" y="0"/>
          <a:ext cx="0" cy="0"/>
          <a:chOff x="0" y="0"/>
          <a:chExt cx="0" cy="0"/>
        </a:xfrm>
      </p:grpSpPr>
      <p:sp>
        <p:nvSpPr>
          <p:cNvPr id="645" name="Google Shape;645;p154: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46" name="Google Shape;646;p15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805"/>
              </a:spcBef>
              <a:spcAft>
                <a:spcPts val="0"/>
              </a:spcAft>
              <a:buClr>
                <a:schemeClr val="dk1"/>
              </a:buClr>
              <a:buSzPts val="1100"/>
              <a:buFont typeface="Arial"/>
              <a:buNone/>
            </a:pPr>
            <a:r>
              <a:rPr lang="en-SG" b="1" u="sng">
                <a:solidFill>
                  <a:schemeClr val="dk2"/>
                </a:solidFill>
                <a:latin typeface="Montserrat SemiBold"/>
                <a:ea typeface="Montserrat SemiBold"/>
                <a:cs typeface="Montserrat SemiBold"/>
                <a:sym typeface="Montserrat SemiBold"/>
              </a:rPr>
              <a:t>Speaker Notes:</a:t>
            </a:r>
            <a:endParaRPr sz="1100" b="1" i="0" u="none" strike="noStrike" cap="none">
              <a:solidFill>
                <a:schemeClr val="dk2"/>
              </a:solidFill>
              <a:latin typeface="Montserrat SemiBold"/>
              <a:ea typeface="Montserrat SemiBold"/>
              <a:cs typeface="Montserrat SemiBold"/>
              <a:sym typeface="Montserrat SemiBold"/>
            </a:endParaRPr>
          </a:p>
          <a:p>
            <a:pPr marL="0" lvl="0" indent="0" algn="l" rtl="0">
              <a:lnSpc>
                <a:spcPct val="100000"/>
              </a:lnSpc>
              <a:spcBef>
                <a:spcPts val="805"/>
              </a:spcBef>
              <a:spcAft>
                <a:spcPts val="0"/>
              </a:spcAft>
              <a:buClr>
                <a:schemeClr val="dk1"/>
              </a:buClr>
              <a:buSzPts val="1100"/>
              <a:buFont typeface="Arial"/>
              <a:buNone/>
            </a:pPr>
            <a:endParaRPr sz="1100" b="1" i="0" u="none" strike="noStrike" cap="none">
              <a:solidFill>
                <a:schemeClr val="dk2"/>
              </a:solidFill>
              <a:latin typeface="Montserrat SemiBold"/>
              <a:ea typeface="Montserrat SemiBold"/>
              <a:cs typeface="Montserrat SemiBold"/>
              <a:sym typeface="Montserrat SemiBold"/>
            </a:endParaRPr>
          </a:p>
          <a:p>
            <a:pPr marL="0" lvl="0" indent="0" algn="l" rtl="0">
              <a:lnSpc>
                <a:spcPct val="100000"/>
              </a:lnSpc>
              <a:spcBef>
                <a:spcPts val="805"/>
              </a:spcBef>
              <a:spcAft>
                <a:spcPts val="0"/>
              </a:spcAft>
              <a:buClr>
                <a:schemeClr val="dk1"/>
              </a:buClr>
              <a:buSzPts val="1100"/>
              <a:buFont typeface="Arial"/>
              <a:buNone/>
            </a:pPr>
            <a:r>
              <a:rPr lang="en-SG" sz="1100" b="1" i="0" u="none" strike="noStrike" cap="none">
                <a:solidFill>
                  <a:schemeClr val="dk2"/>
                </a:solidFill>
                <a:latin typeface="Arial"/>
                <a:ea typeface="Arial"/>
                <a:cs typeface="Arial"/>
                <a:sym typeface="Arial"/>
              </a:rPr>
              <a:t>Privacy Options for Social Media Platforms</a:t>
            </a:r>
            <a:endParaRPr sz="1100" b="0" i="0" u="none" strike="noStrike" cap="none">
              <a:solidFill>
                <a:schemeClr val="dk2"/>
              </a:solidFill>
              <a:latin typeface="Arial"/>
              <a:ea typeface="Arial"/>
              <a:cs typeface="Arial"/>
              <a:sym typeface="Arial"/>
            </a:endParaRPr>
          </a:p>
          <a:p>
            <a:pPr marL="0" lvl="0" indent="0" algn="l" rtl="0">
              <a:lnSpc>
                <a:spcPct val="100000"/>
              </a:lnSpc>
              <a:spcBef>
                <a:spcPts val="805"/>
              </a:spcBef>
              <a:spcAft>
                <a:spcPts val="0"/>
              </a:spcAft>
              <a:buClr>
                <a:schemeClr val="dk1"/>
              </a:buClr>
              <a:buSzPts val="1100"/>
              <a:buFont typeface="Arial"/>
              <a:buNone/>
            </a:pPr>
            <a:endParaRPr sz="1100" b="0" i="0" u="none" strike="noStrike" cap="none">
              <a:solidFill>
                <a:schemeClr val="dk2"/>
              </a:solidFill>
              <a:latin typeface="Arial"/>
              <a:ea typeface="Arial"/>
              <a:cs typeface="Arial"/>
              <a:sym typeface="Arial"/>
            </a:endParaRPr>
          </a:p>
          <a:p>
            <a:pPr marL="0" lvl="0" indent="0" algn="l" rtl="0">
              <a:lnSpc>
                <a:spcPct val="100000"/>
              </a:lnSpc>
              <a:spcBef>
                <a:spcPts val="805"/>
              </a:spcBef>
              <a:spcAft>
                <a:spcPts val="0"/>
              </a:spcAft>
              <a:buClr>
                <a:schemeClr val="dk1"/>
              </a:buClr>
              <a:buSzPts val="1100"/>
              <a:buFont typeface="Arial"/>
              <a:buNone/>
            </a:pPr>
            <a:r>
              <a:rPr lang="en-SG" sz="1100" b="1" i="1" u="none" strike="noStrike" cap="none">
                <a:solidFill>
                  <a:schemeClr val="dk2"/>
                </a:solidFill>
                <a:latin typeface="Arial"/>
                <a:ea typeface="Arial"/>
                <a:cs typeface="Arial"/>
                <a:sym typeface="Arial"/>
              </a:rPr>
              <a:t>Part 1</a:t>
            </a:r>
            <a:endParaRPr sz="1100" b="0" i="1" u="none" strike="noStrike" cap="none">
              <a:solidFill>
                <a:schemeClr val="dk2"/>
              </a:solidFill>
              <a:latin typeface="Arial"/>
              <a:ea typeface="Arial"/>
              <a:cs typeface="Arial"/>
              <a:sym typeface="Arial"/>
            </a:endParaRPr>
          </a:p>
          <a:p>
            <a:pPr marL="0" lvl="0" indent="0" algn="l" rtl="0">
              <a:lnSpc>
                <a:spcPct val="100000"/>
              </a:lnSpc>
              <a:spcBef>
                <a:spcPts val="805"/>
              </a:spcBef>
              <a:spcAft>
                <a:spcPts val="0"/>
              </a:spcAft>
              <a:buClr>
                <a:schemeClr val="dk1"/>
              </a:buClr>
              <a:buSzPts val="1100"/>
              <a:buFont typeface="Arial"/>
              <a:buNone/>
            </a:pPr>
            <a:endParaRPr sz="1100" b="0" i="0" u="none" strike="noStrike" cap="none">
              <a:solidFill>
                <a:schemeClr val="dk2"/>
              </a:solidFill>
              <a:latin typeface="Arial"/>
              <a:ea typeface="Arial"/>
              <a:cs typeface="Arial"/>
              <a:sym typeface="Arial"/>
            </a:endParaRPr>
          </a:p>
          <a:p>
            <a:pPr marL="0" lvl="0" indent="0" algn="l" rtl="0">
              <a:lnSpc>
                <a:spcPct val="100000"/>
              </a:lnSpc>
              <a:spcBef>
                <a:spcPts val="805"/>
              </a:spcBef>
              <a:spcAft>
                <a:spcPts val="0"/>
              </a:spcAft>
              <a:buClr>
                <a:schemeClr val="dk1"/>
              </a:buClr>
              <a:buSzPts val="1100"/>
              <a:buFont typeface="Arial"/>
              <a:buNone/>
            </a:pPr>
            <a:r>
              <a:rPr lang="en-SG" sz="1100" b="1" i="0" u="none" strike="noStrike" cap="none">
                <a:solidFill>
                  <a:schemeClr val="dk2"/>
                </a:solidFill>
                <a:latin typeface="Arial"/>
                <a:ea typeface="Arial"/>
                <a:cs typeface="Arial"/>
                <a:sym typeface="Arial"/>
              </a:rPr>
              <a:t>TELL YOUR STUDENTS</a:t>
            </a:r>
            <a:endParaRPr sz="1100" b="0" i="0" u="none" strike="noStrike" cap="none">
              <a:solidFill>
                <a:schemeClr val="dk2"/>
              </a:solidFill>
              <a:latin typeface="Arial"/>
              <a:ea typeface="Arial"/>
              <a:cs typeface="Arial"/>
              <a:sym typeface="Arial"/>
            </a:endParaRPr>
          </a:p>
          <a:p>
            <a:pPr marL="0" lvl="0" indent="0" algn="l" rtl="0">
              <a:lnSpc>
                <a:spcPct val="100000"/>
              </a:lnSpc>
              <a:spcBef>
                <a:spcPts val="805"/>
              </a:spcBef>
              <a:spcAft>
                <a:spcPts val="0"/>
              </a:spcAft>
              <a:buClr>
                <a:schemeClr val="dk1"/>
              </a:buClr>
              <a:buSzPts val="1100"/>
              <a:buFont typeface="Arial"/>
              <a:buNone/>
            </a:pPr>
            <a:r>
              <a:rPr lang="en-SG" sz="1100" b="0" i="0" u="none" strike="noStrike" cap="none">
                <a:solidFill>
                  <a:schemeClr val="dk2"/>
                </a:solidFill>
                <a:latin typeface="Arial"/>
                <a:ea typeface="Arial"/>
                <a:cs typeface="Arial"/>
                <a:sym typeface="Arial"/>
              </a:rPr>
              <a:t>Now that we’ve talked about some reasons why you might not want everything you do online to be public, let’s talk about how we can manage our privacy online.</a:t>
            </a:r>
            <a:endParaRPr/>
          </a:p>
          <a:p>
            <a:pPr marL="0" lvl="0" indent="0" algn="l" rtl="0">
              <a:lnSpc>
                <a:spcPct val="100000"/>
              </a:lnSpc>
              <a:spcBef>
                <a:spcPts val="805"/>
              </a:spcBef>
              <a:spcAft>
                <a:spcPts val="0"/>
              </a:spcAft>
              <a:buClr>
                <a:schemeClr val="dk1"/>
              </a:buClr>
              <a:buSzPts val="1100"/>
              <a:buFont typeface="Arial"/>
              <a:buNone/>
            </a:pPr>
            <a:endParaRPr sz="1100" b="0" i="0" u="none" strike="noStrike" cap="none">
              <a:solidFill>
                <a:schemeClr val="dk2"/>
              </a:solidFill>
              <a:latin typeface="Arial"/>
              <a:ea typeface="Arial"/>
              <a:cs typeface="Arial"/>
              <a:sym typeface="Arial"/>
            </a:endParaRPr>
          </a:p>
          <a:p>
            <a:pPr marL="0" marR="161925" lvl="0" indent="0" algn="l" rtl="0">
              <a:lnSpc>
                <a:spcPct val="100000"/>
              </a:lnSpc>
              <a:spcBef>
                <a:spcPts val="0"/>
              </a:spcBef>
              <a:spcAft>
                <a:spcPts val="0"/>
              </a:spcAft>
              <a:buClr>
                <a:schemeClr val="dk1"/>
              </a:buClr>
              <a:buSzPts val="1100"/>
              <a:buFont typeface="Arial"/>
              <a:buNone/>
            </a:pPr>
            <a:r>
              <a:rPr lang="en-SG" sz="1100" b="1" i="0" u="sng" strike="noStrike" cap="none">
                <a:solidFill>
                  <a:schemeClr val="dk2"/>
                </a:solidFill>
                <a:latin typeface="Arial"/>
                <a:ea typeface="Arial"/>
                <a:cs typeface="Arial"/>
                <a:sym typeface="Arial"/>
              </a:rPr>
              <a:t>Part 2</a:t>
            </a:r>
            <a:endParaRPr sz="1100" b="0" i="0" u="none" strike="noStrike" cap="none">
              <a:solidFill>
                <a:schemeClr val="dk2"/>
              </a:solidFill>
              <a:latin typeface="Arial"/>
              <a:ea typeface="Arial"/>
              <a:cs typeface="Arial"/>
              <a:sym typeface="Arial"/>
            </a:endParaRPr>
          </a:p>
          <a:p>
            <a:pPr marL="0" marR="161925"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2"/>
              </a:solidFill>
              <a:latin typeface="Arial"/>
              <a:ea typeface="Arial"/>
              <a:cs typeface="Arial"/>
              <a:sym typeface="Arial"/>
            </a:endParaRPr>
          </a:p>
          <a:p>
            <a:pPr marL="0" marR="161925" lvl="0" indent="0" algn="l" rtl="0">
              <a:lnSpc>
                <a:spcPct val="100000"/>
              </a:lnSpc>
              <a:spcBef>
                <a:spcPts val="0"/>
              </a:spcBef>
              <a:spcAft>
                <a:spcPts val="0"/>
              </a:spcAft>
              <a:buClr>
                <a:schemeClr val="dk1"/>
              </a:buClr>
              <a:buSzPts val="1100"/>
              <a:buFont typeface="Arial"/>
              <a:buNone/>
            </a:pPr>
            <a:r>
              <a:rPr lang="en-SG" sz="1100" b="1" i="0" u="none" strike="noStrike" cap="none">
                <a:solidFill>
                  <a:schemeClr val="dk2"/>
                </a:solidFill>
                <a:latin typeface="Arial"/>
                <a:ea typeface="Arial"/>
                <a:cs typeface="Arial"/>
                <a:sym typeface="Arial"/>
              </a:rPr>
              <a:t>CLASS INTERACTION</a:t>
            </a:r>
            <a:endParaRPr sz="1100" b="0" i="0" u="none" strike="noStrike" cap="none">
              <a:solidFill>
                <a:schemeClr val="dk2"/>
              </a:solidFill>
              <a:latin typeface="Arial"/>
              <a:ea typeface="Arial"/>
              <a:cs typeface="Arial"/>
              <a:sym typeface="Arial"/>
            </a:endParaRPr>
          </a:p>
          <a:p>
            <a:pPr marL="0" marR="161925" lvl="0" indent="0" algn="l" rtl="0">
              <a:lnSpc>
                <a:spcPct val="100000"/>
              </a:lnSpc>
              <a:spcBef>
                <a:spcPts val="0"/>
              </a:spcBef>
              <a:spcAft>
                <a:spcPts val="0"/>
              </a:spcAft>
              <a:buClr>
                <a:schemeClr val="dk1"/>
              </a:buClr>
              <a:buSzPts val="1100"/>
              <a:buFont typeface="Arial"/>
              <a:buNone/>
            </a:pPr>
            <a:r>
              <a:rPr lang="en-SG" sz="1100" b="0" i="0" u="none" strike="noStrike" cap="none">
                <a:solidFill>
                  <a:schemeClr val="dk2"/>
                </a:solidFill>
                <a:latin typeface="Arial"/>
                <a:ea typeface="Arial"/>
                <a:cs typeface="Arial"/>
                <a:sym typeface="Arial"/>
              </a:rPr>
              <a:t>In between questions, elaborate on the discussion using the statements following each question.</a:t>
            </a:r>
            <a:endParaRPr/>
          </a:p>
          <a:p>
            <a:pPr marL="0" marR="161925"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2"/>
              </a:solidFill>
              <a:latin typeface="Arial"/>
              <a:ea typeface="Arial"/>
              <a:cs typeface="Arial"/>
              <a:sym typeface="Arial"/>
            </a:endParaRPr>
          </a:p>
          <a:p>
            <a:pPr marL="0" marR="161925" lvl="0" indent="0" algn="l" rtl="0">
              <a:lnSpc>
                <a:spcPct val="100000"/>
              </a:lnSpc>
              <a:spcBef>
                <a:spcPts val="0"/>
              </a:spcBef>
              <a:spcAft>
                <a:spcPts val="0"/>
              </a:spcAft>
              <a:buClr>
                <a:schemeClr val="dk1"/>
              </a:buClr>
              <a:buSzPts val="1100"/>
              <a:buNone/>
            </a:pPr>
            <a:r>
              <a:rPr lang="en-SG" sz="1100" b="1" i="0" u="none" strike="noStrike" cap="none">
                <a:solidFill>
                  <a:schemeClr val="dk2"/>
                </a:solidFill>
                <a:latin typeface="Arial"/>
                <a:ea typeface="Arial"/>
                <a:cs typeface="Arial"/>
                <a:sym typeface="Arial"/>
              </a:rPr>
              <a:t>ASK YOUR STUDENTS</a:t>
            </a:r>
            <a:endParaRPr sz="1100" b="0" i="0" u="none" strike="noStrike" cap="none">
              <a:solidFill>
                <a:schemeClr val="dk2"/>
              </a:solidFill>
              <a:latin typeface="Arial"/>
              <a:ea typeface="Arial"/>
              <a:cs typeface="Arial"/>
              <a:sym typeface="Arial"/>
            </a:endParaRPr>
          </a:p>
          <a:p>
            <a:pPr marL="171450" marR="161925" lvl="0" indent="-171450" algn="l" rtl="0">
              <a:lnSpc>
                <a:spcPct val="100000"/>
              </a:lnSpc>
              <a:spcBef>
                <a:spcPts val="0"/>
              </a:spcBef>
              <a:spcAft>
                <a:spcPts val="0"/>
              </a:spcAft>
              <a:buClr>
                <a:schemeClr val="dk1"/>
              </a:buClr>
              <a:buSzPts val="1100"/>
              <a:buChar char="●"/>
            </a:pPr>
            <a:r>
              <a:rPr lang="en-SG" sz="1100" b="0" i="0" u="none" strike="noStrike" cap="none">
                <a:solidFill>
                  <a:schemeClr val="dk2"/>
                </a:solidFill>
                <a:latin typeface="Arial"/>
                <a:ea typeface="Arial"/>
                <a:cs typeface="Arial"/>
                <a:sym typeface="Arial"/>
              </a:rPr>
              <a:t>Does it make sense to have different privacy settings for different types of information? You may consider different pieces of information as having different levels of privacy. You may want to share a photo of your face, a tweet about your political or religious beliefs, or a story of a funny video with different audiences.</a:t>
            </a:r>
            <a:endParaRPr/>
          </a:p>
          <a:p>
            <a:pPr marL="171450" marR="161925" lvl="0" indent="-171450" algn="l" rtl="0">
              <a:lnSpc>
                <a:spcPct val="100000"/>
              </a:lnSpc>
              <a:spcBef>
                <a:spcPts val="0"/>
              </a:spcBef>
              <a:spcAft>
                <a:spcPts val="0"/>
              </a:spcAft>
              <a:buClr>
                <a:schemeClr val="dk1"/>
              </a:buClr>
              <a:buSzPts val="1100"/>
              <a:buChar char="●"/>
            </a:pPr>
            <a:r>
              <a:rPr lang="en-SG" sz="1100" b="0" i="0" u="none" strike="noStrike" cap="none">
                <a:solidFill>
                  <a:schemeClr val="dk2"/>
                </a:solidFill>
                <a:latin typeface="Arial"/>
                <a:ea typeface="Arial"/>
                <a:cs typeface="Arial"/>
                <a:sym typeface="Arial"/>
              </a:rPr>
              <a:t>What about different privacy settings for different people? For example, do your parents/guardians and friends get to see the same thing on your social media account(s)? Students may not want their family to be able to comment on their posts but may want their friends to react.</a:t>
            </a:r>
            <a:endParaRPr/>
          </a:p>
          <a:p>
            <a:pPr marL="171450" marR="161925" lvl="0" indent="-171450" algn="l" rtl="0">
              <a:lnSpc>
                <a:spcPct val="100000"/>
              </a:lnSpc>
              <a:spcBef>
                <a:spcPts val="0"/>
              </a:spcBef>
              <a:spcAft>
                <a:spcPts val="0"/>
              </a:spcAft>
              <a:buClr>
                <a:schemeClr val="dk1"/>
              </a:buClr>
              <a:buSzPts val="1100"/>
              <a:buChar char="●"/>
            </a:pPr>
            <a:r>
              <a:rPr lang="en-SG" sz="1100" b="0" i="0" u="none" strike="noStrike" cap="none">
                <a:solidFill>
                  <a:schemeClr val="dk2"/>
                </a:solidFill>
                <a:latin typeface="Arial"/>
                <a:ea typeface="Arial"/>
                <a:cs typeface="Arial"/>
                <a:sym typeface="Arial"/>
              </a:rPr>
              <a:t>Would you ever go back and review everything you have been tagged in? Why or why not? You may want to remove any embarrassing content (e.g., a photo from a bad hair day, a post about you that you don’t want to be shared). On certain social media platforms, such as Facebook, you can change your settings so that you have to approve something before it appears on your profile. Do you think that is a good idea? Why or why not? Some examples include It allows you to help prevent embarrassing content from being attached to your social media account. However, it does not stop the person posting the content from sharing it on their account with their friends/followers/people they are connected to.</a:t>
            </a:r>
            <a:endParaRPr/>
          </a:p>
          <a:p>
            <a:pPr marL="171450" marR="161925" lvl="0" indent="-171450" algn="l" rtl="0">
              <a:lnSpc>
                <a:spcPct val="100000"/>
              </a:lnSpc>
              <a:spcBef>
                <a:spcPts val="0"/>
              </a:spcBef>
              <a:spcAft>
                <a:spcPts val="0"/>
              </a:spcAft>
              <a:buClr>
                <a:schemeClr val="dk1"/>
              </a:buClr>
              <a:buSzPts val="1100"/>
              <a:buChar char="●"/>
            </a:pPr>
            <a:r>
              <a:rPr lang="en-SG" sz="1100" b="0" i="0" u="none" strike="noStrike" cap="none">
                <a:solidFill>
                  <a:schemeClr val="dk2"/>
                </a:solidFill>
                <a:latin typeface="Arial"/>
                <a:ea typeface="Arial"/>
                <a:cs typeface="Arial"/>
                <a:sym typeface="Arial"/>
              </a:rPr>
              <a:t>Why might someone want to limit who can look them up? Can you give an example? You may not want strangers/people you don’t know well to friend/follow/connect with you on social media or send you unsolicited messages.</a:t>
            </a:r>
            <a:endParaRPr/>
          </a:p>
          <a:p>
            <a:pPr marL="171450" marR="161925" lvl="0" indent="-171450" algn="l" rtl="0">
              <a:lnSpc>
                <a:spcPct val="100000"/>
              </a:lnSpc>
              <a:spcBef>
                <a:spcPts val="0"/>
              </a:spcBef>
              <a:spcAft>
                <a:spcPts val="0"/>
              </a:spcAft>
              <a:buClr>
                <a:schemeClr val="dk1"/>
              </a:buClr>
              <a:buSzPts val="1100"/>
              <a:buChar char="●"/>
            </a:pPr>
            <a:r>
              <a:rPr lang="en-SG" sz="1100" b="0" i="0" u="none" strike="noStrike" cap="none">
                <a:solidFill>
                  <a:schemeClr val="dk2"/>
                </a:solidFill>
                <a:latin typeface="Arial"/>
                <a:ea typeface="Arial"/>
                <a:cs typeface="Arial"/>
                <a:sym typeface="Arial"/>
              </a:rPr>
              <a:t>Are you friends with/followers of/connected to your parents/guardians online? Teachers? Other adults? Does this change the type of content you share or with whom you share content? Do parents/guardians or teachers need to be friends with/followers of/connected to you to see your profile?</a:t>
            </a:r>
            <a:endParaRPr/>
          </a:p>
          <a:p>
            <a:pPr marL="628650" marR="161925" lvl="1" indent="-171450" algn="l" rtl="0">
              <a:lnSpc>
                <a:spcPct val="100000"/>
              </a:lnSpc>
              <a:spcBef>
                <a:spcPts val="0"/>
              </a:spcBef>
              <a:spcAft>
                <a:spcPts val="0"/>
              </a:spcAft>
              <a:buClr>
                <a:schemeClr val="dk1"/>
              </a:buClr>
              <a:buSzPts val="1100"/>
              <a:buChar char="○"/>
            </a:pPr>
            <a:r>
              <a:rPr lang="en-SG" sz="1100" b="0" i="0" u="none" strike="noStrike" cap="none">
                <a:solidFill>
                  <a:schemeClr val="dk2"/>
                </a:solidFill>
                <a:latin typeface="Arial"/>
                <a:ea typeface="Arial"/>
                <a:cs typeface="Arial"/>
                <a:sym typeface="Arial"/>
              </a:rPr>
              <a:t>Students should consider whether their own privacy settings allow the general public to see their social media profiles. Help them think about other ways that parents/guardians or teachers can view their profiles.</a:t>
            </a:r>
            <a:endParaRPr/>
          </a:p>
          <a:p>
            <a:pPr marL="171450" marR="161925" lvl="0" indent="-171450" algn="l" rtl="0">
              <a:lnSpc>
                <a:spcPct val="100000"/>
              </a:lnSpc>
              <a:spcBef>
                <a:spcPts val="0"/>
              </a:spcBef>
              <a:spcAft>
                <a:spcPts val="0"/>
              </a:spcAft>
              <a:buClr>
                <a:schemeClr val="dk1"/>
              </a:buClr>
              <a:buSzPts val="1100"/>
              <a:buChar char="●"/>
            </a:pPr>
            <a:r>
              <a:rPr lang="en-SG" sz="1100" b="0" i="0" u="none" strike="noStrike" cap="none">
                <a:solidFill>
                  <a:schemeClr val="dk2"/>
                </a:solidFill>
                <a:latin typeface="Arial"/>
                <a:ea typeface="Arial"/>
                <a:cs typeface="Arial"/>
                <a:sym typeface="Arial"/>
              </a:rPr>
              <a:t>What about different privacy settings for different social media platforms? On Twitter, are your tweets public or private? How many people can view your Snap stories?</a:t>
            </a:r>
            <a:endParaRPr/>
          </a:p>
          <a:p>
            <a:pPr marL="171450" marR="161925" lvl="0" indent="-171450" algn="l" rtl="0">
              <a:lnSpc>
                <a:spcPct val="100000"/>
              </a:lnSpc>
              <a:spcBef>
                <a:spcPts val="0"/>
              </a:spcBef>
              <a:spcAft>
                <a:spcPts val="0"/>
              </a:spcAft>
              <a:buClr>
                <a:schemeClr val="dk1"/>
              </a:buClr>
              <a:buSzPts val="1100"/>
              <a:buChar char="●"/>
            </a:pPr>
            <a:r>
              <a:rPr lang="en-SG" sz="1100" b="0" i="0" u="none" strike="noStrike" cap="none">
                <a:solidFill>
                  <a:schemeClr val="dk2"/>
                </a:solidFill>
                <a:latin typeface="Arial"/>
                <a:ea typeface="Arial"/>
                <a:cs typeface="Arial"/>
                <a:sym typeface="Arial"/>
              </a:rPr>
              <a:t>How many people can access your Instagram feed? Can others look at your videos on YouTube? Can people see your photos on Facebook, beyond your profile picture? If students don’t know, tell them there are privacy settings for this.</a:t>
            </a:r>
            <a:endParaRPr/>
          </a:p>
          <a:p>
            <a:pPr marL="171450" marR="161925" lvl="0" indent="-171450" algn="l" rtl="0">
              <a:lnSpc>
                <a:spcPct val="100000"/>
              </a:lnSpc>
              <a:spcBef>
                <a:spcPts val="0"/>
              </a:spcBef>
              <a:spcAft>
                <a:spcPts val="0"/>
              </a:spcAft>
              <a:buClr>
                <a:schemeClr val="dk1"/>
              </a:buClr>
              <a:buSzPts val="1100"/>
              <a:buChar char="●"/>
            </a:pPr>
            <a:r>
              <a:rPr lang="en-SG" sz="1100" b="0" i="0" u="none" strike="noStrike" cap="none">
                <a:solidFill>
                  <a:schemeClr val="dk2"/>
                </a:solidFill>
                <a:latin typeface="Arial"/>
                <a:ea typeface="Arial"/>
                <a:cs typeface="Arial"/>
                <a:sym typeface="Arial"/>
              </a:rPr>
              <a:t>Do you tweet under your real name or a pseudonym? Why? Students may not want the general public to know what their real name is. In this situation, they may want to use a pseudonym.</a:t>
            </a:r>
            <a:endParaRPr/>
          </a:p>
          <a:p>
            <a:pPr marL="0" lvl="0" indent="0" algn="l" rtl="0">
              <a:lnSpc>
                <a:spcPct val="100000"/>
              </a:lnSpc>
              <a:spcBef>
                <a:spcPts val="805"/>
              </a:spcBef>
              <a:spcAft>
                <a:spcPts val="0"/>
              </a:spcAft>
              <a:buClr>
                <a:schemeClr val="dk1"/>
              </a:buClr>
              <a:buSzPts val="1100"/>
              <a:buFont typeface="Arial"/>
              <a:buNone/>
            </a:pPr>
            <a:endParaRPr b="0">
              <a:solidFill>
                <a:schemeClr val="dk2"/>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5"/>
        <p:cNvGrpSpPr/>
        <p:nvPr/>
      </p:nvGrpSpPr>
      <p:grpSpPr>
        <a:xfrm>
          <a:off x="0" y="0"/>
          <a:ext cx="0" cy="0"/>
          <a:chOff x="0" y="0"/>
          <a:chExt cx="0" cy="0"/>
        </a:xfrm>
      </p:grpSpPr>
      <p:sp>
        <p:nvSpPr>
          <p:cNvPr id="666" name="Google Shape;666;p15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161925" lvl="0" indent="0" algn="l" rtl="0">
              <a:lnSpc>
                <a:spcPct val="100000"/>
              </a:lnSpc>
              <a:spcBef>
                <a:spcPts val="0"/>
              </a:spcBef>
              <a:spcAft>
                <a:spcPts val="0"/>
              </a:spcAft>
              <a:buClr>
                <a:schemeClr val="dk1"/>
              </a:buClr>
              <a:buSzPts val="1100"/>
              <a:buFont typeface="Arial"/>
              <a:buNone/>
            </a:pPr>
            <a:r>
              <a:rPr lang="en-SG" b="1" u="sng">
                <a:solidFill>
                  <a:schemeClr val="dk2"/>
                </a:solidFill>
                <a:latin typeface="Montserrat SemiBold"/>
                <a:ea typeface="Montserrat SemiBold"/>
                <a:cs typeface="Montserrat SemiBold"/>
                <a:sym typeface="Montserrat SemiBold"/>
              </a:rPr>
              <a:t>Speaker Notes:</a:t>
            </a:r>
            <a:endParaRPr sz="1100" b="1" i="0" u="none" strike="noStrike" cap="none">
              <a:solidFill>
                <a:schemeClr val="dk2"/>
              </a:solidFill>
              <a:latin typeface="Montserrat SemiBold"/>
              <a:ea typeface="Montserrat SemiBold"/>
              <a:cs typeface="Montserrat SemiBold"/>
              <a:sym typeface="Montserrat SemiBold"/>
            </a:endParaRPr>
          </a:p>
          <a:p>
            <a:pPr marL="0" marR="161925"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2"/>
              </a:solidFill>
              <a:latin typeface="Arial"/>
              <a:ea typeface="Arial"/>
              <a:cs typeface="Arial"/>
              <a:sym typeface="Arial"/>
            </a:endParaRPr>
          </a:p>
          <a:p>
            <a:pPr marL="0" marR="161925" lvl="0" indent="0" algn="l" rtl="0">
              <a:lnSpc>
                <a:spcPct val="100000"/>
              </a:lnSpc>
              <a:spcBef>
                <a:spcPts val="0"/>
              </a:spcBef>
              <a:spcAft>
                <a:spcPts val="0"/>
              </a:spcAft>
              <a:buClr>
                <a:schemeClr val="dk1"/>
              </a:buClr>
              <a:buSzPts val="1100"/>
              <a:buFont typeface="Arial"/>
              <a:buNone/>
            </a:pPr>
            <a:r>
              <a:rPr lang="en-SG" sz="1100" b="1" i="1" u="none" strike="noStrike" cap="none">
                <a:solidFill>
                  <a:schemeClr val="dk2"/>
                </a:solidFill>
                <a:latin typeface="Arial"/>
                <a:ea typeface="Arial"/>
                <a:cs typeface="Arial"/>
                <a:sym typeface="Arial"/>
              </a:rPr>
              <a:t>Part 3</a:t>
            </a:r>
            <a:endParaRPr sz="1100" b="0" i="1" u="none" strike="noStrike" cap="none">
              <a:solidFill>
                <a:schemeClr val="dk2"/>
              </a:solidFill>
              <a:latin typeface="Arial"/>
              <a:ea typeface="Arial"/>
              <a:cs typeface="Arial"/>
              <a:sym typeface="Arial"/>
            </a:endParaRPr>
          </a:p>
          <a:p>
            <a:pPr marL="0" marR="161925"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2"/>
              </a:solidFill>
              <a:latin typeface="Arial"/>
              <a:ea typeface="Arial"/>
              <a:cs typeface="Arial"/>
              <a:sym typeface="Arial"/>
            </a:endParaRPr>
          </a:p>
          <a:p>
            <a:pPr marL="0" marR="161925" lvl="0" indent="0" algn="l" rtl="0">
              <a:lnSpc>
                <a:spcPct val="100000"/>
              </a:lnSpc>
              <a:spcBef>
                <a:spcPts val="0"/>
              </a:spcBef>
              <a:spcAft>
                <a:spcPts val="0"/>
              </a:spcAft>
              <a:buClr>
                <a:schemeClr val="dk1"/>
              </a:buClr>
              <a:buSzPts val="1100"/>
              <a:buFont typeface="Arial"/>
              <a:buNone/>
            </a:pPr>
            <a:r>
              <a:rPr lang="en-SG" sz="1100" b="1" i="0" u="none" strike="noStrike" cap="none">
                <a:solidFill>
                  <a:schemeClr val="dk2"/>
                </a:solidFill>
                <a:latin typeface="Arial"/>
                <a:ea typeface="Arial"/>
                <a:cs typeface="Arial"/>
                <a:sym typeface="Arial"/>
              </a:rPr>
              <a:t>CLASS INTERACTION</a:t>
            </a:r>
            <a:endParaRPr sz="1100" b="0" i="0" u="none" strike="noStrike" cap="none">
              <a:solidFill>
                <a:schemeClr val="dk2"/>
              </a:solidFill>
              <a:latin typeface="Arial"/>
              <a:ea typeface="Arial"/>
              <a:cs typeface="Arial"/>
              <a:sym typeface="Arial"/>
            </a:endParaRPr>
          </a:p>
          <a:p>
            <a:pPr marL="0" marR="161925" lvl="0" indent="0" algn="l" rtl="0">
              <a:lnSpc>
                <a:spcPct val="100000"/>
              </a:lnSpc>
              <a:spcBef>
                <a:spcPts val="0"/>
              </a:spcBef>
              <a:spcAft>
                <a:spcPts val="0"/>
              </a:spcAft>
              <a:buClr>
                <a:schemeClr val="dk1"/>
              </a:buClr>
              <a:buSzPts val="1100"/>
              <a:buFont typeface="Arial"/>
              <a:buNone/>
            </a:pPr>
            <a:r>
              <a:rPr lang="en-SG" sz="1100" b="0" i="0" u="none" strike="noStrike" cap="none">
                <a:solidFill>
                  <a:schemeClr val="dk2"/>
                </a:solidFill>
                <a:latin typeface="Arial"/>
                <a:ea typeface="Arial"/>
                <a:cs typeface="Arial"/>
                <a:sym typeface="Arial"/>
              </a:rPr>
              <a:t>Organize students into pairs.</a:t>
            </a:r>
            <a:endParaRPr/>
          </a:p>
          <a:p>
            <a:pPr marL="0" marR="161925"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2"/>
              </a:solidFill>
              <a:latin typeface="Arial"/>
              <a:ea typeface="Arial"/>
              <a:cs typeface="Arial"/>
              <a:sym typeface="Arial"/>
            </a:endParaRPr>
          </a:p>
          <a:p>
            <a:pPr marL="0" marR="161925" lvl="0" indent="0" algn="l" rtl="0">
              <a:lnSpc>
                <a:spcPct val="100000"/>
              </a:lnSpc>
              <a:spcBef>
                <a:spcPts val="0"/>
              </a:spcBef>
              <a:spcAft>
                <a:spcPts val="0"/>
              </a:spcAft>
              <a:buClr>
                <a:schemeClr val="dk1"/>
              </a:buClr>
              <a:buSzPts val="1100"/>
              <a:buFont typeface="Arial"/>
              <a:buNone/>
            </a:pPr>
            <a:r>
              <a:rPr lang="en-SG" sz="1100" b="1" i="0" u="none" strike="noStrike" cap="none">
                <a:solidFill>
                  <a:schemeClr val="dk2"/>
                </a:solidFill>
                <a:latin typeface="Arial"/>
                <a:ea typeface="Arial"/>
                <a:cs typeface="Arial"/>
                <a:sym typeface="Arial"/>
              </a:rPr>
              <a:t>TELL YOUR STUDENTS</a:t>
            </a:r>
            <a:endParaRPr sz="1100" b="0" i="0" u="none" strike="noStrike" cap="none">
              <a:solidFill>
                <a:schemeClr val="dk2"/>
              </a:solidFill>
              <a:latin typeface="Arial"/>
              <a:ea typeface="Arial"/>
              <a:cs typeface="Arial"/>
              <a:sym typeface="Arial"/>
            </a:endParaRPr>
          </a:p>
          <a:p>
            <a:pPr marL="0" marR="161925" lvl="0" indent="0" algn="l" rtl="0">
              <a:lnSpc>
                <a:spcPct val="100000"/>
              </a:lnSpc>
              <a:spcBef>
                <a:spcPts val="0"/>
              </a:spcBef>
              <a:spcAft>
                <a:spcPts val="0"/>
              </a:spcAft>
              <a:buClr>
                <a:schemeClr val="dk1"/>
              </a:buClr>
              <a:buSzPts val="1100"/>
              <a:buFont typeface="Arial"/>
              <a:buNone/>
            </a:pPr>
            <a:r>
              <a:rPr lang="en-SG" sz="1100" b="0" i="0" u="none" strike="noStrike" cap="none">
                <a:solidFill>
                  <a:schemeClr val="dk2"/>
                </a:solidFill>
                <a:latin typeface="Arial"/>
                <a:ea typeface="Arial"/>
                <a:cs typeface="Arial"/>
                <a:sym typeface="Arial"/>
              </a:rPr>
              <a:t>We know that privacy settings can be kind of confusing. In your pairs, take a few minutes to come up with a question or comment about privacy settings.</a:t>
            </a:r>
            <a:endParaRPr/>
          </a:p>
          <a:p>
            <a:pPr marL="0" marR="161925"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2"/>
              </a:solidFill>
              <a:latin typeface="Arial"/>
              <a:ea typeface="Arial"/>
              <a:cs typeface="Arial"/>
              <a:sym typeface="Arial"/>
            </a:endParaRPr>
          </a:p>
          <a:p>
            <a:pPr marL="0" marR="161925" lvl="0" indent="0" algn="l" rtl="0">
              <a:lnSpc>
                <a:spcPct val="100000"/>
              </a:lnSpc>
              <a:spcBef>
                <a:spcPts val="0"/>
              </a:spcBef>
              <a:spcAft>
                <a:spcPts val="0"/>
              </a:spcAft>
              <a:buClr>
                <a:schemeClr val="dk1"/>
              </a:buClr>
              <a:buSzPts val="1100"/>
              <a:buFont typeface="Arial"/>
              <a:buNone/>
            </a:pPr>
            <a:r>
              <a:rPr lang="en-SG" sz="1100" b="1" i="0" u="none" strike="noStrike" cap="none">
                <a:solidFill>
                  <a:schemeClr val="dk2"/>
                </a:solidFill>
                <a:latin typeface="Arial"/>
                <a:ea typeface="Arial"/>
                <a:cs typeface="Arial"/>
                <a:sym typeface="Arial"/>
              </a:rPr>
              <a:t>CLASS INTERACTION</a:t>
            </a:r>
            <a:endParaRPr sz="1100" b="0" i="0" u="none" strike="noStrike" cap="none">
              <a:solidFill>
                <a:schemeClr val="dk2"/>
              </a:solidFill>
              <a:latin typeface="Arial"/>
              <a:ea typeface="Arial"/>
              <a:cs typeface="Arial"/>
              <a:sym typeface="Arial"/>
            </a:endParaRPr>
          </a:p>
          <a:p>
            <a:pPr marL="0" marR="161925" lvl="0" indent="0" algn="l" rtl="0">
              <a:lnSpc>
                <a:spcPct val="100000"/>
              </a:lnSpc>
              <a:spcBef>
                <a:spcPts val="0"/>
              </a:spcBef>
              <a:spcAft>
                <a:spcPts val="0"/>
              </a:spcAft>
              <a:buClr>
                <a:schemeClr val="dk1"/>
              </a:buClr>
              <a:buSzPts val="1100"/>
              <a:buFont typeface="Arial"/>
              <a:buNone/>
            </a:pPr>
            <a:r>
              <a:rPr lang="en-SG" sz="1100" b="0" i="0" u="none" strike="noStrike" cap="none">
                <a:solidFill>
                  <a:schemeClr val="dk2"/>
                </a:solidFill>
                <a:latin typeface="Arial"/>
                <a:ea typeface="Arial"/>
                <a:cs typeface="Arial"/>
                <a:sym typeface="Arial"/>
              </a:rPr>
              <a:t>Give students five minutes to come up with a question or comment about privacy settings. Ask them to share with the whole group and answer each question proposed. Solicit answers from other students before giving your answer. If computers or mobile devices with internet access are available, demonstrate how to manage privacy settings online.</a:t>
            </a:r>
            <a:br>
              <a:rPr lang="en-SG">
                <a:solidFill>
                  <a:schemeClr val="dk2"/>
                </a:solidFill>
              </a:rPr>
            </a:br>
            <a:endParaRPr b="1">
              <a:solidFill>
                <a:schemeClr val="dk2"/>
              </a:solidFill>
              <a:latin typeface="Montserrat SemiBold"/>
              <a:ea typeface="Montserrat SemiBold"/>
              <a:cs typeface="Montserrat SemiBold"/>
              <a:sym typeface="Montserrat SemiBold"/>
            </a:endParaRPr>
          </a:p>
        </p:txBody>
      </p:sp>
      <p:sp>
        <p:nvSpPr>
          <p:cNvPr id="667" name="Google Shape;667;p155: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p156: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75" name="Google Shape;675;p15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805"/>
              </a:spcBef>
              <a:spcAft>
                <a:spcPts val="0"/>
              </a:spcAft>
              <a:buClr>
                <a:schemeClr val="dk1"/>
              </a:buClr>
              <a:buSzPts val="1100"/>
              <a:buFont typeface="Arial"/>
              <a:buNone/>
            </a:pPr>
            <a:r>
              <a:rPr lang="en-SG" b="1" u="sng">
                <a:solidFill>
                  <a:schemeClr val="dk2"/>
                </a:solidFill>
                <a:latin typeface="Montserrat SemiBold"/>
                <a:ea typeface="Montserrat SemiBold"/>
                <a:cs typeface="Montserrat SemiBold"/>
                <a:sym typeface="Montserrat SemiBold"/>
              </a:rPr>
              <a:t>Speaker Notes:</a:t>
            </a:r>
            <a:endParaRPr sz="1100" b="1" i="0" u="none" strike="noStrike" cap="none">
              <a:solidFill>
                <a:schemeClr val="dk2"/>
              </a:solidFill>
              <a:latin typeface="Montserrat SemiBold"/>
              <a:ea typeface="Montserrat SemiBold"/>
              <a:cs typeface="Montserrat SemiBold"/>
              <a:sym typeface="Montserrat SemiBold"/>
            </a:endParaRPr>
          </a:p>
          <a:p>
            <a:pPr marL="0" lvl="0" indent="0" algn="l" rtl="0">
              <a:lnSpc>
                <a:spcPct val="100000"/>
              </a:lnSpc>
              <a:spcBef>
                <a:spcPts val="805"/>
              </a:spcBef>
              <a:spcAft>
                <a:spcPts val="0"/>
              </a:spcAft>
              <a:buClr>
                <a:schemeClr val="dk1"/>
              </a:buClr>
              <a:buSzPts val="1100"/>
              <a:buFont typeface="Arial"/>
              <a:buNone/>
            </a:pPr>
            <a:endParaRPr sz="1100" b="1" i="0" u="none" strike="noStrike" cap="none">
              <a:solidFill>
                <a:schemeClr val="dk2"/>
              </a:solidFill>
              <a:latin typeface="Montserrat SemiBold"/>
              <a:ea typeface="Montserrat SemiBold"/>
              <a:cs typeface="Montserrat SemiBold"/>
              <a:sym typeface="Montserrat SemiBold"/>
            </a:endParaRPr>
          </a:p>
          <a:p>
            <a:pPr marL="0" lvl="0" indent="0" algn="l" rtl="0">
              <a:lnSpc>
                <a:spcPct val="100000"/>
              </a:lnSpc>
              <a:spcBef>
                <a:spcPts val="805"/>
              </a:spcBef>
              <a:spcAft>
                <a:spcPts val="0"/>
              </a:spcAft>
              <a:buClr>
                <a:schemeClr val="dk1"/>
              </a:buClr>
              <a:buSzPts val="1100"/>
              <a:buFont typeface="Arial"/>
              <a:buNone/>
            </a:pPr>
            <a:r>
              <a:rPr lang="en-SG" sz="1100" b="1" i="0" u="none" strike="noStrike" cap="none">
                <a:solidFill>
                  <a:schemeClr val="dk2"/>
                </a:solidFill>
                <a:latin typeface="Arial"/>
                <a:ea typeface="Arial"/>
                <a:cs typeface="Arial"/>
                <a:sym typeface="Arial"/>
              </a:rPr>
              <a:t>Assignment</a:t>
            </a:r>
            <a:endParaRPr sz="1100" b="0" i="0" u="none" strike="noStrike" cap="none">
              <a:solidFill>
                <a:schemeClr val="dk2"/>
              </a:solidFill>
              <a:latin typeface="Arial"/>
              <a:ea typeface="Arial"/>
              <a:cs typeface="Arial"/>
              <a:sym typeface="Arial"/>
            </a:endParaRPr>
          </a:p>
          <a:p>
            <a:pPr marL="0" lvl="0" indent="0" algn="l" rtl="0">
              <a:lnSpc>
                <a:spcPct val="100000"/>
              </a:lnSpc>
              <a:spcBef>
                <a:spcPts val="805"/>
              </a:spcBef>
              <a:spcAft>
                <a:spcPts val="0"/>
              </a:spcAft>
              <a:buClr>
                <a:schemeClr val="dk1"/>
              </a:buClr>
              <a:buSzPts val="1100"/>
              <a:buFont typeface="Arial"/>
              <a:buNone/>
            </a:pPr>
            <a:endParaRPr sz="1100" b="0" i="0" u="none" strike="noStrike" cap="none">
              <a:solidFill>
                <a:schemeClr val="dk2"/>
              </a:solidFill>
              <a:latin typeface="Arial"/>
              <a:ea typeface="Arial"/>
              <a:cs typeface="Arial"/>
              <a:sym typeface="Arial"/>
            </a:endParaRPr>
          </a:p>
          <a:p>
            <a:pPr marL="0" lvl="0" indent="0" algn="l" rtl="0">
              <a:lnSpc>
                <a:spcPct val="100000"/>
              </a:lnSpc>
              <a:spcBef>
                <a:spcPts val="805"/>
              </a:spcBef>
              <a:spcAft>
                <a:spcPts val="0"/>
              </a:spcAft>
              <a:buClr>
                <a:schemeClr val="dk1"/>
              </a:buClr>
              <a:buSzPts val="1100"/>
              <a:buFont typeface="Arial"/>
              <a:buNone/>
            </a:pPr>
            <a:r>
              <a:rPr lang="en-SG" sz="1100" b="1" i="0" u="none" strike="noStrike" cap="none">
                <a:solidFill>
                  <a:schemeClr val="dk2"/>
                </a:solidFill>
                <a:latin typeface="Arial"/>
                <a:ea typeface="Arial"/>
                <a:cs typeface="Arial"/>
                <a:sym typeface="Arial"/>
              </a:rPr>
              <a:t>TELL YOUR STUDENTS</a:t>
            </a:r>
            <a:endParaRPr sz="1100" b="0" i="0" u="none" strike="noStrike" cap="none">
              <a:solidFill>
                <a:schemeClr val="dk2"/>
              </a:solidFill>
              <a:latin typeface="Arial"/>
              <a:ea typeface="Arial"/>
              <a:cs typeface="Arial"/>
              <a:sym typeface="Arial"/>
            </a:endParaRPr>
          </a:p>
          <a:p>
            <a:pPr marL="0" lvl="0" indent="0" algn="l" rtl="0">
              <a:lnSpc>
                <a:spcPct val="100000"/>
              </a:lnSpc>
              <a:spcBef>
                <a:spcPts val="805"/>
              </a:spcBef>
              <a:spcAft>
                <a:spcPts val="0"/>
              </a:spcAft>
              <a:buClr>
                <a:schemeClr val="dk1"/>
              </a:buClr>
              <a:buSzPts val="1100"/>
              <a:buFont typeface="Arial"/>
              <a:buNone/>
            </a:pPr>
            <a:r>
              <a:rPr lang="en-SG" sz="1100" b="0" i="0" u="none" strike="noStrike" cap="none">
                <a:solidFill>
                  <a:schemeClr val="dk2"/>
                </a:solidFill>
                <a:latin typeface="Arial"/>
                <a:ea typeface="Arial"/>
                <a:cs typeface="Arial"/>
                <a:sym typeface="Arial"/>
              </a:rPr>
              <a:t>Now that we have talked about social media privacy let’s extend that by developing a guide that could be used to help others learn what you’ve just learned.</a:t>
            </a:r>
            <a:endParaRPr/>
          </a:p>
          <a:p>
            <a:pPr marL="0" lvl="0" indent="0" algn="l" rtl="0">
              <a:lnSpc>
                <a:spcPct val="100000"/>
              </a:lnSpc>
              <a:spcBef>
                <a:spcPts val="805"/>
              </a:spcBef>
              <a:spcAft>
                <a:spcPts val="0"/>
              </a:spcAft>
              <a:buClr>
                <a:schemeClr val="dk1"/>
              </a:buClr>
              <a:buSzPts val="1100"/>
              <a:buFont typeface="Arial"/>
              <a:buNone/>
            </a:pPr>
            <a:endParaRPr sz="1100" b="0" i="0" u="none" strike="noStrike" cap="none">
              <a:solidFill>
                <a:schemeClr val="dk2"/>
              </a:solidFill>
              <a:latin typeface="Arial"/>
              <a:ea typeface="Arial"/>
              <a:cs typeface="Arial"/>
              <a:sym typeface="Arial"/>
            </a:endParaRPr>
          </a:p>
          <a:p>
            <a:pPr marL="0" lvl="0" indent="0" algn="l" rtl="0">
              <a:lnSpc>
                <a:spcPct val="100000"/>
              </a:lnSpc>
              <a:spcBef>
                <a:spcPts val="805"/>
              </a:spcBef>
              <a:spcAft>
                <a:spcPts val="0"/>
              </a:spcAft>
              <a:buClr>
                <a:schemeClr val="dk1"/>
              </a:buClr>
              <a:buSzPts val="1100"/>
              <a:buFont typeface="Arial"/>
              <a:buNone/>
            </a:pPr>
            <a:r>
              <a:rPr lang="en-SG" sz="1100" b="0" i="0" u="none" strike="noStrike" cap="none">
                <a:solidFill>
                  <a:schemeClr val="dk2"/>
                </a:solidFill>
                <a:latin typeface="Arial"/>
                <a:ea typeface="Arial"/>
                <a:cs typeface="Arial"/>
                <a:sym typeface="Arial"/>
              </a:rPr>
              <a:t>Over the next 30 minutes, individually, create a short guide to help others:</a:t>
            </a:r>
            <a:endParaRPr/>
          </a:p>
          <a:p>
            <a:pPr marL="171450" lvl="0" indent="-171450" algn="l" rtl="0">
              <a:lnSpc>
                <a:spcPct val="100000"/>
              </a:lnSpc>
              <a:spcBef>
                <a:spcPts val="805"/>
              </a:spcBef>
              <a:spcAft>
                <a:spcPts val="0"/>
              </a:spcAft>
              <a:buClr>
                <a:schemeClr val="dk1"/>
              </a:buClr>
              <a:buSzPts val="1100"/>
              <a:buChar char="●"/>
            </a:pPr>
            <a:r>
              <a:rPr lang="en-SG" sz="1100" b="0" i="0" u="none" strike="noStrike" cap="none">
                <a:solidFill>
                  <a:schemeClr val="dk2"/>
                </a:solidFill>
                <a:latin typeface="Arial"/>
                <a:ea typeface="Arial"/>
                <a:cs typeface="Arial"/>
                <a:sym typeface="Arial"/>
              </a:rPr>
              <a:t>Think about the audiences of their social media posts.</a:t>
            </a:r>
            <a:endParaRPr/>
          </a:p>
          <a:p>
            <a:pPr marL="171450" lvl="0" indent="-171450" algn="l" rtl="0">
              <a:lnSpc>
                <a:spcPct val="100000"/>
              </a:lnSpc>
              <a:spcBef>
                <a:spcPts val="805"/>
              </a:spcBef>
              <a:spcAft>
                <a:spcPts val="0"/>
              </a:spcAft>
              <a:buClr>
                <a:schemeClr val="dk1"/>
              </a:buClr>
              <a:buSzPts val="1100"/>
              <a:buChar char="●"/>
            </a:pPr>
            <a:r>
              <a:rPr lang="en-SG" sz="1100" b="0" i="0" u="none" strike="noStrike" cap="none">
                <a:solidFill>
                  <a:schemeClr val="dk2"/>
                </a:solidFill>
                <a:latin typeface="Arial"/>
                <a:ea typeface="Arial"/>
                <a:cs typeface="Arial"/>
                <a:sym typeface="Arial"/>
              </a:rPr>
              <a:t>Reflect on what they want to share publicly and what they might want to keep private and why.</a:t>
            </a:r>
            <a:endParaRPr/>
          </a:p>
          <a:p>
            <a:pPr marL="171450" lvl="0" indent="-171450" algn="l" rtl="0">
              <a:lnSpc>
                <a:spcPct val="100000"/>
              </a:lnSpc>
              <a:spcBef>
                <a:spcPts val="805"/>
              </a:spcBef>
              <a:spcAft>
                <a:spcPts val="0"/>
              </a:spcAft>
              <a:buClr>
                <a:schemeClr val="dk1"/>
              </a:buClr>
              <a:buSzPts val="1100"/>
              <a:buChar char="●"/>
            </a:pPr>
            <a:r>
              <a:rPr lang="en-SG" sz="1100" b="0" i="0" u="none" strike="noStrike" cap="none">
                <a:solidFill>
                  <a:schemeClr val="dk2"/>
                </a:solidFill>
                <a:latin typeface="Arial"/>
                <a:ea typeface="Arial"/>
                <a:cs typeface="Arial"/>
                <a:sym typeface="Arial"/>
              </a:rPr>
              <a:t>Consider why they might want to review and/or edit their social media privacy settings.</a:t>
            </a:r>
            <a:endParaRPr/>
          </a:p>
          <a:p>
            <a:pPr marL="171450" lvl="0" indent="-171450" algn="l" rtl="0">
              <a:lnSpc>
                <a:spcPct val="100000"/>
              </a:lnSpc>
              <a:spcBef>
                <a:spcPts val="805"/>
              </a:spcBef>
              <a:spcAft>
                <a:spcPts val="0"/>
              </a:spcAft>
              <a:buClr>
                <a:schemeClr val="dk1"/>
              </a:buClr>
              <a:buSzPts val="1100"/>
              <a:buChar char="●"/>
            </a:pPr>
            <a:r>
              <a:rPr lang="en-SG" sz="1100" b="0" i="0" u="none" strike="noStrike" cap="none">
                <a:solidFill>
                  <a:schemeClr val="dk2"/>
                </a:solidFill>
                <a:latin typeface="Arial"/>
                <a:ea typeface="Arial"/>
                <a:cs typeface="Arial"/>
                <a:sym typeface="Arial"/>
              </a:rPr>
              <a:t>Figure out how they can set different privacy settings for different content and why they might want to do so.</a:t>
            </a:r>
            <a:endParaRPr/>
          </a:p>
          <a:p>
            <a:pPr marL="0" lvl="0" indent="0" algn="l" rtl="0">
              <a:lnSpc>
                <a:spcPct val="100000"/>
              </a:lnSpc>
              <a:spcBef>
                <a:spcPts val="805"/>
              </a:spcBef>
              <a:spcAft>
                <a:spcPts val="0"/>
              </a:spcAft>
              <a:buClr>
                <a:schemeClr val="dk1"/>
              </a:buClr>
              <a:buSzPts val="1100"/>
              <a:buFont typeface="Arial"/>
              <a:buNone/>
            </a:pPr>
            <a:endParaRPr sz="1100" b="0" i="0" u="none" strike="noStrike" cap="none">
              <a:solidFill>
                <a:schemeClr val="dk2"/>
              </a:solidFill>
              <a:latin typeface="Arial"/>
              <a:ea typeface="Arial"/>
              <a:cs typeface="Arial"/>
              <a:sym typeface="Arial"/>
            </a:endParaRPr>
          </a:p>
          <a:p>
            <a:pPr marL="0" lvl="0" indent="0" algn="l" rtl="0">
              <a:lnSpc>
                <a:spcPct val="100000"/>
              </a:lnSpc>
              <a:spcBef>
                <a:spcPts val="805"/>
              </a:spcBef>
              <a:spcAft>
                <a:spcPts val="0"/>
              </a:spcAft>
              <a:buClr>
                <a:schemeClr val="dk1"/>
              </a:buClr>
              <a:buSzPts val="1100"/>
              <a:buFont typeface="Arial"/>
              <a:buNone/>
            </a:pPr>
            <a:r>
              <a:rPr lang="en-SG" sz="1100" b="0" i="0" u="none" strike="noStrike" cap="none">
                <a:solidFill>
                  <a:schemeClr val="dk2"/>
                </a:solidFill>
                <a:latin typeface="Arial"/>
                <a:ea typeface="Arial"/>
                <a:cs typeface="Arial"/>
                <a:sym typeface="Arial"/>
              </a:rPr>
              <a:t>This guide can be any format you’d like. You can write out a step-by-step text guide, fashion it like a “user’s manual,” incorporate pictures or a flowchart, or use any other method you think would help others learn these things; feel free to be creative! </a:t>
            </a:r>
            <a:endParaRPr/>
          </a:p>
          <a:p>
            <a:pPr marL="0" lvl="0" indent="0" algn="l" rtl="0">
              <a:lnSpc>
                <a:spcPct val="100000"/>
              </a:lnSpc>
              <a:spcBef>
                <a:spcPts val="805"/>
              </a:spcBef>
              <a:spcAft>
                <a:spcPts val="0"/>
              </a:spcAft>
              <a:buClr>
                <a:schemeClr val="dk1"/>
              </a:buClr>
              <a:buSzPts val="1100"/>
              <a:buFont typeface="Arial"/>
              <a:buNone/>
            </a:pPr>
            <a:endParaRPr sz="1100" b="0" i="0" u="none" strike="noStrike" cap="none">
              <a:solidFill>
                <a:schemeClr val="dk2"/>
              </a:solidFill>
              <a:latin typeface="Arial"/>
              <a:ea typeface="Arial"/>
              <a:cs typeface="Arial"/>
              <a:sym typeface="Arial"/>
            </a:endParaRPr>
          </a:p>
          <a:p>
            <a:pPr marL="0" lvl="0" indent="0" algn="l" rtl="0">
              <a:lnSpc>
                <a:spcPct val="100000"/>
              </a:lnSpc>
              <a:spcBef>
                <a:spcPts val="805"/>
              </a:spcBef>
              <a:spcAft>
                <a:spcPts val="0"/>
              </a:spcAft>
              <a:buClr>
                <a:schemeClr val="dk1"/>
              </a:buClr>
              <a:buSzPts val="1100"/>
              <a:buFont typeface="Arial"/>
              <a:buNone/>
            </a:pPr>
            <a:r>
              <a:rPr lang="en-SG" sz="1100" b="0" i="0" u="none" strike="noStrike" cap="none">
                <a:solidFill>
                  <a:schemeClr val="dk2"/>
                </a:solidFill>
                <a:latin typeface="Arial"/>
                <a:ea typeface="Arial"/>
                <a:cs typeface="Arial"/>
                <a:sym typeface="Arial"/>
              </a:rPr>
              <a:t>In the guide, make sure to also:</a:t>
            </a:r>
            <a:endParaRPr/>
          </a:p>
          <a:p>
            <a:pPr marL="171450" lvl="0" indent="-171450" algn="l" rtl="0">
              <a:lnSpc>
                <a:spcPct val="100000"/>
              </a:lnSpc>
              <a:spcBef>
                <a:spcPts val="805"/>
              </a:spcBef>
              <a:spcAft>
                <a:spcPts val="0"/>
              </a:spcAft>
              <a:buClr>
                <a:schemeClr val="dk1"/>
              </a:buClr>
              <a:buSzPts val="1100"/>
              <a:buChar char="●"/>
            </a:pPr>
            <a:r>
              <a:rPr lang="en-SG" sz="1100" b="0" i="0" u="none" strike="noStrike" cap="none">
                <a:solidFill>
                  <a:schemeClr val="dk2"/>
                </a:solidFill>
                <a:latin typeface="Arial"/>
                <a:ea typeface="Arial"/>
                <a:cs typeface="Arial"/>
                <a:sym typeface="Arial"/>
              </a:rPr>
              <a:t>Show readers how to review and change privacy settings on a social media platform.</a:t>
            </a:r>
            <a:endParaRPr/>
          </a:p>
          <a:p>
            <a:pPr marL="171450" lvl="0" indent="-171450" algn="l" rtl="0">
              <a:lnSpc>
                <a:spcPct val="100000"/>
              </a:lnSpc>
              <a:spcBef>
                <a:spcPts val="805"/>
              </a:spcBef>
              <a:spcAft>
                <a:spcPts val="0"/>
              </a:spcAft>
              <a:buClr>
                <a:schemeClr val="dk1"/>
              </a:buClr>
              <a:buSzPts val="1100"/>
              <a:buChar char="●"/>
            </a:pPr>
            <a:r>
              <a:rPr lang="en-SG" sz="1100" b="0" i="0" u="none" strike="noStrike" cap="none">
                <a:solidFill>
                  <a:schemeClr val="dk2"/>
                </a:solidFill>
                <a:latin typeface="Arial"/>
                <a:ea typeface="Arial"/>
                <a:cs typeface="Arial"/>
                <a:sym typeface="Arial"/>
              </a:rPr>
              <a:t>Provide an answer to a question about privacy settings you believe to be important, based on the previous group discussion.</a:t>
            </a:r>
            <a:endParaRPr/>
          </a:p>
          <a:p>
            <a:pPr marL="0" lvl="0" indent="0" algn="l" rtl="0">
              <a:lnSpc>
                <a:spcPct val="100000"/>
              </a:lnSpc>
              <a:spcBef>
                <a:spcPts val="805"/>
              </a:spcBef>
              <a:spcAft>
                <a:spcPts val="0"/>
              </a:spcAft>
              <a:buClr>
                <a:schemeClr val="dk1"/>
              </a:buClr>
              <a:buSzPts val="1100"/>
              <a:buFont typeface="Arial"/>
              <a:buNone/>
            </a:pPr>
            <a:endParaRPr sz="1100" b="0" i="0" u="none" strike="noStrike" cap="none">
              <a:solidFill>
                <a:schemeClr val="dk2"/>
              </a:solidFill>
              <a:latin typeface="Arial"/>
              <a:ea typeface="Arial"/>
              <a:cs typeface="Arial"/>
              <a:sym typeface="Arial"/>
            </a:endParaRPr>
          </a:p>
          <a:p>
            <a:pPr marL="0" lvl="0" indent="0" algn="l" rtl="0">
              <a:lnSpc>
                <a:spcPct val="100000"/>
              </a:lnSpc>
              <a:spcBef>
                <a:spcPts val="805"/>
              </a:spcBef>
              <a:spcAft>
                <a:spcPts val="0"/>
              </a:spcAft>
              <a:buClr>
                <a:schemeClr val="dk1"/>
              </a:buClr>
              <a:buSzPts val="1100"/>
              <a:buFont typeface="Arial"/>
              <a:buNone/>
            </a:pPr>
            <a:r>
              <a:rPr lang="en-SG" sz="1100" b="1" i="0" u="none" strike="noStrike" cap="none">
                <a:solidFill>
                  <a:schemeClr val="dk2"/>
                </a:solidFill>
                <a:latin typeface="Arial"/>
                <a:ea typeface="Arial"/>
                <a:cs typeface="Arial"/>
                <a:sym typeface="Arial"/>
              </a:rPr>
              <a:t>TEACHER’S NOTE</a:t>
            </a:r>
            <a:endParaRPr sz="1100" b="0" i="0" u="none" strike="noStrike" cap="none">
              <a:solidFill>
                <a:schemeClr val="dk2"/>
              </a:solidFill>
              <a:latin typeface="Arial"/>
              <a:ea typeface="Arial"/>
              <a:cs typeface="Arial"/>
              <a:sym typeface="Arial"/>
            </a:endParaRPr>
          </a:p>
          <a:p>
            <a:pPr marL="0" lvl="0" indent="0" algn="l" rtl="0">
              <a:lnSpc>
                <a:spcPct val="100000"/>
              </a:lnSpc>
              <a:spcBef>
                <a:spcPts val="805"/>
              </a:spcBef>
              <a:spcAft>
                <a:spcPts val="0"/>
              </a:spcAft>
              <a:buClr>
                <a:schemeClr val="dk1"/>
              </a:buClr>
              <a:buSzPts val="1100"/>
              <a:buFont typeface="Arial"/>
              <a:buNone/>
            </a:pPr>
            <a:r>
              <a:rPr lang="en-SG" sz="1100" b="0" i="0" u="none" strike="noStrike" cap="none">
                <a:solidFill>
                  <a:schemeClr val="dk2"/>
                </a:solidFill>
                <a:latin typeface="Arial"/>
                <a:ea typeface="Arial"/>
                <a:cs typeface="Arial"/>
                <a:sym typeface="Arial"/>
              </a:rPr>
              <a:t>Encourage students to select different platforms so that, collectively, more platforms are covered. Give students 30 minutes to finish the assignment.</a:t>
            </a:r>
            <a:endParaRPr>
              <a:solidFill>
                <a:schemeClr val="dk2"/>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
        <p:cNvGrpSpPr/>
        <p:nvPr/>
      </p:nvGrpSpPr>
      <p:grpSpPr>
        <a:xfrm>
          <a:off x="0" y="0"/>
          <a:ext cx="0" cy="0"/>
          <a:chOff x="0" y="0"/>
          <a:chExt cx="0" cy="0"/>
        </a:xfrm>
      </p:grpSpPr>
      <p:sp>
        <p:nvSpPr>
          <p:cNvPr id="698" name="Google Shape;698;p15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67788A"/>
              </a:buClr>
              <a:buSzPts val="1100"/>
              <a:buFont typeface="Arial"/>
              <a:buNone/>
            </a:pPr>
            <a:r>
              <a:rPr lang="en-SG" b="1" u="sng">
                <a:solidFill>
                  <a:schemeClr val="dk2"/>
                </a:solidFill>
                <a:latin typeface="Montserrat SemiBold"/>
                <a:ea typeface="Montserrat SemiBold"/>
                <a:cs typeface="Montserrat SemiBold"/>
                <a:sym typeface="Montserrat SemiBold"/>
              </a:rPr>
              <a:t>Speaker Notes:</a:t>
            </a:r>
            <a:endParaRPr b="1">
              <a:solidFill>
                <a:schemeClr val="dk2"/>
              </a:solidFill>
              <a:latin typeface="Montserrat SemiBold"/>
              <a:ea typeface="Montserrat SemiBold"/>
              <a:cs typeface="Montserrat SemiBold"/>
              <a:sym typeface="Montserrat SemiBold"/>
            </a:endParaRPr>
          </a:p>
          <a:p>
            <a:pPr marL="0" lvl="0" indent="0" algn="l" rtl="0">
              <a:lnSpc>
                <a:spcPct val="100000"/>
              </a:lnSpc>
              <a:spcBef>
                <a:spcPts val="0"/>
              </a:spcBef>
              <a:spcAft>
                <a:spcPts val="0"/>
              </a:spcAft>
              <a:buClr>
                <a:srgbClr val="67788A"/>
              </a:buClr>
              <a:buSzPts val="1100"/>
              <a:buFont typeface="Arial"/>
              <a:buNone/>
            </a:pPr>
            <a:endParaRPr b="1" u="sng">
              <a:solidFill>
                <a:schemeClr val="dk2"/>
              </a:solidFill>
              <a:latin typeface="Montserrat SemiBold"/>
              <a:ea typeface="Montserrat SemiBold"/>
              <a:cs typeface="Montserrat SemiBold"/>
              <a:sym typeface="Montserrat SemiBold"/>
            </a:endParaRPr>
          </a:p>
          <a:p>
            <a:pPr marL="0" lvl="0" indent="0" algn="l" rtl="0">
              <a:lnSpc>
                <a:spcPct val="100000"/>
              </a:lnSpc>
              <a:spcBef>
                <a:spcPts val="0"/>
              </a:spcBef>
              <a:spcAft>
                <a:spcPts val="0"/>
              </a:spcAft>
              <a:buClr>
                <a:srgbClr val="67788A"/>
              </a:buClr>
              <a:buSzPts val="1100"/>
              <a:buFont typeface="Arial"/>
              <a:buNone/>
            </a:pPr>
            <a:r>
              <a:rPr lang="en-SG" b="1">
                <a:solidFill>
                  <a:schemeClr val="dk2"/>
                </a:solidFill>
                <a:latin typeface="Montserrat SemiBold"/>
                <a:ea typeface="Montserrat SemiBold"/>
                <a:cs typeface="Montserrat SemiBold"/>
                <a:sym typeface="Montserrat SemiBold"/>
              </a:rPr>
              <a:t>LESSON OBJECTIVE</a:t>
            </a:r>
            <a:endParaRPr/>
          </a:p>
          <a:p>
            <a:pPr marL="0" lvl="0" indent="0" algn="l" rtl="0">
              <a:lnSpc>
                <a:spcPct val="100000"/>
              </a:lnSpc>
              <a:spcBef>
                <a:spcPts val="0"/>
              </a:spcBef>
              <a:spcAft>
                <a:spcPts val="0"/>
              </a:spcAft>
              <a:buClr>
                <a:srgbClr val="67788A"/>
              </a:buClr>
              <a:buSzPts val="1100"/>
              <a:buFont typeface="Arial"/>
              <a:buNone/>
            </a:pPr>
            <a:r>
              <a:rPr lang="en-SG" sz="1100" b="0" i="0" u="none" strike="noStrike" cap="none">
                <a:solidFill>
                  <a:schemeClr val="dk2"/>
                </a:solidFill>
                <a:latin typeface="Arial"/>
                <a:ea typeface="Arial"/>
                <a:cs typeface="Arial"/>
                <a:sym typeface="Arial"/>
              </a:rPr>
              <a:t>Students will be able to identify one type of personal information they can manage online, one form of information they can’t control online, and one thing they can do about some aspect of their personal information online not directly controlled by them.</a:t>
            </a:r>
            <a:endParaRPr b="0">
              <a:solidFill>
                <a:schemeClr val="dk2"/>
              </a:solidFill>
            </a:endParaRPr>
          </a:p>
          <a:p>
            <a:pPr marL="457200" marR="0" lvl="0" indent="-228600" algn="l" rtl="0">
              <a:lnSpc>
                <a:spcPct val="100000"/>
              </a:lnSpc>
              <a:spcBef>
                <a:spcPts val="0"/>
              </a:spcBef>
              <a:spcAft>
                <a:spcPts val="0"/>
              </a:spcAft>
              <a:buClr>
                <a:srgbClr val="000000"/>
              </a:buClr>
              <a:buSzPts val="1100"/>
              <a:buFont typeface="Arial"/>
              <a:buNone/>
            </a:pPr>
            <a:endParaRPr b="1">
              <a:solidFill>
                <a:schemeClr val="dk2"/>
              </a:solidFill>
              <a:latin typeface="Montserrat SemiBold"/>
              <a:ea typeface="Montserrat SemiBold"/>
              <a:cs typeface="Montserrat SemiBold"/>
              <a:sym typeface="Montserrat SemiBold"/>
            </a:endParaRPr>
          </a:p>
          <a:p>
            <a:pPr marL="0" lvl="0" indent="0" algn="l" rtl="0">
              <a:lnSpc>
                <a:spcPct val="100000"/>
              </a:lnSpc>
              <a:spcBef>
                <a:spcPts val="0"/>
              </a:spcBef>
              <a:spcAft>
                <a:spcPts val="0"/>
              </a:spcAft>
              <a:buClr>
                <a:srgbClr val="67788A"/>
              </a:buClr>
              <a:buSzPts val="1100"/>
              <a:buFont typeface="Arial"/>
              <a:buNone/>
            </a:pPr>
            <a:r>
              <a:rPr lang="en-SG" b="1">
                <a:solidFill>
                  <a:schemeClr val="dk2"/>
                </a:solidFill>
                <a:latin typeface="Montserrat SemiBold"/>
                <a:ea typeface="Montserrat SemiBold"/>
                <a:cs typeface="Montserrat SemiBold"/>
                <a:sym typeface="Montserrat SemiBold"/>
              </a:rPr>
              <a:t>ESTIMATED TIME</a:t>
            </a:r>
            <a:endParaRPr/>
          </a:p>
          <a:p>
            <a:pPr marL="0" lvl="0" indent="0" algn="l" rtl="0">
              <a:lnSpc>
                <a:spcPct val="100000"/>
              </a:lnSpc>
              <a:spcBef>
                <a:spcPts val="0"/>
              </a:spcBef>
              <a:spcAft>
                <a:spcPts val="0"/>
              </a:spcAft>
              <a:buClr>
                <a:srgbClr val="67788A"/>
              </a:buClr>
              <a:buSzPts val="1100"/>
              <a:buFont typeface="Arial"/>
              <a:buNone/>
            </a:pPr>
            <a:r>
              <a:rPr lang="en-SG" b="0">
                <a:solidFill>
                  <a:schemeClr val="dk2"/>
                </a:solidFill>
                <a:latin typeface="Montserrat SemiBold"/>
                <a:ea typeface="Montserrat SemiBold"/>
                <a:cs typeface="Montserrat SemiBold"/>
                <a:sym typeface="Montserrat SemiBold"/>
              </a:rPr>
              <a:t>15 Minutes</a:t>
            </a:r>
            <a:endParaRPr/>
          </a:p>
          <a:p>
            <a:pPr marL="0" lvl="0" indent="0" algn="l" rtl="0">
              <a:lnSpc>
                <a:spcPct val="100000"/>
              </a:lnSpc>
              <a:spcBef>
                <a:spcPts val="0"/>
              </a:spcBef>
              <a:spcAft>
                <a:spcPts val="0"/>
              </a:spcAft>
              <a:buClr>
                <a:srgbClr val="67788A"/>
              </a:buClr>
              <a:buSzPts val="1100"/>
              <a:buFont typeface="Arial"/>
              <a:buNone/>
            </a:pPr>
            <a:endParaRPr b="1">
              <a:solidFill>
                <a:schemeClr val="dk2"/>
              </a:solidFill>
              <a:latin typeface="Montserrat SemiBold"/>
              <a:ea typeface="Montserrat SemiBold"/>
              <a:cs typeface="Montserrat SemiBold"/>
              <a:sym typeface="Montserrat SemiBold"/>
            </a:endParaRPr>
          </a:p>
          <a:p>
            <a:pPr marL="0" lvl="0" indent="0" algn="l" rtl="0">
              <a:lnSpc>
                <a:spcPct val="100000"/>
              </a:lnSpc>
              <a:spcBef>
                <a:spcPts val="0"/>
              </a:spcBef>
              <a:spcAft>
                <a:spcPts val="0"/>
              </a:spcAft>
              <a:buClr>
                <a:srgbClr val="67788A"/>
              </a:buClr>
              <a:buSzPts val="1100"/>
              <a:buFont typeface="Arial"/>
              <a:buNone/>
            </a:pPr>
            <a:r>
              <a:rPr lang="en-SG" b="1">
                <a:solidFill>
                  <a:schemeClr val="dk2"/>
                </a:solidFill>
                <a:latin typeface="Montserrat SemiBold"/>
                <a:ea typeface="Montserrat SemiBold"/>
                <a:cs typeface="Montserrat SemiBold"/>
                <a:sym typeface="Montserrat SemiBold"/>
              </a:rPr>
              <a:t>ESSENTIAL QUESTION</a:t>
            </a:r>
            <a:endParaRPr/>
          </a:p>
          <a:p>
            <a:pPr marL="171450" marR="0" lvl="0" indent="-171450" algn="l" rtl="0">
              <a:lnSpc>
                <a:spcPct val="100000"/>
              </a:lnSpc>
              <a:spcBef>
                <a:spcPts val="0"/>
              </a:spcBef>
              <a:spcAft>
                <a:spcPts val="0"/>
              </a:spcAft>
              <a:buClr>
                <a:srgbClr val="67788A"/>
              </a:buClr>
              <a:buSzPts val="1100"/>
              <a:buChar char="●"/>
            </a:pPr>
            <a:r>
              <a:rPr lang="en-SG" sz="1100" b="0" i="0" u="none" strike="noStrike" cap="none">
                <a:solidFill>
                  <a:schemeClr val="dk2"/>
                </a:solidFill>
                <a:latin typeface="Arial"/>
                <a:ea typeface="Arial"/>
                <a:cs typeface="Arial"/>
                <a:sym typeface="Arial"/>
              </a:rPr>
              <a:t>How much control do you have over the information about you online?</a:t>
            </a:r>
            <a:endParaRPr b="1">
              <a:solidFill>
                <a:schemeClr val="dk2"/>
              </a:solidFill>
              <a:latin typeface="Montserrat SemiBold"/>
              <a:ea typeface="Montserrat SemiBold"/>
              <a:cs typeface="Montserrat SemiBold"/>
              <a:sym typeface="Montserrat SemiBold"/>
            </a:endParaRPr>
          </a:p>
          <a:p>
            <a:pPr marL="0" lvl="0" indent="0" algn="l" rtl="0">
              <a:lnSpc>
                <a:spcPct val="100000"/>
              </a:lnSpc>
              <a:spcBef>
                <a:spcPts val="0"/>
              </a:spcBef>
              <a:spcAft>
                <a:spcPts val="0"/>
              </a:spcAft>
              <a:buClr>
                <a:srgbClr val="67788A"/>
              </a:buClr>
              <a:buSzPts val="1100"/>
              <a:buFont typeface="Arial"/>
              <a:buNone/>
            </a:pPr>
            <a:endParaRPr b="1">
              <a:solidFill>
                <a:schemeClr val="dk2"/>
              </a:solidFill>
              <a:latin typeface="Montserrat SemiBold"/>
              <a:ea typeface="Montserrat SemiBold"/>
              <a:cs typeface="Montserrat SemiBold"/>
              <a:sym typeface="Montserrat SemiBold"/>
            </a:endParaRPr>
          </a:p>
          <a:p>
            <a:pPr marL="0" lvl="0" indent="0" algn="l" rtl="0">
              <a:lnSpc>
                <a:spcPct val="100000"/>
              </a:lnSpc>
              <a:spcBef>
                <a:spcPts val="0"/>
              </a:spcBef>
              <a:spcAft>
                <a:spcPts val="0"/>
              </a:spcAft>
              <a:buClr>
                <a:srgbClr val="67788A"/>
              </a:buClr>
              <a:buSzPts val="1100"/>
              <a:buFont typeface="Arial"/>
              <a:buNone/>
            </a:pPr>
            <a:r>
              <a:rPr lang="en-SG" b="1">
                <a:solidFill>
                  <a:schemeClr val="dk2"/>
                </a:solidFill>
                <a:latin typeface="Montserrat SemiBold"/>
                <a:ea typeface="Montserrat SemiBold"/>
                <a:cs typeface="Montserrat SemiBold"/>
                <a:sym typeface="Montserrat SemiBold"/>
              </a:rPr>
              <a:t>PREPARATION</a:t>
            </a:r>
            <a:endParaRPr/>
          </a:p>
          <a:p>
            <a:pPr marL="171450" lvl="0" indent="-171450" algn="l" rtl="0">
              <a:lnSpc>
                <a:spcPct val="100000"/>
              </a:lnSpc>
              <a:spcBef>
                <a:spcPts val="0"/>
              </a:spcBef>
              <a:spcAft>
                <a:spcPts val="0"/>
              </a:spcAft>
              <a:buClr>
                <a:srgbClr val="67788A"/>
              </a:buClr>
              <a:buSzPts val="1100"/>
              <a:buChar char="●"/>
            </a:pPr>
            <a:r>
              <a:rPr lang="en-SG" sz="1100" b="0" i="0" u="none" strike="noStrike" cap="none">
                <a:solidFill>
                  <a:schemeClr val="dk2"/>
                </a:solidFill>
                <a:latin typeface="Arial"/>
                <a:ea typeface="Arial"/>
                <a:cs typeface="Arial"/>
                <a:sym typeface="Arial"/>
              </a:rPr>
              <a:t>Students will need internet access for this lesson.</a:t>
            </a:r>
            <a:endParaRPr/>
          </a:p>
          <a:p>
            <a:pPr marL="0" lvl="0" indent="0" algn="l" rtl="0">
              <a:lnSpc>
                <a:spcPct val="100000"/>
              </a:lnSpc>
              <a:spcBef>
                <a:spcPts val="0"/>
              </a:spcBef>
              <a:spcAft>
                <a:spcPts val="0"/>
              </a:spcAft>
              <a:buClr>
                <a:srgbClr val="67788A"/>
              </a:buClr>
              <a:buSzPts val="1100"/>
              <a:buFont typeface="Arial"/>
              <a:buNone/>
            </a:pPr>
            <a:endParaRPr b="1">
              <a:solidFill>
                <a:schemeClr val="dk2"/>
              </a:solidFill>
              <a:latin typeface="Montserrat SemiBold"/>
              <a:ea typeface="Montserrat SemiBold"/>
              <a:cs typeface="Montserrat SemiBold"/>
              <a:sym typeface="Montserrat SemiBold"/>
            </a:endParaRPr>
          </a:p>
          <a:p>
            <a:pPr marL="0" lvl="0" indent="0" algn="l" rtl="0">
              <a:lnSpc>
                <a:spcPct val="100000"/>
              </a:lnSpc>
              <a:spcBef>
                <a:spcPts val="0"/>
              </a:spcBef>
              <a:spcAft>
                <a:spcPts val="0"/>
              </a:spcAft>
              <a:buClr>
                <a:srgbClr val="67788A"/>
              </a:buClr>
              <a:buSzPts val="1100"/>
              <a:buFont typeface="Arial"/>
              <a:buNone/>
            </a:pPr>
            <a:r>
              <a:rPr lang="en-SG" b="1" i="1">
                <a:solidFill>
                  <a:schemeClr val="dk2"/>
                </a:solidFill>
                <a:latin typeface="Montserrat SemiBold"/>
                <a:ea typeface="Montserrat SemiBold"/>
                <a:cs typeface="Montserrat SemiBold"/>
                <a:sym typeface="Montserrat SemiBold"/>
              </a:rPr>
              <a:t>OPTIONAL: </a:t>
            </a:r>
            <a:r>
              <a:rPr lang="en-SG" b="1">
                <a:solidFill>
                  <a:schemeClr val="dk2"/>
                </a:solidFill>
                <a:latin typeface="Montserrat SemiBold"/>
                <a:ea typeface="Montserrat SemiBold"/>
                <a:cs typeface="Montserrat SemiBold"/>
                <a:sym typeface="Montserrat SemiBold"/>
              </a:rPr>
              <a:t>ISTE DIGCITCOMMIT COMPETENCY</a:t>
            </a:r>
            <a:endParaRPr/>
          </a:p>
          <a:p>
            <a:pPr marL="171450" lvl="0" indent="-171450" algn="l" rtl="0">
              <a:lnSpc>
                <a:spcPct val="100000"/>
              </a:lnSpc>
              <a:spcBef>
                <a:spcPts val="0"/>
              </a:spcBef>
              <a:spcAft>
                <a:spcPts val="0"/>
              </a:spcAft>
              <a:buClr>
                <a:srgbClr val="67788A"/>
              </a:buClr>
              <a:buSzPts val="1100"/>
              <a:buChar char="●"/>
            </a:pPr>
            <a:r>
              <a:rPr lang="en-SG" sz="1100" b="0" i="0" u="none" strike="noStrike" cap="none">
                <a:solidFill>
                  <a:schemeClr val="dk2"/>
                </a:solidFill>
                <a:latin typeface="Arial"/>
                <a:ea typeface="Arial"/>
                <a:cs typeface="Arial"/>
                <a:sym typeface="Arial"/>
              </a:rPr>
              <a:t>INCLUSIVE: I am open to hearing and respectfully recognizing multiple viewpoints and I engage with others online with respect and empathy.</a:t>
            </a:r>
            <a:endParaRPr/>
          </a:p>
          <a:p>
            <a:pPr marL="171450" lvl="0" indent="-171450" algn="l" rtl="0">
              <a:lnSpc>
                <a:spcPct val="100000"/>
              </a:lnSpc>
              <a:spcBef>
                <a:spcPts val="0"/>
              </a:spcBef>
              <a:spcAft>
                <a:spcPts val="0"/>
              </a:spcAft>
              <a:buClr>
                <a:srgbClr val="67788A"/>
              </a:buClr>
              <a:buSzPts val="1100"/>
              <a:buChar char="●"/>
            </a:pPr>
            <a:r>
              <a:rPr lang="en-SG" sz="1100" b="0" i="0" u="none" strike="noStrike" cap="none">
                <a:solidFill>
                  <a:schemeClr val="dk2"/>
                </a:solidFill>
                <a:latin typeface="Arial"/>
                <a:ea typeface="Arial"/>
                <a:cs typeface="Arial"/>
                <a:sym typeface="Arial"/>
              </a:rPr>
              <a:t>ALERT: I am aware of my online actions and how to be safe and create safe spaces for others online. </a:t>
            </a:r>
            <a:endParaRPr/>
          </a:p>
          <a:p>
            <a:pPr marL="171450" lvl="0" indent="-101600" algn="l" rtl="0">
              <a:lnSpc>
                <a:spcPct val="100000"/>
              </a:lnSpc>
              <a:spcBef>
                <a:spcPts val="0"/>
              </a:spcBef>
              <a:spcAft>
                <a:spcPts val="0"/>
              </a:spcAft>
              <a:buClr>
                <a:srgbClr val="67788A"/>
              </a:buClr>
              <a:buSzPts val="1100"/>
              <a:buNone/>
            </a:pPr>
            <a:endParaRPr b="1">
              <a:solidFill>
                <a:schemeClr val="dk2"/>
              </a:solidFill>
              <a:latin typeface="Montserrat SemiBold"/>
              <a:ea typeface="Montserrat SemiBold"/>
              <a:cs typeface="Montserrat SemiBold"/>
              <a:sym typeface="Montserrat SemiBold"/>
            </a:endParaRPr>
          </a:p>
          <a:p>
            <a:pPr marL="0" lvl="0" indent="0" algn="l" rtl="0">
              <a:lnSpc>
                <a:spcPct val="100000"/>
              </a:lnSpc>
              <a:spcBef>
                <a:spcPts val="0"/>
              </a:spcBef>
              <a:spcAft>
                <a:spcPts val="0"/>
              </a:spcAft>
              <a:buSzPts val="1100"/>
              <a:buNone/>
            </a:pPr>
            <a:endParaRPr b="1">
              <a:solidFill>
                <a:schemeClr val="dk2"/>
              </a:solidFill>
              <a:latin typeface="Montserrat SemiBold"/>
              <a:ea typeface="Montserrat SemiBold"/>
              <a:cs typeface="Montserrat SemiBold"/>
              <a:sym typeface="Montserrat SemiBold"/>
            </a:endParaRPr>
          </a:p>
        </p:txBody>
      </p:sp>
      <p:sp>
        <p:nvSpPr>
          <p:cNvPr id="699" name="Google Shape;699;p157: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6"/>
        <p:cNvGrpSpPr/>
        <p:nvPr/>
      </p:nvGrpSpPr>
      <p:grpSpPr>
        <a:xfrm>
          <a:off x="0" y="0"/>
          <a:ext cx="0" cy="0"/>
          <a:chOff x="0" y="0"/>
          <a:chExt cx="0" cy="0"/>
        </a:xfrm>
      </p:grpSpPr>
      <p:sp>
        <p:nvSpPr>
          <p:cNvPr id="717" name="Google Shape;717;p158: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18" name="Google Shape;718;p15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805"/>
              </a:spcBef>
              <a:spcAft>
                <a:spcPts val="0"/>
              </a:spcAft>
              <a:buClr>
                <a:schemeClr val="dk1"/>
              </a:buClr>
              <a:buSzPts val="1100"/>
              <a:buFont typeface="Arial"/>
              <a:buNone/>
            </a:pPr>
            <a:r>
              <a:rPr lang="en-SG" b="1" u="sng">
                <a:solidFill>
                  <a:schemeClr val="dk2"/>
                </a:solidFill>
                <a:latin typeface="Montserrat SemiBold"/>
                <a:ea typeface="Montserrat SemiBold"/>
                <a:cs typeface="Montserrat SemiBold"/>
                <a:sym typeface="Montserrat SemiBold"/>
              </a:rPr>
              <a:t>Speaker Notes:</a:t>
            </a:r>
            <a:endParaRPr sz="1100" b="1" i="0" u="none" strike="noStrike" cap="none">
              <a:solidFill>
                <a:schemeClr val="dk2"/>
              </a:solidFill>
              <a:latin typeface="Montserrat SemiBold"/>
              <a:ea typeface="Montserrat SemiBold"/>
              <a:cs typeface="Montserrat SemiBold"/>
              <a:sym typeface="Montserrat SemiBold"/>
            </a:endParaRPr>
          </a:p>
          <a:p>
            <a:pPr marL="0" lvl="0" indent="0" algn="l" rtl="0">
              <a:lnSpc>
                <a:spcPct val="100000"/>
              </a:lnSpc>
              <a:spcBef>
                <a:spcPts val="805"/>
              </a:spcBef>
              <a:spcAft>
                <a:spcPts val="0"/>
              </a:spcAft>
              <a:buClr>
                <a:schemeClr val="dk1"/>
              </a:buClr>
              <a:buSzPts val="1100"/>
              <a:buFont typeface="Arial"/>
              <a:buNone/>
            </a:pPr>
            <a:endParaRPr sz="1100" b="0" i="0" u="none" strike="noStrike" cap="none">
              <a:solidFill>
                <a:schemeClr val="dk2"/>
              </a:solidFill>
              <a:latin typeface="Arial"/>
              <a:ea typeface="Arial"/>
              <a:cs typeface="Arial"/>
              <a:sym typeface="Arial"/>
            </a:endParaRPr>
          </a:p>
          <a:p>
            <a:pPr marL="0" lvl="0" indent="0" algn="l" rtl="0">
              <a:lnSpc>
                <a:spcPct val="100000"/>
              </a:lnSpc>
              <a:spcBef>
                <a:spcPts val="805"/>
              </a:spcBef>
              <a:spcAft>
                <a:spcPts val="0"/>
              </a:spcAft>
              <a:buClr>
                <a:schemeClr val="dk1"/>
              </a:buClr>
              <a:buSzPts val="1100"/>
              <a:buNone/>
            </a:pPr>
            <a:r>
              <a:rPr lang="en-SG" sz="1100" b="1" i="0" u="none" strike="noStrike" cap="none">
                <a:solidFill>
                  <a:schemeClr val="dk2"/>
                </a:solidFill>
                <a:latin typeface="Arial"/>
                <a:ea typeface="Arial"/>
                <a:cs typeface="Arial"/>
                <a:sym typeface="Arial"/>
              </a:rPr>
              <a:t>Online Profiles and Storytelling</a:t>
            </a:r>
            <a:endParaRPr sz="1100" b="0" i="1" u="none" strike="noStrike" cap="none">
              <a:solidFill>
                <a:schemeClr val="dk2"/>
              </a:solidFill>
              <a:latin typeface="Arial"/>
              <a:ea typeface="Arial"/>
              <a:cs typeface="Arial"/>
              <a:sym typeface="Arial"/>
            </a:endParaRPr>
          </a:p>
          <a:p>
            <a:pPr marL="0" lvl="0" indent="0" algn="l" rtl="0">
              <a:lnSpc>
                <a:spcPct val="100000"/>
              </a:lnSpc>
              <a:spcBef>
                <a:spcPts val="805"/>
              </a:spcBef>
              <a:spcAft>
                <a:spcPts val="0"/>
              </a:spcAft>
              <a:buClr>
                <a:schemeClr val="dk1"/>
              </a:buClr>
              <a:buSzPts val="1100"/>
              <a:buNone/>
            </a:pPr>
            <a:endParaRPr sz="1100" b="1" i="0" u="none" strike="noStrike" cap="none">
              <a:solidFill>
                <a:schemeClr val="dk2"/>
              </a:solidFill>
              <a:latin typeface="Arial"/>
              <a:ea typeface="Arial"/>
              <a:cs typeface="Arial"/>
              <a:sym typeface="Arial"/>
            </a:endParaRPr>
          </a:p>
          <a:p>
            <a:pPr marL="0" lvl="0" indent="0" algn="l" rtl="0">
              <a:lnSpc>
                <a:spcPct val="100000"/>
              </a:lnSpc>
              <a:spcBef>
                <a:spcPts val="805"/>
              </a:spcBef>
              <a:spcAft>
                <a:spcPts val="0"/>
              </a:spcAft>
              <a:buClr>
                <a:schemeClr val="dk1"/>
              </a:buClr>
              <a:buSzPts val="1100"/>
              <a:buNone/>
            </a:pPr>
            <a:r>
              <a:rPr lang="en-SG" sz="1100" b="1" i="0" u="none" strike="noStrike" cap="none">
                <a:solidFill>
                  <a:schemeClr val="dk2"/>
                </a:solidFill>
                <a:latin typeface="Arial"/>
                <a:ea typeface="Arial"/>
                <a:cs typeface="Arial"/>
                <a:sym typeface="Arial"/>
              </a:rPr>
              <a:t>TELL YOUR STUDENTS</a:t>
            </a:r>
            <a:endParaRPr sz="1100" b="0" i="0" u="none" strike="noStrike" cap="none">
              <a:solidFill>
                <a:schemeClr val="dk2"/>
              </a:solidFill>
              <a:latin typeface="Arial"/>
              <a:ea typeface="Arial"/>
              <a:cs typeface="Arial"/>
              <a:sym typeface="Arial"/>
            </a:endParaRPr>
          </a:p>
          <a:p>
            <a:pPr marL="0" lvl="0" indent="0" algn="l" rtl="0">
              <a:lnSpc>
                <a:spcPct val="100000"/>
              </a:lnSpc>
              <a:spcBef>
                <a:spcPts val="805"/>
              </a:spcBef>
              <a:spcAft>
                <a:spcPts val="0"/>
              </a:spcAft>
              <a:buClr>
                <a:schemeClr val="dk1"/>
              </a:buClr>
              <a:buSzPts val="1100"/>
              <a:buNone/>
            </a:pPr>
            <a:r>
              <a:rPr lang="en-SG" sz="1100" b="0" i="0" u="none" strike="noStrike" cap="none">
                <a:solidFill>
                  <a:schemeClr val="dk2"/>
                </a:solidFill>
                <a:latin typeface="Arial"/>
                <a:ea typeface="Arial"/>
                <a:cs typeface="Arial"/>
                <a:sym typeface="Arial"/>
              </a:rPr>
              <a:t>The public information that is available about you online comes from many sources. You can control some of those sources, like the content you share (e.g., photos, videos, text-based posts) on your social media profiles.</a:t>
            </a:r>
            <a:endParaRPr/>
          </a:p>
          <a:p>
            <a:pPr marL="0" lvl="0" indent="0" algn="l" rtl="0">
              <a:lnSpc>
                <a:spcPct val="100000"/>
              </a:lnSpc>
              <a:spcBef>
                <a:spcPts val="805"/>
              </a:spcBef>
              <a:spcAft>
                <a:spcPts val="0"/>
              </a:spcAft>
              <a:buClr>
                <a:schemeClr val="dk1"/>
              </a:buClr>
              <a:buSzPts val="1100"/>
              <a:buFont typeface="Arial"/>
              <a:buNone/>
            </a:pPr>
            <a:endParaRPr sz="1100" b="0" i="0" u="none" strike="noStrike" cap="none">
              <a:solidFill>
                <a:schemeClr val="dk2"/>
              </a:solidFill>
              <a:latin typeface="Arial"/>
              <a:ea typeface="Arial"/>
              <a:cs typeface="Arial"/>
              <a:sym typeface="Arial"/>
            </a:endParaRPr>
          </a:p>
          <a:p>
            <a:pPr marL="0" lvl="0" indent="0" algn="l" rtl="0">
              <a:lnSpc>
                <a:spcPct val="100000"/>
              </a:lnSpc>
              <a:spcBef>
                <a:spcPts val="805"/>
              </a:spcBef>
              <a:spcAft>
                <a:spcPts val="0"/>
              </a:spcAft>
              <a:buClr>
                <a:schemeClr val="dk1"/>
              </a:buClr>
              <a:buSzPts val="1100"/>
              <a:buFont typeface="Arial"/>
              <a:buNone/>
            </a:pPr>
            <a:r>
              <a:rPr lang="en-SG" sz="1100" b="0" i="0" u="none" strike="noStrike" cap="none">
                <a:solidFill>
                  <a:schemeClr val="dk2"/>
                </a:solidFill>
                <a:latin typeface="Arial"/>
                <a:ea typeface="Arial"/>
                <a:cs typeface="Arial"/>
                <a:sym typeface="Arial"/>
              </a:rPr>
              <a:t>Now think about your own social media profile(s).</a:t>
            </a:r>
            <a:endParaRPr/>
          </a:p>
          <a:p>
            <a:pPr marL="0" lvl="0" indent="0" algn="l" rtl="0">
              <a:lnSpc>
                <a:spcPct val="100000"/>
              </a:lnSpc>
              <a:spcBef>
                <a:spcPts val="805"/>
              </a:spcBef>
              <a:spcAft>
                <a:spcPts val="0"/>
              </a:spcAft>
              <a:buClr>
                <a:schemeClr val="dk1"/>
              </a:buClr>
              <a:buSzPts val="1100"/>
              <a:buFont typeface="Arial"/>
              <a:buNone/>
            </a:pPr>
            <a:endParaRPr sz="1100" b="0" i="0" u="none" strike="noStrike" cap="none">
              <a:solidFill>
                <a:schemeClr val="dk2"/>
              </a:solidFill>
              <a:latin typeface="Arial"/>
              <a:ea typeface="Arial"/>
              <a:cs typeface="Arial"/>
              <a:sym typeface="Arial"/>
            </a:endParaRPr>
          </a:p>
          <a:p>
            <a:pPr marL="0" lvl="0" indent="0" algn="l" rtl="0">
              <a:lnSpc>
                <a:spcPct val="100000"/>
              </a:lnSpc>
              <a:spcBef>
                <a:spcPts val="805"/>
              </a:spcBef>
              <a:spcAft>
                <a:spcPts val="0"/>
              </a:spcAft>
              <a:buClr>
                <a:schemeClr val="dk1"/>
              </a:buClr>
              <a:buSzPts val="1100"/>
              <a:buFont typeface="Arial"/>
              <a:buNone/>
            </a:pPr>
            <a:r>
              <a:rPr lang="en-SG" sz="1100" b="1" i="0" u="none" strike="noStrike" cap="none">
                <a:solidFill>
                  <a:schemeClr val="dk2"/>
                </a:solidFill>
                <a:latin typeface="Arial"/>
                <a:ea typeface="Arial"/>
                <a:cs typeface="Arial"/>
                <a:sym typeface="Arial"/>
              </a:rPr>
              <a:t>ASK YOUR STUDENTS</a:t>
            </a:r>
            <a:endParaRPr sz="1100" b="0" i="0" u="none" strike="noStrike" cap="none">
              <a:solidFill>
                <a:schemeClr val="dk2"/>
              </a:solidFill>
              <a:latin typeface="Arial"/>
              <a:ea typeface="Arial"/>
              <a:cs typeface="Arial"/>
              <a:sym typeface="Arial"/>
            </a:endParaRPr>
          </a:p>
          <a:p>
            <a:pPr marL="171450" lvl="0" indent="-171450" algn="l" rtl="0">
              <a:lnSpc>
                <a:spcPct val="100000"/>
              </a:lnSpc>
              <a:spcBef>
                <a:spcPts val="805"/>
              </a:spcBef>
              <a:spcAft>
                <a:spcPts val="0"/>
              </a:spcAft>
              <a:buClr>
                <a:schemeClr val="dk1"/>
              </a:buClr>
              <a:buSzPts val="1100"/>
              <a:buChar char="●"/>
            </a:pPr>
            <a:r>
              <a:rPr lang="en-SG" sz="1100" b="0" i="0" u="none" strike="noStrike" cap="none">
                <a:solidFill>
                  <a:schemeClr val="dk2"/>
                </a:solidFill>
                <a:latin typeface="Arial"/>
                <a:ea typeface="Arial"/>
                <a:cs typeface="Arial"/>
                <a:sym typeface="Arial"/>
              </a:rPr>
              <a:t>What is the story that people might take away from reading your profile? </a:t>
            </a:r>
            <a:endParaRPr/>
          </a:p>
          <a:p>
            <a:pPr marL="171450" lvl="0" indent="-171450" algn="l" rtl="0">
              <a:lnSpc>
                <a:spcPct val="100000"/>
              </a:lnSpc>
              <a:spcBef>
                <a:spcPts val="805"/>
              </a:spcBef>
              <a:spcAft>
                <a:spcPts val="0"/>
              </a:spcAft>
              <a:buClr>
                <a:schemeClr val="dk1"/>
              </a:buClr>
              <a:buSzPts val="1100"/>
              <a:buChar char="●"/>
            </a:pPr>
            <a:r>
              <a:rPr lang="en-SG" sz="1100" b="0" i="0" u="none" strike="noStrike" cap="none">
                <a:solidFill>
                  <a:schemeClr val="dk2"/>
                </a:solidFill>
                <a:latin typeface="Arial"/>
                <a:ea typeface="Arial"/>
                <a:cs typeface="Arial"/>
                <a:sym typeface="Arial"/>
              </a:rPr>
              <a:t>Who writes that story?</a:t>
            </a:r>
            <a:endParaRPr/>
          </a:p>
          <a:p>
            <a:pPr marL="171450" lvl="0" indent="-171450" algn="l" rtl="0">
              <a:lnSpc>
                <a:spcPct val="100000"/>
              </a:lnSpc>
              <a:spcBef>
                <a:spcPts val="805"/>
              </a:spcBef>
              <a:spcAft>
                <a:spcPts val="0"/>
              </a:spcAft>
              <a:buClr>
                <a:schemeClr val="dk1"/>
              </a:buClr>
              <a:buSzPts val="1100"/>
              <a:buChar char="●"/>
            </a:pPr>
            <a:r>
              <a:rPr lang="en-SG" sz="1100" b="0" i="0" u="none" strike="noStrike" cap="none">
                <a:solidFill>
                  <a:schemeClr val="dk2"/>
                </a:solidFill>
                <a:latin typeface="Arial"/>
                <a:ea typeface="Arial"/>
                <a:cs typeface="Arial"/>
                <a:sym typeface="Arial"/>
              </a:rPr>
              <a:t>How might you manage that information?</a:t>
            </a:r>
            <a:endParaRPr/>
          </a:p>
          <a:p>
            <a:pPr marL="171450" lvl="0" indent="-171450" algn="l" rtl="0">
              <a:lnSpc>
                <a:spcPct val="100000"/>
              </a:lnSpc>
              <a:spcBef>
                <a:spcPts val="805"/>
              </a:spcBef>
              <a:spcAft>
                <a:spcPts val="0"/>
              </a:spcAft>
              <a:buClr>
                <a:schemeClr val="dk1"/>
              </a:buClr>
              <a:buSzPts val="1100"/>
              <a:buChar char="●"/>
            </a:pPr>
            <a:r>
              <a:rPr lang="en-SG" sz="1100" b="0" i="0" u="none" strike="noStrike" cap="none">
                <a:solidFill>
                  <a:schemeClr val="dk2"/>
                </a:solidFill>
                <a:latin typeface="Arial"/>
                <a:ea typeface="Arial"/>
                <a:cs typeface="Arial"/>
                <a:sym typeface="Arial"/>
              </a:rPr>
              <a:t>What can you influence with respect to online content about you? What can’t you control?</a:t>
            </a:r>
            <a:endParaRPr/>
          </a:p>
          <a:p>
            <a:pPr marL="0" lvl="0" indent="0" algn="l" rtl="0">
              <a:lnSpc>
                <a:spcPct val="100000"/>
              </a:lnSpc>
              <a:spcBef>
                <a:spcPts val="805"/>
              </a:spcBef>
              <a:spcAft>
                <a:spcPts val="0"/>
              </a:spcAft>
              <a:buClr>
                <a:schemeClr val="dk1"/>
              </a:buClr>
              <a:buSzPts val="1100"/>
              <a:buFont typeface="Arial"/>
              <a:buNone/>
            </a:pPr>
            <a:endParaRPr sz="1100" b="0" i="0" u="none" strike="noStrike" cap="none">
              <a:solidFill>
                <a:schemeClr val="dk2"/>
              </a:solidFill>
              <a:latin typeface="Arial"/>
              <a:ea typeface="Arial"/>
              <a:cs typeface="Arial"/>
              <a:sym typeface="Arial"/>
            </a:endParaRPr>
          </a:p>
          <a:p>
            <a:pPr marL="0" lvl="0" indent="0" algn="l" rtl="0">
              <a:lnSpc>
                <a:spcPct val="100000"/>
              </a:lnSpc>
              <a:spcBef>
                <a:spcPts val="805"/>
              </a:spcBef>
              <a:spcAft>
                <a:spcPts val="0"/>
              </a:spcAft>
              <a:buClr>
                <a:schemeClr val="dk1"/>
              </a:buClr>
              <a:buSzPts val="1100"/>
              <a:buFont typeface="Arial"/>
              <a:buNone/>
            </a:pPr>
            <a:r>
              <a:rPr lang="en-SG" sz="1100" b="1" i="0" u="none" strike="noStrike" cap="none">
                <a:solidFill>
                  <a:schemeClr val="dk2"/>
                </a:solidFill>
                <a:latin typeface="Arial"/>
                <a:ea typeface="Arial"/>
                <a:cs typeface="Arial"/>
                <a:sym typeface="Arial"/>
              </a:rPr>
              <a:t>TELL YOUR STUDENTS</a:t>
            </a:r>
            <a:endParaRPr sz="1100" b="0" i="0" u="none" strike="noStrike" cap="none">
              <a:solidFill>
                <a:schemeClr val="dk2"/>
              </a:solidFill>
              <a:latin typeface="Arial"/>
              <a:ea typeface="Arial"/>
              <a:cs typeface="Arial"/>
              <a:sym typeface="Arial"/>
            </a:endParaRPr>
          </a:p>
          <a:p>
            <a:pPr marL="0" lvl="0" indent="0" algn="l" rtl="0">
              <a:lnSpc>
                <a:spcPct val="100000"/>
              </a:lnSpc>
              <a:spcBef>
                <a:spcPts val="805"/>
              </a:spcBef>
              <a:spcAft>
                <a:spcPts val="0"/>
              </a:spcAft>
              <a:buClr>
                <a:schemeClr val="dk1"/>
              </a:buClr>
              <a:buSzPts val="1100"/>
              <a:buFont typeface="Arial"/>
              <a:buNone/>
            </a:pPr>
            <a:r>
              <a:rPr lang="en-SG" sz="1100" b="0" i="0" u="none" strike="noStrike" cap="none">
                <a:solidFill>
                  <a:schemeClr val="dk2"/>
                </a:solidFill>
                <a:latin typeface="Arial"/>
                <a:ea typeface="Arial"/>
                <a:cs typeface="Arial"/>
                <a:sym typeface="Arial"/>
              </a:rPr>
              <a:t>Look at one of your personal social media profiles (Facebook, Instagram, Snapchat, Twitter, WeChat, etc.) or the social media profile of a public figure (e.g., someone in the music/film/TV industry, political figure, business leader). Pick several pieces of content (e.g., photos, videos, text-based posts) that are visible on the profile.</a:t>
            </a:r>
            <a:endParaRPr/>
          </a:p>
          <a:p>
            <a:pPr marL="0" lvl="0" indent="0" algn="l" rtl="0">
              <a:lnSpc>
                <a:spcPct val="100000"/>
              </a:lnSpc>
              <a:spcBef>
                <a:spcPts val="805"/>
              </a:spcBef>
              <a:spcAft>
                <a:spcPts val="0"/>
              </a:spcAft>
              <a:buClr>
                <a:schemeClr val="dk1"/>
              </a:buClr>
              <a:buSzPts val="1100"/>
              <a:buFont typeface="Arial"/>
              <a:buNone/>
            </a:pPr>
            <a:endParaRPr sz="1100" b="0" i="0" u="none" strike="noStrike" cap="none">
              <a:solidFill>
                <a:schemeClr val="dk2"/>
              </a:solidFill>
              <a:latin typeface="Arial"/>
              <a:ea typeface="Arial"/>
              <a:cs typeface="Arial"/>
              <a:sym typeface="Arial"/>
            </a:endParaRPr>
          </a:p>
          <a:p>
            <a:pPr marL="0" lvl="0" indent="0" algn="l" rtl="0">
              <a:lnSpc>
                <a:spcPct val="100000"/>
              </a:lnSpc>
              <a:spcBef>
                <a:spcPts val="805"/>
              </a:spcBef>
              <a:spcAft>
                <a:spcPts val="0"/>
              </a:spcAft>
              <a:buClr>
                <a:schemeClr val="dk1"/>
              </a:buClr>
              <a:buSzPts val="1100"/>
              <a:buFont typeface="Arial"/>
              <a:buNone/>
            </a:pPr>
            <a:r>
              <a:rPr lang="en-SG" sz="1100" b="1" i="0" u="none" strike="noStrike" cap="none">
                <a:solidFill>
                  <a:schemeClr val="dk2"/>
                </a:solidFill>
                <a:latin typeface="Arial"/>
                <a:ea typeface="Arial"/>
                <a:cs typeface="Arial"/>
                <a:sym typeface="Arial"/>
              </a:rPr>
              <a:t>ASK YOUR STUDENTS</a:t>
            </a:r>
            <a:endParaRPr sz="1100" b="0" i="0" u="none" strike="noStrike" cap="none">
              <a:solidFill>
                <a:schemeClr val="dk2"/>
              </a:solidFill>
              <a:latin typeface="Arial"/>
              <a:ea typeface="Arial"/>
              <a:cs typeface="Arial"/>
              <a:sym typeface="Arial"/>
            </a:endParaRPr>
          </a:p>
          <a:p>
            <a:pPr marL="171450" lvl="0" indent="-171450" algn="l" rtl="0">
              <a:lnSpc>
                <a:spcPct val="100000"/>
              </a:lnSpc>
              <a:spcBef>
                <a:spcPts val="805"/>
              </a:spcBef>
              <a:spcAft>
                <a:spcPts val="0"/>
              </a:spcAft>
              <a:buClr>
                <a:schemeClr val="dk1"/>
              </a:buClr>
              <a:buSzPts val="1100"/>
              <a:buChar char="●"/>
            </a:pPr>
            <a:r>
              <a:rPr lang="en-SG" sz="1100" b="0" i="0" u="none" strike="noStrike" cap="none">
                <a:solidFill>
                  <a:schemeClr val="dk2"/>
                </a:solidFill>
                <a:latin typeface="Arial"/>
                <a:ea typeface="Arial"/>
                <a:cs typeface="Arial"/>
                <a:sym typeface="Arial"/>
              </a:rPr>
              <a:t>Who created the posts? Why?</a:t>
            </a:r>
            <a:endParaRPr/>
          </a:p>
          <a:p>
            <a:pPr marL="171450" lvl="0" indent="-171450" algn="l" rtl="0">
              <a:lnSpc>
                <a:spcPct val="100000"/>
              </a:lnSpc>
              <a:spcBef>
                <a:spcPts val="805"/>
              </a:spcBef>
              <a:spcAft>
                <a:spcPts val="0"/>
              </a:spcAft>
              <a:buClr>
                <a:schemeClr val="dk1"/>
              </a:buClr>
              <a:buSzPts val="1100"/>
              <a:buChar char="●"/>
            </a:pPr>
            <a:r>
              <a:rPr lang="en-SG" sz="1100" b="0" i="0" u="none" strike="noStrike" cap="none">
                <a:solidFill>
                  <a:schemeClr val="dk2"/>
                </a:solidFill>
                <a:latin typeface="Arial"/>
                <a:ea typeface="Arial"/>
                <a:cs typeface="Arial"/>
                <a:sym typeface="Arial"/>
              </a:rPr>
              <a:t>What are some of the comments?</a:t>
            </a:r>
            <a:endParaRPr/>
          </a:p>
          <a:p>
            <a:pPr marL="171450" lvl="0" indent="-171450" algn="l" rtl="0">
              <a:lnSpc>
                <a:spcPct val="100000"/>
              </a:lnSpc>
              <a:spcBef>
                <a:spcPts val="805"/>
              </a:spcBef>
              <a:spcAft>
                <a:spcPts val="0"/>
              </a:spcAft>
              <a:buClr>
                <a:schemeClr val="dk1"/>
              </a:buClr>
              <a:buSzPts val="1100"/>
              <a:buChar char="●"/>
            </a:pPr>
            <a:r>
              <a:rPr lang="en-SG" sz="1100" b="0" i="0" u="none" strike="noStrike" cap="none">
                <a:solidFill>
                  <a:schemeClr val="dk2"/>
                </a:solidFill>
                <a:latin typeface="Arial"/>
                <a:ea typeface="Arial"/>
                <a:cs typeface="Arial"/>
                <a:sym typeface="Arial"/>
              </a:rPr>
              <a:t>Who was the target audience for each post?</a:t>
            </a:r>
            <a:endParaRPr/>
          </a:p>
          <a:p>
            <a:pPr marL="171450" lvl="0" indent="-171450" algn="l" rtl="0">
              <a:lnSpc>
                <a:spcPct val="100000"/>
              </a:lnSpc>
              <a:spcBef>
                <a:spcPts val="805"/>
              </a:spcBef>
              <a:spcAft>
                <a:spcPts val="0"/>
              </a:spcAft>
              <a:buClr>
                <a:schemeClr val="dk1"/>
              </a:buClr>
              <a:buSzPts val="1100"/>
              <a:buChar char="●"/>
            </a:pPr>
            <a:r>
              <a:rPr lang="en-SG" sz="1100" b="0" i="0" u="none" strike="noStrike" cap="none">
                <a:solidFill>
                  <a:schemeClr val="dk2"/>
                </a:solidFill>
                <a:latin typeface="Arial"/>
                <a:ea typeface="Arial"/>
                <a:cs typeface="Arial"/>
                <a:sym typeface="Arial"/>
              </a:rPr>
              <a:t>What information was left out?</a:t>
            </a:r>
            <a:endParaRPr/>
          </a:p>
          <a:p>
            <a:pPr marL="0" lvl="0" indent="0" algn="l" rtl="0">
              <a:lnSpc>
                <a:spcPct val="100000"/>
              </a:lnSpc>
              <a:spcBef>
                <a:spcPts val="805"/>
              </a:spcBef>
              <a:spcAft>
                <a:spcPts val="0"/>
              </a:spcAft>
              <a:buClr>
                <a:schemeClr val="dk1"/>
              </a:buClr>
              <a:buSzPts val="1100"/>
              <a:buFont typeface="Arial"/>
              <a:buNone/>
            </a:pPr>
            <a:endParaRPr b="1">
              <a:solidFill>
                <a:schemeClr val="dk2"/>
              </a:solidFill>
              <a:latin typeface="Montserrat SemiBold"/>
              <a:ea typeface="Montserrat SemiBold"/>
              <a:cs typeface="Montserrat SemiBold"/>
              <a:sym typeface="Montserrat SemiBo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8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805"/>
              </a:spcBef>
              <a:spcAft>
                <a:spcPts val="0"/>
              </a:spcAft>
              <a:buClr>
                <a:schemeClr val="dk1"/>
              </a:buClr>
              <a:buSzPts val="1100"/>
              <a:buFont typeface="Arial"/>
              <a:buNone/>
            </a:pPr>
            <a:r>
              <a:rPr lang="en-SG" b="1" u="sng">
                <a:solidFill>
                  <a:schemeClr val="dk2"/>
                </a:solidFill>
                <a:latin typeface="Montserrat SemiBold"/>
                <a:ea typeface="Montserrat SemiBold"/>
                <a:cs typeface="Montserrat SemiBold"/>
                <a:sym typeface="Montserrat SemiBold"/>
              </a:rPr>
              <a:t>Speaker Notes:</a:t>
            </a:r>
            <a:endParaRPr sz="1100" b="1" i="0" u="none" strike="noStrike" cap="none">
              <a:solidFill>
                <a:schemeClr val="dk2"/>
              </a:solidFill>
              <a:latin typeface="Montserrat SemiBold"/>
              <a:ea typeface="Montserrat SemiBold"/>
              <a:cs typeface="Montserrat SemiBold"/>
              <a:sym typeface="Montserrat SemiBold"/>
            </a:endParaRPr>
          </a:p>
          <a:p>
            <a:pPr marL="0" lvl="0" indent="0" algn="l" rtl="0">
              <a:lnSpc>
                <a:spcPct val="100000"/>
              </a:lnSpc>
              <a:spcBef>
                <a:spcPts val="805"/>
              </a:spcBef>
              <a:spcAft>
                <a:spcPts val="0"/>
              </a:spcAft>
              <a:buClr>
                <a:schemeClr val="dk1"/>
              </a:buClr>
              <a:buSzPts val="1100"/>
              <a:buFont typeface="Arial"/>
              <a:buNone/>
            </a:pPr>
            <a:endParaRPr sz="1100" b="1" i="0" u="none" strike="noStrike" cap="none">
              <a:solidFill>
                <a:schemeClr val="dk2"/>
              </a:solidFill>
              <a:latin typeface="Montserrat SemiBold"/>
              <a:ea typeface="Montserrat SemiBold"/>
              <a:cs typeface="Montserrat SemiBold"/>
              <a:sym typeface="Montserrat SemiBold"/>
            </a:endParaRPr>
          </a:p>
          <a:p>
            <a:pPr marL="0" lvl="0" indent="0" algn="l" rtl="0">
              <a:lnSpc>
                <a:spcPct val="100000"/>
              </a:lnSpc>
              <a:spcBef>
                <a:spcPts val="805"/>
              </a:spcBef>
              <a:spcAft>
                <a:spcPts val="0"/>
              </a:spcAft>
              <a:buClr>
                <a:schemeClr val="dk1"/>
              </a:buClr>
              <a:buSzPts val="1100"/>
              <a:buFont typeface="Arial"/>
              <a:buNone/>
            </a:pPr>
            <a:r>
              <a:rPr lang="en-SG" sz="1100" b="1" i="0" u="none" strike="noStrike" cap="none">
                <a:solidFill>
                  <a:schemeClr val="dk2"/>
                </a:solidFill>
                <a:latin typeface="Arial"/>
                <a:ea typeface="Arial"/>
                <a:cs typeface="Arial"/>
                <a:sym typeface="Arial"/>
              </a:rPr>
              <a:t>Who Knows your Secrets?</a:t>
            </a:r>
            <a:endParaRPr sz="1100" b="0" i="0" u="none" strike="noStrike" cap="none">
              <a:solidFill>
                <a:schemeClr val="dk2"/>
              </a:solidFill>
              <a:latin typeface="Arial"/>
              <a:ea typeface="Arial"/>
              <a:cs typeface="Arial"/>
              <a:sym typeface="Arial"/>
            </a:endParaRPr>
          </a:p>
          <a:p>
            <a:pPr marL="0" lvl="0" indent="0" algn="l" rtl="0">
              <a:lnSpc>
                <a:spcPct val="100000"/>
              </a:lnSpc>
              <a:spcBef>
                <a:spcPts val="805"/>
              </a:spcBef>
              <a:spcAft>
                <a:spcPts val="0"/>
              </a:spcAft>
              <a:buClr>
                <a:schemeClr val="dk1"/>
              </a:buClr>
              <a:buSzPts val="1100"/>
              <a:buFont typeface="Arial"/>
              <a:buNone/>
            </a:pPr>
            <a:endParaRPr sz="1100" b="0" i="0" u="none" strike="noStrike" cap="none">
              <a:solidFill>
                <a:schemeClr val="dk2"/>
              </a:solidFill>
              <a:latin typeface="Arial"/>
              <a:ea typeface="Arial"/>
              <a:cs typeface="Arial"/>
              <a:sym typeface="Arial"/>
            </a:endParaRPr>
          </a:p>
          <a:p>
            <a:pPr marL="0" lvl="0" indent="0" algn="l" rtl="0">
              <a:lnSpc>
                <a:spcPct val="100000"/>
              </a:lnSpc>
              <a:spcBef>
                <a:spcPts val="805"/>
              </a:spcBef>
              <a:spcAft>
                <a:spcPts val="0"/>
              </a:spcAft>
              <a:buClr>
                <a:schemeClr val="dk1"/>
              </a:buClr>
              <a:buSzPts val="1100"/>
              <a:buFont typeface="Arial"/>
              <a:buNone/>
            </a:pPr>
            <a:r>
              <a:rPr lang="en-SG" sz="1100" b="1" i="1" u="none" strike="noStrike" cap="none">
                <a:solidFill>
                  <a:schemeClr val="dk2"/>
                </a:solidFill>
                <a:latin typeface="Arial"/>
                <a:ea typeface="Arial"/>
                <a:cs typeface="Arial"/>
                <a:sym typeface="Arial"/>
              </a:rPr>
              <a:t>Part 1</a:t>
            </a:r>
            <a:endParaRPr sz="1100" b="0" i="1" u="none" strike="noStrike" cap="none">
              <a:solidFill>
                <a:schemeClr val="dk2"/>
              </a:solidFill>
              <a:latin typeface="Arial"/>
              <a:ea typeface="Arial"/>
              <a:cs typeface="Arial"/>
              <a:sym typeface="Arial"/>
            </a:endParaRPr>
          </a:p>
          <a:p>
            <a:pPr marL="0" lvl="0" indent="0" algn="l" rtl="0">
              <a:lnSpc>
                <a:spcPct val="100000"/>
              </a:lnSpc>
              <a:spcBef>
                <a:spcPts val="805"/>
              </a:spcBef>
              <a:spcAft>
                <a:spcPts val="0"/>
              </a:spcAft>
              <a:buClr>
                <a:schemeClr val="dk1"/>
              </a:buClr>
              <a:buSzPts val="1100"/>
              <a:buFont typeface="Arial"/>
              <a:buNone/>
            </a:pPr>
            <a:endParaRPr sz="1100" b="0" i="0" u="none" strike="noStrike" cap="none">
              <a:solidFill>
                <a:schemeClr val="dk2"/>
              </a:solidFill>
              <a:latin typeface="Arial"/>
              <a:ea typeface="Arial"/>
              <a:cs typeface="Arial"/>
              <a:sym typeface="Arial"/>
            </a:endParaRPr>
          </a:p>
          <a:p>
            <a:pPr marL="0" lvl="0" indent="0" algn="l" rtl="0">
              <a:lnSpc>
                <a:spcPct val="100000"/>
              </a:lnSpc>
              <a:spcBef>
                <a:spcPts val="805"/>
              </a:spcBef>
              <a:spcAft>
                <a:spcPts val="0"/>
              </a:spcAft>
              <a:buClr>
                <a:schemeClr val="dk1"/>
              </a:buClr>
              <a:buSzPts val="1100"/>
              <a:buFont typeface="Arial"/>
              <a:buNone/>
            </a:pPr>
            <a:r>
              <a:rPr lang="en-SG" sz="1100" b="1" i="0" u="none" strike="noStrike" cap="none">
                <a:solidFill>
                  <a:schemeClr val="dk2"/>
                </a:solidFill>
                <a:latin typeface="Arial"/>
                <a:ea typeface="Arial"/>
                <a:cs typeface="Arial"/>
                <a:sym typeface="Arial"/>
              </a:rPr>
              <a:t>TELL YOUR STUDENTS</a:t>
            </a:r>
            <a:endParaRPr sz="1100" b="0" i="0" u="none" strike="noStrike" cap="none">
              <a:solidFill>
                <a:schemeClr val="dk2"/>
              </a:solidFill>
              <a:latin typeface="Arial"/>
              <a:ea typeface="Arial"/>
              <a:cs typeface="Arial"/>
              <a:sym typeface="Arial"/>
            </a:endParaRPr>
          </a:p>
          <a:p>
            <a:pPr marL="0" lvl="0" indent="0" algn="l" rtl="0">
              <a:lnSpc>
                <a:spcPct val="100000"/>
              </a:lnSpc>
              <a:spcBef>
                <a:spcPts val="805"/>
              </a:spcBef>
              <a:spcAft>
                <a:spcPts val="0"/>
              </a:spcAft>
              <a:buClr>
                <a:schemeClr val="dk1"/>
              </a:buClr>
              <a:buSzPts val="1100"/>
              <a:buFont typeface="Arial"/>
              <a:buNone/>
            </a:pPr>
            <a:r>
              <a:rPr lang="en-SG" sz="1100" b="0" i="0" u="none" strike="noStrike" cap="none">
                <a:solidFill>
                  <a:schemeClr val="dk2"/>
                </a:solidFill>
                <a:latin typeface="Arial"/>
                <a:ea typeface="Arial"/>
                <a:cs typeface="Arial"/>
                <a:sym typeface="Arial"/>
              </a:rPr>
              <a:t>What is a secret you have about yourself? Keep this secret in your mind. You won’t have to share this secret with anyone or write it down.</a:t>
            </a:r>
            <a:endParaRPr/>
          </a:p>
          <a:p>
            <a:pPr marL="0" lvl="0" indent="0" algn="l" rtl="0">
              <a:lnSpc>
                <a:spcPct val="100000"/>
              </a:lnSpc>
              <a:spcBef>
                <a:spcPts val="805"/>
              </a:spcBef>
              <a:spcAft>
                <a:spcPts val="0"/>
              </a:spcAft>
              <a:buClr>
                <a:schemeClr val="dk1"/>
              </a:buClr>
              <a:buSzPts val="1100"/>
              <a:buFont typeface="Arial"/>
              <a:buNone/>
            </a:pPr>
            <a:endParaRPr sz="1100" b="0" i="0" u="none" strike="noStrike" cap="none">
              <a:solidFill>
                <a:schemeClr val="dk2"/>
              </a:solidFill>
              <a:latin typeface="Arial"/>
              <a:ea typeface="Arial"/>
              <a:cs typeface="Arial"/>
              <a:sym typeface="Arial"/>
            </a:endParaRPr>
          </a:p>
          <a:p>
            <a:pPr marL="0" lvl="0" indent="0" algn="l" rtl="0">
              <a:lnSpc>
                <a:spcPct val="100000"/>
              </a:lnSpc>
              <a:spcBef>
                <a:spcPts val="805"/>
              </a:spcBef>
              <a:spcAft>
                <a:spcPts val="0"/>
              </a:spcAft>
              <a:buClr>
                <a:schemeClr val="dk1"/>
              </a:buClr>
              <a:buSzPts val="1100"/>
              <a:buFont typeface="Arial"/>
              <a:buNone/>
            </a:pPr>
            <a:r>
              <a:rPr lang="en-SG" sz="1100" b="0" i="0" u="none" strike="noStrike" cap="none">
                <a:solidFill>
                  <a:schemeClr val="dk2"/>
                </a:solidFill>
                <a:latin typeface="Arial"/>
                <a:ea typeface="Arial"/>
                <a:cs typeface="Arial"/>
                <a:sym typeface="Arial"/>
              </a:rPr>
              <a:t>Now answer these questions in your own mind — don’t speak your answers out loud or write them down:</a:t>
            </a:r>
            <a:endParaRPr/>
          </a:p>
          <a:p>
            <a:pPr marL="171450" lvl="0" indent="-171450" algn="l" rtl="0">
              <a:lnSpc>
                <a:spcPct val="100000"/>
              </a:lnSpc>
              <a:spcBef>
                <a:spcPts val="805"/>
              </a:spcBef>
              <a:spcAft>
                <a:spcPts val="0"/>
              </a:spcAft>
              <a:buClr>
                <a:schemeClr val="dk1"/>
              </a:buClr>
              <a:buSzPts val="1100"/>
              <a:buChar char="●"/>
            </a:pPr>
            <a:r>
              <a:rPr lang="en-SG" sz="1100" b="0" i="0" u="none" strike="noStrike" cap="none">
                <a:solidFill>
                  <a:schemeClr val="dk2"/>
                </a:solidFill>
                <a:latin typeface="Arial"/>
                <a:ea typeface="Arial"/>
                <a:cs typeface="Arial"/>
                <a:sym typeface="Arial"/>
              </a:rPr>
              <a:t>How many people in this room know the secret?</a:t>
            </a:r>
            <a:endParaRPr/>
          </a:p>
          <a:p>
            <a:pPr marL="171450" lvl="0" indent="-171450" algn="l" rtl="0">
              <a:lnSpc>
                <a:spcPct val="100000"/>
              </a:lnSpc>
              <a:spcBef>
                <a:spcPts val="805"/>
              </a:spcBef>
              <a:spcAft>
                <a:spcPts val="0"/>
              </a:spcAft>
              <a:buClr>
                <a:schemeClr val="dk1"/>
              </a:buClr>
              <a:buSzPts val="1100"/>
              <a:buChar char="●"/>
            </a:pPr>
            <a:r>
              <a:rPr lang="en-SG" sz="1100" b="0" i="0" u="none" strike="noStrike" cap="none">
                <a:solidFill>
                  <a:schemeClr val="dk2"/>
                </a:solidFill>
                <a:latin typeface="Arial"/>
                <a:ea typeface="Arial"/>
                <a:cs typeface="Arial"/>
                <a:sym typeface="Arial"/>
              </a:rPr>
              <a:t>How many people in your neighborhood know the secret?</a:t>
            </a:r>
            <a:endParaRPr/>
          </a:p>
          <a:p>
            <a:pPr marL="171450" lvl="0" indent="-171450" algn="l" rtl="0">
              <a:lnSpc>
                <a:spcPct val="100000"/>
              </a:lnSpc>
              <a:spcBef>
                <a:spcPts val="805"/>
              </a:spcBef>
              <a:spcAft>
                <a:spcPts val="0"/>
              </a:spcAft>
              <a:buClr>
                <a:schemeClr val="dk1"/>
              </a:buClr>
              <a:buSzPts val="1100"/>
              <a:buChar char="●"/>
            </a:pPr>
            <a:r>
              <a:rPr lang="en-SG" sz="1100" b="0" i="0" u="none" strike="noStrike" cap="none">
                <a:solidFill>
                  <a:schemeClr val="dk2"/>
                </a:solidFill>
                <a:latin typeface="Arial"/>
                <a:ea typeface="Arial"/>
                <a:cs typeface="Arial"/>
                <a:sym typeface="Arial"/>
              </a:rPr>
              <a:t>How many people that you have never met face to face know the secret?</a:t>
            </a:r>
            <a:endParaRPr/>
          </a:p>
        </p:txBody>
      </p:sp>
      <p:sp>
        <p:nvSpPr>
          <p:cNvPr id="190" name="Google Shape;190;p83: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1"/>
        <p:cNvGrpSpPr/>
        <p:nvPr/>
      </p:nvGrpSpPr>
      <p:grpSpPr>
        <a:xfrm>
          <a:off x="0" y="0"/>
          <a:ext cx="0" cy="0"/>
          <a:chOff x="0" y="0"/>
          <a:chExt cx="0" cy="0"/>
        </a:xfrm>
      </p:grpSpPr>
      <p:sp>
        <p:nvSpPr>
          <p:cNvPr id="742" name="Google Shape;742;p159: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43" name="Google Shape;743;p15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805"/>
              </a:spcBef>
              <a:spcAft>
                <a:spcPts val="0"/>
              </a:spcAft>
              <a:buClr>
                <a:schemeClr val="dk1"/>
              </a:buClr>
              <a:buSzPts val="1100"/>
              <a:buFont typeface="Arial"/>
              <a:buNone/>
            </a:pPr>
            <a:r>
              <a:rPr lang="en-SG" b="1" u="sng">
                <a:solidFill>
                  <a:schemeClr val="dk2"/>
                </a:solidFill>
                <a:latin typeface="Montserrat SemiBold"/>
                <a:ea typeface="Montserrat SemiBold"/>
                <a:cs typeface="Montserrat SemiBold"/>
                <a:sym typeface="Montserrat SemiBold"/>
              </a:rPr>
              <a:t>Speaker Notes:</a:t>
            </a:r>
            <a:endParaRPr/>
          </a:p>
          <a:p>
            <a:pPr marL="0" lvl="0" indent="0" algn="l" rtl="0">
              <a:lnSpc>
                <a:spcPct val="100000"/>
              </a:lnSpc>
              <a:spcBef>
                <a:spcPts val="805"/>
              </a:spcBef>
              <a:spcAft>
                <a:spcPts val="0"/>
              </a:spcAft>
              <a:buClr>
                <a:schemeClr val="dk1"/>
              </a:buClr>
              <a:buSzPts val="1100"/>
              <a:buFont typeface="Arial"/>
              <a:buNone/>
            </a:pPr>
            <a:endParaRPr sz="1100" b="1" i="0" u="sng" strike="noStrike" cap="none">
              <a:solidFill>
                <a:schemeClr val="dk2"/>
              </a:solidFill>
              <a:latin typeface="Montserrat SemiBold"/>
              <a:ea typeface="Montserrat SemiBold"/>
              <a:cs typeface="Montserrat SemiBold"/>
              <a:sym typeface="Montserrat SemiBold"/>
            </a:endParaRPr>
          </a:p>
          <a:p>
            <a:pPr marL="0" lvl="0" indent="0" algn="l" rtl="0">
              <a:lnSpc>
                <a:spcPct val="100000"/>
              </a:lnSpc>
              <a:spcBef>
                <a:spcPts val="805"/>
              </a:spcBef>
              <a:spcAft>
                <a:spcPts val="0"/>
              </a:spcAft>
              <a:buClr>
                <a:schemeClr val="dk1"/>
              </a:buClr>
              <a:buSzPts val="1100"/>
              <a:buFont typeface="Arial"/>
              <a:buNone/>
            </a:pPr>
            <a:r>
              <a:rPr lang="en-SG" sz="1100" b="1" i="0" u="none" strike="noStrike" cap="none">
                <a:solidFill>
                  <a:schemeClr val="dk2"/>
                </a:solidFill>
                <a:latin typeface="Arial"/>
                <a:ea typeface="Arial"/>
                <a:cs typeface="Arial"/>
                <a:sym typeface="Arial"/>
              </a:rPr>
              <a:t>ASSIGNMENT</a:t>
            </a:r>
            <a:endParaRPr sz="1100" b="0" i="0" u="none" strike="noStrike" cap="none">
              <a:solidFill>
                <a:schemeClr val="dk2"/>
              </a:solidFill>
              <a:latin typeface="Arial"/>
              <a:ea typeface="Arial"/>
              <a:cs typeface="Arial"/>
              <a:sym typeface="Arial"/>
            </a:endParaRPr>
          </a:p>
          <a:p>
            <a:pPr marL="0" lvl="0" indent="0" algn="l" rtl="0">
              <a:lnSpc>
                <a:spcPct val="100000"/>
              </a:lnSpc>
              <a:spcBef>
                <a:spcPts val="805"/>
              </a:spcBef>
              <a:spcAft>
                <a:spcPts val="0"/>
              </a:spcAft>
              <a:buClr>
                <a:schemeClr val="dk1"/>
              </a:buClr>
              <a:buSzPts val="1100"/>
              <a:buFont typeface="Arial"/>
              <a:buNone/>
            </a:pPr>
            <a:r>
              <a:rPr lang="en-SG" sz="1100" b="0" i="0" u="none" strike="noStrike" cap="none">
                <a:solidFill>
                  <a:schemeClr val="dk2"/>
                </a:solidFill>
                <a:latin typeface="Arial"/>
                <a:ea typeface="Arial"/>
                <a:cs typeface="Arial"/>
                <a:sym typeface="Arial"/>
              </a:rPr>
              <a:t>Ask students to write a few paragraphs based on the posts they reviewed in the previous activity and answer the following questions:</a:t>
            </a:r>
            <a:endParaRPr/>
          </a:p>
          <a:p>
            <a:pPr marL="171450" lvl="0" indent="-171450" algn="l" rtl="0">
              <a:lnSpc>
                <a:spcPct val="100000"/>
              </a:lnSpc>
              <a:spcBef>
                <a:spcPts val="805"/>
              </a:spcBef>
              <a:spcAft>
                <a:spcPts val="0"/>
              </a:spcAft>
              <a:buClr>
                <a:schemeClr val="dk1"/>
              </a:buClr>
              <a:buSzPts val="1100"/>
              <a:buChar char="●"/>
            </a:pPr>
            <a:r>
              <a:rPr lang="en-SG" sz="1100" b="0" i="0" u="none" strike="noStrike" cap="none">
                <a:solidFill>
                  <a:schemeClr val="dk2"/>
                </a:solidFill>
                <a:latin typeface="Arial"/>
                <a:ea typeface="Arial"/>
                <a:cs typeface="Arial"/>
                <a:sym typeface="Arial"/>
              </a:rPr>
              <a:t>What is one type of content that you/the account owner DO/DOES primarily control?</a:t>
            </a:r>
            <a:endParaRPr/>
          </a:p>
          <a:p>
            <a:pPr marL="628650" lvl="1" indent="-171450" algn="l" rtl="0">
              <a:lnSpc>
                <a:spcPct val="100000"/>
              </a:lnSpc>
              <a:spcBef>
                <a:spcPts val="805"/>
              </a:spcBef>
              <a:spcAft>
                <a:spcPts val="0"/>
              </a:spcAft>
              <a:buClr>
                <a:schemeClr val="dk1"/>
              </a:buClr>
              <a:buSzPts val="1100"/>
              <a:buChar char="○"/>
            </a:pPr>
            <a:r>
              <a:rPr lang="en-SG" sz="1100" b="0" i="0" u="none" strike="noStrike" cap="none">
                <a:solidFill>
                  <a:schemeClr val="dk2"/>
                </a:solidFill>
                <a:latin typeface="Arial"/>
                <a:ea typeface="Arial"/>
                <a:cs typeface="Arial"/>
                <a:sym typeface="Arial"/>
              </a:rPr>
              <a:t>Suggested responses: Your username, status updates, posts/shares/tweets, the photos or videos you upload to your stories or moments, comments you make on the content other people share on social media.</a:t>
            </a:r>
            <a:endParaRPr/>
          </a:p>
          <a:p>
            <a:pPr marL="171450" lvl="0" indent="-171450" algn="l" rtl="0">
              <a:lnSpc>
                <a:spcPct val="100000"/>
              </a:lnSpc>
              <a:spcBef>
                <a:spcPts val="805"/>
              </a:spcBef>
              <a:spcAft>
                <a:spcPts val="0"/>
              </a:spcAft>
              <a:buClr>
                <a:schemeClr val="dk1"/>
              </a:buClr>
              <a:buSzPts val="1100"/>
              <a:buChar char="●"/>
            </a:pPr>
            <a:r>
              <a:rPr lang="en-SG" sz="1100" b="0" i="0" u="none" strike="noStrike" cap="none">
                <a:solidFill>
                  <a:schemeClr val="dk2"/>
                </a:solidFill>
                <a:latin typeface="Arial"/>
                <a:ea typeface="Arial"/>
                <a:cs typeface="Arial"/>
                <a:sym typeface="Arial"/>
              </a:rPr>
              <a:t>What is one type of content that you/the account owner DO/DOES NOT primarily control?</a:t>
            </a:r>
            <a:endParaRPr/>
          </a:p>
          <a:p>
            <a:pPr marL="628650" lvl="1" indent="-171450" algn="l" rtl="0">
              <a:lnSpc>
                <a:spcPct val="100000"/>
              </a:lnSpc>
              <a:spcBef>
                <a:spcPts val="805"/>
              </a:spcBef>
              <a:spcAft>
                <a:spcPts val="0"/>
              </a:spcAft>
              <a:buClr>
                <a:schemeClr val="dk1"/>
              </a:buClr>
              <a:buSzPts val="1100"/>
              <a:buChar char="○"/>
            </a:pPr>
            <a:r>
              <a:rPr lang="en-SG" sz="1100" b="0" i="0" u="none" strike="noStrike" cap="none">
                <a:solidFill>
                  <a:schemeClr val="dk2"/>
                </a:solidFill>
                <a:latin typeface="Arial"/>
                <a:ea typeface="Arial"/>
                <a:cs typeface="Arial"/>
                <a:sym typeface="Arial"/>
              </a:rPr>
              <a:t>Suggested responses: Comments other people make on the content you share on social media (e.g., your stories, moments, status updates, tweets), the content others share on social media, how friends/followers/those you are connected to share online content you have uploaded.</a:t>
            </a:r>
            <a:endParaRPr/>
          </a:p>
          <a:p>
            <a:pPr marL="171450" lvl="0" indent="-171450" algn="l" rtl="0">
              <a:lnSpc>
                <a:spcPct val="100000"/>
              </a:lnSpc>
              <a:spcBef>
                <a:spcPts val="805"/>
              </a:spcBef>
              <a:spcAft>
                <a:spcPts val="0"/>
              </a:spcAft>
              <a:buClr>
                <a:schemeClr val="dk1"/>
              </a:buClr>
              <a:buSzPts val="1100"/>
              <a:buChar char="●"/>
            </a:pPr>
            <a:r>
              <a:rPr lang="en-SG" sz="1100" b="0" i="0" u="none" strike="noStrike" cap="none">
                <a:solidFill>
                  <a:schemeClr val="dk2"/>
                </a:solidFill>
                <a:latin typeface="Arial"/>
                <a:ea typeface="Arial"/>
                <a:cs typeface="Arial"/>
                <a:sym typeface="Arial"/>
              </a:rPr>
              <a:t>What is one thing you can do about content that someone else has written about you that you do not like for some reason (i.e., this information is NOT in your direct control)?</a:t>
            </a:r>
            <a:endParaRPr/>
          </a:p>
          <a:p>
            <a:pPr marL="628650" lvl="1" indent="-171450" algn="l" rtl="0">
              <a:lnSpc>
                <a:spcPct val="100000"/>
              </a:lnSpc>
              <a:spcBef>
                <a:spcPts val="805"/>
              </a:spcBef>
              <a:spcAft>
                <a:spcPts val="0"/>
              </a:spcAft>
              <a:buClr>
                <a:schemeClr val="dk1"/>
              </a:buClr>
              <a:buSzPts val="1100"/>
              <a:buChar char="○"/>
            </a:pPr>
            <a:r>
              <a:rPr lang="en-SG" sz="1100" b="0" i="0" u="none" strike="noStrike" cap="none">
                <a:solidFill>
                  <a:schemeClr val="dk2"/>
                </a:solidFill>
                <a:latin typeface="Arial"/>
                <a:ea typeface="Arial"/>
                <a:cs typeface="Arial"/>
                <a:sym typeface="Arial"/>
              </a:rPr>
              <a:t>Suggested responses: Untag yourself; reach out to the person who shared the content and ask them to remove it; block the user; if you fear for your safety, tell a trusted adult; depending on the platform, you may be able to report the content and/or the user if it’s harassment or bullying.</a:t>
            </a:r>
            <a:endParaRPr b="1">
              <a:solidFill>
                <a:schemeClr val="dk2"/>
              </a:solidFill>
              <a:latin typeface="Montserrat SemiBold"/>
              <a:ea typeface="Montserrat SemiBold"/>
              <a:cs typeface="Montserrat SemiBold"/>
              <a:sym typeface="Montserrat SemiBold"/>
            </a:endParaRPr>
          </a:p>
          <a:p>
            <a:pPr marL="457200" marR="0" lvl="0" indent="-228600" algn="l" rtl="0">
              <a:lnSpc>
                <a:spcPct val="100000"/>
              </a:lnSpc>
              <a:spcBef>
                <a:spcPts val="0"/>
              </a:spcBef>
              <a:spcAft>
                <a:spcPts val="0"/>
              </a:spcAft>
              <a:buClr>
                <a:srgbClr val="000000"/>
              </a:buClr>
              <a:buSzPts val="1100"/>
              <a:buFont typeface="Arial"/>
              <a:buNone/>
            </a:pPr>
            <a:endParaRPr>
              <a:solidFill>
                <a:schemeClr val="dk2"/>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3"/>
        <p:cNvGrpSpPr/>
        <p:nvPr/>
      </p:nvGrpSpPr>
      <p:grpSpPr>
        <a:xfrm>
          <a:off x="0" y="0"/>
          <a:ext cx="0" cy="0"/>
          <a:chOff x="0" y="0"/>
          <a:chExt cx="0" cy="0"/>
        </a:xfrm>
      </p:grpSpPr>
      <p:sp>
        <p:nvSpPr>
          <p:cNvPr id="764" name="Google Shape;764;p16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67788A"/>
              </a:buClr>
              <a:buSzPts val="1100"/>
              <a:buFont typeface="Arial"/>
              <a:buNone/>
            </a:pPr>
            <a:r>
              <a:rPr lang="en-SG" b="1" u="sng">
                <a:solidFill>
                  <a:schemeClr val="dk2"/>
                </a:solidFill>
                <a:latin typeface="Montserrat SemiBold"/>
                <a:ea typeface="Montserrat SemiBold"/>
                <a:cs typeface="Montserrat SemiBold"/>
                <a:sym typeface="Montserrat SemiBold"/>
              </a:rPr>
              <a:t>Speaker Notes:</a:t>
            </a:r>
            <a:endParaRPr b="1">
              <a:solidFill>
                <a:schemeClr val="dk2"/>
              </a:solidFill>
              <a:latin typeface="Montserrat SemiBold"/>
              <a:ea typeface="Montserrat SemiBold"/>
              <a:cs typeface="Montserrat SemiBold"/>
              <a:sym typeface="Montserrat SemiBold"/>
            </a:endParaRPr>
          </a:p>
          <a:p>
            <a:pPr marL="0" lvl="0" indent="0" algn="l" rtl="0">
              <a:lnSpc>
                <a:spcPct val="100000"/>
              </a:lnSpc>
              <a:spcBef>
                <a:spcPts val="0"/>
              </a:spcBef>
              <a:spcAft>
                <a:spcPts val="0"/>
              </a:spcAft>
              <a:buClr>
                <a:srgbClr val="67788A"/>
              </a:buClr>
              <a:buSzPts val="1100"/>
              <a:buFont typeface="Arial"/>
              <a:buNone/>
            </a:pPr>
            <a:endParaRPr b="1" u="sng">
              <a:solidFill>
                <a:schemeClr val="dk2"/>
              </a:solidFill>
              <a:latin typeface="Montserrat SemiBold"/>
              <a:ea typeface="Montserrat SemiBold"/>
              <a:cs typeface="Montserrat SemiBold"/>
              <a:sym typeface="Montserrat SemiBold"/>
            </a:endParaRPr>
          </a:p>
          <a:p>
            <a:pPr marL="0" lvl="0" indent="0" algn="l" rtl="0">
              <a:lnSpc>
                <a:spcPct val="100000"/>
              </a:lnSpc>
              <a:spcBef>
                <a:spcPts val="0"/>
              </a:spcBef>
              <a:spcAft>
                <a:spcPts val="0"/>
              </a:spcAft>
              <a:buClr>
                <a:srgbClr val="67788A"/>
              </a:buClr>
              <a:buSzPts val="1100"/>
              <a:buFont typeface="Arial"/>
              <a:buNone/>
            </a:pPr>
            <a:r>
              <a:rPr lang="en-SG" b="1">
                <a:solidFill>
                  <a:schemeClr val="dk2"/>
                </a:solidFill>
                <a:latin typeface="Montserrat SemiBold"/>
                <a:ea typeface="Montserrat SemiBold"/>
                <a:cs typeface="Montserrat SemiBold"/>
                <a:sym typeface="Montserrat SemiBold"/>
              </a:rPr>
              <a:t>LESSON OBJECTIVE</a:t>
            </a:r>
            <a:endParaRPr/>
          </a:p>
          <a:p>
            <a:pPr marL="0" lvl="0" indent="0" algn="l" rtl="0">
              <a:lnSpc>
                <a:spcPct val="100000"/>
              </a:lnSpc>
              <a:spcBef>
                <a:spcPts val="0"/>
              </a:spcBef>
              <a:spcAft>
                <a:spcPts val="0"/>
              </a:spcAft>
              <a:buClr>
                <a:srgbClr val="67788A"/>
              </a:buClr>
              <a:buSzPts val="1100"/>
              <a:buFont typeface="Arial"/>
              <a:buNone/>
            </a:pPr>
            <a:r>
              <a:rPr lang="en-SG" sz="1100" b="0" i="0" u="none" strike="noStrike" cap="none">
                <a:solidFill>
                  <a:schemeClr val="dk2"/>
                </a:solidFill>
                <a:latin typeface="Arial"/>
                <a:ea typeface="Arial"/>
                <a:cs typeface="Arial"/>
                <a:sym typeface="Arial"/>
              </a:rPr>
              <a:t>Students will examine the role of perspective when evaluating information linked to their online presence or the online presence of others. They will gain awareness of the relevant contextual factors (e.g., time, cultural, social, local/regional/global) that impact one’s online presence. Additionally, students will consider the implications of the information they put online on their relationships with family, friends, and authority figures (e.g., teachers, employers).</a:t>
            </a:r>
            <a:endParaRPr/>
          </a:p>
          <a:p>
            <a:pPr marL="0" lvl="0" indent="0" algn="l" rtl="0">
              <a:lnSpc>
                <a:spcPct val="100000"/>
              </a:lnSpc>
              <a:spcBef>
                <a:spcPts val="0"/>
              </a:spcBef>
              <a:spcAft>
                <a:spcPts val="0"/>
              </a:spcAft>
              <a:buClr>
                <a:srgbClr val="67788A"/>
              </a:buClr>
              <a:buSzPts val="1100"/>
              <a:buFont typeface="Arial"/>
              <a:buNone/>
            </a:pPr>
            <a:endParaRPr b="1">
              <a:solidFill>
                <a:schemeClr val="dk2"/>
              </a:solidFill>
              <a:latin typeface="Montserrat SemiBold"/>
              <a:ea typeface="Montserrat SemiBold"/>
              <a:cs typeface="Montserrat SemiBold"/>
              <a:sym typeface="Montserrat SemiBold"/>
            </a:endParaRPr>
          </a:p>
          <a:p>
            <a:pPr marL="0" lvl="0" indent="0" algn="l" rtl="0">
              <a:lnSpc>
                <a:spcPct val="100000"/>
              </a:lnSpc>
              <a:spcBef>
                <a:spcPts val="0"/>
              </a:spcBef>
              <a:spcAft>
                <a:spcPts val="0"/>
              </a:spcAft>
              <a:buClr>
                <a:srgbClr val="67788A"/>
              </a:buClr>
              <a:buSzPts val="1100"/>
              <a:buFont typeface="Arial"/>
              <a:buNone/>
            </a:pPr>
            <a:r>
              <a:rPr lang="en-SG" b="1">
                <a:solidFill>
                  <a:schemeClr val="dk2"/>
                </a:solidFill>
                <a:latin typeface="Montserrat SemiBold"/>
                <a:ea typeface="Montserrat SemiBold"/>
                <a:cs typeface="Montserrat SemiBold"/>
                <a:sym typeface="Montserrat SemiBold"/>
              </a:rPr>
              <a:t>ESTIMATED TIME</a:t>
            </a:r>
            <a:endParaRPr/>
          </a:p>
          <a:p>
            <a:pPr marL="0" lvl="0" indent="0" algn="l" rtl="0">
              <a:lnSpc>
                <a:spcPct val="100000"/>
              </a:lnSpc>
              <a:spcBef>
                <a:spcPts val="0"/>
              </a:spcBef>
              <a:spcAft>
                <a:spcPts val="0"/>
              </a:spcAft>
              <a:buClr>
                <a:srgbClr val="67788A"/>
              </a:buClr>
              <a:buSzPts val="1100"/>
              <a:buFont typeface="Arial"/>
              <a:buNone/>
            </a:pPr>
            <a:r>
              <a:rPr lang="en-SG" b="0">
                <a:solidFill>
                  <a:schemeClr val="dk2"/>
                </a:solidFill>
                <a:latin typeface="Montserrat SemiBold"/>
                <a:ea typeface="Montserrat SemiBold"/>
                <a:cs typeface="Montserrat SemiBold"/>
                <a:sym typeface="Montserrat SemiBold"/>
              </a:rPr>
              <a:t>60 Minutes</a:t>
            </a:r>
            <a:endParaRPr/>
          </a:p>
          <a:p>
            <a:pPr marL="0" lvl="0" indent="0" algn="l" rtl="0">
              <a:lnSpc>
                <a:spcPct val="100000"/>
              </a:lnSpc>
              <a:spcBef>
                <a:spcPts val="0"/>
              </a:spcBef>
              <a:spcAft>
                <a:spcPts val="0"/>
              </a:spcAft>
              <a:buClr>
                <a:srgbClr val="67788A"/>
              </a:buClr>
              <a:buSzPts val="1100"/>
              <a:buFont typeface="Arial"/>
              <a:buNone/>
            </a:pPr>
            <a:endParaRPr b="1">
              <a:solidFill>
                <a:schemeClr val="dk2"/>
              </a:solidFill>
              <a:latin typeface="Montserrat SemiBold"/>
              <a:ea typeface="Montserrat SemiBold"/>
              <a:cs typeface="Montserrat SemiBold"/>
              <a:sym typeface="Montserrat SemiBold"/>
            </a:endParaRPr>
          </a:p>
          <a:p>
            <a:pPr marL="0" lvl="0" indent="0" algn="l" rtl="0">
              <a:lnSpc>
                <a:spcPct val="100000"/>
              </a:lnSpc>
              <a:spcBef>
                <a:spcPts val="0"/>
              </a:spcBef>
              <a:spcAft>
                <a:spcPts val="0"/>
              </a:spcAft>
              <a:buClr>
                <a:srgbClr val="67788A"/>
              </a:buClr>
              <a:buSzPts val="1100"/>
              <a:buFont typeface="Arial"/>
              <a:buNone/>
            </a:pPr>
            <a:r>
              <a:rPr lang="en-SG" b="1">
                <a:solidFill>
                  <a:schemeClr val="dk2"/>
                </a:solidFill>
                <a:latin typeface="Montserrat SemiBold"/>
                <a:ea typeface="Montserrat SemiBold"/>
                <a:cs typeface="Montserrat SemiBold"/>
                <a:sym typeface="Montserrat SemiBold"/>
              </a:rPr>
              <a:t>ESSENTIAL QUESTION</a:t>
            </a:r>
            <a:endParaRPr/>
          </a:p>
          <a:p>
            <a:pPr marL="171450" lvl="0" indent="-171450" algn="l" rtl="0">
              <a:lnSpc>
                <a:spcPct val="100000"/>
              </a:lnSpc>
              <a:spcBef>
                <a:spcPts val="0"/>
              </a:spcBef>
              <a:spcAft>
                <a:spcPts val="0"/>
              </a:spcAft>
              <a:buClr>
                <a:srgbClr val="67788A"/>
              </a:buClr>
              <a:buSzPts val="1100"/>
              <a:buChar char="●"/>
            </a:pPr>
            <a:r>
              <a:rPr lang="en-SG" sz="1100" b="0" i="0" u="none" strike="noStrike" cap="none">
                <a:solidFill>
                  <a:schemeClr val="dk2"/>
                </a:solidFill>
                <a:latin typeface="Arial"/>
                <a:ea typeface="Arial"/>
                <a:cs typeface="Arial"/>
                <a:sym typeface="Arial"/>
              </a:rPr>
              <a:t>What information online helps shape how others view you?</a:t>
            </a:r>
            <a:endParaRPr b="1">
              <a:solidFill>
                <a:schemeClr val="dk2"/>
              </a:solidFill>
              <a:latin typeface="Montserrat SemiBold"/>
              <a:ea typeface="Montserrat SemiBold"/>
              <a:cs typeface="Montserrat SemiBold"/>
              <a:sym typeface="Montserrat SemiBold"/>
            </a:endParaRPr>
          </a:p>
          <a:p>
            <a:pPr marL="0" lvl="0" indent="0" algn="l" rtl="0">
              <a:lnSpc>
                <a:spcPct val="100000"/>
              </a:lnSpc>
              <a:spcBef>
                <a:spcPts val="0"/>
              </a:spcBef>
              <a:spcAft>
                <a:spcPts val="0"/>
              </a:spcAft>
              <a:buClr>
                <a:srgbClr val="67788A"/>
              </a:buClr>
              <a:buSzPts val="1100"/>
              <a:buFont typeface="Arial"/>
              <a:buNone/>
            </a:pPr>
            <a:endParaRPr b="1">
              <a:solidFill>
                <a:schemeClr val="dk2"/>
              </a:solidFill>
              <a:latin typeface="Montserrat SemiBold"/>
              <a:ea typeface="Montserrat SemiBold"/>
              <a:cs typeface="Montserrat SemiBold"/>
              <a:sym typeface="Montserrat SemiBold"/>
            </a:endParaRPr>
          </a:p>
          <a:p>
            <a:pPr marL="0" lvl="0" indent="0" algn="l" rtl="0">
              <a:lnSpc>
                <a:spcPct val="100000"/>
              </a:lnSpc>
              <a:spcBef>
                <a:spcPts val="0"/>
              </a:spcBef>
              <a:spcAft>
                <a:spcPts val="0"/>
              </a:spcAft>
              <a:buClr>
                <a:srgbClr val="67788A"/>
              </a:buClr>
              <a:buSzPts val="1100"/>
              <a:buFont typeface="Arial"/>
              <a:buNone/>
            </a:pPr>
            <a:r>
              <a:rPr lang="en-SG" b="1">
                <a:solidFill>
                  <a:schemeClr val="dk2"/>
                </a:solidFill>
                <a:latin typeface="Montserrat SemiBold"/>
                <a:ea typeface="Montserrat SemiBold"/>
                <a:cs typeface="Montserrat SemiBold"/>
                <a:sym typeface="Montserrat SemiBold"/>
              </a:rPr>
              <a:t>MATERIALS</a:t>
            </a:r>
            <a:endParaRPr/>
          </a:p>
          <a:p>
            <a:pPr marL="171450" lvl="0" indent="-171450" algn="l" rtl="0">
              <a:lnSpc>
                <a:spcPct val="100000"/>
              </a:lnSpc>
              <a:spcBef>
                <a:spcPts val="0"/>
              </a:spcBef>
              <a:spcAft>
                <a:spcPts val="0"/>
              </a:spcAft>
              <a:buClr>
                <a:srgbClr val="67788A"/>
              </a:buClr>
              <a:buSzPts val="1100"/>
              <a:buChar char="●"/>
            </a:pPr>
            <a:r>
              <a:rPr lang="en-SG" sz="1100" b="0" i="0" u="none" strike="noStrike" cap="none">
                <a:solidFill>
                  <a:schemeClr val="dk2"/>
                </a:solidFill>
                <a:latin typeface="Arial"/>
                <a:ea typeface="Arial"/>
                <a:cs typeface="Arial"/>
                <a:sym typeface="Arial"/>
              </a:rPr>
              <a:t>“Hiwot’s Social Media Profile” Handout </a:t>
            </a:r>
            <a:endParaRPr/>
          </a:p>
          <a:p>
            <a:pPr marL="171450" lvl="0" indent="-171450" algn="l" rtl="0">
              <a:lnSpc>
                <a:spcPct val="100000"/>
              </a:lnSpc>
              <a:spcBef>
                <a:spcPts val="0"/>
              </a:spcBef>
              <a:spcAft>
                <a:spcPts val="0"/>
              </a:spcAft>
              <a:buClr>
                <a:srgbClr val="67788A"/>
              </a:buClr>
              <a:buSzPts val="1100"/>
              <a:buChar char="●"/>
            </a:pPr>
            <a:r>
              <a:rPr lang="en-SG" sz="1100" b="0" i="0" u="none" strike="noStrike" cap="none">
                <a:solidFill>
                  <a:schemeClr val="dk2"/>
                </a:solidFill>
                <a:latin typeface="Arial"/>
                <a:ea typeface="Arial"/>
                <a:cs typeface="Arial"/>
                <a:sym typeface="Arial"/>
              </a:rPr>
              <a:t>Projector for Rubin Vase Illusion </a:t>
            </a:r>
            <a:endParaRPr/>
          </a:p>
          <a:p>
            <a:pPr marL="171450" lvl="0" indent="-171450" algn="l" rtl="0">
              <a:lnSpc>
                <a:spcPct val="100000"/>
              </a:lnSpc>
              <a:spcBef>
                <a:spcPts val="0"/>
              </a:spcBef>
              <a:spcAft>
                <a:spcPts val="0"/>
              </a:spcAft>
              <a:buClr>
                <a:srgbClr val="67788A"/>
              </a:buClr>
              <a:buSzPts val="1100"/>
              <a:buChar char="●"/>
            </a:pPr>
            <a:r>
              <a:rPr lang="en-SG" sz="1100" b="0" i="0" u="none" strike="noStrike" cap="none">
                <a:solidFill>
                  <a:schemeClr val="dk2"/>
                </a:solidFill>
                <a:latin typeface="Arial"/>
                <a:ea typeface="Arial"/>
                <a:cs typeface="Arial"/>
                <a:sym typeface="Arial"/>
              </a:rPr>
              <a:t>Pencils </a:t>
            </a:r>
            <a:endParaRPr/>
          </a:p>
          <a:p>
            <a:pPr marL="171450" lvl="0" indent="-171450" algn="l" rtl="0">
              <a:lnSpc>
                <a:spcPct val="100000"/>
              </a:lnSpc>
              <a:spcBef>
                <a:spcPts val="0"/>
              </a:spcBef>
              <a:spcAft>
                <a:spcPts val="0"/>
              </a:spcAft>
              <a:buClr>
                <a:srgbClr val="67788A"/>
              </a:buClr>
              <a:buSzPts val="1100"/>
              <a:buChar char="●"/>
            </a:pPr>
            <a:r>
              <a:rPr lang="en-SG" sz="1100" b="0" i="0" u="none" strike="noStrike" cap="none">
                <a:solidFill>
                  <a:schemeClr val="dk2"/>
                </a:solidFill>
                <a:latin typeface="Arial"/>
                <a:ea typeface="Arial"/>
                <a:cs typeface="Arial"/>
                <a:sym typeface="Arial"/>
              </a:rPr>
              <a:t>Paper </a:t>
            </a:r>
            <a:endParaRPr b="1">
              <a:solidFill>
                <a:schemeClr val="dk2"/>
              </a:solidFill>
              <a:latin typeface="Montserrat SemiBold"/>
              <a:ea typeface="Montserrat SemiBold"/>
              <a:cs typeface="Montserrat SemiBold"/>
              <a:sym typeface="Montserrat SemiBold"/>
            </a:endParaRPr>
          </a:p>
          <a:p>
            <a:pPr marL="0" lvl="0" indent="0" algn="l" rtl="0">
              <a:lnSpc>
                <a:spcPct val="100000"/>
              </a:lnSpc>
              <a:spcBef>
                <a:spcPts val="0"/>
              </a:spcBef>
              <a:spcAft>
                <a:spcPts val="0"/>
              </a:spcAft>
              <a:buClr>
                <a:srgbClr val="67788A"/>
              </a:buClr>
              <a:buSzPts val="1100"/>
              <a:buFont typeface="Arial"/>
              <a:buNone/>
            </a:pPr>
            <a:endParaRPr b="1">
              <a:solidFill>
                <a:schemeClr val="dk2"/>
              </a:solidFill>
              <a:latin typeface="Montserrat SemiBold"/>
              <a:ea typeface="Montserrat SemiBold"/>
              <a:cs typeface="Montserrat SemiBold"/>
              <a:sym typeface="Montserrat SemiBold"/>
            </a:endParaRPr>
          </a:p>
          <a:p>
            <a:pPr marL="0" lvl="0" indent="0" algn="l" rtl="0">
              <a:lnSpc>
                <a:spcPct val="100000"/>
              </a:lnSpc>
              <a:spcBef>
                <a:spcPts val="0"/>
              </a:spcBef>
              <a:spcAft>
                <a:spcPts val="0"/>
              </a:spcAft>
              <a:buClr>
                <a:srgbClr val="67788A"/>
              </a:buClr>
              <a:buSzPts val="1100"/>
              <a:buFont typeface="Arial"/>
              <a:buNone/>
            </a:pPr>
            <a:r>
              <a:rPr lang="en-SG" b="1">
                <a:solidFill>
                  <a:schemeClr val="dk2"/>
                </a:solidFill>
                <a:latin typeface="Montserrat SemiBold"/>
                <a:ea typeface="Montserrat SemiBold"/>
                <a:cs typeface="Montserrat SemiBold"/>
                <a:sym typeface="Montserrat SemiBold"/>
              </a:rPr>
              <a:t>PREPARATION</a:t>
            </a:r>
            <a:endParaRPr/>
          </a:p>
          <a:p>
            <a:pPr marL="171450" lvl="0" indent="-171450" algn="l" rtl="0">
              <a:lnSpc>
                <a:spcPct val="100000"/>
              </a:lnSpc>
              <a:spcBef>
                <a:spcPts val="0"/>
              </a:spcBef>
              <a:spcAft>
                <a:spcPts val="0"/>
              </a:spcAft>
              <a:buClr>
                <a:srgbClr val="67788A"/>
              </a:buClr>
              <a:buSzPts val="1100"/>
              <a:buChar char="●"/>
            </a:pPr>
            <a:r>
              <a:rPr lang="en-SG" sz="1100" b="0" i="0" u="none" strike="noStrike" cap="none">
                <a:solidFill>
                  <a:schemeClr val="dk2"/>
                </a:solidFill>
                <a:latin typeface="Arial"/>
                <a:ea typeface="Arial"/>
                <a:cs typeface="Arial"/>
                <a:sym typeface="Arial"/>
              </a:rPr>
              <a:t>Print one handout per student. </a:t>
            </a:r>
            <a:endParaRPr/>
          </a:p>
          <a:p>
            <a:pPr marL="171450" lvl="0" indent="-171450" algn="l" rtl="0">
              <a:lnSpc>
                <a:spcPct val="100000"/>
              </a:lnSpc>
              <a:spcBef>
                <a:spcPts val="0"/>
              </a:spcBef>
              <a:spcAft>
                <a:spcPts val="0"/>
              </a:spcAft>
              <a:buClr>
                <a:srgbClr val="67788A"/>
              </a:buClr>
              <a:buSzPts val="1100"/>
              <a:buChar char="●"/>
            </a:pPr>
            <a:r>
              <a:rPr lang="en-SG" sz="1100" b="0" i="0" u="none" strike="noStrike" cap="none">
                <a:solidFill>
                  <a:schemeClr val="dk2"/>
                </a:solidFill>
                <a:latin typeface="Arial"/>
                <a:ea typeface="Arial"/>
                <a:cs typeface="Arial"/>
                <a:sym typeface="Arial"/>
              </a:rPr>
              <a:t>Students will need internet access for this lesson.</a:t>
            </a:r>
            <a:endParaRPr/>
          </a:p>
          <a:p>
            <a:pPr marL="171450" marR="0" lvl="0" indent="-171450" algn="l" rtl="0">
              <a:lnSpc>
                <a:spcPct val="100000"/>
              </a:lnSpc>
              <a:spcBef>
                <a:spcPts val="0"/>
              </a:spcBef>
              <a:spcAft>
                <a:spcPts val="0"/>
              </a:spcAft>
              <a:buClr>
                <a:srgbClr val="67788A"/>
              </a:buClr>
              <a:buSzPts val="1100"/>
              <a:buFont typeface="Arial"/>
              <a:buChar char="●"/>
            </a:pPr>
            <a:r>
              <a:rPr lang="en-SG" sz="1100" b="0" i="0" u="none" strike="noStrike" cap="none">
                <a:solidFill>
                  <a:schemeClr val="dk2"/>
                </a:solidFill>
                <a:latin typeface="Arial"/>
                <a:ea typeface="Arial"/>
                <a:cs typeface="Arial"/>
                <a:sym typeface="Arial"/>
              </a:rPr>
              <a:t>There are several opportunities to localize content to your students’ experience and local context. These opportunities are flagged as “Teacher’s Notes” throughout. We suggest you read through the lesson ahead of time and prepare the examples before the lesson begins.</a:t>
            </a:r>
            <a:endParaRPr b="1">
              <a:solidFill>
                <a:schemeClr val="dk2"/>
              </a:solidFill>
              <a:latin typeface="Montserrat SemiBold"/>
              <a:ea typeface="Montserrat SemiBold"/>
              <a:cs typeface="Montserrat SemiBold"/>
              <a:sym typeface="Montserrat SemiBold"/>
            </a:endParaRPr>
          </a:p>
          <a:p>
            <a:pPr marL="0" lvl="0" indent="0" algn="l" rtl="0">
              <a:lnSpc>
                <a:spcPct val="100000"/>
              </a:lnSpc>
              <a:spcBef>
                <a:spcPts val="0"/>
              </a:spcBef>
              <a:spcAft>
                <a:spcPts val="0"/>
              </a:spcAft>
              <a:buClr>
                <a:srgbClr val="67788A"/>
              </a:buClr>
              <a:buSzPts val="1100"/>
              <a:buFont typeface="Arial"/>
              <a:buNone/>
            </a:pPr>
            <a:endParaRPr b="1">
              <a:solidFill>
                <a:schemeClr val="dk2"/>
              </a:solidFill>
              <a:latin typeface="Montserrat SemiBold"/>
              <a:ea typeface="Montserrat SemiBold"/>
              <a:cs typeface="Montserrat SemiBold"/>
              <a:sym typeface="Montserrat SemiBold"/>
            </a:endParaRPr>
          </a:p>
          <a:p>
            <a:pPr marL="0" lvl="0" indent="0" algn="l" rtl="0">
              <a:lnSpc>
                <a:spcPct val="100000"/>
              </a:lnSpc>
              <a:spcBef>
                <a:spcPts val="0"/>
              </a:spcBef>
              <a:spcAft>
                <a:spcPts val="0"/>
              </a:spcAft>
              <a:buClr>
                <a:srgbClr val="67788A"/>
              </a:buClr>
              <a:buSzPts val="1100"/>
              <a:buFont typeface="Arial"/>
              <a:buNone/>
            </a:pPr>
            <a:r>
              <a:rPr lang="en-SG" b="1" i="1">
                <a:solidFill>
                  <a:schemeClr val="dk2"/>
                </a:solidFill>
                <a:latin typeface="Montserrat SemiBold"/>
                <a:ea typeface="Montserrat SemiBold"/>
                <a:cs typeface="Montserrat SemiBold"/>
                <a:sym typeface="Montserrat SemiBold"/>
              </a:rPr>
              <a:t>OPTIONAL: </a:t>
            </a:r>
            <a:r>
              <a:rPr lang="en-SG" b="1">
                <a:solidFill>
                  <a:schemeClr val="dk2"/>
                </a:solidFill>
                <a:latin typeface="Montserrat SemiBold"/>
                <a:ea typeface="Montserrat SemiBold"/>
                <a:cs typeface="Montserrat SemiBold"/>
                <a:sym typeface="Montserrat SemiBold"/>
              </a:rPr>
              <a:t>ISTE DIGCITCOMMIT COMPETENCY</a:t>
            </a:r>
            <a:endParaRPr/>
          </a:p>
          <a:p>
            <a:pPr marL="171450" marR="0" lvl="0" indent="-171450" algn="l" rtl="0">
              <a:lnSpc>
                <a:spcPct val="100000"/>
              </a:lnSpc>
              <a:spcBef>
                <a:spcPts val="0"/>
              </a:spcBef>
              <a:spcAft>
                <a:spcPts val="0"/>
              </a:spcAft>
              <a:buClr>
                <a:srgbClr val="67788A"/>
              </a:buClr>
              <a:buSzPts val="1100"/>
              <a:buChar char="●"/>
            </a:pPr>
            <a:r>
              <a:rPr lang="en-SG" sz="1100" b="0" i="0" u="none" strike="noStrike" cap="none">
                <a:solidFill>
                  <a:schemeClr val="dk2"/>
                </a:solidFill>
                <a:latin typeface="Arial"/>
                <a:ea typeface="Arial"/>
                <a:cs typeface="Arial"/>
                <a:sym typeface="Arial"/>
              </a:rPr>
              <a:t>INCLUSIVE: I am open to hearing and respectfully recognizing multiple viewpoints and I engage with others online with respect and empathy.</a:t>
            </a:r>
            <a:endParaRPr/>
          </a:p>
          <a:p>
            <a:pPr marL="0" lvl="0" indent="0" algn="l" rtl="0">
              <a:lnSpc>
                <a:spcPct val="100000"/>
              </a:lnSpc>
              <a:spcBef>
                <a:spcPts val="0"/>
              </a:spcBef>
              <a:spcAft>
                <a:spcPts val="0"/>
              </a:spcAft>
              <a:buClr>
                <a:srgbClr val="67788A"/>
              </a:buClr>
              <a:buSzPts val="1100"/>
              <a:buFont typeface="Arial"/>
              <a:buNone/>
            </a:pPr>
            <a:endParaRPr b="1">
              <a:solidFill>
                <a:schemeClr val="dk2"/>
              </a:solidFill>
              <a:latin typeface="Montserrat SemiBold"/>
              <a:ea typeface="Montserrat SemiBold"/>
              <a:cs typeface="Montserrat SemiBold"/>
              <a:sym typeface="Montserrat SemiBold"/>
            </a:endParaRPr>
          </a:p>
          <a:p>
            <a:pPr marL="0" lvl="0" indent="0" algn="l" rtl="0">
              <a:lnSpc>
                <a:spcPct val="100000"/>
              </a:lnSpc>
              <a:spcBef>
                <a:spcPts val="0"/>
              </a:spcBef>
              <a:spcAft>
                <a:spcPts val="0"/>
              </a:spcAft>
              <a:buSzPts val="1100"/>
              <a:buNone/>
            </a:pPr>
            <a:endParaRPr b="1">
              <a:solidFill>
                <a:schemeClr val="dk2"/>
              </a:solidFill>
              <a:latin typeface="Montserrat SemiBold"/>
              <a:ea typeface="Montserrat SemiBold"/>
              <a:cs typeface="Montserrat SemiBold"/>
              <a:sym typeface="Montserrat SemiBold"/>
            </a:endParaRPr>
          </a:p>
        </p:txBody>
      </p:sp>
      <p:sp>
        <p:nvSpPr>
          <p:cNvPr id="765" name="Google Shape;765;p160: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2"/>
        <p:cNvGrpSpPr/>
        <p:nvPr/>
      </p:nvGrpSpPr>
      <p:grpSpPr>
        <a:xfrm>
          <a:off x="0" y="0"/>
          <a:ext cx="0" cy="0"/>
          <a:chOff x="0" y="0"/>
          <a:chExt cx="0" cy="0"/>
        </a:xfrm>
      </p:grpSpPr>
      <p:sp>
        <p:nvSpPr>
          <p:cNvPr id="783" name="Google Shape;783;p161: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84" name="Google Shape;784;p16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805"/>
              </a:spcBef>
              <a:spcAft>
                <a:spcPts val="0"/>
              </a:spcAft>
              <a:buClr>
                <a:schemeClr val="dk1"/>
              </a:buClr>
              <a:buSzPts val="1100"/>
              <a:buFont typeface="Arial"/>
              <a:buNone/>
            </a:pPr>
            <a:r>
              <a:rPr lang="en-SG" b="1" u="sng">
                <a:solidFill>
                  <a:schemeClr val="dk2"/>
                </a:solidFill>
                <a:latin typeface="Montserrat SemiBold"/>
                <a:ea typeface="Montserrat SemiBold"/>
                <a:cs typeface="Montserrat SemiBold"/>
                <a:sym typeface="Montserrat SemiBold"/>
              </a:rPr>
              <a:t>Speaker Notes:</a:t>
            </a:r>
            <a:endParaRPr sz="1100" b="1" i="0" u="none" strike="noStrike" cap="none">
              <a:solidFill>
                <a:schemeClr val="dk2"/>
              </a:solidFill>
              <a:latin typeface="Montserrat SemiBold"/>
              <a:ea typeface="Montserrat SemiBold"/>
              <a:cs typeface="Montserrat SemiBold"/>
              <a:sym typeface="Montserrat SemiBold"/>
            </a:endParaRPr>
          </a:p>
          <a:p>
            <a:pPr marL="0" lvl="0" indent="0" algn="l" rtl="0">
              <a:lnSpc>
                <a:spcPct val="100000"/>
              </a:lnSpc>
              <a:spcBef>
                <a:spcPts val="805"/>
              </a:spcBef>
              <a:spcAft>
                <a:spcPts val="0"/>
              </a:spcAft>
              <a:buClr>
                <a:schemeClr val="dk1"/>
              </a:buClr>
              <a:buSzPts val="1100"/>
              <a:buFont typeface="Arial"/>
              <a:buNone/>
            </a:pPr>
            <a:endParaRPr sz="1100" b="1" i="0" u="none" strike="noStrike" cap="none">
              <a:solidFill>
                <a:schemeClr val="dk2"/>
              </a:solidFill>
              <a:latin typeface="Montserrat SemiBold"/>
              <a:ea typeface="Montserrat SemiBold"/>
              <a:cs typeface="Montserrat SemiBold"/>
              <a:sym typeface="Montserrat SemiBold"/>
            </a:endParaRPr>
          </a:p>
          <a:p>
            <a:pPr marL="0" lvl="0" indent="0" algn="l" rtl="0">
              <a:lnSpc>
                <a:spcPct val="100000"/>
              </a:lnSpc>
              <a:spcBef>
                <a:spcPts val="805"/>
              </a:spcBef>
              <a:spcAft>
                <a:spcPts val="0"/>
              </a:spcAft>
              <a:buClr>
                <a:schemeClr val="dk1"/>
              </a:buClr>
              <a:buSzPts val="1100"/>
              <a:buFont typeface="Arial"/>
              <a:buNone/>
            </a:pPr>
            <a:r>
              <a:rPr lang="en-SG" sz="1100" b="1" i="0" u="none" strike="noStrike" cap="none">
                <a:solidFill>
                  <a:schemeClr val="dk2"/>
                </a:solidFill>
                <a:latin typeface="Arial"/>
                <a:ea typeface="Arial"/>
                <a:cs typeface="Arial"/>
                <a:sym typeface="Arial"/>
              </a:rPr>
              <a:t>What is Perspective?</a:t>
            </a:r>
            <a:endParaRPr sz="1100" b="0" i="0" u="none" strike="noStrike" cap="none">
              <a:solidFill>
                <a:schemeClr val="dk2"/>
              </a:solidFill>
              <a:latin typeface="Arial"/>
              <a:ea typeface="Arial"/>
              <a:cs typeface="Arial"/>
              <a:sym typeface="Arial"/>
            </a:endParaRPr>
          </a:p>
          <a:p>
            <a:pPr marL="0" lvl="0" indent="0" algn="l" rtl="0">
              <a:lnSpc>
                <a:spcPct val="100000"/>
              </a:lnSpc>
              <a:spcBef>
                <a:spcPts val="805"/>
              </a:spcBef>
              <a:spcAft>
                <a:spcPts val="0"/>
              </a:spcAft>
              <a:buClr>
                <a:schemeClr val="dk1"/>
              </a:buClr>
              <a:buSzPts val="1100"/>
              <a:buFont typeface="Arial"/>
              <a:buNone/>
            </a:pPr>
            <a:endParaRPr sz="1100" b="0" i="0" u="none" strike="noStrike" cap="none">
              <a:solidFill>
                <a:schemeClr val="dk2"/>
              </a:solidFill>
              <a:latin typeface="Arial"/>
              <a:ea typeface="Arial"/>
              <a:cs typeface="Arial"/>
              <a:sym typeface="Arial"/>
            </a:endParaRPr>
          </a:p>
          <a:p>
            <a:pPr marL="0" lvl="0" indent="0" algn="l" rtl="0">
              <a:lnSpc>
                <a:spcPct val="100000"/>
              </a:lnSpc>
              <a:spcBef>
                <a:spcPts val="805"/>
              </a:spcBef>
              <a:spcAft>
                <a:spcPts val="0"/>
              </a:spcAft>
              <a:buClr>
                <a:schemeClr val="dk1"/>
              </a:buClr>
              <a:buSzPts val="1100"/>
              <a:buFont typeface="Arial"/>
              <a:buNone/>
            </a:pPr>
            <a:r>
              <a:rPr lang="en-SG" sz="1100" b="1" i="1" u="none" strike="noStrike" cap="none">
                <a:solidFill>
                  <a:schemeClr val="dk2"/>
                </a:solidFill>
                <a:latin typeface="Arial"/>
                <a:ea typeface="Arial"/>
                <a:cs typeface="Arial"/>
                <a:sym typeface="Arial"/>
              </a:rPr>
              <a:t>Part 1</a:t>
            </a:r>
            <a:endParaRPr sz="1100" b="0" i="1" u="none" strike="noStrike" cap="none">
              <a:solidFill>
                <a:schemeClr val="dk2"/>
              </a:solidFill>
              <a:latin typeface="Arial"/>
              <a:ea typeface="Arial"/>
              <a:cs typeface="Arial"/>
              <a:sym typeface="Arial"/>
            </a:endParaRPr>
          </a:p>
          <a:p>
            <a:pPr marL="0" lvl="0" indent="0" algn="l" rtl="0">
              <a:lnSpc>
                <a:spcPct val="100000"/>
              </a:lnSpc>
              <a:spcBef>
                <a:spcPts val="805"/>
              </a:spcBef>
              <a:spcAft>
                <a:spcPts val="0"/>
              </a:spcAft>
              <a:buClr>
                <a:schemeClr val="dk1"/>
              </a:buClr>
              <a:buSzPts val="1100"/>
              <a:buFont typeface="Arial"/>
              <a:buNone/>
            </a:pPr>
            <a:endParaRPr sz="1100" b="0" i="0" u="none" strike="noStrike" cap="none">
              <a:solidFill>
                <a:schemeClr val="dk2"/>
              </a:solidFill>
              <a:latin typeface="Arial"/>
              <a:ea typeface="Arial"/>
              <a:cs typeface="Arial"/>
              <a:sym typeface="Arial"/>
            </a:endParaRPr>
          </a:p>
          <a:p>
            <a:pPr marL="0" lvl="0" indent="0" algn="l" rtl="0">
              <a:lnSpc>
                <a:spcPct val="100000"/>
              </a:lnSpc>
              <a:spcBef>
                <a:spcPts val="805"/>
              </a:spcBef>
              <a:spcAft>
                <a:spcPts val="0"/>
              </a:spcAft>
              <a:buClr>
                <a:schemeClr val="dk1"/>
              </a:buClr>
              <a:buSzPts val="1100"/>
              <a:buFont typeface="Arial"/>
              <a:buNone/>
            </a:pPr>
            <a:r>
              <a:rPr lang="en-SG" sz="1100" b="1" i="0" u="none" strike="noStrike" cap="none">
                <a:solidFill>
                  <a:schemeClr val="dk2"/>
                </a:solidFill>
                <a:latin typeface="Arial"/>
                <a:ea typeface="Arial"/>
                <a:cs typeface="Arial"/>
                <a:sym typeface="Arial"/>
              </a:rPr>
              <a:t>IMAGE CLASS INTERACTION</a:t>
            </a:r>
            <a:endParaRPr sz="1100" b="0" i="0" u="none" strike="noStrike" cap="none">
              <a:solidFill>
                <a:schemeClr val="dk2"/>
              </a:solidFill>
              <a:latin typeface="Arial"/>
              <a:ea typeface="Arial"/>
              <a:cs typeface="Arial"/>
              <a:sym typeface="Arial"/>
            </a:endParaRPr>
          </a:p>
          <a:p>
            <a:pPr marL="0" lvl="0" indent="0" algn="l" rtl="0">
              <a:lnSpc>
                <a:spcPct val="100000"/>
              </a:lnSpc>
              <a:spcBef>
                <a:spcPts val="805"/>
              </a:spcBef>
              <a:spcAft>
                <a:spcPts val="0"/>
              </a:spcAft>
              <a:buClr>
                <a:schemeClr val="dk1"/>
              </a:buClr>
              <a:buSzPts val="1100"/>
              <a:buFont typeface="Arial"/>
              <a:buNone/>
            </a:pPr>
            <a:r>
              <a:rPr lang="en-SG" sz="1100" b="0" i="0" u="none" strike="noStrike" cap="none">
                <a:solidFill>
                  <a:schemeClr val="dk2"/>
                </a:solidFill>
                <a:latin typeface="Arial"/>
                <a:ea typeface="Arial"/>
                <a:cs typeface="Arial"/>
                <a:sym typeface="Arial"/>
              </a:rPr>
              <a:t>Project the Rubin Vase Illusion image on a projection screen. While asking questions, ask students to come up and point out which image they see.</a:t>
            </a:r>
            <a:endParaRPr/>
          </a:p>
          <a:p>
            <a:pPr marL="0" lvl="0" indent="0" algn="l" rtl="0">
              <a:lnSpc>
                <a:spcPct val="100000"/>
              </a:lnSpc>
              <a:spcBef>
                <a:spcPts val="805"/>
              </a:spcBef>
              <a:spcAft>
                <a:spcPts val="0"/>
              </a:spcAft>
              <a:buClr>
                <a:schemeClr val="dk1"/>
              </a:buClr>
              <a:buSzPts val="1100"/>
              <a:buFont typeface="Arial"/>
              <a:buNone/>
            </a:pPr>
            <a:endParaRPr sz="1100" b="0" i="0" u="none" strike="noStrike" cap="none">
              <a:solidFill>
                <a:schemeClr val="dk2"/>
              </a:solidFill>
              <a:latin typeface="Arial"/>
              <a:ea typeface="Arial"/>
              <a:cs typeface="Arial"/>
              <a:sym typeface="Arial"/>
            </a:endParaRPr>
          </a:p>
          <a:p>
            <a:pPr marL="0" lvl="0" indent="0" algn="l" rtl="0">
              <a:lnSpc>
                <a:spcPct val="100000"/>
              </a:lnSpc>
              <a:spcBef>
                <a:spcPts val="805"/>
              </a:spcBef>
              <a:spcAft>
                <a:spcPts val="0"/>
              </a:spcAft>
              <a:buClr>
                <a:schemeClr val="dk1"/>
              </a:buClr>
              <a:buSzPts val="1100"/>
              <a:buFont typeface="Arial"/>
              <a:buNone/>
            </a:pPr>
            <a:r>
              <a:rPr lang="en-SG" sz="1100" b="1" i="0" u="none" strike="noStrike" cap="none">
                <a:solidFill>
                  <a:schemeClr val="dk2"/>
                </a:solidFill>
                <a:latin typeface="Arial"/>
                <a:ea typeface="Arial"/>
                <a:cs typeface="Arial"/>
                <a:sym typeface="Arial"/>
              </a:rPr>
              <a:t>ASK YOUR STUDENTS</a:t>
            </a:r>
            <a:endParaRPr sz="1100" b="0" i="0" u="none" strike="noStrike" cap="none">
              <a:solidFill>
                <a:schemeClr val="dk2"/>
              </a:solidFill>
              <a:latin typeface="Arial"/>
              <a:ea typeface="Arial"/>
              <a:cs typeface="Arial"/>
              <a:sym typeface="Arial"/>
            </a:endParaRPr>
          </a:p>
          <a:p>
            <a:pPr marL="171450" lvl="0" indent="-171450" algn="l" rtl="0">
              <a:lnSpc>
                <a:spcPct val="100000"/>
              </a:lnSpc>
              <a:spcBef>
                <a:spcPts val="805"/>
              </a:spcBef>
              <a:spcAft>
                <a:spcPts val="0"/>
              </a:spcAft>
              <a:buClr>
                <a:schemeClr val="dk1"/>
              </a:buClr>
              <a:buSzPts val="1100"/>
              <a:buChar char="●"/>
            </a:pPr>
            <a:r>
              <a:rPr lang="en-SG" sz="1100" b="0" i="0" u="none" strike="noStrike" cap="none">
                <a:solidFill>
                  <a:schemeClr val="dk2"/>
                </a:solidFill>
                <a:latin typeface="Arial"/>
                <a:ea typeface="Arial"/>
                <a:cs typeface="Arial"/>
                <a:sym typeface="Arial"/>
              </a:rPr>
              <a:t>What do you see when you look at this image?</a:t>
            </a:r>
            <a:endParaRPr/>
          </a:p>
          <a:p>
            <a:pPr marL="171450" lvl="0" indent="-171450" algn="l" rtl="0">
              <a:lnSpc>
                <a:spcPct val="100000"/>
              </a:lnSpc>
              <a:spcBef>
                <a:spcPts val="805"/>
              </a:spcBef>
              <a:spcAft>
                <a:spcPts val="0"/>
              </a:spcAft>
              <a:buClr>
                <a:schemeClr val="dk1"/>
              </a:buClr>
              <a:buSzPts val="1100"/>
              <a:buChar char="●"/>
            </a:pPr>
            <a:r>
              <a:rPr lang="en-SG" sz="1100" b="0" i="0" u="none" strike="noStrike" cap="none">
                <a:solidFill>
                  <a:schemeClr val="dk2"/>
                </a:solidFill>
                <a:latin typeface="Arial"/>
                <a:ea typeface="Arial"/>
                <a:cs typeface="Arial"/>
                <a:sym typeface="Arial"/>
              </a:rPr>
              <a:t>How many of you see the vase?</a:t>
            </a:r>
            <a:endParaRPr/>
          </a:p>
          <a:p>
            <a:pPr marL="171450" lvl="0" indent="-171450" algn="l" rtl="0">
              <a:lnSpc>
                <a:spcPct val="100000"/>
              </a:lnSpc>
              <a:spcBef>
                <a:spcPts val="805"/>
              </a:spcBef>
              <a:spcAft>
                <a:spcPts val="0"/>
              </a:spcAft>
              <a:buClr>
                <a:schemeClr val="dk1"/>
              </a:buClr>
              <a:buSzPts val="1100"/>
              <a:buChar char="●"/>
            </a:pPr>
            <a:r>
              <a:rPr lang="en-SG" sz="1100" b="0" i="0" u="none" strike="noStrike" cap="none">
                <a:solidFill>
                  <a:schemeClr val="dk2"/>
                </a:solidFill>
                <a:latin typeface="Arial"/>
                <a:ea typeface="Arial"/>
                <a:cs typeface="Arial"/>
                <a:sym typeface="Arial"/>
              </a:rPr>
              <a:t>How many of you see the two faces?</a:t>
            </a:r>
            <a:endParaRPr/>
          </a:p>
          <a:p>
            <a:pPr marL="171450" lvl="0" indent="-171450" algn="l" rtl="0">
              <a:lnSpc>
                <a:spcPct val="100000"/>
              </a:lnSpc>
              <a:spcBef>
                <a:spcPts val="805"/>
              </a:spcBef>
              <a:spcAft>
                <a:spcPts val="0"/>
              </a:spcAft>
              <a:buClr>
                <a:schemeClr val="dk1"/>
              </a:buClr>
              <a:buSzPts val="1100"/>
              <a:buChar char="●"/>
            </a:pPr>
            <a:r>
              <a:rPr lang="en-SG" sz="1100" b="0" i="0" u="none" strike="noStrike" cap="none">
                <a:solidFill>
                  <a:schemeClr val="dk2"/>
                </a:solidFill>
                <a:latin typeface="Arial"/>
                <a:ea typeface="Arial"/>
                <a:cs typeface="Arial"/>
                <a:sym typeface="Arial"/>
              </a:rPr>
              <a:t>Can you see both at once?</a:t>
            </a:r>
            <a:endParaRPr/>
          </a:p>
          <a:p>
            <a:pPr marL="171450" lvl="0" indent="-171450" algn="l" rtl="0">
              <a:lnSpc>
                <a:spcPct val="100000"/>
              </a:lnSpc>
              <a:spcBef>
                <a:spcPts val="805"/>
              </a:spcBef>
              <a:spcAft>
                <a:spcPts val="0"/>
              </a:spcAft>
              <a:buClr>
                <a:schemeClr val="dk1"/>
              </a:buClr>
              <a:buSzPts val="1100"/>
              <a:buChar char="●"/>
            </a:pPr>
            <a:r>
              <a:rPr lang="en-SG" sz="1100" b="0" i="0" u="none" strike="noStrike" cap="none">
                <a:solidFill>
                  <a:schemeClr val="dk2"/>
                </a:solidFill>
                <a:latin typeface="Arial"/>
                <a:ea typeface="Arial"/>
                <a:cs typeface="Arial"/>
                <a:sym typeface="Arial"/>
              </a:rPr>
              <a:t>What you see can depend on your perspective.</a:t>
            </a:r>
            <a:endParaRPr/>
          </a:p>
          <a:p>
            <a:pPr marL="171450" lvl="0" indent="-171450" algn="l" rtl="0">
              <a:lnSpc>
                <a:spcPct val="100000"/>
              </a:lnSpc>
              <a:spcBef>
                <a:spcPts val="805"/>
              </a:spcBef>
              <a:spcAft>
                <a:spcPts val="0"/>
              </a:spcAft>
              <a:buClr>
                <a:schemeClr val="dk1"/>
              </a:buClr>
              <a:buSzPts val="1100"/>
              <a:buChar char="●"/>
            </a:pPr>
            <a:r>
              <a:rPr lang="en-SG" sz="1100" b="0" i="0" u="none" strike="noStrike" cap="none">
                <a:solidFill>
                  <a:schemeClr val="dk2"/>
                </a:solidFill>
                <a:latin typeface="Arial"/>
                <a:ea typeface="Arial"/>
                <a:cs typeface="Arial"/>
                <a:sym typeface="Arial"/>
              </a:rPr>
              <a:t>What do you think perspective is?</a:t>
            </a:r>
            <a:endParaRPr/>
          </a:p>
          <a:p>
            <a:pPr marL="0" lvl="0" indent="0" algn="l" rtl="0">
              <a:lnSpc>
                <a:spcPct val="100000"/>
              </a:lnSpc>
              <a:spcBef>
                <a:spcPts val="805"/>
              </a:spcBef>
              <a:spcAft>
                <a:spcPts val="0"/>
              </a:spcAft>
              <a:buClr>
                <a:schemeClr val="dk1"/>
              </a:buClr>
              <a:buSzPts val="1100"/>
              <a:buFont typeface="Arial"/>
              <a:buNone/>
            </a:pPr>
            <a:endParaRPr sz="1100" b="0" i="0" u="none" strike="noStrike" cap="none">
              <a:solidFill>
                <a:schemeClr val="dk2"/>
              </a:solidFill>
              <a:latin typeface="Arial"/>
              <a:ea typeface="Arial"/>
              <a:cs typeface="Arial"/>
              <a:sym typeface="Arial"/>
            </a:endParaRPr>
          </a:p>
          <a:p>
            <a:pPr marL="0" lvl="0" indent="0" algn="l" rtl="0">
              <a:lnSpc>
                <a:spcPct val="100000"/>
              </a:lnSpc>
              <a:spcBef>
                <a:spcPts val="805"/>
              </a:spcBef>
              <a:spcAft>
                <a:spcPts val="0"/>
              </a:spcAft>
              <a:buClr>
                <a:schemeClr val="dk1"/>
              </a:buClr>
              <a:buSzPts val="1100"/>
              <a:buFont typeface="Arial"/>
              <a:buNone/>
            </a:pPr>
            <a:r>
              <a:rPr lang="en-SG" sz="1100" b="1" i="0" u="none" strike="noStrike" cap="none">
                <a:solidFill>
                  <a:schemeClr val="dk2"/>
                </a:solidFill>
                <a:latin typeface="Arial"/>
                <a:ea typeface="Arial"/>
                <a:cs typeface="Arial"/>
                <a:sym typeface="Arial"/>
              </a:rPr>
              <a:t>CLASS INTERACTION</a:t>
            </a:r>
            <a:endParaRPr sz="1100" b="0" i="0" u="none" strike="noStrike" cap="none">
              <a:solidFill>
                <a:schemeClr val="dk2"/>
              </a:solidFill>
              <a:latin typeface="Arial"/>
              <a:ea typeface="Arial"/>
              <a:cs typeface="Arial"/>
              <a:sym typeface="Arial"/>
            </a:endParaRPr>
          </a:p>
          <a:p>
            <a:pPr marL="0" lvl="0" indent="0" algn="l" rtl="0">
              <a:lnSpc>
                <a:spcPct val="100000"/>
              </a:lnSpc>
              <a:spcBef>
                <a:spcPts val="805"/>
              </a:spcBef>
              <a:spcAft>
                <a:spcPts val="0"/>
              </a:spcAft>
              <a:buClr>
                <a:schemeClr val="dk1"/>
              </a:buClr>
              <a:buSzPts val="1100"/>
              <a:buFont typeface="Arial"/>
              <a:buNone/>
            </a:pPr>
            <a:r>
              <a:rPr lang="en-SG" sz="1100" b="0" i="0" u="none" strike="noStrike" cap="none">
                <a:solidFill>
                  <a:schemeClr val="dk2"/>
                </a:solidFill>
                <a:latin typeface="Arial"/>
                <a:ea typeface="Arial"/>
                <a:cs typeface="Arial"/>
                <a:sym typeface="Arial"/>
              </a:rPr>
              <a:t>Write down student definitions on the board.</a:t>
            </a:r>
            <a:endParaRPr/>
          </a:p>
          <a:p>
            <a:pPr marL="0" lvl="0" indent="0" algn="l" rtl="0">
              <a:lnSpc>
                <a:spcPct val="100000"/>
              </a:lnSpc>
              <a:spcBef>
                <a:spcPts val="805"/>
              </a:spcBef>
              <a:spcAft>
                <a:spcPts val="0"/>
              </a:spcAft>
              <a:buClr>
                <a:schemeClr val="dk1"/>
              </a:buClr>
              <a:buSzPts val="1100"/>
              <a:buFont typeface="Arial"/>
              <a:buNone/>
            </a:pPr>
            <a:endParaRPr sz="1100" b="0" i="0" u="none" strike="noStrike" cap="none">
              <a:solidFill>
                <a:schemeClr val="dk2"/>
              </a:solidFill>
              <a:latin typeface="Arial"/>
              <a:ea typeface="Arial"/>
              <a:cs typeface="Arial"/>
              <a:sym typeface="Arial"/>
            </a:endParaRPr>
          </a:p>
          <a:p>
            <a:pPr marL="0" lvl="0" indent="0" algn="l" rtl="0">
              <a:lnSpc>
                <a:spcPct val="100000"/>
              </a:lnSpc>
              <a:spcBef>
                <a:spcPts val="805"/>
              </a:spcBef>
              <a:spcAft>
                <a:spcPts val="0"/>
              </a:spcAft>
              <a:buClr>
                <a:schemeClr val="dk1"/>
              </a:buClr>
              <a:buSzPts val="1100"/>
              <a:buFont typeface="Arial"/>
              <a:buNone/>
            </a:pPr>
            <a:r>
              <a:rPr lang="en-SG" sz="1100" b="1" i="0" u="none" strike="noStrike" cap="none">
                <a:solidFill>
                  <a:schemeClr val="dk2"/>
                </a:solidFill>
                <a:latin typeface="Arial"/>
                <a:ea typeface="Arial"/>
                <a:cs typeface="Arial"/>
                <a:sym typeface="Arial"/>
              </a:rPr>
              <a:t>TELL YOUR STUDENTS</a:t>
            </a:r>
            <a:endParaRPr sz="1100" b="0" i="0" u="none" strike="noStrike" cap="none">
              <a:solidFill>
                <a:schemeClr val="dk2"/>
              </a:solidFill>
              <a:latin typeface="Arial"/>
              <a:ea typeface="Arial"/>
              <a:cs typeface="Arial"/>
              <a:sym typeface="Arial"/>
            </a:endParaRPr>
          </a:p>
          <a:p>
            <a:pPr marL="0" lvl="0" indent="0" algn="l" rtl="0">
              <a:lnSpc>
                <a:spcPct val="100000"/>
              </a:lnSpc>
              <a:spcBef>
                <a:spcPts val="805"/>
              </a:spcBef>
              <a:spcAft>
                <a:spcPts val="0"/>
              </a:spcAft>
              <a:buClr>
                <a:schemeClr val="dk1"/>
              </a:buClr>
              <a:buSzPts val="1100"/>
              <a:buFont typeface="Arial"/>
              <a:buNone/>
            </a:pPr>
            <a:r>
              <a:rPr lang="en-SG" sz="1100" b="0" i="0" u="none" strike="noStrike" cap="none">
                <a:solidFill>
                  <a:schemeClr val="dk2"/>
                </a:solidFill>
                <a:latin typeface="Arial"/>
                <a:ea typeface="Arial"/>
                <a:cs typeface="Arial"/>
                <a:sym typeface="Arial"/>
              </a:rPr>
              <a:t>Perspective is a particular attitude toward something — a point of view.</a:t>
            </a:r>
            <a:br>
              <a:rPr lang="en-SG">
                <a:solidFill>
                  <a:schemeClr val="dk2"/>
                </a:solidFill>
              </a:rPr>
            </a:br>
            <a:endParaRPr>
              <a:solidFill>
                <a:schemeClr val="dk2"/>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8"/>
        <p:cNvGrpSpPr/>
        <p:nvPr/>
      </p:nvGrpSpPr>
      <p:grpSpPr>
        <a:xfrm>
          <a:off x="0" y="0"/>
          <a:ext cx="0" cy="0"/>
          <a:chOff x="0" y="0"/>
          <a:chExt cx="0" cy="0"/>
        </a:xfrm>
      </p:grpSpPr>
      <p:sp>
        <p:nvSpPr>
          <p:cNvPr id="799" name="Google Shape;799;p16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161925" lvl="0" indent="0" algn="l" rtl="0">
              <a:lnSpc>
                <a:spcPct val="100000"/>
              </a:lnSpc>
              <a:spcBef>
                <a:spcPts val="0"/>
              </a:spcBef>
              <a:spcAft>
                <a:spcPts val="0"/>
              </a:spcAft>
              <a:buClr>
                <a:schemeClr val="dk1"/>
              </a:buClr>
              <a:buSzPts val="1100"/>
              <a:buFont typeface="Arial"/>
              <a:buNone/>
            </a:pPr>
            <a:r>
              <a:rPr lang="en-SG" b="1" u="sng">
                <a:solidFill>
                  <a:schemeClr val="dk2"/>
                </a:solidFill>
                <a:latin typeface="Montserrat SemiBold"/>
                <a:ea typeface="Montserrat SemiBold"/>
                <a:cs typeface="Montserrat SemiBold"/>
                <a:sym typeface="Montserrat SemiBold"/>
              </a:rPr>
              <a:t>Speaker Notes:</a:t>
            </a:r>
            <a:endParaRPr/>
          </a:p>
          <a:p>
            <a:pPr marL="0" marR="161925" lvl="0" indent="0" algn="l" rtl="0">
              <a:lnSpc>
                <a:spcPct val="100000"/>
              </a:lnSpc>
              <a:spcBef>
                <a:spcPts val="0"/>
              </a:spcBef>
              <a:spcAft>
                <a:spcPts val="0"/>
              </a:spcAft>
              <a:buClr>
                <a:schemeClr val="dk1"/>
              </a:buClr>
              <a:buSzPts val="1100"/>
              <a:buFont typeface="Arial"/>
              <a:buNone/>
            </a:pPr>
            <a:endParaRPr sz="1100" b="1" i="1" u="sng" strike="noStrike" cap="none">
              <a:solidFill>
                <a:schemeClr val="dk2"/>
              </a:solidFill>
              <a:latin typeface="Montserrat SemiBold"/>
              <a:ea typeface="Montserrat SemiBold"/>
              <a:cs typeface="Montserrat SemiBold"/>
              <a:sym typeface="Montserrat SemiBold"/>
            </a:endParaRPr>
          </a:p>
          <a:p>
            <a:pPr marL="0" marR="161925" lvl="0" indent="0" algn="l" rtl="0">
              <a:lnSpc>
                <a:spcPct val="100000"/>
              </a:lnSpc>
              <a:spcBef>
                <a:spcPts val="0"/>
              </a:spcBef>
              <a:spcAft>
                <a:spcPts val="0"/>
              </a:spcAft>
              <a:buClr>
                <a:schemeClr val="dk1"/>
              </a:buClr>
              <a:buSzPts val="1100"/>
              <a:buFont typeface="Arial"/>
              <a:buNone/>
            </a:pPr>
            <a:r>
              <a:rPr lang="en-SG" sz="1100" b="1" i="1" u="none" strike="noStrike" cap="none">
                <a:solidFill>
                  <a:schemeClr val="dk2"/>
                </a:solidFill>
                <a:latin typeface="Arial"/>
                <a:ea typeface="Arial"/>
                <a:cs typeface="Arial"/>
                <a:sym typeface="Arial"/>
              </a:rPr>
              <a:t>Part 2</a:t>
            </a:r>
            <a:endParaRPr sz="1100" b="0" i="0" u="none" strike="noStrike" cap="none">
              <a:solidFill>
                <a:schemeClr val="dk2"/>
              </a:solidFill>
              <a:latin typeface="Arial"/>
              <a:ea typeface="Arial"/>
              <a:cs typeface="Arial"/>
              <a:sym typeface="Arial"/>
            </a:endParaRPr>
          </a:p>
          <a:p>
            <a:pPr marL="0" marR="161925"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2"/>
              </a:solidFill>
              <a:latin typeface="Arial"/>
              <a:ea typeface="Arial"/>
              <a:cs typeface="Arial"/>
              <a:sym typeface="Arial"/>
            </a:endParaRPr>
          </a:p>
          <a:p>
            <a:pPr marL="0" marR="161925" lvl="0" indent="0" algn="l" rtl="0">
              <a:lnSpc>
                <a:spcPct val="100000"/>
              </a:lnSpc>
              <a:spcBef>
                <a:spcPts val="0"/>
              </a:spcBef>
              <a:spcAft>
                <a:spcPts val="0"/>
              </a:spcAft>
              <a:buClr>
                <a:schemeClr val="dk1"/>
              </a:buClr>
              <a:buSzPts val="1100"/>
              <a:buFont typeface="Arial"/>
              <a:buNone/>
            </a:pPr>
            <a:r>
              <a:rPr lang="en-SG" sz="1100" b="1" i="0" u="none" strike="noStrike" cap="none">
                <a:solidFill>
                  <a:schemeClr val="dk2"/>
                </a:solidFill>
                <a:latin typeface="Arial"/>
                <a:ea typeface="Arial"/>
                <a:cs typeface="Arial"/>
                <a:sym typeface="Arial"/>
              </a:rPr>
              <a:t>TELL YOUR STUDENTS</a:t>
            </a:r>
            <a:endParaRPr/>
          </a:p>
          <a:p>
            <a:pPr marL="0" marR="161925" lvl="0" indent="0" algn="l" rtl="0">
              <a:lnSpc>
                <a:spcPct val="100000"/>
              </a:lnSpc>
              <a:spcBef>
                <a:spcPts val="0"/>
              </a:spcBef>
              <a:spcAft>
                <a:spcPts val="0"/>
              </a:spcAft>
              <a:buClr>
                <a:schemeClr val="dk1"/>
              </a:buClr>
              <a:buSzPts val="1100"/>
              <a:buFont typeface="Arial"/>
              <a:buNone/>
            </a:pPr>
            <a:r>
              <a:rPr lang="en-SG" sz="1100" b="0" i="0" u="none" strike="noStrike" cap="none">
                <a:solidFill>
                  <a:schemeClr val="dk2"/>
                </a:solidFill>
                <a:latin typeface="Arial"/>
                <a:ea typeface="Arial"/>
                <a:cs typeface="Arial"/>
                <a:sym typeface="Arial"/>
              </a:rPr>
              <a:t>Here’s another example. Let’s say our friend Abdul just made it onto the school football team. When he tells his mom, he says, “I made it onto the football team!” His mother is very proud of him. When Abdul tells his best friend, Raviv, that he made it onto the team, Raviv says that he is very happy for Abdul.</a:t>
            </a:r>
            <a:endParaRPr/>
          </a:p>
          <a:p>
            <a:pPr marL="0" marR="161925"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2"/>
              </a:solidFill>
              <a:latin typeface="Arial"/>
              <a:ea typeface="Arial"/>
              <a:cs typeface="Arial"/>
              <a:sym typeface="Arial"/>
            </a:endParaRPr>
          </a:p>
          <a:p>
            <a:pPr marL="0" marR="161925" lvl="0" indent="0" algn="l" rtl="0">
              <a:lnSpc>
                <a:spcPct val="100000"/>
              </a:lnSpc>
              <a:spcBef>
                <a:spcPts val="0"/>
              </a:spcBef>
              <a:spcAft>
                <a:spcPts val="0"/>
              </a:spcAft>
              <a:buClr>
                <a:schemeClr val="dk1"/>
              </a:buClr>
              <a:buSzPts val="1100"/>
              <a:buFont typeface="Arial"/>
              <a:buNone/>
            </a:pPr>
            <a:r>
              <a:rPr lang="en-SG" sz="1100" b="0" i="0" u="none" strike="noStrike" cap="none">
                <a:solidFill>
                  <a:schemeClr val="dk2"/>
                </a:solidFill>
                <a:latin typeface="Arial"/>
                <a:ea typeface="Arial"/>
                <a:cs typeface="Arial"/>
                <a:sym typeface="Arial"/>
              </a:rPr>
              <a:t>Abdul also tells his friend Amed he made it onto the football team. Amed, however, had also tried out and Abdul got his spot. So, Amed is not so happy. Abdul is also a member of the science club and now he has to miss science meetings so he can go to football practice. When he tells Amina, the president of the science club, she isn’t very happy either.</a:t>
            </a:r>
            <a:endParaRPr/>
          </a:p>
          <a:p>
            <a:pPr marL="0" marR="161925"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2"/>
              </a:solidFill>
              <a:latin typeface="Arial"/>
              <a:ea typeface="Arial"/>
              <a:cs typeface="Arial"/>
              <a:sym typeface="Arial"/>
            </a:endParaRPr>
          </a:p>
          <a:p>
            <a:pPr marL="0" marR="161925" lvl="0" indent="0" algn="l" rtl="0">
              <a:lnSpc>
                <a:spcPct val="100000"/>
              </a:lnSpc>
              <a:spcBef>
                <a:spcPts val="0"/>
              </a:spcBef>
              <a:spcAft>
                <a:spcPts val="0"/>
              </a:spcAft>
              <a:buClr>
                <a:schemeClr val="dk1"/>
              </a:buClr>
              <a:buSzPts val="1100"/>
              <a:buFont typeface="Arial"/>
              <a:buNone/>
            </a:pPr>
            <a:r>
              <a:rPr lang="en-SG" sz="1100" b="0" i="0" u="none" strike="noStrike" cap="none">
                <a:solidFill>
                  <a:schemeClr val="dk2"/>
                </a:solidFill>
                <a:latin typeface="Arial"/>
                <a:ea typeface="Arial"/>
                <a:cs typeface="Arial"/>
                <a:sym typeface="Arial"/>
              </a:rPr>
              <a:t>All of these different people in Abdul’s life heard the same piece of information: Abdul made it onto the football team.</a:t>
            </a:r>
            <a:endParaRPr/>
          </a:p>
          <a:p>
            <a:pPr marL="0" marR="161925"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2"/>
              </a:solidFill>
              <a:latin typeface="Arial"/>
              <a:ea typeface="Arial"/>
              <a:cs typeface="Arial"/>
              <a:sym typeface="Arial"/>
            </a:endParaRPr>
          </a:p>
          <a:p>
            <a:pPr marL="0" marR="161925" lvl="0" indent="0" algn="l" rtl="0">
              <a:lnSpc>
                <a:spcPct val="100000"/>
              </a:lnSpc>
              <a:spcBef>
                <a:spcPts val="0"/>
              </a:spcBef>
              <a:spcAft>
                <a:spcPts val="0"/>
              </a:spcAft>
              <a:buClr>
                <a:schemeClr val="dk1"/>
              </a:buClr>
              <a:buSzPts val="1100"/>
              <a:buFont typeface="Arial"/>
              <a:buNone/>
            </a:pPr>
            <a:r>
              <a:rPr lang="en-SG" sz="1100" b="1" i="0" u="none" strike="noStrike" cap="none">
                <a:solidFill>
                  <a:schemeClr val="dk2"/>
                </a:solidFill>
                <a:latin typeface="Arial"/>
                <a:ea typeface="Arial"/>
                <a:cs typeface="Arial"/>
                <a:sym typeface="Arial"/>
              </a:rPr>
              <a:t>ASK YOUR STUDENTS</a:t>
            </a:r>
            <a:endParaRPr sz="1100" b="0" i="0" u="none" strike="noStrike" cap="none">
              <a:solidFill>
                <a:schemeClr val="dk2"/>
              </a:solidFill>
              <a:latin typeface="Arial"/>
              <a:ea typeface="Arial"/>
              <a:cs typeface="Arial"/>
              <a:sym typeface="Arial"/>
            </a:endParaRPr>
          </a:p>
          <a:p>
            <a:pPr marL="0" marR="161925" lvl="0" indent="0" algn="l" rtl="0">
              <a:lnSpc>
                <a:spcPct val="100000"/>
              </a:lnSpc>
              <a:spcBef>
                <a:spcPts val="0"/>
              </a:spcBef>
              <a:spcAft>
                <a:spcPts val="0"/>
              </a:spcAft>
              <a:buClr>
                <a:schemeClr val="dk1"/>
              </a:buClr>
              <a:buSzPts val="1100"/>
              <a:buFont typeface="Arial"/>
              <a:buNone/>
            </a:pPr>
            <a:r>
              <a:rPr lang="en-SG" sz="1100" b="0" i="0" u="none" strike="noStrike" cap="none">
                <a:solidFill>
                  <a:schemeClr val="dk2"/>
                </a:solidFill>
                <a:latin typeface="Arial"/>
                <a:ea typeface="Arial"/>
                <a:cs typeface="Arial"/>
                <a:sym typeface="Arial"/>
              </a:rPr>
              <a:t>Why do they all react differently?</a:t>
            </a:r>
            <a:endParaRPr/>
          </a:p>
          <a:p>
            <a:pPr marL="0" marR="161925" lvl="0" indent="0" algn="l" rtl="0">
              <a:lnSpc>
                <a:spcPct val="100000"/>
              </a:lnSpc>
              <a:spcBef>
                <a:spcPts val="0"/>
              </a:spcBef>
              <a:spcAft>
                <a:spcPts val="0"/>
              </a:spcAft>
              <a:buClr>
                <a:schemeClr val="dk1"/>
              </a:buClr>
              <a:buSzPts val="1100"/>
              <a:buFont typeface="Arial"/>
              <a:buNone/>
            </a:pPr>
            <a:r>
              <a:rPr lang="en-SG" sz="1100" b="0" i="0" u="none" strike="noStrike" cap="none">
                <a:solidFill>
                  <a:schemeClr val="dk2"/>
                </a:solidFill>
                <a:latin typeface="Arial"/>
                <a:ea typeface="Arial"/>
                <a:cs typeface="Arial"/>
                <a:sym typeface="Arial"/>
              </a:rPr>
              <a:t>Why do their different perspectives and their various relationships to Abdul, matter?</a:t>
            </a:r>
            <a:endParaRPr/>
          </a:p>
          <a:p>
            <a:pPr marL="0" marR="161925" lvl="0" indent="0" algn="l" rtl="0">
              <a:lnSpc>
                <a:spcPct val="100000"/>
              </a:lnSpc>
              <a:spcBef>
                <a:spcPts val="0"/>
              </a:spcBef>
              <a:spcAft>
                <a:spcPts val="0"/>
              </a:spcAft>
              <a:buClr>
                <a:schemeClr val="dk1"/>
              </a:buClr>
              <a:buSzPts val="1100"/>
              <a:buFont typeface="Arial"/>
              <a:buNone/>
            </a:pPr>
            <a:r>
              <a:rPr lang="en-SG" sz="1100" b="0" i="0" u="none" strike="noStrike" cap="none">
                <a:solidFill>
                  <a:schemeClr val="dk2"/>
                </a:solidFill>
                <a:latin typeface="Arial"/>
                <a:ea typeface="Arial"/>
                <a:cs typeface="Arial"/>
                <a:sym typeface="Arial"/>
              </a:rPr>
              <a:t>Can you think of any other examples of how various people might view the same situation differently?</a:t>
            </a:r>
            <a:endParaRPr/>
          </a:p>
          <a:p>
            <a:pPr marL="0" marR="161925" lvl="0" indent="0" algn="l" rtl="0">
              <a:lnSpc>
                <a:spcPct val="100000"/>
              </a:lnSpc>
              <a:spcBef>
                <a:spcPts val="0"/>
              </a:spcBef>
              <a:spcAft>
                <a:spcPts val="0"/>
              </a:spcAft>
              <a:buClr>
                <a:schemeClr val="dk1"/>
              </a:buClr>
              <a:buSzPts val="1100"/>
              <a:buFont typeface="Arial"/>
              <a:buNone/>
            </a:pPr>
            <a:r>
              <a:rPr lang="en-SG" sz="1100" b="0" i="0" u="none" strike="noStrike" cap="none">
                <a:solidFill>
                  <a:schemeClr val="dk2"/>
                </a:solidFill>
                <a:latin typeface="Arial"/>
                <a:ea typeface="Arial"/>
                <a:cs typeface="Arial"/>
                <a:sym typeface="Arial"/>
              </a:rPr>
              <a:t>Why does perspective matter?</a:t>
            </a:r>
            <a:endParaRPr/>
          </a:p>
          <a:p>
            <a:pPr marL="0" marR="161925"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2"/>
              </a:solidFill>
              <a:latin typeface="Arial"/>
              <a:ea typeface="Arial"/>
              <a:cs typeface="Arial"/>
              <a:sym typeface="Arial"/>
            </a:endParaRPr>
          </a:p>
          <a:p>
            <a:pPr marL="0" marR="161925" lvl="0" indent="0" algn="l" rtl="0">
              <a:lnSpc>
                <a:spcPct val="100000"/>
              </a:lnSpc>
              <a:spcBef>
                <a:spcPts val="0"/>
              </a:spcBef>
              <a:spcAft>
                <a:spcPts val="0"/>
              </a:spcAft>
              <a:buClr>
                <a:schemeClr val="dk1"/>
              </a:buClr>
              <a:buSzPts val="1100"/>
              <a:buFont typeface="Arial"/>
              <a:buNone/>
            </a:pPr>
            <a:r>
              <a:rPr lang="en-SG" sz="1100" b="1" i="0" u="none" strike="noStrike" cap="none">
                <a:solidFill>
                  <a:schemeClr val="dk2"/>
                </a:solidFill>
                <a:latin typeface="Arial"/>
                <a:ea typeface="Arial"/>
                <a:cs typeface="Arial"/>
                <a:sym typeface="Arial"/>
              </a:rPr>
              <a:t>Teacher’s Notes:</a:t>
            </a:r>
            <a:br>
              <a:rPr lang="en-SG" sz="1100" b="0" i="0" u="none" strike="noStrike" cap="none">
                <a:solidFill>
                  <a:schemeClr val="dk2"/>
                </a:solidFill>
                <a:latin typeface="Arial"/>
                <a:ea typeface="Arial"/>
                <a:cs typeface="Arial"/>
                <a:sym typeface="Arial"/>
              </a:rPr>
            </a:br>
            <a:r>
              <a:rPr lang="en-SG" sz="1100" b="0" i="0" u="none" strike="noStrike" cap="none">
                <a:solidFill>
                  <a:schemeClr val="dk2"/>
                </a:solidFill>
                <a:latin typeface="Arial"/>
                <a:ea typeface="Arial"/>
                <a:cs typeface="Arial"/>
                <a:sym typeface="Arial"/>
              </a:rPr>
              <a:t>The example above can be further localized to reflect your student’s local context in the area you are teaching. For example:</a:t>
            </a:r>
            <a:endParaRPr b="0">
              <a:solidFill>
                <a:schemeClr val="dk2"/>
              </a:solidFill>
            </a:endParaRPr>
          </a:p>
          <a:p>
            <a:pPr marL="457200" marR="0" lvl="0" indent="-298450" algn="l" rtl="0">
              <a:lnSpc>
                <a:spcPct val="100000"/>
              </a:lnSpc>
              <a:spcBef>
                <a:spcPts val="0"/>
              </a:spcBef>
              <a:spcAft>
                <a:spcPts val="0"/>
              </a:spcAft>
              <a:buClr>
                <a:srgbClr val="000000"/>
              </a:buClr>
              <a:buSzPts val="1100"/>
              <a:buFont typeface="Arial"/>
              <a:buChar char="●"/>
            </a:pPr>
            <a:r>
              <a:rPr lang="en-SG" sz="1100" b="1" i="0" u="none" strike="noStrike" cap="none">
                <a:solidFill>
                  <a:schemeClr val="dk2"/>
                </a:solidFill>
                <a:latin typeface="Arial"/>
                <a:ea typeface="Arial"/>
                <a:cs typeface="Arial"/>
                <a:sym typeface="Arial"/>
              </a:rPr>
              <a:t>Ethiopia: </a:t>
            </a:r>
            <a:r>
              <a:rPr lang="en-SG" sz="1100" b="0" i="0" u="none" strike="noStrike" cap="none">
                <a:solidFill>
                  <a:schemeClr val="dk2"/>
                </a:solidFill>
                <a:latin typeface="Arial"/>
                <a:ea typeface="Arial"/>
                <a:cs typeface="Arial"/>
                <a:sym typeface="Arial"/>
              </a:rPr>
              <a:t>Tsehay (F), Gebre  (M) Bisrat (M) and Genet (F) instead.</a:t>
            </a:r>
            <a:endParaRPr/>
          </a:p>
          <a:p>
            <a:pPr marL="457200" lvl="0" indent="-298450" algn="l" rtl="0">
              <a:lnSpc>
                <a:spcPct val="100000"/>
              </a:lnSpc>
              <a:spcBef>
                <a:spcPts val="0"/>
              </a:spcBef>
              <a:spcAft>
                <a:spcPts val="0"/>
              </a:spcAft>
              <a:buSzPts val="1100"/>
              <a:buChar char="●"/>
            </a:pPr>
            <a:r>
              <a:rPr lang="en-SG" sz="1100" b="1" i="0" u="none" strike="noStrike" cap="none">
                <a:solidFill>
                  <a:schemeClr val="dk2"/>
                </a:solidFill>
                <a:latin typeface="Arial"/>
                <a:ea typeface="Arial"/>
                <a:cs typeface="Arial"/>
                <a:sym typeface="Arial"/>
              </a:rPr>
              <a:t>Ghana: </a:t>
            </a:r>
            <a:r>
              <a:rPr lang="en-SG" sz="1100" b="0" i="0" u="none" strike="noStrike" cap="none">
                <a:solidFill>
                  <a:schemeClr val="dk2"/>
                </a:solidFill>
                <a:latin typeface="Arial"/>
                <a:ea typeface="Arial"/>
                <a:cs typeface="Arial"/>
                <a:sym typeface="Arial"/>
              </a:rPr>
              <a:t>Use names like Kofi (M), Kojo (M), Kweku (M) Akua (F) Afua (F) Nana (F)</a:t>
            </a:r>
            <a:endParaRPr sz="1100" b="1" i="0" u="none" strike="noStrike" cap="none">
              <a:solidFill>
                <a:schemeClr val="dk2"/>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SG" sz="1100" b="1" i="0" u="none" strike="noStrike" cap="none">
                <a:solidFill>
                  <a:schemeClr val="dk2"/>
                </a:solidFill>
                <a:latin typeface="Arial"/>
                <a:ea typeface="Arial"/>
                <a:cs typeface="Arial"/>
                <a:sym typeface="Arial"/>
              </a:rPr>
              <a:t>Kenya: </a:t>
            </a:r>
            <a:r>
              <a:rPr lang="en-SG" sz="1100" b="0" i="0" u="none" strike="noStrike" cap="none">
                <a:solidFill>
                  <a:schemeClr val="dk2"/>
                </a:solidFill>
                <a:latin typeface="Arial"/>
                <a:ea typeface="Arial"/>
                <a:cs typeface="Arial"/>
                <a:sym typeface="Arial"/>
              </a:rPr>
              <a:t>Use names like Luanda (M), Charles (M) Akinyi (F) Muthoni (F) instead.</a:t>
            </a:r>
            <a:endParaRPr sz="1100" b="1" i="0" u="none" strike="noStrike" cap="none">
              <a:solidFill>
                <a:schemeClr val="dk2"/>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SG" sz="1100" b="1" i="0" u="none" strike="noStrike" cap="none">
                <a:solidFill>
                  <a:schemeClr val="dk2"/>
                </a:solidFill>
                <a:latin typeface="Arial"/>
                <a:ea typeface="Arial"/>
                <a:cs typeface="Arial"/>
                <a:sym typeface="Arial"/>
              </a:rPr>
              <a:t>Nigeria: </a:t>
            </a:r>
            <a:r>
              <a:rPr lang="en-SG" sz="1100" b="0" i="0" u="none" strike="noStrike" cap="none">
                <a:solidFill>
                  <a:schemeClr val="dk2"/>
                </a:solidFill>
                <a:latin typeface="Arial"/>
                <a:ea typeface="Arial"/>
                <a:cs typeface="Arial"/>
                <a:sym typeface="Arial"/>
              </a:rPr>
              <a:t>Use names like Abdul (M), Ade (M), Chioma (F), and Amina (F) instead.</a:t>
            </a:r>
            <a:endParaRPr sz="1100" b="1" i="0" u="none" strike="noStrike" cap="none">
              <a:solidFill>
                <a:schemeClr val="dk2"/>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SG" sz="1100" b="1" i="0" u="none" strike="noStrike" cap="none">
                <a:solidFill>
                  <a:schemeClr val="dk2"/>
                </a:solidFill>
                <a:latin typeface="Arial"/>
                <a:ea typeface="Arial"/>
                <a:cs typeface="Arial"/>
                <a:sym typeface="Arial"/>
              </a:rPr>
              <a:t>Zambia: </a:t>
            </a:r>
            <a:r>
              <a:rPr lang="en-SG" sz="1100" b="0" i="0" u="none" strike="noStrike" cap="none">
                <a:solidFill>
                  <a:schemeClr val="dk2"/>
                </a:solidFill>
                <a:latin typeface="Arial"/>
                <a:ea typeface="Arial"/>
                <a:cs typeface="Arial"/>
                <a:sym typeface="Arial"/>
              </a:rPr>
              <a:t>Use names like Chanda (M), Patrick (M), Radhia (F) and Valerie (F) instead.</a:t>
            </a:r>
            <a:endParaRPr sz="1100" b="1" i="0" u="none" strike="noStrike" cap="none">
              <a:solidFill>
                <a:schemeClr val="dk2"/>
              </a:solidFill>
              <a:latin typeface="Arial"/>
              <a:ea typeface="Arial"/>
              <a:cs typeface="Arial"/>
              <a:sym typeface="Arial"/>
            </a:endParaRPr>
          </a:p>
        </p:txBody>
      </p:sp>
      <p:sp>
        <p:nvSpPr>
          <p:cNvPr id="800" name="Google Shape;800;p162: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1"/>
        <p:cNvGrpSpPr/>
        <p:nvPr/>
      </p:nvGrpSpPr>
      <p:grpSpPr>
        <a:xfrm>
          <a:off x="0" y="0"/>
          <a:ext cx="0" cy="0"/>
          <a:chOff x="0" y="0"/>
          <a:chExt cx="0" cy="0"/>
        </a:xfrm>
      </p:grpSpPr>
      <p:sp>
        <p:nvSpPr>
          <p:cNvPr id="812" name="Google Shape;812;p16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805"/>
              </a:spcBef>
              <a:spcAft>
                <a:spcPts val="0"/>
              </a:spcAft>
              <a:buClr>
                <a:schemeClr val="dk1"/>
              </a:buClr>
              <a:buSzPts val="1100"/>
              <a:buFont typeface="Arial"/>
              <a:buNone/>
            </a:pPr>
            <a:r>
              <a:rPr lang="en-SG" b="1" u="sng">
                <a:solidFill>
                  <a:schemeClr val="dk2"/>
                </a:solidFill>
                <a:latin typeface="Montserrat SemiBold"/>
                <a:ea typeface="Montserrat SemiBold"/>
                <a:cs typeface="Montserrat SemiBold"/>
                <a:sym typeface="Montserrat SemiBold"/>
              </a:rPr>
              <a:t>Speaker Notes:</a:t>
            </a:r>
            <a:endParaRPr sz="1100" b="1" i="0" u="none" strike="noStrike" cap="none">
              <a:solidFill>
                <a:schemeClr val="dk2"/>
              </a:solidFill>
              <a:latin typeface="Montserrat SemiBold"/>
              <a:ea typeface="Montserrat SemiBold"/>
              <a:cs typeface="Montserrat SemiBold"/>
              <a:sym typeface="Montserrat SemiBold"/>
            </a:endParaRPr>
          </a:p>
          <a:p>
            <a:pPr marL="0" lvl="0" indent="0" algn="l" rtl="0">
              <a:lnSpc>
                <a:spcPct val="100000"/>
              </a:lnSpc>
              <a:spcBef>
                <a:spcPts val="805"/>
              </a:spcBef>
              <a:spcAft>
                <a:spcPts val="0"/>
              </a:spcAft>
              <a:buClr>
                <a:schemeClr val="dk1"/>
              </a:buClr>
              <a:buSzPts val="1100"/>
              <a:buFont typeface="Arial"/>
              <a:buNone/>
            </a:pPr>
            <a:endParaRPr sz="1100" b="1" i="0" u="none" strike="noStrike" cap="none">
              <a:solidFill>
                <a:schemeClr val="dk2"/>
              </a:solidFill>
              <a:latin typeface="Montserrat SemiBold"/>
              <a:ea typeface="Montserrat SemiBold"/>
              <a:cs typeface="Montserrat SemiBold"/>
              <a:sym typeface="Montserrat SemiBold"/>
            </a:endParaRPr>
          </a:p>
          <a:p>
            <a:pPr marL="0" lvl="0" indent="0" algn="l" rtl="0">
              <a:lnSpc>
                <a:spcPct val="100000"/>
              </a:lnSpc>
              <a:spcBef>
                <a:spcPts val="805"/>
              </a:spcBef>
              <a:spcAft>
                <a:spcPts val="0"/>
              </a:spcAft>
              <a:buClr>
                <a:schemeClr val="dk1"/>
              </a:buClr>
              <a:buSzPts val="1100"/>
              <a:buFont typeface="Arial"/>
              <a:buNone/>
            </a:pPr>
            <a:r>
              <a:rPr lang="en-SG" sz="1100" b="1" i="1" u="none" strike="noStrike" cap="none">
                <a:solidFill>
                  <a:schemeClr val="dk2"/>
                </a:solidFill>
                <a:latin typeface="Arial"/>
                <a:ea typeface="Arial"/>
                <a:cs typeface="Arial"/>
                <a:sym typeface="Arial"/>
              </a:rPr>
              <a:t>Part 3</a:t>
            </a:r>
            <a:endParaRPr sz="1100" b="0" i="1" u="none" strike="noStrike" cap="none">
              <a:solidFill>
                <a:schemeClr val="dk2"/>
              </a:solidFill>
              <a:latin typeface="Arial"/>
              <a:ea typeface="Arial"/>
              <a:cs typeface="Arial"/>
              <a:sym typeface="Arial"/>
            </a:endParaRPr>
          </a:p>
          <a:p>
            <a:pPr marL="0" lvl="0" indent="0" algn="l" rtl="0">
              <a:lnSpc>
                <a:spcPct val="100000"/>
              </a:lnSpc>
              <a:spcBef>
                <a:spcPts val="805"/>
              </a:spcBef>
              <a:spcAft>
                <a:spcPts val="0"/>
              </a:spcAft>
              <a:buClr>
                <a:schemeClr val="dk1"/>
              </a:buClr>
              <a:buSzPts val="1100"/>
              <a:buFont typeface="Arial"/>
              <a:buNone/>
            </a:pPr>
            <a:endParaRPr sz="1100" b="0" i="0" u="none" strike="noStrike" cap="none">
              <a:solidFill>
                <a:schemeClr val="dk2"/>
              </a:solidFill>
              <a:latin typeface="Arial"/>
              <a:ea typeface="Arial"/>
              <a:cs typeface="Arial"/>
              <a:sym typeface="Arial"/>
            </a:endParaRPr>
          </a:p>
          <a:p>
            <a:pPr marL="0" lvl="0" indent="0" algn="l" rtl="0">
              <a:lnSpc>
                <a:spcPct val="100000"/>
              </a:lnSpc>
              <a:spcBef>
                <a:spcPts val="805"/>
              </a:spcBef>
              <a:spcAft>
                <a:spcPts val="0"/>
              </a:spcAft>
              <a:buClr>
                <a:schemeClr val="dk1"/>
              </a:buClr>
              <a:buSzPts val="1100"/>
              <a:buFont typeface="Arial"/>
              <a:buNone/>
            </a:pPr>
            <a:r>
              <a:rPr lang="en-SG" sz="1100" b="1" i="0" u="none" strike="noStrike" cap="none">
                <a:solidFill>
                  <a:schemeClr val="dk2"/>
                </a:solidFill>
                <a:latin typeface="Arial"/>
                <a:ea typeface="Arial"/>
                <a:cs typeface="Arial"/>
                <a:sym typeface="Arial"/>
              </a:rPr>
              <a:t>CLASS INTERACTION</a:t>
            </a:r>
            <a:endParaRPr sz="1100" b="0" i="0" u="none" strike="noStrike" cap="none">
              <a:solidFill>
                <a:schemeClr val="dk2"/>
              </a:solidFill>
              <a:latin typeface="Arial"/>
              <a:ea typeface="Arial"/>
              <a:cs typeface="Arial"/>
              <a:sym typeface="Arial"/>
            </a:endParaRPr>
          </a:p>
          <a:p>
            <a:pPr marL="0" lvl="0" indent="0" algn="l" rtl="0">
              <a:lnSpc>
                <a:spcPct val="100000"/>
              </a:lnSpc>
              <a:spcBef>
                <a:spcPts val="805"/>
              </a:spcBef>
              <a:spcAft>
                <a:spcPts val="0"/>
              </a:spcAft>
              <a:buClr>
                <a:schemeClr val="dk1"/>
              </a:buClr>
              <a:buSzPts val="1100"/>
              <a:buFont typeface="Arial"/>
              <a:buNone/>
            </a:pPr>
            <a:r>
              <a:rPr lang="en-SG" sz="1100" b="0" i="0" u="none" strike="noStrike" cap="none">
                <a:solidFill>
                  <a:schemeClr val="dk2"/>
                </a:solidFill>
                <a:latin typeface="Arial"/>
                <a:ea typeface="Arial"/>
                <a:cs typeface="Arial"/>
                <a:sym typeface="Arial"/>
              </a:rPr>
              <a:t>Divide students into groups of three or four. Give each group paper and pens or pencils.</a:t>
            </a:r>
            <a:endParaRPr/>
          </a:p>
          <a:p>
            <a:pPr marL="0" lvl="0" indent="0" algn="l" rtl="0">
              <a:lnSpc>
                <a:spcPct val="100000"/>
              </a:lnSpc>
              <a:spcBef>
                <a:spcPts val="805"/>
              </a:spcBef>
              <a:spcAft>
                <a:spcPts val="0"/>
              </a:spcAft>
              <a:buClr>
                <a:schemeClr val="dk1"/>
              </a:buClr>
              <a:buSzPts val="1100"/>
              <a:buFont typeface="Arial"/>
              <a:buNone/>
            </a:pPr>
            <a:endParaRPr sz="1100" b="0" i="0" u="none" strike="noStrike" cap="none">
              <a:solidFill>
                <a:schemeClr val="dk2"/>
              </a:solidFill>
              <a:latin typeface="Arial"/>
              <a:ea typeface="Arial"/>
              <a:cs typeface="Arial"/>
              <a:sym typeface="Arial"/>
            </a:endParaRPr>
          </a:p>
          <a:p>
            <a:pPr marL="0" lvl="0" indent="0" algn="l" rtl="0">
              <a:lnSpc>
                <a:spcPct val="100000"/>
              </a:lnSpc>
              <a:spcBef>
                <a:spcPts val="805"/>
              </a:spcBef>
              <a:spcAft>
                <a:spcPts val="0"/>
              </a:spcAft>
              <a:buClr>
                <a:schemeClr val="dk1"/>
              </a:buClr>
              <a:buSzPts val="1100"/>
              <a:buFont typeface="Arial"/>
              <a:buNone/>
            </a:pPr>
            <a:r>
              <a:rPr lang="en-SG" sz="1100" b="1" i="0" u="none" strike="noStrike" cap="none">
                <a:solidFill>
                  <a:schemeClr val="dk2"/>
                </a:solidFill>
                <a:latin typeface="Arial"/>
                <a:ea typeface="Arial"/>
                <a:cs typeface="Arial"/>
                <a:sym typeface="Arial"/>
              </a:rPr>
              <a:t>TELL YOUR STUDENTS</a:t>
            </a:r>
            <a:endParaRPr sz="1100" b="0" i="0" u="none" strike="noStrike" cap="none">
              <a:solidFill>
                <a:schemeClr val="dk2"/>
              </a:solidFill>
              <a:latin typeface="Arial"/>
              <a:ea typeface="Arial"/>
              <a:cs typeface="Arial"/>
              <a:sym typeface="Arial"/>
            </a:endParaRPr>
          </a:p>
          <a:p>
            <a:pPr marL="0" lvl="0" indent="0" algn="l" rtl="0">
              <a:lnSpc>
                <a:spcPct val="100000"/>
              </a:lnSpc>
              <a:spcBef>
                <a:spcPts val="805"/>
              </a:spcBef>
              <a:spcAft>
                <a:spcPts val="0"/>
              </a:spcAft>
              <a:buClr>
                <a:schemeClr val="dk1"/>
              </a:buClr>
              <a:buSzPts val="1100"/>
              <a:buFont typeface="Arial"/>
              <a:buNone/>
            </a:pPr>
            <a:r>
              <a:rPr lang="en-SG" sz="1100" b="0" i="0" u="none" strike="noStrike" cap="none">
                <a:solidFill>
                  <a:schemeClr val="dk2"/>
                </a:solidFill>
                <a:latin typeface="Arial"/>
                <a:ea typeface="Arial"/>
                <a:cs typeface="Arial"/>
                <a:sym typeface="Arial"/>
              </a:rPr>
              <a:t>I’m going to hand each group a resource with Hiwot’s fabricated social media profile and a slip of paper. On the slip of paper is the name of someone in Hiwot’s life. As a group, imagine that you are looking at this social media profile through the eyes of the person on the slip of paper. </a:t>
            </a:r>
            <a:endParaRPr/>
          </a:p>
          <a:p>
            <a:pPr marL="0" lvl="0" indent="0" algn="l" rtl="0">
              <a:lnSpc>
                <a:spcPct val="100000"/>
              </a:lnSpc>
              <a:spcBef>
                <a:spcPts val="805"/>
              </a:spcBef>
              <a:spcAft>
                <a:spcPts val="0"/>
              </a:spcAft>
              <a:buClr>
                <a:schemeClr val="dk1"/>
              </a:buClr>
              <a:buSzPts val="1100"/>
              <a:buFont typeface="Arial"/>
              <a:buNone/>
            </a:pPr>
            <a:endParaRPr sz="1100" b="0" i="0" u="none" strike="noStrike" cap="none">
              <a:solidFill>
                <a:schemeClr val="dk2"/>
              </a:solidFill>
              <a:latin typeface="Arial"/>
              <a:ea typeface="Arial"/>
              <a:cs typeface="Arial"/>
              <a:sym typeface="Arial"/>
            </a:endParaRPr>
          </a:p>
          <a:p>
            <a:pPr marL="0" lvl="0" indent="0" algn="l" rtl="0">
              <a:lnSpc>
                <a:spcPct val="100000"/>
              </a:lnSpc>
              <a:spcBef>
                <a:spcPts val="805"/>
              </a:spcBef>
              <a:spcAft>
                <a:spcPts val="0"/>
              </a:spcAft>
              <a:buClr>
                <a:schemeClr val="dk1"/>
              </a:buClr>
              <a:buSzPts val="1100"/>
              <a:buFont typeface="Arial"/>
              <a:buNone/>
            </a:pPr>
            <a:r>
              <a:rPr lang="en-SG" sz="1100" b="0" i="0" u="none" strike="noStrike" cap="none">
                <a:solidFill>
                  <a:schemeClr val="dk2"/>
                </a:solidFill>
                <a:latin typeface="Arial"/>
                <a:ea typeface="Arial"/>
                <a:cs typeface="Arial"/>
                <a:sym typeface="Arial"/>
              </a:rPr>
              <a:t>Who do you think Hiwot is? What assumptions can you make? What does she like? What does she dislike? What has she commented on? What are your perceptions of Hiwot, based on your perspective? </a:t>
            </a:r>
            <a:endParaRPr/>
          </a:p>
          <a:p>
            <a:pPr marL="0" lvl="0" indent="0" algn="l" rtl="0">
              <a:lnSpc>
                <a:spcPct val="100000"/>
              </a:lnSpc>
              <a:spcBef>
                <a:spcPts val="805"/>
              </a:spcBef>
              <a:spcAft>
                <a:spcPts val="0"/>
              </a:spcAft>
              <a:buClr>
                <a:schemeClr val="dk1"/>
              </a:buClr>
              <a:buSzPts val="1100"/>
              <a:buFont typeface="Arial"/>
              <a:buNone/>
            </a:pPr>
            <a:endParaRPr sz="1100" b="0" i="0" u="none" strike="noStrike" cap="none">
              <a:solidFill>
                <a:schemeClr val="dk2"/>
              </a:solidFill>
              <a:latin typeface="Arial"/>
              <a:ea typeface="Arial"/>
              <a:cs typeface="Arial"/>
              <a:sym typeface="Arial"/>
            </a:endParaRPr>
          </a:p>
          <a:p>
            <a:pPr marL="0" lvl="0" indent="0" algn="l" rtl="0">
              <a:lnSpc>
                <a:spcPct val="100000"/>
              </a:lnSpc>
              <a:spcBef>
                <a:spcPts val="805"/>
              </a:spcBef>
              <a:spcAft>
                <a:spcPts val="0"/>
              </a:spcAft>
              <a:buClr>
                <a:schemeClr val="dk1"/>
              </a:buClr>
              <a:buSzPts val="1100"/>
              <a:buFont typeface="Arial"/>
              <a:buNone/>
            </a:pPr>
            <a:r>
              <a:rPr lang="en-SG" sz="1100" b="0" i="0" u="none" strike="noStrike" cap="none">
                <a:solidFill>
                  <a:schemeClr val="dk2"/>
                </a:solidFill>
                <a:latin typeface="Arial"/>
                <a:ea typeface="Arial"/>
                <a:cs typeface="Arial"/>
                <a:sym typeface="Arial"/>
              </a:rPr>
              <a:t>You will have 10 minutes. Be prepared to present at the end!</a:t>
            </a:r>
            <a:endParaRPr/>
          </a:p>
          <a:p>
            <a:pPr marL="0" lvl="0" indent="0" algn="l" rtl="0">
              <a:lnSpc>
                <a:spcPct val="100000"/>
              </a:lnSpc>
              <a:spcBef>
                <a:spcPts val="805"/>
              </a:spcBef>
              <a:spcAft>
                <a:spcPts val="0"/>
              </a:spcAft>
              <a:buClr>
                <a:schemeClr val="dk1"/>
              </a:buClr>
              <a:buSzPts val="1100"/>
              <a:buFont typeface="Arial"/>
              <a:buNone/>
            </a:pPr>
            <a:endParaRPr sz="1100" b="0" i="0" u="none" strike="noStrike" cap="none">
              <a:solidFill>
                <a:schemeClr val="dk2"/>
              </a:solidFill>
              <a:latin typeface="Arial"/>
              <a:ea typeface="Arial"/>
              <a:cs typeface="Arial"/>
              <a:sym typeface="Arial"/>
            </a:endParaRPr>
          </a:p>
          <a:p>
            <a:pPr marL="0" lvl="0" indent="0" algn="l" rtl="0">
              <a:lnSpc>
                <a:spcPct val="100000"/>
              </a:lnSpc>
              <a:spcBef>
                <a:spcPts val="805"/>
              </a:spcBef>
              <a:spcAft>
                <a:spcPts val="0"/>
              </a:spcAft>
              <a:buClr>
                <a:schemeClr val="dk1"/>
              </a:buClr>
              <a:buSzPts val="1100"/>
              <a:buFont typeface="Arial"/>
              <a:buNone/>
            </a:pPr>
            <a:r>
              <a:rPr lang="en-SG" sz="1100" b="0" i="0" u="none" strike="noStrike" cap="none">
                <a:solidFill>
                  <a:schemeClr val="dk2"/>
                </a:solidFill>
                <a:latin typeface="Arial"/>
                <a:ea typeface="Arial"/>
                <a:cs typeface="Arial"/>
                <a:sym typeface="Arial"/>
              </a:rPr>
              <a:t>Ask each group to present. Potential roles/people in Hiwot’s life:</a:t>
            </a:r>
            <a:endParaRPr/>
          </a:p>
          <a:p>
            <a:pPr marL="171450" lvl="0" indent="-171450" algn="l" rtl="0">
              <a:lnSpc>
                <a:spcPct val="100000"/>
              </a:lnSpc>
              <a:spcBef>
                <a:spcPts val="805"/>
              </a:spcBef>
              <a:spcAft>
                <a:spcPts val="0"/>
              </a:spcAft>
              <a:buClr>
                <a:schemeClr val="dk1"/>
              </a:buClr>
              <a:buSzPts val="1100"/>
              <a:buChar char="●"/>
            </a:pPr>
            <a:r>
              <a:rPr lang="en-SG" sz="1100" b="0" i="0" u="none" strike="noStrike" cap="none">
                <a:solidFill>
                  <a:schemeClr val="dk2"/>
                </a:solidFill>
                <a:latin typeface="Arial"/>
                <a:ea typeface="Arial"/>
                <a:cs typeface="Arial"/>
                <a:sym typeface="Arial"/>
              </a:rPr>
              <a:t>Hiwot’s mother, who is concerned for her daughter’s safety</a:t>
            </a:r>
            <a:endParaRPr/>
          </a:p>
          <a:p>
            <a:pPr marL="171450" lvl="0" indent="-171450" algn="l" rtl="0">
              <a:lnSpc>
                <a:spcPct val="100000"/>
              </a:lnSpc>
              <a:spcBef>
                <a:spcPts val="805"/>
              </a:spcBef>
              <a:spcAft>
                <a:spcPts val="0"/>
              </a:spcAft>
              <a:buClr>
                <a:schemeClr val="dk1"/>
              </a:buClr>
              <a:buSzPts val="1100"/>
              <a:buChar char="●"/>
            </a:pPr>
            <a:r>
              <a:rPr lang="en-SG" sz="1100" b="0" i="0" u="none" strike="noStrike" cap="none">
                <a:solidFill>
                  <a:schemeClr val="dk2"/>
                </a:solidFill>
                <a:latin typeface="Arial"/>
                <a:ea typeface="Arial"/>
                <a:cs typeface="Arial"/>
                <a:sym typeface="Arial"/>
              </a:rPr>
              <a:t>Hiwot’s best friend, who looks up to her</a:t>
            </a:r>
            <a:endParaRPr/>
          </a:p>
          <a:p>
            <a:pPr marL="171450" lvl="0" indent="-171450" algn="l" rtl="0">
              <a:lnSpc>
                <a:spcPct val="100000"/>
              </a:lnSpc>
              <a:spcBef>
                <a:spcPts val="805"/>
              </a:spcBef>
              <a:spcAft>
                <a:spcPts val="0"/>
              </a:spcAft>
              <a:buClr>
                <a:schemeClr val="dk1"/>
              </a:buClr>
              <a:buSzPts val="1100"/>
              <a:buChar char="●"/>
            </a:pPr>
            <a:r>
              <a:rPr lang="en-SG" sz="1100" b="0" i="0" u="none" strike="noStrike" cap="none">
                <a:solidFill>
                  <a:schemeClr val="dk2"/>
                </a:solidFill>
                <a:latin typeface="Arial"/>
                <a:ea typeface="Arial"/>
                <a:cs typeface="Arial"/>
                <a:sym typeface="Arial"/>
              </a:rPr>
              <a:t>A girl at a neighboring school, who doesn’t know Hiwot</a:t>
            </a:r>
            <a:endParaRPr/>
          </a:p>
          <a:p>
            <a:pPr marL="171450" lvl="0" indent="-171450" algn="l" rtl="0">
              <a:lnSpc>
                <a:spcPct val="100000"/>
              </a:lnSpc>
              <a:spcBef>
                <a:spcPts val="805"/>
              </a:spcBef>
              <a:spcAft>
                <a:spcPts val="0"/>
              </a:spcAft>
              <a:buClr>
                <a:schemeClr val="dk1"/>
              </a:buClr>
              <a:buSzPts val="1100"/>
              <a:buChar char="●"/>
            </a:pPr>
            <a:r>
              <a:rPr lang="en-SG" sz="1100" b="0" i="0" u="none" strike="noStrike" cap="none">
                <a:solidFill>
                  <a:schemeClr val="dk2"/>
                </a:solidFill>
                <a:latin typeface="Arial"/>
                <a:ea typeface="Arial"/>
                <a:cs typeface="Arial"/>
                <a:sym typeface="Arial"/>
              </a:rPr>
              <a:t>Hiwot’s teacher</a:t>
            </a:r>
            <a:endParaRPr/>
          </a:p>
          <a:p>
            <a:pPr marL="171450" lvl="0" indent="-171450" algn="l" rtl="0">
              <a:lnSpc>
                <a:spcPct val="100000"/>
              </a:lnSpc>
              <a:spcBef>
                <a:spcPts val="805"/>
              </a:spcBef>
              <a:spcAft>
                <a:spcPts val="0"/>
              </a:spcAft>
              <a:buClr>
                <a:schemeClr val="dk1"/>
              </a:buClr>
              <a:buSzPts val="1100"/>
              <a:buChar char="●"/>
            </a:pPr>
            <a:r>
              <a:rPr lang="en-SG" sz="1100" b="0" i="0" u="none" strike="noStrike" cap="none">
                <a:solidFill>
                  <a:schemeClr val="dk2"/>
                </a:solidFill>
                <a:latin typeface="Arial"/>
                <a:ea typeface="Arial"/>
                <a:cs typeface="Arial"/>
                <a:sym typeface="Arial"/>
              </a:rPr>
              <a:t>A potential boss who is considering Hiwot for a job</a:t>
            </a:r>
            <a:endParaRPr/>
          </a:p>
          <a:p>
            <a:pPr marL="0" lvl="0" indent="0" algn="l" rtl="0">
              <a:lnSpc>
                <a:spcPct val="100000"/>
              </a:lnSpc>
              <a:spcBef>
                <a:spcPts val="805"/>
              </a:spcBef>
              <a:spcAft>
                <a:spcPts val="0"/>
              </a:spcAft>
              <a:buClr>
                <a:schemeClr val="dk1"/>
              </a:buClr>
              <a:buSzPts val="1100"/>
              <a:buFont typeface="Arial"/>
              <a:buNone/>
            </a:pPr>
            <a:endParaRPr sz="1100" b="0" i="0" u="none" strike="noStrike" cap="none">
              <a:solidFill>
                <a:schemeClr val="dk2"/>
              </a:solidFill>
              <a:latin typeface="Arial"/>
              <a:ea typeface="Arial"/>
              <a:cs typeface="Arial"/>
              <a:sym typeface="Arial"/>
            </a:endParaRPr>
          </a:p>
          <a:p>
            <a:pPr marL="0" lvl="0" indent="0" algn="l" rtl="0">
              <a:lnSpc>
                <a:spcPct val="100000"/>
              </a:lnSpc>
              <a:spcBef>
                <a:spcPts val="805"/>
              </a:spcBef>
              <a:spcAft>
                <a:spcPts val="0"/>
              </a:spcAft>
              <a:buClr>
                <a:schemeClr val="dk1"/>
              </a:buClr>
              <a:buSzPts val="1100"/>
              <a:buFont typeface="Arial"/>
              <a:buNone/>
            </a:pPr>
            <a:r>
              <a:rPr lang="en-SG" sz="1100" b="1" i="0" u="none" strike="noStrike" cap="none">
                <a:solidFill>
                  <a:schemeClr val="dk2"/>
                </a:solidFill>
                <a:latin typeface="Arial"/>
                <a:ea typeface="Arial"/>
                <a:cs typeface="Arial"/>
                <a:sym typeface="Arial"/>
              </a:rPr>
              <a:t>Teacher’s Notes:</a:t>
            </a:r>
            <a:br>
              <a:rPr lang="en-SG" sz="1100" b="0" i="0" u="none" strike="noStrike" cap="none">
                <a:solidFill>
                  <a:schemeClr val="dk2"/>
                </a:solidFill>
                <a:latin typeface="Arial"/>
                <a:ea typeface="Arial"/>
                <a:cs typeface="Arial"/>
                <a:sym typeface="Arial"/>
              </a:rPr>
            </a:br>
            <a:r>
              <a:rPr lang="en-SG" sz="1100" b="0" i="0" u="none" strike="noStrike" cap="none">
                <a:solidFill>
                  <a:srgbClr val="000000"/>
                </a:solidFill>
                <a:latin typeface="Arial"/>
                <a:ea typeface="Arial"/>
                <a:cs typeface="Arial"/>
                <a:sym typeface="Arial"/>
              </a:rPr>
              <a:t>This example is intended to show students how different people might interpret the same social media profile in order to get them to think critically about how they portray themselves online. </a:t>
            </a:r>
            <a:r>
              <a:rPr lang="en-SG" sz="1100" b="0" i="0" u="none" strike="noStrike" cap="none">
                <a:solidFill>
                  <a:schemeClr val="dk2"/>
                </a:solidFill>
                <a:latin typeface="Arial"/>
                <a:ea typeface="Arial"/>
                <a:cs typeface="Arial"/>
                <a:sym typeface="Arial"/>
              </a:rPr>
              <a:t>The example above can be further localized to reflect your student’s local context in the area you are teaching. For example:</a:t>
            </a:r>
            <a:endParaRPr/>
          </a:p>
          <a:p>
            <a:pPr marL="171450" lvl="0" indent="-171450" algn="l" rtl="0">
              <a:lnSpc>
                <a:spcPct val="100000"/>
              </a:lnSpc>
              <a:spcBef>
                <a:spcPts val="805"/>
              </a:spcBef>
              <a:spcAft>
                <a:spcPts val="0"/>
              </a:spcAft>
              <a:buClr>
                <a:schemeClr val="dk1"/>
              </a:buClr>
              <a:buSzPts val="1100"/>
              <a:buChar char="●"/>
            </a:pPr>
            <a:r>
              <a:rPr lang="en-SG" sz="1100" b="1" i="0" u="none" strike="noStrike" cap="none">
                <a:solidFill>
                  <a:schemeClr val="dk2"/>
                </a:solidFill>
                <a:latin typeface="Arial"/>
                <a:ea typeface="Arial"/>
                <a:cs typeface="Arial"/>
                <a:sym typeface="Arial"/>
              </a:rPr>
              <a:t>Ethiopia: </a:t>
            </a:r>
            <a:r>
              <a:rPr lang="en-SG" sz="1100" b="0" i="0" u="none" strike="noStrike" cap="none">
                <a:solidFill>
                  <a:schemeClr val="dk2"/>
                </a:solidFill>
                <a:latin typeface="Arial"/>
                <a:ea typeface="Arial"/>
                <a:cs typeface="Arial"/>
                <a:sym typeface="Arial"/>
              </a:rPr>
              <a:t>Use names like Msekerem or Hiwot instead.</a:t>
            </a:r>
            <a:endParaRPr/>
          </a:p>
          <a:p>
            <a:pPr marL="171450" lvl="0" indent="-171450" algn="l" rtl="0">
              <a:lnSpc>
                <a:spcPct val="100000"/>
              </a:lnSpc>
              <a:spcBef>
                <a:spcPts val="805"/>
              </a:spcBef>
              <a:spcAft>
                <a:spcPts val="0"/>
              </a:spcAft>
              <a:buClr>
                <a:schemeClr val="dk1"/>
              </a:buClr>
              <a:buSzPts val="1100"/>
              <a:buChar char="●"/>
            </a:pPr>
            <a:r>
              <a:rPr lang="en-SG" sz="1100" b="1" i="0" u="none" strike="noStrike" cap="none">
                <a:solidFill>
                  <a:schemeClr val="dk2"/>
                </a:solidFill>
                <a:latin typeface="Arial"/>
                <a:ea typeface="Arial"/>
                <a:cs typeface="Arial"/>
                <a:sym typeface="Arial"/>
              </a:rPr>
              <a:t>Kenya: </a:t>
            </a:r>
            <a:r>
              <a:rPr lang="en-SG" sz="1100" b="0" i="0" u="none" strike="noStrike" cap="none">
                <a:solidFill>
                  <a:schemeClr val="dk2"/>
                </a:solidFill>
                <a:latin typeface="Arial"/>
                <a:ea typeface="Arial"/>
                <a:cs typeface="Arial"/>
                <a:sym typeface="Arial"/>
              </a:rPr>
              <a:t>Use names like Atieno or Lemanyanh instead.</a:t>
            </a:r>
            <a:endParaRPr/>
          </a:p>
          <a:p>
            <a:pPr marL="171450" lvl="0" indent="-171450" algn="l" rtl="0">
              <a:lnSpc>
                <a:spcPct val="100000"/>
              </a:lnSpc>
              <a:spcBef>
                <a:spcPts val="805"/>
              </a:spcBef>
              <a:spcAft>
                <a:spcPts val="0"/>
              </a:spcAft>
              <a:buClr>
                <a:schemeClr val="dk1"/>
              </a:buClr>
              <a:buSzPts val="1100"/>
              <a:buChar char="●"/>
            </a:pPr>
            <a:r>
              <a:rPr lang="en-SG" sz="1100" b="1" i="0" u="none" strike="noStrike" cap="none">
                <a:solidFill>
                  <a:schemeClr val="dk2"/>
                </a:solidFill>
                <a:latin typeface="Arial"/>
                <a:ea typeface="Arial"/>
                <a:cs typeface="Arial"/>
                <a:sym typeface="Arial"/>
              </a:rPr>
              <a:t>Nigeria:</a:t>
            </a:r>
            <a:r>
              <a:rPr lang="en-SG" sz="1100" b="0" i="0" u="none" strike="noStrike" cap="none">
                <a:solidFill>
                  <a:schemeClr val="dk2"/>
                </a:solidFill>
                <a:latin typeface="Arial"/>
                <a:ea typeface="Arial"/>
                <a:cs typeface="Arial"/>
                <a:sym typeface="Arial"/>
              </a:rPr>
              <a:t> Use names like Abraham or Abdul instead.</a:t>
            </a:r>
            <a:endParaRPr/>
          </a:p>
          <a:p>
            <a:pPr marL="171450" lvl="0" indent="-171450" algn="l" rtl="0">
              <a:lnSpc>
                <a:spcPct val="100000"/>
              </a:lnSpc>
              <a:spcBef>
                <a:spcPts val="805"/>
              </a:spcBef>
              <a:spcAft>
                <a:spcPts val="0"/>
              </a:spcAft>
              <a:buClr>
                <a:schemeClr val="dk1"/>
              </a:buClr>
              <a:buSzPts val="1100"/>
              <a:buChar char="●"/>
            </a:pPr>
            <a:r>
              <a:rPr lang="en-SG" sz="1100" b="1" i="0" u="none" strike="noStrike" cap="none">
                <a:solidFill>
                  <a:schemeClr val="dk2"/>
                </a:solidFill>
                <a:latin typeface="Arial"/>
                <a:ea typeface="Arial"/>
                <a:cs typeface="Arial"/>
                <a:sym typeface="Arial"/>
              </a:rPr>
              <a:t>Zambia: </a:t>
            </a:r>
            <a:r>
              <a:rPr lang="en-SG" sz="1100" b="0" i="0" u="none" strike="noStrike" cap="none">
                <a:solidFill>
                  <a:schemeClr val="dk2"/>
                </a:solidFill>
                <a:latin typeface="Arial"/>
                <a:ea typeface="Arial"/>
                <a:cs typeface="Arial"/>
                <a:sym typeface="Arial"/>
              </a:rPr>
              <a:t>Use names like Mulenga instead.</a:t>
            </a:r>
            <a:endParaRPr/>
          </a:p>
          <a:p>
            <a:pPr marL="0" lvl="0" indent="0" algn="l" rtl="0">
              <a:lnSpc>
                <a:spcPct val="100000"/>
              </a:lnSpc>
              <a:spcBef>
                <a:spcPts val="805"/>
              </a:spcBef>
              <a:spcAft>
                <a:spcPts val="0"/>
              </a:spcAft>
              <a:buClr>
                <a:schemeClr val="dk1"/>
              </a:buClr>
              <a:buSzPts val="1100"/>
              <a:buFont typeface="Arial"/>
              <a:buNone/>
            </a:pPr>
            <a:endParaRPr sz="1100" b="0" i="0" u="none" strike="noStrike" cap="none">
              <a:solidFill>
                <a:schemeClr val="dk2"/>
              </a:solidFill>
              <a:latin typeface="Arial"/>
              <a:ea typeface="Arial"/>
              <a:cs typeface="Arial"/>
              <a:sym typeface="Arial"/>
            </a:endParaRPr>
          </a:p>
          <a:p>
            <a:pPr marL="0" lvl="0" indent="0" algn="l" rtl="0">
              <a:lnSpc>
                <a:spcPct val="100000"/>
              </a:lnSpc>
              <a:spcBef>
                <a:spcPts val="805"/>
              </a:spcBef>
              <a:spcAft>
                <a:spcPts val="0"/>
              </a:spcAft>
              <a:buClr>
                <a:schemeClr val="dk1"/>
              </a:buClr>
              <a:buSzPts val="1100"/>
              <a:buFont typeface="Arial"/>
              <a:buNone/>
            </a:pPr>
            <a:r>
              <a:rPr lang="en-SG" sz="1100" b="1" i="0" u="none" strike="noStrike" cap="none">
                <a:solidFill>
                  <a:schemeClr val="dk2"/>
                </a:solidFill>
                <a:latin typeface="Arial"/>
                <a:ea typeface="Arial"/>
                <a:cs typeface="Arial"/>
                <a:sym typeface="Arial"/>
              </a:rPr>
              <a:t>ASK YOUR STUDENTS</a:t>
            </a:r>
            <a:endParaRPr sz="1100" b="0" i="0" u="none" strike="noStrike" cap="none">
              <a:solidFill>
                <a:schemeClr val="dk2"/>
              </a:solidFill>
              <a:latin typeface="Arial"/>
              <a:ea typeface="Arial"/>
              <a:cs typeface="Arial"/>
              <a:sym typeface="Arial"/>
            </a:endParaRPr>
          </a:p>
          <a:p>
            <a:pPr marL="171450" lvl="0" indent="-171450" algn="l" rtl="0">
              <a:lnSpc>
                <a:spcPct val="100000"/>
              </a:lnSpc>
              <a:spcBef>
                <a:spcPts val="805"/>
              </a:spcBef>
              <a:spcAft>
                <a:spcPts val="0"/>
              </a:spcAft>
              <a:buClr>
                <a:schemeClr val="dk1"/>
              </a:buClr>
              <a:buSzPts val="1100"/>
              <a:buChar char="●"/>
            </a:pPr>
            <a:r>
              <a:rPr lang="en-SG" sz="1100" b="0" i="0" u="none" strike="noStrike" cap="none">
                <a:solidFill>
                  <a:schemeClr val="dk2"/>
                </a:solidFill>
                <a:latin typeface="Arial"/>
                <a:ea typeface="Arial"/>
                <a:cs typeface="Arial"/>
                <a:sym typeface="Arial"/>
              </a:rPr>
              <a:t>What were some of the differences in the ways that you perceived and evaluated Hiwot?</a:t>
            </a:r>
            <a:endParaRPr/>
          </a:p>
          <a:p>
            <a:pPr marL="171450" lvl="0" indent="-171450" algn="l" rtl="0">
              <a:lnSpc>
                <a:spcPct val="100000"/>
              </a:lnSpc>
              <a:spcBef>
                <a:spcPts val="805"/>
              </a:spcBef>
              <a:spcAft>
                <a:spcPts val="0"/>
              </a:spcAft>
              <a:buClr>
                <a:schemeClr val="dk1"/>
              </a:buClr>
              <a:buSzPts val="1100"/>
              <a:buChar char="●"/>
            </a:pPr>
            <a:r>
              <a:rPr lang="en-SG" sz="1100" b="0" i="0" u="none" strike="noStrike" cap="none">
                <a:solidFill>
                  <a:schemeClr val="dk2"/>
                </a:solidFill>
                <a:latin typeface="Arial"/>
                <a:ea typeface="Arial"/>
                <a:cs typeface="Arial"/>
                <a:sym typeface="Arial"/>
              </a:rPr>
              <a:t>Why do you think those differences exist?</a:t>
            </a:r>
            <a:endParaRPr/>
          </a:p>
          <a:p>
            <a:pPr marL="171450" lvl="0" indent="-171450" algn="l" rtl="0">
              <a:lnSpc>
                <a:spcPct val="100000"/>
              </a:lnSpc>
              <a:spcBef>
                <a:spcPts val="805"/>
              </a:spcBef>
              <a:spcAft>
                <a:spcPts val="0"/>
              </a:spcAft>
              <a:buClr>
                <a:schemeClr val="dk1"/>
              </a:buClr>
              <a:buSzPts val="1100"/>
              <a:buChar char="●"/>
            </a:pPr>
            <a:r>
              <a:rPr lang="en-SG" sz="1100" b="0" i="0" u="none" strike="noStrike" cap="none">
                <a:solidFill>
                  <a:schemeClr val="dk2"/>
                </a:solidFill>
                <a:latin typeface="Arial"/>
                <a:ea typeface="Arial"/>
                <a:cs typeface="Arial"/>
                <a:sym typeface="Arial"/>
              </a:rPr>
              <a:t>Do you think that all of these evaluations are accurate? Why/why not?</a:t>
            </a:r>
            <a:endParaRPr/>
          </a:p>
          <a:p>
            <a:pPr marL="171450" lvl="0" indent="-171450" algn="l" rtl="0">
              <a:lnSpc>
                <a:spcPct val="100000"/>
              </a:lnSpc>
              <a:spcBef>
                <a:spcPts val="805"/>
              </a:spcBef>
              <a:spcAft>
                <a:spcPts val="0"/>
              </a:spcAft>
              <a:buClr>
                <a:schemeClr val="dk1"/>
              </a:buClr>
              <a:buSzPts val="1100"/>
              <a:buChar char="●"/>
            </a:pPr>
            <a:r>
              <a:rPr lang="en-SG" sz="1100" b="0" i="0" u="none" strike="noStrike" cap="none">
                <a:solidFill>
                  <a:schemeClr val="dk2"/>
                </a:solidFill>
                <a:latin typeface="Arial"/>
                <a:ea typeface="Arial"/>
                <a:cs typeface="Arial"/>
                <a:sym typeface="Arial"/>
              </a:rPr>
              <a:t>Can you think of times when this happened in your life — when the same information was interpreted differently by different people?</a:t>
            </a:r>
            <a:endParaRPr/>
          </a:p>
          <a:p>
            <a:pPr marL="0" lvl="0" indent="0" algn="l" rtl="0">
              <a:lnSpc>
                <a:spcPct val="100000"/>
              </a:lnSpc>
              <a:spcBef>
                <a:spcPts val="805"/>
              </a:spcBef>
              <a:spcAft>
                <a:spcPts val="0"/>
              </a:spcAft>
              <a:buClr>
                <a:schemeClr val="dk1"/>
              </a:buClr>
              <a:buSzPts val="1100"/>
              <a:buFont typeface="Arial"/>
              <a:buNone/>
            </a:pPr>
            <a:endParaRPr sz="1100" b="0" i="0" u="none" strike="noStrike" cap="none">
              <a:solidFill>
                <a:schemeClr val="dk2"/>
              </a:solidFill>
              <a:latin typeface="Arial"/>
              <a:ea typeface="Arial"/>
              <a:cs typeface="Arial"/>
              <a:sym typeface="Arial"/>
            </a:endParaRPr>
          </a:p>
          <a:p>
            <a:pPr marL="0" lvl="0" indent="0" algn="l" rtl="0">
              <a:lnSpc>
                <a:spcPct val="100000"/>
              </a:lnSpc>
              <a:spcBef>
                <a:spcPts val="805"/>
              </a:spcBef>
              <a:spcAft>
                <a:spcPts val="0"/>
              </a:spcAft>
              <a:buClr>
                <a:schemeClr val="dk1"/>
              </a:buClr>
              <a:buSzPts val="1100"/>
              <a:buFont typeface="Arial"/>
              <a:buNone/>
            </a:pPr>
            <a:r>
              <a:rPr lang="en-SG" sz="1100" b="1" i="0" u="none" strike="noStrike" cap="none">
                <a:solidFill>
                  <a:schemeClr val="dk2"/>
                </a:solidFill>
                <a:latin typeface="Arial"/>
                <a:ea typeface="Arial"/>
                <a:cs typeface="Arial"/>
                <a:sym typeface="Arial"/>
              </a:rPr>
              <a:t>ASK YOUR STUDENTS</a:t>
            </a:r>
            <a:endParaRPr sz="1100" b="0" i="0" u="none" strike="noStrike" cap="none">
              <a:solidFill>
                <a:schemeClr val="dk2"/>
              </a:solidFill>
              <a:latin typeface="Arial"/>
              <a:ea typeface="Arial"/>
              <a:cs typeface="Arial"/>
              <a:sym typeface="Arial"/>
            </a:endParaRPr>
          </a:p>
          <a:p>
            <a:pPr marL="0" lvl="0" indent="0" algn="l" rtl="0">
              <a:lnSpc>
                <a:spcPct val="100000"/>
              </a:lnSpc>
              <a:spcBef>
                <a:spcPts val="805"/>
              </a:spcBef>
              <a:spcAft>
                <a:spcPts val="0"/>
              </a:spcAft>
              <a:buClr>
                <a:schemeClr val="dk1"/>
              </a:buClr>
              <a:buSzPts val="1100"/>
              <a:buFont typeface="Arial"/>
              <a:buNone/>
            </a:pPr>
            <a:r>
              <a:rPr lang="en-SG" sz="1100" b="0" i="0" u="none" strike="noStrike" cap="none">
                <a:solidFill>
                  <a:schemeClr val="dk2"/>
                </a:solidFill>
                <a:latin typeface="Arial"/>
                <a:ea typeface="Arial"/>
                <a:cs typeface="Arial"/>
                <a:sym typeface="Arial"/>
              </a:rPr>
              <a:t>How many of you have had disagreements with your parents/guardians? Friends?</a:t>
            </a:r>
            <a:endParaRPr/>
          </a:p>
          <a:p>
            <a:pPr marL="0" lvl="0" indent="0" algn="l" rtl="0">
              <a:lnSpc>
                <a:spcPct val="100000"/>
              </a:lnSpc>
              <a:spcBef>
                <a:spcPts val="805"/>
              </a:spcBef>
              <a:spcAft>
                <a:spcPts val="0"/>
              </a:spcAft>
              <a:buClr>
                <a:schemeClr val="dk1"/>
              </a:buClr>
              <a:buSzPts val="1100"/>
              <a:buFont typeface="Arial"/>
              <a:buNone/>
            </a:pPr>
            <a:r>
              <a:rPr lang="en-SG" sz="1100" b="0" i="0" u="none" strike="noStrike" cap="none">
                <a:solidFill>
                  <a:schemeClr val="dk2"/>
                </a:solidFill>
                <a:latin typeface="Arial"/>
                <a:ea typeface="Arial"/>
                <a:cs typeface="Arial"/>
                <a:sym typeface="Arial"/>
              </a:rPr>
              <a:t>How many of you use social media platforms? Do you think about how other people perceive your social media profiles?</a:t>
            </a:r>
            <a:endParaRPr/>
          </a:p>
          <a:p>
            <a:pPr marL="0" lvl="0" indent="0" algn="l" rtl="0">
              <a:lnSpc>
                <a:spcPct val="100000"/>
              </a:lnSpc>
              <a:spcBef>
                <a:spcPts val="805"/>
              </a:spcBef>
              <a:spcAft>
                <a:spcPts val="0"/>
              </a:spcAft>
              <a:buClr>
                <a:schemeClr val="dk1"/>
              </a:buClr>
              <a:buSzPts val="1100"/>
              <a:buFont typeface="Arial"/>
              <a:buNone/>
            </a:pPr>
            <a:r>
              <a:rPr lang="en-SG" sz="1100" b="0" i="0" u="none" strike="noStrike" cap="none">
                <a:solidFill>
                  <a:schemeClr val="dk2"/>
                </a:solidFill>
                <a:latin typeface="Arial"/>
                <a:ea typeface="Arial"/>
                <a:cs typeface="Arial"/>
                <a:sym typeface="Arial"/>
              </a:rPr>
              <a:t>Have you ever deleted content or untagged yourself in content shared on social media (e.g., photos, videos, text-based posts)? Why?</a:t>
            </a:r>
            <a:endParaRPr/>
          </a:p>
          <a:p>
            <a:pPr marL="0" lvl="0" indent="0" algn="l" rtl="0">
              <a:lnSpc>
                <a:spcPct val="100000"/>
              </a:lnSpc>
              <a:spcBef>
                <a:spcPts val="0"/>
              </a:spcBef>
              <a:spcAft>
                <a:spcPts val="0"/>
              </a:spcAft>
              <a:buSzPts val="1100"/>
              <a:buNone/>
            </a:pPr>
            <a:endParaRPr b="1">
              <a:solidFill>
                <a:schemeClr val="dk2"/>
              </a:solidFill>
              <a:latin typeface="Montserrat SemiBold"/>
              <a:ea typeface="Montserrat SemiBold"/>
              <a:cs typeface="Montserrat SemiBold"/>
              <a:sym typeface="Montserrat SemiBold"/>
            </a:endParaRPr>
          </a:p>
        </p:txBody>
      </p:sp>
      <p:sp>
        <p:nvSpPr>
          <p:cNvPr id="813" name="Google Shape;813;p163: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9"/>
        <p:cNvGrpSpPr/>
        <p:nvPr/>
      </p:nvGrpSpPr>
      <p:grpSpPr>
        <a:xfrm>
          <a:off x="0" y="0"/>
          <a:ext cx="0" cy="0"/>
          <a:chOff x="0" y="0"/>
          <a:chExt cx="0" cy="0"/>
        </a:xfrm>
      </p:grpSpPr>
      <p:sp>
        <p:nvSpPr>
          <p:cNvPr id="830" name="Google Shape;830;p16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161925" lvl="0" indent="0" algn="l" rtl="0">
              <a:lnSpc>
                <a:spcPct val="100000"/>
              </a:lnSpc>
              <a:spcBef>
                <a:spcPts val="0"/>
              </a:spcBef>
              <a:spcAft>
                <a:spcPts val="0"/>
              </a:spcAft>
              <a:buClr>
                <a:schemeClr val="dk1"/>
              </a:buClr>
              <a:buSzPts val="1100"/>
              <a:buFont typeface="Arial"/>
              <a:buNone/>
            </a:pPr>
            <a:r>
              <a:rPr lang="en-SG" b="1" u="sng">
                <a:solidFill>
                  <a:schemeClr val="dk2"/>
                </a:solidFill>
                <a:latin typeface="Montserrat SemiBold"/>
                <a:ea typeface="Montserrat SemiBold"/>
                <a:cs typeface="Montserrat SemiBold"/>
                <a:sym typeface="Montserrat SemiBold"/>
              </a:rPr>
              <a:t>Speaker Notes:</a:t>
            </a:r>
            <a:endParaRPr sz="1100" b="1" i="0" u="none" strike="noStrike" cap="none">
              <a:solidFill>
                <a:schemeClr val="dk2"/>
              </a:solidFill>
              <a:latin typeface="Montserrat SemiBold"/>
              <a:ea typeface="Montserrat SemiBold"/>
              <a:cs typeface="Montserrat SemiBold"/>
              <a:sym typeface="Montserrat SemiBold"/>
            </a:endParaRPr>
          </a:p>
          <a:p>
            <a:pPr marL="0" marR="161925" lvl="0" indent="0" algn="l" rtl="0">
              <a:lnSpc>
                <a:spcPct val="100000"/>
              </a:lnSpc>
              <a:spcBef>
                <a:spcPts val="0"/>
              </a:spcBef>
              <a:spcAft>
                <a:spcPts val="0"/>
              </a:spcAft>
              <a:buClr>
                <a:schemeClr val="dk1"/>
              </a:buClr>
              <a:buSzPts val="1100"/>
              <a:buFont typeface="Arial"/>
              <a:buNone/>
            </a:pPr>
            <a:endParaRPr sz="1100" b="1" i="0" u="none" strike="noStrike" cap="none">
              <a:solidFill>
                <a:schemeClr val="dk2"/>
              </a:solidFill>
              <a:latin typeface="Montserrat SemiBold"/>
              <a:ea typeface="Montserrat SemiBold"/>
              <a:cs typeface="Montserrat SemiBold"/>
              <a:sym typeface="Montserrat SemiBold"/>
            </a:endParaRPr>
          </a:p>
          <a:p>
            <a:pPr marL="0" marR="161925" lvl="0" indent="0" algn="l" rtl="0">
              <a:lnSpc>
                <a:spcPct val="100000"/>
              </a:lnSpc>
              <a:spcBef>
                <a:spcPts val="0"/>
              </a:spcBef>
              <a:spcAft>
                <a:spcPts val="0"/>
              </a:spcAft>
              <a:buClr>
                <a:schemeClr val="dk1"/>
              </a:buClr>
              <a:buSzPts val="1100"/>
              <a:buFont typeface="Arial"/>
              <a:buNone/>
            </a:pPr>
            <a:r>
              <a:rPr lang="en-SG" sz="1100" b="1" i="0" u="none" strike="noStrike" cap="none">
                <a:solidFill>
                  <a:schemeClr val="dk2"/>
                </a:solidFill>
                <a:latin typeface="Arial"/>
                <a:ea typeface="Arial"/>
                <a:cs typeface="Arial"/>
                <a:sym typeface="Arial"/>
              </a:rPr>
              <a:t>Reflections on Perspective</a:t>
            </a:r>
            <a:endParaRPr sz="1100" b="0" i="0" u="none" strike="noStrike" cap="none">
              <a:solidFill>
                <a:schemeClr val="dk2"/>
              </a:solidFill>
              <a:latin typeface="Arial"/>
              <a:ea typeface="Arial"/>
              <a:cs typeface="Arial"/>
              <a:sym typeface="Arial"/>
            </a:endParaRPr>
          </a:p>
          <a:p>
            <a:pPr marL="0" marR="161925"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2"/>
              </a:solidFill>
              <a:latin typeface="Arial"/>
              <a:ea typeface="Arial"/>
              <a:cs typeface="Arial"/>
              <a:sym typeface="Arial"/>
            </a:endParaRPr>
          </a:p>
          <a:p>
            <a:pPr marL="0" marR="161925" lvl="0" indent="0" algn="l" rtl="0">
              <a:lnSpc>
                <a:spcPct val="100000"/>
              </a:lnSpc>
              <a:spcBef>
                <a:spcPts val="0"/>
              </a:spcBef>
              <a:spcAft>
                <a:spcPts val="0"/>
              </a:spcAft>
              <a:buClr>
                <a:schemeClr val="dk1"/>
              </a:buClr>
              <a:buSzPts val="1100"/>
              <a:buFont typeface="Arial"/>
              <a:buNone/>
            </a:pPr>
            <a:r>
              <a:rPr lang="en-SG" sz="1100" b="1" i="0" u="none" strike="noStrike" cap="none">
                <a:solidFill>
                  <a:schemeClr val="dk2"/>
                </a:solidFill>
                <a:latin typeface="Arial"/>
                <a:ea typeface="Arial"/>
                <a:cs typeface="Arial"/>
                <a:sym typeface="Arial"/>
              </a:rPr>
              <a:t>TELL YOUR STUDENTS</a:t>
            </a:r>
            <a:endParaRPr sz="1100" b="0" i="0" u="none" strike="noStrike" cap="none">
              <a:solidFill>
                <a:schemeClr val="dk2"/>
              </a:solidFill>
              <a:latin typeface="Arial"/>
              <a:ea typeface="Arial"/>
              <a:cs typeface="Arial"/>
              <a:sym typeface="Arial"/>
            </a:endParaRPr>
          </a:p>
          <a:p>
            <a:pPr marL="0" marR="161925" lvl="0" indent="0" algn="l" rtl="0">
              <a:lnSpc>
                <a:spcPct val="100000"/>
              </a:lnSpc>
              <a:spcBef>
                <a:spcPts val="0"/>
              </a:spcBef>
              <a:spcAft>
                <a:spcPts val="0"/>
              </a:spcAft>
              <a:buClr>
                <a:schemeClr val="dk1"/>
              </a:buClr>
              <a:buSzPts val="1100"/>
              <a:buFont typeface="Arial"/>
              <a:buNone/>
            </a:pPr>
            <a:r>
              <a:rPr lang="en-SG" sz="1100" b="0" i="0" u="none" strike="noStrike" cap="none">
                <a:solidFill>
                  <a:schemeClr val="dk2"/>
                </a:solidFill>
                <a:latin typeface="Arial"/>
                <a:ea typeface="Arial"/>
                <a:cs typeface="Arial"/>
                <a:sym typeface="Arial"/>
              </a:rPr>
              <a:t>Think about the different ways that people in your life know you.</a:t>
            </a:r>
            <a:endParaRPr/>
          </a:p>
          <a:p>
            <a:pPr marL="0" marR="161925"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2"/>
              </a:solidFill>
              <a:latin typeface="Arial"/>
              <a:ea typeface="Arial"/>
              <a:cs typeface="Arial"/>
              <a:sym typeface="Arial"/>
            </a:endParaRPr>
          </a:p>
          <a:p>
            <a:pPr marL="0" marR="161925" lvl="0" indent="0" algn="l" rtl="0">
              <a:lnSpc>
                <a:spcPct val="100000"/>
              </a:lnSpc>
              <a:spcBef>
                <a:spcPts val="0"/>
              </a:spcBef>
              <a:spcAft>
                <a:spcPts val="0"/>
              </a:spcAft>
              <a:buClr>
                <a:schemeClr val="dk1"/>
              </a:buClr>
              <a:buSzPts val="1100"/>
              <a:buFont typeface="Arial"/>
              <a:buNone/>
            </a:pPr>
            <a:r>
              <a:rPr lang="en-SG" sz="1100" b="1" i="0" u="none" strike="noStrike" cap="none">
                <a:solidFill>
                  <a:schemeClr val="dk2"/>
                </a:solidFill>
                <a:latin typeface="Arial"/>
                <a:ea typeface="Arial"/>
                <a:cs typeface="Arial"/>
                <a:sym typeface="Arial"/>
              </a:rPr>
              <a:t>ASK YOUR STUDENTS</a:t>
            </a:r>
            <a:endParaRPr sz="1100" b="0" i="0" u="none" strike="noStrike" cap="none">
              <a:solidFill>
                <a:schemeClr val="dk2"/>
              </a:solidFill>
              <a:latin typeface="Arial"/>
              <a:ea typeface="Arial"/>
              <a:cs typeface="Arial"/>
              <a:sym typeface="Arial"/>
            </a:endParaRPr>
          </a:p>
          <a:p>
            <a:pPr marL="171450" marR="161925" lvl="0" indent="-171450" algn="l" rtl="0">
              <a:lnSpc>
                <a:spcPct val="100000"/>
              </a:lnSpc>
              <a:spcBef>
                <a:spcPts val="0"/>
              </a:spcBef>
              <a:spcAft>
                <a:spcPts val="0"/>
              </a:spcAft>
              <a:buClr>
                <a:schemeClr val="dk1"/>
              </a:buClr>
              <a:buSzPts val="1100"/>
              <a:buChar char="●"/>
            </a:pPr>
            <a:r>
              <a:rPr lang="en-SG" sz="1100" b="0" i="0" u="none" strike="noStrike" cap="none">
                <a:solidFill>
                  <a:schemeClr val="dk2"/>
                </a:solidFill>
                <a:latin typeface="Arial"/>
                <a:ea typeface="Arial"/>
                <a:cs typeface="Arial"/>
                <a:sym typeface="Arial"/>
              </a:rPr>
              <a:t>Do you ever act differently around different people?</a:t>
            </a:r>
            <a:endParaRPr/>
          </a:p>
          <a:p>
            <a:pPr marL="171450" marR="161925" lvl="0" indent="-171450" algn="l" rtl="0">
              <a:lnSpc>
                <a:spcPct val="100000"/>
              </a:lnSpc>
              <a:spcBef>
                <a:spcPts val="0"/>
              </a:spcBef>
              <a:spcAft>
                <a:spcPts val="0"/>
              </a:spcAft>
              <a:buClr>
                <a:schemeClr val="dk1"/>
              </a:buClr>
              <a:buSzPts val="1100"/>
              <a:buChar char="●"/>
            </a:pPr>
            <a:r>
              <a:rPr lang="en-SG" sz="1100" b="0" i="0" u="none" strike="noStrike" cap="none">
                <a:solidFill>
                  <a:schemeClr val="dk2"/>
                </a:solidFill>
                <a:latin typeface="Arial"/>
                <a:ea typeface="Arial"/>
                <a:cs typeface="Arial"/>
                <a:sym typeface="Arial"/>
              </a:rPr>
              <a:t>Do you talk the same way to your parents/guardians or teachers as you do to your friends? Why/why not?</a:t>
            </a:r>
            <a:endParaRPr/>
          </a:p>
          <a:p>
            <a:pPr marL="0" marR="161925"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2"/>
              </a:solidFill>
              <a:latin typeface="Arial"/>
              <a:ea typeface="Arial"/>
              <a:cs typeface="Arial"/>
              <a:sym typeface="Arial"/>
            </a:endParaRPr>
          </a:p>
          <a:p>
            <a:pPr marL="0" marR="161925" lvl="0" indent="0" algn="l" rtl="0">
              <a:lnSpc>
                <a:spcPct val="100000"/>
              </a:lnSpc>
              <a:spcBef>
                <a:spcPts val="0"/>
              </a:spcBef>
              <a:spcAft>
                <a:spcPts val="0"/>
              </a:spcAft>
              <a:buClr>
                <a:schemeClr val="dk1"/>
              </a:buClr>
              <a:buSzPts val="1100"/>
              <a:buFont typeface="Arial"/>
              <a:buNone/>
            </a:pPr>
            <a:r>
              <a:rPr lang="en-SG" sz="1100" b="1" i="0" u="none" strike="noStrike" cap="none">
                <a:solidFill>
                  <a:schemeClr val="dk2"/>
                </a:solidFill>
                <a:latin typeface="Arial"/>
                <a:ea typeface="Arial"/>
                <a:cs typeface="Arial"/>
                <a:sym typeface="Arial"/>
              </a:rPr>
              <a:t>TELL YOUR STUDENTS</a:t>
            </a:r>
            <a:endParaRPr sz="1100" b="0" i="0" u="none" strike="noStrike" cap="none">
              <a:solidFill>
                <a:schemeClr val="dk2"/>
              </a:solidFill>
              <a:latin typeface="Arial"/>
              <a:ea typeface="Arial"/>
              <a:cs typeface="Arial"/>
              <a:sym typeface="Arial"/>
            </a:endParaRPr>
          </a:p>
          <a:p>
            <a:pPr marL="0" marR="161925" lvl="0" indent="0" algn="l" rtl="0">
              <a:lnSpc>
                <a:spcPct val="100000"/>
              </a:lnSpc>
              <a:spcBef>
                <a:spcPts val="0"/>
              </a:spcBef>
              <a:spcAft>
                <a:spcPts val="0"/>
              </a:spcAft>
              <a:buClr>
                <a:schemeClr val="dk1"/>
              </a:buClr>
              <a:buSzPts val="1100"/>
              <a:buFont typeface="Arial"/>
              <a:buNone/>
            </a:pPr>
            <a:r>
              <a:rPr lang="en-SG" sz="1100" b="0" i="0" u="none" strike="noStrike" cap="none">
                <a:solidFill>
                  <a:schemeClr val="dk2"/>
                </a:solidFill>
                <a:latin typeface="Arial"/>
                <a:ea typeface="Arial"/>
                <a:cs typeface="Arial"/>
                <a:sym typeface="Arial"/>
              </a:rPr>
              <a:t>We’re all slightly different people depending on where we are and who we’re with.</a:t>
            </a:r>
            <a:endParaRPr/>
          </a:p>
          <a:p>
            <a:pPr marL="0" marR="161925"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2"/>
              </a:solidFill>
              <a:latin typeface="Arial"/>
              <a:ea typeface="Arial"/>
              <a:cs typeface="Arial"/>
              <a:sym typeface="Arial"/>
            </a:endParaRPr>
          </a:p>
          <a:p>
            <a:pPr marL="0" marR="161925" lvl="0" indent="0" algn="l" rtl="0">
              <a:lnSpc>
                <a:spcPct val="100000"/>
              </a:lnSpc>
              <a:spcBef>
                <a:spcPts val="0"/>
              </a:spcBef>
              <a:spcAft>
                <a:spcPts val="0"/>
              </a:spcAft>
              <a:buClr>
                <a:schemeClr val="dk1"/>
              </a:buClr>
              <a:buSzPts val="1100"/>
              <a:buFont typeface="Arial"/>
              <a:buNone/>
            </a:pPr>
            <a:r>
              <a:rPr lang="en-SG" sz="1100" b="0" i="0" u="none" strike="noStrike" cap="none">
                <a:solidFill>
                  <a:schemeClr val="dk2"/>
                </a:solidFill>
                <a:latin typeface="Arial"/>
                <a:ea typeface="Arial"/>
                <a:cs typeface="Arial"/>
                <a:sym typeface="Arial"/>
              </a:rPr>
              <a:t>As part of this activity, we are going to discuss how you present yourself online, especially on social media and how others may perceive you in different ways depending on their perspective.</a:t>
            </a:r>
            <a:endParaRPr/>
          </a:p>
          <a:p>
            <a:pPr marL="0" marR="161925"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2"/>
              </a:solidFill>
              <a:latin typeface="Arial"/>
              <a:ea typeface="Arial"/>
              <a:cs typeface="Arial"/>
              <a:sym typeface="Arial"/>
            </a:endParaRPr>
          </a:p>
          <a:p>
            <a:pPr marL="0" marR="161925" lvl="0" indent="0" algn="l" rtl="0">
              <a:lnSpc>
                <a:spcPct val="100000"/>
              </a:lnSpc>
              <a:spcBef>
                <a:spcPts val="0"/>
              </a:spcBef>
              <a:spcAft>
                <a:spcPts val="0"/>
              </a:spcAft>
              <a:buClr>
                <a:schemeClr val="dk1"/>
              </a:buClr>
              <a:buSzPts val="1100"/>
              <a:buFont typeface="Arial"/>
              <a:buNone/>
            </a:pPr>
            <a:r>
              <a:rPr lang="en-SG" sz="1100" b="1" i="0" u="none" strike="noStrike" cap="none">
                <a:solidFill>
                  <a:schemeClr val="dk2"/>
                </a:solidFill>
                <a:latin typeface="Arial"/>
                <a:ea typeface="Arial"/>
                <a:cs typeface="Arial"/>
                <a:sym typeface="Arial"/>
              </a:rPr>
              <a:t>ASK YOUR STUDENTS</a:t>
            </a:r>
            <a:endParaRPr sz="1100" b="0" i="0" u="none" strike="noStrike" cap="none">
              <a:solidFill>
                <a:schemeClr val="dk2"/>
              </a:solidFill>
              <a:latin typeface="Arial"/>
              <a:ea typeface="Arial"/>
              <a:cs typeface="Arial"/>
              <a:sym typeface="Arial"/>
            </a:endParaRPr>
          </a:p>
          <a:p>
            <a:pPr marL="171450" marR="161925" lvl="0" indent="-171450" algn="l" rtl="0">
              <a:lnSpc>
                <a:spcPct val="100000"/>
              </a:lnSpc>
              <a:spcBef>
                <a:spcPts val="0"/>
              </a:spcBef>
              <a:spcAft>
                <a:spcPts val="0"/>
              </a:spcAft>
              <a:buClr>
                <a:schemeClr val="dk1"/>
              </a:buClr>
              <a:buSzPts val="1100"/>
              <a:buChar char="●"/>
            </a:pPr>
            <a:r>
              <a:rPr lang="en-SG" sz="1100" b="0" i="0" u="none" strike="noStrike" cap="none">
                <a:solidFill>
                  <a:schemeClr val="dk2"/>
                </a:solidFill>
                <a:latin typeface="Arial"/>
                <a:ea typeface="Arial"/>
                <a:cs typeface="Arial"/>
                <a:sym typeface="Arial"/>
              </a:rPr>
              <a:t>Do you present yourself differently online to different people? </a:t>
            </a:r>
            <a:endParaRPr/>
          </a:p>
          <a:p>
            <a:pPr marL="628650" marR="161925" lvl="1" indent="-171450" algn="l" rtl="0">
              <a:lnSpc>
                <a:spcPct val="100000"/>
              </a:lnSpc>
              <a:spcBef>
                <a:spcPts val="0"/>
              </a:spcBef>
              <a:spcAft>
                <a:spcPts val="0"/>
              </a:spcAft>
              <a:buClr>
                <a:schemeClr val="dk1"/>
              </a:buClr>
              <a:buSzPts val="1100"/>
              <a:buChar char="○"/>
            </a:pPr>
            <a:r>
              <a:rPr lang="en-SG" sz="1100" b="0" i="0" u="none" strike="noStrike" cap="none">
                <a:solidFill>
                  <a:schemeClr val="dk2"/>
                </a:solidFill>
                <a:latin typeface="Arial"/>
                <a:ea typeface="Arial"/>
                <a:cs typeface="Arial"/>
                <a:sym typeface="Arial"/>
              </a:rPr>
              <a:t>For example, on one platform (e.g., Facebook), you might use your real name, but do you use your real name for everything you do on the Internet?</a:t>
            </a:r>
            <a:endParaRPr/>
          </a:p>
          <a:p>
            <a:pPr marL="171450" marR="161925" lvl="0" indent="-171450" algn="l" rtl="0">
              <a:lnSpc>
                <a:spcPct val="100000"/>
              </a:lnSpc>
              <a:spcBef>
                <a:spcPts val="0"/>
              </a:spcBef>
              <a:spcAft>
                <a:spcPts val="0"/>
              </a:spcAft>
              <a:buClr>
                <a:schemeClr val="dk1"/>
              </a:buClr>
              <a:buSzPts val="1100"/>
              <a:buChar char="●"/>
            </a:pPr>
            <a:r>
              <a:rPr lang="en-SG" sz="1100" b="0" i="0" u="none" strike="noStrike" cap="none">
                <a:solidFill>
                  <a:schemeClr val="dk2"/>
                </a:solidFill>
                <a:latin typeface="Arial"/>
                <a:ea typeface="Arial"/>
                <a:cs typeface="Arial"/>
                <a:sym typeface="Arial"/>
              </a:rPr>
              <a:t>What are platforms where you don’t always go by your real name or platforms that you use anonymously? Why?</a:t>
            </a:r>
            <a:endParaRPr/>
          </a:p>
          <a:p>
            <a:pPr marL="171450" marR="161925" lvl="0" indent="-171450" algn="l" rtl="0">
              <a:lnSpc>
                <a:spcPct val="100000"/>
              </a:lnSpc>
              <a:spcBef>
                <a:spcPts val="0"/>
              </a:spcBef>
              <a:spcAft>
                <a:spcPts val="0"/>
              </a:spcAft>
              <a:buClr>
                <a:schemeClr val="dk1"/>
              </a:buClr>
              <a:buSzPts val="1100"/>
              <a:buChar char="●"/>
            </a:pPr>
            <a:r>
              <a:rPr lang="en-SG" sz="1100" b="0" i="0" u="none" strike="noStrike" cap="none">
                <a:solidFill>
                  <a:schemeClr val="dk2"/>
                </a:solidFill>
                <a:latin typeface="Arial"/>
                <a:ea typeface="Arial"/>
                <a:cs typeface="Arial"/>
                <a:sym typeface="Arial"/>
              </a:rPr>
              <a:t>Do you think that the information you’ve shared online about yourself shows the whole picture of who you are?</a:t>
            </a:r>
            <a:endParaRPr/>
          </a:p>
          <a:p>
            <a:pPr marL="171450" marR="161925" lvl="0" indent="-171450" algn="l" rtl="0">
              <a:lnSpc>
                <a:spcPct val="100000"/>
              </a:lnSpc>
              <a:spcBef>
                <a:spcPts val="0"/>
              </a:spcBef>
              <a:spcAft>
                <a:spcPts val="0"/>
              </a:spcAft>
              <a:buClr>
                <a:schemeClr val="dk1"/>
              </a:buClr>
              <a:buSzPts val="1100"/>
              <a:buChar char="●"/>
            </a:pPr>
            <a:r>
              <a:rPr lang="en-SG" sz="1100" b="0" i="0" u="none" strike="noStrike" cap="none">
                <a:solidFill>
                  <a:schemeClr val="dk2"/>
                </a:solidFill>
                <a:latin typeface="Arial"/>
                <a:ea typeface="Arial"/>
                <a:cs typeface="Arial"/>
                <a:sym typeface="Arial"/>
              </a:rPr>
              <a:t>Do you think your social media profiles tell the entire story? Do you want them to?</a:t>
            </a:r>
            <a:endParaRPr/>
          </a:p>
          <a:p>
            <a:pPr marL="171450" marR="161925" lvl="0" indent="-171450" algn="l" rtl="0">
              <a:lnSpc>
                <a:spcPct val="100000"/>
              </a:lnSpc>
              <a:spcBef>
                <a:spcPts val="0"/>
              </a:spcBef>
              <a:spcAft>
                <a:spcPts val="0"/>
              </a:spcAft>
              <a:buClr>
                <a:schemeClr val="dk1"/>
              </a:buClr>
              <a:buSzPts val="1100"/>
              <a:buChar char="●"/>
            </a:pPr>
            <a:r>
              <a:rPr lang="en-SG" sz="1100" b="0" i="0" u="none" strike="noStrike" cap="none">
                <a:solidFill>
                  <a:schemeClr val="dk2"/>
                </a:solidFill>
                <a:latin typeface="Arial"/>
                <a:ea typeface="Arial"/>
                <a:cs typeface="Arial"/>
                <a:sym typeface="Arial"/>
              </a:rPr>
              <a:t>How might people view you if they only had access to some of your information? </a:t>
            </a:r>
            <a:endParaRPr/>
          </a:p>
          <a:p>
            <a:pPr marL="628650" marR="161925" lvl="1" indent="-171450" algn="l" rtl="0">
              <a:lnSpc>
                <a:spcPct val="100000"/>
              </a:lnSpc>
              <a:spcBef>
                <a:spcPts val="0"/>
              </a:spcBef>
              <a:spcAft>
                <a:spcPts val="0"/>
              </a:spcAft>
              <a:buClr>
                <a:schemeClr val="dk1"/>
              </a:buClr>
              <a:buSzPts val="1100"/>
              <a:buChar char="○"/>
            </a:pPr>
            <a:r>
              <a:rPr lang="en-SG" sz="1100" b="0" i="0" u="none" strike="noStrike" cap="none">
                <a:solidFill>
                  <a:schemeClr val="dk2"/>
                </a:solidFill>
                <a:latin typeface="Arial"/>
                <a:ea typeface="Arial"/>
                <a:cs typeface="Arial"/>
                <a:sym typeface="Arial"/>
              </a:rPr>
              <a:t>For example, would your parents’/guardians’ perspective change if they saw everything you did on one platform but not on another?</a:t>
            </a:r>
            <a:endParaRPr/>
          </a:p>
          <a:p>
            <a:pPr marL="171450" marR="161925" lvl="0" indent="-171450" algn="l" rtl="0">
              <a:lnSpc>
                <a:spcPct val="100000"/>
              </a:lnSpc>
              <a:spcBef>
                <a:spcPts val="0"/>
              </a:spcBef>
              <a:spcAft>
                <a:spcPts val="0"/>
              </a:spcAft>
              <a:buClr>
                <a:schemeClr val="dk1"/>
              </a:buClr>
              <a:buSzPts val="1100"/>
              <a:buChar char="●"/>
            </a:pPr>
            <a:r>
              <a:rPr lang="en-SG" sz="1100" b="0" i="0" u="none" strike="noStrike" cap="none">
                <a:solidFill>
                  <a:schemeClr val="dk2"/>
                </a:solidFill>
                <a:latin typeface="Arial"/>
                <a:ea typeface="Arial"/>
                <a:cs typeface="Arial"/>
                <a:sym typeface="Arial"/>
              </a:rPr>
              <a:t>Do you ever keep your posts private? Why?</a:t>
            </a:r>
            <a:br>
              <a:rPr lang="en-SG" b="0">
                <a:solidFill>
                  <a:schemeClr val="dk2"/>
                </a:solidFill>
              </a:rPr>
            </a:br>
            <a:endParaRPr b="0">
              <a:solidFill>
                <a:schemeClr val="dk2"/>
              </a:solidFill>
            </a:endParaRPr>
          </a:p>
          <a:p>
            <a:pPr marL="0" marR="161925" lvl="0" indent="0" algn="l" rtl="0">
              <a:lnSpc>
                <a:spcPct val="100000"/>
              </a:lnSpc>
              <a:spcBef>
                <a:spcPts val="0"/>
              </a:spcBef>
              <a:spcAft>
                <a:spcPts val="0"/>
              </a:spcAft>
              <a:buClr>
                <a:schemeClr val="dk1"/>
              </a:buClr>
              <a:buSzPts val="1100"/>
              <a:buFont typeface="Arial"/>
              <a:buNone/>
            </a:pPr>
            <a:r>
              <a:rPr lang="en-SG" sz="1100" b="1" i="0" u="none" strike="noStrike" cap="none">
                <a:solidFill>
                  <a:schemeClr val="dk2"/>
                </a:solidFill>
                <a:latin typeface="Arial"/>
                <a:ea typeface="Arial"/>
                <a:cs typeface="Arial"/>
                <a:sym typeface="Arial"/>
              </a:rPr>
              <a:t>TELL YOUR STUDENTS</a:t>
            </a:r>
            <a:endParaRPr sz="1100" b="0" i="0" u="none" strike="noStrike" cap="none">
              <a:solidFill>
                <a:schemeClr val="dk2"/>
              </a:solidFill>
              <a:latin typeface="Arial"/>
              <a:ea typeface="Arial"/>
              <a:cs typeface="Arial"/>
              <a:sym typeface="Arial"/>
            </a:endParaRPr>
          </a:p>
          <a:p>
            <a:pPr marL="0" marR="161925" lvl="0" indent="0" algn="l" rtl="0">
              <a:lnSpc>
                <a:spcPct val="100000"/>
              </a:lnSpc>
              <a:spcBef>
                <a:spcPts val="0"/>
              </a:spcBef>
              <a:spcAft>
                <a:spcPts val="0"/>
              </a:spcAft>
              <a:buClr>
                <a:schemeClr val="dk1"/>
              </a:buClr>
              <a:buSzPts val="1100"/>
              <a:buFont typeface="Arial"/>
              <a:buNone/>
            </a:pPr>
            <a:r>
              <a:rPr lang="en-SG" sz="1100" b="0" i="0" u="none" strike="noStrike" cap="none">
                <a:solidFill>
                  <a:schemeClr val="dk2"/>
                </a:solidFill>
                <a:latin typeface="Arial"/>
                <a:ea typeface="Arial"/>
                <a:cs typeface="Arial"/>
                <a:sym typeface="Arial"/>
              </a:rPr>
              <a:t>We talked a lot about perspective today. </a:t>
            </a:r>
            <a:endParaRPr/>
          </a:p>
          <a:p>
            <a:pPr marL="0" marR="161925"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2"/>
              </a:solidFill>
              <a:latin typeface="Arial"/>
              <a:ea typeface="Arial"/>
              <a:cs typeface="Arial"/>
              <a:sym typeface="Arial"/>
            </a:endParaRPr>
          </a:p>
          <a:p>
            <a:pPr marL="0" marR="161925" lvl="0" indent="0" algn="l" rtl="0">
              <a:lnSpc>
                <a:spcPct val="100000"/>
              </a:lnSpc>
              <a:spcBef>
                <a:spcPts val="0"/>
              </a:spcBef>
              <a:spcAft>
                <a:spcPts val="0"/>
              </a:spcAft>
              <a:buClr>
                <a:schemeClr val="dk1"/>
              </a:buClr>
              <a:buSzPts val="1100"/>
              <a:buFont typeface="Arial"/>
              <a:buNone/>
            </a:pPr>
            <a:r>
              <a:rPr lang="en-SG" sz="1100" b="1" i="0" u="none" strike="noStrike" cap="none">
                <a:solidFill>
                  <a:schemeClr val="dk2"/>
                </a:solidFill>
                <a:latin typeface="Arial"/>
                <a:ea typeface="Arial"/>
                <a:cs typeface="Arial"/>
                <a:sym typeface="Arial"/>
              </a:rPr>
              <a:t>ASK YOUR STUDENTS</a:t>
            </a:r>
            <a:endParaRPr sz="1100" b="0" i="0" u="none" strike="noStrike" cap="none">
              <a:solidFill>
                <a:schemeClr val="dk2"/>
              </a:solidFill>
              <a:latin typeface="Arial"/>
              <a:ea typeface="Arial"/>
              <a:cs typeface="Arial"/>
              <a:sym typeface="Arial"/>
            </a:endParaRPr>
          </a:p>
          <a:p>
            <a:pPr marL="171450" marR="161925" lvl="0" indent="-171450" algn="l" rtl="0">
              <a:lnSpc>
                <a:spcPct val="100000"/>
              </a:lnSpc>
              <a:spcBef>
                <a:spcPts val="0"/>
              </a:spcBef>
              <a:spcAft>
                <a:spcPts val="0"/>
              </a:spcAft>
              <a:buClr>
                <a:schemeClr val="dk1"/>
              </a:buClr>
              <a:buSzPts val="1100"/>
              <a:buChar char="●"/>
            </a:pPr>
            <a:r>
              <a:rPr lang="en-SG" sz="1100" b="0" i="0" u="none" strike="noStrike" cap="none">
                <a:solidFill>
                  <a:schemeClr val="dk2"/>
                </a:solidFill>
                <a:latin typeface="Arial"/>
                <a:ea typeface="Arial"/>
                <a:cs typeface="Arial"/>
                <a:sym typeface="Arial"/>
              </a:rPr>
              <a:t>Based on our conversation, what is one thing you learned about perspective today?</a:t>
            </a:r>
            <a:endParaRPr/>
          </a:p>
          <a:p>
            <a:pPr marL="171450" marR="161925" lvl="0" indent="-171450" algn="l" rtl="0">
              <a:lnSpc>
                <a:spcPct val="100000"/>
              </a:lnSpc>
              <a:spcBef>
                <a:spcPts val="0"/>
              </a:spcBef>
              <a:spcAft>
                <a:spcPts val="0"/>
              </a:spcAft>
              <a:buClr>
                <a:schemeClr val="dk1"/>
              </a:buClr>
              <a:buSzPts val="1100"/>
              <a:buChar char="●"/>
            </a:pPr>
            <a:r>
              <a:rPr lang="en-SG" sz="1100" b="0" i="0" u="none" strike="noStrike" cap="none">
                <a:solidFill>
                  <a:schemeClr val="dk2"/>
                </a:solidFill>
                <a:latin typeface="Arial"/>
                <a:ea typeface="Arial"/>
                <a:cs typeface="Arial"/>
                <a:sym typeface="Arial"/>
              </a:rPr>
              <a:t>What is another way that perspective affects how we evaluate information? Can you name a recent current event where this was relevant? </a:t>
            </a:r>
            <a:endParaRPr/>
          </a:p>
          <a:p>
            <a:pPr marL="171450" marR="161925" lvl="0" indent="-171450" algn="l" rtl="0">
              <a:lnSpc>
                <a:spcPct val="100000"/>
              </a:lnSpc>
              <a:spcBef>
                <a:spcPts val="0"/>
              </a:spcBef>
              <a:spcAft>
                <a:spcPts val="0"/>
              </a:spcAft>
              <a:buClr>
                <a:schemeClr val="dk1"/>
              </a:buClr>
              <a:buSzPts val="1100"/>
              <a:buChar char="●"/>
            </a:pPr>
            <a:r>
              <a:rPr lang="en-SG" sz="1100" b="0" i="0" u="none" strike="noStrike" cap="none">
                <a:solidFill>
                  <a:schemeClr val="dk2"/>
                </a:solidFill>
                <a:latin typeface="Arial"/>
                <a:ea typeface="Arial"/>
                <a:cs typeface="Arial"/>
                <a:sym typeface="Arial"/>
              </a:rPr>
              <a:t>How is perspective important not just in our personal lives, but on the news as well?</a:t>
            </a:r>
            <a:endParaRPr/>
          </a:p>
          <a:p>
            <a:pPr marL="0" lvl="0" indent="0" algn="l" rtl="0">
              <a:lnSpc>
                <a:spcPct val="100000"/>
              </a:lnSpc>
              <a:spcBef>
                <a:spcPts val="0"/>
              </a:spcBef>
              <a:spcAft>
                <a:spcPts val="0"/>
              </a:spcAft>
              <a:buSzPts val="1100"/>
              <a:buNone/>
            </a:pPr>
            <a:endParaRPr b="1">
              <a:solidFill>
                <a:schemeClr val="dk2"/>
              </a:solidFill>
              <a:latin typeface="Montserrat SemiBold"/>
              <a:ea typeface="Montserrat SemiBold"/>
              <a:cs typeface="Montserrat SemiBold"/>
              <a:sym typeface="Montserrat SemiBold"/>
            </a:endParaRPr>
          </a:p>
        </p:txBody>
      </p:sp>
      <p:sp>
        <p:nvSpPr>
          <p:cNvPr id="831" name="Google Shape;831;p164: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0"/>
        <p:cNvGrpSpPr/>
        <p:nvPr/>
      </p:nvGrpSpPr>
      <p:grpSpPr>
        <a:xfrm>
          <a:off x="0" y="0"/>
          <a:ext cx="0" cy="0"/>
          <a:chOff x="0" y="0"/>
          <a:chExt cx="0" cy="0"/>
        </a:xfrm>
      </p:grpSpPr>
      <p:sp>
        <p:nvSpPr>
          <p:cNvPr id="851" name="Google Shape;851;p16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805"/>
              </a:spcBef>
              <a:spcAft>
                <a:spcPts val="0"/>
              </a:spcAft>
              <a:buClr>
                <a:schemeClr val="dk1"/>
              </a:buClr>
              <a:buSzPts val="1100"/>
              <a:buFont typeface="Arial"/>
              <a:buNone/>
            </a:pPr>
            <a:r>
              <a:rPr lang="en-SG" b="1" u="sng">
                <a:solidFill>
                  <a:schemeClr val="dk2"/>
                </a:solidFill>
                <a:latin typeface="Montserrat SemiBold"/>
                <a:ea typeface="Montserrat SemiBold"/>
                <a:cs typeface="Montserrat SemiBold"/>
                <a:sym typeface="Montserrat SemiBold"/>
              </a:rPr>
              <a:t>Speaker Notes:</a:t>
            </a:r>
            <a:endParaRPr sz="1100" b="1" i="0" u="none" strike="noStrike" cap="none">
              <a:solidFill>
                <a:schemeClr val="dk2"/>
              </a:solidFill>
              <a:latin typeface="Montserrat SemiBold"/>
              <a:ea typeface="Montserrat SemiBold"/>
              <a:cs typeface="Montserrat SemiBold"/>
              <a:sym typeface="Montserrat SemiBold"/>
            </a:endParaRPr>
          </a:p>
          <a:p>
            <a:pPr marL="0" lvl="0" indent="0" algn="l" rtl="0">
              <a:lnSpc>
                <a:spcPct val="100000"/>
              </a:lnSpc>
              <a:spcBef>
                <a:spcPts val="805"/>
              </a:spcBef>
              <a:spcAft>
                <a:spcPts val="0"/>
              </a:spcAft>
              <a:buClr>
                <a:schemeClr val="dk1"/>
              </a:buClr>
              <a:buSzPts val="1100"/>
              <a:buFont typeface="Arial"/>
              <a:buNone/>
            </a:pPr>
            <a:endParaRPr sz="1100" b="1" i="0" u="none" strike="noStrike" cap="none">
              <a:solidFill>
                <a:schemeClr val="dk2"/>
              </a:solidFill>
              <a:latin typeface="Montserrat SemiBold"/>
              <a:ea typeface="Montserrat SemiBold"/>
              <a:cs typeface="Montserrat SemiBold"/>
              <a:sym typeface="Montserrat SemiBold"/>
            </a:endParaRPr>
          </a:p>
          <a:p>
            <a:pPr marL="0" lvl="0" indent="0" algn="l" rtl="0">
              <a:lnSpc>
                <a:spcPct val="100000"/>
              </a:lnSpc>
              <a:spcBef>
                <a:spcPts val="805"/>
              </a:spcBef>
              <a:spcAft>
                <a:spcPts val="0"/>
              </a:spcAft>
              <a:buClr>
                <a:schemeClr val="dk1"/>
              </a:buClr>
              <a:buSzPts val="1100"/>
              <a:buFont typeface="Arial"/>
              <a:buNone/>
            </a:pPr>
            <a:r>
              <a:rPr lang="en-SG" sz="1100" b="1" i="0" u="none" strike="noStrike" cap="none">
                <a:solidFill>
                  <a:schemeClr val="dk2"/>
                </a:solidFill>
                <a:latin typeface="Arial"/>
                <a:ea typeface="Arial"/>
                <a:cs typeface="Arial"/>
                <a:sym typeface="Arial"/>
              </a:rPr>
              <a:t>Assignment</a:t>
            </a:r>
            <a:endParaRPr sz="1100" b="0" i="0" u="none" strike="noStrike" cap="none">
              <a:solidFill>
                <a:schemeClr val="dk2"/>
              </a:solidFill>
              <a:latin typeface="Arial"/>
              <a:ea typeface="Arial"/>
              <a:cs typeface="Arial"/>
              <a:sym typeface="Arial"/>
            </a:endParaRPr>
          </a:p>
          <a:p>
            <a:pPr marL="0" lvl="0" indent="0" algn="l" rtl="0">
              <a:lnSpc>
                <a:spcPct val="100000"/>
              </a:lnSpc>
              <a:spcBef>
                <a:spcPts val="805"/>
              </a:spcBef>
              <a:spcAft>
                <a:spcPts val="0"/>
              </a:spcAft>
              <a:buClr>
                <a:schemeClr val="dk1"/>
              </a:buClr>
              <a:buSzPts val="1100"/>
              <a:buFont typeface="Arial"/>
              <a:buNone/>
            </a:pPr>
            <a:endParaRPr sz="1100" b="0" i="0" u="none" strike="noStrike" cap="none">
              <a:solidFill>
                <a:schemeClr val="dk2"/>
              </a:solidFill>
              <a:latin typeface="Arial"/>
              <a:ea typeface="Arial"/>
              <a:cs typeface="Arial"/>
              <a:sym typeface="Arial"/>
            </a:endParaRPr>
          </a:p>
          <a:p>
            <a:pPr marL="0" lvl="0" indent="0" algn="l" rtl="0">
              <a:lnSpc>
                <a:spcPct val="100000"/>
              </a:lnSpc>
              <a:spcBef>
                <a:spcPts val="805"/>
              </a:spcBef>
              <a:spcAft>
                <a:spcPts val="0"/>
              </a:spcAft>
              <a:buClr>
                <a:schemeClr val="dk1"/>
              </a:buClr>
              <a:buSzPts val="1100"/>
              <a:buFont typeface="Arial"/>
              <a:buNone/>
            </a:pPr>
            <a:r>
              <a:rPr lang="en-SG" sz="1100" b="1" i="0" u="none" strike="noStrike" cap="none">
                <a:solidFill>
                  <a:schemeClr val="dk2"/>
                </a:solidFill>
                <a:latin typeface="Arial"/>
                <a:ea typeface="Arial"/>
                <a:cs typeface="Arial"/>
                <a:sym typeface="Arial"/>
              </a:rPr>
              <a:t>TELL YOUR STUDENTS</a:t>
            </a:r>
            <a:endParaRPr/>
          </a:p>
          <a:p>
            <a:pPr marL="0" lvl="0" indent="0" algn="l" rtl="0">
              <a:lnSpc>
                <a:spcPct val="100000"/>
              </a:lnSpc>
              <a:spcBef>
                <a:spcPts val="805"/>
              </a:spcBef>
              <a:spcAft>
                <a:spcPts val="0"/>
              </a:spcAft>
              <a:buClr>
                <a:schemeClr val="dk1"/>
              </a:buClr>
              <a:buSzPts val="1100"/>
              <a:buFont typeface="Arial"/>
              <a:buNone/>
            </a:pPr>
            <a:r>
              <a:rPr lang="en-SG" sz="1100" b="0" i="0" u="none" strike="noStrike" cap="none">
                <a:solidFill>
                  <a:schemeClr val="dk2"/>
                </a:solidFill>
                <a:latin typeface="Arial"/>
                <a:ea typeface="Arial"/>
                <a:cs typeface="Arial"/>
                <a:sym typeface="Arial"/>
              </a:rPr>
              <a:t>Take a photo/screenshot of any social media post (i.e., a photo, video, or text-based post) (it does not have to be their own). Identify three roles in relation to the individual’s social media post (e.g., friend, family member, teacher) and, for each role, in a short paragraph describe how the individual might think about this post.</a:t>
            </a:r>
            <a:endParaRPr/>
          </a:p>
          <a:p>
            <a:pPr marL="0" lvl="0" indent="0" algn="l" rtl="0">
              <a:lnSpc>
                <a:spcPct val="100000"/>
              </a:lnSpc>
              <a:spcBef>
                <a:spcPts val="805"/>
              </a:spcBef>
              <a:spcAft>
                <a:spcPts val="0"/>
              </a:spcAft>
              <a:buClr>
                <a:schemeClr val="dk1"/>
              </a:buClr>
              <a:buSzPts val="1100"/>
              <a:buFont typeface="Arial"/>
              <a:buNone/>
            </a:pPr>
            <a:endParaRPr sz="1100" b="0" i="0" u="none" strike="noStrike" cap="none">
              <a:solidFill>
                <a:schemeClr val="dk2"/>
              </a:solidFill>
              <a:latin typeface="Arial"/>
              <a:ea typeface="Arial"/>
              <a:cs typeface="Arial"/>
              <a:sym typeface="Arial"/>
            </a:endParaRPr>
          </a:p>
          <a:p>
            <a:pPr marL="0" lvl="0" indent="0" algn="l" rtl="0">
              <a:lnSpc>
                <a:spcPct val="100000"/>
              </a:lnSpc>
              <a:spcBef>
                <a:spcPts val="805"/>
              </a:spcBef>
              <a:spcAft>
                <a:spcPts val="0"/>
              </a:spcAft>
              <a:buClr>
                <a:schemeClr val="dk1"/>
              </a:buClr>
              <a:buSzPts val="1100"/>
              <a:buFont typeface="Arial"/>
              <a:buNone/>
            </a:pPr>
            <a:r>
              <a:rPr lang="en-SG" sz="1100" b="1" i="0" u="none" strike="noStrike" cap="none">
                <a:solidFill>
                  <a:schemeClr val="dk2"/>
                </a:solidFill>
                <a:latin typeface="Arial"/>
                <a:ea typeface="Arial"/>
                <a:cs typeface="Arial"/>
                <a:sym typeface="Arial"/>
              </a:rPr>
              <a:t>TEACHER’S NOTE</a:t>
            </a:r>
            <a:endParaRPr/>
          </a:p>
          <a:p>
            <a:pPr marL="0" lvl="0" indent="0" algn="l" rtl="0">
              <a:lnSpc>
                <a:spcPct val="100000"/>
              </a:lnSpc>
              <a:spcBef>
                <a:spcPts val="805"/>
              </a:spcBef>
              <a:spcAft>
                <a:spcPts val="0"/>
              </a:spcAft>
              <a:buClr>
                <a:schemeClr val="dk1"/>
              </a:buClr>
              <a:buSzPts val="1100"/>
              <a:buFont typeface="Arial"/>
              <a:buNone/>
            </a:pPr>
            <a:r>
              <a:rPr lang="en-SG" sz="1100" b="0" i="0" u="none" strike="noStrike" cap="none">
                <a:solidFill>
                  <a:schemeClr val="dk2"/>
                </a:solidFill>
                <a:latin typeface="Arial"/>
                <a:ea typeface="Arial"/>
                <a:cs typeface="Arial"/>
                <a:sym typeface="Arial"/>
              </a:rPr>
              <a:t>In the last 10 minutes, divide students into pairs and have them share with their partner at least two ways they believe perspective is important in the context of the post they chose.</a:t>
            </a:r>
            <a:br>
              <a:rPr lang="en-SG">
                <a:solidFill>
                  <a:schemeClr val="dk2"/>
                </a:solidFill>
              </a:rPr>
            </a:br>
            <a:endParaRPr b="1">
              <a:solidFill>
                <a:schemeClr val="dk2"/>
              </a:solidFill>
              <a:latin typeface="Montserrat SemiBold"/>
              <a:ea typeface="Montserrat SemiBold"/>
              <a:cs typeface="Montserrat SemiBold"/>
              <a:sym typeface="Montserrat SemiBold"/>
            </a:endParaRPr>
          </a:p>
        </p:txBody>
      </p:sp>
      <p:sp>
        <p:nvSpPr>
          <p:cNvPr id="852" name="Google Shape;852;p165: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7"/>
        <p:cNvGrpSpPr/>
        <p:nvPr/>
      </p:nvGrpSpPr>
      <p:grpSpPr>
        <a:xfrm>
          <a:off x="0" y="0"/>
          <a:ext cx="0" cy="0"/>
          <a:chOff x="0" y="0"/>
          <a:chExt cx="0" cy="0"/>
        </a:xfrm>
      </p:grpSpPr>
      <p:sp>
        <p:nvSpPr>
          <p:cNvPr id="878" name="Google Shape;878;p16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67788A"/>
              </a:buClr>
              <a:buSzPts val="1100"/>
              <a:buFont typeface="Arial"/>
              <a:buNone/>
            </a:pPr>
            <a:r>
              <a:rPr lang="en-SG" b="1" u="sng">
                <a:solidFill>
                  <a:schemeClr val="dk2"/>
                </a:solidFill>
                <a:latin typeface="Montserrat SemiBold"/>
                <a:ea typeface="Montserrat SemiBold"/>
                <a:cs typeface="Montserrat SemiBold"/>
                <a:sym typeface="Montserrat SemiBold"/>
              </a:rPr>
              <a:t>Speaker Notes:</a:t>
            </a:r>
            <a:endParaRPr b="1">
              <a:solidFill>
                <a:schemeClr val="dk2"/>
              </a:solidFill>
              <a:latin typeface="Montserrat SemiBold"/>
              <a:ea typeface="Montserrat SemiBold"/>
              <a:cs typeface="Montserrat SemiBold"/>
              <a:sym typeface="Montserrat SemiBold"/>
            </a:endParaRPr>
          </a:p>
          <a:p>
            <a:pPr marL="0" lvl="0" indent="0" algn="l" rtl="0">
              <a:lnSpc>
                <a:spcPct val="100000"/>
              </a:lnSpc>
              <a:spcBef>
                <a:spcPts val="0"/>
              </a:spcBef>
              <a:spcAft>
                <a:spcPts val="0"/>
              </a:spcAft>
              <a:buClr>
                <a:srgbClr val="67788A"/>
              </a:buClr>
              <a:buSzPts val="1100"/>
              <a:buFont typeface="Arial"/>
              <a:buNone/>
            </a:pPr>
            <a:endParaRPr b="1" u="sng">
              <a:solidFill>
                <a:schemeClr val="dk2"/>
              </a:solidFill>
              <a:latin typeface="Montserrat SemiBold"/>
              <a:ea typeface="Montserrat SemiBold"/>
              <a:cs typeface="Montserrat SemiBold"/>
              <a:sym typeface="Montserrat SemiBold"/>
            </a:endParaRPr>
          </a:p>
          <a:p>
            <a:pPr marL="0" lvl="0" indent="0" algn="l" rtl="0">
              <a:lnSpc>
                <a:spcPct val="100000"/>
              </a:lnSpc>
              <a:spcBef>
                <a:spcPts val="0"/>
              </a:spcBef>
              <a:spcAft>
                <a:spcPts val="0"/>
              </a:spcAft>
              <a:buClr>
                <a:srgbClr val="67788A"/>
              </a:buClr>
              <a:buSzPts val="1100"/>
              <a:buFont typeface="Arial"/>
              <a:buNone/>
            </a:pPr>
            <a:r>
              <a:rPr lang="en-SG" b="1">
                <a:solidFill>
                  <a:schemeClr val="dk2"/>
                </a:solidFill>
                <a:latin typeface="Montserrat SemiBold"/>
                <a:ea typeface="Montserrat SemiBold"/>
                <a:cs typeface="Montserrat SemiBold"/>
                <a:sym typeface="Montserrat SemiBold"/>
              </a:rPr>
              <a:t>LESSON OBJECTIVE</a:t>
            </a:r>
            <a:endParaRPr sz="1100" b="1" i="0" u="none" strike="noStrike" cap="none">
              <a:solidFill>
                <a:schemeClr val="dk2"/>
              </a:solidFill>
              <a:latin typeface="Montserrat SemiBold"/>
              <a:ea typeface="Montserrat SemiBold"/>
              <a:cs typeface="Montserrat SemiBold"/>
              <a:sym typeface="Montserrat SemiBold"/>
            </a:endParaRPr>
          </a:p>
          <a:p>
            <a:pPr marL="0" lvl="0" indent="0" algn="l" rtl="0">
              <a:lnSpc>
                <a:spcPct val="100000"/>
              </a:lnSpc>
              <a:spcBef>
                <a:spcPts val="0"/>
              </a:spcBef>
              <a:spcAft>
                <a:spcPts val="0"/>
              </a:spcAft>
              <a:buClr>
                <a:srgbClr val="67788A"/>
              </a:buClr>
              <a:buSzPts val="1100"/>
              <a:buFont typeface="Arial"/>
              <a:buNone/>
            </a:pPr>
            <a:r>
              <a:rPr lang="en-SG" sz="1100" b="0" i="0" u="none" strike="noStrike" cap="none">
                <a:solidFill>
                  <a:schemeClr val="dk2"/>
                </a:solidFill>
                <a:latin typeface="Arial"/>
                <a:ea typeface="Arial"/>
                <a:cs typeface="Arial"/>
                <a:sym typeface="Arial"/>
              </a:rPr>
              <a:t>Students will examine their online identities and the content they create and share related to their goals (e.g., career-related, academic, interests they would like to pursue). They will explore how to manage an online persona that considers subject, platform, name, visual representation, and privacy settings.</a:t>
            </a:r>
            <a:endParaRPr/>
          </a:p>
          <a:p>
            <a:pPr marL="457200" lvl="0" indent="-228600" algn="l" rtl="0">
              <a:lnSpc>
                <a:spcPct val="100000"/>
              </a:lnSpc>
              <a:spcBef>
                <a:spcPts val="0"/>
              </a:spcBef>
              <a:spcAft>
                <a:spcPts val="0"/>
              </a:spcAft>
              <a:buSzPts val="1100"/>
              <a:buNone/>
            </a:pPr>
            <a:endParaRPr b="1">
              <a:solidFill>
                <a:schemeClr val="dk2"/>
              </a:solidFill>
              <a:latin typeface="Montserrat SemiBold"/>
              <a:ea typeface="Montserrat SemiBold"/>
              <a:cs typeface="Montserrat SemiBold"/>
              <a:sym typeface="Montserrat SemiBold"/>
            </a:endParaRPr>
          </a:p>
          <a:p>
            <a:pPr marL="0" lvl="0" indent="0" algn="l" rtl="0">
              <a:lnSpc>
                <a:spcPct val="100000"/>
              </a:lnSpc>
              <a:spcBef>
                <a:spcPts val="0"/>
              </a:spcBef>
              <a:spcAft>
                <a:spcPts val="0"/>
              </a:spcAft>
              <a:buClr>
                <a:srgbClr val="67788A"/>
              </a:buClr>
              <a:buSzPts val="1100"/>
              <a:buFont typeface="Arial"/>
              <a:buNone/>
            </a:pPr>
            <a:r>
              <a:rPr lang="en-SG" b="1">
                <a:solidFill>
                  <a:schemeClr val="dk2"/>
                </a:solidFill>
                <a:latin typeface="Montserrat SemiBold"/>
                <a:ea typeface="Montserrat SemiBold"/>
                <a:cs typeface="Montserrat SemiBold"/>
                <a:sym typeface="Montserrat SemiBold"/>
              </a:rPr>
              <a:t>ESTIMATED TIME</a:t>
            </a:r>
            <a:endParaRPr b="1">
              <a:solidFill>
                <a:schemeClr val="dk2"/>
              </a:solidFill>
              <a:latin typeface="Montserrat SemiBold"/>
              <a:ea typeface="Montserrat SemiBold"/>
              <a:cs typeface="Montserrat SemiBold"/>
              <a:sym typeface="Montserrat SemiBold"/>
            </a:endParaRPr>
          </a:p>
          <a:p>
            <a:pPr marL="0" lvl="0" indent="0" algn="l" rtl="0">
              <a:lnSpc>
                <a:spcPct val="100000"/>
              </a:lnSpc>
              <a:spcBef>
                <a:spcPts val="0"/>
              </a:spcBef>
              <a:spcAft>
                <a:spcPts val="0"/>
              </a:spcAft>
              <a:buClr>
                <a:srgbClr val="67788A"/>
              </a:buClr>
              <a:buSzPts val="1100"/>
              <a:buFont typeface="Arial"/>
              <a:buNone/>
            </a:pPr>
            <a:r>
              <a:rPr lang="en-SG" b="0">
                <a:solidFill>
                  <a:schemeClr val="dk2"/>
                </a:solidFill>
                <a:latin typeface="Montserrat SemiBold"/>
                <a:ea typeface="Montserrat SemiBold"/>
                <a:cs typeface="Montserrat SemiBold"/>
                <a:sym typeface="Montserrat SemiBold"/>
              </a:rPr>
              <a:t>30 Minutes</a:t>
            </a:r>
            <a:endParaRPr/>
          </a:p>
          <a:p>
            <a:pPr marL="0" lvl="0" indent="0" algn="l" rtl="0">
              <a:lnSpc>
                <a:spcPct val="100000"/>
              </a:lnSpc>
              <a:spcBef>
                <a:spcPts val="0"/>
              </a:spcBef>
              <a:spcAft>
                <a:spcPts val="0"/>
              </a:spcAft>
              <a:buClr>
                <a:srgbClr val="67788A"/>
              </a:buClr>
              <a:buSzPts val="1100"/>
              <a:buFont typeface="Arial"/>
              <a:buNone/>
            </a:pPr>
            <a:endParaRPr b="1">
              <a:solidFill>
                <a:schemeClr val="dk2"/>
              </a:solidFill>
              <a:latin typeface="Montserrat SemiBold"/>
              <a:ea typeface="Montserrat SemiBold"/>
              <a:cs typeface="Montserrat SemiBold"/>
              <a:sym typeface="Montserrat SemiBold"/>
            </a:endParaRPr>
          </a:p>
          <a:p>
            <a:pPr marL="0" lvl="0" indent="0" algn="l" rtl="0">
              <a:lnSpc>
                <a:spcPct val="100000"/>
              </a:lnSpc>
              <a:spcBef>
                <a:spcPts val="0"/>
              </a:spcBef>
              <a:spcAft>
                <a:spcPts val="0"/>
              </a:spcAft>
              <a:buClr>
                <a:srgbClr val="67788A"/>
              </a:buClr>
              <a:buSzPts val="1100"/>
              <a:buFont typeface="Arial"/>
              <a:buNone/>
            </a:pPr>
            <a:r>
              <a:rPr lang="en-SG" b="1">
                <a:solidFill>
                  <a:schemeClr val="dk2"/>
                </a:solidFill>
                <a:latin typeface="Montserrat SemiBold"/>
                <a:ea typeface="Montserrat SemiBold"/>
                <a:cs typeface="Montserrat SemiBold"/>
                <a:sym typeface="Montserrat SemiBold"/>
              </a:rPr>
              <a:t>ESSENTIAL QUESTIONS</a:t>
            </a:r>
            <a:endParaRPr sz="1100" b="1" i="0" u="none" strike="noStrike" cap="none">
              <a:solidFill>
                <a:schemeClr val="dk2"/>
              </a:solidFill>
              <a:latin typeface="Montserrat SemiBold"/>
              <a:ea typeface="Montserrat SemiBold"/>
              <a:cs typeface="Montserrat SemiBold"/>
              <a:sym typeface="Montserrat SemiBold"/>
            </a:endParaRPr>
          </a:p>
          <a:p>
            <a:pPr marL="171450" lvl="0" indent="-171450" algn="l" rtl="0">
              <a:lnSpc>
                <a:spcPct val="100000"/>
              </a:lnSpc>
              <a:spcBef>
                <a:spcPts val="0"/>
              </a:spcBef>
              <a:spcAft>
                <a:spcPts val="0"/>
              </a:spcAft>
              <a:buClr>
                <a:srgbClr val="67788A"/>
              </a:buClr>
              <a:buSzPts val="1100"/>
              <a:buChar char="●"/>
            </a:pPr>
            <a:r>
              <a:rPr lang="en-SG" sz="1100" b="0" i="0" u="none" strike="noStrike" cap="none">
                <a:solidFill>
                  <a:schemeClr val="dk2"/>
                </a:solidFill>
                <a:latin typeface="Arial"/>
                <a:ea typeface="Arial"/>
                <a:cs typeface="Arial"/>
                <a:sym typeface="Arial"/>
              </a:rPr>
              <a:t>How do digital technologies impact your interests and goals? </a:t>
            </a:r>
            <a:endParaRPr/>
          </a:p>
          <a:p>
            <a:pPr marL="171450" lvl="0" indent="-171450" algn="l" rtl="0">
              <a:lnSpc>
                <a:spcPct val="100000"/>
              </a:lnSpc>
              <a:spcBef>
                <a:spcPts val="0"/>
              </a:spcBef>
              <a:spcAft>
                <a:spcPts val="0"/>
              </a:spcAft>
              <a:buClr>
                <a:srgbClr val="67788A"/>
              </a:buClr>
              <a:buSzPts val="1100"/>
              <a:buChar char="●"/>
            </a:pPr>
            <a:r>
              <a:rPr lang="en-SG" sz="1100" b="0" i="0" u="none" strike="noStrike" cap="none">
                <a:solidFill>
                  <a:schemeClr val="dk2"/>
                </a:solidFill>
                <a:latin typeface="Arial"/>
                <a:ea typeface="Arial"/>
                <a:cs typeface="Arial"/>
                <a:sym typeface="Arial"/>
              </a:rPr>
              <a:t>How do you convey these interests and goals to others online? </a:t>
            </a:r>
            <a:endParaRPr/>
          </a:p>
          <a:p>
            <a:pPr marL="0" lvl="0" indent="0" algn="l" rtl="0">
              <a:lnSpc>
                <a:spcPct val="100000"/>
              </a:lnSpc>
              <a:spcBef>
                <a:spcPts val="0"/>
              </a:spcBef>
              <a:spcAft>
                <a:spcPts val="0"/>
              </a:spcAft>
              <a:buClr>
                <a:srgbClr val="67788A"/>
              </a:buClr>
              <a:buSzPts val="1100"/>
              <a:buFont typeface="Arial"/>
              <a:buNone/>
            </a:pPr>
            <a:endParaRPr b="1">
              <a:solidFill>
                <a:schemeClr val="dk2"/>
              </a:solidFill>
              <a:latin typeface="Montserrat SemiBold"/>
              <a:ea typeface="Montserrat SemiBold"/>
              <a:cs typeface="Montserrat SemiBold"/>
              <a:sym typeface="Montserrat SemiBold"/>
            </a:endParaRPr>
          </a:p>
          <a:p>
            <a:pPr marL="0" lvl="0" indent="0" algn="l" rtl="0">
              <a:lnSpc>
                <a:spcPct val="100000"/>
              </a:lnSpc>
              <a:spcBef>
                <a:spcPts val="0"/>
              </a:spcBef>
              <a:spcAft>
                <a:spcPts val="0"/>
              </a:spcAft>
              <a:buClr>
                <a:srgbClr val="67788A"/>
              </a:buClr>
              <a:buSzPts val="1100"/>
              <a:buFont typeface="Arial"/>
              <a:buNone/>
            </a:pPr>
            <a:r>
              <a:rPr lang="en-SG" b="1">
                <a:solidFill>
                  <a:schemeClr val="dk2"/>
                </a:solidFill>
                <a:latin typeface="Montserrat SemiBold"/>
                <a:ea typeface="Montserrat SemiBold"/>
                <a:cs typeface="Montserrat SemiBold"/>
                <a:sym typeface="Montserrat SemiBold"/>
              </a:rPr>
              <a:t>MATERIALS</a:t>
            </a:r>
            <a:endParaRPr b="1">
              <a:solidFill>
                <a:schemeClr val="dk2"/>
              </a:solidFill>
              <a:latin typeface="Montserrat SemiBold"/>
              <a:ea typeface="Montserrat SemiBold"/>
              <a:cs typeface="Montserrat SemiBold"/>
              <a:sym typeface="Montserrat SemiBold"/>
            </a:endParaRPr>
          </a:p>
          <a:p>
            <a:pPr marL="171450" lvl="0" indent="-171450" algn="l" rtl="0">
              <a:lnSpc>
                <a:spcPct val="100000"/>
              </a:lnSpc>
              <a:spcBef>
                <a:spcPts val="0"/>
              </a:spcBef>
              <a:spcAft>
                <a:spcPts val="0"/>
              </a:spcAft>
              <a:buClr>
                <a:srgbClr val="67788A"/>
              </a:buClr>
              <a:buSzPts val="1100"/>
              <a:buChar char="●"/>
            </a:pPr>
            <a:r>
              <a:rPr lang="en-SG" sz="1100" b="0" i="0" u="none" strike="noStrike" cap="none">
                <a:solidFill>
                  <a:schemeClr val="dk2"/>
                </a:solidFill>
                <a:latin typeface="Arial"/>
                <a:ea typeface="Arial"/>
                <a:cs typeface="Arial"/>
                <a:sym typeface="Arial"/>
              </a:rPr>
              <a:t>“My Online Identity” Handout </a:t>
            </a:r>
            <a:endParaRPr/>
          </a:p>
          <a:p>
            <a:pPr marL="171450" lvl="0" indent="-101600" algn="l" rtl="0">
              <a:lnSpc>
                <a:spcPct val="100000"/>
              </a:lnSpc>
              <a:spcBef>
                <a:spcPts val="0"/>
              </a:spcBef>
              <a:spcAft>
                <a:spcPts val="0"/>
              </a:spcAft>
              <a:buClr>
                <a:srgbClr val="67788A"/>
              </a:buClr>
              <a:buSzPts val="1100"/>
              <a:buNone/>
            </a:pPr>
            <a:endParaRPr b="1">
              <a:solidFill>
                <a:schemeClr val="dk2"/>
              </a:solidFill>
              <a:latin typeface="Montserrat SemiBold"/>
              <a:ea typeface="Montserrat SemiBold"/>
              <a:cs typeface="Montserrat SemiBold"/>
              <a:sym typeface="Montserrat SemiBold"/>
            </a:endParaRPr>
          </a:p>
          <a:p>
            <a:pPr marL="0" lvl="0" indent="0" algn="l" rtl="0">
              <a:lnSpc>
                <a:spcPct val="100000"/>
              </a:lnSpc>
              <a:spcBef>
                <a:spcPts val="0"/>
              </a:spcBef>
              <a:spcAft>
                <a:spcPts val="0"/>
              </a:spcAft>
              <a:buClr>
                <a:srgbClr val="67788A"/>
              </a:buClr>
              <a:buSzPts val="1100"/>
              <a:buFont typeface="Arial"/>
              <a:buNone/>
            </a:pPr>
            <a:r>
              <a:rPr lang="en-SG" b="1">
                <a:solidFill>
                  <a:schemeClr val="dk2"/>
                </a:solidFill>
                <a:latin typeface="Montserrat SemiBold"/>
                <a:ea typeface="Montserrat SemiBold"/>
                <a:cs typeface="Montserrat SemiBold"/>
                <a:sym typeface="Montserrat SemiBold"/>
              </a:rPr>
              <a:t>PREPARATION</a:t>
            </a:r>
            <a:endParaRPr b="1">
              <a:solidFill>
                <a:schemeClr val="dk2"/>
              </a:solidFill>
              <a:latin typeface="Montserrat SemiBold"/>
              <a:ea typeface="Montserrat SemiBold"/>
              <a:cs typeface="Montserrat SemiBold"/>
              <a:sym typeface="Montserrat SemiBold"/>
            </a:endParaRPr>
          </a:p>
          <a:p>
            <a:pPr marL="171450" lvl="0" indent="-171450" algn="l" rtl="0">
              <a:lnSpc>
                <a:spcPct val="100000"/>
              </a:lnSpc>
              <a:spcBef>
                <a:spcPts val="0"/>
              </a:spcBef>
              <a:spcAft>
                <a:spcPts val="0"/>
              </a:spcAft>
              <a:buClr>
                <a:srgbClr val="67788A"/>
              </a:buClr>
              <a:buSzPts val="1100"/>
              <a:buChar char="●"/>
            </a:pPr>
            <a:r>
              <a:rPr lang="en-SG" sz="1100" b="0" i="0" u="none" strike="noStrike" cap="none">
                <a:solidFill>
                  <a:schemeClr val="dk2"/>
                </a:solidFill>
                <a:latin typeface="Arial"/>
                <a:ea typeface="Arial"/>
                <a:cs typeface="Arial"/>
                <a:sym typeface="Arial"/>
              </a:rPr>
              <a:t>Print one handout per student.</a:t>
            </a:r>
            <a:endParaRPr/>
          </a:p>
          <a:p>
            <a:pPr marL="171450" marR="0" lvl="0" indent="-171450" algn="l" rtl="0">
              <a:lnSpc>
                <a:spcPct val="100000"/>
              </a:lnSpc>
              <a:spcBef>
                <a:spcPts val="0"/>
              </a:spcBef>
              <a:spcAft>
                <a:spcPts val="0"/>
              </a:spcAft>
              <a:buClr>
                <a:srgbClr val="67788A"/>
              </a:buClr>
              <a:buSzPts val="1100"/>
              <a:buFont typeface="Arial"/>
              <a:buChar char="●"/>
            </a:pPr>
            <a:r>
              <a:rPr lang="en-SG" sz="1100" b="0" i="0" u="none" strike="noStrike" cap="none">
                <a:solidFill>
                  <a:schemeClr val="dk2"/>
                </a:solidFill>
                <a:latin typeface="Arial"/>
                <a:ea typeface="Arial"/>
                <a:cs typeface="Arial"/>
                <a:sym typeface="Arial"/>
              </a:rPr>
              <a:t>There are several opportunities to localize content to your students’ experience and local context. These opportunities are flagged as “Teacher’s Notes” throughout. We suggest you read through the lesson ahead of time and prepare the examples before the lesson begins.</a:t>
            </a:r>
            <a:endParaRPr sz="1100" b="0" i="0" u="none" strike="noStrike" cap="none">
              <a:solidFill>
                <a:schemeClr val="dk2"/>
              </a:solidFill>
              <a:latin typeface="Arial"/>
              <a:ea typeface="Arial"/>
              <a:cs typeface="Arial"/>
              <a:sym typeface="Arial"/>
            </a:endParaRPr>
          </a:p>
          <a:p>
            <a:pPr marL="171450" lvl="0" indent="-101600" algn="l" rtl="0">
              <a:lnSpc>
                <a:spcPct val="100000"/>
              </a:lnSpc>
              <a:spcBef>
                <a:spcPts val="0"/>
              </a:spcBef>
              <a:spcAft>
                <a:spcPts val="0"/>
              </a:spcAft>
              <a:buClr>
                <a:srgbClr val="67788A"/>
              </a:buClr>
              <a:buSzPts val="1100"/>
              <a:buNone/>
            </a:pPr>
            <a:endParaRPr b="1">
              <a:solidFill>
                <a:schemeClr val="dk2"/>
              </a:solidFill>
              <a:latin typeface="Montserrat SemiBold"/>
              <a:ea typeface="Montserrat SemiBold"/>
              <a:cs typeface="Montserrat SemiBold"/>
              <a:sym typeface="Montserrat SemiBold"/>
            </a:endParaRPr>
          </a:p>
          <a:p>
            <a:pPr marL="0" lvl="0" indent="0" algn="l" rtl="0">
              <a:lnSpc>
                <a:spcPct val="100000"/>
              </a:lnSpc>
              <a:spcBef>
                <a:spcPts val="0"/>
              </a:spcBef>
              <a:spcAft>
                <a:spcPts val="0"/>
              </a:spcAft>
              <a:buClr>
                <a:srgbClr val="67788A"/>
              </a:buClr>
              <a:buSzPts val="1100"/>
              <a:buFont typeface="Arial"/>
              <a:buNone/>
            </a:pPr>
            <a:r>
              <a:rPr lang="en-SG" b="1" i="1">
                <a:solidFill>
                  <a:schemeClr val="dk2"/>
                </a:solidFill>
                <a:latin typeface="Montserrat SemiBold"/>
                <a:ea typeface="Montserrat SemiBold"/>
                <a:cs typeface="Montserrat SemiBold"/>
                <a:sym typeface="Montserrat SemiBold"/>
              </a:rPr>
              <a:t>OPTIONAL: </a:t>
            </a:r>
            <a:r>
              <a:rPr lang="en-SG" b="1">
                <a:solidFill>
                  <a:schemeClr val="dk2"/>
                </a:solidFill>
                <a:latin typeface="Montserrat SemiBold"/>
                <a:ea typeface="Montserrat SemiBold"/>
                <a:cs typeface="Montserrat SemiBold"/>
                <a:sym typeface="Montserrat SemiBold"/>
              </a:rPr>
              <a:t>ISTE DIGCITCOMMIT COMPETENCY</a:t>
            </a:r>
            <a:endParaRPr/>
          </a:p>
          <a:p>
            <a:pPr marL="171450" lvl="0" indent="-171450" algn="l" rtl="0">
              <a:lnSpc>
                <a:spcPct val="100000"/>
              </a:lnSpc>
              <a:spcBef>
                <a:spcPts val="0"/>
              </a:spcBef>
              <a:spcAft>
                <a:spcPts val="0"/>
              </a:spcAft>
              <a:buClr>
                <a:srgbClr val="67788A"/>
              </a:buClr>
              <a:buSzPts val="1100"/>
              <a:buChar char="●"/>
            </a:pPr>
            <a:r>
              <a:rPr lang="en-SG" sz="1100" b="0" i="0" u="none" strike="noStrike" cap="none">
                <a:solidFill>
                  <a:schemeClr val="dk2"/>
                </a:solidFill>
                <a:latin typeface="Arial"/>
                <a:ea typeface="Arial"/>
                <a:cs typeface="Arial"/>
                <a:sym typeface="Arial"/>
              </a:rPr>
              <a:t>INCLUSIVE: I am open to hearing and respectfully recognizing multiple viewpoints and I engage with others online with respect and empathy.</a:t>
            </a:r>
            <a:endParaRPr b="1">
              <a:solidFill>
                <a:schemeClr val="dk2"/>
              </a:solidFill>
              <a:latin typeface="Montserrat SemiBold"/>
              <a:ea typeface="Montserrat SemiBold"/>
              <a:cs typeface="Montserrat SemiBold"/>
              <a:sym typeface="Montserrat SemiBold"/>
            </a:endParaRPr>
          </a:p>
          <a:p>
            <a:pPr marL="0" lvl="0" indent="0" algn="l" rtl="0">
              <a:lnSpc>
                <a:spcPct val="100000"/>
              </a:lnSpc>
              <a:spcBef>
                <a:spcPts val="0"/>
              </a:spcBef>
              <a:spcAft>
                <a:spcPts val="0"/>
              </a:spcAft>
              <a:buClr>
                <a:srgbClr val="67788A"/>
              </a:buClr>
              <a:buSzPts val="1100"/>
              <a:buFont typeface="Arial"/>
              <a:buNone/>
            </a:pPr>
            <a:endParaRPr b="1">
              <a:solidFill>
                <a:schemeClr val="dk2"/>
              </a:solidFill>
              <a:latin typeface="Montserrat SemiBold"/>
              <a:ea typeface="Montserrat SemiBold"/>
              <a:cs typeface="Montserrat SemiBold"/>
              <a:sym typeface="Montserrat SemiBold"/>
            </a:endParaRPr>
          </a:p>
          <a:p>
            <a:pPr marL="0" lvl="0" indent="0" algn="l" rtl="0">
              <a:lnSpc>
                <a:spcPct val="100000"/>
              </a:lnSpc>
              <a:spcBef>
                <a:spcPts val="0"/>
              </a:spcBef>
              <a:spcAft>
                <a:spcPts val="0"/>
              </a:spcAft>
              <a:buSzPts val="1100"/>
              <a:buNone/>
            </a:pPr>
            <a:endParaRPr b="1">
              <a:solidFill>
                <a:schemeClr val="dk2"/>
              </a:solidFill>
              <a:latin typeface="Montserrat SemiBold"/>
              <a:ea typeface="Montserrat SemiBold"/>
              <a:cs typeface="Montserrat SemiBold"/>
              <a:sym typeface="Montserrat SemiBold"/>
            </a:endParaRPr>
          </a:p>
        </p:txBody>
      </p:sp>
      <p:sp>
        <p:nvSpPr>
          <p:cNvPr id="879" name="Google Shape;879;p166: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6"/>
        <p:cNvGrpSpPr/>
        <p:nvPr/>
      </p:nvGrpSpPr>
      <p:grpSpPr>
        <a:xfrm>
          <a:off x="0" y="0"/>
          <a:ext cx="0" cy="0"/>
          <a:chOff x="0" y="0"/>
          <a:chExt cx="0" cy="0"/>
        </a:xfrm>
      </p:grpSpPr>
      <p:sp>
        <p:nvSpPr>
          <p:cNvPr id="897" name="Google Shape;897;p16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161925" lvl="0" indent="0" algn="l" rtl="0">
              <a:lnSpc>
                <a:spcPct val="100000"/>
              </a:lnSpc>
              <a:spcBef>
                <a:spcPts val="0"/>
              </a:spcBef>
              <a:spcAft>
                <a:spcPts val="0"/>
              </a:spcAft>
              <a:buClr>
                <a:schemeClr val="dk1"/>
              </a:buClr>
              <a:buSzPts val="1100"/>
              <a:buFont typeface="Arial"/>
              <a:buNone/>
            </a:pPr>
            <a:r>
              <a:rPr lang="en-SG" b="1" u="sng">
                <a:solidFill>
                  <a:schemeClr val="dk2"/>
                </a:solidFill>
                <a:latin typeface="Montserrat SemiBold"/>
                <a:ea typeface="Montserrat SemiBold"/>
                <a:cs typeface="Montserrat SemiBold"/>
                <a:sym typeface="Montserrat SemiBold"/>
              </a:rPr>
              <a:t>Speaker Notes:</a:t>
            </a:r>
            <a:endParaRPr sz="1100" b="1" i="0" u="none" strike="noStrike" cap="none">
              <a:solidFill>
                <a:schemeClr val="dk2"/>
              </a:solidFill>
              <a:latin typeface="Montserrat SemiBold"/>
              <a:ea typeface="Montserrat SemiBold"/>
              <a:cs typeface="Montserrat SemiBold"/>
              <a:sym typeface="Montserrat SemiBold"/>
            </a:endParaRPr>
          </a:p>
          <a:p>
            <a:pPr marL="0" marR="161925" lvl="0" indent="0" algn="l" rtl="0">
              <a:lnSpc>
                <a:spcPct val="100000"/>
              </a:lnSpc>
              <a:spcBef>
                <a:spcPts val="0"/>
              </a:spcBef>
              <a:spcAft>
                <a:spcPts val="0"/>
              </a:spcAft>
              <a:buClr>
                <a:schemeClr val="dk1"/>
              </a:buClr>
              <a:buSzPts val="1100"/>
              <a:buFont typeface="Arial"/>
              <a:buNone/>
            </a:pPr>
            <a:endParaRPr sz="1100" b="1" i="0" u="none" strike="noStrike" cap="none">
              <a:solidFill>
                <a:schemeClr val="dk2"/>
              </a:solidFill>
              <a:latin typeface="Montserrat SemiBold"/>
              <a:ea typeface="Montserrat SemiBold"/>
              <a:cs typeface="Montserrat SemiBold"/>
              <a:sym typeface="Montserrat SemiBold"/>
            </a:endParaRPr>
          </a:p>
          <a:p>
            <a:pPr marL="0" marR="161925" lvl="0" indent="0" algn="l" rtl="0">
              <a:lnSpc>
                <a:spcPct val="100000"/>
              </a:lnSpc>
              <a:spcBef>
                <a:spcPts val="0"/>
              </a:spcBef>
              <a:spcAft>
                <a:spcPts val="0"/>
              </a:spcAft>
              <a:buClr>
                <a:schemeClr val="dk1"/>
              </a:buClr>
              <a:buSzPts val="1100"/>
              <a:buFont typeface="Arial"/>
              <a:buNone/>
            </a:pPr>
            <a:r>
              <a:rPr lang="en-SG" sz="1100" b="1" i="0" u="none" strike="noStrike" cap="none">
                <a:solidFill>
                  <a:schemeClr val="dk2"/>
                </a:solidFill>
                <a:latin typeface="Arial"/>
                <a:ea typeface="Arial"/>
                <a:cs typeface="Arial"/>
                <a:sym typeface="Arial"/>
              </a:rPr>
              <a:t>My Online Identity</a:t>
            </a:r>
            <a:endParaRPr sz="1100" b="0" i="0" u="none" strike="noStrike" cap="none">
              <a:solidFill>
                <a:schemeClr val="dk2"/>
              </a:solidFill>
              <a:latin typeface="Arial"/>
              <a:ea typeface="Arial"/>
              <a:cs typeface="Arial"/>
              <a:sym typeface="Arial"/>
            </a:endParaRPr>
          </a:p>
          <a:p>
            <a:pPr marL="0" marR="161925"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2"/>
              </a:solidFill>
              <a:latin typeface="Arial"/>
              <a:ea typeface="Arial"/>
              <a:cs typeface="Arial"/>
              <a:sym typeface="Arial"/>
            </a:endParaRPr>
          </a:p>
          <a:p>
            <a:pPr marL="0" marR="161925" lvl="0" indent="0" algn="l" rtl="0">
              <a:lnSpc>
                <a:spcPct val="100000"/>
              </a:lnSpc>
              <a:spcBef>
                <a:spcPts val="0"/>
              </a:spcBef>
              <a:spcAft>
                <a:spcPts val="0"/>
              </a:spcAft>
              <a:buClr>
                <a:schemeClr val="dk1"/>
              </a:buClr>
              <a:buSzPts val="1100"/>
              <a:buFont typeface="Arial"/>
              <a:buNone/>
            </a:pPr>
            <a:r>
              <a:rPr lang="en-SG" sz="1100" b="1" i="1" u="none" strike="noStrike" cap="none">
                <a:solidFill>
                  <a:schemeClr val="dk2"/>
                </a:solidFill>
                <a:latin typeface="Arial"/>
                <a:ea typeface="Arial"/>
                <a:cs typeface="Arial"/>
                <a:sym typeface="Arial"/>
              </a:rPr>
              <a:t>Discussion</a:t>
            </a:r>
            <a:endParaRPr sz="1100" b="0" i="1" u="none" strike="noStrike" cap="none">
              <a:solidFill>
                <a:schemeClr val="dk2"/>
              </a:solidFill>
              <a:latin typeface="Arial"/>
              <a:ea typeface="Arial"/>
              <a:cs typeface="Arial"/>
              <a:sym typeface="Arial"/>
            </a:endParaRPr>
          </a:p>
          <a:p>
            <a:pPr marL="0" marR="161925"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2"/>
              </a:solidFill>
              <a:latin typeface="Arial"/>
              <a:ea typeface="Arial"/>
              <a:cs typeface="Arial"/>
              <a:sym typeface="Arial"/>
            </a:endParaRPr>
          </a:p>
          <a:p>
            <a:pPr marL="0" marR="161925" lvl="0" indent="0" algn="l" rtl="0">
              <a:lnSpc>
                <a:spcPct val="100000"/>
              </a:lnSpc>
              <a:spcBef>
                <a:spcPts val="0"/>
              </a:spcBef>
              <a:spcAft>
                <a:spcPts val="0"/>
              </a:spcAft>
              <a:buClr>
                <a:schemeClr val="dk1"/>
              </a:buClr>
              <a:buSzPts val="1100"/>
              <a:buFont typeface="Arial"/>
              <a:buNone/>
            </a:pPr>
            <a:r>
              <a:rPr lang="en-SG" sz="1100" b="1" i="0" u="none" strike="noStrike" cap="none">
                <a:solidFill>
                  <a:schemeClr val="dk2"/>
                </a:solidFill>
                <a:latin typeface="Arial"/>
                <a:ea typeface="Arial"/>
                <a:cs typeface="Arial"/>
                <a:sym typeface="Arial"/>
              </a:rPr>
              <a:t>TELL YOUR STUDENTS</a:t>
            </a:r>
            <a:endParaRPr sz="1100" b="0" i="0" u="none" strike="noStrike" cap="none">
              <a:solidFill>
                <a:schemeClr val="dk2"/>
              </a:solidFill>
              <a:latin typeface="Arial"/>
              <a:ea typeface="Arial"/>
              <a:cs typeface="Arial"/>
              <a:sym typeface="Arial"/>
            </a:endParaRPr>
          </a:p>
          <a:p>
            <a:pPr marL="0" marR="161925" lvl="0" indent="0" algn="l" rtl="0">
              <a:lnSpc>
                <a:spcPct val="100000"/>
              </a:lnSpc>
              <a:spcBef>
                <a:spcPts val="0"/>
              </a:spcBef>
              <a:spcAft>
                <a:spcPts val="0"/>
              </a:spcAft>
              <a:buClr>
                <a:schemeClr val="dk1"/>
              </a:buClr>
              <a:buSzPts val="1100"/>
              <a:buFont typeface="Arial"/>
              <a:buNone/>
            </a:pPr>
            <a:r>
              <a:rPr lang="en-SG" sz="1100" b="0" i="0" u="none" strike="noStrike" cap="none">
                <a:solidFill>
                  <a:schemeClr val="dk2"/>
                </a:solidFill>
                <a:latin typeface="Arial"/>
                <a:ea typeface="Arial"/>
                <a:cs typeface="Arial"/>
                <a:sym typeface="Arial"/>
              </a:rPr>
              <a:t>Let’s take a minute to think about how we interact with different people depending on who they are. You may act differently around your friends than your family members or your teachers at school. You also may act differently depending on the setting or occasion — one way with friends at school and a different way with the same friends when you spend time together outside of school.</a:t>
            </a:r>
            <a:endParaRPr/>
          </a:p>
          <a:p>
            <a:pPr marL="0" marR="161925"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2"/>
              </a:solidFill>
              <a:latin typeface="Arial"/>
              <a:ea typeface="Arial"/>
              <a:cs typeface="Arial"/>
              <a:sym typeface="Arial"/>
            </a:endParaRPr>
          </a:p>
          <a:p>
            <a:pPr marL="0" marR="161925" lvl="0" indent="0" algn="l" rtl="0">
              <a:lnSpc>
                <a:spcPct val="100000"/>
              </a:lnSpc>
              <a:spcBef>
                <a:spcPts val="0"/>
              </a:spcBef>
              <a:spcAft>
                <a:spcPts val="0"/>
              </a:spcAft>
              <a:buClr>
                <a:schemeClr val="dk1"/>
              </a:buClr>
              <a:buSzPts val="1100"/>
              <a:buFont typeface="Arial"/>
              <a:buNone/>
            </a:pPr>
            <a:r>
              <a:rPr lang="en-SG" sz="1100" b="0" i="0" u="none" strike="noStrike" cap="none">
                <a:solidFill>
                  <a:schemeClr val="dk2"/>
                </a:solidFill>
                <a:latin typeface="Arial"/>
                <a:ea typeface="Arial"/>
                <a:cs typeface="Arial"/>
                <a:sym typeface="Arial"/>
              </a:rPr>
              <a:t>We may be all slightly different people depending on where we are and who we’re with. You have a similar ability to manage how you and your content will appear publicly online and it can be helpful to start thinking about how you’d like others to view you on the internet.</a:t>
            </a:r>
            <a:endParaRPr/>
          </a:p>
          <a:p>
            <a:pPr marL="0" marR="161925"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2"/>
              </a:solidFill>
              <a:latin typeface="Arial"/>
              <a:ea typeface="Arial"/>
              <a:cs typeface="Arial"/>
              <a:sym typeface="Arial"/>
            </a:endParaRPr>
          </a:p>
          <a:p>
            <a:pPr marL="0" marR="161925" lvl="0" indent="0" algn="l" rtl="0">
              <a:lnSpc>
                <a:spcPct val="100000"/>
              </a:lnSpc>
              <a:spcBef>
                <a:spcPts val="0"/>
              </a:spcBef>
              <a:spcAft>
                <a:spcPts val="0"/>
              </a:spcAft>
              <a:buClr>
                <a:schemeClr val="dk1"/>
              </a:buClr>
              <a:buSzPts val="1100"/>
              <a:buFont typeface="Arial"/>
              <a:buNone/>
            </a:pPr>
            <a:r>
              <a:rPr lang="en-SG" sz="1100" b="0" i="0" u="none" strike="noStrike" cap="none">
                <a:solidFill>
                  <a:schemeClr val="dk2"/>
                </a:solidFill>
                <a:latin typeface="Arial"/>
                <a:ea typeface="Arial"/>
                <a:cs typeface="Arial"/>
                <a:sym typeface="Arial"/>
              </a:rPr>
              <a:t>Public figures (e.g., those in the music/film/TV industry, political figures, business leaders) do this all the time. By carefully constructing every part of their brand and public presence, from social media content (e.g., photos, videos, text-based posts) to interviews, they are trying to appeal to as many fans or customers as possible. You don’t have to be a public figure with a billion-dollar marketing strategy. But it is useful to think about who might be looking at your online presence and plan how you appear online for the future.</a:t>
            </a:r>
            <a:endParaRPr b="0">
              <a:solidFill>
                <a:schemeClr val="dk2"/>
              </a:solidFill>
            </a:endParaRPr>
          </a:p>
        </p:txBody>
      </p:sp>
      <p:sp>
        <p:nvSpPr>
          <p:cNvPr id="898" name="Google Shape;898;p167: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7"/>
        <p:cNvGrpSpPr/>
        <p:nvPr/>
      </p:nvGrpSpPr>
      <p:grpSpPr>
        <a:xfrm>
          <a:off x="0" y="0"/>
          <a:ext cx="0" cy="0"/>
          <a:chOff x="0" y="0"/>
          <a:chExt cx="0" cy="0"/>
        </a:xfrm>
      </p:grpSpPr>
      <p:sp>
        <p:nvSpPr>
          <p:cNvPr id="918" name="Google Shape;918;p16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161925" lvl="0" indent="0" algn="l" rtl="0">
              <a:lnSpc>
                <a:spcPct val="100000"/>
              </a:lnSpc>
              <a:spcBef>
                <a:spcPts val="0"/>
              </a:spcBef>
              <a:spcAft>
                <a:spcPts val="0"/>
              </a:spcAft>
              <a:buClr>
                <a:schemeClr val="dk1"/>
              </a:buClr>
              <a:buSzPts val="1100"/>
              <a:buFont typeface="Arial"/>
              <a:buNone/>
            </a:pPr>
            <a:r>
              <a:rPr lang="en-SG" b="1" u="sng">
                <a:solidFill>
                  <a:schemeClr val="dk2"/>
                </a:solidFill>
                <a:latin typeface="Montserrat SemiBold"/>
                <a:ea typeface="Montserrat SemiBold"/>
                <a:cs typeface="Montserrat SemiBold"/>
                <a:sym typeface="Montserrat SemiBold"/>
              </a:rPr>
              <a:t>Speaker Notes:</a:t>
            </a:r>
            <a:endParaRPr sz="1100" b="1" i="0" u="none" strike="noStrike" cap="none">
              <a:solidFill>
                <a:schemeClr val="dk2"/>
              </a:solidFill>
              <a:latin typeface="Montserrat SemiBold"/>
              <a:ea typeface="Montserrat SemiBold"/>
              <a:cs typeface="Montserrat SemiBold"/>
              <a:sym typeface="Montserrat SemiBold"/>
            </a:endParaRPr>
          </a:p>
          <a:p>
            <a:pPr marL="0" marR="161925" lvl="0" indent="0" algn="l" rtl="0">
              <a:lnSpc>
                <a:spcPct val="100000"/>
              </a:lnSpc>
              <a:spcBef>
                <a:spcPts val="0"/>
              </a:spcBef>
              <a:spcAft>
                <a:spcPts val="0"/>
              </a:spcAft>
              <a:buClr>
                <a:schemeClr val="dk1"/>
              </a:buClr>
              <a:buSzPts val="1100"/>
              <a:buFont typeface="Arial"/>
              <a:buNone/>
            </a:pPr>
            <a:endParaRPr sz="1100" b="1" i="0" u="none" strike="noStrike" cap="none">
              <a:solidFill>
                <a:schemeClr val="dk2"/>
              </a:solidFill>
              <a:latin typeface="Montserrat SemiBold"/>
              <a:ea typeface="Montserrat SemiBold"/>
              <a:cs typeface="Montserrat SemiBold"/>
              <a:sym typeface="Montserrat SemiBold"/>
            </a:endParaRPr>
          </a:p>
          <a:p>
            <a:pPr marL="0" marR="161925" lvl="0" indent="0" algn="l" rtl="0">
              <a:lnSpc>
                <a:spcPct val="100000"/>
              </a:lnSpc>
              <a:spcBef>
                <a:spcPts val="0"/>
              </a:spcBef>
              <a:spcAft>
                <a:spcPts val="0"/>
              </a:spcAft>
              <a:buClr>
                <a:schemeClr val="dk1"/>
              </a:buClr>
              <a:buSzPts val="1100"/>
              <a:buFont typeface="Arial"/>
              <a:buNone/>
            </a:pPr>
            <a:r>
              <a:rPr lang="en-SG" sz="1100" b="1" i="0" u="sng" strike="noStrike" cap="none">
                <a:solidFill>
                  <a:schemeClr val="dk2"/>
                </a:solidFill>
                <a:latin typeface="Arial"/>
                <a:ea typeface="Arial"/>
                <a:cs typeface="Arial"/>
                <a:sym typeface="Arial"/>
              </a:rPr>
              <a:t>Interaction</a:t>
            </a:r>
            <a:endParaRPr sz="1100" b="0" i="0" u="none" strike="noStrike" cap="none">
              <a:solidFill>
                <a:schemeClr val="dk2"/>
              </a:solidFill>
              <a:latin typeface="Arial"/>
              <a:ea typeface="Arial"/>
              <a:cs typeface="Arial"/>
              <a:sym typeface="Arial"/>
            </a:endParaRPr>
          </a:p>
          <a:p>
            <a:pPr marL="0" marR="161925"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2"/>
              </a:solidFill>
              <a:latin typeface="Arial"/>
              <a:ea typeface="Arial"/>
              <a:cs typeface="Arial"/>
              <a:sym typeface="Arial"/>
            </a:endParaRPr>
          </a:p>
          <a:p>
            <a:pPr marL="0" marR="161925" lvl="0" indent="0" algn="l" rtl="0">
              <a:lnSpc>
                <a:spcPct val="100000"/>
              </a:lnSpc>
              <a:spcBef>
                <a:spcPts val="0"/>
              </a:spcBef>
              <a:spcAft>
                <a:spcPts val="0"/>
              </a:spcAft>
              <a:buClr>
                <a:schemeClr val="dk1"/>
              </a:buClr>
              <a:buSzPts val="1100"/>
              <a:buFont typeface="Arial"/>
              <a:buNone/>
            </a:pPr>
            <a:r>
              <a:rPr lang="en-SG" sz="1100" b="1" i="0" u="none" strike="noStrike" cap="none">
                <a:solidFill>
                  <a:schemeClr val="dk2"/>
                </a:solidFill>
                <a:latin typeface="Arial"/>
                <a:ea typeface="Arial"/>
                <a:cs typeface="Arial"/>
                <a:sym typeface="Arial"/>
              </a:rPr>
              <a:t>CLASS INTERACTION</a:t>
            </a:r>
            <a:endParaRPr sz="1100" b="0" i="0" u="none" strike="noStrike" cap="none">
              <a:solidFill>
                <a:schemeClr val="dk2"/>
              </a:solidFill>
              <a:latin typeface="Arial"/>
              <a:ea typeface="Arial"/>
              <a:cs typeface="Arial"/>
              <a:sym typeface="Arial"/>
            </a:endParaRPr>
          </a:p>
          <a:p>
            <a:pPr marL="0" marR="161925" lvl="0" indent="0" algn="l" rtl="0">
              <a:lnSpc>
                <a:spcPct val="100000"/>
              </a:lnSpc>
              <a:spcBef>
                <a:spcPts val="0"/>
              </a:spcBef>
              <a:spcAft>
                <a:spcPts val="0"/>
              </a:spcAft>
              <a:buClr>
                <a:schemeClr val="dk1"/>
              </a:buClr>
              <a:buSzPts val="1100"/>
              <a:buFont typeface="Arial"/>
              <a:buNone/>
            </a:pPr>
            <a:r>
              <a:rPr lang="en-SG" sz="1100" b="0" i="0" u="none" strike="noStrike" cap="none">
                <a:solidFill>
                  <a:schemeClr val="dk2"/>
                </a:solidFill>
                <a:latin typeface="Arial"/>
                <a:ea typeface="Arial"/>
                <a:cs typeface="Arial"/>
                <a:sym typeface="Arial"/>
              </a:rPr>
              <a:t>Organize students into pairs.</a:t>
            </a:r>
            <a:endParaRPr/>
          </a:p>
          <a:p>
            <a:pPr marL="0" marR="161925"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2"/>
              </a:solidFill>
              <a:latin typeface="Arial"/>
              <a:ea typeface="Arial"/>
              <a:cs typeface="Arial"/>
              <a:sym typeface="Arial"/>
            </a:endParaRPr>
          </a:p>
          <a:p>
            <a:pPr marL="0" marR="161925" lvl="0" indent="0" algn="l" rtl="0">
              <a:lnSpc>
                <a:spcPct val="100000"/>
              </a:lnSpc>
              <a:spcBef>
                <a:spcPts val="0"/>
              </a:spcBef>
              <a:spcAft>
                <a:spcPts val="0"/>
              </a:spcAft>
              <a:buClr>
                <a:schemeClr val="dk1"/>
              </a:buClr>
              <a:buSzPts val="1100"/>
              <a:buFont typeface="Arial"/>
              <a:buNone/>
            </a:pPr>
            <a:r>
              <a:rPr lang="en-SG" sz="1100" b="1" i="0" u="none" strike="noStrike" cap="none">
                <a:solidFill>
                  <a:schemeClr val="dk2"/>
                </a:solidFill>
                <a:latin typeface="Arial"/>
                <a:ea typeface="Arial"/>
                <a:cs typeface="Arial"/>
                <a:sym typeface="Arial"/>
              </a:rPr>
              <a:t>ASK YOUR STUDENTS</a:t>
            </a:r>
            <a:endParaRPr sz="1100" b="0" i="0" u="none" strike="noStrike" cap="none">
              <a:solidFill>
                <a:schemeClr val="dk2"/>
              </a:solidFill>
              <a:latin typeface="Arial"/>
              <a:ea typeface="Arial"/>
              <a:cs typeface="Arial"/>
              <a:sym typeface="Arial"/>
            </a:endParaRPr>
          </a:p>
          <a:p>
            <a:pPr marL="171450" marR="161925" lvl="0" indent="-171450" algn="l" rtl="0">
              <a:lnSpc>
                <a:spcPct val="100000"/>
              </a:lnSpc>
              <a:spcBef>
                <a:spcPts val="0"/>
              </a:spcBef>
              <a:spcAft>
                <a:spcPts val="0"/>
              </a:spcAft>
              <a:buClr>
                <a:schemeClr val="dk1"/>
              </a:buClr>
              <a:buSzPts val="1100"/>
              <a:buChar char="●"/>
            </a:pPr>
            <a:r>
              <a:rPr lang="en-SG" sz="1100" b="0" i="0" u="none" strike="noStrike" cap="none">
                <a:solidFill>
                  <a:schemeClr val="dk2"/>
                </a:solidFill>
                <a:latin typeface="Arial"/>
                <a:ea typeface="Arial"/>
                <a:cs typeface="Arial"/>
                <a:sym typeface="Arial"/>
              </a:rPr>
              <a:t>What content do you currently make and/or share online (e.g., videos, music, remixes, blogs, designs, animations)?</a:t>
            </a:r>
            <a:endParaRPr/>
          </a:p>
          <a:p>
            <a:pPr marL="171450" marR="161925" lvl="0" indent="-171450" algn="l" rtl="0">
              <a:lnSpc>
                <a:spcPct val="100000"/>
              </a:lnSpc>
              <a:spcBef>
                <a:spcPts val="0"/>
              </a:spcBef>
              <a:spcAft>
                <a:spcPts val="0"/>
              </a:spcAft>
              <a:buClr>
                <a:schemeClr val="dk1"/>
              </a:buClr>
              <a:buSzPts val="1100"/>
              <a:buChar char="●"/>
            </a:pPr>
            <a:r>
              <a:rPr lang="en-SG" sz="1100" b="0" i="0" u="none" strike="noStrike" cap="none">
                <a:solidFill>
                  <a:schemeClr val="dk2"/>
                </a:solidFill>
                <a:latin typeface="Arial"/>
                <a:ea typeface="Arial"/>
                <a:cs typeface="Arial"/>
                <a:sym typeface="Arial"/>
              </a:rPr>
              <a:t>What inspires you to make or share this content?</a:t>
            </a:r>
            <a:endParaRPr/>
          </a:p>
          <a:p>
            <a:pPr marL="171450" marR="161925" lvl="0" indent="-171450" algn="l" rtl="0">
              <a:lnSpc>
                <a:spcPct val="100000"/>
              </a:lnSpc>
              <a:spcBef>
                <a:spcPts val="0"/>
              </a:spcBef>
              <a:spcAft>
                <a:spcPts val="0"/>
              </a:spcAft>
              <a:buClr>
                <a:schemeClr val="dk1"/>
              </a:buClr>
              <a:buSzPts val="1100"/>
              <a:buChar char="●"/>
            </a:pPr>
            <a:r>
              <a:rPr lang="en-SG" sz="1100" b="0" i="0" u="none" strike="noStrike" cap="none">
                <a:solidFill>
                  <a:schemeClr val="dk2"/>
                </a:solidFill>
                <a:latin typeface="Arial"/>
                <a:ea typeface="Arial"/>
                <a:cs typeface="Arial"/>
                <a:sym typeface="Arial"/>
              </a:rPr>
              <a:t>Why do you do it? What content do you have your real name and image associated with?</a:t>
            </a:r>
            <a:endParaRPr/>
          </a:p>
          <a:p>
            <a:pPr marL="171450" marR="161925" lvl="0" indent="-171450" algn="l" rtl="0">
              <a:lnSpc>
                <a:spcPct val="100000"/>
              </a:lnSpc>
              <a:spcBef>
                <a:spcPts val="0"/>
              </a:spcBef>
              <a:spcAft>
                <a:spcPts val="0"/>
              </a:spcAft>
              <a:buClr>
                <a:schemeClr val="dk1"/>
              </a:buClr>
              <a:buSzPts val="1100"/>
              <a:buChar char="●"/>
            </a:pPr>
            <a:r>
              <a:rPr lang="en-SG" sz="1100" b="0" i="0" u="none" strike="noStrike" cap="none">
                <a:solidFill>
                  <a:schemeClr val="dk2"/>
                </a:solidFill>
                <a:latin typeface="Arial"/>
                <a:ea typeface="Arial"/>
                <a:cs typeface="Arial"/>
                <a:sym typeface="Arial"/>
              </a:rPr>
              <a:t>Is there any content that you would not want to be publicly associated with you? Why not?</a:t>
            </a:r>
            <a:endParaRPr/>
          </a:p>
          <a:p>
            <a:pPr marL="0" marR="161925"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2"/>
              </a:solidFill>
              <a:latin typeface="Arial"/>
              <a:ea typeface="Arial"/>
              <a:cs typeface="Arial"/>
              <a:sym typeface="Arial"/>
            </a:endParaRPr>
          </a:p>
          <a:p>
            <a:pPr marL="0" marR="161925" lvl="0" indent="0" algn="l" rtl="0">
              <a:lnSpc>
                <a:spcPct val="100000"/>
              </a:lnSpc>
              <a:spcBef>
                <a:spcPts val="0"/>
              </a:spcBef>
              <a:spcAft>
                <a:spcPts val="0"/>
              </a:spcAft>
              <a:buClr>
                <a:schemeClr val="dk1"/>
              </a:buClr>
              <a:buSzPts val="1100"/>
              <a:buFont typeface="Arial"/>
              <a:buNone/>
            </a:pPr>
            <a:r>
              <a:rPr lang="en-SG" sz="1100" b="1" i="0" u="none" strike="noStrike" cap="none">
                <a:solidFill>
                  <a:schemeClr val="dk2"/>
                </a:solidFill>
                <a:latin typeface="Arial"/>
                <a:ea typeface="Arial"/>
                <a:cs typeface="Arial"/>
                <a:sym typeface="Arial"/>
              </a:rPr>
              <a:t>CLASS INTERACTION</a:t>
            </a:r>
            <a:endParaRPr sz="1100" b="0" i="0" u="none" strike="noStrike" cap="none">
              <a:solidFill>
                <a:schemeClr val="dk2"/>
              </a:solidFill>
              <a:latin typeface="Arial"/>
              <a:ea typeface="Arial"/>
              <a:cs typeface="Arial"/>
              <a:sym typeface="Arial"/>
            </a:endParaRPr>
          </a:p>
          <a:p>
            <a:pPr marL="0" marR="161925" lvl="0" indent="0" algn="l" rtl="0">
              <a:lnSpc>
                <a:spcPct val="100000"/>
              </a:lnSpc>
              <a:spcBef>
                <a:spcPts val="0"/>
              </a:spcBef>
              <a:spcAft>
                <a:spcPts val="0"/>
              </a:spcAft>
              <a:buClr>
                <a:schemeClr val="dk1"/>
              </a:buClr>
              <a:buSzPts val="1100"/>
              <a:buFont typeface="Arial"/>
              <a:buNone/>
            </a:pPr>
            <a:r>
              <a:rPr lang="en-SG" sz="1100" b="0" i="0" u="none" strike="noStrike" cap="none">
                <a:solidFill>
                  <a:schemeClr val="dk2"/>
                </a:solidFill>
                <a:latin typeface="Arial"/>
                <a:ea typeface="Arial"/>
                <a:cs typeface="Arial"/>
                <a:sym typeface="Arial"/>
              </a:rPr>
              <a:t>Give students seven minutes to discuss. And ask the groups to share out.</a:t>
            </a:r>
            <a:br>
              <a:rPr lang="en-SG">
                <a:solidFill>
                  <a:schemeClr val="dk2"/>
                </a:solidFill>
              </a:rPr>
            </a:br>
            <a:endParaRPr b="1">
              <a:solidFill>
                <a:schemeClr val="dk2"/>
              </a:solidFill>
              <a:latin typeface="Montserrat SemiBold"/>
              <a:ea typeface="Montserrat SemiBold"/>
              <a:cs typeface="Montserrat SemiBold"/>
              <a:sym typeface="Montserrat SemiBold"/>
            </a:endParaRPr>
          </a:p>
        </p:txBody>
      </p:sp>
      <p:sp>
        <p:nvSpPr>
          <p:cNvPr id="919" name="Google Shape;919;p168: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134: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1" name="Google Shape;211;p1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805"/>
              </a:spcBef>
              <a:spcAft>
                <a:spcPts val="0"/>
              </a:spcAft>
              <a:buClr>
                <a:schemeClr val="dk1"/>
              </a:buClr>
              <a:buSzPts val="1100"/>
              <a:buFont typeface="Arial"/>
              <a:buNone/>
            </a:pPr>
            <a:r>
              <a:rPr lang="en-SG" b="1" u="sng">
                <a:solidFill>
                  <a:schemeClr val="dk2"/>
                </a:solidFill>
                <a:latin typeface="Montserrat SemiBold"/>
                <a:ea typeface="Montserrat SemiBold"/>
                <a:cs typeface="Montserrat SemiBold"/>
                <a:sym typeface="Montserrat SemiBold"/>
              </a:rPr>
              <a:t>Speaker Notes:</a:t>
            </a:r>
            <a:endParaRPr sz="1100" b="1" i="0" u="none" strike="noStrike" cap="none">
              <a:solidFill>
                <a:schemeClr val="dk2"/>
              </a:solidFill>
              <a:latin typeface="Montserrat SemiBold"/>
              <a:ea typeface="Montserrat SemiBold"/>
              <a:cs typeface="Montserrat SemiBold"/>
              <a:sym typeface="Montserrat SemiBold"/>
            </a:endParaRPr>
          </a:p>
          <a:p>
            <a:pPr marL="0" lvl="0" indent="0" algn="l" rtl="0">
              <a:lnSpc>
                <a:spcPct val="100000"/>
              </a:lnSpc>
              <a:spcBef>
                <a:spcPts val="805"/>
              </a:spcBef>
              <a:spcAft>
                <a:spcPts val="0"/>
              </a:spcAft>
              <a:buClr>
                <a:schemeClr val="dk1"/>
              </a:buClr>
              <a:buSzPts val="1100"/>
              <a:buFont typeface="Arial"/>
              <a:buNone/>
            </a:pPr>
            <a:endParaRPr sz="1100" b="1" i="0" u="none" strike="noStrike" cap="none">
              <a:solidFill>
                <a:schemeClr val="dk2"/>
              </a:solidFill>
              <a:latin typeface="Montserrat SemiBold"/>
              <a:ea typeface="Montserrat SemiBold"/>
              <a:cs typeface="Montserrat SemiBold"/>
              <a:sym typeface="Montserrat SemiBold"/>
            </a:endParaRPr>
          </a:p>
          <a:p>
            <a:pPr marL="0" lvl="0" indent="0" algn="l" rtl="0">
              <a:lnSpc>
                <a:spcPct val="100000"/>
              </a:lnSpc>
              <a:spcBef>
                <a:spcPts val="805"/>
              </a:spcBef>
              <a:spcAft>
                <a:spcPts val="0"/>
              </a:spcAft>
              <a:buClr>
                <a:schemeClr val="dk1"/>
              </a:buClr>
              <a:buSzPts val="1100"/>
              <a:buFont typeface="Arial"/>
              <a:buNone/>
            </a:pPr>
            <a:r>
              <a:rPr lang="en-SG" sz="1100" b="1" i="0" u="none" strike="noStrike" cap="none">
                <a:solidFill>
                  <a:schemeClr val="dk2"/>
                </a:solidFill>
                <a:latin typeface="Montserrat SemiBold"/>
                <a:ea typeface="Montserrat SemiBold"/>
                <a:cs typeface="Montserrat SemiBold"/>
                <a:sym typeface="Montserrat SemiBold"/>
              </a:rPr>
              <a:t>TELL YOUR STUDENTS</a:t>
            </a:r>
            <a:endParaRPr/>
          </a:p>
          <a:p>
            <a:pPr marL="0" lvl="0" indent="0" algn="l" rtl="0">
              <a:lnSpc>
                <a:spcPct val="100000"/>
              </a:lnSpc>
              <a:spcBef>
                <a:spcPts val="805"/>
              </a:spcBef>
              <a:spcAft>
                <a:spcPts val="0"/>
              </a:spcAft>
              <a:buClr>
                <a:schemeClr val="dk1"/>
              </a:buClr>
              <a:buSzPts val="1100"/>
              <a:buFont typeface="Arial"/>
              <a:buNone/>
            </a:pPr>
            <a:r>
              <a:rPr lang="en-SG" sz="1100" b="0" i="0" u="none" strike="noStrike" cap="none">
                <a:solidFill>
                  <a:schemeClr val="dk2"/>
                </a:solidFill>
                <a:latin typeface="Arial"/>
                <a:ea typeface="Arial"/>
                <a:cs typeface="Arial"/>
                <a:sym typeface="Arial"/>
              </a:rPr>
              <a:t>Imagine that you had to write down that secret on a piece of paper and one random person in this group was to read it. Here are some more questions — again, answer them only in your mind, not out loud or in writing. After one week goes by:</a:t>
            </a:r>
            <a:endParaRPr/>
          </a:p>
          <a:p>
            <a:pPr marL="171450" lvl="0" indent="-171450" algn="l" rtl="0">
              <a:lnSpc>
                <a:spcPct val="100000"/>
              </a:lnSpc>
              <a:spcBef>
                <a:spcPts val="805"/>
              </a:spcBef>
              <a:spcAft>
                <a:spcPts val="0"/>
              </a:spcAft>
              <a:buClr>
                <a:schemeClr val="dk1"/>
              </a:buClr>
              <a:buSzPts val="1100"/>
              <a:buChar char="●"/>
            </a:pPr>
            <a:r>
              <a:rPr lang="en-SG" sz="1100" b="0" i="0" u="none" strike="noStrike" cap="none">
                <a:solidFill>
                  <a:schemeClr val="dk2"/>
                </a:solidFill>
                <a:latin typeface="Arial"/>
                <a:ea typeface="Arial"/>
                <a:cs typeface="Arial"/>
                <a:sym typeface="Arial"/>
              </a:rPr>
              <a:t>How many people in this room would now know the secret?</a:t>
            </a:r>
            <a:endParaRPr/>
          </a:p>
          <a:p>
            <a:pPr marL="171450" lvl="0" indent="-171450" algn="l" rtl="0">
              <a:lnSpc>
                <a:spcPct val="100000"/>
              </a:lnSpc>
              <a:spcBef>
                <a:spcPts val="805"/>
              </a:spcBef>
              <a:spcAft>
                <a:spcPts val="0"/>
              </a:spcAft>
              <a:buClr>
                <a:schemeClr val="dk1"/>
              </a:buClr>
              <a:buSzPts val="1100"/>
              <a:buChar char="●"/>
            </a:pPr>
            <a:r>
              <a:rPr lang="en-SG" sz="1100" b="0" i="0" u="none" strike="noStrike" cap="none">
                <a:solidFill>
                  <a:schemeClr val="dk2"/>
                </a:solidFill>
                <a:latin typeface="Arial"/>
                <a:ea typeface="Arial"/>
                <a:cs typeface="Arial"/>
                <a:sym typeface="Arial"/>
              </a:rPr>
              <a:t>How many people in your neighborhood would now know the secret?</a:t>
            </a:r>
            <a:endParaRPr/>
          </a:p>
          <a:p>
            <a:pPr marL="171450" lvl="0" indent="-171450" algn="l" rtl="0">
              <a:lnSpc>
                <a:spcPct val="100000"/>
              </a:lnSpc>
              <a:spcBef>
                <a:spcPts val="805"/>
              </a:spcBef>
              <a:spcAft>
                <a:spcPts val="0"/>
              </a:spcAft>
              <a:buClr>
                <a:schemeClr val="dk1"/>
              </a:buClr>
              <a:buSzPts val="1100"/>
              <a:buChar char="●"/>
            </a:pPr>
            <a:r>
              <a:rPr lang="en-SG" sz="1100" b="0" i="0" u="none" strike="noStrike" cap="none">
                <a:solidFill>
                  <a:schemeClr val="dk2"/>
                </a:solidFill>
                <a:latin typeface="Arial"/>
                <a:ea typeface="Arial"/>
                <a:cs typeface="Arial"/>
                <a:sym typeface="Arial"/>
              </a:rPr>
              <a:t>How many people that you have never met face to face would now know the secret?</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1"/>
        <p:cNvGrpSpPr/>
        <p:nvPr/>
      </p:nvGrpSpPr>
      <p:grpSpPr>
        <a:xfrm>
          <a:off x="0" y="0"/>
          <a:ext cx="0" cy="0"/>
          <a:chOff x="0" y="0"/>
          <a:chExt cx="0" cy="0"/>
        </a:xfrm>
      </p:grpSpPr>
      <p:sp>
        <p:nvSpPr>
          <p:cNvPr id="942" name="Google Shape;942;p16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161925" lvl="0" indent="0" algn="l" rtl="0">
              <a:lnSpc>
                <a:spcPct val="100000"/>
              </a:lnSpc>
              <a:spcBef>
                <a:spcPts val="0"/>
              </a:spcBef>
              <a:spcAft>
                <a:spcPts val="0"/>
              </a:spcAft>
              <a:buClr>
                <a:schemeClr val="dk1"/>
              </a:buClr>
              <a:buSzPts val="1100"/>
              <a:buFont typeface="Arial"/>
              <a:buNone/>
            </a:pPr>
            <a:r>
              <a:rPr lang="en-SG" b="1" u="sng">
                <a:solidFill>
                  <a:schemeClr val="dk2"/>
                </a:solidFill>
                <a:latin typeface="Montserrat SemiBold"/>
                <a:ea typeface="Montserrat SemiBold"/>
                <a:cs typeface="Montserrat SemiBold"/>
                <a:sym typeface="Montserrat SemiBold"/>
              </a:rPr>
              <a:t>Speaker Notes:</a:t>
            </a:r>
            <a:endParaRPr b="1">
              <a:solidFill>
                <a:schemeClr val="dk2"/>
              </a:solidFill>
              <a:latin typeface="Montserrat SemiBold"/>
              <a:ea typeface="Montserrat SemiBold"/>
              <a:cs typeface="Montserrat SemiBold"/>
              <a:sym typeface="Montserrat SemiBold"/>
            </a:endParaRPr>
          </a:p>
          <a:p>
            <a:pPr marL="0" marR="161925" lvl="0" indent="0" algn="l" rtl="0">
              <a:lnSpc>
                <a:spcPct val="100000"/>
              </a:lnSpc>
              <a:spcBef>
                <a:spcPts val="0"/>
              </a:spcBef>
              <a:spcAft>
                <a:spcPts val="0"/>
              </a:spcAft>
              <a:buClr>
                <a:schemeClr val="dk1"/>
              </a:buClr>
              <a:buSzPts val="1100"/>
              <a:buFont typeface="Arial"/>
              <a:buNone/>
            </a:pPr>
            <a:endParaRPr b="1">
              <a:solidFill>
                <a:schemeClr val="dk2"/>
              </a:solidFill>
              <a:latin typeface="Montserrat SemiBold"/>
              <a:ea typeface="Montserrat SemiBold"/>
              <a:cs typeface="Montserrat SemiBold"/>
              <a:sym typeface="Montserrat SemiBold"/>
            </a:endParaRPr>
          </a:p>
          <a:p>
            <a:pPr marL="0" marR="161925" lvl="0" indent="0" algn="l" rtl="0">
              <a:lnSpc>
                <a:spcPct val="100000"/>
              </a:lnSpc>
              <a:spcBef>
                <a:spcPts val="0"/>
              </a:spcBef>
              <a:spcAft>
                <a:spcPts val="0"/>
              </a:spcAft>
              <a:buClr>
                <a:schemeClr val="dk1"/>
              </a:buClr>
              <a:buSzPts val="1100"/>
              <a:buFont typeface="Arial"/>
              <a:buNone/>
            </a:pPr>
            <a:r>
              <a:rPr lang="en-SG" sz="1100" b="1" i="0" u="none" strike="noStrike" cap="none">
                <a:solidFill>
                  <a:schemeClr val="dk2"/>
                </a:solidFill>
                <a:latin typeface="Arial"/>
                <a:ea typeface="Arial"/>
                <a:cs typeface="Arial"/>
                <a:sym typeface="Arial"/>
              </a:rPr>
              <a:t>ASK YOUR STUDENTS</a:t>
            </a:r>
            <a:endParaRPr sz="1100" b="0" i="0" u="none" strike="noStrike" cap="none">
              <a:solidFill>
                <a:schemeClr val="dk2"/>
              </a:solidFill>
              <a:latin typeface="Arial"/>
              <a:ea typeface="Arial"/>
              <a:cs typeface="Arial"/>
              <a:sym typeface="Arial"/>
            </a:endParaRPr>
          </a:p>
          <a:p>
            <a:pPr marL="0" marR="161925" lvl="0" indent="0" algn="l" rtl="0">
              <a:lnSpc>
                <a:spcPct val="100000"/>
              </a:lnSpc>
              <a:spcBef>
                <a:spcPts val="0"/>
              </a:spcBef>
              <a:spcAft>
                <a:spcPts val="0"/>
              </a:spcAft>
              <a:buClr>
                <a:schemeClr val="dk1"/>
              </a:buClr>
              <a:buSzPts val="1100"/>
              <a:buFont typeface="Arial"/>
              <a:buNone/>
            </a:pPr>
            <a:r>
              <a:rPr lang="en-SG" sz="1100" b="0" i="0" u="none" strike="noStrike" cap="none">
                <a:solidFill>
                  <a:schemeClr val="dk2"/>
                </a:solidFill>
                <a:latin typeface="Arial"/>
                <a:ea typeface="Arial"/>
                <a:cs typeface="Arial"/>
                <a:sym typeface="Arial"/>
              </a:rPr>
              <a:t>Before we can talk about your future online presence, let’s talk about your future goals. Discuss with your partner: </a:t>
            </a:r>
            <a:endParaRPr/>
          </a:p>
          <a:p>
            <a:pPr marL="171450" marR="161925" lvl="0" indent="-171450" algn="l" rtl="0">
              <a:lnSpc>
                <a:spcPct val="100000"/>
              </a:lnSpc>
              <a:spcBef>
                <a:spcPts val="0"/>
              </a:spcBef>
              <a:spcAft>
                <a:spcPts val="0"/>
              </a:spcAft>
              <a:buClr>
                <a:schemeClr val="dk1"/>
              </a:buClr>
              <a:buSzPts val="1100"/>
              <a:buChar char="●"/>
            </a:pPr>
            <a:r>
              <a:rPr lang="en-SG" sz="1100" b="0" i="0" u="none" strike="noStrike" cap="none">
                <a:solidFill>
                  <a:schemeClr val="dk2"/>
                </a:solidFill>
                <a:latin typeface="Arial"/>
                <a:ea typeface="Arial"/>
                <a:cs typeface="Arial"/>
                <a:sym typeface="Arial"/>
              </a:rPr>
              <a:t>Where and what do you want to be in a few years, and how did you first come up with that idea? It’s okay if you have more than one idea or one career that currently interests you.</a:t>
            </a:r>
            <a:endParaRPr/>
          </a:p>
          <a:p>
            <a:pPr marL="171450" marR="161925" lvl="0" indent="-171450" algn="l" rtl="0">
              <a:lnSpc>
                <a:spcPct val="100000"/>
              </a:lnSpc>
              <a:spcBef>
                <a:spcPts val="0"/>
              </a:spcBef>
              <a:spcAft>
                <a:spcPts val="0"/>
              </a:spcAft>
              <a:buClr>
                <a:schemeClr val="dk1"/>
              </a:buClr>
              <a:buSzPts val="1100"/>
              <a:buChar char="●"/>
            </a:pPr>
            <a:r>
              <a:rPr lang="en-SG" sz="1100" b="0" i="0" u="none" strike="noStrike" cap="none">
                <a:solidFill>
                  <a:schemeClr val="dk2"/>
                </a:solidFill>
                <a:latin typeface="Arial"/>
                <a:ea typeface="Arial"/>
                <a:cs typeface="Arial"/>
                <a:sym typeface="Arial"/>
              </a:rPr>
              <a:t>What other personal goals do you have that are not related to your career goal(s)?</a:t>
            </a:r>
            <a:endParaRPr/>
          </a:p>
          <a:p>
            <a:pPr marL="171450" marR="161925" lvl="0" indent="-171450" algn="l" rtl="0">
              <a:lnSpc>
                <a:spcPct val="100000"/>
              </a:lnSpc>
              <a:spcBef>
                <a:spcPts val="0"/>
              </a:spcBef>
              <a:spcAft>
                <a:spcPts val="0"/>
              </a:spcAft>
              <a:buClr>
                <a:schemeClr val="dk1"/>
              </a:buClr>
              <a:buSzPts val="1100"/>
              <a:buChar char="●"/>
            </a:pPr>
            <a:r>
              <a:rPr lang="en-SG" sz="1100" b="0" i="0" u="none" strike="noStrike" cap="none">
                <a:solidFill>
                  <a:schemeClr val="dk2"/>
                </a:solidFill>
                <a:latin typeface="Arial"/>
                <a:ea typeface="Arial"/>
                <a:cs typeface="Arial"/>
                <a:sym typeface="Arial"/>
              </a:rPr>
              <a:t>What might you do online to help you achieve your future career goals or personal goals?</a:t>
            </a:r>
            <a:endParaRPr/>
          </a:p>
        </p:txBody>
      </p:sp>
      <p:sp>
        <p:nvSpPr>
          <p:cNvPr id="943" name="Google Shape;943;p169: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6"/>
        <p:cNvGrpSpPr/>
        <p:nvPr/>
      </p:nvGrpSpPr>
      <p:grpSpPr>
        <a:xfrm>
          <a:off x="0" y="0"/>
          <a:ext cx="0" cy="0"/>
          <a:chOff x="0" y="0"/>
          <a:chExt cx="0" cy="0"/>
        </a:xfrm>
      </p:grpSpPr>
      <p:sp>
        <p:nvSpPr>
          <p:cNvPr id="967" name="Google Shape;967;p170: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68" name="Google Shape;968;p17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805"/>
              </a:spcBef>
              <a:spcAft>
                <a:spcPts val="0"/>
              </a:spcAft>
              <a:buClr>
                <a:schemeClr val="dk1"/>
              </a:buClr>
              <a:buSzPts val="1100"/>
              <a:buFont typeface="Arial"/>
              <a:buNone/>
            </a:pPr>
            <a:r>
              <a:rPr lang="en-SG" b="1" u="sng">
                <a:solidFill>
                  <a:schemeClr val="dk2"/>
                </a:solidFill>
                <a:latin typeface="Montserrat SemiBold"/>
                <a:ea typeface="Montserrat SemiBold"/>
                <a:cs typeface="Montserrat SemiBold"/>
                <a:sym typeface="Montserrat SemiBold"/>
              </a:rPr>
              <a:t>Speaker Notes:</a:t>
            </a:r>
            <a:endParaRPr b="1">
              <a:solidFill>
                <a:schemeClr val="dk2"/>
              </a:solidFill>
              <a:latin typeface="Montserrat SemiBold"/>
              <a:ea typeface="Montserrat SemiBold"/>
              <a:cs typeface="Montserrat SemiBold"/>
              <a:sym typeface="Montserrat SemiBold"/>
            </a:endParaRPr>
          </a:p>
          <a:p>
            <a:pPr marL="0" lvl="0" indent="0" algn="l" rtl="0">
              <a:lnSpc>
                <a:spcPct val="100000"/>
              </a:lnSpc>
              <a:spcBef>
                <a:spcPts val="805"/>
              </a:spcBef>
              <a:spcAft>
                <a:spcPts val="0"/>
              </a:spcAft>
              <a:buClr>
                <a:schemeClr val="dk1"/>
              </a:buClr>
              <a:buSzPts val="1100"/>
              <a:buFont typeface="Arial"/>
              <a:buNone/>
            </a:pPr>
            <a:endParaRPr b="1">
              <a:solidFill>
                <a:schemeClr val="dk2"/>
              </a:solidFill>
              <a:latin typeface="Montserrat SemiBold"/>
              <a:ea typeface="Montserrat SemiBold"/>
              <a:cs typeface="Montserrat SemiBold"/>
              <a:sym typeface="Montserrat SemiBold"/>
            </a:endParaRPr>
          </a:p>
          <a:p>
            <a:pPr marL="0" marR="161925" lvl="0" indent="0" algn="l" rtl="0">
              <a:lnSpc>
                <a:spcPct val="100000"/>
              </a:lnSpc>
              <a:spcBef>
                <a:spcPts val="0"/>
              </a:spcBef>
              <a:spcAft>
                <a:spcPts val="0"/>
              </a:spcAft>
              <a:buClr>
                <a:schemeClr val="dk1"/>
              </a:buClr>
              <a:buSzPts val="1100"/>
              <a:buFont typeface="Arial"/>
              <a:buNone/>
            </a:pPr>
            <a:r>
              <a:rPr lang="en-SG" sz="1100" b="1" i="0" u="none" strike="noStrike" cap="none">
                <a:solidFill>
                  <a:schemeClr val="dk2"/>
                </a:solidFill>
                <a:latin typeface="Arial"/>
                <a:ea typeface="Arial"/>
                <a:cs typeface="Arial"/>
                <a:sym typeface="Arial"/>
              </a:rPr>
              <a:t>CLASS INTERACTION</a:t>
            </a:r>
            <a:endParaRPr/>
          </a:p>
          <a:p>
            <a:pPr marL="0" marR="161925" lvl="0" indent="0" algn="l" rtl="0">
              <a:lnSpc>
                <a:spcPct val="100000"/>
              </a:lnSpc>
              <a:spcBef>
                <a:spcPts val="0"/>
              </a:spcBef>
              <a:spcAft>
                <a:spcPts val="0"/>
              </a:spcAft>
              <a:buClr>
                <a:schemeClr val="dk1"/>
              </a:buClr>
              <a:buSzPts val="1100"/>
              <a:buFont typeface="Arial"/>
              <a:buNone/>
            </a:pPr>
            <a:r>
              <a:rPr lang="en-SG" sz="1100" b="0" i="0" u="none" strike="noStrike" cap="none">
                <a:solidFill>
                  <a:schemeClr val="dk2"/>
                </a:solidFill>
                <a:latin typeface="Arial"/>
                <a:ea typeface="Arial"/>
                <a:cs typeface="Arial"/>
                <a:sym typeface="Arial"/>
              </a:rPr>
              <a:t>Pass out the “My Online Identity” resource to students.</a:t>
            </a:r>
            <a:endParaRPr/>
          </a:p>
          <a:p>
            <a:pPr marL="0" marR="161925"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2"/>
              </a:solidFill>
              <a:latin typeface="Arial"/>
              <a:ea typeface="Arial"/>
              <a:cs typeface="Arial"/>
              <a:sym typeface="Arial"/>
            </a:endParaRPr>
          </a:p>
          <a:p>
            <a:pPr marL="0" marR="161925" lvl="0" indent="0" algn="l" rtl="0">
              <a:lnSpc>
                <a:spcPct val="100000"/>
              </a:lnSpc>
              <a:spcBef>
                <a:spcPts val="0"/>
              </a:spcBef>
              <a:spcAft>
                <a:spcPts val="0"/>
              </a:spcAft>
              <a:buClr>
                <a:schemeClr val="dk1"/>
              </a:buClr>
              <a:buSzPts val="1100"/>
              <a:buFont typeface="Arial"/>
              <a:buNone/>
            </a:pPr>
            <a:r>
              <a:rPr lang="en-SG" sz="1100" b="1" i="0" u="none" strike="noStrike" cap="none">
                <a:solidFill>
                  <a:schemeClr val="dk2"/>
                </a:solidFill>
                <a:latin typeface="Arial"/>
                <a:ea typeface="Arial"/>
                <a:cs typeface="Arial"/>
                <a:sym typeface="Arial"/>
              </a:rPr>
              <a:t>TELL YOUR STUDENTS</a:t>
            </a:r>
            <a:endParaRPr sz="1100" b="0" i="0" u="none" strike="noStrike" cap="none">
              <a:solidFill>
                <a:schemeClr val="dk2"/>
              </a:solidFill>
              <a:latin typeface="Arial"/>
              <a:ea typeface="Arial"/>
              <a:cs typeface="Arial"/>
              <a:sym typeface="Arial"/>
            </a:endParaRPr>
          </a:p>
          <a:p>
            <a:pPr marL="0" marR="161925" lvl="0" indent="0" algn="l" rtl="0">
              <a:lnSpc>
                <a:spcPct val="100000"/>
              </a:lnSpc>
              <a:spcBef>
                <a:spcPts val="0"/>
              </a:spcBef>
              <a:spcAft>
                <a:spcPts val="0"/>
              </a:spcAft>
              <a:buClr>
                <a:schemeClr val="dk1"/>
              </a:buClr>
              <a:buSzPts val="1100"/>
              <a:buFont typeface="Arial"/>
              <a:buNone/>
            </a:pPr>
            <a:r>
              <a:rPr lang="en-SG" sz="1100" b="0" i="0" u="none" strike="noStrike" cap="none">
                <a:solidFill>
                  <a:schemeClr val="dk2"/>
                </a:solidFill>
                <a:latin typeface="Arial"/>
                <a:ea typeface="Arial"/>
                <a:cs typeface="Arial"/>
                <a:sym typeface="Arial"/>
              </a:rPr>
              <a:t>What you do online can help you explore your current interests and also help you discover future passions. Take a few minutes to fill out this resource and reflect on your aspirations in the context of how you present yourself online. Remember that everyone’s online identity may well be different and your own identity will likely evolve based on how your goals and interests change in the future.</a:t>
            </a:r>
            <a:br>
              <a:rPr lang="en-SG">
                <a:solidFill>
                  <a:schemeClr val="dk2"/>
                </a:solidFill>
              </a:rPr>
            </a:br>
            <a:endParaRPr b="1">
              <a:solidFill>
                <a:schemeClr val="dk2"/>
              </a:solidFill>
              <a:latin typeface="Montserrat SemiBold"/>
              <a:ea typeface="Montserrat SemiBold"/>
              <a:cs typeface="Montserrat SemiBold"/>
              <a:sym typeface="Montserrat SemiBo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2"/>
        <p:cNvGrpSpPr/>
        <p:nvPr/>
      </p:nvGrpSpPr>
      <p:grpSpPr>
        <a:xfrm>
          <a:off x="0" y="0"/>
          <a:ext cx="0" cy="0"/>
          <a:chOff x="0" y="0"/>
          <a:chExt cx="0" cy="0"/>
        </a:xfrm>
      </p:grpSpPr>
      <p:sp>
        <p:nvSpPr>
          <p:cNvPr id="993" name="Google Shape;993;p171: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94" name="Google Shape;994;p17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805"/>
              </a:spcBef>
              <a:spcAft>
                <a:spcPts val="0"/>
              </a:spcAft>
              <a:buClr>
                <a:schemeClr val="dk1"/>
              </a:buClr>
              <a:buSzPts val="1100"/>
              <a:buFont typeface="Arial"/>
              <a:buNone/>
            </a:pPr>
            <a:r>
              <a:rPr lang="en-SG" b="1" u="sng">
                <a:solidFill>
                  <a:schemeClr val="dk2"/>
                </a:solidFill>
                <a:latin typeface="Montserrat SemiBold"/>
                <a:ea typeface="Montserrat SemiBold"/>
                <a:cs typeface="Montserrat SemiBold"/>
                <a:sym typeface="Montserrat SemiBold"/>
              </a:rPr>
              <a:t>Speaker Notes:</a:t>
            </a:r>
            <a:endParaRPr sz="1100" b="1" i="0" u="none" strike="noStrike" cap="none">
              <a:solidFill>
                <a:schemeClr val="dk2"/>
              </a:solidFill>
              <a:latin typeface="Montserrat SemiBold"/>
              <a:ea typeface="Montserrat SemiBold"/>
              <a:cs typeface="Montserrat SemiBold"/>
              <a:sym typeface="Montserrat SemiBold"/>
            </a:endParaRPr>
          </a:p>
          <a:p>
            <a:pPr marL="0" lvl="0" indent="0" algn="l" rtl="0">
              <a:lnSpc>
                <a:spcPct val="100000"/>
              </a:lnSpc>
              <a:spcBef>
                <a:spcPts val="805"/>
              </a:spcBef>
              <a:spcAft>
                <a:spcPts val="0"/>
              </a:spcAft>
              <a:buClr>
                <a:schemeClr val="dk1"/>
              </a:buClr>
              <a:buSzPts val="1100"/>
              <a:buFont typeface="Arial"/>
              <a:buNone/>
            </a:pPr>
            <a:endParaRPr sz="1100" b="1" i="0" u="none" strike="noStrike" cap="none">
              <a:solidFill>
                <a:schemeClr val="dk2"/>
              </a:solidFill>
              <a:latin typeface="Montserrat SemiBold"/>
              <a:ea typeface="Montserrat SemiBold"/>
              <a:cs typeface="Montserrat SemiBold"/>
              <a:sym typeface="Montserrat SemiBold"/>
            </a:endParaRPr>
          </a:p>
          <a:p>
            <a:pPr marL="0" lvl="0" indent="0" algn="l" rtl="0">
              <a:lnSpc>
                <a:spcPct val="100000"/>
              </a:lnSpc>
              <a:spcBef>
                <a:spcPts val="805"/>
              </a:spcBef>
              <a:spcAft>
                <a:spcPts val="0"/>
              </a:spcAft>
              <a:buClr>
                <a:schemeClr val="dk1"/>
              </a:buClr>
              <a:buSzPts val="1100"/>
              <a:buFont typeface="Arial"/>
              <a:buNone/>
            </a:pPr>
            <a:r>
              <a:rPr lang="en-SG" sz="1100" b="1" i="0" u="none" strike="noStrike" cap="none">
                <a:solidFill>
                  <a:schemeClr val="dk2"/>
                </a:solidFill>
                <a:latin typeface="Arial"/>
                <a:ea typeface="Arial"/>
                <a:cs typeface="Arial"/>
                <a:sym typeface="Arial"/>
              </a:rPr>
              <a:t>Assignment</a:t>
            </a:r>
            <a:endParaRPr sz="1100" b="0" i="0" u="none" strike="noStrike" cap="none">
              <a:solidFill>
                <a:schemeClr val="dk2"/>
              </a:solidFill>
              <a:latin typeface="Arial"/>
              <a:ea typeface="Arial"/>
              <a:cs typeface="Arial"/>
              <a:sym typeface="Arial"/>
            </a:endParaRPr>
          </a:p>
          <a:p>
            <a:pPr marL="0" lvl="0" indent="0" algn="l" rtl="0">
              <a:lnSpc>
                <a:spcPct val="100000"/>
              </a:lnSpc>
              <a:spcBef>
                <a:spcPts val="805"/>
              </a:spcBef>
              <a:spcAft>
                <a:spcPts val="0"/>
              </a:spcAft>
              <a:buClr>
                <a:schemeClr val="dk1"/>
              </a:buClr>
              <a:buSzPts val="1100"/>
              <a:buFont typeface="Arial"/>
              <a:buNone/>
            </a:pPr>
            <a:endParaRPr sz="1100" b="0" i="0" u="none" strike="noStrike" cap="none">
              <a:solidFill>
                <a:schemeClr val="dk2"/>
              </a:solidFill>
              <a:latin typeface="Arial"/>
              <a:ea typeface="Arial"/>
              <a:cs typeface="Arial"/>
              <a:sym typeface="Arial"/>
            </a:endParaRPr>
          </a:p>
          <a:p>
            <a:pPr marL="0" lvl="0" indent="0" algn="l" rtl="0">
              <a:lnSpc>
                <a:spcPct val="100000"/>
              </a:lnSpc>
              <a:spcBef>
                <a:spcPts val="805"/>
              </a:spcBef>
              <a:spcAft>
                <a:spcPts val="0"/>
              </a:spcAft>
              <a:buClr>
                <a:schemeClr val="dk1"/>
              </a:buClr>
              <a:buSzPts val="1100"/>
              <a:buFont typeface="Arial"/>
              <a:buNone/>
            </a:pPr>
            <a:r>
              <a:rPr lang="en-SG" sz="1100" b="1" i="0" u="none" strike="noStrike" cap="none">
                <a:solidFill>
                  <a:schemeClr val="dk2"/>
                </a:solidFill>
                <a:latin typeface="Arial"/>
                <a:ea typeface="Arial"/>
                <a:cs typeface="Arial"/>
                <a:sym typeface="Arial"/>
              </a:rPr>
              <a:t>TELL YOUR STUDENTS</a:t>
            </a:r>
            <a:endParaRPr sz="1100" b="0" i="0" u="none" strike="noStrike" cap="none">
              <a:solidFill>
                <a:schemeClr val="dk2"/>
              </a:solidFill>
              <a:latin typeface="Arial"/>
              <a:ea typeface="Arial"/>
              <a:cs typeface="Arial"/>
              <a:sym typeface="Arial"/>
            </a:endParaRPr>
          </a:p>
          <a:p>
            <a:pPr marL="0" lvl="0" indent="0" algn="l" rtl="0">
              <a:lnSpc>
                <a:spcPct val="100000"/>
              </a:lnSpc>
              <a:spcBef>
                <a:spcPts val="805"/>
              </a:spcBef>
              <a:spcAft>
                <a:spcPts val="0"/>
              </a:spcAft>
              <a:buClr>
                <a:schemeClr val="dk1"/>
              </a:buClr>
              <a:buSzPts val="1100"/>
              <a:buFont typeface="Arial"/>
              <a:buNone/>
            </a:pPr>
            <a:r>
              <a:rPr lang="en-SG" sz="1100" b="0" i="0" u="none" strike="noStrike" cap="none">
                <a:solidFill>
                  <a:schemeClr val="dk2"/>
                </a:solidFill>
                <a:latin typeface="Arial"/>
                <a:ea typeface="Arial"/>
                <a:cs typeface="Arial"/>
                <a:sym typeface="Arial"/>
              </a:rPr>
              <a:t>Now that we have reflected on how you view yourself and your interests, let’s think about how you would like to highlight aspects of your identity to others.</a:t>
            </a:r>
            <a:endParaRPr/>
          </a:p>
          <a:p>
            <a:pPr marL="0" lvl="0" indent="0" algn="l" rtl="0">
              <a:lnSpc>
                <a:spcPct val="100000"/>
              </a:lnSpc>
              <a:spcBef>
                <a:spcPts val="805"/>
              </a:spcBef>
              <a:spcAft>
                <a:spcPts val="0"/>
              </a:spcAft>
              <a:buClr>
                <a:schemeClr val="dk1"/>
              </a:buClr>
              <a:buSzPts val="1100"/>
              <a:buFont typeface="Arial"/>
              <a:buNone/>
            </a:pPr>
            <a:endParaRPr sz="1100" b="0" i="0" u="none" strike="noStrike" cap="none">
              <a:solidFill>
                <a:schemeClr val="dk2"/>
              </a:solidFill>
              <a:latin typeface="Arial"/>
              <a:ea typeface="Arial"/>
              <a:cs typeface="Arial"/>
              <a:sym typeface="Arial"/>
            </a:endParaRPr>
          </a:p>
          <a:p>
            <a:pPr marL="0" lvl="0" indent="0" algn="l" rtl="0">
              <a:lnSpc>
                <a:spcPct val="100000"/>
              </a:lnSpc>
              <a:spcBef>
                <a:spcPts val="805"/>
              </a:spcBef>
              <a:spcAft>
                <a:spcPts val="0"/>
              </a:spcAft>
              <a:buClr>
                <a:schemeClr val="dk1"/>
              </a:buClr>
              <a:buSzPts val="1100"/>
              <a:buFont typeface="Arial"/>
              <a:buNone/>
            </a:pPr>
            <a:r>
              <a:rPr lang="en-SG" sz="1100" b="0" i="0" u="none" strike="noStrike" cap="none">
                <a:solidFill>
                  <a:schemeClr val="dk2"/>
                </a:solidFill>
                <a:latin typeface="Arial"/>
                <a:ea typeface="Arial"/>
                <a:cs typeface="Arial"/>
                <a:sym typeface="Arial"/>
              </a:rPr>
              <a:t>Imagine that you are creating a new social media presence that focuses on a particular aspect of your identity. You will be starting from scratch and you will have total liberty to adjust all of the privacy settings and craft content in any way you wish. In a written paragraph, discuss how you might structure this new social media presence to portray your chosen image to your friends and followers. In particular, speak to the following concepts:</a:t>
            </a:r>
            <a:endParaRPr/>
          </a:p>
          <a:p>
            <a:pPr marL="171450" lvl="0" indent="-171450" algn="l" rtl="0">
              <a:lnSpc>
                <a:spcPct val="100000"/>
              </a:lnSpc>
              <a:spcBef>
                <a:spcPts val="805"/>
              </a:spcBef>
              <a:spcAft>
                <a:spcPts val="0"/>
              </a:spcAft>
              <a:buClr>
                <a:schemeClr val="dk1"/>
              </a:buClr>
              <a:buSzPts val="1100"/>
              <a:buChar char="●"/>
            </a:pPr>
            <a:r>
              <a:rPr lang="en-SG" sz="1100" b="0" i="0" u="none" strike="noStrike" cap="none">
                <a:solidFill>
                  <a:schemeClr val="dk2"/>
                </a:solidFill>
                <a:latin typeface="Arial"/>
                <a:ea typeface="Arial"/>
                <a:cs typeface="Arial"/>
                <a:sym typeface="Arial"/>
              </a:rPr>
              <a:t>Type of account and platform (e.g., social media, blog)</a:t>
            </a:r>
            <a:endParaRPr/>
          </a:p>
          <a:p>
            <a:pPr marL="171450" lvl="0" indent="-171450" algn="l" rtl="0">
              <a:lnSpc>
                <a:spcPct val="100000"/>
              </a:lnSpc>
              <a:spcBef>
                <a:spcPts val="805"/>
              </a:spcBef>
              <a:spcAft>
                <a:spcPts val="0"/>
              </a:spcAft>
              <a:buClr>
                <a:schemeClr val="dk1"/>
              </a:buClr>
              <a:buSzPts val="1100"/>
              <a:buChar char="●"/>
            </a:pPr>
            <a:r>
              <a:rPr lang="en-SG" sz="1100" b="0" i="0" u="none" strike="noStrike" cap="none">
                <a:solidFill>
                  <a:schemeClr val="dk2"/>
                </a:solidFill>
                <a:latin typeface="Arial"/>
                <a:ea typeface="Arial"/>
                <a:cs typeface="Arial"/>
                <a:sym typeface="Arial"/>
              </a:rPr>
              <a:t>Type of content (e.g., photos, videos, text-based posts)</a:t>
            </a:r>
            <a:endParaRPr/>
          </a:p>
          <a:p>
            <a:pPr marL="171450" lvl="0" indent="-171450" algn="l" rtl="0">
              <a:lnSpc>
                <a:spcPct val="100000"/>
              </a:lnSpc>
              <a:spcBef>
                <a:spcPts val="805"/>
              </a:spcBef>
              <a:spcAft>
                <a:spcPts val="0"/>
              </a:spcAft>
              <a:buClr>
                <a:schemeClr val="dk1"/>
              </a:buClr>
              <a:buSzPts val="1100"/>
              <a:buChar char="●"/>
            </a:pPr>
            <a:r>
              <a:rPr lang="en-SG" sz="1100" b="0" i="0" u="none" strike="noStrike" cap="none">
                <a:solidFill>
                  <a:schemeClr val="dk2"/>
                </a:solidFill>
                <a:latin typeface="Arial"/>
                <a:ea typeface="Arial"/>
                <a:cs typeface="Arial"/>
                <a:sym typeface="Arial"/>
              </a:rPr>
              <a:t>What would you put in the “About Me” section?</a:t>
            </a:r>
            <a:endParaRPr/>
          </a:p>
          <a:p>
            <a:pPr marL="171450" lvl="0" indent="-171450" algn="l" rtl="0">
              <a:lnSpc>
                <a:spcPct val="100000"/>
              </a:lnSpc>
              <a:spcBef>
                <a:spcPts val="805"/>
              </a:spcBef>
              <a:spcAft>
                <a:spcPts val="0"/>
              </a:spcAft>
              <a:buClr>
                <a:schemeClr val="dk1"/>
              </a:buClr>
              <a:buSzPts val="1100"/>
              <a:buChar char="●"/>
            </a:pPr>
            <a:r>
              <a:rPr lang="en-SG" sz="1100" b="0" i="0" u="none" strike="noStrike" cap="none">
                <a:solidFill>
                  <a:schemeClr val="dk2"/>
                </a:solidFill>
                <a:latin typeface="Arial"/>
                <a:ea typeface="Arial"/>
                <a:cs typeface="Arial"/>
                <a:sym typeface="Arial"/>
              </a:rPr>
              <a:t>What kinds of images would you use?</a:t>
            </a:r>
            <a:endParaRPr/>
          </a:p>
          <a:p>
            <a:pPr marL="171450" lvl="0" indent="-171450" algn="l" rtl="0">
              <a:lnSpc>
                <a:spcPct val="100000"/>
              </a:lnSpc>
              <a:spcBef>
                <a:spcPts val="805"/>
              </a:spcBef>
              <a:spcAft>
                <a:spcPts val="0"/>
              </a:spcAft>
              <a:buClr>
                <a:schemeClr val="dk1"/>
              </a:buClr>
              <a:buSzPts val="1100"/>
              <a:buChar char="●"/>
            </a:pPr>
            <a:r>
              <a:rPr lang="en-SG" sz="1100" b="0" i="0" u="none" strike="noStrike" cap="none">
                <a:solidFill>
                  <a:schemeClr val="dk2"/>
                </a:solidFill>
                <a:latin typeface="Arial"/>
                <a:ea typeface="Arial"/>
                <a:cs typeface="Arial"/>
                <a:sym typeface="Arial"/>
              </a:rPr>
              <a:t>What would you set your privacy settings to? Would any of these settings depend on the type of content you share?</a:t>
            </a:r>
            <a:endParaRPr/>
          </a:p>
          <a:p>
            <a:pPr marL="457200" marR="0" lvl="0" indent="-228600" algn="l" rtl="0">
              <a:lnSpc>
                <a:spcPct val="100000"/>
              </a:lnSpc>
              <a:spcBef>
                <a:spcPts val="0"/>
              </a:spcBef>
              <a:spcAft>
                <a:spcPts val="0"/>
              </a:spcAft>
              <a:buClr>
                <a:srgbClr val="000000"/>
              </a:buClr>
              <a:buSzPts val="1100"/>
              <a:buFont typeface="Arial"/>
              <a:buNone/>
            </a:pPr>
            <a:endParaRPr>
              <a:solidFill>
                <a:schemeClr val="dk2"/>
              </a:solidFil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7"/>
        <p:cNvGrpSpPr/>
        <p:nvPr/>
      </p:nvGrpSpPr>
      <p:grpSpPr>
        <a:xfrm>
          <a:off x="0" y="0"/>
          <a:ext cx="0" cy="0"/>
          <a:chOff x="0" y="0"/>
          <a:chExt cx="0" cy="0"/>
        </a:xfrm>
      </p:grpSpPr>
      <p:sp>
        <p:nvSpPr>
          <p:cNvPr id="1018" name="Google Shape;1018;p17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67788A"/>
              </a:buClr>
              <a:buSzPts val="1100"/>
              <a:buFont typeface="Arial"/>
              <a:buNone/>
            </a:pPr>
            <a:r>
              <a:rPr lang="en-SG" b="1" u="sng">
                <a:solidFill>
                  <a:srgbClr val="67788A"/>
                </a:solidFill>
                <a:latin typeface="Montserrat SemiBold"/>
                <a:ea typeface="Montserrat SemiBold"/>
                <a:cs typeface="Montserrat SemiBold"/>
                <a:sym typeface="Montserrat SemiBold"/>
              </a:rPr>
              <a:t>Speaker Notes:</a:t>
            </a:r>
            <a:endParaRPr b="1">
              <a:solidFill>
                <a:schemeClr val="dk1"/>
              </a:solidFill>
              <a:latin typeface="Montserrat SemiBold"/>
              <a:ea typeface="Montserrat SemiBold"/>
              <a:cs typeface="Montserrat SemiBold"/>
              <a:sym typeface="Montserrat SemiBold"/>
            </a:endParaRPr>
          </a:p>
          <a:p>
            <a:pPr marL="0" lvl="0" indent="0" algn="l" rtl="0">
              <a:lnSpc>
                <a:spcPct val="100000"/>
              </a:lnSpc>
              <a:spcBef>
                <a:spcPts val="0"/>
              </a:spcBef>
              <a:spcAft>
                <a:spcPts val="0"/>
              </a:spcAft>
              <a:buClr>
                <a:srgbClr val="67788A"/>
              </a:buClr>
              <a:buSzPts val="1100"/>
              <a:buFont typeface="Arial"/>
              <a:buNone/>
            </a:pPr>
            <a:endParaRPr b="1" u="sng">
              <a:solidFill>
                <a:srgbClr val="67788A"/>
              </a:solidFill>
              <a:latin typeface="Montserrat SemiBold"/>
              <a:ea typeface="Montserrat SemiBold"/>
              <a:cs typeface="Montserrat SemiBold"/>
              <a:sym typeface="Montserrat SemiBold"/>
            </a:endParaRPr>
          </a:p>
          <a:p>
            <a:pPr marL="0" lvl="0" indent="0" algn="l" rtl="0">
              <a:lnSpc>
                <a:spcPct val="100000"/>
              </a:lnSpc>
              <a:spcBef>
                <a:spcPts val="0"/>
              </a:spcBef>
              <a:spcAft>
                <a:spcPts val="0"/>
              </a:spcAft>
              <a:buClr>
                <a:srgbClr val="67788A"/>
              </a:buClr>
              <a:buSzPts val="1100"/>
              <a:buFont typeface="Arial"/>
              <a:buNone/>
            </a:pPr>
            <a:r>
              <a:rPr lang="en-SG" b="1">
                <a:solidFill>
                  <a:schemeClr val="dk1"/>
                </a:solidFill>
                <a:latin typeface="Montserrat SemiBold"/>
                <a:ea typeface="Montserrat SemiBold"/>
                <a:cs typeface="Montserrat SemiBold"/>
                <a:sym typeface="Montserrat SemiBold"/>
              </a:rPr>
              <a:t>LESSON OBJECTIVE</a:t>
            </a:r>
            <a:endParaRPr b="1">
              <a:solidFill>
                <a:schemeClr val="dk1"/>
              </a:solidFill>
              <a:latin typeface="Montserrat SemiBold"/>
              <a:ea typeface="Montserrat SemiBold"/>
              <a:cs typeface="Montserrat SemiBold"/>
              <a:sym typeface="Montserrat SemiBold"/>
            </a:endParaRPr>
          </a:p>
          <a:p>
            <a:pPr marL="0" lvl="0" indent="0" algn="l" rtl="0">
              <a:lnSpc>
                <a:spcPct val="100000"/>
              </a:lnSpc>
              <a:spcBef>
                <a:spcPts val="0"/>
              </a:spcBef>
              <a:spcAft>
                <a:spcPts val="0"/>
              </a:spcAft>
              <a:buClr>
                <a:srgbClr val="67788A"/>
              </a:buClr>
              <a:buSzPts val="1100"/>
              <a:buFont typeface="Arial"/>
              <a:buNone/>
            </a:pPr>
            <a:r>
              <a:rPr lang="en-SG" sz="1100" b="0" i="0" u="none" strike="noStrike" cap="none">
                <a:solidFill>
                  <a:srgbClr val="000000"/>
                </a:solidFill>
                <a:latin typeface="Arial"/>
                <a:ea typeface="Arial"/>
                <a:cs typeface="Arial"/>
                <a:sym typeface="Arial"/>
              </a:rPr>
              <a:t>Students will compare and contrast the ways they respond to a close friend in distress (versus themselves) and consider how they might adjust what they say to themselves when they are struggling.</a:t>
            </a:r>
            <a:endParaRPr/>
          </a:p>
          <a:p>
            <a:pPr marL="0" lvl="0" indent="0" algn="l" rtl="0">
              <a:lnSpc>
                <a:spcPct val="100000"/>
              </a:lnSpc>
              <a:spcBef>
                <a:spcPts val="0"/>
              </a:spcBef>
              <a:spcAft>
                <a:spcPts val="0"/>
              </a:spcAft>
              <a:buClr>
                <a:srgbClr val="67788A"/>
              </a:buClr>
              <a:buSzPts val="1100"/>
              <a:buFont typeface="Arial"/>
              <a:buNone/>
            </a:pPr>
            <a:endParaRPr b="1">
              <a:solidFill>
                <a:schemeClr val="dk1"/>
              </a:solidFill>
              <a:latin typeface="Montserrat SemiBold"/>
              <a:ea typeface="Montserrat SemiBold"/>
              <a:cs typeface="Montserrat SemiBold"/>
              <a:sym typeface="Montserrat SemiBold"/>
            </a:endParaRPr>
          </a:p>
          <a:p>
            <a:pPr marL="0" lvl="0" indent="0" algn="l" rtl="0">
              <a:lnSpc>
                <a:spcPct val="100000"/>
              </a:lnSpc>
              <a:spcBef>
                <a:spcPts val="0"/>
              </a:spcBef>
              <a:spcAft>
                <a:spcPts val="0"/>
              </a:spcAft>
              <a:buClr>
                <a:srgbClr val="67788A"/>
              </a:buClr>
              <a:buSzPts val="1100"/>
              <a:buFont typeface="Arial"/>
              <a:buNone/>
            </a:pPr>
            <a:r>
              <a:rPr lang="en-SG" b="1">
                <a:solidFill>
                  <a:schemeClr val="dk1"/>
                </a:solidFill>
                <a:latin typeface="Montserrat SemiBold"/>
                <a:ea typeface="Montserrat SemiBold"/>
                <a:cs typeface="Montserrat SemiBold"/>
                <a:sym typeface="Montserrat SemiBold"/>
              </a:rPr>
              <a:t>ESTIMATED TIME</a:t>
            </a:r>
            <a:endParaRPr b="1">
              <a:solidFill>
                <a:schemeClr val="dk1"/>
              </a:solidFill>
              <a:latin typeface="Montserrat SemiBold"/>
              <a:ea typeface="Montserrat SemiBold"/>
              <a:cs typeface="Montserrat SemiBold"/>
              <a:sym typeface="Montserrat SemiBold"/>
            </a:endParaRPr>
          </a:p>
          <a:p>
            <a:pPr marL="0" lvl="0" indent="0" algn="l" rtl="0">
              <a:lnSpc>
                <a:spcPct val="100000"/>
              </a:lnSpc>
              <a:spcBef>
                <a:spcPts val="0"/>
              </a:spcBef>
              <a:spcAft>
                <a:spcPts val="0"/>
              </a:spcAft>
              <a:buClr>
                <a:srgbClr val="67788A"/>
              </a:buClr>
              <a:buSzPts val="1100"/>
              <a:buFont typeface="Arial"/>
              <a:buNone/>
            </a:pPr>
            <a:r>
              <a:rPr lang="en-SG" b="0">
                <a:solidFill>
                  <a:schemeClr val="dk1"/>
                </a:solidFill>
                <a:latin typeface="Montserrat SemiBold"/>
                <a:ea typeface="Montserrat SemiBold"/>
                <a:cs typeface="Montserrat SemiBold"/>
                <a:sym typeface="Montserrat SemiBold"/>
              </a:rPr>
              <a:t>20 Minutes</a:t>
            </a:r>
            <a:endParaRPr/>
          </a:p>
          <a:p>
            <a:pPr marL="0" lvl="0" indent="0" algn="l" rtl="0">
              <a:lnSpc>
                <a:spcPct val="100000"/>
              </a:lnSpc>
              <a:spcBef>
                <a:spcPts val="0"/>
              </a:spcBef>
              <a:spcAft>
                <a:spcPts val="0"/>
              </a:spcAft>
              <a:buClr>
                <a:srgbClr val="67788A"/>
              </a:buClr>
              <a:buSzPts val="1100"/>
              <a:buFont typeface="Arial"/>
              <a:buNone/>
            </a:pPr>
            <a:endParaRPr b="1">
              <a:solidFill>
                <a:schemeClr val="dk1"/>
              </a:solidFill>
              <a:latin typeface="Montserrat SemiBold"/>
              <a:ea typeface="Montserrat SemiBold"/>
              <a:cs typeface="Montserrat SemiBold"/>
              <a:sym typeface="Montserrat SemiBold"/>
            </a:endParaRPr>
          </a:p>
          <a:p>
            <a:pPr marL="0" lvl="0" indent="0" algn="l" rtl="0">
              <a:lnSpc>
                <a:spcPct val="100000"/>
              </a:lnSpc>
              <a:spcBef>
                <a:spcPts val="0"/>
              </a:spcBef>
              <a:spcAft>
                <a:spcPts val="0"/>
              </a:spcAft>
              <a:buClr>
                <a:srgbClr val="67788A"/>
              </a:buClr>
              <a:buSzPts val="1100"/>
              <a:buFont typeface="Arial"/>
              <a:buNone/>
            </a:pPr>
            <a:r>
              <a:rPr lang="en-SG" b="1">
                <a:solidFill>
                  <a:schemeClr val="dk1"/>
                </a:solidFill>
                <a:latin typeface="Montserrat SemiBold"/>
                <a:ea typeface="Montserrat SemiBold"/>
                <a:cs typeface="Montserrat SemiBold"/>
                <a:sym typeface="Montserrat SemiBold"/>
              </a:rPr>
              <a:t>ESSENTIAL QUESTIONS</a:t>
            </a:r>
            <a:endParaRPr/>
          </a:p>
          <a:p>
            <a:pPr marL="171450" lvl="0" indent="-171450" algn="l" rtl="0">
              <a:lnSpc>
                <a:spcPct val="100000"/>
              </a:lnSpc>
              <a:spcBef>
                <a:spcPts val="0"/>
              </a:spcBef>
              <a:spcAft>
                <a:spcPts val="0"/>
              </a:spcAft>
              <a:buClr>
                <a:srgbClr val="67788A"/>
              </a:buClr>
              <a:buSzPts val="1100"/>
              <a:buChar char="●"/>
            </a:pPr>
            <a:r>
              <a:rPr lang="en-SG" sz="1100" b="0" i="0" u="none" strike="noStrike" cap="none">
                <a:solidFill>
                  <a:srgbClr val="000000"/>
                </a:solidFill>
                <a:latin typeface="Arial"/>
                <a:ea typeface="Arial"/>
                <a:cs typeface="Arial"/>
                <a:sym typeface="Arial"/>
              </a:rPr>
              <a:t>What is self-compassion? </a:t>
            </a:r>
            <a:endParaRPr/>
          </a:p>
          <a:p>
            <a:pPr marL="171450" lvl="0" indent="-171450" algn="l" rtl="0">
              <a:lnSpc>
                <a:spcPct val="100000"/>
              </a:lnSpc>
              <a:spcBef>
                <a:spcPts val="0"/>
              </a:spcBef>
              <a:spcAft>
                <a:spcPts val="0"/>
              </a:spcAft>
              <a:buClr>
                <a:srgbClr val="67788A"/>
              </a:buClr>
              <a:buSzPts val="1100"/>
              <a:buChar char="●"/>
            </a:pPr>
            <a:r>
              <a:rPr lang="en-SG" sz="1100" b="0" i="0" u="none" strike="noStrike" cap="none">
                <a:solidFill>
                  <a:srgbClr val="000000"/>
                </a:solidFill>
                <a:latin typeface="Arial"/>
                <a:ea typeface="Arial"/>
                <a:cs typeface="Arial"/>
                <a:sym typeface="Arial"/>
              </a:rPr>
              <a:t>Why should I practice self-compassion? </a:t>
            </a:r>
            <a:endParaRPr b="1">
              <a:solidFill>
                <a:schemeClr val="dk1"/>
              </a:solidFill>
              <a:latin typeface="Montserrat SemiBold"/>
              <a:ea typeface="Montserrat SemiBold"/>
              <a:cs typeface="Montserrat SemiBold"/>
              <a:sym typeface="Montserrat SemiBold"/>
            </a:endParaRPr>
          </a:p>
          <a:p>
            <a:pPr marL="0" lvl="0" indent="0" algn="l" rtl="0">
              <a:lnSpc>
                <a:spcPct val="100000"/>
              </a:lnSpc>
              <a:spcBef>
                <a:spcPts val="0"/>
              </a:spcBef>
              <a:spcAft>
                <a:spcPts val="0"/>
              </a:spcAft>
              <a:buClr>
                <a:srgbClr val="67788A"/>
              </a:buClr>
              <a:buSzPts val="1100"/>
              <a:buFont typeface="Arial"/>
              <a:buNone/>
            </a:pPr>
            <a:endParaRPr b="1">
              <a:solidFill>
                <a:schemeClr val="dk1"/>
              </a:solidFill>
              <a:latin typeface="Montserrat SemiBold"/>
              <a:ea typeface="Montserrat SemiBold"/>
              <a:cs typeface="Montserrat SemiBold"/>
              <a:sym typeface="Montserrat SemiBold"/>
            </a:endParaRPr>
          </a:p>
          <a:p>
            <a:pPr marL="0" lvl="0" indent="0" algn="l" rtl="0">
              <a:lnSpc>
                <a:spcPct val="100000"/>
              </a:lnSpc>
              <a:spcBef>
                <a:spcPts val="0"/>
              </a:spcBef>
              <a:spcAft>
                <a:spcPts val="0"/>
              </a:spcAft>
              <a:buClr>
                <a:srgbClr val="67788A"/>
              </a:buClr>
              <a:buSzPts val="1100"/>
              <a:buFont typeface="Arial"/>
              <a:buNone/>
            </a:pPr>
            <a:r>
              <a:rPr lang="en-SG" b="1">
                <a:solidFill>
                  <a:schemeClr val="dk1"/>
                </a:solidFill>
                <a:latin typeface="Montserrat SemiBold"/>
                <a:ea typeface="Montserrat SemiBold"/>
                <a:cs typeface="Montserrat SemiBold"/>
                <a:sym typeface="Montserrat SemiBold"/>
              </a:rPr>
              <a:t>MATERIALS</a:t>
            </a:r>
            <a:endParaRPr b="1">
              <a:solidFill>
                <a:schemeClr val="dk1"/>
              </a:solidFill>
              <a:latin typeface="Montserrat SemiBold"/>
              <a:ea typeface="Montserrat SemiBold"/>
              <a:cs typeface="Montserrat SemiBold"/>
              <a:sym typeface="Montserrat SemiBold"/>
            </a:endParaRPr>
          </a:p>
          <a:p>
            <a:pPr marL="171450" lvl="0" indent="-171450" algn="l" rtl="0">
              <a:lnSpc>
                <a:spcPct val="100000"/>
              </a:lnSpc>
              <a:spcBef>
                <a:spcPts val="0"/>
              </a:spcBef>
              <a:spcAft>
                <a:spcPts val="0"/>
              </a:spcAft>
              <a:buClr>
                <a:srgbClr val="67788A"/>
              </a:buClr>
              <a:buSzPts val="1100"/>
              <a:buChar char="●"/>
            </a:pPr>
            <a:r>
              <a:rPr lang="en-SG" sz="1100" b="0" i="0" u="none" strike="noStrike" cap="none">
                <a:solidFill>
                  <a:srgbClr val="000000"/>
                </a:solidFill>
                <a:latin typeface="Arial"/>
                <a:ea typeface="Arial"/>
                <a:cs typeface="Arial"/>
                <a:sym typeface="Arial"/>
              </a:rPr>
              <a:t>A Quiet Place to Practice</a:t>
            </a:r>
            <a:endParaRPr/>
          </a:p>
          <a:p>
            <a:pPr marL="0" lvl="0" indent="0" algn="l" rtl="0">
              <a:lnSpc>
                <a:spcPct val="100000"/>
              </a:lnSpc>
              <a:spcBef>
                <a:spcPts val="0"/>
              </a:spcBef>
              <a:spcAft>
                <a:spcPts val="0"/>
              </a:spcAft>
              <a:buClr>
                <a:srgbClr val="67788A"/>
              </a:buClr>
              <a:buSzPts val="1100"/>
              <a:buFont typeface="Arial"/>
              <a:buNone/>
            </a:pPr>
            <a:endParaRPr b="1">
              <a:solidFill>
                <a:schemeClr val="dk1"/>
              </a:solidFill>
              <a:latin typeface="Montserrat SemiBold"/>
              <a:ea typeface="Montserrat SemiBold"/>
              <a:cs typeface="Montserrat SemiBold"/>
              <a:sym typeface="Montserrat SemiBold"/>
            </a:endParaRPr>
          </a:p>
          <a:p>
            <a:pPr marL="0" lvl="0" indent="0" algn="l" rtl="0">
              <a:lnSpc>
                <a:spcPct val="100000"/>
              </a:lnSpc>
              <a:spcBef>
                <a:spcPts val="0"/>
              </a:spcBef>
              <a:spcAft>
                <a:spcPts val="0"/>
              </a:spcAft>
              <a:buClr>
                <a:srgbClr val="67788A"/>
              </a:buClr>
              <a:buSzPts val="1100"/>
              <a:buFont typeface="Arial"/>
              <a:buNone/>
            </a:pPr>
            <a:r>
              <a:rPr lang="en-SG" b="1">
                <a:solidFill>
                  <a:schemeClr val="dk1"/>
                </a:solidFill>
                <a:latin typeface="Montserrat SemiBold"/>
                <a:ea typeface="Montserrat SemiBold"/>
                <a:cs typeface="Montserrat SemiBold"/>
                <a:sym typeface="Montserrat SemiBold"/>
              </a:rPr>
              <a:t>PREPARATION</a:t>
            </a:r>
            <a:endParaRPr sz="1100" b="1" i="0" u="none" strike="noStrike" cap="none">
              <a:solidFill>
                <a:schemeClr val="dk1"/>
              </a:solidFill>
              <a:latin typeface="Montserrat SemiBold"/>
              <a:ea typeface="Montserrat SemiBold"/>
              <a:cs typeface="Montserrat SemiBold"/>
              <a:sym typeface="Montserrat SemiBold"/>
            </a:endParaRPr>
          </a:p>
          <a:p>
            <a:pPr marL="0" lvl="0" indent="0" algn="l" rtl="0">
              <a:lnSpc>
                <a:spcPct val="100000"/>
              </a:lnSpc>
              <a:spcBef>
                <a:spcPts val="0"/>
              </a:spcBef>
              <a:spcAft>
                <a:spcPts val="0"/>
              </a:spcAft>
              <a:buClr>
                <a:srgbClr val="67788A"/>
              </a:buClr>
              <a:buSzPts val="1100"/>
              <a:buFont typeface="Arial"/>
              <a:buNone/>
            </a:pPr>
            <a:r>
              <a:rPr lang="en-SG" sz="1100" b="0" i="0" u="none" strike="noStrike" cap="none">
                <a:solidFill>
                  <a:srgbClr val="000000"/>
                </a:solidFill>
                <a:latin typeface="Arial"/>
                <a:ea typeface="Arial"/>
                <a:cs typeface="Arial"/>
                <a:sym typeface="Arial"/>
              </a:rPr>
              <a:t>Reflection before the practice. </a:t>
            </a:r>
            <a:endParaRPr/>
          </a:p>
          <a:p>
            <a:pPr marL="171450" lvl="0" indent="-171450" algn="l" rtl="0">
              <a:lnSpc>
                <a:spcPct val="100000"/>
              </a:lnSpc>
              <a:spcBef>
                <a:spcPts val="0"/>
              </a:spcBef>
              <a:spcAft>
                <a:spcPts val="0"/>
              </a:spcAft>
              <a:buClr>
                <a:srgbClr val="67788A"/>
              </a:buClr>
              <a:buSzPts val="1100"/>
              <a:buChar char="●"/>
            </a:pPr>
            <a:r>
              <a:rPr lang="en-SG" sz="1100" b="0" i="0" u="none" strike="noStrike" cap="none">
                <a:solidFill>
                  <a:srgbClr val="000000"/>
                </a:solidFill>
                <a:latin typeface="Arial"/>
                <a:ea typeface="Arial"/>
                <a:cs typeface="Arial"/>
                <a:sym typeface="Arial"/>
              </a:rPr>
              <a:t>Take a moment to try this practice for yourself using a personal or professional challenge you’re facing right now. Choose something mildly or moderately challenging, rather than an overwhelming one. Did this practice alter the way you feel about the challenge or about yourself? </a:t>
            </a:r>
            <a:endParaRPr/>
          </a:p>
          <a:p>
            <a:pPr marL="171450" lvl="0" indent="-171450" algn="l" rtl="0">
              <a:lnSpc>
                <a:spcPct val="100000"/>
              </a:lnSpc>
              <a:spcBef>
                <a:spcPts val="0"/>
              </a:spcBef>
              <a:spcAft>
                <a:spcPts val="0"/>
              </a:spcAft>
              <a:buClr>
                <a:srgbClr val="67788A"/>
              </a:buClr>
              <a:buSzPts val="1100"/>
              <a:buChar char="●"/>
            </a:pPr>
            <a:r>
              <a:rPr lang="en-SG" sz="1100" b="0" i="0" u="none" strike="noStrike" cap="none">
                <a:solidFill>
                  <a:srgbClr val="000000"/>
                </a:solidFill>
                <a:latin typeface="Arial"/>
                <a:ea typeface="Arial"/>
                <a:cs typeface="Arial"/>
                <a:sym typeface="Arial"/>
              </a:rPr>
              <a:t>How do you think self-compassion is relevant to your students’ lives, both in and out of school? Would they agree? </a:t>
            </a:r>
            <a:endParaRPr/>
          </a:p>
          <a:p>
            <a:pPr marL="171450" lvl="0" indent="-171450" algn="l" rtl="0">
              <a:lnSpc>
                <a:spcPct val="100000"/>
              </a:lnSpc>
              <a:spcBef>
                <a:spcPts val="0"/>
              </a:spcBef>
              <a:spcAft>
                <a:spcPts val="0"/>
              </a:spcAft>
              <a:buClr>
                <a:srgbClr val="67788A"/>
              </a:buClr>
              <a:buSzPts val="1100"/>
              <a:buChar char="●"/>
            </a:pPr>
            <a:r>
              <a:rPr lang="en-SG" sz="1100" b="0" i="0" u="none" strike="noStrike" cap="none">
                <a:solidFill>
                  <a:srgbClr val="000000"/>
                </a:solidFill>
                <a:latin typeface="Arial"/>
                <a:ea typeface="Arial"/>
                <a:cs typeface="Arial"/>
                <a:sym typeface="Arial"/>
              </a:rPr>
              <a:t>Does this practice privilege your values over theirs in any way? For example, do you believe that being kind to yourself is more motivating than being hard on yourself, whereas students and parents do not? </a:t>
            </a:r>
            <a:endParaRPr/>
          </a:p>
          <a:p>
            <a:pPr marL="171450" lvl="0" indent="-171450" algn="l" rtl="0">
              <a:lnSpc>
                <a:spcPct val="100000"/>
              </a:lnSpc>
              <a:spcBef>
                <a:spcPts val="0"/>
              </a:spcBef>
              <a:spcAft>
                <a:spcPts val="0"/>
              </a:spcAft>
              <a:buClr>
                <a:srgbClr val="67788A"/>
              </a:buClr>
              <a:buSzPts val="1100"/>
              <a:buChar char="●"/>
            </a:pPr>
            <a:r>
              <a:rPr lang="en-SG" sz="1100" b="0" i="0" u="none" strike="noStrike" cap="none">
                <a:solidFill>
                  <a:srgbClr val="000000"/>
                </a:solidFill>
                <a:latin typeface="Arial"/>
                <a:ea typeface="Arial"/>
                <a:cs typeface="Arial"/>
                <a:sym typeface="Arial"/>
              </a:rPr>
              <a:t>If your beliefs differ, is it possible to honor these differences in a way where none are viewed from a deficit lens?</a:t>
            </a:r>
            <a:endParaRPr/>
          </a:p>
          <a:p>
            <a:pPr marL="0" lvl="0" indent="0" algn="l" rtl="0">
              <a:lnSpc>
                <a:spcPct val="100000"/>
              </a:lnSpc>
              <a:spcBef>
                <a:spcPts val="0"/>
              </a:spcBef>
              <a:spcAft>
                <a:spcPts val="0"/>
              </a:spcAft>
              <a:buClr>
                <a:srgbClr val="67788A"/>
              </a:buClr>
              <a:buSzPts val="1100"/>
              <a:buFont typeface="Arial"/>
              <a:buNone/>
            </a:pPr>
            <a:endParaRPr b="1">
              <a:solidFill>
                <a:schemeClr val="dk1"/>
              </a:solidFill>
              <a:latin typeface="Montserrat SemiBold"/>
              <a:ea typeface="Montserrat SemiBold"/>
              <a:cs typeface="Montserrat SemiBold"/>
              <a:sym typeface="Montserrat SemiBold"/>
            </a:endParaRPr>
          </a:p>
          <a:p>
            <a:pPr marL="0" lvl="0" indent="0" algn="l" rtl="0">
              <a:lnSpc>
                <a:spcPct val="100000"/>
              </a:lnSpc>
              <a:spcBef>
                <a:spcPts val="0"/>
              </a:spcBef>
              <a:spcAft>
                <a:spcPts val="0"/>
              </a:spcAft>
              <a:buClr>
                <a:srgbClr val="67788A"/>
              </a:buClr>
              <a:buSzPts val="1100"/>
              <a:buFont typeface="Arial"/>
              <a:buNone/>
            </a:pPr>
            <a:r>
              <a:rPr lang="en-SG" b="1" i="1">
                <a:solidFill>
                  <a:schemeClr val="dk1"/>
                </a:solidFill>
                <a:latin typeface="Montserrat SemiBold"/>
                <a:ea typeface="Montserrat SemiBold"/>
                <a:cs typeface="Montserrat SemiBold"/>
                <a:sym typeface="Montserrat SemiBold"/>
              </a:rPr>
              <a:t>OPTIONAL: </a:t>
            </a:r>
            <a:r>
              <a:rPr lang="en-SG" b="1">
                <a:solidFill>
                  <a:schemeClr val="dk1"/>
                </a:solidFill>
                <a:latin typeface="Montserrat SemiBold"/>
                <a:ea typeface="Montserrat SemiBold"/>
                <a:cs typeface="Montserrat SemiBold"/>
                <a:sym typeface="Montserrat SemiBold"/>
              </a:rPr>
              <a:t>ISTE DIGCITCOMMIT COMPETENCY</a:t>
            </a:r>
            <a:endParaRPr b="1">
              <a:solidFill>
                <a:schemeClr val="dk1"/>
              </a:solidFill>
              <a:latin typeface="Montserrat SemiBold"/>
              <a:ea typeface="Montserrat SemiBold"/>
              <a:cs typeface="Montserrat SemiBold"/>
              <a:sym typeface="Montserrat SemiBold"/>
            </a:endParaRPr>
          </a:p>
          <a:p>
            <a:pPr marL="171450" lvl="0" indent="-171450" algn="l" rtl="0">
              <a:lnSpc>
                <a:spcPct val="100000"/>
              </a:lnSpc>
              <a:spcBef>
                <a:spcPts val="0"/>
              </a:spcBef>
              <a:spcAft>
                <a:spcPts val="0"/>
              </a:spcAft>
              <a:buClr>
                <a:srgbClr val="67788A"/>
              </a:buClr>
              <a:buSzPts val="1100"/>
              <a:buChar char="●"/>
            </a:pPr>
            <a:r>
              <a:rPr lang="en-SG" sz="1100" b="0" i="0" u="none" strike="noStrike" cap="none">
                <a:solidFill>
                  <a:srgbClr val="000000"/>
                </a:solidFill>
                <a:latin typeface="Arial"/>
                <a:ea typeface="Arial"/>
                <a:cs typeface="Arial"/>
                <a:sym typeface="Arial"/>
              </a:rPr>
              <a:t>INCLUSIVE: I am open to hearing and respectfully recognizing multiple viewpoints and I engage with others online with respect and empathy.</a:t>
            </a:r>
            <a:endParaRPr b="1">
              <a:solidFill>
                <a:schemeClr val="dk1"/>
              </a:solidFill>
              <a:latin typeface="Montserrat SemiBold"/>
              <a:ea typeface="Montserrat SemiBold"/>
              <a:cs typeface="Montserrat SemiBold"/>
              <a:sym typeface="Montserrat SemiBold"/>
            </a:endParaRPr>
          </a:p>
          <a:p>
            <a:pPr marL="0" lvl="0" indent="0" algn="l" rtl="0">
              <a:lnSpc>
                <a:spcPct val="100000"/>
              </a:lnSpc>
              <a:spcBef>
                <a:spcPts val="0"/>
              </a:spcBef>
              <a:spcAft>
                <a:spcPts val="0"/>
              </a:spcAft>
              <a:buSzPts val="1100"/>
              <a:buNone/>
            </a:pPr>
            <a:endParaRPr b="1">
              <a:latin typeface="Montserrat SemiBold"/>
              <a:ea typeface="Montserrat SemiBold"/>
              <a:cs typeface="Montserrat SemiBold"/>
              <a:sym typeface="Montserrat SemiBold"/>
            </a:endParaRPr>
          </a:p>
        </p:txBody>
      </p:sp>
      <p:sp>
        <p:nvSpPr>
          <p:cNvPr id="1019" name="Google Shape;1019;p172: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6"/>
        <p:cNvGrpSpPr/>
        <p:nvPr/>
      </p:nvGrpSpPr>
      <p:grpSpPr>
        <a:xfrm>
          <a:off x="0" y="0"/>
          <a:ext cx="0" cy="0"/>
          <a:chOff x="0" y="0"/>
          <a:chExt cx="0" cy="0"/>
        </a:xfrm>
      </p:grpSpPr>
      <p:sp>
        <p:nvSpPr>
          <p:cNvPr id="1037" name="Google Shape;1037;p17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161925" lvl="0" indent="0" algn="l" rtl="0">
              <a:lnSpc>
                <a:spcPct val="100000"/>
              </a:lnSpc>
              <a:spcBef>
                <a:spcPts val="0"/>
              </a:spcBef>
              <a:spcAft>
                <a:spcPts val="0"/>
              </a:spcAft>
              <a:buClr>
                <a:schemeClr val="dk1"/>
              </a:buClr>
              <a:buSzPts val="1100"/>
              <a:buFont typeface="Arial"/>
              <a:buNone/>
            </a:pPr>
            <a:r>
              <a:rPr lang="en-SG" b="1" u="sng">
                <a:solidFill>
                  <a:schemeClr val="dk2"/>
                </a:solidFill>
                <a:latin typeface="Montserrat SemiBold"/>
                <a:ea typeface="Montserrat SemiBold"/>
                <a:cs typeface="Montserrat SemiBold"/>
                <a:sym typeface="Montserrat SemiBold"/>
              </a:rPr>
              <a:t>Speaker Notes:</a:t>
            </a:r>
            <a:endParaRPr sz="1100" b="1" i="0" u="none" strike="noStrike" cap="none">
              <a:solidFill>
                <a:schemeClr val="dk2"/>
              </a:solidFill>
              <a:latin typeface="Montserrat SemiBold"/>
              <a:ea typeface="Montserrat SemiBold"/>
              <a:cs typeface="Montserrat SemiBold"/>
              <a:sym typeface="Montserrat SemiBold"/>
            </a:endParaRPr>
          </a:p>
          <a:p>
            <a:pPr marL="0" marR="161925" lvl="0" indent="0" algn="l" rtl="0">
              <a:lnSpc>
                <a:spcPct val="100000"/>
              </a:lnSpc>
              <a:spcBef>
                <a:spcPts val="0"/>
              </a:spcBef>
              <a:spcAft>
                <a:spcPts val="0"/>
              </a:spcAft>
              <a:buClr>
                <a:schemeClr val="dk1"/>
              </a:buClr>
              <a:buSzPts val="1100"/>
              <a:buFont typeface="Arial"/>
              <a:buNone/>
            </a:pPr>
            <a:endParaRPr sz="1100" b="1" i="0" u="none" strike="noStrike" cap="none">
              <a:solidFill>
                <a:schemeClr val="dk2"/>
              </a:solidFill>
              <a:latin typeface="Montserrat SemiBold"/>
              <a:ea typeface="Montserrat SemiBold"/>
              <a:cs typeface="Montserrat SemiBold"/>
              <a:sym typeface="Montserrat SemiBold"/>
            </a:endParaRPr>
          </a:p>
          <a:p>
            <a:pPr marL="0" marR="161925" lvl="0" indent="0" algn="l" rtl="0">
              <a:lnSpc>
                <a:spcPct val="100000"/>
              </a:lnSpc>
              <a:spcBef>
                <a:spcPts val="0"/>
              </a:spcBef>
              <a:spcAft>
                <a:spcPts val="0"/>
              </a:spcAft>
              <a:buClr>
                <a:schemeClr val="dk1"/>
              </a:buClr>
              <a:buSzPts val="1100"/>
              <a:buFont typeface="Arial"/>
              <a:buNone/>
            </a:pPr>
            <a:r>
              <a:rPr lang="en-SG" sz="1100" b="1" i="0" u="none" strike="noStrike" cap="none">
                <a:solidFill>
                  <a:schemeClr val="dk2"/>
                </a:solidFill>
                <a:latin typeface="Arial"/>
                <a:ea typeface="Arial"/>
                <a:cs typeface="Arial"/>
                <a:sym typeface="Arial"/>
              </a:rPr>
              <a:t>CLASS INTERACTIONS</a:t>
            </a:r>
            <a:endParaRPr sz="1100" b="0" i="0" u="none" strike="noStrike" cap="none">
              <a:solidFill>
                <a:schemeClr val="dk2"/>
              </a:solidFill>
              <a:latin typeface="Arial"/>
              <a:ea typeface="Arial"/>
              <a:cs typeface="Arial"/>
              <a:sym typeface="Arial"/>
            </a:endParaRPr>
          </a:p>
          <a:p>
            <a:pPr marL="0" marR="161925" lvl="0" indent="0" algn="l" rtl="0">
              <a:lnSpc>
                <a:spcPct val="100000"/>
              </a:lnSpc>
              <a:spcBef>
                <a:spcPts val="0"/>
              </a:spcBef>
              <a:spcAft>
                <a:spcPts val="0"/>
              </a:spcAft>
              <a:buClr>
                <a:schemeClr val="dk1"/>
              </a:buClr>
              <a:buSzPts val="1100"/>
              <a:buFont typeface="Arial"/>
              <a:buNone/>
            </a:pPr>
            <a:r>
              <a:rPr lang="en-SG" sz="1100" b="0" i="0" u="none" strike="noStrike" cap="none">
                <a:solidFill>
                  <a:schemeClr val="dk2"/>
                </a:solidFill>
                <a:latin typeface="Arial"/>
                <a:ea typeface="Arial"/>
                <a:cs typeface="Arial"/>
                <a:sym typeface="Arial"/>
              </a:rPr>
              <a:t>Before beginning this activity, take a few deep breaths. Remind students that they are encouraged but not required to participate. (They are welcome to sit quietly if they choose not to participate.)</a:t>
            </a:r>
            <a:endParaRPr/>
          </a:p>
          <a:p>
            <a:pPr marL="0" marR="161925"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2"/>
              </a:solidFill>
              <a:latin typeface="Arial"/>
              <a:ea typeface="Arial"/>
              <a:cs typeface="Arial"/>
              <a:sym typeface="Arial"/>
            </a:endParaRPr>
          </a:p>
          <a:p>
            <a:pPr marL="0" marR="161925" lvl="0" indent="0" algn="l" rtl="0">
              <a:lnSpc>
                <a:spcPct val="100000"/>
              </a:lnSpc>
              <a:spcBef>
                <a:spcPts val="0"/>
              </a:spcBef>
              <a:spcAft>
                <a:spcPts val="0"/>
              </a:spcAft>
              <a:buClr>
                <a:schemeClr val="dk1"/>
              </a:buClr>
              <a:buSzPts val="1100"/>
              <a:buFont typeface="Arial"/>
              <a:buNone/>
            </a:pPr>
            <a:r>
              <a:rPr lang="en-SG" sz="1100" b="1" i="0" u="none" strike="noStrike" cap="none">
                <a:solidFill>
                  <a:schemeClr val="dk2"/>
                </a:solidFill>
                <a:latin typeface="Arial"/>
                <a:ea typeface="Arial"/>
                <a:cs typeface="Arial"/>
                <a:sym typeface="Arial"/>
              </a:rPr>
              <a:t>TELL YOUR STUDENTS</a:t>
            </a:r>
            <a:endParaRPr sz="1100" b="0" i="0" u="none" strike="noStrike" cap="none">
              <a:solidFill>
                <a:schemeClr val="dk2"/>
              </a:solidFill>
              <a:latin typeface="Arial"/>
              <a:ea typeface="Arial"/>
              <a:cs typeface="Arial"/>
              <a:sym typeface="Arial"/>
            </a:endParaRPr>
          </a:p>
          <a:p>
            <a:pPr marL="0" marR="161925" lvl="0" indent="0" algn="l" rtl="0">
              <a:lnSpc>
                <a:spcPct val="100000"/>
              </a:lnSpc>
              <a:spcBef>
                <a:spcPts val="0"/>
              </a:spcBef>
              <a:spcAft>
                <a:spcPts val="0"/>
              </a:spcAft>
              <a:buClr>
                <a:schemeClr val="dk1"/>
              </a:buClr>
              <a:buSzPts val="1100"/>
              <a:buFont typeface="Arial"/>
              <a:buNone/>
            </a:pPr>
            <a:r>
              <a:rPr lang="en-SG" sz="1100" b="0" i="0" u="none" strike="noStrike" cap="none">
                <a:solidFill>
                  <a:schemeClr val="dk2"/>
                </a:solidFill>
                <a:latin typeface="Arial"/>
                <a:ea typeface="Arial"/>
                <a:cs typeface="Arial"/>
                <a:sym typeface="Arial"/>
              </a:rPr>
              <a:t>We will purposely generate a little tension or stress in our minds and bodies by thinking of a challenging situation, so we can then learn how to use self-compassion.</a:t>
            </a:r>
            <a:endParaRPr/>
          </a:p>
          <a:p>
            <a:pPr marL="0" marR="161925"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2"/>
              </a:solidFill>
              <a:latin typeface="Arial"/>
              <a:ea typeface="Arial"/>
              <a:cs typeface="Arial"/>
              <a:sym typeface="Arial"/>
            </a:endParaRPr>
          </a:p>
          <a:p>
            <a:pPr marL="0" marR="161925" lvl="0" indent="0" algn="l" rtl="0">
              <a:lnSpc>
                <a:spcPct val="100000"/>
              </a:lnSpc>
              <a:spcBef>
                <a:spcPts val="0"/>
              </a:spcBef>
              <a:spcAft>
                <a:spcPts val="0"/>
              </a:spcAft>
              <a:buClr>
                <a:schemeClr val="dk1"/>
              </a:buClr>
              <a:buSzPts val="1100"/>
              <a:buFont typeface="Arial"/>
              <a:buNone/>
            </a:pPr>
            <a:r>
              <a:rPr lang="en-SG" sz="1100" b="0" i="0" u="none" strike="noStrike" cap="none">
                <a:solidFill>
                  <a:schemeClr val="dk2"/>
                </a:solidFill>
                <a:latin typeface="Arial"/>
                <a:ea typeface="Arial"/>
                <a:cs typeface="Arial"/>
                <a:sym typeface="Arial"/>
              </a:rPr>
              <a:t>Play the audio recording for your students or lead them through the practice with the transcript below.</a:t>
            </a:r>
            <a:endParaRPr/>
          </a:p>
          <a:p>
            <a:pPr marL="0" marR="161925"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2"/>
              </a:solidFill>
              <a:latin typeface="Arial"/>
              <a:ea typeface="Arial"/>
              <a:cs typeface="Arial"/>
              <a:sym typeface="Arial"/>
            </a:endParaRPr>
          </a:p>
          <a:p>
            <a:pPr marL="0" marR="161925" lvl="0" indent="0" algn="l" rtl="0">
              <a:lnSpc>
                <a:spcPct val="100000"/>
              </a:lnSpc>
              <a:spcBef>
                <a:spcPts val="0"/>
              </a:spcBef>
              <a:spcAft>
                <a:spcPts val="0"/>
              </a:spcAft>
              <a:buClr>
                <a:schemeClr val="dk1"/>
              </a:buClr>
              <a:buSzPts val="1100"/>
              <a:buFont typeface="Arial"/>
              <a:buNone/>
            </a:pPr>
            <a:r>
              <a:rPr lang="en-SG" sz="1100" b="0" i="0" u="none" strike="noStrike" cap="none">
                <a:solidFill>
                  <a:schemeClr val="dk2"/>
                </a:solidFill>
                <a:latin typeface="Arial"/>
                <a:ea typeface="Arial"/>
                <a:cs typeface="Arial"/>
                <a:sym typeface="Arial"/>
              </a:rPr>
              <a:t>Think of a situation in your life that is difficult or causing you stress. Please choose a situation that is not the worst or most difficult in your life, but something that is causing you some discomfort. When you think of this situation, can you feel the experience in your body, perhaps discomfort such as tightness in the chest or gripping in the stomach? Now, say to yourself: “In this moment, a part of me is struggling.” This is mindfulness. You might choose to say, “Whoa, this feels awful,” or “This sucks,” or maybe, “This is stress.”</a:t>
            </a:r>
            <a:endParaRPr/>
          </a:p>
          <a:p>
            <a:pPr marL="0" marR="161925"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2"/>
              </a:solidFill>
              <a:latin typeface="Arial"/>
              <a:ea typeface="Arial"/>
              <a:cs typeface="Arial"/>
              <a:sym typeface="Arial"/>
            </a:endParaRPr>
          </a:p>
          <a:p>
            <a:pPr marL="0" marR="161925" lvl="0" indent="0" algn="l" rtl="0">
              <a:lnSpc>
                <a:spcPct val="100000"/>
              </a:lnSpc>
              <a:spcBef>
                <a:spcPts val="0"/>
              </a:spcBef>
              <a:spcAft>
                <a:spcPts val="0"/>
              </a:spcAft>
              <a:buClr>
                <a:schemeClr val="dk1"/>
              </a:buClr>
              <a:buSzPts val="1100"/>
              <a:buFont typeface="Arial"/>
              <a:buNone/>
            </a:pPr>
            <a:r>
              <a:rPr lang="en-SG" sz="1100" b="0" i="0" u="none" strike="noStrike" cap="none">
                <a:solidFill>
                  <a:schemeClr val="dk2"/>
                </a:solidFill>
                <a:latin typeface="Arial"/>
                <a:ea typeface="Arial"/>
                <a:cs typeface="Arial"/>
                <a:sym typeface="Arial"/>
              </a:rPr>
              <a:t>Now say to yourself: “This kind of struggle is a part of life.” This is common humanity. Lots of other people struggle in this same way.</a:t>
            </a:r>
            <a:endParaRPr/>
          </a:p>
          <a:p>
            <a:pPr marL="0" marR="161925"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2"/>
              </a:solidFill>
              <a:latin typeface="Arial"/>
              <a:ea typeface="Arial"/>
              <a:cs typeface="Arial"/>
              <a:sym typeface="Arial"/>
            </a:endParaRPr>
          </a:p>
          <a:p>
            <a:pPr marL="0" marR="161925" lvl="0" indent="0" algn="l" rtl="0">
              <a:lnSpc>
                <a:spcPct val="100000"/>
              </a:lnSpc>
              <a:spcBef>
                <a:spcPts val="0"/>
              </a:spcBef>
              <a:spcAft>
                <a:spcPts val="0"/>
              </a:spcAft>
              <a:buClr>
                <a:schemeClr val="dk1"/>
              </a:buClr>
              <a:buSzPts val="1100"/>
              <a:buFont typeface="Arial"/>
              <a:buNone/>
            </a:pPr>
            <a:r>
              <a:rPr lang="en-SG" sz="1100" b="0" i="0" u="none" strike="noStrike" cap="none">
                <a:solidFill>
                  <a:schemeClr val="dk2"/>
                </a:solidFill>
                <a:latin typeface="Arial"/>
                <a:ea typeface="Arial"/>
                <a:cs typeface="Arial"/>
                <a:sym typeface="Arial"/>
              </a:rPr>
              <a:t>You might choose to say, “Other kids feel this way too,” or “I’m not alone with this feeling,” or “This is a part of being a teen and so many other kids struggle just like me.” Or “All teens feel this at some time or another…!”</a:t>
            </a:r>
            <a:endParaRPr/>
          </a:p>
          <a:p>
            <a:pPr marL="0" marR="161925"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2"/>
              </a:solidFill>
              <a:latin typeface="Arial"/>
              <a:ea typeface="Arial"/>
              <a:cs typeface="Arial"/>
              <a:sym typeface="Arial"/>
            </a:endParaRPr>
          </a:p>
          <a:p>
            <a:pPr marL="0" marR="161925" lvl="0" indent="0" algn="l" rtl="0">
              <a:lnSpc>
                <a:spcPct val="100000"/>
              </a:lnSpc>
              <a:spcBef>
                <a:spcPts val="0"/>
              </a:spcBef>
              <a:spcAft>
                <a:spcPts val="0"/>
              </a:spcAft>
              <a:buClr>
                <a:schemeClr val="dk1"/>
              </a:buClr>
              <a:buSzPts val="1100"/>
              <a:buFont typeface="Arial"/>
              <a:buNone/>
            </a:pPr>
            <a:r>
              <a:rPr lang="en-SG" sz="1100" b="0" i="0" u="none" strike="noStrike" cap="none">
                <a:solidFill>
                  <a:schemeClr val="dk2"/>
                </a:solidFill>
                <a:latin typeface="Arial"/>
                <a:ea typeface="Arial"/>
                <a:cs typeface="Arial"/>
                <a:sym typeface="Arial"/>
              </a:rPr>
              <a:t>Now, offer yourself a kind and soothing, supportive touch — maybe a hand on your heart or another gesture that feels right for you. Feel the warmth of your hand coming through to your body. Now, say to yourself: “May I be kind to myself.” Remember that as teens, you’re going through so many transitions — your brains are changing, your bodies are changing, you may be in a new school or thinking about college, so many pressures and so many changes. So be gentle with yourself.</a:t>
            </a:r>
            <a:endParaRPr/>
          </a:p>
          <a:p>
            <a:pPr marL="0" marR="161925"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2"/>
              </a:solidFill>
              <a:latin typeface="Arial"/>
              <a:ea typeface="Arial"/>
              <a:cs typeface="Arial"/>
              <a:sym typeface="Arial"/>
            </a:endParaRPr>
          </a:p>
          <a:p>
            <a:pPr marL="0" marR="161925" lvl="0" indent="0" algn="l" rtl="0">
              <a:lnSpc>
                <a:spcPct val="100000"/>
              </a:lnSpc>
              <a:spcBef>
                <a:spcPts val="0"/>
              </a:spcBef>
              <a:spcAft>
                <a:spcPts val="0"/>
              </a:spcAft>
              <a:buClr>
                <a:schemeClr val="dk1"/>
              </a:buClr>
              <a:buSzPts val="1100"/>
              <a:buFont typeface="Arial"/>
              <a:buNone/>
            </a:pPr>
            <a:r>
              <a:rPr lang="en-SG" sz="1100" b="0" i="0" u="none" strike="noStrike" cap="none">
                <a:solidFill>
                  <a:schemeClr val="dk2"/>
                </a:solidFill>
                <a:latin typeface="Arial"/>
                <a:ea typeface="Arial"/>
                <a:cs typeface="Arial"/>
                <a:sym typeface="Arial"/>
              </a:rPr>
              <a:t>For more personal language, ask, “What do I need to hear right now?” Or if you have trouble finding what words to say, ask yourself, “What would I say to a good friend who was going through this? Can I say those words to myself?”</a:t>
            </a:r>
            <a:endParaRPr/>
          </a:p>
          <a:p>
            <a:pPr marL="171450" marR="161925" lvl="0" indent="-171450" algn="l" rtl="0">
              <a:lnSpc>
                <a:spcPct val="100000"/>
              </a:lnSpc>
              <a:spcBef>
                <a:spcPts val="0"/>
              </a:spcBef>
              <a:spcAft>
                <a:spcPts val="0"/>
              </a:spcAft>
              <a:buClr>
                <a:schemeClr val="dk1"/>
              </a:buClr>
              <a:buSzPts val="1100"/>
              <a:buChar char="●"/>
            </a:pPr>
            <a:r>
              <a:rPr lang="en-SG" sz="1100" b="0" i="0" u="none" strike="noStrike" cap="none">
                <a:solidFill>
                  <a:schemeClr val="dk2"/>
                </a:solidFill>
                <a:latin typeface="Arial"/>
                <a:ea typeface="Arial"/>
                <a:cs typeface="Arial"/>
                <a:sym typeface="Arial"/>
              </a:rPr>
              <a:t>May I give myself the compassion that I need.</a:t>
            </a:r>
            <a:endParaRPr/>
          </a:p>
          <a:p>
            <a:pPr marL="171450" marR="161925" lvl="0" indent="-171450" algn="l" rtl="0">
              <a:lnSpc>
                <a:spcPct val="100000"/>
              </a:lnSpc>
              <a:spcBef>
                <a:spcPts val="0"/>
              </a:spcBef>
              <a:spcAft>
                <a:spcPts val="0"/>
              </a:spcAft>
              <a:buClr>
                <a:schemeClr val="dk1"/>
              </a:buClr>
              <a:buSzPts val="1100"/>
              <a:buChar char="●"/>
            </a:pPr>
            <a:r>
              <a:rPr lang="en-SG" sz="1100" b="0" i="0" u="none" strike="noStrike" cap="none">
                <a:solidFill>
                  <a:schemeClr val="dk2"/>
                </a:solidFill>
                <a:latin typeface="Arial"/>
                <a:ea typeface="Arial"/>
                <a:cs typeface="Arial"/>
                <a:sym typeface="Arial"/>
              </a:rPr>
              <a:t>May I accept myself as I am.</a:t>
            </a:r>
            <a:endParaRPr/>
          </a:p>
          <a:p>
            <a:pPr marL="171450" marR="161925" lvl="0" indent="-171450" algn="l" rtl="0">
              <a:lnSpc>
                <a:spcPct val="100000"/>
              </a:lnSpc>
              <a:spcBef>
                <a:spcPts val="0"/>
              </a:spcBef>
              <a:spcAft>
                <a:spcPts val="0"/>
              </a:spcAft>
              <a:buClr>
                <a:schemeClr val="dk1"/>
              </a:buClr>
              <a:buSzPts val="1100"/>
              <a:buChar char="●"/>
            </a:pPr>
            <a:r>
              <a:rPr lang="en-SG" sz="1100" b="0" i="0" u="none" strike="noStrike" cap="none">
                <a:solidFill>
                  <a:schemeClr val="dk2"/>
                </a:solidFill>
                <a:latin typeface="Arial"/>
                <a:ea typeface="Arial"/>
                <a:cs typeface="Arial"/>
                <a:sym typeface="Arial"/>
              </a:rPr>
              <a:t>May I learn to accept myself as I am.</a:t>
            </a:r>
            <a:endParaRPr/>
          </a:p>
          <a:p>
            <a:pPr marL="171450" marR="161925" lvl="0" indent="-171450" algn="l" rtl="0">
              <a:lnSpc>
                <a:spcPct val="100000"/>
              </a:lnSpc>
              <a:spcBef>
                <a:spcPts val="0"/>
              </a:spcBef>
              <a:spcAft>
                <a:spcPts val="0"/>
              </a:spcAft>
              <a:buClr>
                <a:schemeClr val="dk1"/>
              </a:buClr>
              <a:buSzPts val="1100"/>
              <a:buChar char="●"/>
            </a:pPr>
            <a:r>
              <a:rPr lang="en-SG" sz="1100" b="0" i="0" u="none" strike="noStrike" cap="none">
                <a:solidFill>
                  <a:schemeClr val="dk2"/>
                </a:solidFill>
                <a:latin typeface="Arial"/>
                <a:ea typeface="Arial"/>
                <a:cs typeface="Arial"/>
                <a:sym typeface="Arial"/>
              </a:rPr>
              <a:t>May I forgive myself.</a:t>
            </a:r>
            <a:endParaRPr/>
          </a:p>
          <a:p>
            <a:pPr marL="171450" marR="161925" lvl="0" indent="-171450" algn="l" rtl="0">
              <a:lnSpc>
                <a:spcPct val="100000"/>
              </a:lnSpc>
              <a:spcBef>
                <a:spcPts val="0"/>
              </a:spcBef>
              <a:spcAft>
                <a:spcPts val="0"/>
              </a:spcAft>
              <a:buClr>
                <a:schemeClr val="dk1"/>
              </a:buClr>
              <a:buSzPts val="1100"/>
              <a:buChar char="●"/>
            </a:pPr>
            <a:r>
              <a:rPr lang="en-SG" sz="1100" b="0" i="0" u="none" strike="noStrike" cap="none">
                <a:solidFill>
                  <a:schemeClr val="dk2"/>
                </a:solidFill>
                <a:latin typeface="Arial"/>
                <a:ea typeface="Arial"/>
                <a:cs typeface="Arial"/>
                <a:sym typeface="Arial"/>
              </a:rPr>
              <a:t>May I be strong.</a:t>
            </a:r>
            <a:endParaRPr/>
          </a:p>
          <a:p>
            <a:pPr marL="171450" marR="161925" lvl="0" indent="-171450" algn="l" rtl="0">
              <a:lnSpc>
                <a:spcPct val="100000"/>
              </a:lnSpc>
              <a:spcBef>
                <a:spcPts val="0"/>
              </a:spcBef>
              <a:spcAft>
                <a:spcPts val="0"/>
              </a:spcAft>
              <a:buClr>
                <a:schemeClr val="dk1"/>
              </a:buClr>
              <a:buSzPts val="1100"/>
              <a:buChar char="●"/>
            </a:pPr>
            <a:r>
              <a:rPr lang="en-SG" sz="1100" b="0" i="0" u="none" strike="noStrike" cap="none">
                <a:solidFill>
                  <a:schemeClr val="dk2"/>
                </a:solidFill>
                <a:latin typeface="Arial"/>
                <a:ea typeface="Arial"/>
                <a:cs typeface="Arial"/>
                <a:sym typeface="Arial"/>
              </a:rPr>
              <a:t>May I be safe.</a:t>
            </a:r>
            <a:endParaRPr/>
          </a:p>
          <a:p>
            <a:pPr marL="171450" marR="161925" lvl="0" indent="-171450" algn="l" rtl="0">
              <a:lnSpc>
                <a:spcPct val="100000"/>
              </a:lnSpc>
              <a:spcBef>
                <a:spcPts val="0"/>
              </a:spcBef>
              <a:spcAft>
                <a:spcPts val="0"/>
              </a:spcAft>
              <a:buClr>
                <a:schemeClr val="dk1"/>
              </a:buClr>
              <a:buSzPts val="1100"/>
              <a:buChar char="●"/>
            </a:pPr>
            <a:r>
              <a:rPr lang="en-SG" sz="1100" b="0" i="0" u="none" strike="noStrike" cap="none">
                <a:solidFill>
                  <a:schemeClr val="dk2"/>
                </a:solidFill>
                <a:latin typeface="Arial"/>
                <a:ea typeface="Arial"/>
                <a:cs typeface="Arial"/>
                <a:sym typeface="Arial"/>
              </a:rPr>
              <a:t>May I be peaceful.</a:t>
            </a:r>
            <a:endParaRPr/>
          </a:p>
          <a:p>
            <a:pPr marL="171450" marR="161925" lvl="0" indent="-171450" algn="l" rtl="0">
              <a:lnSpc>
                <a:spcPct val="100000"/>
              </a:lnSpc>
              <a:spcBef>
                <a:spcPts val="0"/>
              </a:spcBef>
              <a:spcAft>
                <a:spcPts val="0"/>
              </a:spcAft>
              <a:buClr>
                <a:schemeClr val="dk1"/>
              </a:buClr>
              <a:buSzPts val="1100"/>
              <a:buChar char="●"/>
            </a:pPr>
            <a:r>
              <a:rPr lang="en-SG" sz="1100" b="0" i="0" u="none" strike="noStrike" cap="none">
                <a:solidFill>
                  <a:schemeClr val="dk2"/>
                </a:solidFill>
                <a:latin typeface="Arial"/>
                <a:ea typeface="Arial"/>
                <a:cs typeface="Arial"/>
                <a:sym typeface="Arial"/>
              </a:rPr>
              <a:t>May I know that I deserve love.</a:t>
            </a:r>
            <a:endParaRPr/>
          </a:p>
          <a:p>
            <a:pPr marL="171450" marR="161925" lvl="0" indent="-171450" algn="l" rtl="0">
              <a:lnSpc>
                <a:spcPct val="100000"/>
              </a:lnSpc>
              <a:spcBef>
                <a:spcPts val="0"/>
              </a:spcBef>
              <a:spcAft>
                <a:spcPts val="0"/>
              </a:spcAft>
              <a:buClr>
                <a:schemeClr val="dk1"/>
              </a:buClr>
              <a:buSzPts val="1100"/>
              <a:buChar char="●"/>
            </a:pPr>
            <a:r>
              <a:rPr lang="en-SG" sz="1100" b="0" i="0" u="none" strike="noStrike" cap="none">
                <a:solidFill>
                  <a:schemeClr val="dk2"/>
                </a:solidFill>
                <a:latin typeface="Arial"/>
                <a:ea typeface="Arial"/>
                <a:cs typeface="Arial"/>
                <a:sym typeface="Arial"/>
              </a:rPr>
              <a:t>And if the “May I” feels strange to you or like you are asking permission, you can always leave that out and just say “I wish to accept myself just as I am,” or “Strong,” or “Accept myself,” simply notice what you’re feeling.</a:t>
            </a:r>
            <a:endParaRPr/>
          </a:p>
          <a:p>
            <a:pPr marL="0" marR="161925"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2"/>
              </a:solidFill>
              <a:latin typeface="Arial"/>
              <a:ea typeface="Arial"/>
              <a:cs typeface="Arial"/>
              <a:sym typeface="Arial"/>
            </a:endParaRPr>
          </a:p>
          <a:p>
            <a:pPr marL="0" marR="161925" lvl="0" indent="0" algn="l" rtl="0">
              <a:lnSpc>
                <a:spcPct val="100000"/>
              </a:lnSpc>
              <a:spcBef>
                <a:spcPts val="0"/>
              </a:spcBef>
              <a:spcAft>
                <a:spcPts val="0"/>
              </a:spcAft>
              <a:buClr>
                <a:schemeClr val="dk1"/>
              </a:buClr>
              <a:buSzPts val="1100"/>
              <a:buFont typeface="Arial"/>
              <a:buNone/>
            </a:pPr>
            <a:r>
              <a:rPr lang="en-SG" sz="1100" b="1" i="0" u="none" strike="noStrike" cap="none">
                <a:solidFill>
                  <a:schemeClr val="dk2"/>
                </a:solidFill>
                <a:latin typeface="Arial"/>
                <a:ea typeface="Arial"/>
                <a:cs typeface="Arial"/>
                <a:sym typeface="Arial"/>
              </a:rPr>
              <a:t>ASK YOUR STUDENTS</a:t>
            </a:r>
            <a:endParaRPr sz="1100" b="0" i="0" u="none" strike="noStrike" cap="none">
              <a:solidFill>
                <a:schemeClr val="dk2"/>
              </a:solidFill>
              <a:latin typeface="Arial"/>
              <a:ea typeface="Arial"/>
              <a:cs typeface="Arial"/>
              <a:sym typeface="Arial"/>
            </a:endParaRPr>
          </a:p>
          <a:p>
            <a:pPr marL="0" marR="161925" lvl="0" indent="0" algn="l" rtl="0">
              <a:lnSpc>
                <a:spcPct val="100000"/>
              </a:lnSpc>
              <a:spcBef>
                <a:spcPts val="0"/>
              </a:spcBef>
              <a:spcAft>
                <a:spcPts val="0"/>
              </a:spcAft>
              <a:buClr>
                <a:schemeClr val="dk1"/>
              </a:buClr>
              <a:buSzPts val="1100"/>
              <a:buFont typeface="Arial"/>
              <a:buNone/>
            </a:pPr>
            <a:r>
              <a:rPr lang="en-SG" sz="1100" b="0" i="0" u="none" strike="noStrike" cap="none">
                <a:solidFill>
                  <a:schemeClr val="dk2"/>
                </a:solidFill>
                <a:latin typeface="Arial"/>
                <a:ea typeface="Arial"/>
                <a:cs typeface="Arial"/>
                <a:sym typeface="Arial"/>
              </a:rPr>
              <a:t>Ask students one or more of the following questions:</a:t>
            </a:r>
            <a:endParaRPr/>
          </a:p>
          <a:p>
            <a:pPr marL="171450" marR="161925" lvl="0" indent="-171450" algn="l" rtl="0">
              <a:lnSpc>
                <a:spcPct val="100000"/>
              </a:lnSpc>
              <a:spcBef>
                <a:spcPts val="0"/>
              </a:spcBef>
              <a:spcAft>
                <a:spcPts val="0"/>
              </a:spcAft>
              <a:buClr>
                <a:schemeClr val="dk1"/>
              </a:buClr>
              <a:buSzPts val="1100"/>
              <a:buChar char="●"/>
            </a:pPr>
            <a:r>
              <a:rPr lang="en-SG" sz="1100" b="0" i="0" u="none" strike="noStrike" cap="none">
                <a:solidFill>
                  <a:schemeClr val="dk2"/>
                </a:solidFill>
                <a:latin typeface="Arial"/>
                <a:ea typeface="Arial"/>
                <a:cs typeface="Arial"/>
                <a:sym typeface="Arial"/>
              </a:rPr>
              <a:t>What does it feel like to comfort yourself in this way? What is it like to think that you can actually begin to notice when you’re struggling and begin to offer yourself kind words?</a:t>
            </a:r>
            <a:endParaRPr/>
          </a:p>
          <a:p>
            <a:pPr marL="171450" marR="161925" lvl="0" indent="-171450" algn="l" rtl="0">
              <a:lnSpc>
                <a:spcPct val="100000"/>
              </a:lnSpc>
              <a:spcBef>
                <a:spcPts val="0"/>
              </a:spcBef>
              <a:spcAft>
                <a:spcPts val="0"/>
              </a:spcAft>
              <a:buClr>
                <a:schemeClr val="dk1"/>
              </a:buClr>
              <a:buSzPts val="1100"/>
              <a:buChar char="●"/>
            </a:pPr>
            <a:r>
              <a:rPr lang="en-SG" sz="1100" b="0" i="0" u="none" strike="noStrike" cap="none">
                <a:solidFill>
                  <a:schemeClr val="dk2"/>
                </a:solidFill>
                <a:latin typeface="Arial"/>
                <a:ea typeface="Arial"/>
                <a:cs typeface="Arial"/>
                <a:sym typeface="Arial"/>
              </a:rPr>
              <a:t>Did anything change when you put your hand on your heart?</a:t>
            </a:r>
            <a:endParaRPr/>
          </a:p>
          <a:p>
            <a:pPr marL="171450" marR="161925" lvl="0" indent="-171450" algn="l" rtl="0">
              <a:lnSpc>
                <a:spcPct val="100000"/>
              </a:lnSpc>
              <a:spcBef>
                <a:spcPts val="0"/>
              </a:spcBef>
              <a:spcAft>
                <a:spcPts val="0"/>
              </a:spcAft>
              <a:buClr>
                <a:schemeClr val="dk1"/>
              </a:buClr>
              <a:buSzPts val="1100"/>
              <a:buChar char="●"/>
            </a:pPr>
            <a:r>
              <a:rPr lang="en-SG" sz="1100" b="0" i="0" u="none" strike="noStrike" cap="none">
                <a:solidFill>
                  <a:schemeClr val="dk2"/>
                </a:solidFill>
                <a:latin typeface="Arial"/>
                <a:ea typeface="Arial"/>
                <a:cs typeface="Arial"/>
                <a:sym typeface="Arial"/>
              </a:rPr>
              <a:t>What is it like to know that you can actually treat yourself with more kindness?</a:t>
            </a:r>
            <a:endParaRPr/>
          </a:p>
          <a:p>
            <a:pPr marL="171450" marR="161925" lvl="0" indent="-171450" algn="l" rtl="0">
              <a:lnSpc>
                <a:spcPct val="100000"/>
              </a:lnSpc>
              <a:spcBef>
                <a:spcPts val="0"/>
              </a:spcBef>
              <a:spcAft>
                <a:spcPts val="0"/>
              </a:spcAft>
              <a:buClr>
                <a:schemeClr val="dk1"/>
              </a:buClr>
              <a:buSzPts val="1100"/>
              <a:buChar char="●"/>
            </a:pPr>
            <a:r>
              <a:rPr lang="en-SG" sz="1100" b="0" i="0" u="none" strike="noStrike" cap="none">
                <a:solidFill>
                  <a:schemeClr val="dk2"/>
                </a:solidFill>
                <a:latin typeface="Arial"/>
                <a:ea typeface="Arial"/>
                <a:cs typeface="Arial"/>
                <a:sym typeface="Arial"/>
              </a:rPr>
              <a:t>Can you think of a situation where this would be useful to you?</a:t>
            </a:r>
            <a:endParaRPr/>
          </a:p>
          <a:p>
            <a:pPr marL="171450" marR="161925" lvl="0" indent="-171450" algn="l" rtl="0">
              <a:lnSpc>
                <a:spcPct val="100000"/>
              </a:lnSpc>
              <a:spcBef>
                <a:spcPts val="0"/>
              </a:spcBef>
              <a:spcAft>
                <a:spcPts val="0"/>
              </a:spcAft>
              <a:buClr>
                <a:schemeClr val="dk1"/>
              </a:buClr>
              <a:buSzPts val="1100"/>
              <a:buChar char="●"/>
            </a:pPr>
            <a:r>
              <a:rPr lang="en-SG" sz="1100" b="0" i="0" u="none" strike="noStrike" cap="none">
                <a:solidFill>
                  <a:schemeClr val="dk2"/>
                </a:solidFill>
                <a:latin typeface="Arial"/>
                <a:ea typeface="Arial"/>
                <a:cs typeface="Arial"/>
                <a:sym typeface="Arial"/>
              </a:rPr>
              <a:t>Consider the three components of self-compassion — which were most meaningful to you and important to acknowledge?</a:t>
            </a:r>
            <a:endParaRPr/>
          </a:p>
          <a:p>
            <a:pPr marL="628650" marR="161925" lvl="1" indent="-171450" algn="l" rtl="0">
              <a:lnSpc>
                <a:spcPct val="100000"/>
              </a:lnSpc>
              <a:spcBef>
                <a:spcPts val="0"/>
              </a:spcBef>
              <a:spcAft>
                <a:spcPts val="0"/>
              </a:spcAft>
              <a:buClr>
                <a:schemeClr val="dk1"/>
              </a:buClr>
              <a:buSzPts val="1100"/>
              <a:buChar char="○"/>
            </a:pPr>
            <a:r>
              <a:rPr lang="en-SG" sz="1100" b="0" i="0" u="none" strike="noStrike" cap="none">
                <a:solidFill>
                  <a:schemeClr val="dk2"/>
                </a:solidFill>
                <a:latin typeface="Arial"/>
                <a:ea typeface="Arial"/>
                <a:cs typeface="Arial"/>
                <a:sym typeface="Arial"/>
              </a:rPr>
              <a:t>Mindfulness (“This is a moment of suffering.”)</a:t>
            </a:r>
            <a:endParaRPr/>
          </a:p>
          <a:p>
            <a:pPr marL="628650" marR="161925" lvl="1" indent="-171450" algn="l" rtl="0">
              <a:lnSpc>
                <a:spcPct val="100000"/>
              </a:lnSpc>
              <a:spcBef>
                <a:spcPts val="0"/>
              </a:spcBef>
              <a:spcAft>
                <a:spcPts val="0"/>
              </a:spcAft>
              <a:buClr>
                <a:schemeClr val="dk1"/>
              </a:buClr>
              <a:buSzPts val="1100"/>
              <a:buChar char="○"/>
            </a:pPr>
            <a:r>
              <a:rPr lang="en-SG" sz="1100" b="0" i="0" u="none" strike="noStrike" cap="none">
                <a:solidFill>
                  <a:schemeClr val="dk2"/>
                </a:solidFill>
                <a:latin typeface="Arial"/>
                <a:ea typeface="Arial"/>
                <a:cs typeface="Arial"/>
                <a:sym typeface="Arial"/>
              </a:rPr>
              <a:t>Common humanity (“I am not alone in my suffering.”)</a:t>
            </a:r>
            <a:endParaRPr/>
          </a:p>
          <a:p>
            <a:pPr marL="628650" marR="161925" lvl="1" indent="-171450" algn="l" rtl="0">
              <a:lnSpc>
                <a:spcPct val="100000"/>
              </a:lnSpc>
              <a:spcBef>
                <a:spcPts val="0"/>
              </a:spcBef>
              <a:spcAft>
                <a:spcPts val="0"/>
              </a:spcAft>
              <a:buClr>
                <a:schemeClr val="dk1"/>
              </a:buClr>
              <a:buSzPts val="1100"/>
              <a:buChar char="○"/>
            </a:pPr>
            <a:r>
              <a:rPr lang="en-SG" sz="1100" b="0" i="0" u="none" strike="noStrike" cap="none">
                <a:solidFill>
                  <a:schemeClr val="dk2"/>
                </a:solidFill>
                <a:latin typeface="Arial"/>
                <a:ea typeface="Arial"/>
                <a:cs typeface="Arial"/>
                <a:sym typeface="Arial"/>
              </a:rPr>
              <a:t>Self-kindness (physical touch or soothing voice; “May I be kind to myself.”)</a:t>
            </a:r>
            <a:endParaRPr/>
          </a:p>
          <a:p>
            <a:pPr marL="0" marR="161925" lvl="0" indent="0" algn="l" rtl="0">
              <a:lnSpc>
                <a:spcPct val="100000"/>
              </a:lnSpc>
              <a:spcBef>
                <a:spcPts val="0"/>
              </a:spcBef>
              <a:spcAft>
                <a:spcPts val="0"/>
              </a:spcAft>
              <a:buClr>
                <a:schemeClr val="dk1"/>
              </a:buClr>
              <a:buSzPts val="1100"/>
              <a:buNone/>
            </a:pPr>
            <a:endParaRPr sz="1100" b="0" i="0" u="none" strike="noStrike" cap="none">
              <a:solidFill>
                <a:schemeClr val="dk2"/>
              </a:solidFill>
              <a:latin typeface="Arial"/>
              <a:ea typeface="Arial"/>
              <a:cs typeface="Arial"/>
              <a:sym typeface="Arial"/>
            </a:endParaRPr>
          </a:p>
          <a:p>
            <a:pPr marL="0" marR="161925" lvl="0" indent="0" algn="l" rtl="0">
              <a:lnSpc>
                <a:spcPct val="100000"/>
              </a:lnSpc>
              <a:spcBef>
                <a:spcPts val="0"/>
              </a:spcBef>
              <a:spcAft>
                <a:spcPts val="0"/>
              </a:spcAft>
              <a:buClr>
                <a:schemeClr val="dk1"/>
              </a:buClr>
              <a:buSzPts val="1100"/>
              <a:buNone/>
            </a:pPr>
            <a:r>
              <a:rPr lang="en-SG" sz="1100" b="1" i="0" u="none" strike="noStrike" cap="none">
                <a:solidFill>
                  <a:schemeClr val="dk2"/>
                </a:solidFill>
                <a:latin typeface="Arial"/>
                <a:ea typeface="Arial"/>
                <a:cs typeface="Arial"/>
                <a:sym typeface="Arial"/>
              </a:rPr>
              <a:t>ASSIGNMENT</a:t>
            </a:r>
            <a:endParaRPr sz="1100" b="0" i="0" u="none" strike="noStrike" cap="none">
              <a:solidFill>
                <a:schemeClr val="dk2"/>
              </a:solidFill>
              <a:latin typeface="Arial"/>
              <a:ea typeface="Arial"/>
              <a:cs typeface="Arial"/>
              <a:sym typeface="Arial"/>
            </a:endParaRPr>
          </a:p>
          <a:p>
            <a:pPr marL="0" marR="161925" lvl="0" indent="0" algn="l" rtl="0">
              <a:lnSpc>
                <a:spcPct val="100000"/>
              </a:lnSpc>
              <a:spcBef>
                <a:spcPts val="0"/>
              </a:spcBef>
              <a:spcAft>
                <a:spcPts val="0"/>
              </a:spcAft>
              <a:buClr>
                <a:schemeClr val="dk1"/>
              </a:buClr>
              <a:buSzPts val="1100"/>
              <a:buNone/>
            </a:pPr>
            <a:r>
              <a:rPr lang="en-SG" sz="1100" b="0" i="0" u="none" strike="noStrike" cap="none">
                <a:solidFill>
                  <a:schemeClr val="dk2"/>
                </a:solidFill>
                <a:latin typeface="Arial"/>
                <a:ea typeface="Arial"/>
                <a:cs typeface="Arial"/>
                <a:sym typeface="Arial"/>
              </a:rPr>
              <a:t>Reflection after the practice:</a:t>
            </a:r>
            <a:endParaRPr b="0">
              <a:solidFill>
                <a:schemeClr val="dk2"/>
              </a:solidFill>
            </a:endParaRPr>
          </a:p>
          <a:p>
            <a:pPr marL="457200" lvl="0" indent="-298450" algn="l" rtl="0">
              <a:lnSpc>
                <a:spcPct val="100000"/>
              </a:lnSpc>
              <a:spcBef>
                <a:spcPts val="0"/>
              </a:spcBef>
              <a:spcAft>
                <a:spcPts val="0"/>
              </a:spcAft>
              <a:buSzPts val="1100"/>
              <a:buChar char="●"/>
            </a:pPr>
            <a:r>
              <a:rPr lang="en-SG" sz="1100" b="0" i="0" u="none" strike="noStrike" cap="none">
                <a:solidFill>
                  <a:schemeClr val="dk2"/>
                </a:solidFill>
                <a:latin typeface="Arial"/>
                <a:ea typeface="Arial"/>
                <a:cs typeface="Arial"/>
                <a:sym typeface="Arial"/>
              </a:rPr>
              <a:t>What worked or didn’t work for you in leading this practice? How did the students respond to the practice? Would you change anything for next time?</a:t>
            </a:r>
            <a:endParaRPr/>
          </a:p>
          <a:p>
            <a:pPr marL="457200" lvl="0" indent="-298450" algn="l" rtl="0">
              <a:lnSpc>
                <a:spcPct val="100000"/>
              </a:lnSpc>
              <a:spcBef>
                <a:spcPts val="0"/>
              </a:spcBef>
              <a:spcAft>
                <a:spcPts val="0"/>
              </a:spcAft>
              <a:buSzPts val="1100"/>
              <a:buChar char="●"/>
            </a:pPr>
            <a:r>
              <a:rPr lang="en-SG" sz="1100" b="0" i="0" u="none" strike="noStrike" cap="none">
                <a:solidFill>
                  <a:schemeClr val="dk2"/>
                </a:solidFill>
                <a:latin typeface="Arial"/>
                <a:ea typeface="Arial"/>
                <a:cs typeface="Arial"/>
                <a:sym typeface="Arial"/>
              </a:rPr>
              <a:t>Do you notice whether students are responding to mistakes or failure or other challenges in life with a different attitude after engaging in this practice?</a:t>
            </a:r>
            <a:endParaRPr/>
          </a:p>
          <a:p>
            <a:pPr marL="457200" lvl="0" indent="-298450" algn="l" rtl="0">
              <a:lnSpc>
                <a:spcPct val="100000"/>
              </a:lnSpc>
              <a:spcBef>
                <a:spcPts val="0"/>
              </a:spcBef>
              <a:spcAft>
                <a:spcPts val="0"/>
              </a:spcAft>
              <a:buSzPts val="1100"/>
              <a:buChar char="●"/>
            </a:pPr>
            <a:r>
              <a:rPr lang="en-SG" sz="1100" b="0" i="0" u="none" strike="noStrike" cap="none">
                <a:solidFill>
                  <a:schemeClr val="dk2"/>
                </a:solidFill>
                <a:latin typeface="Arial"/>
                <a:ea typeface="Arial"/>
                <a:cs typeface="Arial"/>
                <a:sym typeface="Arial"/>
              </a:rPr>
              <a:t>What adjustments were made to the practice based on student and family input? How did it go?</a:t>
            </a:r>
            <a:endParaRPr/>
          </a:p>
          <a:p>
            <a:pPr marL="457200" marR="0" lvl="0" indent="-298450" algn="l" rtl="0">
              <a:lnSpc>
                <a:spcPct val="100000"/>
              </a:lnSpc>
              <a:spcBef>
                <a:spcPts val="0"/>
              </a:spcBef>
              <a:spcAft>
                <a:spcPts val="0"/>
              </a:spcAft>
              <a:buClr>
                <a:srgbClr val="000000"/>
              </a:buClr>
              <a:buSzPts val="1100"/>
              <a:buFont typeface="Arial"/>
              <a:buChar char="●"/>
            </a:pPr>
            <a:r>
              <a:rPr lang="en-SG" sz="1100" b="0" i="0" u="none" strike="noStrike" cap="none">
                <a:solidFill>
                  <a:schemeClr val="dk2"/>
                </a:solidFill>
                <a:latin typeface="Arial"/>
                <a:ea typeface="Arial"/>
                <a:cs typeface="Arial"/>
                <a:sym typeface="Arial"/>
              </a:rPr>
              <a:t>Did students discuss how this practice might relate to or be helpful or unhelpful in their lives?</a:t>
            </a:r>
            <a:endParaRPr b="1">
              <a:solidFill>
                <a:schemeClr val="dk2"/>
              </a:solidFill>
              <a:latin typeface="Montserrat SemiBold"/>
              <a:ea typeface="Montserrat SemiBold"/>
              <a:cs typeface="Montserrat SemiBold"/>
              <a:sym typeface="Montserrat SemiBold"/>
            </a:endParaRPr>
          </a:p>
        </p:txBody>
      </p:sp>
      <p:sp>
        <p:nvSpPr>
          <p:cNvPr id="1038" name="Google Shape;1038;p173: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0"/>
        <p:cNvGrpSpPr/>
        <p:nvPr/>
      </p:nvGrpSpPr>
      <p:grpSpPr>
        <a:xfrm>
          <a:off x="0" y="0"/>
          <a:ext cx="0" cy="0"/>
          <a:chOff x="0" y="0"/>
          <a:chExt cx="0" cy="0"/>
        </a:xfrm>
      </p:grpSpPr>
      <p:sp>
        <p:nvSpPr>
          <p:cNvPr id="1061" name="Google Shape;1061;p17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67788A"/>
              </a:buClr>
              <a:buSzPts val="1100"/>
              <a:buFont typeface="Arial"/>
              <a:buNone/>
            </a:pPr>
            <a:r>
              <a:rPr lang="en-SG" b="1" u="sng">
                <a:solidFill>
                  <a:schemeClr val="dk2"/>
                </a:solidFill>
                <a:latin typeface="Montserrat SemiBold"/>
                <a:ea typeface="Montserrat SemiBold"/>
                <a:cs typeface="Montserrat SemiBold"/>
                <a:sym typeface="Montserrat SemiBold"/>
              </a:rPr>
              <a:t>Speaker Notes:</a:t>
            </a:r>
            <a:endParaRPr b="1">
              <a:solidFill>
                <a:schemeClr val="dk2"/>
              </a:solidFill>
              <a:latin typeface="Montserrat SemiBold"/>
              <a:ea typeface="Montserrat SemiBold"/>
              <a:cs typeface="Montserrat SemiBold"/>
              <a:sym typeface="Montserrat SemiBold"/>
            </a:endParaRPr>
          </a:p>
          <a:p>
            <a:pPr marL="0" lvl="0" indent="0" algn="l" rtl="0">
              <a:lnSpc>
                <a:spcPct val="100000"/>
              </a:lnSpc>
              <a:spcBef>
                <a:spcPts val="0"/>
              </a:spcBef>
              <a:spcAft>
                <a:spcPts val="0"/>
              </a:spcAft>
              <a:buClr>
                <a:srgbClr val="67788A"/>
              </a:buClr>
              <a:buSzPts val="1100"/>
              <a:buFont typeface="Arial"/>
              <a:buNone/>
            </a:pPr>
            <a:endParaRPr b="1" u="sng">
              <a:solidFill>
                <a:schemeClr val="dk2"/>
              </a:solidFill>
              <a:latin typeface="Montserrat SemiBold"/>
              <a:ea typeface="Montserrat SemiBold"/>
              <a:cs typeface="Montserrat SemiBold"/>
              <a:sym typeface="Montserrat SemiBold"/>
            </a:endParaRPr>
          </a:p>
          <a:p>
            <a:pPr marL="0" lvl="0" indent="0" algn="l" rtl="0">
              <a:lnSpc>
                <a:spcPct val="100000"/>
              </a:lnSpc>
              <a:spcBef>
                <a:spcPts val="0"/>
              </a:spcBef>
              <a:spcAft>
                <a:spcPts val="0"/>
              </a:spcAft>
              <a:buClr>
                <a:srgbClr val="67788A"/>
              </a:buClr>
              <a:buSzPts val="1100"/>
              <a:buFont typeface="Arial"/>
              <a:buNone/>
            </a:pPr>
            <a:r>
              <a:rPr lang="en-SG" b="1">
                <a:solidFill>
                  <a:schemeClr val="dk2"/>
                </a:solidFill>
                <a:latin typeface="Montserrat SemiBold"/>
                <a:ea typeface="Montserrat SemiBold"/>
                <a:cs typeface="Montserrat SemiBold"/>
                <a:sym typeface="Montserrat SemiBold"/>
              </a:rPr>
              <a:t>LESSON OBJECTIVE</a:t>
            </a:r>
            <a:endParaRPr sz="1100" b="1" i="0" u="none" strike="noStrike" cap="none">
              <a:solidFill>
                <a:schemeClr val="dk2"/>
              </a:solidFill>
              <a:latin typeface="Montserrat SemiBold"/>
              <a:ea typeface="Montserrat SemiBold"/>
              <a:cs typeface="Montserrat SemiBold"/>
              <a:sym typeface="Montserrat SemiBold"/>
            </a:endParaRPr>
          </a:p>
          <a:p>
            <a:pPr marL="0" lvl="0" indent="0" algn="l" rtl="0">
              <a:lnSpc>
                <a:spcPct val="100000"/>
              </a:lnSpc>
              <a:spcBef>
                <a:spcPts val="0"/>
              </a:spcBef>
              <a:spcAft>
                <a:spcPts val="0"/>
              </a:spcAft>
              <a:buClr>
                <a:srgbClr val="67788A"/>
              </a:buClr>
              <a:buSzPts val="1100"/>
              <a:buFont typeface="Arial"/>
              <a:buNone/>
            </a:pPr>
            <a:r>
              <a:rPr lang="en-SG" sz="1100" b="0" i="0" u="none" strike="noStrike" cap="none">
                <a:solidFill>
                  <a:schemeClr val="dk2"/>
                </a:solidFill>
                <a:latin typeface="Arial"/>
                <a:ea typeface="Arial"/>
                <a:cs typeface="Arial"/>
                <a:sym typeface="Arial"/>
              </a:rPr>
              <a:t>Students will:</a:t>
            </a:r>
            <a:endParaRPr/>
          </a:p>
          <a:p>
            <a:pPr marL="171450" lvl="0" indent="-171450" algn="l" rtl="0">
              <a:lnSpc>
                <a:spcPct val="100000"/>
              </a:lnSpc>
              <a:spcBef>
                <a:spcPts val="0"/>
              </a:spcBef>
              <a:spcAft>
                <a:spcPts val="0"/>
              </a:spcAft>
              <a:buClr>
                <a:srgbClr val="67788A"/>
              </a:buClr>
              <a:buSzPts val="1100"/>
              <a:buChar char="●"/>
            </a:pPr>
            <a:r>
              <a:rPr lang="en-SG" sz="1100" b="0" i="0" u="none" strike="noStrike" cap="none">
                <a:solidFill>
                  <a:schemeClr val="dk2"/>
                </a:solidFill>
                <a:latin typeface="Arial"/>
                <a:ea typeface="Arial"/>
                <a:cs typeface="Arial"/>
                <a:sym typeface="Arial"/>
              </a:rPr>
              <a:t>Define gratitude and give an example of a time they felt grateful.</a:t>
            </a:r>
            <a:endParaRPr/>
          </a:p>
          <a:p>
            <a:pPr marL="171450" lvl="0" indent="-171450" algn="l" rtl="0">
              <a:lnSpc>
                <a:spcPct val="100000"/>
              </a:lnSpc>
              <a:spcBef>
                <a:spcPts val="0"/>
              </a:spcBef>
              <a:spcAft>
                <a:spcPts val="0"/>
              </a:spcAft>
              <a:buClr>
                <a:srgbClr val="67788A"/>
              </a:buClr>
              <a:buSzPts val="1100"/>
              <a:buChar char="●"/>
            </a:pPr>
            <a:r>
              <a:rPr lang="en-SG" sz="1100" b="0" i="0" u="none" strike="noStrike" cap="none">
                <a:solidFill>
                  <a:schemeClr val="dk2"/>
                </a:solidFill>
                <a:latin typeface="Arial"/>
                <a:ea typeface="Arial"/>
                <a:cs typeface="Arial"/>
                <a:sym typeface="Arial"/>
              </a:rPr>
              <a:t>Understand that there are many types of things we can feel grateful for.</a:t>
            </a:r>
            <a:endParaRPr/>
          </a:p>
          <a:p>
            <a:pPr marL="0" lvl="0" indent="0" algn="l" rtl="0">
              <a:lnSpc>
                <a:spcPct val="100000"/>
              </a:lnSpc>
              <a:spcBef>
                <a:spcPts val="0"/>
              </a:spcBef>
              <a:spcAft>
                <a:spcPts val="0"/>
              </a:spcAft>
              <a:buClr>
                <a:srgbClr val="67788A"/>
              </a:buClr>
              <a:buSzPts val="1100"/>
              <a:buFont typeface="Arial"/>
              <a:buNone/>
            </a:pPr>
            <a:endParaRPr b="1">
              <a:solidFill>
                <a:schemeClr val="dk2"/>
              </a:solidFill>
              <a:latin typeface="Montserrat SemiBold"/>
              <a:ea typeface="Montserrat SemiBold"/>
              <a:cs typeface="Montserrat SemiBold"/>
              <a:sym typeface="Montserrat SemiBold"/>
            </a:endParaRPr>
          </a:p>
          <a:p>
            <a:pPr marL="0" lvl="0" indent="0" algn="l" rtl="0">
              <a:lnSpc>
                <a:spcPct val="100000"/>
              </a:lnSpc>
              <a:spcBef>
                <a:spcPts val="0"/>
              </a:spcBef>
              <a:spcAft>
                <a:spcPts val="0"/>
              </a:spcAft>
              <a:buClr>
                <a:srgbClr val="67788A"/>
              </a:buClr>
              <a:buSzPts val="1100"/>
              <a:buFont typeface="Arial"/>
              <a:buNone/>
            </a:pPr>
            <a:r>
              <a:rPr lang="en-SG" b="1">
                <a:solidFill>
                  <a:schemeClr val="dk2"/>
                </a:solidFill>
                <a:latin typeface="Montserrat SemiBold"/>
                <a:ea typeface="Montserrat SemiBold"/>
                <a:cs typeface="Montserrat SemiBold"/>
                <a:sym typeface="Montserrat SemiBold"/>
              </a:rPr>
              <a:t>ESTIMATED TIME</a:t>
            </a:r>
            <a:endParaRPr b="1">
              <a:solidFill>
                <a:schemeClr val="dk2"/>
              </a:solidFill>
              <a:latin typeface="Montserrat SemiBold"/>
              <a:ea typeface="Montserrat SemiBold"/>
              <a:cs typeface="Montserrat SemiBold"/>
              <a:sym typeface="Montserrat SemiBold"/>
            </a:endParaRPr>
          </a:p>
          <a:p>
            <a:pPr marL="0" lvl="0" indent="0" algn="l" rtl="0">
              <a:lnSpc>
                <a:spcPct val="100000"/>
              </a:lnSpc>
              <a:spcBef>
                <a:spcPts val="0"/>
              </a:spcBef>
              <a:spcAft>
                <a:spcPts val="0"/>
              </a:spcAft>
              <a:buClr>
                <a:srgbClr val="67788A"/>
              </a:buClr>
              <a:buSzPts val="1100"/>
              <a:buFont typeface="Arial"/>
              <a:buNone/>
            </a:pPr>
            <a:r>
              <a:rPr lang="en-SG" b="0">
                <a:solidFill>
                  <a:schemeClr val="dk2"/>
                </a:solidFill>
                <a:latin typeface="Montserrat SemiBold"/>
                <a:ea typeface="Montserrat SemiBold"/>
                <a:cs typeface="Montserrat SemiBold"/>
                <a:sym typeface="Montserrat SemiBold"/>
              </a:rPr>
              <a:t>30 Minutes</a:t>
            </a:r>
            <a:endParaRPr/>
          </a:p>
          <a:p>
            <a:pPr marL="0" lvl="0" indent="0" algn="l" rtl="0">
              <a:lnSpc>
                <a:spcPct val="100000"/>
              </a:lnSpc>
              <a:spcBef>
                <a:spcPts val="0"/>
              </a:spcBef>
              <a:spcAft>
                <a:spcPts val="0"/>
              </a:spcAft>
              <a:buClr>
                <a:srgbClr val="67788A"/>
              </a:buClr>
              <a:buSzPts val="1100"/>
              <a:buFont typeface="Arial"/>
              <a:buNone/>
            </a:pPr>
            <a:endParaRPr b="1">
              <a:solidFill>
                <a:schemeClr val="dk2"/>
              </a:solidFill>
              <a:latin typeface="Montserrat SemiBold"/>
              <a:ea typeface="Montserrat SemiBold"/>
              <a:cs typeface="Montserrat SemiBold"/>
              <a:sym typeface="Montserrat SemiBold"/>
            </a:endParaRPr>
          </a:p>
          <a:p>
            <a:pPr marL="0" lvl="0" indent="0" algn="l" rtl="0">
              <a:lnSpc>
                <a:spcPct val="100000"/>
              </a:lnSpc>
              <a:spcBef>
                <a:spcPts val="0"/>
              </a:spcBef>
              <a:spcAft>
                <a:spcPts val="0"/>
              </a:spcAft>
              <a:buClr>
                <a:srgbClr val="67788A"/>
              </a:buClr>
              <a:buSzPts val="1100"/>
              <a:buFont typeface="Arial"/>
              <a:buNone/>
            </a:pPr>
            <a:r>
              <a:rPr lang="en-SG" b="1">
                <a:solidFill>
                  <a:schemeClr val="dk2"/>
                </a:solidFill>
                <a:latin typeface="Montserrat SemiBold"/>
                <a:ea typeface="Montserrat SemiBold"/>
                <a:cs typeface="Montserrat SemiBold"/>
                <a:sym typeface="Montserrat SemiBold"/>
              </a:rPr>
              <a:t>ESSENTIAL QUESTIONS</a:t>
            </a:r>
            <a:endParaRPr sz="1100" b="1" i="0" u="none" strike="noStrike" cap="none">
              <a:solidFill>
                <a:schemeClr val="dk2"/>
              </a:solidFill>
              <a:latin typeface="Montserrat SemiBold"/>
              <a:ea typeface="Montserrat SemiBold"/>
              <a:cs typeface="Montserrat SemiBold"/>
              <a:sym typeface="Montserrat SemiBold"/>
            </a:endParaRPr>
          </a:p>
          <a:p>
            <a:pPr marL="171450" lvl="0" indent="-171450" algn="l" rtl="0">
              <a:lnSpc>
                <a:spcPct val="100000"/>
              </a:lnSpc>
              <a:spcBef>
                <a:spcPts val="0"/>
              </a:spcBef>
              <a:spcAft>
                <a:spcPts val="0"/>
              </a:spcAft>
              <a:buClr>
                <a:srgbClr val="67788A"/>
              </a:buClr>
              <a:buSzPts val="1100"/>
              <a:buChar char="●"/>
            </a:pPr>
            <a:r>
              <a:rPr lang="en-SG" sz="1100" b="0" i="0" u="none" strike="noStrike" cap="none">
                <a:solidFill>
                  <a:schemeClr val="dk2"/>
                </a:solidFill>
                <a:latin typeface="Arial"/>
                <a:ea typeface="Arial"/>
                <a:cs typeface="Arial"/>
                <a:sym typeface="Arial"/>
              </a:rPr>
              <a:t>What does it mean to be grateful? </a:t>
            </a:r>
            <a:endParaRPr/>
          </a:p>
          <a:p>
            <a:pPr marL="171450" lvl="0" indent="-171450" algn="l" rtl="0">
              <a:lnSpc>
                <a:spcPct val="100000"/>
              </a:lnSpc>
              <a:spcBef>
                <a:spcPts val="0"/>
              </a:spcBef>
              <a:spcAft>
                <a:spcPts val="0"/>
              </a:spcAft>
              <a:buClr>
                <a:srgbClr val="67788A"/>
              </a:buClr>
              <a:buSzPts val="1100"/>
              <a:buChar char="●"/>
            </a:pPr>
            <a:r>
              <a:rPr lang="en-SG" sz="1100" b="0" i="0" u="none" strike="noStrike" cap="none">
                <a:solidFill>
                  <a:schemeClr val="dk2"/>
                </a:solidFill>
                <a:latin typeface="Arial"/>
                <a:ea typeface="Arial"/>
                <a:cs typeface="Arial"/>
                <a:sym typeface="Arial"/>
              </a:rPr>
              <a:t>How can we express gratitude? </a:t>
            </a:r>
            <a:endParaRPr/>
          </a:p>
          <a:p>
            <a:pPr marL="0" lvl="0" indent="0" algn="l" rtl="0">
              <a:lnSpc>
                <a:spcPct val="100000"/>
              </a:lnSpc>
              <a:spcBef>
                <a:spcPts val="0"/>
              </a:spcBef>
              <a:spcAft>
                <a:spcPts val="0"/>
              </a:spcAft>
              <a:buClr>
                <a:srgbClr val="67788A"/>
              </a:buClr>
              <a:buSzPts val="1100"/>
              <a:buFont typeface="Arial"/>
              <a:buNone/>
            </a:pPr>
            <a:endParaRPr b="1">
              <a:solidFill>
                <a:schemeClr val="dk2"/>
              </a:solidFill>
              <a:latin typeface="Montserrat SemiBold"/>
              <a:ea typeface="Montserrat SemiBold"/>
              <a:cs typeface="Montserrat SemiBold"/>
              <a:sym typeface="Montserrat SemiBold"/>
            </a:endParaRPr>
          </a:p>
          <a:p>
            <a:pPr marL="0" lvl="0" indent="0" algn="l" rtl="0">
              <a:lnSpc>
                <a:spcPct val="100000"/>
              </a:lnSpc>
              <a:spcBef>
                <a:spcPts val="0"/>
              </a:spcBef>
              <a:spcAft>
                <a:spcPts val="0"/>
              </a:spcAft>
              <a:buClr>
                <a:srgbClr val="67788A"/>
              </a:buClr>
              <a:buSzPts val="1100"/>
              <a:buFont typeface="Arial"/>
              <a:buNone/>
            </a:pPr>
            <a:r>
              <a:rPr lang="en-SG" b="1">
                <a:solidFill>
                  <a:schemeClr val="dk2"/>
                </a:solidFill>
                <a:latin typeface="Montserrat SemiBold"/>
                <a:ea typeface="Montserrat SemiBold"/>
                <a:cs typeface="Montserrat SemiBold"/>
                <a:sym typeface="Montserrat SemiBold"/>
              </a:rPr>
              <a:t>MATERIALS</a:t>
            </a:r>
            <a:endParaRPr sz="1100" b="1" i="0" u="none" strike="noStrike" cap="none">
              <a:solidFill>
                <a:schemeClr val="dk2"/>
              </a:solidFill>
              <a:latin typeface="Montserrat SemiBold"/>
              <a:ea typeface="Montserrat SemiBold"/>
              <a:cs typeface="Montserrat SemiBold"/>
              <a:sym typeface="Montserrat SemiBold"/>
            </a:endParaRPr>
          </a:p>
          <a:p>
            <a:pPr marL="171450" lvl="0" indent="-171450" algn="l" rtl="0">
              <a:lnSpc>
                <a:spcPct val="100000"/>
              </a:lnSpc>
              <a:spcBef>
                <a:spcPts val="0"/>
              </a:spcBef>
              <a:spcAft>
                <a:spcPts val="0"/>
              </a:spcAft>
              <a:buClr>
                <a:srgbClr val="67788A"/>
              </a:buClr>
              <a:buSzPts val="1100"/>
              <a:buChar char="●"/>
            </a:pPr>
            <a:r>
              <a:rPr lang="en-SG" sz="1100" b="0" i="0" u="none" strike="noStrike" cap="none">
                <a:solidFill>
                  <a:schemeClr val="dk2"/>
                </a:solidFill>
                <a:latin typeface="Arial"/>
                <a:ea typeface="Arial"/>
                <a:cs typeface="Arial"/>
                <a:sym typeface="Arial"/>
              </a:rPr>
              <a:t>Sticky notes </a:t>
            </a:r>
            <a:endParaRPr/>
          </a:p>
          <a:p>
            <a:pPr marL="171450" lvl="0" indent="-171450" algn="l" rtl="0">
              <a:lnSpc>
                <a:spcPct val="100000"/>
              </a:lnSpc>
              <a:spcBef>
                <a:spcPts val="0"/>
              </a:spcBef>
              <a:spcAft>
                <a:spcPts val="0"/>
              </a:spcAft>
              <a:buClr>
                <a:srgbClr val="67788A"/>
              </a:buClr>
              <a:buSzPts val="1100"/>
              <a:buChar char="●"/>
            </a:pPr>
            <a:r>
              <a:rPr lang="en-SG" sz="1100" b="0" i="0" u="none" strike="noStrike" cap="none">
                <a:solidFill>
                  <a:schemeClr val="dk2"/>
                </a:solidFill>
                <a:latin typeface="Arial"/>
                <a:ea typeface="Arial"/>
                <a:cs typeface="Arial"/>
                <a:sym typeface="Arial"/>
              </a:rPr>
              <a:t>Pencils </a:t>
            </a:r>
            <a:endParaRPr/>
          </a:p>
          <a:p>
            <a:pPr marL="171450" lvl="0" indent="-171450" algn="l" rtl="0">
              <a:lnSpc>
                <a:spcPct val="100000"/>
              </a:lnSpc>
              <a:spcBef>
                <a:spcPts val="0"/>
              </a:spcBef>
              <a:spcAft>
                <a:spcPts val="0"/>
              </a:spcAft>
              <a:buClr>
                <a:srgbClr val="67788A"/>
              </a:buClr>
              <a:buSzPts val="1100"/>
              <a:buChar char="●"/>
            </a:pPr>
            <a:r>
              <a:rPr lang="en-SG" sz="1100" b="0" i="0" u="none" strike="noStrike" cap="none">
                <a:solidFill>
                  <a:schemeClr val="dk2"/>
                </a:solidFill>
                <a:latin typeface="Arial"/>
                <a:ea typeface="Arial"/>
                <a:cs typeface="Arial"/>
                <a:sym typeface="Arial"/>
              </a:rPr>
              <a:t>Four signs, posted in different corners of the room, which say, “Things We Own,” “Kind Actions,” “Nature,” and “Other Important Things” </a:t>
            </a:r>
            <a:endParaRPr/>
          </a:p>
          <a:p>
            <a:pPr marL="171450" lvl="0" indent="-171450" algn="l" rtl="0">
              <a:lnSpc>
                <a:spcPct val="100000"/>
              </a:lnSpc>
              <a:spcBef>
                <a:spcPts val="0"/>
              </a:spcBef>
              <a:spcAft>
                <a:spcPts val="0"/>
              </a:spcAft>
              <a:buClr>
                <a:srgbClr val="67788A"/>
              </a:buClr>
              <a:buSzPts val="1100"/>
              <a:buChar char="●"/>
            </a:pPr>
            <a:r>
              <a:rPr lang="en-SG" sz="1100" b="0" i="0" u="none" strike="noStrike" cap="none">
                <a:solidFill>
                  <a:schemeClr val="dk2"/>
                </a:solidFill>
                <a:latin typeface="Arial"/>
                <a:ea typeface="Arial"/>
                <a:cs typeface="Arial"/>
                <a:sym typeface="Arial"/>
              </a:rPr>
              <a:t>For extension: writing paper/drawing materials</a:t>
            </a:r>
            <a:endParaRPr/>
          </a:p>
          <a:p>
            <a:pPr marL="0" lvl="0" indent="0" algn="l" rtl="0">
              <a:lnSpc>
                <a:spcPct val="100000"/>
              </a:lnSpc>
              <a:spcBef>
                <a:spcPts val="0"/>
              </a:spcBef>
              <a:spcAft>
                <a:spcPts val="0"/>
              </a:spcAft>
              <a:buClr>
                <a:srgbClr val="67788A"/>
              </a:buClr>
              <a:buSzPts val="1100"/>
              <a:buFont typeface="Arial"/>
              <a:buNone/>
            </a:pPr>
            <a:endParaRPr b="1">
              <a:solidFill>
                <a:schemeClr val="dk2"/>
              </a:solidFill>
              <a:latin typeface="Montserrat SemiBold"/>
              <a:ea typeface="Montserrat SemiBold"/>
              <a:cs typeface="Montserrat SemiBold"/>
              <a:sym typeface="Montserrat SemiBold"/>
            </a:endParaRPr>
          </a:p>
          <a:p>
            <a:pPr marL="0" lvl="0" indent="0" algn="l" rtl="0">
              <a:lnSpc>
                <a:spcPct val="100000"/>
              </a:lnSpc>
              <a:spcBef>
                <a:spcPts val="0"/>
              </a:spcBef>
              <a:spcAft>
                <a:spcPts val="0"/>
              </a:spcAft>
              <a:buClr>
                <a:srgbClr val="67788A"/>
              </a:buClr>
              <a:buSzPts val="1100"/>
              <a:buFont typeface="Arial"/>
              <a:buNone/>
            </a:pPr>
            <a:r>
              <a:rPr lang="en-SG" b="1">
                <a:solidFill>
                  <a:schemeClr val="dk2"/>
                </a:solidFill>
                <a:latin typeface="Montserrat SemiBold"/>
                <a:ea typeface="Montserrat SemiBold"/>
                <a:cs typeface="Montserrat SemiBold"/>
                <a:sym typeface="Montserrat SemiBold"/>
              </a:rPr>
              <a:t>PREPARATION</a:t>
            </a:r>
            <a:endParaRPr sz="1100" b="1" i="0" u="none" strike="noStrike" cap="none">
              <a:solidFill>
                <a:schemeClr val="dk2"/>
              </a:solidFill>
              <a:latin typeface="Montserrat SemiBold"/>
              <a:ea typeface="Montserrat SemiBold"/>
              <a:cs typeface="Montserrat SemiBold"/>
              <a:sym typeface="Montserrat SemiBold"/>
            </a:endParaRPr>
          </a:p>
          <a:p>
            <a:pPr marL="0" lvl="0" indent="0" algn="l" rtl="0">
              <a:lnSpc>
                <a:spcPct val="100000"/>
              </a:lnSpc>
              <a:spcBef>
                <a:spcPts val="0"/>
              </a:spcBef>
              <a:spcAft>
                <a:spcPts val="0"/>
              </a:spcAft>
              <a:buClr>
                <a:srgbClr val="67788A"/>
              </a:buClr>
              <a:buSzPts val="1100"/>
              <a:buFont typeface="Arial"/>
              <a:buNone/>
            </a:pPr>
            <a:r>
              <a:rPr lang="en-SG" sz="1100" b="0" i="0" u="none" strike="noStrike" cap="none">
                <a:solidFill>
                  <a:schemeClr val="dk2"/>
                </a:solidFill>
                <a:latin typeface="Arial"/>
                <a:ea typeface="Arial"/>
                <a:cs typeface="Arial"/>
                <a:sym typeface="Arial"/>
              </a:rPr>
              <a:t>Reflection before the practice:</a:t>
            </a:r>
            <a:endParaRPr/>
          </a:p>
          <a:p>
            <a:pPr marL="171450" lvl="0" indent="-171450" algn="l" rtl="0">
              <a:lnSpc>
                <a:spcPct val="100000"/>
              </a:lnSpc>
              <a:spcBef>
                <a:spcPts val="0"/>
              </a:spcBef>
              <a:spcAft>
                <a:spcPts val="0"/>
              </a:spcAft>
              <a:buClr>
                <a:srgbClr val="67788A"/>
              </a:buClr>
              <a:buSzPts val="1100"/>
              <a:buChar char="●"/>
            </a:pPr>
            <a:r>
              <a:rPr lang="en-SG" sz="1100" b="0" i="0" u="none" strike="noStrike" cap="none">
                <a:solidFill>
                  <a:schemeClr val="dk2"/>
                </a:solidFill>
                <a:latin typeface="Arial"/>
                <a:ea typeface="Arial"/>
                <a:cs typeface="Arial"/>
                <a:sym typeface="Arial"/>
              </a:rPr>
              <a:t>Take a moment to breathe deeply, close your eyes or soften your gaze and think of something you are grateful for. How did this moment make you feel?</a:t>
            </a:r>
            <a:endParaRPr/>
          </a:p>
          <a:p>
            <a:pPr marL="171450" lvl="0" indent="-171450" algn="l" rtl="0">
              <a:lnSpc>
                <a:spcPct val="100000"/>
              </a:lnSpc>
              <a:spcBef>
                <a:spcPts val="0"/>
              </a:spcBef>
              <a:spcAft>
                <a:spcPts val="0"/>
              </a:spcAft>
              <a:buClr>
                <a:srgbClr val="67788A"/>
              </a:buClr>
              <a:buSzPts val="1100"/>
              <a:buChar char="●"/>
            </a:pPr>
            <a:r>
              <a:rPr lang="en-SG" sz="1100" b="0" i="0" u="none" strike="noStrike" cap="none">
                <a:solidFill>
                  <a:schemeClr val="dk2"/>
                </a:solidFill>
                <a:latin typeface="Arial"/>
                <a:ea typeface="Arial"/>
                <a:cs typeface="Arial"/>
                <a:sym typeface="Arial"/>
              </a:rPr>
              <a:t>How do you think gratitude is relevant to your students’ lives, both in and out of school? Would they agree? </a:t>
            </a:r>
            <a:endParaRPr/>
          </a:p>
          <a:p>
            <a:pPr marL="171450" lvl="0" indent="-171450" algn="l" rtl="0">
              <a:lnSpc>
                <a:spcPct val="100000"/>
              </a:lnSpc>
              <a:spcBef>
                <a:spcPts val="0"/>
              </a:spcBef>
              <a:spcAft>
                <a:spcPts val="0"/>
              </a:spcAft>
              <a:buClr>
                <a:srgbClr val="67788A"/>
              </a:buClr>
              <a:buSzPts val="1100"/>
              <a:buChar char="●"/>
            </a:pPr>
            <a:r>
              <a:rPr lang="en-SG" sz="1100" b="0" i="0" u="none" strike="noStrike" cap="none">
                <a:solidFill>
                  <a:schemeClr val="dk2"/>
                </a:solidFill>
                <a:latin typeface="Arial"/>
                <a:ea typeface="Arial"/>
                <a:cs typeface="Arial"/>
                <a:sym typeface="Arial"/>
              </a:rPr>
              <a:t>What are your beliefs about gratitude and how it is expressed? Do they differ from your students’ and their families’ beliefs about gratitude? </a:t>
            </a:r>
            <a:endParaRPr/>
          </a:p>
          <a:p>
            <a:pPr marL="171450" lvl="0" indent="-171450" algn="l" rtl="0">
              <a:lnSpc>
                <a:spcPct val="100000"/>
              </a:lnSpc>
              <a:spcBef>
                <a:spcPts val="0"/>
              </a:spcBef>
              <a:spcAft>
                <a:spcPts val="0"/>
              </a:spcAft>
              <a:buClr>
                <a:srgbClr val="67788A"/>
              </a:buClr>
              <a:buSzPts val="1100"/>
              <a:buChar char="●"/>
            </a:pPr>
            <a:r>
              <a:rPr lang="en-SG" sz="1100" b="0" i="0" u="none" strike="noStrike" cap="none">
                <a:solidFill>
                  <a:schemeClr val="dk2"/>
                </a:solidFill>
                <a:latin typeface="Arial"/>
                <a:ea typeface="Arial"/>
                <a:cs typeface="Arial"/>
                <a:sym typeface="Arial"/>
              </a:rPr>
              <a:t>Does this practice privilege your values over theirs in any way? For example, some cultures find saying “thank you” an insult because doing something for others is considered a duty.</a:t>
            </a:r>
            <a:endParaRPr/>
          </a:p>
          <a:p>
            <a:pPr marL="171450" lvl="0" indent="-171450" algn="l" rtl="0">
              <a:lnSpc>
                <a:spcPct val="100000"/>
              </a:lnSpc>
              <a:spcBef>
                <a:spcPts val="0"/>
              </a:spcBef>
              <a:spcAft>
                <a:spcPts val="0"/>
              </a:spcAft>
              <a:buClr>
                <a:srgbClr val="67788A"/>
              </a:buClr>
              <a:buSzPts val="1100"/>
              <a:buChar char="●"/>
            </a:pPr>
            <a:r>
              <a:rPr lang="en-SG" sz="1100" b="0" i="0" u="none" strike="noStrike" cap="none">
                <a:solidFill>
                  <a:schemeClr val="dk2"/>
                </a:solidFill>
                <a:latin typeface="Arial"/>
                <a:ea typeface="Arial"/>
                <a:cs typeface="Arial"/>
                <a:sym typeface="Arial"/>
              </a:rPr>
              <a:t>If your beliefs differ, is it possible to honor these differences in a way where none are viewed from a deficit lens?</a:t>
            </a:r>
            <a:endParaRPr/>
          </a:p>
          <a:p>
            <a:pPr marL="0" lvl="0" indent="0" algn="l" rtl="0">
              <a:lnSpc>
                <a:spcPct val="100000"/>
              </a:lnSpc>
              <a:spcBef>
                <a:spcPts val="0"/>
              </a:spcBef>
              <a:spcAft>
                <a:spcPts val="0"/>
              </a:spcAft>
              <a:buClr>
                <a:srgbClr val="67788A"/>
              </a:buClr>
              <a:buSzPts val="1100"/>
              <a:buFont typeface="Arial"/>
              <a:buNone/>
            </a:pPr>
            <a:endParaRPr b="1">
              <a:solidFill>
                <a:schemeClr val="dk2"/>
              </a:solidFill>
              <a:latin typeface="Montserrat SemiBold"/>
              <a:ea typeface="Montserrat SemiBold"/>
              <a:cs typeface="Montserrat SemiBold"/>
              <a:sym typeface="Montserrat SemiBold"/>
            </a:endParaRPr>
          </a:p>
          <a:p>
            <a:pPr marL="0" lvl="0" indent="0" algn="l" rtl="0">
              <a:lnSpc>
                <a:spcPct val="100000"/>
              </a:lnSpc>
              <a:spcBef>
                <a:spcPts val="0"/>
              </a:spcBef>
              <a:spcAft>
                <a:spcPts val="0"/>
              </a:spcAft>
              <a:buClr>
                <a:srgbClr val="67788A"/>
              </a:buClr>
              <a:buSzPts val="1100"/>
              <a:buFont typeface="Arial"/>
              <a:buNone/>
            </a:pPr>
            <a:r>
              <a:rPr lang="en-SG" b="1" i="1">
                <a:solidFill>
                  <a:schemeClr val="dk2"/>
                </a:solidFill>
                <a:latin typeface="Montserrat SemiBold"/>
                <a:ea typeface="Montserrat SemiBold"/>
                <a:cs typeface="Montserrat SemiBold"/>
                <a:sym typeface="Montserrat SemiBold"/>
              </a:rPr>
              <a:t>OPTIONAL: </a:t>
            </a:r>
            <a:r>
              <a:rPr lang="en-SG" b="1">
                <a:solidFill>
                  <a:schemeClr val="dk2"/>
                </a:solidFill>
                <a:latin typeface="Montserrat SemiBold"/>
                <a:ea typeface="Montserrat SemiBold"/>
                <a:cs typeface="Montserrat SemiBold"/>
                <a:sym typeface="Montserrat SemiBold"/>
              </a:rPr>
              <a:t>ISTE DIGCITCOMMIT COMPETENCY</a:t>
            </a:r>
            <a:endParaRPr b="1">
              <a:solidFill>
                <a:schemeClr val="dk2"/>
              </a:solidFill>
              <a:latin typeface="Montserrat SemiBold"/>
              <a:ea typeface="Montserrat SemiBold"/>
              <a:cs typeface="Montserrat SemiBold"/>
              <a:sym typeface="Montserrat SemiBold"/>
            </a:endParaRPr>
          </a:p>
          <a:p>
            <a:pPr marL="171450" lvl="0" indent="-171450" algn="l" rtl="0">
              <a:lnSpc>
                <a:spcPct val="100000"/>
              </a:lnSpc>
              <a:spcBef>
                <a:spcPts val="0"/>
              </a:spcBef>
              <a:spcAft>
                <a:spcPts val="0"/>
              </a:spcAft>
              <a:buClr>
                <a:srgbClr val="67788A"/>
              </a:buClr>
              <a:buSzPts val="1100"/>
              <a:buChar char="●"/>
            </a:pPr>
            <a:r>
              <a:rPr lang="en-SG" sz="1100" b="0" i="0" u="none" strike="noStrike" cap="none">
                <a:solidFill>
                  <a:schemeClr val="dk2"/>
                </a:solidFill>
                <a:latin typeface="Arial"/>
                <a:ea typeface="Arial"/>
                <a:cs typeface="Arial"/>
                <a:sym typeface="Arial"/>
              </a:rPr>
              <a:t>INCLUSIVE: I am open to hearing and respectfully recognizing multiple viewpoints and I engage with others online with respect and empathy.</a:t>
            </a:r>
            <a:endParaRPr b="1">
              <a:solidFill>
                <a:schemeClr val="dk2"/>
              </a:solidFill>
              <a:latin typeface="Montserrat SemiBold"/>
              <a:ea typeface="Montserrat SemiBold"/>
              <a:cs typeface="Montserrat SemiBold"/>
              <a:sym typeface="Montserrat SemiBold"/>
            </a:endParaRPr>
          </a:p>
          <a:p>
            <a:pPr marL="0" lvl="0" indent="0" algn="l" rtl="0">
              <a:lnSpc>
                <a:spcPct val="100000"/>
              </a:lnSpc>
              <a:spcBef>
                <a:spcPts val="0"/>
              </a:spcBef>
              <a:spcAft>
                <a:spcPts val="0"/>
              </a:spcAft>
              <a:buSzPts val="1100"/>
              <a:buNone/>
            </a:pPr>
            <a:endParaRPr b="1">
              <a:solidFill>
                <a:schemeClr val="dk2"/>
              </a:solidFill>
              <a:latin typeface="Montserrat SemiBold"/>
              <a:ea typeface="Montserrat SemiBold"/>
              <a:cs typeface="Montserrat SemiBold"/>
              <a:sym typeface="Montserrat SemiBold"/>
            </a:endParaRPr>
          </a:p>
        </p:txBody>
      </p:sp>
      <p:sp>
        <p:nvSpPr>
          <p:cNvPr id="1062" name="Google Shape;1062;p174: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9"/>
        <p:cNvGrpSpPr/>
        <p:nvPr/>
      </p:nvGrpSpPr>
      <p:grpSpPr>
        <a:xfrm>
          <a:off x="0" y="0"/>
          <a:ext cx="0" cy="0"/>
          <a:chOff x="0" y="0"/>
          <a:chExt cx="0" cy="0"/>
        </a:xfrm>
      </p:grpSpPr>
      <p:sp>
        <p:nvSpPr>
          <p:cNvPr id="1080" name="Google Shape;1080;p175: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81" name="Google Shape;1081;p17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marR="0" lvl="0" indent="0" algn="l" rtl="0">
              <a:lnSpc>
                <a:spcPct val="100000"/>
              </a:lnSpc>
              <a:spcBef>
                <a:spcPts val="0"/>
              </a:spcBef>
              <a:spcAft>
                <a:spcPts val="0"/>
              </a:spcAft>
              <a:buClr>
                <a:srgbClr val="000000"/>
              </a:buClr>
              <a:buSzPts val="1100"/>
              <a:buFont typeface="Arial"/>
              <a:buNone/>
            </a:pPr>
            <a:r>
              <a:rPr lang="en-SG" b="1" u="sng">
                <a:solidFill>
                  <a:schemeClr val="dk2"/>
                </a:solidFill>
                <a:latin typeface="Montserrat SemiBold"/>
                <a:ea typeface="Montserrat SemiBold"/>
                <a:cs typeface="Montserrat SemiBold"/>
                <a:sym typeface="Montserrat SemiBold"/>
              </a:rPr>
              <a:t>Speaker Notes:</a:t>
            </a:r>
            <a:endParaRPr/>
          </a:p>
          <a:p>
            <a:pPr marL="158750" marR="0" lvl="0" indent="0" algn="l" rtl="0">
              <a:lnSpc>
                <a:spcPct val="100000"/>
              </a:lnSpc>
              <a:spcBef>
                <a:spcPts val="0"/>
              </a:spcBef>
              <a:spcAft>
                <a:spcPts val="0"/>
              </a:spcAft>
              <a:buClr>
                <a:srgbClr val="000000"/>
              </a:buClr>
              <a:buSzPts val="1100"/>
              <a:buFont typeface="Arial"/>
              <a:buNone/>
            </a:pPr>
            <a:endParaRPr sz="1100" b="1" i="0" u="sng" strike="noStrike" cap="none">
              <a:solidFill>
                <a:schemeClr val="dk2"/>
              </a:solidFill>
              <a:latin typeface="Montserrat SemiBold"/>
              <a:ea typeface="Montserrat SemiBold"/>
              <a:cs typeface="Montserrat SemiBold"/>
              <a:sym typeface="Montserrat SemiBold"/>
            </a:endParaRPr>
          </a:p>
          <a:p>
            <a:pPr marL="158750" marR="0" lvl="0" indent="0" algn="l" rtl="0">
              <a:lnSpc>
                <a:spcPct val="100000"/>
              </a:lnSpc>
              <a:spcBef>
                <a:spcPts val="0"/>
              </a:spcBef>
              <a:spcAft>
                <a:spcPts val="0"/>
              </a:spcAft>
              <a:buClr>
                <a:srgbClr val="000000"/>
              </a:buClr>
              <a:buSzPts val="1100"/>
              <a:buFont typeface="Arial"/>
              <a:buNone/>
            </a:pPr>
            <a:r>
              <a:rPr lang="en-SG" sz="1100" b="1" i="0" u="none" strike="noStrike" cap="none">
                <a:solidFill>
                  <a:schemeClr val="dk2"/>
                </a:solidFill>
                <a:latin typeface="Arial"/>
                <a:ea typeface="Arial"/>
                <a:cs typeface="Arial"/>
                <a:sym typeface="Arial"/>
              </a:rPr>
              <a:t>ASK YOUR STUDENTS</a:t>
            </a:r>
            <a:endParaRPr sz="1100" b="0" i="0" u="none" strike="noStrike" cap="none">
              <a:solidFill>
                <a:schemeClr val="dk2"/>
              </a:solidFill>
              <a:latin typeface="Arial"/>
              <a:ea typeface="Arial"/>
              <a:cs typeface="Arial"/>
              <a:sym typeface="Arial"/>
            </a:endParaRPr>
          </a:p>
          <a:p>
            <a:pPr marL="457200" marR="0" lvl="0" indent="-298450" algn="l" rtl="0">
              <a:lnSpc>
                <a:spcPct val="100000"/>
              </a:lnSpc>
              <a:spcBef>
                <a:spcPts val="0"/>
              </a:spcBef>
              <a:spcAft>
                <a:spcPts val="0"/>
              </a:spcAft>
              <a:buClr>
                <a:srgbClr val="000000"/>
              </a:buClr>
              <a:buSzPts val="1100"/>
              <a:buChar char="●"/>
            </a:pPr>
            <a:r>
              <a:rPr lang="en-SG" sz="1100" b="0" i="0" u="none" strike="noStrike" cap="none">
                <a:solidFill>
                  <a:schemeClr val="dk2"/>
                </a:solidFill>
                <a:latin typeface="Arial"/>
                <a:ea typeface="Arial"/>
                <a:cs typeface="Arial"/>
                <a:sym typeface="Arial"/>
              </a:rPr>
              <a:t>Think of someone that you said “Thank you” to recently. Take a few moments to think about this silently. Now turn to a partner and talk about who you thought of and why.</a:t>
            </a:r>
            <a:endParaRPr/>
          </a:p>
          <a:p>
            <a:pPr marL="15875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dk2"/>
              </a:solidFill>
              <a:latin typeface="Arial"/>
              <a:ea typeface="Arial"/>
              <a:cs typeface="Arial"/>
              <a:sym typeface="Arial"/>
            </a:endParaRPr>
          </a:p>
          <a:p>
            <a:pPr marL="158750" marR="0" lvl="0" indent="0" algn="l" rtl="0">
              <a:lnSpc>
                <a:spcPct val="100000"/>
              </a:lnSpc>
              <a:spcBef>
                <a:spcPts val="0"/>
              </a:spcBef>
              <a:spcAft>
                <a:spcPts val="0"/>
              </a:spcAft>
              <a:buClr>
                <a:srgbClr val="000000"/>
              </a:buClr>
              <a:buSzPts val="1100"/>
              <a:buFont typeface="Arial"/>
              <a:buNone/>
            </a:pPr>
            <a:r>
              <a:rPr lang="en-SG" sz="1100" b="1" i="0" u="none" strike="noStrike" cap="none">
                <a:solidFill>
                  <a:schemeClr val="dk2"/>
                </a:solidFill>
                <a:latin typeface="Arial"/>
                <a:ea typeface="Arial"/>
                <a:cs typeface="Arial"/>
                <a:sym typeface="Arial"/>
              </a:rPr>
              <a:t>CLASS INTERACTION</a:t>
            </a:r>
            <a:endParaRPr sz="1100" b="0" i="0" u="none" strike="noStrike" cap="none">
              <a:solidFill>
                <a:schemeClr val="dk2"/>
              </a:solidFill>
              <a:latin typeface="Arial"/>
              <a:ea typeface="Arial"/>
              <a:cs typeface="Arial"/>
              <a:sym typeface="Arial"/>
            </a:endParaRPr>
          </a:p>
          <a:p>
            <a:pPr marL="158750" marR="0" lvl="0" indent="0" algn="l" rtl="0">
              <a:lnSpc>
                <a:spcPct val="100000"/>
              </a:lnSpc>
              <a:spcBef>
                <a:spcPts val="0"/>
              </a:spcBef>
              <a:spcAft>
                <a:spcPts val="0"/>
              </a:spcAft>
              <a:buClr>
                <a:srgbClr val="000000"/>
              </a:buClr>
              <a:buSzPts val="1100"/>
              <a:buFont typeface="Arial"/>
              <a:buNone/>
            </a:pPr>
            <a:r>
              <a:rPr lang="en-SG" sz="1100" b="0" i="0" u="none" strike="noStrike" cap="none">
                <a:solidFill>
                  <a:schemeClr val="dk2"/>
                </a:solidFill>
                <a:latin typeface="Arial"/>
                <a:ea typeface="Arial"/>
                <a:cs typeface="Arial"/>
                <a:sym typeface="Arial"/>
              </a:rPr>
              <a:t>Students will break into pairs.</a:t>
            </a:r>
            <a:endParaRPr/>
          </a:p>
          <a:p>
            <a:pPr marL="15875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dk2"/>
              </a:solidFill>
              <a:latin typeface="Arial"/>
              <a:ea typeface="Arial"/>
              <a:cs typeface="Arial"/>
              <a:sym typeface="Arial"/>
            </a:endParaRPr>
          </a:p>
          <a:p>
            <a:pPr marL="158750" marR="0" lvl="0" indent="0" algn="l" rtl="0">
              <a:lnSpc>
                <a:spcPct val="100000"/>
              </a:lnSpc>
              <a:spcBef>
                <a:spcPts val="0"/>
              </a:spcBef>
              <a:spcAft>
                <a:spcPts val="0"/>
              </a:spcAft>
              <a:buClr>
                <a:srgbClr val="000000"/>
              </a:buClr>
              <a:buSzPts val="1100"/>
              <a:buFont typeface="Arial"/>
              <a:buNone/>
            </a:pPr>
            <a:r>
              <a:rPr lang="en-SG" sz="1100" b="1" i="0" u="none" strike="noStrike" cap="none">
                <a:solidFill>
                  <a:schemeClr val="dk2"/>
                </a:solidFill>
                <a:latin typeface="Arial"/>
                <a:ea typeface="Arial"/>
                <a:cs typeface="Arial"/>
                <a:sym typeface="Arial"/>
              </a:rPr>
              <a:t>ASK YOUR STUDENTS</a:t>
            </a:r>
            <a:endParaRPr sz="1100" b="0" i="0" u="none" strike="noStrike" cap="none">
              <a:solidFill>
                <a:schemeClr val="dk2"/>
              </a:solidFill>
              <a:latin typeface="Arial"/>
              <a:ea typeface="Arial"/>
              <a:cs typeface="Arial"/>
              <a:sym typeface="Arial"/>
            </a:endParaRPr>
          </a:p>
          <a:p>
            <a:pPr marL="457200" marR="0" lvl="0" indent="-298450" algn="l" rtl="0">
              <a:lnSpc>
                <a:spcPct val="100000"/>
              </a:lnSpc>
              <a:spcBef>
                <a:spcPts val="0"/>
              </a:spcBef>
              <a:spcAft>
                <a:spcPts val="0"/>
              </a:spcAft>
              <a:buClr>
                <a:srgbClr val="000000"/>
              </a:buClr>
              <a:buSzPts val="1100"/>
              <a:buChar char="●"/>
            </a:pPr>
            <a:r>
              <a:rPr lang="en-SG" sz="1100" b="0" i="0" u="none" strike="noStrike" cap="none">
                <a:solidFill>
                  <a:schemeClr val="dk2"/>
                </a:solidFill>
                <a:latin typeface="Arial"/>
                <a:ea typeface="Arial"/>
                <a:cs typeface="Arial"/>
                <a:sym typeface="Arial"/>
              </a:rPr>
              <a:t>When pairs have finished speaking, ask:</a:t>
            </a:r>
            <a:endParaRPr/>
          </a:p>
          <a:p>
            <a:pPr marL="457200" marR="0" lvl="0" indent="-298450" algn="l" rtl="0">
              <a:lnSpc>
                <a:spcPct val="100000"/>
              </a:lnSpc>
              <a:spcBef>
                <a:spcPts val="0"/>
              </a:spcBef>
              <a:spcAft>
                <a:spcPts val="0"/>
              </a:spcAft>
              <a:buClr>
                <a:srgbClr val="000000"/>
              </a:buClr>
              <a:buSzPts val="1100"/>
              <a:buChar char="●"/>
            </a:pPr>
            <a:r>
              <a:rPr lang="en-SG" sz="1100" b="0" i="0" u="none" strike="noStrike" cap="none">
                <a:solidFill>
                  <a:schemeClr val="dk2"/>
                </a:solidFill>
                <a:latin typeface="Arial"/>
                <a:ea typeface="Arial"/>
                <a:cs typeface="Arial"/>
                <a:sym typeface="Arial"/>
              </a:rPr>
              <a:t>Who can share an example of a time you said “Thank you” to someone and why?</a:t>
            </a:r>
            <a:endParaRPr/>
          </a:p>
          <a:p>
            <a:pPr marL="457200" marR="0" lvl="0" indent="-298450" algn="l" rtl="0">
              <a:lnSpc>
                <a:spcPct val="100000"/>
              </a:lnSpc>
              <a:spcBef>
                <a:spcPts val="0"/>
              </a:spcBef>
              <a:spcAft>
                <a:spcPts val="0"/>
              </a:spcAft>
              <a:buClr>
                <a:srgbClr val="000000"/>
              </a:buClr>
              <a:buSzPts val="1100"/>
              <a:buChar char="●"/>
            </a:pPr>
            <a:r>
              <a:rPr lang="en-SG" sz="1100" b="0" i="0" u="none" strike="noStrike" cap="none">
                <a:solidFill>
                  <a:schemeClr val="dk2"/>
                </a:solidFill>
                <a:latin typeface="Arial"/>
                <a:ea typeface="Arial"/>
                <a:cs typeface="Arial"/>
                <a:sym typeface="Arial"/>
              </a:rPr>
              <a:t>Does anyone know what the word “gratitude” means?</a:t>
            </a:r>
            <a:endParaRPr/>
          </a:p>
          <a:p>
            <a:pPr marL="15875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dk2"/>
              </a:solidFill>
              <a:latin typeface="Arial"/>
              <a:ea typeface="Arial"/>
              <a:cs typeface="Arial"/>
              <a:sym typeface="Arial"/>
            </a:endParaRPr>
          </a:p>
          <a:p>
            <a:pPr marL="158750" marR="0" lvl="0" indent="0" algn="l" rtl="0">
              <a:lnSpc>
                <a:spcPct val="100000"/>
              </a:lnSpc>
              <a:spcBef>
                <a:spcPts val="0"/>
              </a:spcBef>
              <a:spcAft>
                <a:spcPts val="0"/>
              </a:spcAft>
              <a:buClr>
                <a:srgbClr val="000000"/>
              </a:buClr>
              <a:buSzPts val="1100"/>
              <a:buFont typeface="Arial"/>
              <a:buNone/>
            </a:pPr>
            <a:r>
              <a:rPr lang="en-SG" sz="1100" b="1" i="0" u="none" strike="noStrike" cap="none">
                <a:solidFill>
                  <a:schemeClr val="dk2"/>
                </a:solidFill>
                <a:latin typeface="Arial"/>
                <a:ea typeface="Arial"/>
                <a:cs typeface="Arial"/>
                <a:sym typeface="Arial"/>
              </a:rPr>
              <a:t>TELL YOUR STUDENTS</a:t>
            </a:r>
            <a:endParaRPr/>
          </a:p>
          <a:p>
            <a:pPr marL="158750" marR="0" lvl="0" indent="0" algn="l" rtl="0">
              <a:lnSpc>
                <a:spcPct val="100000"/>
              </a:lnSpc>
              <a:spcBef>
                <a:spcPts val="0"/>
              </a:spcBef>
              <a:spcAft>
                <a:spcPts val="0"/>
              </a:spcAft>
              <a:buClr>
                <a:srgbClr val="000000"/>
              </a:buClr>
              <a:buSzPts val="1100"/>
              <a:buFont typeface="Arial"/>
              <a:buNone/>
            </a:pPr>
            <a:r>
              <a:rPr lang="en-SG" sz="1100" b="0" i="0" u="none" strike="noStrike" cap="none">
                <a:solidFill>
                  <a:schemeClr val="dk2"/>
                </a:solidFill>
                <a:latin typeface="Arial"/>
                <a:ea typeface="Arial"/>
                <a:cs typeface="Arial"/>
                <a:sym typeface="Arial"/>
              </a:rPr>
              <a:t>Explain that “gratitude” refers to the feeling we have when we appreciate other people for being kind or for doing caring things. Give an example of your own life, such as: “I feel grateful when someone held the door for me this morning because I was carrying heavy bags.”</a:t>
            </a:r>
            <a:endParaRPr/>
          </a:p>
          <a:p>
            <a:pPr marL="15875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dk2"/>
              </a:solidFill>
              <a:latin typeface="Arial"/>
              <a:ea typeface="Arial"/>
              <a:cs typeface="Arial"/>
              <a:sym typeface="Arial"/>
            </a:endParaRPr>
          </a:p>
          <a:p>
            <a:pPr marL="158750" marR="0" lvl="0" indent="0" algn="l" rtl="0">
              <a:lnSpc>
                <a:spcPct val="100000"/>
              </a:lnSpc>
              <a:spcBef>
                <a:spcPts val="0"/>
              </a:spcBef>
              <a:spcAft>
                <a:spcPts val="0"/>
              </a:spcAft>
              <a:buClr>
                <a:srgbClr val="000000"/>
              </a:buClr>
              <a:buSzPts val="1100"/>
              <a:buFont typeface="Arial"/>
              <a:buNone/>
            </a:pPr>
            <a:r>
              <a:rPr lang="en-SG" sz="1100" b="0" i="0" u="none" strike="noStrike" cap="none">
                <a:solidFill>
                  <a:schemeClr val="dk2"/>
                </a:solidFill>
                <a:latin typeface="Arial"/>
                <a:ea typeface="Arial"/>
                <a:cs typeface="Arial"/>
                <a:sym typeface="Arial"/>
              </a:rPr>
              <a:t>Discuss how we can also feel gratitude when we appreciate tangible things that we have, things that someone gives us, or things that are part of our daily life that we may not give much thought to. Give an example from your own life, such as: “I felt grateful for my dinner last night, because I was really hungry, and it was delicious.”</a:t>
            </a:r>
            <a:endParaRPr/>
          </a:p>
          <a:p>
            <a:pPr marL="15875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dk2"/>
              </a:solidFill>
              <a:latin typeface="Arial"/>
              <a:ea typeface="Arial"/>
              <a:cs typeface="Arial"/>
              <a:sym typeface="Arial"/>
            </a:endParaRPr>
          </a:p>
          <a:p>
            <a:pPr marL="158750" marR="0" lvl="0" indent="0" algn="l" rtl="0">
              <a:lnSpc>
                <a:spcPct val="100000"/>
              </a:lnSpc>
              <a:spcBef>
                <a:spcPts val="0"/>
              </a:spcBef>
              <a:spcAft>
                <a:spcPts val="0"/>
              </a:spcAft>
              <a:buClr>
                <a:srgbClr val="000000"/>
              </a:buClr>
              <a:buSzPts val="1100"/>
              <a:buFont typeface="Arial"/>
              <a:buNone/>
            </a:pPr>
            <a:r>
              <a:rPr lang="en-SG" sz="1100" b="0" i="0" u="none" strike="noStrike" cap="none">
                <a:solidFill>
                  <a:schemeClr val="dk2"/>
                </a:solidFill>
                <a:latin typeface="Arial"/>
                <a:ea typeface="Arial"/>
                <a:cs typeface="Arial"/>
                <a:sym typeface="Arial"/>
              </a:rPr>
              <a:t>Demonstrate how many people also feel grateful for things in the natural world. Give examples of this, such as: “I feel grateful for the rain that gives us water to drink and helps plants grow.”</a:t>
            </a:r>
            <a:endParaRPr/>
          </a:p>
          <a:p>
            <a:pPr marL="15875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dk2"/>
              </a:solidFill>
              <a:latin typeface="Arial"/>
              <a:ea typeface="Arial"/>
              <a:cs typeface="Arial"/>
              <a:sym typeface="Arial"/>
            </a:endParaRPr>
          </a:p>
          <a:p>
            <a:pPr marL="158750" marR="0" lvl="0" indent="0" algn="l" rtl="0">
              <a:lnSpc>
                <a:spcPct val="100000"/>
              </a:lnSpc>
              <a:spcBef>
                <a:spcPts val="0"/>
              </a:spcBef>
              <a:spcAft>
                <a:spcPts val="0"/>
              </a:spcAft>
              <a:buClr>
                <a:srgbClr val="000000"/>
              </a:buClr>
              <a:buSzPts val="1100"/>
              <a:buFont typeface="Arial"/>
              <a:buNone/>
            </a:pPr>
            <a:r>
              <a:rPr lang="en-SG" sz="1100" b="0" i="0" u="none" strike="noStrike" cap="none">
                <a:solidFill>
                  <a:schemeClr val="dk2"/>
                </a:solidFill>
                <a:latin typeface="Arial"/>
                <a:ea typeface="Arial"/>
                <a:cs typeface="Arial"/>
                <a:sym typeface="Arial"/>
              </a:rPr>
              <a:t>Discuss how sometimes we feel gratitude for things we cannot directly see or touch, but which are nonetheless important, such as health, our heritage or traditions, fairness, ideas that inspire us, or just being alive. Give another example from your own life, such as: “I feel grateful when I get to learn something new, because learning makes my mind grow.”</a:t>
            </a:r>
            <a:endParaRPr/>
          </a:p>
          <a:p>
            <a:pPr marL="15875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dk2"/>
              </a:solidFill>
              <a:latin typeface="Arial"/>
              <a:ea typeface="Arial"/>
              <a:cs typeface="Arial"/>
              <a:sym typeface="Arial"/>
            </a:endParaRPr>
          </a:p>
          <a:p>
            <a:pPr marL="158750" marR="0" lvl="0" indent="0" algn="l" rtl="0">
              <a:lnSpc>
                <a:spcPct val="100000"/>
              </a:lnSpc>
              <a:spcBef>
                <a:spcPts val="0"/>
              </a:spcBef>
              <a:spcAft>
                <a:spcPts val="0"/>
              </a:spcAft>
              <a:buClr>
                <a:srgbClr val="000000"/>
              </a:buClr>
              <a:buSzPts val="1100"/>
              <a:buFont typeface="Arial"/>
              <a:buNone/>
            </a:pPr>
            <a:r>
              <a:rPr lang="en-SG" sz="1100" b="0" i="0" u="none" strike="noStrike" cap="none">
                <a:solidFill>
                  <a:schemeClr val="dk2"/>
                </a:solidFill>
                <a:latin typeface="Arial"/>
                <a:ea typeface="Arial"/>
                <a:cs typeface="Arial"/>
                <a:sym typeface="Arial"/>
              </a:rPr>
              <a:t>Explain that we often show gratitude by saying “Thank you” to someone. </a:t>
            </a:r>
            <a:endParaRPr/>
          </a:p>
          <a:p>
            <a:pPr marL="15875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dk2"/>
              </a:solidFill>
              <a:latin typeface="Arial"/>
              <a:ea typeface="Arial"/>
              <a:cs typeface="Arial"/>
              <a:sym typeface="Arial"/>
            </a:endParaRPr>
          </a:p>
          <a:p>
            <a:pPr marL="158750" marR="0" lvl="0" indent="0" algn="l" rtl="0">
              <a:lnSpc>
                <a:spcPct val="100000"/>
              </a:lnSpc>
              <a:spcBef>
                <a:spcPts val="0"/>
              </a:spcBef>
              <a:spcAft>
                <a:spcPts val="0"/>
              </a:spcAft>
              <a:buClr>
                <a:srgbClr val="000000"/>
              </a:buClr>
              <a:buSzPts val="1100"/>
              <a:buFont typeface="Arial"/>
              <a:buNone/>
            </a:pPr>
            <a:r>
              <a:rPr lang="en-SG" sz="1100" b="0" i="0" u="none" strike="noStrike" cap="none">
                <a:solidFill>
                  <a:schemeClr val="dk2"/>
                </a:solidFill>
                <a:latin typeface="Arial"/>
                <a:ea typeface="Arial"/>
                <a:cs typeface="Arial"/>
                <a:sym typeface="Arial"/>
              </a:rPr>
              <a:t>(Note: Some students may come from homes or cultures where verbally expressing gratitude is not the norm. Encourage students to share other ways their family or community may express gratitude. For some cultures, people show gratitude for a great meal by rubbing their feet and arms with their wet hands immediately after eating the meal.</a:t>
            </a:r>
            <a:endParaRPr/>
          </a:p>
          <a:p>
            <a:pPr marL="15875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dk2"/>
              </a:solidFill>
              <a:latin typeface="Arial"/>
              <a:ea typeface="Arial"/>
              <a:cs typeface="Arial"/>
              <a:sym typeface="Arial"/>
            </a:endParaRPr>
          </a:p>
          <a:p>
            <a:pPr marL="158750" marR="0" lvl="0" indent="0" algn="l" rtl="0">
              <a:lnSpc>
                <a:spcPct val="100000"/>
              </a:lnSpc>
              <a:spcBef>
                <a:spcPts val="0"/>
              </a:spcBef>
              <a:spcAft>
                <a:spcPts val="0"/>
              </a:spcAft>
              <a:buClr>
                <a:srgbClr val="000000"/>
              </a:buClr>
              <a:buSzPts val="1100"/>
              <a:buFont typeface="Arial"/>
              <a:buNone/>
            </a:pPr>
            <a:r>
              <a:rPr lang="en-SG" sz="1100" b="0" i="0" u="none" strike="noStrike" cap="none">
                <a:solidFill>
                  <a:schemeClr val="dk2"/>
                </a:solidFill>
                <a:latin typeface="Arial"/>
                <a:ea typeface="Arial"/>
                <a:cs typeface="Arial"/>
                <a:sym typeface="Arial"/>
              </a:rPr>
              <a:t>When we feel gratitude, we typically say that we are “thankful” or “grateful.”</a:t>
            </a:r>
            <a:endParaRPr b="0">
              <a:solidFill>
                <a:schemeClr val="dk2"/>
              </a:solidFil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0"/>
        <p:cNvGrpSpPr/>
        <p:nvPr/>
      </p:nvGrpSpPr>
      <p:grpSpPr>
        <a:xfrm>
          <a:off x="0" y="0"/>
          <a:ext cx="0" cy="0"/>
          <a:chOff x="0" y="0"/>
          <a:chExt cx="0" cy="0"/>
        </a:xfrm>
      </p:grpSpPr>
      <p:sp>
        <p:nvSpPr>
          <p:cNvPr id="1101" name="Google Shape;1101;p17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161925" lvl="0" indent="0" algn="l" rtl="0">
              <a:lnSpc>
                <a:spcPct val="100000"/>
              </a:lnSpc>
              <a:spcBef>
                <a:spcPts val="0"/>
              </a:spcBef>
              <a:spcAft>
                <a:spcPts val="0"/>
              </a:spcAft>
              <a:buClr>
                <a:schemeClr val="dk1"/>
              </a:buClr>
              <a:buSzPts val="1100"/>
              <a:buFont typeface="Arial"/>
              <a:buNone/>
            </a:pPr>
            <a:r>
              <a:rPr lang="en-SG" b="1" u="sng">
                <a:solidFill>
                  <a:srgbClr val="67788A"/>
                </a:solidFill>
                <a:latin typeface="Montserrat SemiBold"/>
                <a:ea typeface="Montserrat SemiBold"/>
                <a:cs typeface="Montserrat SemiBold"/>
                <a:sym typeface="Montserrat SemiBold"/>
              </a:rPr>
              <a:t>Speaker Notes:</a:t>
            </a:r>
            <a:endParaRPr sz="1100" b="1" i="0" u="none" strike="noStrike" cap="none">
              <a:solidFill>
                <a:schemeClr val="dk1"/>
              </a:solidFill>
              <a:latin typeface="Montserrat SemiBold"/>
              <a:ea typeface="Montserrat SemiBold"/>
              <a:cs typeface="Montserrat SemiBold"/>
              <a:sym typeface="Montserrat SemiBold"/>
            </a:endParaRPr>
          </a:p>
          <a:p>
            <a:pPr marL="0" marR="161925" lvl="0" indent="0" algn="l" rtl="0">
              <a:lnSpc>
                <a:spcPct val="100000"/>
              </a:lnSpc>
              <a:spcBef>
                <a:spcPts val="0"/>
              </a:spcBef>
              <a:spcAft>
                <a:spcPts val="0"/>
              </a:spcAft>
              <a:buClr>
                <a:schemeClr val="dk1"/>
              </a:buClr>
              <a:buSzPts val="1100"/>
              <a:buFont typeface="Arial"/>
              <a:buNone/>
            </a:pPr>
            <a:endParaRPr sz="1100" b="1" i="0" u="none" strike="noStrike" cap="none">
              <a:solidFill>
                <a:schemeClr val="dk1"/>
              </a:solidFill>
              <a:latin typeface="Montserrat SemiBold"/>
              <a:ea typeface="Montserrat SemiBold"/>
              <a:cs typeface="Montserrat SemiBold"/>
              <a:sym typeface="Montserrat SemiBold"/>
            </a:endParaRPr>
          </a:p>
          <a:p>
            <a:pPr marL="0" marR="161925" lvl="0" indent="0" algn="l" rtl="0">
              <a:lnSpc>
                <a:spcPct val="100000"/>
              </a:lnSpc>
              <a:spcBef>
                <a:spcPts val="0"/>
              </a:spcBef>
              <a:spcAft>
                <a:spcPts val="0"/>
              </a:spcAft>
              <a:buClr>
                <a:schemeClr val="dk1"/>
              </a:buClr>
              <a:buSzPts val="1100"/>
              <a:buFont typeface="Arial"/>
              <a:buNone/>
            </a:pPr>
            <a:r>
              <a:rPr lang="en-SG" sz="1100" b="1" i="0" u="none" strike="noStrike" cap="none">
                <a:solidFill>
                  <a:srgbClr val="000000"/>
                </a:solidFill>
                <a:latin typeface="Arial"/>
                <a:ea typeface="Arial"/>
                <a:cs typeface="Arial"/>
                <a:sym typeface="Arial"/>
              </a:rPr>
              <a:t>CLASS INTERACTION</a:t>
            </a:r>
            <a:endParaRPr sz="1100" b="0" i="0" u="none" strike="noStrike" cap="none">
              <a:solidFill>
                <a:srgbClr val="000000"/>
              </a:solidFill>
              <a:latin typeface="Arial"/>
              <a:ea typeface="Arial"/>
              <a:cs typeface="Arial"/>
              <a:sym typeface="Arial"/>
            </a:endParaRPr>
          </a:p>
          <a:p>
            <a:pPr marL="0" marR="161925" lvl="0" indent="0" algn="l" rtl="0">
              <a:lnSpc>
                <a:spcPct val="100000"/>
              </a:lnSpc>
              <a:spcBef>
                <a:spcPts val="0"/>
              </a:spcBef>
              <a:spcAft>
                <a:spcPts val="0"/>
              </a:spcAft>
              <a:buClr>
                <a:schemeClr val="dk1"/>
              </a:buClr>
              <a:buSzPts val="1100"/>
              <a:buFont typeface="Arial"/>
              <a:buNone/>
            </a:pPr>
            <a:r>
              <a:rPr lang="en-SG" sz="1100" b="0" i="0" u="none" strike="noStrike" cap="none">
                <a:solidFill>
                  <a:srgbClr val="000000"/>
                </a:solidFill>
                <a:latin typeface="Arial"/>
                <a:ea typeface="Arial"/>
                <a:cs typeface="Arial"/>
                <a:sym typeface="Arial"/>
              </a:rPr>
              <a:t>Give a sticky note to each student. Ask them to jot down a short note about a time they felt grateful and what they were grateful for or who they were grateful to (this may be the same idea that they shared or a new one). Point out the four signs in the four corners of the room.</a:t>
            </a:r>
            <a:endParaRPr/>
          </a:p>
          <a:p>
            <a:pPr marL="0" marR="161925" lvl="0" indent="0" algn="l" rtl="0">
              <a:lnSpc>
                <a:spcPct val="100000"/>
              </a:lnSpc>
              <a:spcBef>
                <a:spcPts val="0"/>
              </a:spcBef>
              <a:spcAft>
                <a:spcPts val="0"/>
              </a:spcAft>
              <a:buClr>
                <a:schemeClr val="dk1"/>
              </a:buClr>
              <a:buSzPts val="1100"/>
              <a:buFont typeface="Arial"/>
              <a:buNone/>
            </a:pPr>
            <a:endParaRPr sz="1100" b="0" i="0" u="none" strike="noStrike" cap="none">
              <a:solidFill>
                <a:srgbClr val="000000"/>
              </a:solidFill>
              <a:latin typeface="Arial"/>
              <a:ea typeface="Arial"/>
              <a:cs typeface="Arial"/>
              <a:sym typeface="Arial"/>
            </a:endParaRPr>
          </a:p>
          <a:p>
            <a:pPr marL="0" marR="161925" lvl="0" indent="0" algn="l" rtl="0">
              <a:lnSpc>
                <a:spcPct val="100000"/>
              </a:lnSpc>
              <a:spcBef>
                <a:spcPts val="0"/>
              </a:spcBef>
              <a:spcAft>
                <a:spcPts val="0"/>
              </a:spcAft>
              <a:buClr>
                <a:schemeClr val="dk1"/>
              </a:buClr>
              <a:buSzPts val="1100"/>
              <a:buFont typeface="Arial"/>
              <a:buNone/>
            </a:pPr>
            <a:r>
              <a:rPr lang="en-SG" sz="1100" b="1" i="0" u="none" strike="noStrike" cap="none">
                <a:solidFill>
                  <a:srgbClr val="000000"/>
                </a:solidFill>
                <a:latin typeface="Arial"/>
                <a:ea typeface="Arial"/>
                <a:cs typeface="Arial"/>
                <a:sym typeface="Arial"/>
              </a:rPr>
              <a:t>TELL YOUR STUDENTS</a:t>
            </a:r>
            <a:endParaRPr sz="1100" b="0" i="0" u="none" strike="noStrike" cap="none">
              <a:solidFill>
                <a:srgbClr val="000000"/>
              </a:solidFill>
              <a:latin typeface="Arial"/>
              <a:ea typeface="Arial"/>
              <a:cs typeface="Arial"/>
              <a:sym typeface="Arial"/>
            </a:endParaRPr>
          </a:p>
          <a:p>
            <a:pPr marL="0" marR="161925" lvl="0" indent="0" algn="l" rtl="0">
              <a:lnSpc>
                <a:spcPct val="100000"/>
              </a:lnSpc>
              <a:spcBef>
                <a:spcPts val="0"/>
              </a:spcBef>
              <a:spcAft>
                <a:spcPts val="0"/>
              </a:spcAft>
              <a:buClr>
                <a:schemeClr val="dk1"/>
              </a:buClr>
              <a:buSzPts val="1100"/>
              <a:buFont typeface="Arial"/>
              <a:buNone/>
            </a:pPr>
            <a:r>
              <a:rPr lang="en-SG" sz="1100" b="0" i="0" u="none" strike="noStrike" cap="none">
                <a:solidFill>
                  <a:srgbClr val="000000"/>
                </a:solidFill>
                <a:latin typeface="Arial"/>
                <a:ea typeface="Arial"/>
                <a:cs typeface="Arial"/>
                <a:sym typeface="Arial"/>
              </a:rPr>
              <a:t>Look at your sticky note and think about which of the four signs, “Things We Own,” “Kind Actions,” “Nature” and “Other Important Things,” best describes what you wrote. Move silently and stand near the sign that describes your idea. If your idea doesn’t match one of the signs, stand in the center of the room. Any students in the center may come up with a new category. Share what you wrote within your group.</a:t>
            </a:r>
            <a:endParaRPr/>
          </a:p>
          <a:p>
            <a:pPr marL="0" marR="161925" lvl="0" indent="0" algn="l" rtl="0">
              <a:lnSpc>
                <a:spcPct val="100000"/>
              </a:lnSpc>
              <a:spcBef>
                <a:spcPts val="0"/>
              </a:spcBef>
              <a:spcAft>
                <a:spcPts val="0"/>
              </a:spcAft>
              <a:buClr>
                <a:schemeClr val="dk1"/>
              </a:buClr>
              <a:buSzPts val="1100"/>
              <a:buFont typeface="Arial"/>
              <a:buNone/>
            </a:pPr>
            <a:endParaRPr sz="1100" b="0" i="0" u="none" strike="noStrike" cap="none">
              <a:solidFill>
                <a:srgbClr val="000000"/>
              </a:solidFill>
              <a:latin typeface="Arial"/>
              <a:ea typeface="Arial"/>
              <a:cs typeface="Arial"/>
              <a:sym typeface="Arial"/>
            </a:endParaRPr>
          </a:p>
          <a:p>
            <a:pPr marL="0" marR="161925" lvl="0" indent="0" algn="l" rtl="0">
              <a:lnSpc>
                <a:spcPct val="100000"/>
              </a:lnSpc>
              <a:spcBef>
                <a:spcPts val="0"/>
              </a:spcBef>
              <a:spcAft>
                <a:spcPts val="0"/>
              </a:spcAft>
              <a:buClr>
                <a:schemeClr val="dk1"/>
              </a:buClr>
              <a:buSzPts val="1100"/>
              <a:buFont typeface="Arial"/>
              <a:buNone/>
            </a:pPr>
            <a:r>
              <a:rPr lang="en-SG" sz="1100" b="1" i="0" u="none" strike="noStrike" cap="none">
                <a:solidFill>
                  <a:srgbClr val="000000"/>
                </a:solidFill>
                <a:latin typeface="Arial"/>
                <a:ea typeface="Arial"/>
                <a:cs typeface="Arial"/>
                <a:sym typeface="Arial"/>
              </a:rPr>
              <a:t>CLASS INTERACTION</a:t>
            </a:r>
            <a:endParaRPr sz="1100" b="0" i="0" u="none" strike="noStrike" cap="none">
              <a:solidFill>
                <a:srgbClr val="000000"/>
              </a:solidFill>
              <a:latin typeface="Arial"/>
              <a:ea typeface="Arial"/>
              <a:cs typeface="Arial"/>
              <a:sym typeface="Arial"/>
            </a:endParaRPr>
          </a:p>
          <a:p>
            <a:pPr marL="0" marR="161925" lvl="0" indent="0" algn="l" rtl="0">
              <a:lnSpc>
                <a:spcPct val="100000"/>
              </a:lnSpc>
              <a:spcBef>
                <a:spcPts val="0"/>
              </a:spcBef>
              <a:spcAft>
                <a:spcPts val="0"/>
              </a:spcAft>
              <a:buClr>
                <a:schemeClr val="dk1"/>
              </a:buClr>
              <a:buSzPts val="1100"/>
              <a:buFont typeface="Arial"/>
              <a:buNone/>
            </a:pPr>
            <a:r>
              <a:rPr lang="en-SG" sz="1100" b="0" i="0" u="none" strike="noStrike" cap="none">
                <a:solidFill>
                  <a:srgbClr val="000000"/>
                </a:solidFill>
                <a:latin typeface="Arial"/>
                <a:ea typeface="Arial"/>
                <a:cs typeface="Arial"/>
                <a:sym typeface="Arial"/>
              </a:rPr>
              <a:t>If there is only one student in the center of the room, ask them to share what they wrote and the new category. Discuss the new gratitude category as a class. Ask for one or two volunteers from each group to give an example of the type of gratitude indicated by their sign or new category.</a:t>
            </a:r>
            <a:endParaRPr/>
          </a:p>
          <a:p>
            <a:pPr marL="0" marR="161925" lvl="0" indent="0" algn="l" rtl="0">
              <a:lnSpc>
                <a:spcPct val="100000"/>
              </a:lnSpc>
              <a:spcBef>
                <a:spcPts val="0"/>
              </a:spcBef>
              <a:spcAft>
                <a:spcPts val="0"/>
              </a:spcAft>
              <a:buClr>
                <a:schemeClr val="dk1"/>
              </a:buClr>
              <a:buSzPts val="1100"/>
              <a:buFont typeface="Arial"/>
              <a:buNone/>
            </a:pPr>
            <a:endParaRPr sz="1100" b="0" i="0" u="none" strike="noStrike" cap="none">
              <a:solidFill>
                <a:srgbClr val="000000"/>
              </a:solidFill>
              <a:latin typeface="Arial"/>
              <a:ea typeface="Arial"/>
              <a:cs typeface="Arial"/>
              <a:sym typeface="Arial"/>
            </a:endParaRPr>
          </a:p>
          <a:p>
            <a:pPr marL="0" marR="161925" lvl="0" indent="0" algn="l" rtl="0">
              <a:lnSpc>
                <a:spcPct val="100000"/>
              </a:lnSpc>
              <a:spcBef>
                <a:spcPts val="0"/>
              </a:spcBef>
              <a:spcAft>
                <a:spcPts val="0"/>
              </a:spcAft>
              <a:buClr>
                <a:schemeClr val="dk1"/>
              </a:buClr>
              <a:buSzPts val="1100"/>
              <a:buFont typeface="Arial"/>
              <a:buNone/>
            </a:pPr>
            <a:r>
              <a:rPr lang="en-SG" sz="1100" b="0" i="0" u="none" strike="noStrike" cap="none">
                <a:solidFill>
                  <a:srgbClr val="000000"/>
                </a:solidFill>
                <a:latin typeface="Arial"/>
                <a:ea typeface="Arial"/>
                <a:cs typeface="Arial"/>
                <a:sym typeface="Arial"/>
              </a:rPr>
              <a:t>When examples from each group have been shared, tell the groups to move together clockwise to stand next to a new sign. Have students again discuss things that they feel grateful for that would be described by this new sign (they do not need to write these down). Ask for an example or two from each group.</a:t>
            </a:r>
            <a:endParaRPr/>
          </a:p>
          <a:p>
            <a:pPr marL="0" marR="161925" lvl="0" indent="0" algn="l" rtl="0">
              <a:lnSpc>
                <a:spcPct val="100000"/>
              </a:lnSpc>
              <a:spcBef>
                <a:spcPts val="0"/>
              </a:spcBef>
              <a:spcAft>
                <a:spcPts val="0"/>
              </a:spcAft>
              <a:buClr>
                <a:schemeClr val="dk1"/>
              </a:buClr>
              <a:buSzPts val="1100"/>
              <a:buFont typeface="Arial"/>
              <a:buNone/>
            </a:pPr>
            <a:endParaRPr sz="1100" b="0" i="0" u="none" strike="noStrike" cap="none">
              <a:solidFill>
                <a:srgbClr val="000000"/>
              </a:solidFill>
              <a:latin typeface="Arial"/>
              <a:ea typeface="Arial"/>
              <a:cs typeface="Arial"/>
              <a:sym typeface="Arial"/>
            </a:endParaRPr>
          </a:p>
          <a:p>
            <a:pPr marL="0" marR="161925" lvl="0" indent="0" algn="l" rtl="0">
              <a:lnSpc>
                <a:spcPct val="100000"/>
              </a:lnSpc>
              <a:spcBef>
                <a:spcPts val="0"/>
              </a:spcBef>
              <a:spcAft>
                <a:spcPts val="0"/>
              </a:spcAft>
              <a:buClr>
                <a:schemeClr val="dk1"/>
              </a:buClr>
              <a:buSzPts val="1100"/>
              <a:buFont typeface="Arial"/>
              <a:buNone/>
            </a:pPr>
            <a:r>
              <a:rPr lang="en-SG" sz="1100" b="0" i="0" u="none" strike="noStrike" cap="none">
                <a:solidFill>
                  <a:srgbClr val="000000"/>
                </a:solidFill>
                <a:latin typeface="Arial"/>
                <a:ea typeface="Arial"/>
                <a:cs typeface="Arial"/>
                <a:sym typeface="Arial"/>
              </a:rPr>
              <a:t>If time allows, continue the clockwise rotation until everyone has moved through all four (or five) stations.</a:t>
            </a:r>
            <a:endParaRPr/>
          </a:p>
          <a:p>
            <a:pPr marL="0" marR="161925" lvl="0" indent="0" algn="l" rtl="0">
              <a:lnSpc>
                <a:spcPct val="100000"/>
              </a:lnSpc>
              <a:spcBef>
                <a:spcPts val="0"/>
              </a:spcBef>
              <a:spcAft>
                <a:spcPts val="0"/>
              </a:spcAft>
              <a:buClr>
                <a:schemeClr val="dk1"/>
              </a:buClr>
              <a:buSzPts val="1100"/>
              <a:buFont typeface="Arial"/>
              <a:buNone/>
            </a:pPr>
            <a:endParaRPr sz="1100" b="0" i="0" u="none" strike="noStrike" cap="none">
              <a:solidFill>
                <a:srgbClr val="000000"/>
              </a:solidFill>
              <a:latin typeface="Arial"/>
              <a:ea typeface="Arial"/>
              <a:cs typeface="Arial"/>
              <a:sym typeface="Arial"/>
            </a:endParaRPr>
          </a:p>
          <a:p>
            <a:pPr marL="0" marR="161925" lvl="0" indent="0" algn="l" rtl="0">
              <a:lnSpc>
                <a:spcPct val="100000"/>
              </a:lnSpc>
              <a:spcBef>
                <a:spcPts val="0"/>
              </a:spcBef>
              <a:spcAft>
                <a:spcPts val="0"/>
              </a:spcAft>
              <a:buClr>
                <a:schemeClr val="dk1"/>
              </a:buClr>
              <a:buSzPts val="1100"/>
              <a:buFont typeface="Arial"/>
              <a:buNone/>
            </a:pPr>
            <a:r>
              <a:rPr lang="en-SG" sz="1100" b="1" i="0" u="none" strike="noStrike" cap="none">
                <a:solidFill>
                  <a:srgbClr val="000000"/>
                </a:solidFill>
                <a:latin typeface="Arial"/>
                <a:ea typeface="Arial"/>
                <a:cs typeface="Arial"/>
                <a:sym typeface="Arial"/>
              </a:rPr>
              <a:t>ASK YOUR STUDENTS</a:t>
            </a:r>
            <a:endParaRPr sz="1100" b="0" i="0" u="none" strike="noStrike" cap="none">
              <a:solidFill>
                <a:srgbClr val="000000"/>
              </a:solidFill>
              <a:latin typeface="Arial"/>
              <a:ea typeface="Arial"/>
              <a:cs typeface="Arial"/>
              <a:sym typeface="Arial"/>
            </a:endParaRPr>
          </a:p>
          <a:p>
            <a:pPr marL="171450" marR="161925" lvl="0" indent="-171450" algn="l" rtl="0">
              <a:lnSpc>
                <a:spcPct val="100000"/>
              </a:lnSpc>
              <a:spcBef>
                <a:spcPts val="0"/>
              </a:spcBef>
              <a:spcAft>
                <a:spcPts val="0"/>
              </a:spcAft>
              <a:buClr>
                <a:schemeClr val="dk1"/>
              </a:buClr>
              <a:buSzPts val="1100"/>
              <a:buChar char="●"/>
            </a:pPr>
            <a:r>
              <a:rPr lang="en-SG" sz="1100" b="0" i="0" u="none" strike="noStrike" cap="none">
                <a:solidFill>
                  <a:srgbClr val="000000"/>
                </a:solidFill>
                <a:latin typeface="Arial"/>
                <a:ea typeface="Arial"/>
                <a:cs typeface="Arial"/>
                <a:sym typeface="Arial"/>
              </a:rPr>
              <a:t>Which examples were easy to think of? Why might that be?</a:t>
            </a:r>
            <a:endParaRPr/>
          </a:p>
          <a:p>
            <a:pPr marL="171450" marR="161925" lvl="0" indent="-171450" algn="l" rtl="0">
              <a:lnSpc>
                <a:spcPct val="100000"/>
              </a:lnSpc>
              <a:spcBef>
                <a:spcPts val="0"/>
              </a:spcBef>
              <a:spcAft>
                <a:spcPts val="0"/>
              </a:spcAft>
              <a:buClr>
                <a:schemeClr val="dk1"/>
              </a:buClr>
              <a:buSzPts val="1100"/>
              <a:buChar char="●"/>
            </a:pPr>
            <a:r>
              <a:rPr lang="en-SG" sz="1100" b="0" i="0" u="none" strike="noStrike" cap="none">
                <a:solidFill>
                  <a:srgbClr val="000000"/>
                </a:solidFill>
                <a:latin typeface="Arial"/>
                <a:ea typeface="Arial"/>
                <a:cs typeface="Arial"/>
                <a:sym typeface="Arial"/>
              </a:rPr>
              <a:t>Which examples were hard to think of? Why might that be?</a:t>
            </a:r>
            <a:endParaRPr/>
          </a:p>
          <a:p>
            <a:pPr marL="171450" marR="161925" lvl="0" indent="-171450" algn="l" rtl="0">
              <a:lnSpc>
                <a:spcPct val="100000"/>
              </a:lnSpc>
              <a:spcBef>
                <a:spcPts val="0"/>
              </a:spcBef>
              <a:spcAft>
                <a:spcPts val="0"/>
              </a:spcAft>
              <a:buClr>
                <a:schemeClr val="dk1"/>
              </a:buClr>
              <a:buSzPts val="1100"/>
              <a:buChar char="●"/>
            </a:pPr>
            <a:r>
              <a:rPr lang="en-SG" sz="1100" b="0" i="0" u="none" strike="noStrike" cap="none">
                <a:solidFill>
                  <a:srgbClr val="000000"/>
                </a:solidFill>
                <a:latin typeface="Arial"/>
                <a:ea typeface="Arial"/>
                <a:cs typeface="Arial"/>
                <a:sym typeface="Arial"/>
              </a:rPr>
              <a:t>What examples of gratitude did you hear that surprised you?</a:t>
            </a:r>
            <a:endParaRPr/>
          </a:p>
          <a:p>
            <a:pPr marL="171450" marR="161925" lvl="0" indent="-171450" algn="l" rtl="0">
              <a:lnSpc>
                <a:spcPct val="100000"/>
              </a:lnSpc>
              <a:spcBef>
                <a:spcPts val="0"/>
              </a:spcBef>
              <a:spcAft>
                <a:spcPts val="0"/>
              </a:spcAft>
              <a:buClr>
                <a:schemeClr val="dk1"/>
              </a:buClr>
              <a:buSzPts val="1100"/>
              <a:buChar char="●"/>
            </a:pPr>
            <a:r>
              <a:rPr lang="en-SG" sz="1100" b="0" i="0" u="none" strike="noStrike" cap="none">
                <a:solidFill>
                  <a:srgbClr val="000000"/>
                </a:solidFill>
                <a:latin typeface="Arial"/>
                <a:ea typeface="Arial"/>
                <a:cs typeface="Arial"/>
                <a:sym typeface="Arial"/>
              </a:rPr>
              <a:t>What did you learn about gratitude from this activity?</a:t>
            </a:r>
            <a:br>
              <a:rPr lang="en-SG" b="0"/>
            </a:br>
            <a:endParaRPr b="1">
              <a:latin typeface="Montserrat SemiBold"/>
              <a:ea typeface="Montserrat SemiBold"/>
              <a:cs typeface="Montserrat SemiBold"/>
              <a:sym typeface="Montserrat SemiBold"/>
            </a:endParaRPr>
          </a:p>
        </p:txBody>
      </p:sp>
      <p:sp>
        <p:nvSpPr>
          <p:cNvPr id="1102" name="Google Shape;1102;p176: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6"/>
        <p:cNvGrpSpPr/>
        <p:nvPr/>
      </p:nvGrpSpPr>
      <p:grpSpPr>
        <a:xfrm>
          <a:off x="0" y="0"/>
          <a:ext cx="0" cy="0"/>
          <a:chOff x="0" y="0"/>
          <a:chExt cx="0" cy="0"/>
        </a:xfrm>
      </p:grpSpPr>
      <p:sp>
        <p:nvSpPr>
          <p:cNvPr id="1127" name="Google Shape;1127;p17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161925" lvl="0" indent="0" algn="l" rtl="0">
              <a:lnSpc>
                <a:spcPct val="100000"/>
              </a:lnSpc>
              <a:spcBef>
                <a:spcPts val="700"/>
              </a:spcBef>
              <a:spcAft>
                <a:spcPts val="0"/>
              </a:spcAft>
              <a:buClr>
                <a:schemeClr val="dk1"/>
              </a:buClr>
              <a:buSzPts val="1100"/>
              <a:buFont typeface="Arial"/>
              <a:buNone/>
            </a:pPr>
            <a:r>
              <a:rPr lang="en-SG" b="1" u="sng">
                <a:solidFill>
                  <a:schemeClr val="dk2"/>
                </a:solidFill>
                <a:latin typeface="Montserrat SemiBold"/>
                <a:ea typeface="Montserrat SemiBold"/>
                <a:cs typeface="Montserrat SemiBold"/>
                <a:sym typeface="Montserrat SemiBold"/>
              </a:rPr>
              <a:t>Speaker Notes:</a:t>
            </a:r>
            <a:endParaRPr sz="1100" b="1" i="0" u="none" strike="noStrike" cap="none">
              <a:solidFill>
                <a:schemeClr val="dk2"/>
              </a:solidFill>
              <a:latin typeface="Montserrat SemiBold"/>
              <a:ea typeface="Montserrat SemiBold"/>
              <a:cs typeface="Montserrat SemiBold"/>
              <a:sym typeface="Montserrat SemiBold"/>
            </a:endParaRPr>
          </a:p>
          <a:p>
            <a:pPr marL="0" marR="161925" lvl="0" indent="0" algn="l" rtl="0">
              <a:lnSpc>
                <a:spcPct val="100000"/>
              </a:lnSpc>
              <a:spcBef>
                <a:spcPts val="700"/>
              </a:spcBef>
              <a:spcAft>
                <a:spcPts val="0"/>
              </a:spcAft>
              <a:buClr>
                <a:schemeClr val="dk1"/>
              </a:buClr>
              <a:buSzPts val="1100"/>
              <a:buFont typeface="Arial"/>
              <a:buNone/>
            </a:pPr>
            <a:endParaRPr sz="1100" b="1" i="0" u="none" strike="noStrike" cap="none">
              <a:solidFill>
                <a:schemeClr val="dk2"/>
              </a:solidFill>
              <a:latin typeface="Montserrat SemiBold"/>
              <a:ea typeface="Montserrat SemiBold"/>
              <a:cs typeface="Montserrat SemiBold"/>
              <a:sym typeface="Montserrat SemiBold"/>
            </a:endParaRPr>
          </a:p>
          <a:p>
            <a:pPr marL="0" marR="161925" lvl="0" indent="0" algn="l" rtl="0">
              <a:lnSpc>
                <a:spcPct val="100000"/>
              </a:lnSpc>
              <a:spcBef>
                <a:spcPts val="700"/>
              </a:spcBef>
              <a:spcAft>
                <a:spcPts val="0"/>
              </a:spcAft>
              <a:buClr>
                <a:schemeClr val="dk1"/>
              </a:buClr>
              <a:buSzPts val="1100"/>
              <a:buFont typeface="Arial"/>
              <a:buNone/>
            </a:pPr>
            <a:r>
              <a:rPr lang="en-SG" sz="1100" b="1" i="0" u="none" strike="noStrike" cap="none">
                <a:solidFill>
                  <a:schemeClr val="dk2"/>
                </a:solidFill>
                <a:latin typeface="Arial"/>
                <a:ea typeface="Arial"/>
                <a:cs typeface="Arial"/>
                <a:sym typeface="Arial"/>
              </a:rPr>
              <a:t>ASSIGNMENT</a:t>
            </a:r>
            <a:endParaRPr sz="1100" b="0" i="0" u="none" strike="noStrike" cap="none">
              <a:solidFill>
                <a:schemeClr val="dk2"/>
              </a:solidFill>
              <a:latin typeface="Arial"/>
              <a:ea typeface="Arial"/>
              <a:cs typeface="Arial"/>
              <a:sym typeface="Arial"/>
            </a:endParaRPr>
          </a:p>
          <a:p>
            <a:pPr marL="0" marR="161925" lvl="0" indent="0" algn="l" rtl="0">
              <a:lnSpc>
                <a:spcPct val="100000"/>
              </a:lnSpc>
              <a:spcBef>
                <a:spcPts val="700"/>
              </a:spcBef>
              <a:spcAft>
                <a:spcPts val="0"/>
              </a:spcAft>
              <a:buClr>
                <a:schemeClr val="dk1"/>
              </a:buClr>
              <a:buSzPts val="1100"/>
              <a:buFont typeface="Arial"/>
              <a:buNone/>
            </a:pPr>
            <a:r>
              <a:rPr lang="en-SG" sz="1100" b="0" i="0" u="none" strike="noStrike" cap="none">
                <a:solidFill>
                  <a:schemeClr val="dk2"/>
                </a:solidFill>
                <a:latin typeface="Arial"/>
                <a:ea typeface="Arial"/>
                <a:cs typeface="Arial"/>
                <a:sym typeface="Arial"/>
              </a:rPr>
              <a:t>Ask students to reflect on how it felt to think about things or people they are grateful for. How might they encourage others to practice gratitude?</a:t>
            </a:r>
            <a:endParaRPr/>
          </a:p>
          <a:p>
            <a:pPr marL="0" marR="161925" lvl="0" indent="0" algn="l" rtl="0">
              <a:lnSpc>
                <a:spcPct val="100000"/>
              </a:lnSpc>
              <a:spcBef>
                <a:spcPts val="700"/>
              </a:spcBef>
              <a:spcAft>
                <a:spcPts val="0"/>
              </a:spcAft>
              <a:buClr>
                <a:schemeClr val="dk1"/>
              </a:buClr>
              <a:buSzPts val="1100"/>
              <a:buFont typeface="Arial"/>
              <a:buNone/>
            </a:pPr>
            <a:endParaRPr sz="1100" b="0" i="0" u="none" strike="noStrike" cap="none">
              <a:solidFill>
                <a:schemeClr val="dk2"/>
              </a:solidFill>
              <a:latin typeface="Arial"/>
              <a:ea typeface="Arial"/>
              <a:cs typeface="Arial"/>
              <a:sym typeface="Arial"/>
            </a:endParaRPr>
          </a:p>
          <a:p>
            <a:pPr marL="0" marR="161925" lvl="0" indent="0" algn="l" rtl="0">
              <a:lnSpc>
                <a:spcPct val="100000"/>
              </a:lnSpc>
              <a:spcBef>
                <a:spcPts val="700"/>
              </a:spcBef>
              <a:spcAft>
                <a:spcPts val="0"/>
              </a:spcAft>
              <a:buClr>
                <a:schemeClr val="dk1"/>
              </a:buClr>
              <a:buSzPts val="1100"/>
              <a:buFont typeface="Arial"/>
              <a:buNone/>
            </a:pPr>
            <a:r>
              <a:rPr lang="en-SG" sz="1100" b="1" i="0" u="none" strike="noStrike" cap="none">
                <a:solidFill>
                  <a:schemeClr val="dk2"/>
                </a:solidFill>
                <a:latin typeface="Arial"/>
                <a:ea typeface="Arial"/>
                <a:cs typeface="Arial"/>
                <a:sym typeface="Arial"/>
              </a:rPr>
              <a:t>EXTENSIONS</a:t>
            </a:r>
            <a:endParaRPr/>
          </a:p>
          <a:p>
            <a:pPr marL="0" marR="161925" lvl="0" indent="0" algn="l" rtl="0">
              <a:lnSpc>
                <a:spcPct val="100000"/>
              </a:lnSpc>
              <a:spcBef>
                <a:spcPts val="700"/>
              </a:spcBef>
              <a:spcAft>
                <a:spcPts val="0"/>
              </a:spcAft>
              <a:buClr>
                <a:schemeClr val="dk1"/>
              </a:buClr>
              <a:buSzPts val="1100"/>
              <a:buFont typeface="Arial"/>
              <a:buNone/>
            </a:pPr>
            <a:r>
              <a:rPr lang="en-SG" sz="1100" b="0" i="0" u="none" strike="noStrike" cap="none">
                <a:solidFill>
                  <a:schemeClr val="dk2"/>
                </a:solidFill>
                <a:latin typeface="Arial"/>
                <a:ea typeface="Arial"/>
                <a:cs typeface="Arial"/>
                <a:sym typeface="Arial"/>
              </a:rPr>
              <a:t>Have students write a paragraph or draw an illustration of what they are grateful for. Post these on a bulletin board. Encourage students to look at any tangible “things” that were discussed. Who are the people who gave them those things? Think about the people that helped to make them. Include those people in your gratitude!</a:t>
            </a:r>
            <a:br>
              <a:rPr lang="en-SG" b="0">
                <a:solidFill>
                  <a:schemeClr val="dk2"/>
                </a:solidFill>
              </a:rPr>
            </a:br>
            <a:endParaRPr b="1">
              <a:solidFill>
                <a:schemeClr val="dk2"/>
              </a:solidFill>
              <a:latin typeface="Montserrat SemiBold"/>
              <a:ea typeface="Montserrat SemiBold"/>
              <a:cs typeface="Montserrat SemiBold"/>
              <a:sym typeface="Montserrat SemiBold"/>
            </a:endParaRPr>
          </a:p>
        </p:txBody>
      </p:sp>
      <p:sp>
        <p:nvSpPr>
          <p:cNvPr id="1128" name="Google Shape;1128;p177: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1"/>
        <p:cNvGrpSpPr/>
        <p:nvPr/>
      </p:nvGrpSpPr>
      <p:grpSpPr>
        <a:xfrm>
          <a:off x="0" y="0"/>
          <a:ext cx="0" cy="0"/>
          <a:chOff x="0" y="0"/>
          <a:chExt cx="0" cy="0"/>
        </a:xfrm>
      </p:grpSpPr>
      <p:sp>
        <p:nvSpPr>
          <p:cNvPr id="1152" name="Google Shape;1152;p178: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53" name="Google Shape;1153;p17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Clr>
                <a:schemeClr val="dk1"/>
              </a:buClr>
              <a:buSzPts val="1100"/>
              <a:buFont typeface="Arial"/>
              <a:buNone/>
            </a:pPr>
            <a:r>
              <a:rPr lang="en-SG" b="1" u="sng">
                <a:solidFill>
                  <a:schemeClr val="dk2"/>
                </a:solidFill>
                <a:latin typeface="Montserrat SemiBold"/>
                <a:ea typeface="Montserrat SemiBold"/>
                <a:cs typeface="Montserrat SemiBold"/>
                <a:sym typeface="Montserrat SemiBold"/>
              </a:rPr>
              <a:t>Speaker Notes:</a:t>
            </a:r>
            <a:endParaRPr b="1">
              <a:solidFill>
                <a:schemeClr val="dk2"/>
              </a:solidFill>
              <a:latin typeface="Montserrat SemiBold"/>
              <a:ea typeface="Montserrat SemiBold"/>
              <a:cs typeface="Montserrat SemiBold"/>
              <a:sym typeface="Montserrat SemiBold"/>
            </a:endParaRPr>
          </a:p>
          <a:p>
            <a:pPr marL="158750" lvl="0" indent="0" algn="l" rtl="0">
              <a:lnSpc>
                <a:spcPct val="100000"/>
              </a:lnSpc>
              <a:spcBef>
                <a:spcPts val="0"/>
              </a:spcBef>
              <a:spcAft>
                <a:spcPts val="0"/>
              </a:spcAft>
              <a:buClr>
                <a:schemeClr val="dk1"/>
              </a:buClr>
              <a:buSzPts val="1100"/>
              <a:buFont typeface="Arial"/>
              <a:buNone/>
            </a:pPr>
            <a:endParaRPr b="1">
              <a:solidFill>
                <a:schemeClr val="dk2"/>
              </a:solidFill>
              <a:latin typeface="Montserrat SemiBold"/>
              <a:ea typeface="Montserrat SemiBold"/>
              <a:cs typeface="Montserrat SemiBold"/>
              <a:sym typeface="Montserrat SemiBold"/>
            </a:endParaRPr>
          </a:p>
          <a:p>
            <a:pPr marL="158750" lvl="0" indent="0" algn="l" rtl="0">
              <a:lnSpc>
                <a:spcPct val="100000"/>
              </a:lnSpc>
              <a:spcBef>
                <a:spcPts val="0"/>
              </a:spcBef>
              <a:spcAft>
                <a:spcPts val="0"/>
              </a:spcAft>
              <a:buSzPts val="1100"/>
              <a:buNone/>
            </a:pPr>
            <a:r>
              <a:rPr lang="en-SG" b="0">
                <a:solidFill>
                  <a:schemeClr val="dk2"/>
                </a:solidFill>
                <a:latin typeface="Montserrat SemiBold"/>
                <a:ea typeface="Montserrat SemiBold"/>
                <a:cs typeface="Montserrat SemiBold"/>
                <a:sym typeface="Montserrat SemiBold"/>
              </a:rPr>
              <a:t>The lessons and activities in this section help learners explore their identities, engage with others (both individuals and the larger collective) online in empathic, ethical, and positive ways, and counteract the risks the digital world may come with to protect their physical and mental health.</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135: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4" name="Google Shape;234;p1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805"/>
              </a:spcBef>
              <a:spcAft>
                <a:spcPts val="0"/>
              </a:spcAft>
              <a:buClr>
                <a:schemeClr val="dk1"/>
              </a:buClr>
              <a:buSzPts val="1100"/>
              <a:buFont typeface="Arial"/>
              <a:buNone/>
            </a:pPr>
            <a:r>
              <a:rPr lang="en-SG" b="1" u="sng">
                <a:solidFill>
                  <a:schemeClr val="dk2"/>
                </a:solidFill>
                <a:latin typeface="Montserrat SemiBold"/>
                <a:ea typeface="Montserrat SemiBold"/>
                <a:cs typeface="Montserrat SemiBold"/>
                <a:sym typeface="Montserrat SemiBold"/>
              </a:rPr>
              <a:t>Speaker Notes:</a:t>
            </a:r>
            <a:endParaRPr sz="1100" b="1" i="0" u="none" strike="noStrike" cap="none">
              <a:solidFill>
                <a:schemeClr val="dk2"/>
              </a:solidFill>
              <a:latin typeface="Montserrat SemiBold"/>
              <a:ea typeface="Montserrat SemiBold"/>
              <a:cs typeface="Montserrat SemiBold"/>
              <a:sym typeface="Montserrat SemiBold"/>
            </a:endParaRPr>
          </a:p>
          <a:p>
            <a:pPr marL="0" lvl="0" indent="0" algn="l" rtl="0">
              <a:lnSpc>
                <a:spcPct val="100000"/>
              </a:lnSpc>
              <a:spcBef>
                <a:spcPts val="805"/>
              </a:spcBef>
              <a:spcAft>
                <a:spcPts val="0"/>
              </a:spcAft>
              <a:buClr>
                <a:schemeClr val="dk1"/>
              </a:buClr>
              <a:buSzPts val="1100"/>
              <a:buFont typeface="Arial"/>
              <a:buNone/>
            </a:pPr>
            <a:endParaRPr sz="1100" b="1" i="0" u="none" strike="noStrike" cap="none">
              <a:solidFill>
                <a:schemeClr val="dk2"/>
              </a:solidFill>
              <a:latin typeface="Montserrat SemiBold"/>
              <a:ea typeface="Montserrat SemiBold"/>
              <a:cs typeface="Montserrat SemiBold"/>
              <a:sym typeface="Montserrat SemiBold"/>
            </a:endParaRPr>
          </a:p>
          <a:p>
            <a:pPr marL="0" lvl="0" indent="0" algn="l" rtl="0">
              <a:lnSpc>
                <a:spcPct val="100000"/>
              </a:lnSpc>
              <a:spcBef>
                <a:spcPts val="805"/>
              </a:spcBef>
              <a:spcAft>
                <a:spcPts val="0"/>
              </a:spcAft>
              <a:buClr>
                <a:schemeClr val="dk1"/>
              </a:buClr>
              <a:buSzPts val="1100"/>
              <a:buFont typeface="Arial"/>
              <a:buNone/>
            </a:pPr>
            <a:r>
              <a:rPr lang="en-SG" sz="1100" b="1" i="1" u="none" strike="noStrike" cap="none">
                <a:solidFill>
                  <a:schemeClr val="dk2"/>
                </a:solidFill>
                <a:latin typeface="Arial"/>
                <a:ea typeface="Arial"/>
                <a:cs typeface="Arial"/>
                <a:sym typeface="Arial"/>
              </a:rPr>
              <a:t>Part 2</a:t>
            </a:r>
            <a:endParaRPr sz="1100" b="0" i="1" u="none" strike="noStrike" cap="none">
              <a:solidFill>
                <a:schemeClr val="dk2"/>
              </a:solidFill>
              <a:latin typeface="Arial"/>
              <a:ea typeface="Arial"/>
              <a:cs typeface="Arial"/>
              <a:sym typeface="Arial"/>
            </a:endParaRPr>
          </a:p>
          <a:p>
            <a:pPr marL="0" lvl="0" indent="0" algn="l" rtl="0">
              <a:lnSpc>
                <a:spcPct val="100000"/>
              </a:lnSpc>
              <a:spcBef>
                <a:spcPts val="805"/>
              </a:spcBef>
              <a:spcAft>
                <a:spcPts val="0"/>
              </a:spcAft>
              <a:buClr>
                <a:schemeClr val="dk1"/>
              </a:buClr>
              <a:buSzPts val="1100"/>
              <a:buFont typeface="Arial"/>
              <a:buNone/>
            </a:pPr>
            <a:endParaRPr sz="1100" b="0" i="0" u="none" strike="noStrike" cap="none">
              <a:solidFill>
                <a:schemeClr val="dk2"/>
              </a:solidFill>
              <a:latin typeface="Arial"/>
              <a:ea typeface="Arial"/>
              <a:cs typeface="Arial"/>
              <a:sym typeface="Arial"/>
            </a:endParaRPr>
          </a:p>
          <a:p>
            <a:pPr marL="0" lvl="0" indent="0" algn="l" rtl="0">
              <a:lnSpc>
                <a:spcPct val="100000"/>
              </a:lnSpc>
              <a:spcBef>
                <a:spcPts val="805"/>
              </a:spcBef>
              <a:spcAft>
                <a:spcPts val="0"/>
              </a:spcAft>
              <a:buClr>
                <a:schemeClr val="dk1"/>
              </a:buClr>
              <a:buSzPts val="1100"/>
              <a:buFont typeface="Arial"/>
              <a:buNone/>
            </a:pPr>
            <a:r>
              <a:rPr lang="en-SG" sz="1100" b="1" i="0" u="none" strike="noStrike" cap="none">
                <a:solidFill>
                  <a:schemeClr val="dk2"/>
                </a:solidFill>
                <a:latin typeface="Arial"/>
                <a:ea typeface="Arial"/>
                <a:cs typeface="Arial"/>
                <a:sym typeface="Arial"/>
              </a:rPr>
              <a:t>TELL YOUR STUDENTS</a:t>
            </a:r>
            <a:endParaRPr sz="1100" b="0" i="0" u="none" strike="noStrike" cap="none">
              <a:solidFill>
                <a:schemeClr val="dk2"/>
              </a:solidFill>
              <a:latin typeface="Arial"/>
              <a:ea typeface="Arial"/>
              <a:cs typeface="Arial"/>
              <a:sym typeface="Arial"/>
            </a:endParaRPr>
          </a:p>
          <a:p>
            <a:pPr marL="0" lvl="0" indent="0" algn="l" rtl="0">
              <a:lnSpc>
                <a:spcPct val="100000"/>
              </a:lnSpc>
              <a:spcBef>
                <a:spcPts val="805"/>
              </a:spcBef>
              <a:spcAft>
                <a:spcPts val="0"/>
              </a:spcAft>
              <a:buClr>
                <a:schemeClr val="dk1"/>
              </a:buClr>
              <a:buSzPts val="1100"/>
              <a:buFont typeface="Arial"/>
              <a:buNone/>
            </a:pPr>
            <a:r>
              <a:rPr lang="en-SG" sz="1100" b="0" i="0" u="none" strike="noStrike" cap="none">
                <a:solidFill>
                  <a:schemeClr val="dk2"/>
                </a:solidFill>
                <a:latin typeface="Arial"/>
                <a:ea typeface="Arial"/>
                <a:cs typeface="Arial"/>
                <a:sym typeface="Arial"/>
              </a:rPr>
              <a:t>You need to think of people who are likely to see a secret or other piece of information about you as “the audience” for that information. Having a better sense of the audience may help you more easily determine the information you feel comfortable sharing and what to not share with others. </a:t>
            </a:r>
            <a:endParaRPr/>
          </a:p>
          <a:p>
            <a:pPr marL="0" lvl="0" indent="0" algn="l" rtl="0">
              <a:lnSpc>
                <a:spcPct val="100000"/>
              </a:lnSpc>
              <a:spcBef>
                <a:spcPts val="805"/>
              </a:spcBef>
              <a:spcAft>
                <a:spcPts val="0"/>
              </a:spcAft>
              <a:buClr>
                <a:schemeClr val="dk1"/>
              </a:buClr>
              <a:buSzPts val="1100"/>
              <a:buFont typeface="Arial"/>
              <a:buNone/>
            </a:pPr>
            <a:endParaRPr sz="1100" b="0" i="0" u="none" strike="noStrike" cap="none">
              <a:solidFill>
                <a:schemeClr val="dk2"/>
              </a:solidFill>
              <a:latin typeface="Arial"/>
              <a:ea typeface="Arial"/>
              <a:cs typeface="Arial"/>
              <a:sym typeface="Arial"/>
            </a:endParaRPr>
          </a:p>
          <a:p>
            <a:pPr marL="0" lvl="0" indent="0" algn="l" rtl="0">
              <a:lnSpc>
                <a:spcPct val="100000"/>
              </a:lnSpc>
              <a:spcBef>
                <a:spcPts val="805"/>
              </a:spcBef>
              <a:spcAft>
                <a:spcPts val="0"/>
              </a:spcAft>
              <a:buClr>
                <a:schemeClr val="dk1"/>
              </a:buClr>
              <a:buSzPts val="1100"/>
              <a:buFont typeface="Arial"/>
              <a:buNone/>
            </a:pPr>
            <a:r>
              <a:rPr lang="en-SG" sz="1100" b="0" i="0" u="none" strike="noStrike" cap="none">
                <a:solidFill>
                  <a:schemeClr val="dk2"/>
                </a:solidFill>
                <a:latin typeface="Arial"/>
                <a:ea typeface="Arial"/>
                <a:cs typeface="Arial"/>
                <a:sym typeface="Arial"/>
              </a:rPr>
              <a:t>An audience is made up of a person or a group of people that can access a particular piece of information. With new technologies today, audiences can grow very quickly. Because of this potential for rapid audience growth, it’s difficult — if not impossible — for you to know or limit the audience for your online information and activities. While it’s great that audiences can grow quickly when you want to share your work with a lot of people, it’s not great when this happens with information that you want to keep private.</a:t>
            </a:r>
            <a:endParaRPr/>
          </a:p>
          <a:p>
            <a:pPr marL="0" lvl="0" indent="0" algn="l" rtl="0">
              <a:lnSpc>
                <a:spcPct val="100000"/>
              </a:lnSpc>
              <a:spcBef>
                <a:spcPts val="805"/>
              </a:spcBef>
              <a:spcAft>
                <a:spcPts val="0"/>
              </a:spcAft>
              <a:buClr>
                <a:schemeClr val="dk1"/>
              </a:buClr>
              <a:buSzPts val="1100"/>
              <a:buFont typeface="Arial"/>
              <a:buNone/>
            </a:pPr>
            <a:endParaRPr sz="1100" b="0" i="0" u="none" strike="noStrike" cap="none">
              <a:solidFill>
                <a:schemeClr val="dk2"/>
              </a:solidFill>
              <a:latin typeface="Arial"/>
              <a:ea typeface="Arial"/>
              <a:cs typeface="Arial"/>
              <a:sym typeface="Arial"/>
            </a:endParaRPr>
          </a:p>
          <a:p>
            <a:pPr marL="0" lvl="0" indent="0" algn="l" rtl="0">
              <a:lnSpc>
                <a:spcPct val="100000"/>
              </a:lnSpc>
              <a:spcBef>
                <a:spcPts val="805"/>
              </a:spcBef>
              <a:spcAft>
                <a:spcPts val="0"/>
              </a:spcAft>
              <a:buClr>
                <a:schemeClr val="dk1"/>
              </a:buClr>
              <a:buSzPts val="1100"/>
              <a:buFont typeface="Arial"/>
              <a:buNone/>
            </a:pPr>
            <a:r>
              <a:rPr lang="en-SG" sz="1100" b="0" i="0" u="none" strike="noStrike" cap="none">
                <a:solidFill>
                  <a:schemeClr val="dk2"/>
                </a:solidFill>
                <a:latin typeface="Arial"/>
                <a:ea typeface="Arial"/>
                <a:cs typeface="Arial"/>
                <a:sym typeface="Arial"/>
              </a:rPr>
              <a:t>Unfortunately, private information — especially embarrassing information — is often exciting to people when they see it, so once this type of information is out there online, it can be very challenging to control who sees this content.</a:t>
            </a:r>
            <a:endParaRPr/>
          </a:p>
          <a:p>
            <a:pPr marL="0" lvl="0" indent="0" algn="l" rtl="0">
              <a:lnSpc>
                <a:spcPct val="100000"/>
              </a:lnSpc>
              <a:spcBef>
                <a:spcPts val="805"/>
              </a:spcBef>
              <a:spcAft>
                <a:spcPts val="0"/>
              </a:spcAft>
              <a:buClr>
                <a:schemeClr val="dk1"/>
              </a:buClr>
              <a:buSzPts val="1100"/>
              <a:buFont typeface="Arial"/>
              <a:buNone/>
            </a:pPr>
            <a:endParaRPr sz="1100" b="0" i="0" u="none" strike="noStrike" cap="none">
              <a:solidFill>
                <a:schemeClr val="dk2"/>
              </a:solidFill>
              <a:latin typeface="Arial"/>
              <a:ea typeface="Arial"/>
              <a:cs typeface="Arial"/>
              <a:sym typeface="Arial"/>
            </a:endParaRPr>
          </a:p>
          <a:p>
            <a:pPr marL="0" lvl="0" indent="0" algn="l" rtl="0">
              <a:lnSpc>
                <a:spcPct val="100000"/>
              </a:lnSpc>
              <a:spcBef>
                <a:spcPts val="805"/>
              </a:spcBef>
              <a:spcAft>
                <a:spcPts val="0"/>
              </a:spcAft>
              <a:buClr>
                <a:schemeClr val="dk1"/>
              </a:buClr>
              <a:buSzPts val="1100"/>
              <a:buFont typeface="Arial"/>
              <a:buNone/>
            </a:pPr>
            <a:r>
              <a:rPr lang="en-SG" sz="1100" b="0" i="0" u="none" strike="noStrike" cap="none">
                <a:solidFill>
                  <a:schemeClr val="dk2"/>
                </a:solidFill>
                <a:latin typeface="Arial"/>
                <a:ea typeface="Arial"/>
                <a:cs typeface="Arial"/>
                <a:sym typeface="Arial"/>
              </a:rPr>
              <a:t>Whenever you share information online (even just directly with one person, like in a text or private message), you should be prepared for the possibility that it may spread well beyond the audience you intended to reach.</a:t>
            </a:r>
            <a:br>
              <a:rPr lang="en-SG">
                <a:solidFill>
                  <a:schemeClr val="dk2"/>
                </a:solidFill>
              </a:rPr>
            </a:br>
            <a:endParaRPr>
              <a:solidFill>
                <a:schemeClr val="dk2"/>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9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161925" lvl="0" indent="0" algn="l" rtl="0">
              <a:lnSpc>
                <a:spcPct val="100000"/>
              </a:lnSpc>
              <a:spcBef>
                <a:spcPts val="0"/>
              </a:spcBef>
              <a:spcAft>
                <a:spcPts val="0"/>
              </a:spcAft>
              <a:buClr>
                <a:schemeClr val="dk1"/>
              </a:buClr>
              <a:buSzPts val="1100"/>
              <a:buFont typeface="Arial"/>
              <a:buNone/>
            </a:pPr>
            <a:r>
              <a:rPr lang="en-SG" b="1" u="sng">
                <a:solidFill>
                  <a:schemeClr val="dk2"/>
                </a:solidFill>
                <a:latin typeface="Montserrat SemiBold"/>
                <a:ea typeface="Montserrat SemiBold"/>
                <a:cs typeface="Montserrat SemiBold"/>
                <a:sym typeface="Montserrat SemiBold"/>
              </a:rPr>
              <a:t>Speaker Notes:</a:t>
            </a:r>
            <a:endParaRPr sz="1100" b="1" i="0" u="none" strike="noStrike" cap="none">
              <a:solidFill>
                <a:schemeClr val="dk2"/>
              </a:solidFill>
              <a:latin typeface="Montserrat SemiBold"/>
              <a:ea typeface="Montserrat SemiBold"/>
              <a:cs typeface="Montserrat SemiBold"/>
              <a:sym typeface="Montserrat SemiBold"/>
            </a:endParaRPr>
          </a:p>
          <a:p>
            <a:pPr marL="0" marR="161925" lvl="0" indent="0" algn="l" rtl="0">
              <a:lnSpc>
                <a:spcPct val="100000"/>
              </a:lnSpc>
              <a:spcBef>
                <a:spcPts val="0"/>
              </a:spcBef>
              <a:spcAft>
                <a:spcPts val="0"/>
              </a:spcAft>
              <a:buClr>
                <a:schemeClr val="dk1"/>
              </a:buClr>
              <a:buSzPts val="1100"/>
              <a:buFont typeface="Arial"/>
              <a:buNone/>
            </a:pPr>
            <a:endParaRPr sz="1100" b="1" i="0" u="none" strike="noStrike" cap="none">
              <a:solidFill>
                <a:schemeClr val="dk2"/>
              </a:solidFill>
              <a:latin typeface="Montserrat SemiBold"/>
              <a:ea typeface="Montserrat SemiBold"/>
              <a:cs typeface="Montserrat SemiBold"/>
              <a:sym typeface="Montserrat SemiBold"/>
            </a:endParaRPr>
          </a:p>
          <a:p>
            <a:pPr marL="0" marR="161925" lvl="0" indent="0" algn="l" rtl="0">
              <a:lnSpc>
                <a:spcPct val="100000"/>
              </a:lnSpc>
              <a:spcBef>
                <a:spcPts val="0"/>
              </a:spcBef>
              <a:spcAft>
                <a:spcPts val="0"/>
              </a:spcAft>
              <a:buClr>
                <a:schemeClr val="dk1"/>
              </a:buClr>
              <a:buSzPts val="1100"/>
              <a:buFont typeface="Arial"/>
              <a:buNone/>
            </a:pPr>
            <a:r>
              <a:rPr lang="en-SG" sz="1100" b="1" i="1" u="none" strike="noStrike" cap="none">
                <a:solidFill>
                  <a:schemeClr val="dk2"/>
                </a:solidFill>
                <a:latin typeface="Arial"/>
                <a:ea typeface="Arial"/>
                <a:cs typeface="Arial"/>
                <a:sym typeface="Arial"/>
              </a:rPr>
              <a:t>Part 3</a:t>
            </a:r>
            <a:endParaRPr sz="1100" b="0" i="1" u="none" strike="noStrike" cap="none">
              <a:solidFill>
                <a:schemeClr val="dk2"/>
              </a:solidFill>
              <a:latin typeface="Arial"/>
              <a:ea typeface="Arial"/>
              <a:cs typeface="Arial"/>
              <a:sym typeface="Arial"/>
            </a:endParaRPr>
          </a:p>
          <a:p>
            <a:pPr marL="0" marR="161925"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2"/>
              </a:solidFill>
              <a:latin typeface="Arial"/>
              <a:ea typeface="Arial"/>
              <a:cs typeface="Arial"/>
              <a:sym typeface="Arial"/>
            </a:endParaRPr>
          </a:p>
          <a:p>
            <a:pPr marL="0" marR="161925" lvl="0" indent="0" algn="l" rtl="0">
              <a:lnSpc>
                <a:spcPct val="100000"/>
              </a:lnSpc>
              <a:spcBef>
                <a:spcPts val="0"/>
              </a:spcBef>
              <a:spcAft>
                <a:spcPts val="0"/>
              </a:spcAft>
              <a:buClr>
                <a:schemeClr val="dk1"/>
              </a:buClr>
              <a:buSzPts val="1100"/>
              <a:buFont typeface="Arial"/>
              <a:buNone/>
            </a:pPr>
            <a:r>
              <a:rPr lang="en-SG" sz="1100" b="1" i="0" u="none" strike="noStrike" cap="none">
                <a:solidFill>
                  <a:schemeClr val="dk2"/>
                </a:solidFill>
                <a:latin typeface="Arial"/>
                <a:ea typeface="Arial"/>
                <a:cs typeface="Arial"/>
                <a:sym typeface="Arial"/>
              </a:rPr>
              <a:t>ASK YOUR STUDENTS</a:t>
            </a:r>
            <a:endParaRPr sz="1100" b="0" i="0" u="none" strike="noStrike" cap="none">
              <a:solidFill>
                <a:schemeClr val="dk2"/>
              </a:solidFill>
              <a:latin typeface="Arial"/>
              <a:ea typeface="Arial"/>
              <a:cs typeface="Arial"/>
              <a:sym typeface="Arial"/>
            </a:endParaRPr>
          </a:p>
          <a:p>
            <a:pPr marL="171450" marR="161925" lvl="0" indent="-171450" algn="l" rtl="0">
              <a:lnSpc>
                <a:spcPct val="100000"/>
              </a:lnSpc>
              <a:spcBef>
                <a:spcPts val="0"/>
              </a:spcBef>
              <a:spcAft>
                <a:spcPts val="0"/>
              </a:spcAft>
              <a:buClr>
                <a:schemeClr val="dk1"/>
              </a:buClr>
              <a:buSzPts val="1100"/>
              <a:buChar char="●"/>
            </a:pPr>
            <a:r>
              <a:rPr lang="en-SG" sz="1100" b="0" i="0" u="none" strike="noStrike" cap="none">
                <a:solidFill>
                  <a:schemeClr val="dk2"/>
                </a:solidFill>
                <a:latin typeface="Arial"/>
                <a:ea typeface="Arial"/>
                <a:cs typeface="Arial"/>
                <a:sym typeface="Arial"/>
              </a:rPr>
              <a:t>When you post a status update, photo, or other information on social media, who is your intended audience?</a:t>
            </a:r>
            <a:endParaRPr/>
          </a:p>
          <a:p>
            <a:pPr marL="171450" marR="161925" lvl="0" indent="-171450" algn="l" rtl="0">
              <a:lnSpc>
                <a:spcPct val="100000"/>
              </a:lnSpc>
              <a:spcBef>
                <a:spcPts val="0"/>
              </a:spcBef>
              <a:spcAft>
                <a:spcPts val="0"/>
              </a:spcAft>
              <a:buClr>
                <a:schemeClr val="dk1"/>
              </a:buClr>
              <a:buSzPts val="1100"/>
              <a:buChar char="●"/>
            </a:pPr>
            <a:r>
              <a:rPr lang="en-SG" sz="1100" b="0" i="0" u="none" strike="noStrike" cap="none">
                <a:solidFill>
                  <a:schemeClr val="dk2"/>
                </a:solidFill>
                <a:latin typeface="Arial"/>
                <a:ea typeface="Arial"/>
                <a:cs typeface="Arial"/>
                <a:sym typeface="Arial"/>
              </a:rPr>
              <a:t>Does it depend on the social media platform? Or the context?</a:t>
            </a:r>
            <a:endParaRPr/>
          </a:p>
          <a:p>
            <a:pPr marL="0" marR="161925"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2"/>
              </a:solidFill>
              <a:latin typeface="Arial"/>
              <a:ea typeface="Arial"/>
              <a:cs typeface="Arial"/>
              <a:sym typeface="Arial"/>
            </a:endParaRPr>
          </a:p>
          <a:p>
            <a:pPr marL="0" marR="161925" lvl="0" indent="0" algn="l" rtl="0">
              <a:lnSpc>
                <a:spcPct val="100000"/>
              </a:lnSpc>
              <a:spcBef>
                <a:spcPts val="0"/>
              </a:spcBef>
              <a:spcAft>
                <a:spcPts val="0"/>
              </a:spcAft>
              <a:buClr>
                <a:schemeClr val="dk1"/>
              </a:buClr>
              <a:buSzPts val="1100"/>
              <a:buFont typeface="Arial"/>
              <a:buNone/>
            </a:pPr>
            <a:r>
              <a:rPr lang="en-SG" sz="1100" b="1" i="0" u="none" strike="noStrike" cap="none">
                <a:solidFill>
                  <a:schemeClr val="dk2"/>
                </a:solidFill>
                <a:latin typeface="Arial"/>
                <a:ea typeface="Arial"/>
                <a:cs typeface="Arial"/>
                <a:sym typeface="Arial"/>
              </a:rPr>
              <a:t>TELL YOUR STUDENTS</a:t>
            </a:r>
            <a:endParaRPr sz="1100" b="0" i="0" u="none" strike="noStrike" cap="none">
              <a:solidFill>
                <a:schemeClr val="dk2"/>
              </a:solidFill>
              <a:latin typeface="Arial"/>
              <a:ea typeface="Arial"/>
              <a:cs typeface="Arial"/>
              <a:sym typeface="Arial"/>
            </a:endParaRPr>
          </a:p>
          <a:p>
            <a:pPr marL="0" marR="161925" lvl="0" indent="0" algn="l" rtl="0">
              <a:lnSpc>
                <a:spcPct val="100000"/>
              </a:lnSpc>
              <a:spcBef>
                <a:spcPts val="0"/>
              </a:spcBef>
              <a:spcAft>
                <a:spcPts val="0"/>
              </a:spcAft>
              <a:buClr>
                <a:schemeClr val="dk1"/>
              </a:buClr>
              <a:buSzPts val="1100"/>
              <a:buFont typeface="Arial"/>
              <a:buNone/>
            </a:pPr>
            <a:r>
              <a:rPr lang="en-SG" sz="1100" b="0" i="0" u="none" strike="noStrike" cap="none">
                <a:solidFill>
                  <a:schemeClr val="dk2"/>
                </a:solidFill>
                <a:latin typeface="Arial"/>
                <a:ea typeface="Arial"/>
                <a:cs typeface="Arial"/>
                <a:sym typeface="Arial"/>
              </a:rPr>
              <a:t>It depends on your privacy settings as well as the social media platform you choose, but your audience could include just your closest friends/followers/connections or be broad enough to include anyone who uses that social media platform or anyone who searches for you online. But no matter who the audience is, information can be copied and posted somewhere else, someone can take a photo/screenshot of the content, or information can be shared through in-person and online conversations.</a:t>
            </a:r>
            <a:endParaRPr/>
          </a:p>
          <a:p>
            <a:pPr marL="0" marR="161925"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2"/>
              </a:solidFill>
              <a:latin typeface="Arial"/>
              <a:ea typeface="Arial"/>
              <a:cs typeface="Arial"/>
              <a:sym typeface="Arial"/>
            </a:endParaRPr>
          </a:p>
          <a:p>
            <a:pPr marL="0" marR="161925" lvl="0" indent="0" algn="l" rtl="0">
              <a:lnSpc>
                <a:spcPct val="100000"/>
              </a:lnSpc>
              <a:spcBef>
                <a:spcPts val="0"/>
              </a:spcBef>
              <a:spcAft>
                <a:spcPts val="0"/>
              </a:spcAft>
              <a:buClr>
                <a:schemeClr val="dk1"/>
              </a:buClr>
              <a:buSzPts val="1100"/>
              <a:buFont typeface="Arial"/>
              <a:buNone/>
            </a:pPr>
            <a:r>
              <a:rPr lang="en-SG" sz="1100" b="1" i="0" u="none" strike="noStrike" cap="none">
                <a:solidFill>
                  <a:schemeClr val="dk2"/>
                </a:solidFill>
                <a:latin typeface="Arial"/>
                <a:ea typeface="Arial"/>
                <a:cs typeface="Arial"/>
                <a:sym typeface="Arial"/>
              </a:rPr>
              <a:t>ASK YOUR STUDENTS</a:t>
            </a:r>
            <a:endParaRPr sz="1100" b="0" i="0" u="none" strike="noStrike" cap="none">
              <a:solidFill>
                <a:schemeClr val="dk2"/>
              </a:solidFill>
              <a:latin typeface="Arial"/>
              <a:ea typeface="Arial"/>
              <a:cs typeface="Arial"/>
              <a:sym typeface="Arial"/>
            </a:endParaRPr>
          </a:p>
          <a:p>
            <a:pPr marL="171450" marR="161925" lvl="0" indent="-171450" algn="l" rtl="0">
              <a:lnSpc>
                <a:spcPct val="100000"/>
              </a:lnSpc>
              <a:spcBef>
                <a:spcPts val="0"/>
              </a:spcBef>
              <a:spcAft>
                <a:spcPts val="0"/>
              </a:spcAft>
              <a:buClr>
                <a:schemeClr val="dk1"/>
              </a:buClr>
              <a:buSzPts val="1100"/>
              <a:buChar char="●"/>
            </a:pPr>
            <a:r>
              <a:rPr lang="en-SG" sz="1100" b="0" i="0" u="none" strike="noStrike" cap="none">
                <a:solidFill>
                  <a:schemeClr val="dk2"/>
                </a:solidFill>
                <a:latin typeface="Arial"/>
                <a:ea typeface="Arial"/>
                <a:cs typeface="Arial"/>
                <a:sym typeface="Arial"/>
              </a:rPr>
              <a:t>Who is your intended audience when you add content on social media?</a:t>
            </a:r>
            <a:endParaRPr/>
          </a:p>
          <a:p>
            <a:pPr marL="171450" marR="161925" lvl="0" indent="-171450" algn="l" rtl="0">
              <a:lnSpc>
                <a:spcPct val="100000"/>
              </a:lnSpc>
              <a:spcBef>
                <a:spcPts val="0"/>
              </a:spcBef>
              <a:spcAft>
                <a:spcPts val="0"/>
              </a:spcAft>
              <a:buClr>
                <a:schemeClr val="dk1"/>
              </a:buClr>
              <a:buSzPts val="1100"/>
              <a:buChar char="●"/>
            </a:pPr>
            <a:r>
              <a:rPr lang="en-SG" sz="1100" b="0" i="0" u="none" strike="noStrike" cap="none">
                <a:solidFill>
                  <a:schemeClr val="dk2"/>
                </a:solidFill>
                <a:latin typeface="Arial"/>
                <a:ea typeface="Arial"/>
                <a:cs typeface="Arial"/>
                <a:sym typeface="Arial"/>
              </a:rPr>
              <a:t>Who is your intended audience when, for example, you post on someone else’s Facebook timeline or when you add content to another person’s social media account (e.g., by commenting on one of their photos, tagging them in a post or photo)?</a:t>
            </a:r>
            <a:endParaRPr/>
          </a:p>
          <a:p>
            <a:pPr marL="0" marR="161925"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2"/>
              </a:solidFill>
              <a:latin typeface="Arial"/>
              <a:ea typeface="Arial"/>
              <a:cs typeface="Arial"/>
              <a:sym typeface="Arial"/>
            </a:endParaRPr>
          </a:p>
          <a:p>
            <a:pPr marL="0" marR="161925" lvl="0" indent="0" algn="l" rtl="0">
              <a:lnSpc>
                <a:spcPct val="100000"/>
              </a:lnSpc>
              <a:spcBef>
                <a:spcPts val="0"/>
              </a:spcBef>
              <a:spcAft>
                <a:spcPts val="0"/>
              </a:spcAft>
              <a:buClr>
                <a:schemeClr val="dk1"/>
              </a:buClr>
              <a:buSzPts val="1100"/>
              <a:buFont typeface="Arial"/>
              <a:buNone/>
            </a:pPr>
            <a:r>
              <a:rPr lang="en-SG" sz="1100" b="1" i="0" u="none" strike="noStrike" cap="none">
                <a:solidFill>
                  <a:schemeClr val="dk2"/>
                </a:solidFill>
                <a:latin typeface="Arial"/>
                <a:ea typeface="Arial"/>
                <a:cs typeface="Arial"/>
                <a:sym typeface="Arial"/>
              </a:rPr>
              <a:t>TELL YOUR STUDENTS</a:t>
            </a:r>
            <a:endParaRPr sz="1100" b="0" i="0" u="none" strike="noStrike" cap="none">
              <a:solidFill>
                <a:schemeClr val="dk2"/>
              </a:solidFill>
              <a:latin typeface="Arial"/>
              <a:ea typeface="Arial"/>
              <a:cs typeface="Arial"/>
              <a:sym typeface="Arial"/>
            </a:endParaRPr>
          </a:p>
          <a:p>
            <a:pPr marL="0" marR="161925" lvl="0" indent="0" algn="l" rtl="0">
              <a:lnSpc>
                <a:spcPct val="100000"/>
              </a:lnSpc>
              <a:spcBef>
                <a:spcPts val="0"/>
              </a:spcBef>
              <a:spcAft>
                <a:spcPts val="0"/>
              </a:spcAft>
              <a:buClr>
                <a:schemeClr val="dk1"/>
              </a:buClr>
              <a:buSzPts val="1100"/>
              <a:buFont typeface="Arial"/>
              <a:buNone/>
            </a:pPr>
            <a:r>
              <a:rPr lang="en-SG" sz="1100" b="0" i="0" u="none" strike="noStrike" cap="none">
                <a:solidFill>
                  <a:schemeClr val="dk2"/>
                </a:solidFill>
                <a:latin typeface="Arial"/>
                <a:ea typeface="Arial"/>
                <a:cs typeface="Arial"/>
                <a:sym typeface="Arial"/>
              </a:rPr>
              <a:t>This will depend on both your and their privacy settings, but often the content will be visible to their friends/followers/connections, which will include people you don’t know — this might include their family members or administrators, or teachers at their school.</a:t>
            </a:r>
            <a:endParaRPr/>
          </a:p>
          <a:p>
            <a:pPr marL="0" marR="161925"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2"/>
              </a:solidFill>
              <a:latin typeface="Arial"/>
              <a:ea typeface="Arial"/>
              <a:cs typeface="Arial"/>
              <a:sym typeface="Arial"/>
            </a:endParaRPr>
          </a:p>
          <a:p>
            <a:pPr marL="0" marR="161925" lvl="0" indent="0" algn="l" rtl="0">
              <a:lnSpc>
                <a:spcPct val="100000"/>
              </a:lnSpc>
              <a:spcBef>
                <a:spcPts val="0"/>
              </a:spcBef>
              <a:spcAft>
                <a:spcPts val="0"/>
              </a:spcAft>
              <a:buClr>
                <a:schemeClr val="dk1"/>
              </a:buClr>
              <a:buSzPts val="1100"/>
              <a:buFont typeface="Arial"/>
              <a:buNone/>
            </a:pPr>
            <a:r>
              <a:rPr lang="en-SG" sz="1100" b="1" i="0" u="none" strike="noStrike" cap="none">
                <a:solidFill>
                  <a:schemeClr val="dk2"/>
                </a:solidFill>
                <a:latin typeface="Arial"/>
                <a:ea typeface="Arial"/>
                <a:cs typeface="Arial"/>
                <a:sym typeface="Arial"/>
              </a:rPr>
              <a:t>ASK YOUR STUDENTS</a:t>
            </a:r>
            <a:endParaRPr sz="1100" b="0" i="0" u="none" strike="noStrike" cap="none">
              <a:solidFill>
                <a:schemeClr val="dk2"/>
              </a:solidFill>
              <a:latin typeface="Arial"/>
              <a:ea typeface="Arial"/>
              <a:cs typeface="Arial"/>
              <a:sym typeface="Arial"/>
            </a:endParaRPr>
          </a:p>
          <a:p>
            <a:pPr marL="171450" marR="161925" lvl="0" indent="-171450" algn="l" rtl="0">
              <a:lnSpc>
                <a:spcPct val="100000"/>
              </a:lnSpc>
              <a:spcBef>
                <a:spcPts val="0"/>
              </a:spcBef>
              <a:spcAft>
                <a:spcPts val="0"/>
              </a:spcAft>
              <a:buClr>
                <a:schemeClr val="dk1"/>
              </a:buClr>
              <a:buSzPts val="1100"/>
              <a:buChar char="●"/>
            </a:pPr>
            <a:r>
              <a:rPr lang="en-SG" sz="1100" b="0" i="0" u="none" strike="noStrike" cap="none">
                <a:solidFill>
                  <a:schemeClr val="dk2"/>
                </a:solidFill>
                <a:latin typeface="Arial"/>
                <a:ea typeface="Arial"/>
                <a:cs typeface="Arial"/>
                <a:sym typeface="Arial"/>
              </a:rPr>
              <a:t>When you send a message (e.g., text, email, private/direct message on social media), who is your intended audience?</a:t>
            </a:r>
            <a:endParaRPr/>
          </a:p>
          <a:p>
            <a:pPr marL="0" marR="161925"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2"/>
              </a:solidFill>
              <a:latin typeface="Arial"/>
              <a:ea typeface="Arial"/>
              <a:cs typeface="Arial"/>
              <a:sym typeface="Arial"/>
            </a:endParaRPr>
          </a:p>
          <a:p>
            <a:pPr marL="0" marR="161925" lvl="0" indent="0" algn="l" rtl="0">
              <a:lnSpc>
                <a:spcPct val="100000"/>
              </a:lnSpc>
              <a:spcBef>
                <a:spcPts val="0"/>
              </a:spcBef>
              <a:spcAft>
                <a:spcPts val="0"/>
              </a:spcAft>
              <a:buClr>
                <a:schemeClr val="dk1"/>
              </a:buClr>
              <a:buSzPts val="1100"/>
              <a:buFont typeface="Arial"/>
              <a:buNone/>
            </a:pPr>
            <a:r>
              <a:rPr lang="en-SG" sz="1100" b="1" i="0" u="none" strike="noStrike" cap="none">
                <a:solidFill>
                  <a:schemeClr val="dk2"/>
                </a:solidFill>
                <a:latin typeface="Arial"/>
                <a:ea typeface="Arial"/>
                <a:cs typeface="Arial"/>
                <a:sym typeface="Arial"/>
              </a:rPr>
              <a:t>TELL YOUR STUDENTS</a:t>
            </a:r>
            <a:endParaRPr sz="1100" b="0" i="0" u="none" strike="noStrike" cap="none">
              <a:solidFill>
                <a:schemeClr val="dk2"/>
              </a:solidFill>
              <a:latin typeface="Arial"/>
              <a:ea typeface="Arial"/>
              <a:cs typeface="Arial"/>
              <a:sym typeface="Arial"/>
            </a:endParaRPr>
          </a:p>
          <a:p>
            <a:pPr marL="0" marR="161925" lvl="0" indent="0" algn="l" rtl="0">
              <a:lnSpc>
                <a:spcPct val="100000"/>
              </a:lnSpc>
              <a:spcBef>
                <a:spcPts val="0"/>
              </a:spcBef>
              <a:spcAft>
                <a:spcPts val="0"/>
              </a:spcAft>
              <a:buClr>
                <a:schemeClr val="dk1"/>
              </a:buClr>
              <a:buSzPts val="1100"/>
              <a:buFont typeface="Arial"/>
              <a:buNone/>
            </a:pPr>
            <a:r>
              <a:rPr lang="en-SG" sz="1100" b="0" i="0" u="none" strike="noStrike" cap="none">
                <a:solidFill>
                  <a:schemeClr val="dk2"/>
                </a:solidFill>
                <a:latin typeface="Arial"/>
                <a:ea typeface="Arial"/>
                <a:cs typeface="Arial"/>
                <a:sym typeface="Arial"/>
              </a:rPr>
              <a:t>Your audience is the person you’re sending it to but be careful — others might see it as well.</a:t>
            </a:r>
            <a:endParaRPr/>
          </a:p>
          <a:p>
            <a:pPr marL="0" marR="161925" lvl="0" indent="0" algn="l" rtl="0">
              <a:lnSpc>
                <a:spcPct val="100000"/>
              </a:lnSpc>
              <a:spcBef>
                <a:spcPts val="0"/>
              </a:spcBef>
              <a:spcAft>
                <a:spcPts val="0"/>
              </a:spcAft>
              <a:buClr>
                <a:schemeClr val="dk1"/>
              </a:buClr>
              <a:buSzPts val="1100"/>
              <a:buFont typeface="Arial"/>
              <a:buNone/>
            </a:pPr>
            <a:endParaRPr sz="1100" b="1" i="0" u="none" strike="noStrike" cap="none">
              <a:solidFill>
                <a:schemeClr val="dk2"/>
              </a:solidFill>
              <a:latin typeface="Arial"/>
              <a:ea typeface="Arial"/>
              <a:cs typeface="Arial"/>
              <a:sym typeface="Arial"/>
            </a:endParaRPr>
          </a:p>
          <a:p>
            <a:pPr marL="0" marR="161925" lvl="0" indent="0" algn="l" rtl="0">
              <a:lnSpc>
                <a:spcPct val="100000"/>
              </a:lnSpc>
              <a:spcBef>
                <a:spcPts val="0"/>
              </a:spcBef>
              <a:spcAft>
                <a:spcPts val="0"/>
              </a:spcAft>
              <a:buClr>
                <a:schemeClr val="dk1"/>
              </a:buClr>
              <a:buSzPts val="1100"/>
              <a:buFont typeface="Arial"/>
              <a:buNone/>
            </a:pPr>
            <a:r>
              <a:rPr lang="en-SG" sz="1100" b="1" i="0" u="none" strike="noStrike" cap="none">
                <a:solidFill>
                  <a:schemeClr val="dk2"/>
                </a:solidFill>
                <a:latin typeface="Arial"/>
                <a:ea typeface="Arial"/>
                <a:cs typeface="Arial"/>
                <a:sym typeface="Arial"/>
              </a:rPr>
              <a:t>ASK YOUR STUDENTS</a:t>
            </a:r>
            <a:endParaRPr sz="1100" b="0" i="0" u="none" strike="noStrike" cap="none">
              <a:solidFill>
                <a:schemeClr val="dk2"/>
              </a:solidFill>
              <a:latin typeface="Arial"/>
              <a:ea typeface="Arial"/>
              <a:cs typeface="Arial"/>
              <a:sym typeface="Arial"/>
            </a:endParaRPr>
          </a:p>
          <a:p>
            <a:pPr marL="171450" marR="161925" lvl="0" indent="-171450" algn="l" rtl="0">
              <a:lnSpc>
                <a:spcPct val="100000"/>
              </a:lnSpc>
              <a:spcBef>
                <a:spcPts val="0"/>
              </a:spcBef>
              <a:spcAft>
                <a:spcPts val="0"/>
              </a:spcAft>
              <a:buClr>
                <a:schemeClr val="dk1"/>
              </a:buClr>
              <a:buSzPts val="1100"/>
              <a:buChar char="●"/>
            </a:pPr>
            <a:r>
              <a:rPr lang="en-SG" sz="1100" b="0" i="0" u="none" strike="noStrike" cap="none">
                <a:solidFill>
                  <a:schemeClr val="dk2"/>
                </a:solidFill>
                <a:latin typeface="Arial"/>
                <a:ea typeface="Arial"/>
                <a:cs typeface="Arial"/>
                <a:sym typeface="Arial"/>
              </a:rPr>
              <a:t>How can your message reach people other than the person you sent it to? Possible ways include through photos/screenshots, forwarding, and in-person phone sharing.</a:t>
            </a:r>
            <a:endParaRPr/>
          </a:p>
          <a:p>
            <a:pPr marL="171450" marR="161925" lvl="0" indent="-171450" algn="l" rtl="0">
              <a:lnSpc>
                <a:spcPct val="100000"/>
              </a:lnSpc>
              <a:spcBef>
                <a:spcPts val="0"/>
              </a:spcBef>
              <a:spcAft>
                <a:spcPts val="0"/>
              </a:spcAft>
              <a:buClr>
                <a:schemeClr val="dk1"/>
              </a:buClr>
              <a:buSzPts val="1100"/>
              <a:buChar char="●"/>
            </a:pPr>
            <a:r>
              <a:rPr lang="en-SG" sz="1100" b="0" i="0" u="none" strike="noStrike" cap="none">
                <a:solidFill>
                  <a:schemeClr val="dk2"/>
                </a:solidFill>
                <a:latin typeface="Arial"/>
                <a:ea typeface="Arial"/>
                <a:cs typeface="Arial"/>
                <a:sym typeface="Arial"/>
              </a:rPr>
              <a:t>In which cases might reaching a larger audience be useful? Possible examples include hoping to spread a message to a large audience, mobilizing people, or raising awareness.</a:t>
            </a:r>
            <a:endParaRPr/>
          </a:p>
          <a:p>
            <a:pPr marL="171450" marR="161925" lvl="0" indent="-171450" algn="l" rtl="0">
              <a:lnSpc>
                <a:spcPct val="100000"/>
              </a:lnSpc>
              <a:spcBef>
                <a:spcPts val="0"/>
              </a:spcBef>
              <a:spcAft>
                <a:spcPts val="0"/>
              </a:spcAft>
              <a:buClr>
                <a:schemeClr val="dk1"/>
              </a:buClr>
              <a:buSzPts val="1100"/>
              <a:buChar char="●"/>
            </a:pPr>
            <a:r>
              <a:rPr lang="en-SG" sz="1100" b="0" i="0" u="none" strike="noStrike" cap="none">
                <a:solidFill>
                  <a:schemeClr val="dk2"/>
                </a:solidFill>
                <a:latin typeface="Arial"/>
                <a:ea typeface="Arial"/>
                <a:cs typeface="Arial"/>
                <a:sym typeface="Arial"/>
              </a:rPr>
              <a:t>In which cases could reaching a bigger audience than intended be problematic? Sharing beyond the intended audience can get you in trouble, cause embarrassment, reputational harms.</a:t>
            </a:r>
            <a:endParaRPr/>
          </a:p>
          <a:p>
            <a:pPr marL="171450" marR="161925" lvl="0" indent="-171450" algn="l" rtl="0">
              <a:lnSpc>
                <a:spcPct val="100000"/>
              </a:lnSpc>
              <a:spcBef>
                <a:spcPts val="0"/>
              </a:spcBef>
              <a:spcAft>
                <a:spcPts val="0"/>
              </a:spcAft>
              <a:buClr>
                <a:schemeClr val="dk1"/>
              </a:buClr>
              <a:buSzPts val="1100"/>
              <a:buChar char="●"/>
            </a:pPr>
            <a:r>
              <a:rPr lang="en-SG" sz="1100" b="0" i="0" u="none" strike="noStrike" cap="none">
                <a:solidFill>
                  <a:schemeClr val="dk2"/>
                </a:solidFill>
                <a:latin typeface="Arial"/>
                <a:ea typeface="Arial"/>
                <a:cs typeface="Arial"/>
                <a:sym typeface="Arial"/>
              </a:rPr>
              <a:t>What are some situations where maintaining a good online reputation might be important? Possible examples include school/college/university applications, job applications, and making new friends.</a:t>
            </a:r>
            <a:endParaRPr/>
          </a:p>
          <a:p>
            <a:pPr marL="171450" marR="161925" lvl="0" indent="-101600" algn="l" rtl="0">
              <a:lnSpc>
                <a:spcPct val="100000"/>
              </a:lnSpc>
              <a:spcBef>
                <a:spcPts val="0"/>
              </a:spcBef>
              <a:spcAft>
                <a:spcPts val="0"/>
              </a:spcAft>
              <a:buClr>
                <a:schemeClr val="dk1"/>
              </a:buClr>
              <a:buSzPts val="1100"/>
              <a:buNone/>
            </a:pPr>
            <a:endParaRPr sz="1100" b="0" i="0" u="none" strike="noStrike" cap="none">
              <a:solidFill>
                <a:schemeClr val="dk2"/>
              </a:solidFill>
              <a:latin typeface="Arial"/>
              <a:ea typeface="Arial"/>
              <a:cs typeface="Arial"/>
              <a:sym typeface="Arial"/>
            </a:endParaRPr>
          </a:p>
          <a:p>
            <a:pPr marL="0" lvl="0" indent="0" algn="l" rtl="0">
              <a:lnSpc>
                <a:spcPct val="100000"/>
              </a:lnSpc>
              <a:spcBef>
                <a:spcPts val="0"/>
              </a:spcBef>
              <a:spcAft>
                <a:spcPts val="0"/>
              </a:spcAft>
              <a:buSzPts val="1100"/>
              <a:buNone/>
            </a:pPr>
            <a:endParaRPr b="1">
              <a:solidFill>
                <a:schemeClr val="dk2"/>
              </a:solidFill>
              <a:latin typeface="Montserrat SemiBold"/>
              <a:ea typeface="Montserrat SemiBold"/>
              <a:cs typeface="Montserrat SemiBold"/>
              <a:sym typeface="Montserrat SemiBold"/>
            </a:endParaRPr>
          </a:p>
        </p:txBody>
      </p:sp>
      <p:sp>
        <p:nvSpPr>
          <p:cNvPr id="257" name="Google Shape;257;p95: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1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161925" lvl="0" indent="0" algn="l" rtl="0">
              <a:lnSpc>
                <a:spcPct val="100000"/>
              </a:lnSpc>
              <a:spcBef>
                <a:spcPts val="700"/>
              </a:spcBef>
              <a:spcAft>
                <a:spcPts val="0"/>
              </a:spcAft>
              <a:buClr>
                <a:schemeClr val="dk1"/>
              </a:buClr>
              <a:buSzPts val="1100"/>
              <a:buFont typeface="Arial"/>
              <a:buNone/>
            </a:pPr>
            <a:r>
              <a:rPr lang="en-SG" b="1" u="sng">
                <a:solidFill>
                  <a:schemeClr val="dk2"/>
                </a:solidFill>
                <a:latin typeface="Montserrat SemiBold"/>
                <a:ea typeface="Montserrat SemiBold"/>
                <a:cs typeface="Montserrat SemiBold"/>
                <a:sym typeface="Montserrat SemiBold"/>
              </a:rPr>
              <a:t>Speaker Notes:</a:t>
            </a:r>
            <a:endParaRPr sz="1100" b="1" i="0" u="none" strike="noStrike" cap="none">
              <a:solidFill>
                <a:schemeClr val="dk2"/>
              </a:solidFill>
              <a:latin typeface="Montserrat SemiBold"/>
              <a:ea typeface="Montserrat SemiBold"/>
              <a:cs typeface="Montserrat SemiBold"/>
              <a:sym typeface="Montserrat SemiBold"/>
            </a:endParaRPr>
          </a:p>
          <a:p>
            <a:pPr marL="0" marR="161925" lvl="0" indent="0" algn="l" rtl="0">
              <a:lnSpc>
                <a:spcPct val="100000"/>
              </a:lnSpc>
              <a:spcBef>
                <a:spcPts val="700"/>
              </a:spcBef>
              <a:spcAft>
                <a:spcPts val="0"/>
              </a:spcAft>
              <a:buClr>
                <a:schemeClr val="dk1"/>
              </a:buClr>
              <a:buSzPts val="1100"/>
              <a:buFont typeface="Arial"/>
              <a:buNone/>
            </a:pPr>
            <a:endParaRPr sz="1100" b="1" i="0" u="none" strike="noStrike" cap="none">
              <a:solidFill>
                <a:schemeClr val="dk2"/>
              </a:solidFill>
              <a:latin typeface="Montserrat SemiBold"/>
              <a:ea typeface="Montserrat SemiBold"/>
              <a:cs typeface="Montserrat SemiBold"/>
              <a:sym typeface="Montserrat SemiBold"/>
            </a:endParaRPr>
          </a:p>
          <a:p>
            <a:pPr marL="0" marR="161925" lvl="0" indent="0" algn="l" rtl="0">
              <a:lnSpc>
                <a:spcPct val="100000"/>
              </a:lnSpc>
              <a:spcBef>
                <a:spcPts val="700"/>
              </a:spcBef>
              <a:spcAft>
                <a:spcPts val="0"/>
              </a:spcAft>
              <a:buClr>
                <a:schemeClr val="dk1"/>
              </a:buClr>
              <a:buSzPts val="1100"/>
              <a:buFont typeface="Arial"/>
              <a:buNone/>
            </a:pPr>
            <a:r>
              <a:rPr lang="en-SG" sz="1100" b="1" i="0" u="none" strike="noStrike" cap="none">
                <a:solidFill>
                  <a:schemeClr val="dk2"/>
                </a:solidFill>
                <a:latin typeface="Arial"/>
                <a:ea typeface="Arial"/>
                <a:cs typeface="Arial"/>
                <a:sym typeface="Arial"/>
              </a:rPr>
              <a:t>Researching your Reputation</a:t>
            </a:r>
            <a:endParaRPr sz="1100" b="0" i="0" u="none" strike="noStrike" cap="none">
              <a:solidFill>
                <a:schemeClr val="dk2"/>
              </a:solidFill>
              <a:latin typeface="Arial"/>
              <a:ea typeface="Arial"/>
              <a:cs typeface="Arial"/>
              <a:sym typeface="Arial"/>
            </a:endParaRPr>
          </a:p>
          <a:p>
            <a:pPr marL="0" marR="161925" lvl="0" indent="0" algn="l" rtl="0">
              <a:lnSpc>
                <a:spcPct val="100000"/>
              </a:lnSpc>
              <a:spcBef>
                <a:spcPts val="700"/>
              </a:spcBef>
              <a:spcAft>
                <a:spcPts val="0"/>
              </a:spcAft>
              <a:buClr>
                <a:schemeClr val="dk1"/>
              </a:buClr>
              <a:buSzPts val="1100"/>
              <a:buFont typeface="Arial"/>
              <a:buNone/>
            </a:pPr>
            <a:endParaRPr sz="1100" b="0" i="0" u="none" strike="noStrike" cap="none">
              <a:solidFill>
                <a:schemeClr val="dk2"/>
              </a:solidFill>
              <a:latin typeface="Arial"/>
              <a:ea typeface="Arial"/>
              <a:cs typeface="Arial"/>
              <a:sym typeface="Arial"/>
            </a:endParaRPr>
          </a:p>
          <a:p>
            <a:pPr marL="0" marR="161925" lvl="0" indent="0" algn="l" rtl="0">
              <a:lnSpc>
                <a:spcPct val="100000"/>
              </a:lnSpc>
              <a:spcBef>
                <a:spcPts val="700"/>
              </a:spcBef>
              <a:spcAft>
                <a:spcPts val="0"/>
              </a:spcAft>
              <a:buClr>
                <a:schemeClr val="dk1"/>
              </a:buClr>
              <a:buSzPts val="1100"/>
              <a:buFont typeface="Arial"/>
              <a:buNone/>
            </a:pPr>
            <a:r>
              <a:rPr lang="en-SG" sz="1100" b="1" i="1" u="none" strike="noStrike" cap="none">
                <a:solidFill>
                  <a:schemeClr val="dk2"/>
                </a:solidFill>
                <a:latin typeface="Arial"/>
                <a:ea typeface="Arial"/>
                <a:cs typeface="Arial"/>
                <a:sym typeface="Arial"/>
              </a:rPr>
              <a:t>Part 1</a:t>
            </a:r>
            <a:endParaRPr sz="1100" b="0" i="1" u="none" strike="noStrike" cap="none">
              <a:solidFill>
                <a:schemeClr val="dk2"/>
              </a:solidFill>
              <a:latin typeface="Arial"/>
              <a:ea typeface="Arial"/>
              <a:cs typeface="Arial"/>
              <a:sym typeface="Arial"/>
            </a:endParaRPr>
          </a:p>
          <a:p>
            <a:pPr marL="0" marR="161925" lvl="0" indent="0" algn="l" rtl="0">
              <a:lnSpc>
                <a:spcPct val="100000"/>
              </a:lnSpc>
              <a:spcBef>
                <a:spcPts val="700"/>
              </a:spcBef>
              <a:spcAft>
                <a:spcPts val="0"/>
              </a:spcAft>
              <a:buClr>
                <a:schemeClr val="dk1"/>
              </a:buClr>
              <a:buSzPts val="1100"/>
              <a:buFont typeface="Arial"/>
              <a:buNone/>
            </a:pPr>
            <a:endParaRPr sz="1100" b="0" i="0" u="none" strike="noStrike" cap="none">
              <a:solidFill>
                <a:schemeClr val="dk2"/>
              </a:solidFill>
              <a:latin typeface="Arial"/>
              <a:ea typeface="Arial"/>
              <a:cs typeface="Arial"/>
              <a:sym typeface="Arial"/>
            </a:endParaRPr>
          </a:p>
          <a:p>
            <a:pPr marL="0" marR="161925" lvl="0" indent="0" algn="l" rtl="0">
              <a:lnSpc>
                <a:spcPct val="100000"/>
              </a:lnSpc>
              <a:spcBef>
                <a:spcPts val="700"/>
              </a:spcBef>
              <a:spcAft>
                <a:spcPts val="0"/>
              </a:spcAft>
              <a:buClr>
                <a:schemeClr val="dk1"/>
              </a:buClr>
              <a:buSzPts val="1100"/>
              <a:buFont typeface="Arial"/>
              <a:buNone/>
            </a:pPr>
            <a:r>
              <a:rPr lang="en-SG" sz="1100" b="1" i="0" u="none" strike="noStrike" cap="none">
                <a:solidFill>
                  <a:schemeClr val="dk2"/>
                </a:solidFill>
                <a:latin typeface="Arial"/>
                <a:ea typeface="Arial"/>
                <a:cs typeface="Arial"/>
                <a:sym typeface="Arial"/>
              </a:rPr>
              <a:t>CLASS INTERACTION</a:t>
            </a:r>
            <a:endParaRPr sz="1100" b="0" i="0" u="none" strike="noStrike" cap="none">
              <a:solidFill>
                <a:schemeClr val="dk2"/>
              </a:solidFill>
              <a:latin typeface="Arial"/>
              <a:ea typeface="Arial"/>
              <a:cs typeface="Arial"/>
              <a:sym typeface="Arial"/>
            </a:endParaRPr>
          </a:p>
          <a:p>
            <a:pPr marL="0" marR="161925" lvl="0" indent="0" algn="l" rtl="0">
              <a:lnSpc>
                <a:spcPct val="100000"/>
              </a:lnSpc>
              <a:spcBef>
                <a:spcPts val="700"/>
              </a:spcBef>
              <a:spcAft>
                <a:spcPts val="0"/>
              </a:spcAft>
              <a:buClr>
                <a:schemeClr val="dk1"/>
              </a:buClr>
              <a:buSzPts val="1100"/>
              <a:buFont typeface="Arial"/>
              <a:buNone/>
            </a:pPr>
            <a:r>
              <a:rPr lang="en-SG" sz="1100" b="0" i="0" u="none" strike="noStrike" cap="none">
                <a:solidFill>
                  <a:schemeClr val="dk2"/>
                </a:solidFill>
                <a:latin typeface="Arial"/>
                <a:ea typeface="Arial"/>
                <a:cs typeface="Arial"/>
                <a:sym typeface="Arial"/>
              </a:rPr>
              <a:t>The teacher chooses a public figure (e.g., someone in the music/film/TV industry, political figure, business leader) who will be familiar to the students. Look up the person’s name on an online search engine and, with students, examine a few of the items that come up (please project search results on a screen). Also, explore the public figure’s social media presence. After spending a few minutes exploring, ask two students to act out a hypothetical interaction between the public figure and a fan.</a:t>
            </a:r>
            <a:endParaRPr/>
          </a:p>
          <a:p>
            <a:pPr marL="0" marR="161925" lvl="0" indent="0" algn="l" rtl="0">
              <a:lnSpc>
                <a:spcPct val="100000"/>
              </a:lnSpc>
              <a:spcBef>
                <a:spcPts val="700"/>
              </a:spcBef>
              <a:spcAft>
                <a:spcPts val="0"/>
              </a:spcAft>
              <a:buClr>
                <a:schemeClr val="dk1"/>
              </a:buClr>
              <a:buSzPts val="1100"/>
              <a:buFont typeface="Arial"/>
              <a:buNone/>
            </a:pPr>
            <a:endParaRPr sz="1100" b="0" i="0" u="none" strike="noStrike" cap="none">
              <a:solidFill>
                <a:schemeClr val="dk2"/>
              </a:solidFill>
              <a:latin typeface="Arial"/>
              <a:ea typeface="Arial"/>
              <a:cs typeface="Arial"/>
              <a:sym typeface="Arial"/>
            </a:endParaRPr>
          </a:p>
          <a:p>
            <a:pPr marL="0" marR="161925" lvl="0" indent="0" algn="l" rtl="0">
              <a:lnSpc>
                <a:spcPct val="100000"/>
              </a:lnSpc>
              <a:spcBef>
                <a:spcPts val="700"/>
              </a:spcBef>
              <a:spcAft>
                <a:spcPts val="0"/>
              </a:spcAft>
              <a:buClr>
                <a:schemeClr val="dk1"/>
              </a:buClr>
              <a:buSzPts val="1100"/>
              <a:buFont typeface="Arial"/>
              <a:buNone/>
            </a:pPr>
            <a:r>
              <a:rPr lang="en-SG" sz="1100" b="1" i="0" u="none" strike="noStrike" cap="none">
                <a:solidFill>
                  <a:schemeClr val="dk2"/>
                </a:solidFill>
                <a:latin typeface="Arial"/>
                <a:ea typeface="Arial"/>
                <a:cs typeface="Arial"/>
                <a:sym typeface="Arial"/>
              </a:rPr>
              <a:t>ASK YOUR STUDENTS</a:t>
            </a:r>
            <a:endParaRPr sz="1100" b="0" i="0" u="none" strike="noStrike" cap="none">
              <a:solidFill>
                <a:schemeClr val="dk2"/>
              </a:solidFill>
              <a:latin typeface="Arial"/>
              <a:ea typeface="Arial"/>
              <a:cs typeface="Arial"/>
              <a:sym typeface="Arial"/>
            </a:endParaRPr>
          </a:p>
          <a:p>
            <a:pPr marL="171450" marR="161925" lvl="0" indent="-171450" algn="l" rtl="0">
              <a:lnSpc>
                <a:spcPct val="100000"/>
              </a:lnSpc>
              <a:spcBef>
                <a:spcPts val="700"/>
              </a:spcBef>
              <a:spcAft>
                <a:spcPts val="0"/>
              </a:spcAft>
              <a:buClr>
                <a:schemeClr val="dk1"/>
              </a:buClr>
              <a:buSzPts val="1100"/>
              <a:buChar char="●"/>
            </a:pPr>
            <a:r>
              <a:rPr lang="en-SG" sz="1100" b="0" i="0" u="none" strike="noStrike" cap="none">
                <a:solidFill>
                  <a:schemeClr val="dk2"/>
                </a:solidFill>
                <a:latin typeface="Arial"/>
                <a:ea typeface="Arial"/>
                <a:cs typeface="Arial"/>
                <a:sym typeface="Arial"/>
              </a:rPr>
              <a:t>How does it feel encountering someone who knows a lot of information about you?</a:t>
            </a:r>
            <a:endParaRPr/>
          </a:p>
          <a:p>
            <a:pPr marL="171450" marR="161925" lvl="0" indent="-171450" algn="l" rtl="0">
              <a:lnSpc>
                <a:spcPct val="100000"/>
              </a:lnSpc>
              <a:spcBef>
                <a:spcPts val="700"/>
              </a:spcBef>
              <a:spcAft>
                <a:spcPts val="0"/>
              </a:spcAft>
              <a:buClr>
                <a:schemeClr val="dk1"/>
              </a:buClr>
              <a:buSzPts val="1100"/>
              <a:buChar char="●"/>
            </a:pPr>
            <a:r>
              <a:rPr lang="en-SG" sz="1100" b="0" i="0" u="none" strike="noStrike" cap="none">
                <a:solidFill>
                  <a:schemeClr val="dk2"/>
                </a:solidFill>
                <a:latin typeface="Arial"/>
                <a:ea typeface="Arial"/>
                <a:cs typeface="Arial"/>
                <a:sym typeface="Arial"/>
              </a:rPr>
              <a:t>How would you feel if that information was incorrect?</a:t>
            </a:r>
            <a:endParaRPr/>
          </a:p>
          <a:p>
            <a:pPr marL="171450" marR="161925" lvl="0" indent="-171450" algn="l" rtl="0">
              <a:lnSpc>
                <a:spcPct val="100000"/>
              </a:lnSpc>
              <a:spcBef>
                <a:spcPts val="700"/>
              </a:spcBef>
              <a:spcAft>
                <a:spcPts val="0"/>
              </a:spcAft>
              <a:buClr>
                <a:schemeClr val="dk1"/>
              </a:buClr>
              <a:buSzPts val="1100"/>
              <a:buChar char="●"/>
            </a:pPr>
            <a:r>
              <a:rPr lang="en-SG" sz="1100" b="0" i="0" u="none" strike="noStrike" cap="none">
                <a:solidFill>
                  <a:schemeClr val="dk2"/>
                </a:solidFill>
                <a:latin typeface="Arial"/>
                <a:ea typeface="Arial"/>
                <a:cs typeface="Arial"/>
                <a:sym typeface="Arial"/>
              </a:rPr>
              <a:t>How many people can access this information?</a:t>
            </a:r>
            <a:endParaRPr/>
          </a:p>
          <a:p>
            <a:pPr marL="171450" marR="161925" lvl="0" indent="-171450" algn="l" rtl="0">
              <a:lnSpc>
                <a:spcPct val="100000"/>
              </a:lnSpc>
              <a:spcBef>
                <a:spcPts val="700"/>
              </a:spcBef>
              <a:spcAft>
                <a:spcPts val="0"/>
              </a:spcAft>
              <a:buClr>
                <a:schemeClr val="dk1"/>
              </a:buClr>
              <a:buSzPts val="1100"/>
              <a:buChar char="●"/>
            </a:pPr>
            <a:r>
              <a:rPr lang="en-SG" sz="1100" b="0" i="0" u="none" strike="noStrike" cap="none">
                <a:solidFill>
                  <a:schemeClr val="dk2"/>
                </a:solidFill>
                <a:latin typeface="Arial"/>
                <a:ea typeface="Arial"/>
                <a:cs typeface="Arial"/>
                <a:sym typeface="Arial"/>
              </a:rPr>
              <a:t>How can you control what information about you is available online?</a:t>
            </a:r>
            <a:endParaRPr/>
          </a:p>
          <a:p>
            <a:pPr marL="0" lvl="0" indent="0" algn="l" rtl="0">
              <a:lnSpc>
                <a:spcPct val="100000"/>
              </a:lnSpc>
              <a:spcBef>
                <a:spcPts val="0"/>
              </a:spcBef>
              <a:spcAft>
                <a:spcPts val="0"/>
              </a:spcAft>
              <a:buSzPts val="1100"/>
              <a:buNone/>
            </a:pPr>
            <a:endParaRPr b="1">
              <a:solidFill>
                <a:schemeClr val="dk2"/>
              </a:solidFill>
              <a:latin typeface="Montserrat SemiBold"/>
              <a:ea typeface="Montserrat SemiBold"/>
              <a:cs typeface="Montserrat SemiBold"/>
              <a:sym typeface="Montserrat SemiBold"/>
            </a:endParaRPr>
          </a:p>
        </p:txBody>
      </p:sp>
      <p:sp>
        <p:nvSpPr>
          <p:cNvPr id="278" name="Google Shape;278;p136: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1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161925" lvl="0" indent="0" algn="l" rtl="0">
              <a:lnSpc>
                <a:spcPct val="100000"/>
              </a:lnSpc>
              <a:spcBef>
                <a:spcPts val="700"/>
              </a:spcBef>
              <a:spcAft>
                <a:spcPts val="0"/>
              </a:spcAft>
              <a:buClr>
                <a:schemeClr val="dk1"/>
              </a:buClr>
              <a:buSzPts val="1100"/>
              <a:buFont typeface="Arial"/>
              <a:buNone/>
            </a:pPr>
            <a:r>
              <a:rPr lang="en-SG" b="1" u="sng">
                <a:solidFill>
                  <a:schemeClr val="dk2"/>
                </a:solidFill>
                <a:latin typeface="Montserrat SemiBold"/>
                <a:ea typeface="Montserrat SemiBold"/>
                <a:cs typeface="Montserrat SemiBold"/>
                <a:sym typeface="Montserrat SemiBold"/>
              </a:rPr>
              <a:t>Speaker Notes:</a:t>
            </a:r>
            <a:endParaRPr sz="1100" b="1" i="0" u="none" strike="noStrike" cap="none">
              <a:solidFill>
                <a:schemeClr val="dk2"/>
              </a:solidFill>
              <a:latin typeface="Montserrat SemiBold"/>
              <a:ea typeface="Montserrat SemiBold"/>
              <a:cs typeface="Montserrat SemiBold"/>
              <a:sym typeface="Montserrat SemiBold"/>
            </a:endParaRPr>
          </a:p>
          <a:p>
            <a:pPr marL="0" marR="161925" lvl="0" indent="0" algn="l" rtl="0">
              <a:lnSpc>
                <a:spcPct val="100000"/>
              </a:lnSpc>
              <a:spcBef>
                <a:spcPts val="700"/>
              </a:spcBef>
              <a:spcAft>
                <a:spcPts val="0"/>
              </a:spcAft>
              <a:buClr>
                <a:schemeClr val="dk1"/>
              </a:buClr>
              <a:buSzPts val="1100"/>
              <a:buFont typeface="Arial"/>
              <a:buNone/>
            </a:pPr>
            <a:endParaRPr sz="1100" b="1" i="0" u="none" strike="noStrike" cap="none">
              <a:solidFill>
                <a:schemeClr val="dk2"/>
              </a:solidFill>
              <a:latin typeface="Montserrat SemiBold"/>
              <a:ea typeface="Montserrat SemiBold"/>
              <a:cs typeface="Montserrat SemiBold"/>
              <a:sym typeface="Montserrat SemiBold"/>
            </a:endParaRPr>
          </a:p>
          <a:p>
            <a:pPr marL="0" marR="161925" lvl="0" indent="0" algn="l" rtl="0">
              <a:lnSpc>
                <a:spcPct val="100000"/>
              </a:lnSpc>
              <a:spcBef>
                <a:spcPts val="700"/>
              </a:spcBef>
              <a:spcAft>
                <a:spcPts val="0"/>
              </a:spcAft>
              <a:buClr>
                <a:schemeClr val="dk1"/>
              </a:buClr>
              <a:buSzPts val="1100"/>
              <a:buFont typeface="Arial"/>
              <a:buNone/>
            </a:pPr>
            <a:r>
              <a:rPr lang="en-SG" sz="1100" b="1" i="1" u="none" strike="noStrike" cap="none">
                <a:solidFill>
                  <a:schemeClr val="dk2"/>
                </a:solidFill>
                <a:latin typeface="Arial"/>
                <a:ea typeface="Arial"/>
                <a:cs typeface="Arial"/>
                <a:sym typeface="Arial"/>
              </a:rPr>
              <a:t>Part 2</a:t>
            </a:r>
            <a:endParaRPr sz="1100" b="0" i="1" u="none" strike="noStrike" cap="none">
              <a:solidFill>
                <a:schemeClr val="dk2"/>
              </a:solidFill>
              <a:latin typeface="Arial"/>
              <a:ea typeface="Arial"/>
              <a:cs typeface="Arial"/>
              <a:sym typeface="Arial"/>
            </a:endParaRPr>
          </a:p>
          <a:p>
            <a:pPr marL="0" marR="161925" lvl="0" indent="0" algn="l" rtl="0">
              <a:lnSpc>
                <a:spcPct val="100000"/>
              </a:lnSpc>
              <a:spcBef>
                <a:spcPts val="700"/>
              </a:spcBef>
              <a:spcAft>
                <a:spcPts val="0"/>
              </a:spcAft>
              <a:buClr>
                <a:schemeClr val="dk1"/>
              </a:buClr>
              <a:buSzPts val="1100"/>
              <a:buFont typeface="Arial"/>
              <a:buNone/>
            </a:pPr>
            <a:endParaRPr sz="1100" b="0" i="0" u="none" strike="noStrike" cap="none">
              <a:solidFill>
                <a:schemeClr val="dk2"/>
              </a:solidFill>
              <a:latin typeface="Arial"/>
              <a:ea typeface="Arial"/>
              <a:cs typeface="Arial"/>
              <a:sym typeface="Arial"/>
            </a:endParaRPr>
          </a:p>
          <a:p>
            <a:pPr marL="0" marR="161925" lvl="0" indent="0" algn="l" rtl="0">
              <a:lnSpc>
                <a:spcPct val="100000"/>
              </a:lnSpc>
              <a:spcBef>
                <a:spcPts val="700"/>
              </a:spcBef>
              <a:spcAft>
                <a:spcPts val="0"/>
              </a:spcAft>
              <a:buClr>
                <a:schemeClr val="dk1"/>
              </a:buClr>
              <a:buSzPts val="1100"/>
              <a:buFont typeface="Arial"/>
              <a:buNone/>
            </a:pPr>
            <a:r>
              <a:rPr lang="en-SG" sz="1100" b="1" i="0" u="none" strike="noStrike" cap="none">
                <a:solidFill>
                  <a:schemeClr val="dk2"/>
                </a:solidFill>
                <a:latin typeface="Arial"/>
                <a:ea typeface="Arial"/>
                <a:cs typeface="Arial"/>
                <a:sym typeface="Arial"/>
              </a:rPr>
              <a:t>TELL YOUR STUDENTS</a:t>
            </a:r>
            <a:endParaRPr sz="1100" b="0" i="0" u="none" strike="noStrike" cap="none">
              <a:solidFill>
                <a:schemeClr val="dk2"/>
              </a:solidFill>
              <a:latin typeface="Arial"/>
              <a:ea typeface="Arial"/>
              <a:cs typeface="Arial"/>
              <a:sym typeface="Arial"/>
            </a:endParaRPr>
          </a:p>
          <a:p>
            <a:pPr marL="0" marR="161925" lvl="0" indent="0" algn="l" rtl="0">
              <a:lnSpc>
                <a:spcPct val="100000"/>
              </a:lnSpc>
              <a:spcBef>
                <a:spcPts val="700"/>
              </a:spcBef>
              <a:spcAft>
                <a:spcPts val="0"/>
              </a:spcAft>
              <a:buClr>
                <a:schemeClr val="dk1"/>
              </a:buClr>
              <a:buSzPts val="1100"/>
              <a:buFont typeface="Arial"/>
              <a:buNone/>
            </a:pPr>
            <a:r>
              <a:rPr lang="en-SG" sz="1100" b="0" i="0" u="none" strike="noStrike" cap="none">
                <a:solidFill>
                  <a:schemeClr val="dk2"/>
                </a:solidFill>
                <a:latin typeface="Arial"/>
                <a:ea typeface="Arial"/>
                <a:cs typeface="Arial"/>
                <a:sym typeface="Arial"/>
              </a:rPr>
              <a:t>People you meet will use search engines to obtain more information about you. What they find, good or bad, is going to impact what they think about you. If you want to be able to have control over how they perceive you, it is important for you to know what information they are likely to see.</a:t>
            </a:r>
            <a:endParaRPr/>
          </a:p>
          <a:p>
            <a:pPr marL="0" marR="161925" lvl="0" indent="0" algn="l" rtl="0">
              <a:lnSpc>
                <a:spcPct val="100000"/>
              </a:lnSpc>
              <a:spcBef>
                <a:spcPts val="700"/>
              </a:spcBef>
              <a:spcAft>
                <a:spcPts val="0"/>
              </a:spcAft>
              <a:buClr>
                <a:schemeClr val="dk1"/>
              </a:buClr>
              <a:buSzPts val="1100"/>
              <a:buFont typeface="Arial"/>
              <a:buNone/>
            </a:pPr>
            <a:endParaRPr sz="1100" b="0" i="0" u="none" strike="noStrike" cap="none">
              <a:solidFill>
                <a:schemeClr val="dk2"/>
              </a:solidFill>
              <a:latin typeface="Arial"/>
              <a:ea typeface="Arial"/>
              <a:cs typeface="Arial"/>
              <a:sym typeface="Arial"/>
            </a:endParaRPr>
          </a:p>
          <a:p>
            <a:pPr marL="0" marR="161925" lvl="0" indent="0" algn="l" rtl="0">
              <a:lnSpc>
                <a:spcPct val="100000"/>
              </a:lnSpc>
              <a:spcBef>
                <a:spcPts val="700"/>
              </a:spcBef>
              <a:spcAft>
                <a:spcPts val="0"/>
              </a:spcAft>
              <a:buClr>
                <a:schemeClr val="dk1"/>
              </a:buClr>
              <a:buSzPts val="1100"/>
              <a:buFont typeface="Arial"/>
              <a:buNone/>
            </a:pPr>
            <a:r>
              <a:rPr lang="en-SG" sz="1100" b="0" i="0" u="none" strike="noStrike" cap="none">
                <a:solidFill>
                  <a:schemeClr val="dk2"/>
                </a:solidFill>
                <a:latin typeface="Arial"/>
                <a:ea typeface="Arial"/>
                <a:cs typeface="Arial"/>
                <a:sym typeface="Arial"/>
              </a:rPr>
              <a:t>These people include future employers and school/ college/university admissions officers. Admissions officers may not inform applicants of whether they looked them up online and/or used the information they found online to help make admissions decisions.</a:t>
            </a:r>
            <a:endParaRPr/>
          </a:p>
          <a:p>
            <a:pPr marL="0" marR="161925" lvl="0" indent="0" algn="l" rtl="0">
              <a:lnSpc>
                <a:spcPct val="100000"/>
              </a:lnSpc>
              <a:spcBef>
                <a:spcPts val="700"/>
              </a:spcBef>
              <a:spcAft>
                <a:spcPts val="0"/>
              </a:spcAft>
              <a:buClr>
                <a:schemeClr val="dk1"/>
              </a:buClr>
              <a:buSzPts val="1100"/>
              <a:buFont typeface="Arial"/>
              <a:buNone/>
            </a:pPr>
            <a:endParaRPr sz="1100" b="0" i="0" u="none" strike="noStrike" cap="none">
              <a:solidFill>
                <a:schemeClr val="dk2"/>
              </a:solidFill>
              <a:latin typeface="Arial"/>
              <a:ea typeface="Arial"/>
              <a:cs typeface="Arial"/>
              <a:sym typeface="Arial"/>
            </a:endParaRPr>
          </a:p>
          <a:p>
            <a:pPr marL="0" marR="161925" lvl="0" indent="0" algn="l" rtl="0">
              <a:lnSpc>
                <a:spcPct val="100000"/>
              </a:lnSpc>
              <a:spcBef>
                <a:spcPts val="700"/>
              </a:spcBef>
              <a:spcAft>
                <a:spcPts val="0"/>
              </a:spcAft>
              <a:buClr>
                <a:schemeClr val="dk1"/>
              </a:buClr>
              <a:buSzPts val="1100"/>
              <a:buFont typeface="Arial"/>
              <a:buNone/>
            </a:pPr>
            <a:r>
              <a:rPr lang="en-SG" sz="1100" b="1" i="1" u="none" strike="noStrike" cap="none">
                <a:solidFill>
                  <a:schemeClr val="dk2"/>
                </a:solidFill>
                <a:latin typeface="Arial"/>
                <a:ea typeface="Arial"/>
                <a:cs typeface="Arial"/>
                <a:sym typeface="Arial"/>
              </a:rPr>
              <a:t>Part 3</a:t>
            </a:r>
            <a:endParaRPr sz="1100" b="0" i="1" u="none" strike="noStrike" cap="none">
              <a:solidFill>
                <a:schemeClr val="dk2"/>
              </a:solidFill>
              <a:latin typeface="Arial"/>
              <a:ea typeface="Arial"/>
              <a:cs typeface="Arial"/>
              <a:sym typeface="Arial"/>
            </a:endParaRPr>
          </a:p>
          <a:p>
            <a:pPr marL="0" marR="161925" lvl="0" indent="0" algn="l" rtl="0">
              <a:lnSpc>
                <a:spcPct val="100000"/>
              </a:lnSpc>
              <a:spcBef>
                <a:spcPts val="700"/>
              </a:spcBef>
              <a:spcAft>
                <a:spcPts val="0"/>
              </a:spcAft>
              <a:buClr>
                <a:schemeClr val="dk1"/>
              </a:buClr>
              <a:buSzPts val="1100"/>
              <a:buFont typeface="Arial"/>
              <a:buNone/>
            </a:pPr>
            <a:endParaRPr sz="1100" b="0" i="0" u="none" strike="noStrike" cap="none">
              <a:solidFill>
                <a:schemeClr val="dk2"/>
              </a:solidFill>
              <a:latin typeface="Arial"/>
              <a:ea typeface="Arial"/>
              <a:cs typeface="Arial"/>
              <a:sym typeface="Arial"/>
            </a:endParaRPr>
          </a:p>
          <a:p>
            <a:pPr marL="0" marR="161925" lvl="0" indent="0" algn="l" rtl="0">
              <a:lnSpc>
                <a:spcPct val="100000"/>
              </a:lnSpc>
              <a:spcBef>
                <a:spcPts val="700"/>
              </a:spcBef>
              <a:spcAft>
                <a:spcPts val="0"/>
              </a:spcAft>
              <a:buClr>
                <a:schemeClr val="dk1"/>
              </a:buClr>
              <a:buSzPts val="1100"/>
              <a:buFont typeface="Arial"/>
              <a:buNone/>
            </a:pPr>
            <a:r>
              <a:rPr lang="en-SG" sz="1100" b="1" i="0" u="none" strike="noStrike" cap="none">
                <a:solidFill>
                  <a:schemeClr val="dk2"/>
                </a:solidFill>
                <a:latin typeface="Arial"/>
                <a:ea typeface="Arial"/>
                <a:cs typeface="Arial"/>
                <a:sym typeface="Arial"/>
              </a:rPr>
              <a:t>CLASS INTERACTION</a:t>
            </a:r>
            <a:endParaRPr sz="1100" b="0" i="0" u="none" strike="noStrike" cap="none">
              <a:solidFill>
                <a:schemeClr val="dk2"/>
              </a:solidFill>
              <a:latin typeface="Arial"/>
              <a:ea typeface="Arial"/>
              <a:cs typeface="Arial"/>
              <a:sym typeface="Arial"/>
            </a:endParaRPr>
          </a:p>
          <a:p>
            <a:pPr marL="0" marR="161925" lvl="0" indent="0" algn="l" rtl="0">
              <a:lnSpc>
                <a:spcPct val="100000"/>
              </a:lnSpc>
              <a:spcBef>
                <a:spcPts val="700"/>
              </a:spcBef>
              <a:spcAft>
                <a:spcPts val="0"/>
              </a:spcAft>
              <a:buClr>
                <a:schemeClr val="dk1"/>
              </a:buClr>
              <a:buSzPts val="1100"/>
              <a:buFont typeface="Arial"/>
              <a:buNone/>
            </a:pPr>
            <a:r>
              <a:rPr lang="en-SG" sz="1100" b="0" i="0" u="none" strike="noStrike" cap="none">
                <a:solidFill>
                  <a:schemeClr val="dk2"/>
                </a:solidFill>
                <a:latin typeface="Arial"/>
                <a:ea typeface="Arial"/>
                <a:cs typeface="Arial"/>
                <a:sym typeface="Arial"/>
              </a:rPr>
              <a:t>Organize students into pairs.</a:t>
            </a:r>
            <a:endParaRPr/>
          </a:p>
          <a:p>
            <a:pPr marL="0" marR="161925" lvl="0" indent="0" algn="l" rtl="0">
              <a:lnSpc>
                <a:spcPct val="100000"/>
              </a:lnSpc>
              <a:spcBef>
                <a:spcPts val="700"/>
              </a:spcBef>
              <a:spcAft>
                <a:spcPts val="0"/>
              </a:spcAft>
              <a:buClr>
                <a:schemeClr val="dk1"/>
              </a:buClr>
              <a:buSzPts val="1100"/>
              <a:buFont typeface="Arial"/>
              <a:buNone/>
            </a:pPr>
            <a:endParaRPr sz="1100" b="0" i="0" u="none" strike="noStrike" cap="none">
              <a:solidFill>
                <a:schemeClr val="dk2"/>
              </a:solidFill>
              <a:latin typeface="Arial"/>
              <a:ea typeface="Arial"/>
              <a:cs typeface="Arial"/>
              <a:sym typeface="Arial"/>
            </a:endParaRPr>
          </a:p>
          <a:p>
            <a:pPr marL="0" marR="161925" lvl="0" indent="0" algn="l" rtl="0">
              <a:lnSpc>
                <a:spcPct val="100000"/>
              </a:lnSpc>
              <a:spcBef>
                <a:spcPts val="700"/>
              </a:spcBef>
              <a:spcAft>
                <a:spcPts val="0"/>
              </a:spcAft>
              <a:buClr>
                <a:schemeClr val="dk1"/>
              </a:buClr>
              <a:buSzPts val="1100"/>
              <a:buFont typeface="Arial"/>
              <a:buNone/>
            </a:pPr>
            <a:r>
              <a:rPr lang="en-SG" sz="1100" b="1" i="0" u="none" strike="noStrike" cap="none">
                <a:solidFill>
                  <a:schemeClr val="dk2"/>
                </a:solidFill>
                <a:latin typeface="Arial"/>
                <a:ea typeface="Arial"/>
                <a:cs typeface="Arial"/>
                <a:sym typeface="Arial"/>
              </a:rPr>
              <a:t>TELL YOUR STUDENTS</a:t>
            </a:r>
            <a:endParaRPr/>
          </a:p>
          <a:p>
            <a:pPr marL="0" marR="161925" lvl="0" indent="0" algn="l" rtl="0">
              <a:lnSpc>
                <a:spcPct val="100000"/>
              </a:lnSpc>
              <a:spcBef>
                <a:spcPts val="700"/>
              </a:spcBef>
              <a:spcAft>
                <a:spcPts val="0"/>
              </a:spcAft>
              <a:buClr>
                <a:schemeClr val="dk1"/>
              </a:buClr>
              <a:buSzPts val="1100"/>
              <a:buFont typeface="Arial"/>
              <a:buNone/>
            </a:pPr>
            <a:r>
              <a:rPr lang="en-SG" sz="1100" b="0" i="0" u="none" strike="noStrike" cap="none">
                <a:solidFill>
                  <a:schemeClr val="dk2"/>
                </a:solidFill>
                <a:latin typeface="Arial"/>
                <a:ea typeface="Arial"/>
                <a:cs typeface="Arial"/>
                <a:sym typeface="Arial"/>
              </a:rPr>
              <a:t>Brainstorm three things you would want to come up when someone searches for your name online. How likely do you think it is that these things will actually appear in the search results? Share with your partner.</a:t>
            </a:r>
            <a:endParaRPr/>
          </a:p>
          <a:p>
            <a:pPr marL="0" marR="161925" lvl="0" indent="0" algn="l" rtl="0">
              <a:lnSpc>
                <a:spcPct val="100000"/>
              </a:lnSpc>
              <a:spcBef>
                <a:spcPts val="700"/>
              </a:spcBef>
              <a:spcAft>
                <a:spcPts val="0"/>
              </a:spcAft>
              <a:buClr>
                <a:schemeClr val="dk1"/>
              </a:buClr>
              <a:buSzPts val="1100"/>
              <a:buFont typeface="Arial"/>
              <a:buNone/>
            </a:pPr>
            <a:endParaRPr sz="1100" b="0" i="0" u="none" strike="noStrike" cap="none">
              <a:solidFill>
                <a:schemeClr val="dk2"/>
              </a:solidFill>
              <a:latin typeface="Arial"/>
              <a:ea typeface="Arial"/>
              <a:cs typeface="Arial"/>
              <a:sym typeface="Arial"/>
            </a:endParaRPr>
          </a:p>
          <a:p>
            <a:pPr marL="0" marR="161925" lvl="0" indent="0" algn="l" rtl="0">
              <a:lnSpc>
                <a:spcPct val="100000"/>
              </a:lnSpc>
              <a:spcBef>
                <a:spcPts val="700"/>
              </a:spcBef>
              <a:spcAft>
                <a:spcPts val="0"/>
              </a:spcAft>
              <a:buClr>
                <a:schemeClr val="dk1"/>
              </a:buClr>
              <a:buSzPts val="1100"/>
              <a:buFont typeface="Arial"/>
              <a:buNone/>
            </a:pPr>
            <a:r>
              <a:rPr lang="en-SG" sz="1100" b="1" i="0" u="none" strike="noStrike" cap="none">
                <a:solidFill>
                  <a:schemeClr val="dk2"/>
                </a:solidFill>
                <a:latin typeface="Arial"/>
                <a:ea typeface="Arial"/>
                <a:cs typeface="Arial"/>
                <a:sym typeface="Arial"/>
              </a:rPr>
              <a:t>ASK YOUR STUDENTS</a:t>
            </a:r>
            <a:endParaRPr sz="1100" b="0" i="0" u="none" strike="noStrike" cap="none">
              <a:solidFill>
                <a:schemeClr val="dk2"/>
              </a:solidFill>
              <a:latin typeface="Arial"/>
              <a:ea typeface="Arial"/>
              <a:cs typeface="Arial"/>
              <a:sym typeface="Arial"/>
            </a:endParaRPr>
          </a:p>
          <a:p>
            <a:pPr marL="171450" marR="161925" lvl="0" indent="-171450" algn="l" rtl="0">
              <a:lnSpc>
                <a:spcPct val="100000"/>
              </a:lnSpc>
              <a:spcBef>
                <a:spcPts val="700"/>
              </a:spcBef>
              <a:spcAft>
                <a:spcPts val="0"/>
              </a:spcAft>
              <a:buClr>
                <a:schemeClr val="dk1"/>
              </a:buClr>
              <a:buSzPts val="1100"/>
              <a:buChar char="●"/>
            </a:pPr>
            <a:r>
              <a:rPr lang="en-SG" sz="1100" b="0" i="0" u="none" strike="noStrike" cap="none">
                <a:solidFill>
                  <a:schemeClr val="dk2"/>
                </a:solidFill>
                <a:latin typeface="Arial"/>
                <a:ea typeface="Arial"/>
                <a:cs typeface="Arial"/>
                <a:sym typeface="Arial"/>
              </a:rPr>
              <a:t>What did you and your partner come up with?</a:t>
            </a:r>
            <a:endParaRPr/>
          </a:p>
          <a:p>
            <a:pPr marL="171450" marR="161925" lvl="0" indent="-171450" algn="l" rtl="0">
              <a:lnSpc>
                <a:spcPct val="100000"/>
              </a:lnSpc>
              <a:spcBef>
                <a:spcPts val="700"/>
              </a:spcBef>
              <a:spcAft>
                <a:spcPts val="0"/>
              </a:spcAft>
              <a:buClr>
                <a:schemeClr val="dk1"/>
              </a:buClr>
              <a:buSzPts val="1100"/>
              <a:buChar char="●"/>
            </a:pPr>
            <a:r>
              <a:rPr lang="en-SG" sz="1100" b="0" i="0" u="none" strike="noStrike" cap="none">
                <a:solidFill>
                  <a:schemeClr val="dk2"/>
                </a:solidFill>
                <a:latin typeface="Arial"/>
                <a:ea typeface="Arial"/>
                <a:cs typeface="Arial"/>
                <a:sym typeface="Arial"/>
              </a:rPr>
              <a:t>Raise your hand if you have searched for your name online. What did you see? What photos come up? Were you able to find information about yourself, or are there other people in the world who share your name?</a:t>
            </a:r>
            <a:endParaRPr/>
          </a:p>
          <a:p>
            <a:pPr marL="171450" marR="161925" lvl="0" indent="-101600" algn="l" rtl="0">
              <a:lnSpc>
                <a:spcPct val="100000"/>
              </a:lnSpc>
              <a:spcBef>
                <a:spcPts val="700"/>
              </a:spcBef>
              <a:spcAft>
                <a:spcPts val="0"/>
              </a:spcAft>
              <a:buClr>
                <a:schemeClr val="dk1"/>
              </a:buClr>
              <a:buSzPts val="1100"/>
              <a:buNone/>
            </a:pPr>
            <a:endParaRPr sz="1100" b="0" i="0" u="none" strike="noStrike" cap="none">
              <a:solidFill>
                <a:schemeClr val="dk2"/>
              </a:solidFill>
              <a:latin typeface="Arial"/>
              <a:ea typeface="Arial"/>
              <a:cs typeface="Arial"/>
              <a:sym typeface="Arial"/>
            </a:endParaRPr>
          </a:p>
          <a:p>
            <a:pPr marL="0" marR="161925" lvl="0" indent="0" algn="l" rtl="0">
              <a:lnSpc>
                <a:spcPct val="100000"/>
              </a:lnSpc>
              <a:spcBef>
                <a:spcPts val="700"/>
              </a:spcBef>
              <a:spcAft>
                <a:spcPts val="0"/>
              </a:spcAft>
              <a:buClr>
                <a:schemeClr val="dk1"/>
              </a:buClr>
              <a:buSzPts val="1100"/>
              <a:buNone/>
            </a:pPr>
            <a:r>
              <a:rPr lang="en-SG" sz="1100" b="1" i="0" u="none" strike="noStrike" cap="none">
                <a:solidFill>
                  <a:schemeClr val="dk2"/>
                </a:solidFill>
                <a:latin typeface="Arial"/>
                <a:ea typeface="Arial"/>
                <a:cs typeface="Arial"/>
                <a:sym typeface="Arial"/>
              </a:rPr>
              <a:t>TEACHER’S NOTE</a:t>
            </a:r>
            <a:endParaRPr/>
          </a:p>
          <a:p>
            <a:pPr marL="0" marR="161925" lvl="0" indent="0" algn="l" rtl="0">
              <a:lnSpc>
                <a:spcPct val="100000"/>
              </a:lnSpc>
              <a:spcBef>
                <a:spcPts val="700"/>
              </a:spcBef>
              <a:spcAft>
                <a:spcPts val="0"/>
              </a:spcAft>
              <a:buClr>
                <a:schemeClr val="dk1"/>
              </a:buClr>
              <a:buSzPts val="1100"/>
              <a:buNone/>
            </a:pPr>
            <a:r>
              <a:rPr lang="en-SG" sz="1100" b="0" i="0" u="none" strike="noStrike" cap="none">
                <a:solidFill>
                  <a:schemeClr val="dk2"/>
                </a:solidFill>
                <a:latin typeface="Arial"/>
                <a:ea typeface="Arial"/>
                <a:cs typeface="Arial"/>
                <a:sym typeface="Arial"/>
              </a:rPr>
              <a:t>If they have a common name, ask students to add a piece of information to their searches, such as their hometown or their school's name.</a:t>
            </a:r>
            <a:endParaRPr/>
          </a:p>
          <a:p>
            <a:pPr marL="0" marR="161925" lvl="0" indent="0" algn="l" rtl="0">
              <a:lnSpc>
                <a:spcPct val="100000"/>
              </a:lnSpc>
              <a:spcBef>
                <a:spcPts val="700"/>
              </a:spcBef>
              <a:spcAft>
                <a:spcPts val="0"/>
              </a:spcAft>
              <a:buClr>
                <a:schemeClr val="dk1"/>
              </a:buClr>
              <a:buSzPts val="1100"/>
              <a:buNone/>
            </a:pPr>
            <a:endParaRPr sz="1100" b="0" i="0" u="none" strike="noStrike" cap="none">
              <a:solidFill>
                <a:schemeClr val="dk2"/>
              </a:solidFill>
              <a:latin typeface="Arial"/>
              <a:ea typeface="Arial"/>
              <a:cs typeface="Arial"/>
              <a:sym typeface="Arial"/>
            </a:endParaRPr>
          </a:p>
          <a:p>
            <a:pPr marL="0" marR="161925" lvl="0" indent="0" algn="l" rtl="0">
              <a:lnSpc>
                <a:spcPct val="100000"/>
              </a:lnSpc>
              <a:spcBef>
                <a:spcPts val="700"/>
              </a:spcBef>
              <a:spcAft>
                <a:spcPts val="0"/>
              </a:spcAft>
              <a:buClr>
                <a:schemeClr val="dk1"/>
              </a:buClr>
              <a:buSzPts val="1100"/>
              <a:buNone/>
            </a:pPr>
            <a:r>
              <a:rPr lang="en-SG" sz="1100" b="0" i="0" u="none" strike="noStrike" cap="none">
                <a:solidFill>
                  <a:schemeClr val="dk2"/>
                </a:solidFill>
                <a:latin typeface="Arial"/>
                <a:ea typeface="Arial"/>
                <a:cs typeface="Arial"/>
                <a:sym typeface="Arial"/>
              </a:rPr>
              <a:t>You can also ask students to Google themselves/search for their name online during this activity if computers or mobile devices with internet access are available.</a:t>
            </a:r>
            <a:endParaRPr/>
          </a:p>
          <a:p>
            <a:pPr marL="0" marR="161925" lvl="0" indent="0" algn="l" rtl="0">
              <a:lnSpc>
                <a:spcPct val="100000"/>
              </a:lnSpc>
              <a:spcBef>
                <a:spcPts val="700"/>
              </a:spcBef>
              <a:spcAft>
                <a:spcPts val="0"/>
              </a:spcAft>
              <a:buClr>
                <a:schemeClr val="dk1"/>
              </a:buClr>
              <a:buSzPts val="1100"/>
              <a:buNone/>
            </a:pPr>
            <a:endParaRPr sz="1100" b="0" i="0" u="none" strike="noStrike" cap="none">
              <a:solidFill>
                <a:schemeClr val="dk2"/>
              </a:solidFill>
              <a:latin typeface="Arial"/>
              <a:ea typeface="Arial"/>
              <a:cs typeface="Arial"/>
              <a:sym typeface="Arial"/>
            </a:endParaRPr>
          </a:p>
          <a:p>
            <a:pPr marL="0" marR="161925" lvl="0" indent="0" algn="l" rtl="0">
              <a:lnSpc>
                <a:spcPct val="100000"/>
              </a:lnSpc>
              <a:spcBef>
                <a:spcPts val="700"/>
              </a:spcBef>
              <a:spcAft>
                <a:spcPts val="0"/>
              </a:spcAft>
              <a:buClr>
                <a:schemeClr val="dk1"/>
              </a:buClr>
              <a:buSzPts val="1100"/>
              <a:buNone/>
            </a:pPr>
            <a:r>
              <a:rPr lang="en-SG" sz="1100" b="1" i="0" u="none" strike="noStrike" cap="none">
                <a:solidFill>
                  <a:schemeClr val="dk2"/>
                </a:solidFill>
                <a:latin typeface="Arial"/>
                <a:ea typeface="Arial"/>
                <a:cs typeface="Arial"/>
                <a:sym typeface="Arial"/>
              </a:rPr>
              <a:t>ASK YOUR STUDENTS</a:t>
            </a:r>
            <a:endParaRPr/>
          </a:p>
          <a:p>
            <a:pPr marL="171450" marR="161925" lvl="0" indent="-171450" algn="l" rtl="0">
              <a:lnSpc>
                <a:spcPct val="100000"/>
              </a:lnSpc>
              <a:spcBef>
                <a:spcPts val="700"/>
              </a:spcBef>
              <a:spcAft>
                <a:spcPts val="0"/>
              </a:spcAft>
              <a:buClr>
                <a:schemeClr val="dk1"/>
              </a:buClr>
              <a:buSzPts val="1100"/>
              <a:buChar char="●"/>
            </a:pPr>
            <a:r>
              <a:rPr lang="en-SG" sz="1100" b="0" i="0" u="none" strike="noStrike" cap="none">
                <a:solidFill>
                  <a:schemeClr val="dk2"/>
                </a:solidFill>
                <a:latin typeface="Arial"/>
                <a:ea typeface="Arial"/>
                <a:cs typeface="Arial"/>
                <a:sym typeface="Arial"/>
              </a:rPr>
              <a:t>When you search for your name online, ask these four questions:</a:t>
            </a:r>
            <a:endParaRPr/>
          </a:p>
          <a:p>
            <a:pPr marL="628650" marR="161925" lvl="1" indent="-171450" algn="l" rtl="0">
              <a:lnSpc>
                <a:spcPct val="100000"/>
              </a:lnSpc>
              <a:spcBef>
                <a:spcPts val="700"/>
              </a:spcBef>
              <a:spcAft>
                <a:spcPts val="0"/>
              </a:spcAft>
              <a:buClr>
                <a:schemeClr val="dk1"/>
              </a:buClr>
              <a:buSzPts val="1100"/>
              <a:buChar char="○"/>
            </a:pPr>
            <a:r>
              <a:rPr lang="en-SG" sz="1100" b="0" i="0" u="none" strike="noStrike" cap="none">
                <a:solidFill>
                  <a:schemeClr val="dk2"/>
                </a:solidFill>
                <a:latin typeface="Arial"/>
                <a:ea typeface="Arial"/>
                <a:cs typeface="Arial"/>
                <a:sym typeface="Arial"/>
              </a:rPr>
              <a:t>What are the first few results?</a:t>
            </a:r>
            <a:endParaRPr/>
          </a:p>
          <a:p>
            <a:pPr marL="628650" marR="161925" lvl="1" indent="-171450" algn="l" rtl="0">
              <a:lnSpc>
                <a:spcPct val="100000"/>
              </a:lnSpc>
              <a:spcBef>
                <a:spcPts val="700"/>
              </a:spcBef>
              <a:spcAft>
                <a:spcPts val="0"/>
              </a:spcAft>
              <a:buClr>
                <a:schemeClr val="dk1"/>
              </a:buClr>
              <a:buSzPts val="1100"/>
              <a:buChar char="○"/>
            </a:pPr>
            <a:r>
              <a:rPr lang="en-SG" sz="1100" b="0" i="0" u="none" strike="noStrike" cap="none">
                <a:solidFill>
                  <a:schemeClr val="dk2"/>
                </a:solidFill>
                <a:latin typeface="Arial"/>
                <a:ea typeface="Arial"/>
                <a:cs typeface="Arial"/>
                <a:sym typeface="Arial"/>
              </a:rPr>
              <a:t>Are you comfortable with this information?</a:t>
            </a:r>
            <a:endParaRPr/>
          </a:p>
          <a:p>
            <a:pPr marL="628650" marR="161925" lvl="1" indent="-171450" algn="l" rtl="0">
              <a:lnSpc>
                <a:spcPct val="100000"/>
              </a:lnSpc>
              <a:spcBef>
                <a:spcPts val="700"/>
              </a:spcBef>
              <a:spcAft>
                <a:spcPts val="0"/>
              </a:spcAft>
              <a:buClr>
                <a:schemeClr val="dk1"/>
              </a:buClr>
              <a:buSzPts val="1100"/>
              <a:buChar char="○"/>
            </a:pPr>
            <a:r>
              <a:rPr lang="en-SG" sz="1100" b="0" i="0" u="none" strike="noStrike" cap="none">
                <a:solidFill>
                  <a:schemeClr val="dk2"/>
                </a:solidFill>
                <a:latin typeface="Arial"/>
                <a:ea typeface="Arial"/>
                <a:cs typeface="Arial"/>
                <a:sym typeface="Arial"/>
              </a:rPr>
              <a:t>What do the other results suggest about who you are as a person? As a student? As an employee?</a:t>
            </a:r>
            <a:endParaRPr/>
          </a:p>
          <a:p>
            <a:pPr marL="628650" marR="161925" lvl="1" indent="-171450" algn="l" rtl="0">
              <a:lnSpc>
                <a:spcPct val="100000"/>
              </a:lnSpc>
              <a:spcBef>
                <a:spcPts val="700"/>
              </a:spcBef>
              <a:spcAft>
                <a:spcPts val="0"/>
              </a:spcAft>
              <a:buClr>
                <a:schemeClr val="dk1"/>
              </a:buClr>
              <a:buSzPts val="1100"/>
              <a:buChar char="○"/>
            </a:pPr>
            <a:r>
              <a:rPr lang="en-SG" sz="1100" b="0" i="0" u="none" strike="noStrike" cap="none">
                <a:solidFill>
                  <a:schemeClr val="dk2"/>
                </a:solidFill>
                <a:latin typeface="Arial"/>
                <a:ea typeface="Arial"/>
                <a:cs typeface="Arial"/>
                <a:sym typeface="Arial"/>
              </a:rPr>
              <a:t>What impression might someone who doesn’t know you develop upon seeing these results? What impression might they have if they clicked and read the information contained in the first few results?</a:t>
            </a:r>
            <a:endParaRPr/>
          </a:p>
          <a:p>
            <a:pPr marL="0" marR="161925" lvl="0" indent="0" algn="l" rtl="0">
              <a:lnSpc>
                <a:spcPct val="100000"/>
              </a:lnSpc>
              <a:spcBef>
                <a:spcPts val="700"/>
              </a:spcBef>
              <a:spcAft>
                <a:spcPts val="0"/>
              </a:spcAft>
              <a:buClr>
                <a:schemeClr val="dk1"/>
              </a:buClr>
              <a:buSzPts val="1100"/>
              <a:buFont typeface="Arial"/>
              <a:buNone/>
            </a:pPr>
            <a:endParaRPr b="1">
              <a:solidFill>
                <a:schemeClr val="dk2"/>
              </a:solidFill>
              <a:latin typeface="Montserrat SemiBold"/>
              <a:ea typeface="Montserrat SemiBold"/>
              <a:cs typeface="Montserrat SemiBold"/>
              <a:sym typeface="Montserrat SemiBold"/>
            </a:endParaRPr>
          </a:p>
        </p:txBody>
      </p:sp>
      <p:sp>
        <p:nvSpPr>
          <p:cNvPr id="307" name="Google Shape;307;p137: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1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161925" lvl="0" indent="0" algn="l" rtl="0">
              <a:lnSpc>
                <a:spcPct val="100000"/>
              </a:lnSpc>
              <a:spcBef>
                <a:spcPts val="700"/>
              </a:spcBef>
              <a:spcAft>
                <a:spcPts val="0"/>
              </a:spcAft>
              <a:buClr>
                <a:schemeClr val="dk1"/>
              </a:buClr>
              <a:buSzPts val="1100"/>
              <a:buFont typeface="Arial"/>
              <a:buNone/>
            </a:pPr>
            <a:r>
              <a:rPr lang="en-SG" b="1" u="sng">
                <a:solidFill>
                  <a:schemeClr val="dk2"/>
                </a:solidFill>
                <a:latin typeface="Montserrat SemiBold"/>
                <a:ea typeface="Montserrat SemiBold"/>
                <a:cs typeface="Montserrat SemiBold"/>
                <a:sym typeface="Montserrat SemiBold"/>
              </a:rPr>
              <a:t>Speaker Notes:</a:t>
            </a:r>
            <a:endParaRPr sz="1100" b="1" i="0" u="none" strike="noStrike" cap="none">
              <a:solidFill>
                <a:schemeClr val="dk2"/>
              </a:solidFill>
              <a:latin typeface="Montserrat SemiBold"/>
              <a:ea typeface="Montserrat SemiBold"/>
              <a:cs typeface="Montserrat SemiBold"/>
              <a:sym typeface="Montserrat SemiBold"/>
            </a:endParaRPr>
          </a:p>
          <a:p>
            <a:pPr marL="0" marR="161925" lvl="0" indent="0" algn="l" rtl="0">
              <a:lnSpc>
                <a:spcPct val="100000"/>
              </a:lnSpc>
              <a:spcBef>
                <a:spcPts val="700"/>
              </a:spcBef>
              <a:spcAft>
                <a:spcPts val="0"/>
              </a:spcAft>
              <a:buClr>
                <a:schemeClr val="dk1"/>
              </a:buClr>
              <a:buSzPts val="1100"/>
              <a:buFont typeface="Arial"/>
              <a:buNone/>
            </a:pPr>
            <a:endParaRPr sz="1100" b="1" i="0" u="none" strike="noStrike" cap="none">
              <a:solidFill>
                <a:schemeClr val="dk2"/>
              </a:solidFill>
              <a:latin typeface="Montserrat SemiBold"/>
              <a:ea typeface="Montserrat SemiBold"/>
              <a:cs typeface="Montserrat SemiBold"/>
              <a:sym typeface="Montserrat SemiBold"/>
            </a:endParaRPr>
          </a:p>
          <a:p>
            <a:pPr marL="0" marR="161925" lvl="0" indent="0" algn="l" rtl="0">
              <a:lnSpc>
                <a:spcPct val="100000"/>
              </a:lnSpc>
              <a:spcBef>
                <a:spcPts val="700"/>
              </a:spcBef>
              <a:spcAft>
                <a:spcPts val="0"/>
              </a:spcAft>
              <a:buClr>
                <a:schemeClr val="dk1"/>
              </a:buClr>
              <a:buSzPts val="1100"/>
              <a:buFont typeface="Arial"/>
              <a:buNone/>
            </a:pPr>
            <a:r>
              <a:rPr lang="en-SG" sz="1100" b="1" i="0" u="none" strike="noStrike" cap="none">
                <a:solidFill>
                  <a:schemeClr val="dk2"/>
                </a:solidFill>
                <a:latin typeface="Arial"/>
                <a:ea typeface="Arial"/>
                <a:cs typeface="Arial"/>
                <a:sym typeface="Arial"/>
              </a:rPr>
              <a:t>Responding to Complex Information</a:t>
            </a:r>
            <a:endParaRPr sz="1100" b="0" i="0" u="none" strike="noStrike" cap="none">
              <a:solidFill>
                <a:schemeClr val="dk2"/>
              </a:solidFill>
              <a:latin typeface="Arial"/>
              <a:ea typeface="Arial"/>
              <a:cs typeface="Arial"/>
              <a:sym typeface="Arial"/>
            </a:endParaRPr>
          </a:p>
          <a:p>
            <a:pPr marL="0" marR="161925" lvl="0" indent="0" algn="l" rtl="0">
              <a:lnSpc>
                <a:spcPct val="100000"/>
              </a:lnSpc>
              <a:spcBef>
                <a:spcPts val="700"/>
              </a:spcBef>
              <a:spcAft>
                <a:spcPts val="0"/>
              </a:spcAft>
              <a:buClr>
                <a:schemeClr val="dk1"/>
              </a:buClr>
              <a:buSzPts val="1100"/>
              <a:buFont typeface="Arial"/>
              <a:buNone/>
            </a:pPr>
            <a:endParaRPr sz="1100" b="0" i="0" u="none" strike="noStrike" cap="none">
              <a:solidFill>
                <a:schemeClr val="dk2"/>
              </a:solidFill>
              <a:latin typeface="Arial"/>
              <a:ea typeface="Arial"/>
              <a:cs typeface="Arial"/>
              <a:sym typeface="Arial"/>
            </a:endParaRPr>
          </a:p>
          <a:p>
            <a:pPr marL="0" marR="161925" lvl="0" indent="0" algn="l" rtl="0">
              <a:lnSpc>
                <a:spcPct val="100000"/>
              </a:lnSpc>
              <a:spcBef>
                <a:spcPts val="700"/>
              </a:spcBef>
              <a:spcAft>
                <a:spcPts val="0"/>
              </a:spcAft>
              <a:buClr>
                <a:schemeClr val="dk1"/>
              </a:buClr>
              <a:buSzPts val="1100"/>
              <a:buFont typeface="Arial"/>
              <a:buNone/>
            </a:pPr>
            <a:r>
              <a:rPr lang="en-SG" sz="1100" b="1" i="0" u="none" strike="noStrike" cap="none">
                <a:solidFill>
                  <a:schemeClr val="dk2"/>
                </a:solidFill>
                <a:latin typeface="Arial"/>
                <a:ea typeface="Arial"/>
                <a:cs typeface="Arial"/>
                <a:sym typeface="Arial"/>
              </a:rPr>
              <a:t>CLASS INTERACTION</a:t>
            </a:r>
            <a:endParaRPr sz="1100" b="0" i="0" u="none" strike="noStrike" cap="none">
              <a:solidFill>
                <a:schemeClr val="dk2"/>
              </a:solidFill>
              <a:latin typeface="Arial"/>
              <a:ea typeface="Arial"/>
              <a:cs typeface="Arial"/>
              <a:sym typeface="Arial"/>
            </a:endParaRPr>
          </a:p>
          <a:p>
            <a:pPr marL="0" marR="161925" lvl="0" indent="0" algn="l" rtl="0">
              <a:lnSpc>
                <a:spcPct val="100000"/>
              </a:lnSpc>
              <a:spcBef>
                <a:spcPts val="700"/>
              </a:spcBef>
              <a:spcAft>
                <a:spcPts val="0"/>
              </a:spcAft>
              <a:buClr>
                <a:schemeClr val="dk1"/>
              </a:buClr>
              <a:buSzPts val="1100"/>
              <a:buFont typeface="Arial"/>
              <a:buNone/>
            </a:pPr>
            <a:r>
              <a:rPr lang="en-SG" sz="1100" b="0" i="0" u="none" strike="noStrike" cap="none">
                <a:solidFill>
                  <a:schemeClr val="dk2"/>
                </a:solidFill>
                <a:latin typeface="Arial"/>
                <a:ea typeface="Arial"/>
                <a:cs typeface="Arial"/>
                <a:sym typeface="Arial"/>
              </a:rPr>
              <a:t>Pass out the “What should you do?” resource. Organize students into pairs. Ask students to discuss the scenarios on the worksheet and come up with two strategies/solutions for each scenario and think about the potential consequences of their actions. Give them 15 minutes to do this.</a:t>
            </a:r>
            <a:endParaRPr/>
          </a:p>
          <a:p>
            <a:pPr marL="0" marR="161925" lvl="0" indent="0" algn="l" rtl="0">
              <a:lnSpc>
                <a:spcPct val="100000"/>
              </a:lnSpc>
              <a:spcBef>
                <a:spcPts val="700"/>
              </a:spcBef>
              <a:spcAft>
                <a:spcPts val="0"/>
              </a:spcAft>
              <a:buClr>
                <a:schemeClr val="dk1"/>
              </a:buClr>
              <a:buSzPts val="1100"/>
              <a:buFont typeface="Arial"/>
              <a:buNone/>
            </a:pPr>
            <a:endParaRPr sz="1100" b="1" i="0" u="none" strike="noStrike" cap="none">
              <a:solidFill>
                <a:schemeClr val="dk2"/>
              </a:solidFill>
              <a:latin typeface="Arial"/>
              <a:ea typeface="Arial"/>
              <a:cs typeface="Arial"/>
              <a:sym typeface="Arial"/>
            </a:endParaRPr>
          </a:p>
          <a:p>
            <a:pPr marL="0" marR="161925" lvl="0" indent="0" algn="l" rtl="0">
              <a:lnSpc>
                <a:spcPct val="100000"/>
              </a:lnSpc>
              <a:spcBef>
                <a:spcPts val="700"/>
              </a:spcBef>
              <a:spcAft>
                <a:spcPts val="0"/>
              </a:spcAft>
              <a:buClr>
                <a:schemeClr val="dk1"/>
              </a:buClr>
              <a:buSzPts val="1100"/>
              <a:buFont typeface="Arial"/>
              <a:buNone/>
            </a:pPr>
            <a:r>
              <a:rPr lang="en-SG" sz="1100" b="1" i="0" u="none" strike="noStrike" cap="none">
                <a:solidFill>
                  <a:schemeClr val="dk2"/>
                </a:solidFill>
                <a:latin typeface="Arial"/>
                <a:ea typeface="Arial"/>
                <a:cs typeface="Arial"/>
                <a:sym typeface="Arial"/>
              </a:rPr>
              <a:t>TEACHER’S NOTE</a:t>
            </a:r>
            <a:endParaRPr/>
          </a:p>
          <a:p>
            <a:pPr marL="0" marR="161925" lvl="0" indent="0" algn="l" rtl="0">
              <a:lnSpc>
                <a:spcPct val="100000"/>
              </a:lnSpc>
              <a:spcBef>
                <a:spcPts val="700"/>
              </a:spcBef>
              <a:spcAft>
                <a:spcPts val="0"/>
              </a:spcAft>
              <a:buClr>
                <a:schemeClr val="dk1"/>
              </a:buClr>
              <a:buSzPts val="1100"/>
              <a:buFont typeface="Arial"/>
              <a:buNone/>
            </a:pPr>
            <a:r>
              <a:rPr lang="en-SG" sz="1100" b="0" i="0" u="none" strike="noStrike" cap="none">
                <a:solidFill>
                  <a:schemeClr val="dk2"/>
                </a:solidFill>
                <a:latin typeface="Arial"/>
                <a:ea typeface="Arial"/>
                <a:cs typeface="Arial"/>
                <a:sym typeface="Arial"/>
              </a:rPr>
              <a:t>The handouts are intended to teach students to think critically about their online behaviors and how they treat others. The names and situations in the handouts can be further localized to reflect common names and activities in the area you are teaching. For example:</a:t>
            </a:r>
            <a:endParaRPr/>
          </a:p>
          <a:p>
            <a:pPr marL="171450" marR="161925" lvl="0" indent="-171450" algn="l" rtl="0">
              <a:lnSpc>
                <a:spcPct val="100000"/>
              </a:lnSpc>
              <a:spcBef>
                <a:spcPts val="700"/>
              </a:spcBef>
              <a:spcAft>
                <a:spcPts val="0"/>
              </a:spcAft>
              <a:buClr>
                <a:schemeClr val="dk1"/>
              </a:buClr>
              <a:buSzPts val="1100"/>
              <a:buChar char="●"/>
            </a:pPr>
            <a:r>
              <a:rPr lang="en-SG" sz="1100" b="1" i="0" u="none" strike="noStrike" cap="none">
                <a:solidFill>
                  <a:schemeClr val="dk2"/>
                </a:solidFill>
                <a:latin typeface="Arial"/>
                <a:ea typeface="Arial"/>
                <a:cs typeface="Arial"/>
                <a:sym typeface="Arial"/>
              </a:rPr>
              <a:t>Ethiopia: </a:t>
            </a:r>
            <a:r>
              <a:rPr lang="en-SG" sz="1100" b="0" i="0" u="none" strike="noStrike" cap="none">
                <a:solidFill>
                  <a:schemeClr val="dk2"/>
                </a:solidFill>
                <a:latin typeface="Arial"/>
                <a:ea typeface="Arial"/>
                <a:cs typeface="Arial"/>
                <a:sym typeface="Arial"/>
              </a:rPr>
              <a:t>Samira, Meskerem, Hiwot, and Lidya</a:t>
            </a:r>
            <a:endParaRPr/>
          </a:p>
          <a:p>
            <a:pPr marL="171450" marR="161925" lvl="0" indent="-171450" algn="l" rtl="0">
              <a:lnSpc>
                <a:spcPct val="100000"/>
              </a:lnSpc>
              <a:spcBef>
                <a:spcPts val="700"/>
              </a:spcBef>
              <a:spcAft>
                <a:spcPts val="0"/>
              </a:spcAft>
              <a:buClr>
                <a:schemeClr val="dk1"/>
              </a:buClr>
              <a:buSzPts val="1100"/>
              <a:buChar char="●"/>
            </a:pPr>
            <a:r>
              <a:rPr lang="en-SG" sz="1100" b="1" i="0" u="none" strike="noStrike" cap="none">
                <a:solidFill>
                  <a:schemeClr val="dk2"/>
                </a:solidFill>
                <a:latin typeface="Arial"/>
                <a:ea typeface="Arial"/>
                <a:cs typeface="Arial"/>
                <a:sym typeface="Arial"/>
              </a:rPr>
              <a:t>Kenya: </a:t>
            </a:r>
            <a:r>
              <a:rPr lang="en-SG" sz="1100" b="0" i="0" u="none" strike="noStrike" cap="none">
                <a:solidFill>
                  <a:schemeClr val="dk2"/>
                </a:solidFill>
                <a:latin typeface="Arial"/>
                <a:ea typeface="Arial"/>
                <a:cs typeface="Arial"/>
                <a:sym typeface="Arial"/>
              </a:rPr>
              <a:t>Chebet</a:t>
            </a:r>
            <a:endParaRPr/>
          </a:p>
          <a:p>
            <a:pPr marL="171450" marR="161925" lvl="0" indent="-171450" algn="l" rtl="0">
              <a:lnSpc>
                <a:spcPct val="100000"/>
              </a:lnSpc>
              <a:spcBef>
                <a:spcPts val="700"/>
              </a:spcBef>
              <a:spcAft>
                <a:spcPts val="0"/>
              </a:spcAft>
              <a:buClr>
                <a:schemeClr val="dk1"/>
              </a:buClr>
              <a:buSzPts val="1100"/>
              <a:buChar char="●"/>
            </a:pPr>
            <a:r>
              <a:rPr lang="en-SG" sz="1100" b="1" i="0" u="none" strike="noStrike" cap="none">
                <a:solidFill>
                  <a:schemeClr val="dk2"/>
                </a:solidFill>
                <a:latin typeface="Arial"/>
                <a:ea typeface="Arial"/>
                <a:cs typeface="Arial"/>
                <a:sym typeface="Arial"/>
              </a:rPr>
              <a:t>Zambia: </a:t>
            </a:r>
            <a:r>
              <a:rPr lang="en-SG" sz="1100" b="0" i="0" u="none" strike="noStrike" cap="none">
                <a:solidFill>
                  <a:schemeClr val="dk2"/>
                </a:solidFill>
                <a:latin typeface="Arial"/>
                <a:ea typeface="Arial"/>
                <a:cs typeface="Arial"/>
                <a:sym typeface="Arial"/>
              </a:rPr>
              <a:t>Yonah and Abigail</a:t>
            </a:r>
            <a:endParaRPr/>
          </a:p>
          <a:p>
            <a:pPr marL="171450" marR="161925" lvl="0" indent="-101600" algn="l" rtl="0">
              <a:lnSpc>
                <a:spcPct val="100000"/>
              </a:lnSpc>
              <a:spcBef>
                <a:spcPts val="700"/>
              </a:spcBef>
              <a:spcAft>
                <a:spcPts val="0"/>
              </a:spcAft>
              <a:buClr>
                <a:schemeClr val="dk1"/>
              </a:buClr>
              <a:buSzPts val="1100"/>
              <a:buNone/>
            </a:pPr>
            <a:endParaRPr sz="1100" b="0" i="0" u="none" strike="noStrike" cap="none">
              <a:solidFill>
                <a:schemeClr val="dk2"/>
              </a:solidFill>
              <a:latin typeface="Arial"/>
              <a:ea typeface="Arial"/>
              <a:cs typeface="Arial"/>
              <a:sym typeface="Arial"/>
            </a:endParaRPr>
          </a:p>
          <a:p>
            <a:pPr marL="0" marR="161925" lvl="0" indent="0" algn="l" rtl="0">
              <a:lnSpc>
                <a:spcPct val="100000"/>
              </a:lnSpc>
              <a:spcBef>
                <a:spcPts val="700"/>
              </a:spcBef>
              <a:spcAft>
                <a:spcPts val="0"/>
              </a:spcAft>
              <a:buClr>
                <a:schemeClr val="dk1"/>
              </a:buClr>
              <a:buSzPts val="1100"/>
              <a:buFont typeface="Arial"/>
              <a:buNone/>
            </a:pPr>
            <a:r>
              <a:rPr lang="en-SG" sz="1100" b="1" i="0" u="none" strike="noStrike" cap="none">
                <a:solidFill>
                  <a:schemeClr val="dk2"/>
                </a:solidFill>
                <a:latin typeface="Arial"/>
                <a:ea typeface="Arial"/>
                <a:cs typeface="Arial"/>
                <a:sym typeface="Arial"/>
              </a:rPr>
              <a:t>ASK YOUR STUDENTS</a:t>
            </a:r>
            <a:endParaRPr sz="1100" b="0" i="0" u="none" strike="noStrike" cap="none">
              <a:solidFill>
                <a:schemeClr val="dk2"/>
              </a:solidFill>
              <a:latin typeface="Arial"/>
              <a:ea typeface="Arial"/>
              <a:cs typeface="Arial"/>
              <a:sym typeface="Arial"/>
            </a:endParaRPr>
          </a:p>
          <a:p>
            <a:pPr marL="171450" marR="161925" lvl="0" indent="-171450" algn="l" rtl="0">
              <a:lnSpc>
                <a:spcPct val="100000"/>
              </a:lnSpc>
              <a:spcBef>
                <a:spcPts val="700"/>
              </a:spcBef>
              <a:spcAft>
                <a:spcPts val="0"/>
              </a:spcAft>
              <a:buClr>
                <a:schemeClr val="dk1"/>
              </a:buClr>
              <a:buSzPts val="1100"/>
              <a:buChar char="●"/>
            </a:pPr>
            <a:r>
              <a:rPr lang="en-SG" sz="1100" b="0" i="0" u="none" strike="noStrike" cap="none">
                <a:solidFill>
                  <a:schemeClr val="dk2"/>
                </a:solidFill>
                <a:latin typeface="Arial"/>
                <a:ea typeface="Arial"/>
                <a:cs typeface="Arial"/>
                <a:sym typeface="Arial"/>
              </a:rPr>
              <a:t>What should you do when someone posts content about you that you don’t like and/or find inappropriate in that context?</a:t>
            </a:r>
            <a:endParaRPr/>
          </a:p>
          <a:p>
            <a:pPr marL="171450" marR="161925" lvl="0" indent="-171450" algn="l" rtl="0">
              <a:lnSpc>
                <a:spcPct val="100000"/>
              </a:lnSpc>
              <a:spcBef>
                <a:spcPts val="700"/>
              </a:spcBef>
              <a:spcAft>
                <a:spcPts val="0"/>
              </a:spcAft>
              <a:buClr>
                <a:schemeClr val="dk1"/>
              </a:buClr>
              <a:buSzPts val="1100"/>
              <a:buChar char="●"/>
            </a:pPr>
            <a:r>
              <a:rPr lang="en-SG" sz="1100" b="0" i="0" u="none" strike="noStrike" cap="none">
                <a:solidFill>
                  <a:schemeClr val="dk2"/>
                </a:solidFill>
                <a:latin typeface="Arial"/>
                <a:ea typeface="Arial"/>
                <a:cs typeface="Arial"/>
                <a:sym typeface="Arial"/>
              </a:rPr>
              <a:t>What should you think about before posting content about someone else?</a:t>
            </a:r>
            <a:endParaRPr/>
          </a:p>
          <a:p>
            <a:pPr marL="0" lvl="0" indent="0" algn="l" rtl="0">
              <a:lnSpc>
                <a:spcPct val="100000"/>
              </a:lnSpc>
              <a:spcBef>
                <a:spcPts val="0"/>
              </a:spcBef>
              <a:spcAft>
                <a:spcPts val="0"/>
              </a:spcAft>
              <a:buSzPts val="1100"/>
              <a:buNone/>
            </a:pPr>
            <a:endParaRPr b="1">
              <a:solidFill>
                <a:schemeClr val="dk2"/>
              </a:solidFill>
              <a:latin typeface="Montserrat SemiBold"/>
              <a:ea typeface="Montserrat SemiBold"/>
              <a:cs typeface="Montserrat SemiBold"/>
              <a:sym typeface="Montserrat SemiBold"/>
            </a:endParaRPr>
          </a:p>
        </p:txBody>
      </p:sp>
      <p:sp>
        <p:nvSpPr>
          <p:cNvPr id="336" name="Google Shape;336;p138: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p:cSld name="Moduel">
    <p:spTree>
      <p:nvGrpSpPr>
        <p:cNvPr id="1" name="Shape 6"/>
        <p:cNvGrpSpPr/>
        <p:nvPr/>
      </p:nvGrpSpPr>
      <p:grpSpPr>
        <a:xfrm>
          <a:off x="0" y="0"/>
          <a:ext cx="0" cy="0"/>
          <a:chOff x="0" y="0"/>
          <a:chExt cx="0" cy="0"/>
        </a:xfrm>
      </p:grpSpPr>
      <p:sp>
        <p:nvSpPr>
          <p:cNvPr id="7" name="Google Shape;7;p116"/>
          <p:cNvSpPr txBox="1">
            <a:spLocks noGrp="1"/>
          </p:cNvSpPr>
          <p:nvPr>
            <p:ph type="subTitle" idx="1"/>
          </p:nvPr>
        </p:nvSpPr>
        <p:spPr>
          <a:xfrm>
            <a:off x="938312" y="12041733"/>
            <a:ext cx="3747247" cy="413186"/>
          </a:xfrm>
          <a:prstGeom prst="rect">
            <a:avLst/>
          </a:prstGeom>
          <a:noFill/>
          <a:ln>
            <a:noFill/>
          </a:ln>
        </p:spPr>
        <p:txBody>
          <a:bodyPr spcFirstLastPara="1" wrap="square" lIns="0" tIns="0" rIns="0" bIns="0" anchor="t" anchorCtr="0">
            <a:noAutofit/>
          </a:bodyPr>
          <a:lstStyle>
            <a:lvl1pPr marR="0" lvl="0" algn="l" rtl="0">
              <a:lnSpc>
                <a:spcPct val="125000"/>
              </a:lnSpc>
              <a:spcBef>
                <a:spcPts val="0"/>
              </a:spcBef>
              <a:spcAft>
                <a:spcPts val="0"/>
              </a:spcAft>
              <a:buClr>
                <a:srgbClr val="1C2B33"/>
              </a:buClr>
              <a:buSzPts val="450"/>
              <a:buFont typeface="Arial"/>
              <a:buNone/>
              <a:defRPr sz="1800" b="1" i="0" u="none" strike="noStrike" cap="none">
                <a:solidFill>
                  <a:srgbClr val="67788A"/>
                </a:solidFill>
                <a:latin typeface="Montserrat SemiBold"/>
                <a:ea typeface="Montserrat SemiBold"/>
                <a:cs typeface="Montserrat SemiBold"/>
                <a:sym typeface="Montserrat SemiBold"/>
              </a:defRPr>
            </a:lvl1pPr>
            <a:lvl2pPr marR="0" lvl="1" algn="l" rtl="0">
              <a:lnSpc>
                <a:spcPct val="125000"/>
              </a:lnSpc>
              <a:spcBef>
                <a:spcPts val="0"/>
              </a:spcBef>
              <a:spcAft>
                <a:spcPts val="0"/>
              </a:spcAft>
              <a:buClr>
                <a:schemeClr val="dk1"/>
              </a:buClr>
              <a:buSzPts val="2039"/>
              <a:buFont typeface="Arial"/>
              <a:buNone/>
              <a:defRPr sz="2399" b="0" i="0" u="none" strike="noStrike" cap="none">
                <a:solidFill>
                  <a:schemeClr val="dk1"/>
                </a:solidFill>
                <a:latin typeface="Arial"/>
                <a:ea typeface="Arial"/>
                <a:cs typeface="Arial"/>
                <a:sym typeface="Arial"/>
              </a:defRPr>
            </a:lvl2pPr>
            <a:lvl3pPr marR="0" lvl="2" algn="l" rtl="0">
              <a:lnSpc>
                <a:spcPct val="125000"/>
              </a:lnSpc>
              <a:spcBef>
                <a:spcPts val="0"/>
              </a:spcBef>
              <a:spcAft>
                <a:spcPts val="0"/>
              </a:spcAft>
              <a:buClr>
                <a:schemeClr val="dk1"/>
              </a:buClr>
              <a:buSzPts val="2039"/>
              <a:buFont typeface="Arial"/>
              <a:buNone/>
              <a:defRPr sz="2399" b="0" i="0" u="none" strike="noStrike" cap="none">
                <a:solidFill>
                  <a:schemeClr val="dk1"/>
                </a:solidFill>
                <a:latin typeface="Arial"/>
                <a:ea typeface="Arial"/>
                <a:cs typeface="Arial"/>
                <a:sym typeface="Arial"/>
              </a:defRPr>
            </a:lvl3pPr>
            <a:lvl4pPr marR="0" lvl="3" algn="l" rtl="0">
              <a:lnSpc>
                <a:spcPct val="125000"/>
              </a:lnSpc>
              <a:spcBef>
                <a:spcPts val="0"/>
              </a:spcBef>
              <a:spcAft>
                <a:spcPts val="0"/>
              </a:spcAft>
              <a:buClr>
                <a:schemeClr val="dk1"/>
              </a:buClr>
              <a:buSzPts val="2039"/>
              <a:buFont typeface="Arial"/>
              <a:buNone/>
              <a:defRPr sz="2399" b="0" i="0" u="none" strike="noStrike" cap="none">
                <a:solidFill>
                  <a:schemeClr val="dk1"/>
                </a:solidFill>
                <a:latin typeface="Arial"/>
                <a:ea typeface="Arial"/>
                <a:cs typeface="Arial"/>
                <a:sym typeface="Arial"/>
              </a:defRPr>
            </a:lvl4pPr>
            <a:lvl5pPr marR="0" lvl="4" algn="l" rtl="0">
              <a:lnSpc>
                <a:spcPct val="125000"/>
              </a:lnSpc>
              <a:spcBef>
                <a:spcPts val="0"/>
              </a:spcBef>
              <a:spcAft>
                <a:spcPts val="0"/>
              </a:spcAft>
              <a:buClr>
                <a:schemeClr val="dk1"/>
              </a:buClr>
              <a:buSzPts val="2039"/>
              <a:buFont typeface="Arial"/>
              <a:buNone/>
              <a:defRPr sz="2399" b="0" i="0" u="none" strike="noStrike" cap="none">
                <a:solidFill>
                  <a:schemeClr val="dk1"/>
                </a:solidFill>
                <a:latin typeface="Arial"/>
                <a:ea typeface="Arial"/>
                <a:cs typeface="Arial"/>
                <a:sym typeface="Arial"/>
              </a:defRPr>
            </a:lvl5pPr>
            <a:lvl6pPr marR="0" lvl="5" algn="l" rtl="0">
              <a:lnSpc>
                <a:spcPct val="125000"/>
              </a:lnSpc>
              <a:spcBef>
                <a:spcPts val="0"/>
              </a:spcBef>
              <a:spcAft>
                <a:spcPts val="0"/>
              </a:spcAft>
              <a:buClr>
                <a:srgbClr val="1C2B33"/>
              </a:buClr>
              <a:buSzPts val="2399"/>
              <a:buFont typeface="Arial"/>
              <a:buNone/>
              <a:defRPr sz="2399" b="0" i="0" u="none" strike="noStrike" cap="none">
                <a:solidFill>
                  <a:schemeClr val="dk1"/>
                </a:solidFill>
                <a:latin typeface="Arial"/>
                <a:ea typeface="Arial"/>
                <a:cs typeface="Arial"/>
                <a:sym typeface="Arial"/>
              </a:defRPr>
            </a:lvl6pPr>
            <a:lvl7pPr marR="0" lvl="6" algn="l" rtl="0">
              <a:lnSpc>
                <a:spcPct val="125000"/>
              </a:lnSpc>
              <a:spcBef>
                <a:spcPts val="0"/>
              </a:spcBef>
              <a:spcAft>
                <a:spcPts val="0"/>
              </a:spcAft>
              <a:buClr>
                <a:srgbClr val="1C2B33"/>
              </a:buClr>
              <a:buSzPts val="2399"/>
              <a:buFont typeface="Arial"/>
              <a:buNone/>
              <a:defRPr sz="2399" b="0" i="0" u="none" strike="noStrike" cap="none">
                <a:solidFill>
                  <a:schemeClr val="dk1"/>
                </a:solidFill>
                <a:latin typeface="Arial"/>
                <a:ea typeface="Arial"/>
                <a:cs typeface="Arial"/>
                <a:sym typeface="Arial"/>
              </a:defRPr>
            </a:lvl7pPr>
            <a:lvl8pPr marR="0" lvl="7" algn="l" rtl="0">
              <a:lnSpc>
                <a:spcPct val="125000"/>
              </a:lnSpc>
              <a:spcBef>
                <a:spcPts val="0"/>
              </a:spcBef>
              <a:spcAft>
                <a:spcPts val="0"/>
              </a:spcAft>
              <a:buClr>
                <a:srgbClr val="1C2B33"/>
              </a:buClr>
              <a:buSzPts val="2399"/>
              <a:buFont typeface="Arial"/>
              <a:buNone/>
              <a:defRPr sz="2399" b="0" i="0" u="none" strike="noStrike" cap="none">
                <a:solidFill>
                  <a:schemeClr val="dk1"/>
                </a:solidFill>
                <a:latin typeface="Arial"/>
                <a:ea typeface="Arial"/>
                <a:cs typeface="Arial"/>
                <a:sym typeface="Arial"/>
              </a:defRPr>
            </a:lvl8pPr>
            <a:lvl9pPr marR="0" lvl="8" algn="l" rtl="0">
              <a:lnSpc>
                <a:spcPct val="125000"/>
              </a:lnSpc>
              <a:spcBef>
                <a:spcPts val="0"/>
              </a:spcBef>
              <a:spcAft>
                <a:spcPts val="0"/>
              </a:spcAft>
              <a:buClr>
                <a:srgbClr val="1C2B33"/>
              </a:buClr>
              <a:buSzPts val="2399"/>
              <a:buFont typeface="Arial"/>
              <a:buNone/>
              <a:defRPr sz="2399" b="0" i="0" u="none" strike="noStrike" cap="none">
                <a:solidFill>
                  <a:schemeClr val="dk1"/>
                </a:solidFill>
                <a:latin typeface="Arial"/>
                <a:ea typeface="Arial"/>
                <a:cs typeface="Arial"/>
                <a:sym typeface="Arial"/>
              </a:defRPr>
            </a:lvl9pPr>
          </a:lstStyle>
          <a:p>
            <a:endParaRPr/>
          </a:p>
        </p:txBody>
      </p:sp>
      <p:sp>
        <p:nvSpPr>
          <p:cNvPr id="8" name="Google Shape;8;p116"/>
          <p:cNvSpPr txBox="1">
            <a:spLocks noGrp="1"/>
          </p:cNvSpPr>
          <p:nvPr>
            <p:ph type="ctrTitle"/>
          </p:nvPr>
        </p:nvSpPr>
        <p:spPr>
          <a:xfrm>
            <a:off x="932080" y="4865793"/>
            <a:ext cx="5495556" cy="1992209"/>
          </a:xfrm>
          <a:prstGeom prst="rect">
            <a:avLst/>
          </a:prstGeom>
          <a:noFill/>
          <a:ln>
            <a:noFill/>
          </a:ln>
        </p:spPr>
        <p:txBody>
          <a:bodyPr spcFirstLastPara="1" wrap="square" lIns="0" tIns="0" rIns="0" bIns="0" anchor="t" anchorCtr="0">
            <a:noAutofit/>
          </a:bodyPr>
          <a:lstStyle>
            <a:lvl1pPr marR="0" lvl="0" algn="l" rtl="0">
              <a:lnSpc>
                <a:spcPct val="108000"/>
              </a:lnSpc>
              <a:spcBef>
                <a:spcPts val="0"/>
              </a:spcBef>
              <a:spcAft>
                <a:spcPts val="0"/>
              </a:spcAft>
              <a:buClr>
                <a:schemeClr val="lt2"/>
              </a:buClr>
              <a:buSzPts val="5600"/>
              <a:buFont typeface="Arial"/>
              <a:buNone/>
              <a:defRPr sz="7193" b="1" i="0" u="none" strike="noStrike" cap="none">
                <a:solidFill>
                  <a:srgbClr val="67788A"/>
                </a:solidFill>
                <a:latin typeface="Montserrat SemiBold"/>
                <a:ea typeface="Montserrat SemiBold"/>
                <a:cs typeface="Montserrat SemiBold"/>
                <a:sym typeface="Montserrat SemiBold"/>
              </a:defRPr>
            </a:lvl1pPr>
            <a:lvl2pPr marR="0" lvl="1" algn="l" rtl="0">
              <a:lnSpc>
                <a:spcPct val="100000"/>
              </a:lnSpc>
              <a:spcBef>
                <a:spcPts val="0"/>
              </a:spcBef>
              <a:spcAft>
                <a:spcPts val="0"/>
              </a:spcAft>
              <a:buClr>
                <a:srgbClr val="1C2B33"/>
              </a:buClr>
              <a:buSzPts val="5600"/>
              <a:buFont typeface="Arial"/>
              <a:buNone/>
              <a:defRPr sz="2399" b="0" i="0" u="none" strike="noStrike" cap="none">
                <a:solidFill>
                  <a:srgbClr val="1C2B33"/>
                </a:solidFill>
                <a:latin typeface="Arial"/>
                <a:ea typeface="Arial"/>
                <a:cs typeface="Arial"/>
                <a:sym typeface="Arial"/>
              </a:defRPr>
            </a:lvl2pPr>
            <a:lvl3pPr marR="0" lvl="2" algn="l" rtl="0">
              <a:lnSpc>
                <a:spcPct val="100000"/>
              </a:lnSpc>
              <a:spcBef>
                <a:spcPts val="0"/>
              </a:spcBef>
              <a:spcAft>
                <a:spcPts val="0"/>
              </a:spcAft>
              <a:buClr>
                <a:srgbClr val="1C2B33"/>
              </a:buClr>
              <a:buSzPts val="5600"/>
              <a:buFont typeface="Arial"/>
              <a:buNone/>
              <a:defRPr sz="2399" b="0" i="0" u="none" strike="noStrike" cap="none">
                <a:solidFill>
                  <a:srgbClr val="1C2B33"/>
                </a:solidFill>
                <a:latin typeface="Arial"/>
                <a:ea typeface="Arial"/>
                <a:cs typeface="Arial"/>
                <a:sym typeface="Arial"/>
              </a:defRPr>
            </a:lvl3pPr>
            <a:lvl4pPr marR="0" lvl="3" algn="l" rtl="0">
              <a:lnSpc>
                <a:spcPct val="100000"/>
              </a:lnSpc>
              <a:spcBef>
                <a:spcPts val="0"/>
              </a:spcBef>
              <a:spcAft>
                <a:spcPts val="0"/>
              </a:spcAft>
              <a:buClr>
                <a:srgbClr val="1C2B33"/>
              </a:buClr>
              <a:buSzPts val="5600"/>
              <a:buFont typeface="Arial"/>
              <a:buNone/>
              <a:defRPr sz="2399" b="0" i="0" u="none" strike="noStrike" cap="none">
                <a:solidFill>
                  <a:srgbClr val="1C2B33"/>
                </a:solidFill>
                <a:latin typeface="Arial"/>
                <a:ea typeface="Arial"/>
                <a:cs typeface="Arial"/>
                <a:sym typeface="Arial"/>
              </a:defRPr>
            </a:lvl4pPr>
            <a:lvl5pPr marR="0" lvl="4" algn="l" rtl="0">
              <a:lnSpc>
                <a:spcPct val="100000"/>
              </a:lnSpc>
              <a:spcBef>
                <a:spcPts val="0"/>
              </a:spcBef>
              <a:spcAft>
                <a:spcPts val="0"/>
              </a:spcAft>
              <a:buClr>
                <a:srgbClr val="1C2B33"/>
              </a:buClr>
              <a:buSzPts val="5600"/>
              <a:buFont typeface="Arial"/>
              <a:buNone/>
              <a:defRPr sz="2399" b="0" i="0" u="none" strike="noStrike" cap="none">
                <a:solidFill>
                  <a:srgbClr val="1C2B33"/>
                </a:solidFill>
                <a:latin typeface="Arial"/>
                <a:ea typeface="Arial"/>
                <a:cs typeface="Arial"/>
                <a:sym typeface="Arial"/>
              </a:defRPr>
            </a:lvl5pPr>
            <a:lvl6pPr marR="0" lvl="5" algn="l" rtl="0">
              <a:lnSpc>
                <a:spcPct val="100000"/>
              </a:lnSpc>
              <a:spcBef>
                <a:spcPts val="0"/>
              </a:spcBef>
              <a:spcAft>
                <a:spcPts val="0"/>
              </a:spcAft>
              <a:buClr>
                <a:srgbClr val="1C2B33"/>
              </a:buClr>
              <a:buSzPts val="5600"/>
              <a:buFont typeface="Arial"/>
              <a:buNone/>
              <a:defRPr sz="2399" b="0" i="0" u="none" strike="noStrike" cap="none">
                <a:solidFill>
                  <a:srgbClr val="1C2B33"/>
                </a:solidFill>
                <a:latin typeface="Arial"/>
                <a:ea typeface="Arial"/>
                <a:cs typeface="Arial"/>
                <a:sym typeface="Arial"/>
              </a:defRPr>
            </a:lvl6pPr>
            <a:lvl7pPr marR="0" lvl="6" algn="l" rtl="0">
              <a:lnSpc>
                <a:spcPct val="100000"/>
              </a:lnSpc>
              <a:spcBef>
                <a:spcPts val="0"/>
              </a:spcBef>
              <a:spcAft>
                <a:spcPts val="0"/>
              </a:spcAft>
              <a:buClr>
                <a:srgbClr val="1C2B33"/>
              </a:buClr>
              <a:buSzPts val="5600"/>
              <a:buFont typeface="Arial"/>
              <a:buNone/>
              <a:defRPr sz="2399" b="0" i="0" u="none" strike="noStrike" cap="none">
                <a:solidFill>
                  <a:srgbClr val="1C2B33"/>
                </a:solidFill>
                <a:latin typeface="Arial"/>
                <a:ea typeface="Arial"/>
                <a:cs typeface="Arial"/>
                <a:sym typeface="Arial"/>
              </a:defRPr>
            </a:lvl7pPr>
            <a:lvl8pPr marR="0" lvl="7" algn="l" rtl="0">
              <a:lnSpc>
                <a:spcPct val="100000"/>
              </a:lnSpc>
              <a:spcBef>
                <a:spcPts val="0"/>
              </a:spcBef>
              <a:spcAft>
                <a:spcPts val="0"/>
              </a:spcAft>
              <a:buClr>
                <a:srgbClr val="1C2B33"/>
              </a:buClr>
              <a:buSzPts val="5600"/>
              <a:buFont typeface="Arial"/>
              <a:buNone/>
              <a:defRPr sz="2399" b="0" i="0" u="none" strike="noStrike" cap="none">
                <a:solidFill>
                  <a:srgbClr val="1C2B33"/>
                </a:solidFill>
                <a:latin typeface="Arial"/>
                <a:ea typeface="Arial"/>
                <a:cs typeface="Arial"/>
                <a:sym typeface="Arial"/>
              </a:defRPr>
            </a:lvl8pPr>
            <a:lvl9pPr marR="0" lvl="8" algn="l" rtl="0">
              <a:lnSpc>
                <a:spcPct val="100000"/>
              </a:lnSpc>
              <a:spcBef>
                <a:spcPts val="0"/>
              </a:spcBef>
              <a:spcAft>
                <a:spcPts val="0"/>
              </a:spcAft>
              <a:buClr>
                <a:srgbClr val="1C2B33"/>
              </a:buClr>
              <a:buSzPts val="5600"/>
              <a:buFont typeface="Arial"/>
              <a:buNone/>
              <a:defRPr sz="2399" b="0" i="0" u="none" strike="noStrike" cap="none">
                <a:solidFill>
                  <a:srgbClr val="1C2B33"/>
                </a:solidFill>
                <a:latin typeface="Arial"/>
                <a:ea typeface="Arial"/>
                <a:cs typeface="Arial"/>
                <a:sym typeface="Arial"/>
              </a:defRPr>
            </a:lvl9pPr>
          </a:lstStyle>
          <a:p>
            <a:endParaRPr/>
          </a:p>
        </p:txBody>
      </p:sp>
      <p:sp>
        <p:nvSpPr>
          <p:cNvPr id="9" name="Google Shape;9;p116"/>
          <p:cNvSpPr txBox="1">
            <a:spLocks noGrp="1"/>
          </p:cNvSpPr>
          <p:nvPr>
            <p:ph type="subTitle" idx="2"/>
          </p:nvPr>
        </p:nvSpPr>
        <p:spPr>
          <a:xfrm>
            <a:off x="941221" y="4191793"/>
            <a:ext cx="5486416" cy="433963"/>
          </a:xfrm>
          <a:prstGeom prst="rect">
            <a:avLst/>
          </a:prstGeom>
          <a:noFill/>
          <a:ln>
            <a:noFill/>
          </a:ln>
        </p:spPr>
        <p:txBody>
          <a:bodyPr spcFirstLastPara="1" wrap="square" lIns="0" tIns="0" rIns="0" bIns="0" anchor="t" anchorCtr="0">
            <a:noAutofit/>
          </a:bodyPr>
          <a:lstStyle>
            <a:lvl1pPr marR="0" lvl="0" algn="l" rtl="0">
              <a:lnSpc>
                <a:spcPct val="125000"/>
              </a:lnSpc>
              <a:spcBef>
                <a:spcPts val="0"/>
              </a:spcBef>
              <a:spcAft>
                <a:spcPts val="0"/>
              </a:spcAft>
              <a:buClr>
                <a:srgbClr val="1C2B33"/>
              </a:buClr>
              <a:buSzPts val="600"/>
              <a:buFont typeface="Arial"/>
              <a:buNone/>
              <a:defRPr sz="2399" b="1" i="0" u="none" strike="noStrike" cap="none">
                <a:solidFill>
                  <a:srgbClr val="67788A"/>
                </a:solidFill>
                <a:latin typeface="Montserrat SemiBold"/>
                <a:ea typeface="Montserrat SemiBold"/>
                <a:cs typeface="Montserrat SemiBold"/>
                <a:sym typeface="Montserrat SemiBold"/>
              </a:defRPr>
            </a:lvl1pPr>
            <a:lvl2pPr marR="0" lvl="1" algn="l" rtl="0">
              <a:lnSpc>
                <a:spcPct val="125000"/>
              </a:lnSpc>
              <a:spcBef>
                <a:spcPts val="0"/>
              </a:spcBef>
              <a:spcAft>
                <a:spcPts val="0"/>
              </a:spcAft>
              <a:buClr>
                <a:schemeClr val="lt1"/>
              </a:buClr>
              <a:buSzPts val="2039"/>
              <a:buFont typeface="Arial"/>
              <a:buNone/>
              <a:defRPr sz="2399" b="0" i="0" u="none" strike="noStrike" cap="none">
                <a:solidFill>
                  <a:schemeClr val="lt1"/>
                </a:solidFill>
                <a:latin typeface="Arial"/>
                <a:ea typeface="Arial"/>
                <a:cs typeface="Arial"/>
                <a:sym typeface="Arial"/>
              </a:defRPr>
            </a:lvl2pPr>
            <a:lvl3pPr marR="0" lvl="2" algn="l" rtl="0">
              <a:lnSpc>
                <a:spcPct val="125000"/>
              </a:lnSpc>
              <a:spcBef>
                <a:spcPts val="0"/>
              </a:spcBef>
              <a:spcAft>
                <a:spcPts val="0"/>
              </a:spcAft>
              <a:buClr>
                <a:schemeClr val="lt1"/>
              </a:buClr>
              <a:buSzPts val="2039"/>
              <a:buFont typeface="Arial"/>
              <a:buNone/>
              <a:defRPr sz="2399" b="0" i="0" u="none" strike="noStrike" cap="none">
                <a:solidFill>
                  <a:schemeClr val="lt1"/>
                </a:solidFill>
                <a:latin typeface="Arial"/>
                <a:ea typeface="Arial"/>
                <a:cs typeface="Arial"/>
                <a:sym typeface="Arial"/>
              </a:defRPr>
            </a:lvl3pPr>
            <a:lvl4pPr marR="0" lvl="3" algn="l" rtl="0">
              <a:lnSpc>
                <a:spcPct val="125000"/>
              </a:lnSpc>
              <a:spcBef>
                <a:spcPts val="0"/>
              </a:spcBef>
              <a:spcAft>
                <a:spcPts val="0"/>
              </a:spcAft>
              <a:buClr>
                <a:schemeClr val="lt1"/>
              </a:buClr>
              <a:buSzPts val="2039"/>
              <a:buFont typeface="Arial"/>
              <a:buNone/>
              <a:defRPr sz="2399" b="0" i="0" u="none" strike="noStrike" cap="none">
                <a:solidFill>
                  <a:schemeClr val="lt1"/>
                </a:solidFill>
                <a:latin typeface="Arial"/>
                <a:ea typeface="Arial"/>
                <a:cs typeface="Arial"/>
                <a:sym typeface="Arial"/>
              </a:defRPr>
            </a:lvl4pPr>
            <a:lvl5pPr marR="0" lvl="4" algn="l" rtl="0">
              <a:lnSpc>
                <a:spcPct val="125000"/>
              </a:lnSpc>
              <a:spcBef>
                <a:spcPts val="0"/>
              </a:spcBef>
              <a:spcAft>
                <a:spcPts val="0"/>
              </a:spcAft>
              <a:buClr>
                <a:schemeClr val="lt1"/>
              </a:buClr>
              <a:buSzPts val="2039"/>
              <a:buFont typeface="Arial"/>
              <a:buNone/>
              <a:defRPr sz="2399" b="0" i="0" u="none" strike="noStrike" cap="none">
                <a:solidFill>
                  <a:schemeClr val="lt1"/>
                </a:solidFill>
                <a:latin typeface="Arial"/>
                <a:ea typeface="Arial"/>
                <a:cs typeface="Arial"/>
                <a:sym typeface="Arial"/>
              </a:defRPr>
            </a:lvl5pPr>
            <a:lvl6pPr marR="0" lvl="5" algn="l" rtl="0">
              <a:lnSpc>
                <a:spcPct val="125000"/>
              </a:lnSpc>
              <a:spcBef>
                <a:spcPts val="0"/>
              </a:spcBef>
              <a:spcAft>
                <a:spcPts val="0"/>
              </a:spcAft>
              <a:buClr>
                <a:srgbClr val="1C2B33"/>
              </a:buClr>
              <a:buSzPts val="2399"/>
              <a:buFont typeface="Arial"/>
              <a:buNone/>
              <a:defRPr sz="2399" b="0" i="0" u="none" strike="noStrike" cap="none">
                <a:solidFill>
                  <a:schemeClr val="lt1"/>
                </a:solidFill>
                <a:latin typeface="Arial"/>
                <a:ea typeface="Arial"/>
                <a:cs typeface="Arial"/>
                <a:sym typeface="Arial"/>
              </a:defRPr>
            </a:lvl6pPr>
            <a:lvl7pPr marR="0" lvl="6" algn="l" rtl="0">
              <a:lnSpc>
                <a:spcPct val="125000"/>
              </a:lnSpc>
              <a:spcBef>
                <a:spcPts val="0"/>
              </a:spcBef>
              <a:spcAft>
                <a:spcPts val="0"/>
              </a:spcAft>
              <a:buClr>
                <a:srgbClr val="1C2B33"/>
              </a:buClr>
              <a:buSzPts val="2399"/>
              <a:buFont typeface="Arial"/>
              <a:buNone/>
              <a:defRPr sz="2399" b="0" i="0" u="none" strike="noStrike" cap="none">
                <a:solidFill>
                  <a:schemeClr val="lt1"/>
                </a:solidFill>
                <a:latin typeface="Arial"/>
                <a:ea typeface="Arial"/>
                <a:cs typeface="Arial"/>
                <a:sym typeface="Arial"/>
              </a:defRPr>
            </a:lvl7pPr>
            <a:lvl8pPr marR="0" lvl="7" algn="l" rtl="0">
              <a:lnSpc>
                <a:spcPct val="125000"/>
              </a:lnSpc>
              <a:spcBef>
                <a:spcPts val="0"/>
              </a:spcBef>
              <a:spcAft>
                <a:spcPts val="0"/>
              </a:spcAft>
              <a:buClr>
                <a:srgbClr val="1C2B33"/>
              </a:buClr>
              <a:buSzPts val="2399"/>
              <a:buFont typeface="Arial"/>
              <a:buNone/>
              <a:defRPr sz="2399" b="0" i="0" u="none" strike="noStrike" cap="none">
                <a:solidFill>
                  <a:schemeClr val="lt1"/>
                </a:solidFill>
                <a:latin typeface="Arial"/>
                <a:ea typeface="Arial"/>
                <a:cs typeface="Arial"/>
                <a:sym typeface="Arial"/>
              </a:defRPr>
            </a:lvl8pPr>
            <a:lvl9pPr marR="0" lvl="8" algn="l" rtl="0">
              <a:lnSpc>
                <a:spcPct val="125000"/>
              </a:lnSpc>
              <a:spcBef>
                <a:spcPts val="0"/>
              </a:spcBef>
              <a:spcAft>
                <a:spcPts val="0"/>
              </a:spcAft>
              <a:buClr>
                <a:srgbClr val="1C2B33"/>
              </a:buClr>
              <a:buSzPts val="2399"/>
              <a:buFont typeface="Arial"/>
              <a:buNone/>
              <a:defRPr sz="2399" b="0" i="0" u="none" strike="noStrike" cap="none">
                <a:solidFill>
                  <a:schemeClr val="lt1"/>
                </a:solidFill>
                <a:latin typeface="Arial"/>
                <a:ea typeface="Arial"/>
                <a:cs typeface="Arial"/>
                <a:sym typeface="Arial"/>
              </a:defRPr>
            </a:lvl9pPr>
          </a:lstStyle>
          <a:p>
            <a:endParaRPr/>
          </a:p>
        </p:txBody>
      </p:sp>
      <p:sp>
        <p:nvSpPr>
          <p:cNvPr id="10" name="Google Shape;10;p116"/>
          <p:cNvSpPr txBox="1">
            <a:spLocks noGrp="1"/>
          </p:cNvSpPr>
          <p:nvPr>
            <p:ph type="body" idx="3"/>
          </p:nvPr>
        </p:nvSpPr>
        <p:spPr>
          <a:xfrm>
            <a:off x="937788" y="12454917"/>
            <a:ext cx="3747965" cy="482600"/>
          </a:xfrm>
          <a:prstGeom prst="rect">
            <a:avLst/>
          </a:prstGeom>
          <a:noFill/>
          <a:ln>
            <a:noFill/>
          </a:ln>
        </p:spPr>
        <p:txBody>
          <a:bodyPr spcFirstLastPara="1" wrap="square" lIns="91425" tIns="45700" rIns="91425" bIns="45700" anchor="t" anchorCtr="0">
            <a:normAutofit/>
          </a:bodyPr>
          <a:lstStyle>
            <a:lvl1pPr marL="457200" marR="0" lvl="0" indent="-257175" algn="l" rtl="0">
              <a:lnSpc>
                <a:spcPct val="129000"/>
              </a:lnSpc>
              <a:spcBef>
                <a:spcPts val="0"/>
              </a:spcBef>
              <a:spcAft>
                <a:spcPts val="0"/>
              </a:spcAft>
              <a:buClr>
                <a:srgbClr val="1C2B33"/>
              </a:buClr>
              <a:buSzPts val="450"/>
              <a:buFont typeface="Arial"/>
              <a:buChar char="•"/>
              <a:defRPr sz="1800" b="1" i="0" u="none" strike="noStrike" cap="none">
                <a:solidFill>
                  <a:srgbClr val="67788A"/>
                </a:solidFill>
                <a:latin typeface="Montserrat SemiBold"/>
                <a:ea typeface="Montserrat SemiBold"/>
                <a:cs typeface="Montserrat SemiBold"/>
                <a:sym typeface="Montserrat SemiBold"/>
              </a:defRPr>
            </a:lvl1pPr>
            <a:lvl2pPr marL="914400" marR="0" lvl="1" indent="-358076" algn="l" rtl="0">
              <a:lnSpc>
                <a:spcPct val="129000"/>
              </a:lnSpc>
              <a:spcBef>
                <a:spcPts val="1199"/>
              </a:spcBef>
              <a:spcAft>
                <a:spcPts val="0"/>
              </a:spcAft>
              <a:buClr>
                <a:srgbClr val="1C2B33"/>
              </a:buClr>
              <a:buSzPts val="2039"/>
              <a:buFont typeface="Arial"/>
              <a:buChar char="•"/>
              <a:defRPr sz="2399" b="0" i="0" u="none" strike="noStrike" cap="none">
                <a:solidFill>
                  <a:srgbClr val="1C2B33"/>
                </a:solidFill>
                <a:latin typeface="Arial"/>
                <a:ea typeface="Arial"/>
                <a:cs typeface="Arial"/>
                <a:sym typeface="Arial"/>
              </a:defRPr>
            </a:lvl2pPr>
            <a:lvl3pPr marL="1371600" marR="0" lvl="2" indent="-358076" algn="l" rtl="0">
              <a:lnSpc>
                <a:spcPct val="129000"/>
              </a:lnSpc>
              <a:spcBef>
                <a:spcPts val="1199"/>
              </a:spcBef>
              <a:spcAft>
                <a:spcPts val="0"/>
              </a:spcAft>
              <a:buClr>
                <a:srgbClr val="1C2B33"/>
              </a:buClr>
              <a:buSzPts val="2039"/>
              <a:buFont typeface="Arial"/>
              <a:buChar char="﹘"/>
              <a:defRPr sz="2399" b="0" i="0" u="none" strike="noStrike" cap="none">
                <a:solidFill>
                  <a:srgbClr val="1C2B33"/>
                </a:solidFill>
                <a:latin typeface="Arial"/>
                <a:ea typeface="Arial"/>
                <a:cs typeface="Arial"/>
                <a:sym typeface="Arial"/>
              </a:defRPr>
            </a:lvl3pPr>
            <a:lvl4pPr marL="1828800" marR="0" lvl="3" indent="-358076" algn="l" rtl="0">
              <a:lnSpc>
                <a:spcPct val="129000"/>
              </a:lnSpc>
              <a:spcBef>
                <a:spcPts val="1199"/>
              </a:spcBef>
              <a:spcAft>
                <a:spcPts val="0"/>
              </a:spcAft>
              <a:buClr>
                <a:srgbClr val="1C2B33"/>
              </a:buClr>
              <a:buSzPts val="2039"/>
              <a:buFont typeface="Arial"/>
              <a:buChar char="﹘"/>
              <a:defRPr sz="2399" b="0" i="0" u="none" strike="noStrike" cap="none">
                <a:solidFill>
                  <a:srgbClr val="1C2B33"/>
                </a:solidFill>
                <a:latin typeface="Arial"/>
                <a:ea typeface="Arial"/>
                <a:cs typeface="Arial"/>
                <a:sym typeface="Arial"/>
              </a:defRPr>
            </a:lvl4pPr>
            <a:lvl5pPr marL="2286000" marR="0" lvl="4" indent="-358076" algn="l" rtl="0">
              <a:lnSpc>
                <a:spcPct val="129000"/>
              </a:lnSpc>
              <a:spcBef>
                <a:spcPts val="1199"/>
              </a:spcBef>
              <a:spcAft>
                <a:spcPts val="0"/>
              </a:spcAft>
              <a:buClr>
                <a:srgbClr val="1C2B33"/>
              </a:buClr>
              <a:buSzPts val="2039"/>
              <a:buFont typeface="Arial"/>
              <a:buChar char="﹘"/>
              <a:defRPr sz="2399" b="0" i="0" u="none" strike="noStrike" cap="none">
                <a:solidFill>
                  <a:srgbClr val="1C2B33"/>
                </a:solidFill>
                <a:latin typeface="Arial"/>
                <a:ea typeface="Arial"/>
                <a:cs typeface="Arial"/>
                <a:sym typeface="Arial"/>
              </a:defRPr>
            </a:lvl5pPr>
            <a:lvl6pPr marL="2743200" marR="0" lvl="5" indent="-228600" algn="l" rtl="0">
              <a:lnSpc>
                <a:spcPct val="100000"/>
              </a:lnSpc>
              <a:spcBef>
                <a:spcPts val="1199"/>
              </a:spcBef>
              <a:spcAft>
                <a:spcPts val="0"/>
              </a:spcAft>
              <a:buClr>
                <a:srgbClr val="000000"/>
              </a:buClr>
              <a:buSzPts val="1400"/>
              <a:buFont typeface="Arial"/>
              <a:buNone/>
              <a:defRPr sz="2399" b="0" i="0" u="none" strike="noStrike" cap="none">
                <a:solidFill>
                  <a:srgbClr val="1C2B33"/>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2399" b="0" i="0" u="none" strike="noStrike" cap="none">
                <a:solidFill>
                  <a:srgbClr val="1C2B33"/>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2399" b="0" i="0" u="none" strike="noStrike" cap="none">
                <a:solidFill>
                  <a:srgbClr val="1C2B33"/>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2399" b="0" i="0" u="none" strike="noStrike" cap="none">
                <a:solidFill>
                  <a:srgbClr val="1C2B33"/>
                </a:solidFill>
                <a:latin typeface="Arial"/>
                <a:ea typeface="Arial"/>
                <a:cs typeface="Arial"/>
                <a:sym typeface="Aria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attern-Arrows">
  <p:cSld name="4_Pattern-Arrows">
    <p:bg>
      <p:bgPr>
        <a:solidFill>
          <a:srgbClr val="55B473"/>
        </a:solidFill>
        <a:effectLst/>
      </p:bgPr>
    </p:bg>
    <p:spTree>
      <p:nvGrpSpPr>
        <p:cNvPr id="1" name="Shape 78"/>
        <p:cNvGrpSpPr/>
        <p:nvPr/>
      </p:nvGrpSpPr>
      <p:grpSpPr>
        <a:xfrm>
          <a:off x="0" y="0"/>
          <a:ext cx="0" cy="0"/>
          <a:chOff x="0" y="0"/>
          <a:chExt cx="0" cy="0"/>
        </a:xfrm>
      </p:grpSpPr>
      <p:pic>
        <p:nvPicPr>
          <p:cNvPr id="79" name="Google Shape;79;p181" descr="A picture containing text&#10;&#10;Description automatically generated"/>
          <p:cNvPicPr preferRelativeResize="0"/>
          <p:nvPr/>
        </p:nvPicPr>
        <p:blipFill rotWithShape="1">
          <a:blip r:embed="rId2">
            <a:alphaModFix amt="20000"/>
          </a:blip>
          <a:srcRect/>
          <a:stretch/>
        </p:blipFill>
        <p:spPr>
          <a:xfrm>
            <a:off x="0" y="3572"/>
            <a:ext cx="24371300" cy="13708856"/>
          </a:xfrm>
          <a:prstGeom prst="rect">
            <a:avLst/>
          </a:prstGeom>
          <a:noFill/>
          <a:ln>
            <a:noFill/>
          </a:ln>
        </p:spPr>
      </p:pic>
      <p:sp>
        <p:nvSpPr>
          <p:cNvPr id="80" name="Google Shape;80;p181"/>
          <p:cNvSpPr txBox="1"/>
          <p:nvPr/>
        </p:nvSpPr>
        <p:spPr>
          <a:xfrm>
            <a:off x="22525038" y="12730923"/>
            <a:ext cx="925512" cy="206594"/>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300"/>
              <a:buFont typeface="Arial"/>
              <a:buNone/>
            </a:pPr>
            <a:fld id="{00000000-1234-1234-1234-123412341234}" type="slidenum">
              <a:rPr lang="en-SG" sz="1200" b="1" i="0" u="none" strike="noStrike" cap="none">
                <a:solidFill>
                  <a:srgbClr val="005A42"/>
                </a:solidFill>
                <a:latin typeface="Montserrat SemiBold"/>
                <a:ea typeface="Montserrat SemiBold"/>
                <a:cs typeface="Montserrat SemiBold"/>
                <a:sym typeface="Montserrat SemiBold"/>
              </a:rPr>
              <a:t>‹#›</a:t>
            </a:fld>
            <a:endParaRPr sz="1200" b="1" i="0" u="none" strike="noStrike" cap="none">
              <a:solidFill>
                <a:srgbClr val="005A42"/>
              </a:solidFill>
              <a:latin typeface="Montserrat SemiBold"/>
              <a:ea typeface="Montserrat SemiBold"/>
              <a:cs typeface="Montserrat SemiBold"/>
              <a:sym typeface="Montserrat SemiBold"/>
            </a:endParaRPr>
          </a:p>
        </p:txBody>
      </p:sp>
      <p:sp>
        <p:nvSpPr>
          <p:cNvPr id="90" name="Google Shape;90;p181"/>
          <p:cNvSpPr txBox="1"/>
          <p:nvPr/>
        </p:nvSpPr>
        <p:spPr>
          <a:xfrm>
            <a:off x="2811464" y="12730923"/>
            <a:ext cx="4914396" cy="206594"/>
          </a:xfrm>
          <a:prstGeom prst="rect">
            <a:avLst/>
          </a:prstGeom>
          <a:noFill/>
          <a:ln>
            <a:noFill/>
          </a:ln>
        </p:spPr>
        <p:txBody>
          <a:bodyPr spcFirstLastPara="1" wrap="square" lIns="0" tIns="0" rIns="0" bIns="0" anchor="b" anchorCtr="0">
            <a:noAutofit/>
          </a:bodyPr>
          <a:lstStyle/>
          <a:p>
            <a:pPr marL="0" marR="0" lvl="0" indent="0" algn="l" rtl="0">
              <a:lnSpc>
                <a:spcPct val="125000"/>
              </a:lnSpc>
              <a:spcBef>
                <a:spcPts val="0"/>
              </a:spcBef>
              <a:spcAft>
                <a:spcPts val="0"/>
              </a:spcAft>
              <a:buClr>
                <a:srgbClr val="1C2B33"/>
              </a:buClr>
              <a:buSzPts val="300"/>
              <a:buFont typeface="Arial"/>
              <a:buNone/>
            </a:pPr>
            <a:r>
              <a:rPr lang="en-SG" sz="1200" b="1" i="0" u="none" strike="noStrike" cap="none" dirty="0">
                <a:solidFill>
                  <a:srgbClr val="FFFFFF"/>
                </a:solidFill>
                <a:latin typeface="Montserrat SemiBold"/>
                <a:ea typeface="Montserrat SemiBold"/>
                <a:cs typeface="Montserrat SemiBold"/>
                <a:sym typeface="Montserrat SemiBold"/>
              </a:rPr>
              <a:t>MY DIGITAL WORLD: DIGITAL WELLNESS</a:t>
            </a:r>
            <a:endParaRPr sz="1400" b="1" i="0" u="none" strike="noStrike" cap="none" dirty="0">
              <a:solidFill>
                <a:srgbClr val="FFFFFF"/>
              </a:solidFill>
              <a:latin typeface="Montserrat SemiBold"/>
              <a:ea typeface="Montserrat SemiBold"/>
              <a:cs typeface="Montserrat SemiBold"/>
              <a:sym typeface="Montserrat SemiBold"/>
            </a:endParaRPr>
          </a:p>
        </p:txBody>
      </p:sp>
      <p:grpSp>
        <p:nvGrpSpPr>
          <p:cNvPr id="14" name="Graphic 3">
            <a:extLst>
              <a:ext uri="{FF2B5EF4-FFF2-40B4-BE49-F238E27FC236}">
                <a16:creationId xmlns:a16="http://schemas.microsoft.com/office/drawing/2014/main" id="{6B626842-C0A8-F44B-8D05-82AEDC0F2DCA}"/>
              </a:ext>
            </a:extLst>
          </p:cNvPr>
          <p:cNvGrpSpPr/>
          <p:nvPr userDrawn="1"/>
        </p:nvGrpSpPr>
        <p:grpSpPr>
          <a:xfrm>
            <a:off x="992155" y="12714888"/>
            <a:ext cx="1008783" cy="202242"/>
            <a:chOff x="3610015" y="6016276"/>
            <a:chExt cx="1701900" cy="341200"/>
          </a:xfrm>
          <a:solidFill>
            <a:srgbClr val="FFFFFF"/>
          </a:solidFill>
        </p:grpSpPr>
        <p:grpSp>
          <p:nvGrpSpPr>
            <p:cNvPr id="15" name="Graphic 3">
              <a:extLst>
                <a:ext uri="{FF2B5EF4-FFF2-40B4-BE49-F238E27FC236}">
                  <a16:creationId xmlns:a16="http://schemas.microsoft.com/office/drawing/2014/main" id="{C7B564BB-7322-B149-9C9C-985C9750BAE2}"/>
                </a:ext>
              </a:extLst>
            </p:cNvPr>
            <p:cNvGrpSpPr/>
            <p:nvPr/>
          </p:nvGrpSpPr>
          <p:grpSpPr>
            <a:xfrm>
              <a:off x="4234632" y="6027258"/>
              <a:ext cx="1077283" cy="330123"/>
              <a:chOff x="4234632" y="6027258"/>
              <a:chExt cx="1077283" cy="330123"/>
            </a:xfrm>
            <a:grpFill/>
          </p:grpSpPr>
          <p:sp>
            <p:nvSpPr>
              <p:cNvPr id="17" name="Freeform 16">
                <a:extLst>
                  <a:ext uri="{FF2B5EF4-FFF2-40B4-BE49-F238E27FC236}">
                    <a16:creationId xmlns:a16="http://schemas.microsoft.com/office/drawing/2014/main" id="{C129DD58-C4E9-0F40-B6E5-E26FFFA29ADF}"/>
                  </a:ext>
                </a:extLst>
              </p:cNvPr>
              <p:cNvSpPr/>
              <p:nvPr/>
            </p:nvSpPr>
            <p:spPr>
              <a:xfrm>
                <a:off x="4234632" y="6027258"/>
                <a:ext cx="346945" cy="324348"/>
              </a:xfrm>
              <a:custGeom>
                <a:avLst/>
                <a:gdLst>
                  <a:gd name="connsiteX0" fmla="*/ 0 w 346945"/>
                  <a:gd name="connsiteY0" fmla="*/ 0 h 324348"/>
                  <a:gd name="connsiteX1" fmla="*/ 64517 w 346945"/>
                  <a:gd name="connsiteY1" fmla="*/ 0 h 324348"/>
                  <a:gd name="connsiteX2" fmla="*/ 174234 w 346945"/>
                  <a:gd name="connsiteY2" fmla="*/ 197393 h 324348"/>
                  <a:gd name="connsiteX3" fmla="*/ 283856 w 346945"/>
                  <a:gd name="connsiteY3" fmla="*/ 0 h 324348"/>
                  <a:gd name="connsiteX4" fmla="*/ 346946 w 346945"/>
                  <a:gd name="connsiteY4" fmla="*/ 0 h 324348"/>
                  <a:gd name="connsiteX5" fmla="*/ 346946 w 346945"/>
                  <a:gd name="connsiteY5" fmla="*/ 324349 h 324348"/>
                  <a:gd name="connsiteX6" fmla="*/ 294324 w 346945"/>
                  <a:gd name="connsiteY6" fmla="*/ 324349 h 324348"/>
                  <a:gd name="connsiteX7" fmla="*/ 294324 w 346945"/>
                  <a:gd name="connsiteY7" fmla="*/ 75738 h 324348"/>
                  <a:gd name="connsiteX8" fmla="*/ 198214 w 346945"/>
                  <a:gd name="connsiteY8" fmla="*/ 247853 h 324348"/>
                  <a:gd name="connsiteX9" fmla="*/ 148827 w 346945"/>
                  <a:gd name="connsiteY9" fmla="*/ 247853 h 324348"/>
                  <a:gd name="connsiteX10" fmla="*/ 52622 w 346945"/>
                  <a:gd name="connsiteY10" fmla="*/ 75738 h 324348"/>
                  <a:gd name="connsiteX11" fmla="*/ 52622 w 346945"/>
                  <a:gd name="connsiteY11" fmla="*/ 324349 h 324348"/>
                  <a:gd name="connsiteX12" fmla="*/ 0 w 346945"/>
                  <a:gd name="connsiteY12" fmla="*/ 324349 h 324348"/>
                  <a:gd name="connsiteX13" fmla="*/ 0 w 346945"/>
                  <a:gd name="connsiteY13" fmla="*/ 0 h 324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6945" h="324348">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grpFill/>
              <a:ln w="9511" cap="flat">
                <a:noFill/>
                <a:prstDash val="solid"/>
                <a:miter/>
              </a:ln>
            </p:spPr>
            <p:txBody>
              <a:bodyPr rtlCol="0" anchor="ctr"/>
              <a:lstStyle/>
              <a:p>
                <a:endParaRPr lang="en-US">
                  <a:solidFill>
                    <a:schemeClr val="tx1"/>
                  </a:solidFill>
                </a:endParaRPr>
              </a:p>
            </p:txBody>
          </p:sp>
          <p:sp>
            <p:nvSpPr>
              <p:cNvPr id="18" name="Freeform 17">
                <a:extLst>
                  <a:ext uri="{FF2B5EF4-FFF2-40B4-BE49-F238E27FC236}">
                    <a16:creationId xmlns:a16="http://schemas.microsoft.com/office/drawing/2014/main" id="{B18B8F73-99B7-704C-A52D-C2351E6D10F5}"/>
                  </a:ext>
                </a:extLst>
              </p:cNvPr>
              <p:cNvSpPr/>
              <p:nvPr/>
            </p:nvSpPr>
            <p:spPr>
              <a:xfrm>
                <a:off x="4628396" y="6104227"/>
                <a:ext cx="230853" cy="253154"/>
              </a:xfrm>
              <a:custGeom>
                <a:avLst/>
                <a:gdLst>
                  <a:gd name="connsiteX0" fmla="*/ 122944 w 230853"/>
                  <a:gd name="connsiteY0" fmla="*/ 253155 h 253154"/>
                  <a:gd name="connsiteX1" fmla="*/ 58712 w 230853"/>
                  <a:gd name="connsiteY1" fmla="*/ 237061 h 253154"/>
                  <a:gd name="connsiteX2" fmla="*/ 15511 w 230853"/>
                  <a:gd name="connsiteY2" fmla="*/ 192470 h 253154"/>
                  <a:gd name="connsiteX3" fmla="*/ 0 w 230853"/>
                  <a:gd name="connsiteY3" fmla="*/ 127145 h 253154"/>
                  <a:gd name="connsiteX4" fmla="*/ 15130 w 230853"/>
                  <a:gd name="connsiteY4" fmla="*/ 61159 h 253154"/>
                  <a:gd name="connsiteX5" fmla="*/ 57190 w 230853"/>
                  <a:gd name="connsiteY5" fmla="*/ 16189 h 253154"/>
                  <a:gd name="connsiteX6" fmla="*/ 119043 w 230853"/>
                  <a:gd name="connsiteY6" fmla="*/ 0 h 253154"/>
                  <a:gd name="connsiteX7" fmla="*/ 178802 w 230853"/>
                  <a:gd name="connsiteY7" fmla="*/ 16378 h 253154"/>
                  <a:gd name="connsiteX8" fmla="*/ 217341 w 230853"/>
                  <a:gd name="connsiteY8" fmla="*/ 62105 h 253154"/>
                  <a:gd name="connsiteX9" fmla="*/ 230853 w 230853"/>
                  <a:gd name="connsiteY9" fmla="*/ 131122 h 253154"/>
                  <a:gd name="connsiteX10" fmla="*/ 230853 w 230853"/>
                  <a:gd name="connsiteY10" fmla="*/ 145512 h 253154"/>
                  <a:gd name="connsiteX11" fmla="*/ 52242 w 230853"/>
                  <a:gd name="connsiteY11" fmla="*/ 145512 h 253154"/>
                  <a:gd name="connsiteX12" fmla="*/ 76317 w 230853"/>
                  <a:gd name="connsiteY12" fmla="*/ 192186 h 253154"/>
                  <a:gd name="connsiteX13" fmla="*/ 124847 w 230853"/>
                  <a:gd name="connsiteY13" fmla="*/ 209227 h 253154"/>
                  <a:gd name="connsiteX14" fmla="*/ 165385 w 230853"/>
                  <a:gd name="connsiteY14" fmla="*/ 202316 h 253154"/>
                  <a:gd name="connsiteX15" fmla="*/ 197262 w 230853"/>
                  <a:gd name="connsiteY15" fmla="*/ 181204 h 253154"/>
                  <a:gd name="connsiteX16" fmla="*/ 225239 w 230853"/>
                  <a:gd name="connsiteY16" fmla="*/ 215286 h 253154"/>
                  <a:gd name="connsiteX17" fmla="*/ 122944 w 230853"/>
                  <a:gd name="connsiteY17" fmla="*/ 253155 h 253154"/>
                  <a:gd name="connsiteX18" fmla="*/ 161388 w 230853"/>
                  <a:gd name="connsiteY18" fmla="*/ 60685 h 253154"/>
                  <a:gd name="connsiteX19" fmla="*/ 118091 w 230853"/>
                  <a:gd name="connsiteY19" fmla="*/ 43928 h 253154"/>
                  <a:gd name="connsiteX20" fmla="*/ 74414 w 230853"/>
                  <a:gd name="connsiteY20" fmla="*/ 61064 h 253154"/>
                  <a:gd name="connsiteX21" fmla="*/ 52147 w 230853"/>
                  <a:gd name="connsiteY21" fmla="*/ 107170 h 253154"/>
                  <a:gd name="connsiteX22" fmla="*/ 180229 w 230853"/>
                  <a:gd name="connsiteY22" fmla="*/ 107170 h 253154"/>
                  <a:gd name="connsiteX23" fmla="*/ 161388 w 230853"/>
                  <a:gd name="connsiteY23" fmla="*/ 60685 h 253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0853" h="253154">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grpFill/>
              <a:ln w="9511" cap="flat">
                <a:noFill/>
                <a:prstDash val="solid"/>
                <a:miter/>
              </a:ln>
            </p:spPr>
            <p:txBody>
              <a:bodyPr rtlCol="0" anchor="ctr"/>
              <a:lstStyle/>
              <a:p>
                <a:endParaRPr lang="en-US">
                  <a:solidFill>
                    <a:schemeClr val="tx1"/>
                  </a:solidFill>
                </a:endParaRPr>
              </a:p>
            </p:txBody>
          </p:sp>
          <p:sp>
            <p:nvSpPr>
              <p:cNvPr id="19" name="Freeform 18">
                <a:extLst>
                  <a:ext uri="{FF2B5EF4-FFF2-40B4-BE49-F238E27FC236}">
                    <a16:creationId xmlns:a16="http://schemas.microsoft.com/office/drawing/2014/main" id="{4F1D8B84-21BA-4F41-9C98-2C2674222001}"/>
                  </a:ext>
                </a:extLst>
              </p:cNvPr>
              <p:cNvSpPr/>
              <p:nvPr/>
            </p:nvSpPr>
            <p:spPr>
              <a:xfrm>
                <a:off x="4874474" y="6038997"/>
                <a:ext cx="172711" cy="317911"/>
              </a:xfrm>
              <a:custGeom>
                <a:avLst/>
                <a:gdLst>
                  <a:gd name="connsiteX0" fmla="*/ 48435 w 172711"/>
                  <a:gd name="connsiteY0" fmla="*/ 113797 h 317911"/>
                  <a:gd name="connsiteX1" fmla="*/ 0 w 172711"/>
                  <a:gd name="connsiteY1" fmla="*/ 113797 h 317911"/>
                  <a:gd name="connsiteX2" fmla="*/ 0 w 172711"/>
                  <a:gd name="connsiteY2" fmla="*/ 70910 h 317911"/>
                  <a:gd name="connsiteX3" fmla="*/ 48435 w 172711"/>
                  <a:gd name="connsiteY3" fmla="*/ 70910 h 317911"/>
                  <a:gd name="connsiteX4" fmla="*/ 48435 w 172711"/>
                  <a:gd name="connsiteY4" fmla="*/ 0 h 317911"/>
                  <a:gd name="connsiteX5" fmla="*/ 99155 w 172711"/>
                  <a:gd name="connsiteY5" fmla="*/ 0 h 317911"/>
                  <a:gd name="connsiteX6" fmla="*/ 99155 w 172711"/>
                  <a:gd name="connsiteY6" fmla="*/ 70910 h 317911"/>
                  <a:gd name="connsiteX7" fmla="*/ 172712 w 172711"/>
                  <a:gd name="connsiteY7" fmla="*/ 70910 h 317911"/>
                  <a:gd name="connsiteX8" fmla="*/ 172712 w 172711"/>
                  <a:gd name="connsiteY8" fmla="*/ 113797 h 317911"/>
                  <a:gd name="connsiteX9" fmla="*/ 99155 w 172711"/>
                  <a:gd name="connsiteY9" fmla="*/ 113797 h 317911"/>
                  <a:gd name="connsiteX10" fmla="*/ 99155 w 172711"/>
                  <a:gd name="connsiteY10" fmla="*/ 222481 h 317911"/>
                  <a:gd name="connsiteX11" fmla="*/ 108480 w 172711"/>
                  <a:gd name="connsiteY11" fmla="*/ 261202 h 317911"/>
                  <a:gd name="connsiteX12" fmla="*/ 140358 w 172711"/>
                  <a:gd name="connsiteY12" fmla="*/ 272752 h 317911"/>
                  <a:gd name="connsiteX13" fmla="*/ 157391 w 172711"/>
                  <a:gd name="connsiteY13" fmla="*/ 271900 h 317911"/>
                  <a:gd name="connsiteX14" fmla="*/ 172712 w 172711"/>
                  <a:gd name="connsiteY14" fmla="*/ 269723 h 317911"/>
                  <a:gd name="connsiteX15" fmla="*/ 172712 w 172711"/>
                  <a:gd name="connsiteY15" fmla="*/ 312136 h 317911"/>
                  <a:gd name="connsiteX16" fmla="*/ 153300 w 172711"/>
                  <a:gd name="connsiteY16" fmla="*/ 316302 h 317911"/>
                  <a:gd name="connsiteX17" fmla="*/ 130557 w 172711"/>
                  <a:gd name="connsiteY17" fmla="*/ 317911 h 317911"/>
                  <a:gd name="connsiteX18" fmla="*/ 48340 w 172711"/>
                  <a:gd name="connsiteY18" fmla="*/ 228445 h 317911"/>
                  <a:gd name="connsiteX19" fmla="*/ 48340 w 172711"/>
                  <a:gd name="connsiteY19" fmla="*/ 113797 h 317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2711" h="317911">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grpFill/>
              <a:ln w="9511" cap="flat">
                <a:noFill/>
                <a:prstDash val="solid"/>
                <a:miter/>
              </a:ln>
            </p:spPr>
            <p:txBody>
              <a:bodyPr rtlCol="0" anchor="ctr"/>
              <a:lstStyle/>
              <a:p>
                <a:endParaRPr lang="en-US">
                  <a:solidFill>
                    <a:schemeClr val="tx1"/>
                  </a:solidFill>
                </a:endParaRPr>
              </a:p>
            </p:txBody>
          </p:sp>
          <p:sp>
            <p:nvSpPr>
              <p:cNvPr id="20" name="Freeform 19">
                <a:extLst>
                  <a:ext uri="{FF2B5EF4-FFF2-40B4-BE49-F238E27FC236}">
                    <a16:creationId xmlns:a16="http://schemas.microsoft.com/office/drawing/2014/main" id="{CB7456F9-58BA-CD4F-9790-2160F63F8F71}"/>
                  </a:ext>
                </a:extLst>
              </p:cNvPr>
              <p:cNvSpPr/>
              <p:nvPr/>
            </p:nvSpPr>
            <p:spPr>
              <a:xfrm>
                <a:off x="5071547" y="6104132"/>
                <a:ext cx="240368" cy="253249"/>
              </a:xfrm>
              <a:custGeom>
                <a:avLst/>
                <a:gdLst>
                  <a:gd name="connsiteX0" fmla="*/ 240274 w 240368"/>
                  <a:gd name="connsiteY0" fmla="*/ 247380 h 253249"/>
                  <a:gd name="connsiteX1" fmla="*/ 190411 w 240368"/>
                  <a:gd name="connsiteY1" fmla="*/ 247380 h 253249"/>
                  <a:gd name="connsiteX2" fmla="*/ 190411 w 240368"/>
                  <a:gd name="connsiteY2" fmla="*/ 213582 h 253249"/>
                  <a:gd name="connsiteX3" fmla="*/ 156630 w 240368"/>
                  <a:gd name="connsiteY3" fmla="*/ 242930 h 253249"/>
                  <a:gd name="connsiteX4" fmla="*/ 110098 w 240368"/>
                  <a:gd name="connsiteY4" fmla="*/ 253250 h 253249"/>
                  <a:gd name="connsiteX5" fmla="*/ 53193 w 240368"/>
                  <a:gd name="connsiteY5" fmla="*/ 236871 h 253249"/>
                  <a:gd name="connsiteX6" fmla="*/ 14178 w 240368"/>
                  <a:gd name="connsiteY6" fmla="*/ 191902 h 253249"/>
                  <a:gd name="connsiteX7" fmla="*/ 0 w 240368"/>
                  <a:gd name="connsiteY7" fmla="*/ 126483 h 253249"/>
                  <a:gd name="connsiteX8" fmla="*/ 14464 w 240368"/>
                  <a:gd name="connsiteY8" fmla="*/ 60875 h 253249"/>
                  <a:gd name="connsiteX9" fmla="*/ 54430 w 240368"/>
                  <a:gd name="connsiteY9" fmla="*/ 16189 h 253249"/>
                  <a:gd name="connsiteX10" fmla="*/ 112952 w 240368"/>
                  <a:gd name="connsiteY10" fmla="*/ 0 h 253249"/>
                  <a:gd name="connsiteX11" fmla="*/ 157677 w 240368"/>
                  <a:gd name="connsiteY11" fmla="*/ 9657 h 253249"/>
                  <a:gd name="connsiteX12" fmla="*/ 190506 w 240368"/>
                  <a:gd name="connsiteY12" fmla="*/ 36922 h 253249"/>
                  <a:gd name="connsiteX13" fmla="*/ 190506 w 240368"/>
                  <a:gd name="connsiteY13" fmla="*/ 5870 h 253249"/>
                  <a:gd name="connsiteX14" fmla="*/ 240369 w 240368"/>
                  <a:gd name="connsiteY14" fmla="*/ 5870 h 253249"/>
                  <a:gd name="connsiteX15" fmla="*/ 240369 w 240368"/>
                  <a:gd name="connsiteY15" fmla="*/ 247380 h 253249"/>
                  <a:gd name="connsiteX16" fmla="*/ 189459 w 240368"/>
                  <a:gd name="connsiteY16" fmla="*/ 90318 h 253249"/>
                  <a:gd name="connsiteX17" fmla="*/ 163767 w 240368"/>
                  <a:gd name="connsiteY17" fmla="*/ 57750 h 253249"/>
                  <a:gd name="connsiteX18" fmla="*/ 123134 w 240368"/>
                  <a:gd name="connsiteY18" fmla="*/ 45822 h 253249"/>
                  <a:gd name="connsiteX19" fmla="*/ 71178 w 240368"/>
                  <a:gd name="connsiteY19" fmla="*/ 67596 h 253249"/>
                  <a:gd name="connsiteX20" fmla="*/ 51861 w 240368"/>
                  <a:gd name="connsiteY20" fmla="*/ 126483 h 253249"/>
                  <a:gd name="connsiteX21" fmla="*/ 70512 w 240368"/>
                  <a:gd name="connsiteY21" fmla="*/ 185559 h 253249"/>
                  <a:gd name="connsiteX22" fmla="*/ 121041 w 240368"/>
                  <a:gd name="connsiteY22" fmla="*/ 207333 h 253249"/>
                  <a:gd name="connsiteX23" fmla="*/ 162910 w 240368"/>
                  <a:gd name="connsiteY23" fmla="*/ 195310 h 253249"/>
                  <a:gd name="connsiteX24" fmla="*/ 189459 w 240368"/>
                  <a:gd name="connsiteY24" fmla="*/ 162837 h 253249"/>
                  <a:gd name="connsiteX25" fmla="*/ 189459 w 240368"/>
                  <a:gd name="connsiteY25" fmla="*/ 90318 h 253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40368" h="253249">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grpFill/>
              <a:ln w="9511" cap="flat">
                <a:noFill/>
                <a:prstDash val="solid"/>
                <a:miter/>
              </a:ln>
            </p:spPr>
            <p:txBody>
              <a:bodyPr rtlCol="0" anchor="ctr"/>
              <a:lstStyle/>
              <a:p>
                <a:endParaRPr lang="en-US">
                  <a:solidFill>
                    <a:schemeClr val="tx1"/>
                  </a:solidFill>
                </a:endParaRPr>
              </a:p>
            </p:txBody>
          </p:sp>
        </p:grpSp>
        <p:sp>
          <p:nvSpPr>
            <p:cNvPr id="16" name="Freeform 15">
              <a:extLst>
                <a:ext uri="{FF2B5EF4-FFF2-40B4-BE49-F238E27FC236}">
                  <a16:creationId xmlns:a16="http://schemas.microsoft.com/office/drawing/2014/main" id="{B3411448-4FBE-D74E-9A7D-AE1E05AB9BDC}"/>
                </a:ext>
              </a:extLst>
            </p:cNvPr>
            <p:cNvSpPr/>
            <p:nvPr/>
          </p:nvSpPr>
          <p:spPr>
            <a:xfrm>
              <a:off x="3610015" y="6016276"/>
              <a:ext cx="516136" cy="341200"/>
            </a:xfrm>
            <a:custGeom>
              <a:avLst/>
              <a:gdLst>
                <a:gd name="connsiteX0" fmla="*/ 370355 w 516136"/>
                <a:gd name="connsiteY0" fmla="*/ 0 h 341200"/>
                <a:gd name="connsiteX1" fmla="*/ 265015 w 516136"/>
                <a:gd name="connsiteY1" fmla="*/ 71951 h 341200"/>
                <a:gd name="connsiteX2" fmla="*/ 148256 w 516136"/>
                <a:gd name="connsiteY2" fmla="*/ 0 h 341200"/>
                <a:gd name="connsiteX3" fmla="*/ 0 w 516136"/>
                <a:gd name="connsiteY3" fmla="*/ 223806 h 341200"/>
                <a:gd name="connsiteX4" fmla="*/ 93635 w 516136"/>
                <a:gd name="connsiteY4" fmla="*/ 341201 h 341200"/>
                <a:gd name="connsiteX5" fmla="*/ 220196 w 516136"/>
                <a:gd name="connsiteY5" fmla="*/ 227593 h 341200"/>
                <a:gd name="connsiteX6" fmla="*/ 258164 w 516136"/>
                <a:gd name="connsiteY6" fmla="*/ 160849 h 341200"/>
                <a:gd name="connsiteX7" fmla="*/ 275292 w 516136"/>
                <a:gd name="connsiteY7" fmla="*/ 188967 h 341200"/>
                <a:gd name="connsiteX8" fmla="*/ 300604 w 516136"/>
                <a:gd name="connsiteY8" fmla="*/ 231285 h 341200"/>
                <a:gd name="connsiteX9" fmla="*/ 427164 w 516136"/>
                <a:gd name="connsiteY9" fmla="*/ 341201 h 341200"/>
                <a:gd name="connsiteX10" fmla="*/ 516137 w 516136"/>
                <a:gd name="connsiteY10" fmla="*/ 221629 h 341200"/>
                <a:gd name="connsiteX11" fmla="*/ 370355 w 516136"/>
                <a:gd name="connsiteY11" fmla="*/ 0 h 341200"/>
                <a:gd name="connsiteX12" fmla="*/ 179087 w 516136"/>
                <a:gd name="connsiteY12" fmla="*/ 202126 h 341200"/>
                <a:gd name="connsiteX13" fmla="*/ 95824 w 516136"/>
                <a:gd name="connsiteY13" fmla="*/ 285628 h 341200"/>
                <a:gd name="connsiteX14" fmla="*/ 55858 w 516136"/>
                <a:gd name="connsiteY14" fmla="*/ 224658 h 341200"/>
                <a:gd name="connsiteX15" fmla="*/ 147590 w 516136"/>
                <a:gd name="connsiteY15" fmla="*/ 55668 h 341200"/>
                <a:gd name="connsiteX16" fmla="*/ 231805 w 516136"/>
                <a:gd name="connsiteY16" fmla="*/ 120424 h 341200"/>
                <a:gd name="connsiteX17" fmla="*/ 179087 w 516136"/>
                <a:gd name="connsiteY17" fmla="*/ 202126 h 341200"/>
                <a:gd name="connsiteX18" fmla="*/ 344186 w 516136"/>
                <a:gd name="connsiteY18" fmla="*/ 193511 h 341200"/>
                <a:gd name="connsiteX19" fmla="*/ 313926 w 516136"/>
                <a:gd name="connsiteY19" fmla="*/ 143335 h 341200"/>
                <a:gd name="connsiteX20" fmla="*/ 290327 w 516136"/>
                <a:gd name="connsiteY20" fmla="*/ 106791 h 341200"/>
                <a:gd name="connsiteX21" fmla="*/ 366834 w 516136"/>
                <a:gd name="connsiteY21" fmla="*/ 44023 h 341200"/>
                <a:gd name="connsiteX22" fmla="*/ 466845 w 516136"/>
                <a:gd name="connsiteY22" fmla="*/ 225416 h 341200"/>
                <a:gd name="connsiteX23" fmla="*/ 428306 w 516136"/>
                <a:gd name="connsiteY23" fmla="*/ 285628 h 341200"/>
                <a:gd name="connsiteX24" fmla="*/ 344186 w 516136"/>
                <a:gd name="connsiteY24" fmla="*/ 193511 h 34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16136" h="34120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grpFill/>
            <a:ln w="9511" cap="flat">
              <a:noFill/>
              <a:prstDash val="solid"/>
              <a:miter/>
            </a:ln>
          </p:spPr>
          <p:txBody>
            <a:bodyPr rtlCol="0" anchor="ctr"/>
            <a:lstStyle/>
            <a:p>
              <a:endParaRPr lang="en-US">
                <a:solidFill>
                  <a:schemeClr val="tx1"/>
                </a:solidFill>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Pattern-Arrows">
  <p:cSld name="1_Pattern-Arrows">
    <p:bg>
      <p:bgPr>
        <a:solidFill>
          <a:srgbClr val="55B473"/>
        </a:solidFill>
        <a:effectLst/>
      </p:bgPr>
    </p:bg>
    <p:spTree>
      <p:nvGrpSpPr>
        <p:cNvPr id="1" name="Shape 91"/>
        <p:cNvGrpSpPr/>
        <p:nvPr/>
      </p:nvGrpSpPr>
      <p:grpSpPr>
        <a:xfrm>
          <a:off x="0" y="0"/>
          <a:ext cx="0" cy="0"/>
          <a:chOff x="0" y="0"/>
          <a:chExt cx="0" cy="0"/>
        </a:xfrm>
      </p:grpSpPr>
      <p:pic>
        <p:nvPicPr>
          <p:cNvPr id="92" name="Google Shape;92;p182" descr="A picture containing text, electronics, circuit&#10;&#10;Description automatically generated"/>
          <p:cNvPicPr preferRelativeResize="0"/>
          <p:nvPr/>
        </p:nvPicPr>
        <p:blipFill rotWithShape="1">
          <a:blip r:embed="rId2">
            <a:alphaModFix amt="20000"/>
          </a:blip>
          <a:srcRect/>
          <a:stretch/>
        </p:blipFill>
        <p:spPr>
          <a:xfrm>
            <a:off x="0" y="3572"/>
            <a:ext cx="24371300" cy="13708856"/>
          </a:xfrm>
          <a:prstGeom prst="rect">
            <a:avLst/>
          </a:prstGeom>
          <a:noFill/>
          <a:ln>
            <a:noFill/>
          </a:ln>
        </p:spPr>
      </p:pic>
      <p:sp>
        <p:nvSpPr>
          <p:cNvPr id="93" name="Google Shape;93;p182"/>
          <p:cNvSpPr txBox="1"/>
          <p:nvPr/>
        </p:nvSpPr>
        <p:spPr>
          <a:xfrm>
            <a:off x="22525038" y="12730923"/>
            <a:ext cx="925512" cy="206594"/>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300"/>
              <a:buFont typeface="Arial"/>
              <a:buNone/>
            </a:pPr>
            <a:fld id="{00000000-1234-1234-1234-123412341234}" type="slidenum">
              <a:rPr lang="en-SG" sz="1200" b="1" i="0" u="none" strike="noStrike" cap="none">
                <a:solidFill>
                  <a:srgbClr val="005A42"/>
                </a:solidFill>
                <a:latin typeface="Montserrat SemiBold"/>
                <a:ea typeface="Montserrat SemiBold"/>
                <a:cs typeface="Montserrat SemiBold"/>
                <a:sym typeface="Montserrat SemiBold"/>
              </a:rPr>
              <a:t>‹#›</a:t>
            </a:fld>
            <a:endParaRPr sz="1200" b="1" i="0" u="none" strike="noStrike" cap="none">
              <a:solidFill>
                <a:srgbClr val="005A42"/>
              </a:solidFill>
              <a:latin typeface="Montserrat SemiBold"/>
              <a:ea typeface="Montserrat SemiBold"/>
              <a:cs typeface="Montserrat SemiBold"/>
              <a:sym typeface="Montserrat SemiBold"/>
            </a:endParaRPr>
          </a:p>
        </p:txBody>
      </p:sp>
      <p:sp>
        <p:nvSpPr>
          <p:cNvPr id="103" name="Google Shape;103;p182"/>
          <p:cNvSpPr txBox="1"/>
          <p:nvPr/>
        </p:nvSpPr>
        <p:spPr>
          <a:xfrm>
            <a:off x="2811464" y="12730923"/>
            <a:ext cx="4914396" cy="206594"/>
          </a:xfrm>
          <a:prstGeom prst="rect">
            <a:avLst/>
          </a:prstGeom>
          <a:noFill/>
          <a:ln>
            <a:noFill/>
          </a:ln>
        </p:spPr>
        <p:txBody>
          <a:bodyPr spcFirstLastPara="1" wrap="square" lIns="0" tIns="0" rIns="0" bIns="0" anchor="b" anchorCtr="0">
            <a:noAutofit/>
          </a:bodyPr>
          <a:lstStyle/>
          <a:p>
            <a:pPr marL="0" marR="0" lvl="0" indent="0" algn="l" rtl="0">
              <a:lnSpc>
                <a:spcPct val="125000"/>
              </a:lnSpc>
              <a:spcBef>
                <a:spcPts val="0"/>
              </a:spcBef>
              <a:spcAft>
                <a:spcPts val="0"/>
              </a:spcAft>
              <a:buClr>
                <a:srgbClr val="1C2B33"/>
              </a:buClr>
              <a:buSzPts val="300"/>
              <a:buFont typeface="Arial"/>
              <a:buNone/>
            </a:pPr>
            <a:r>
              <a:rPr lang="en-SG" sz="1200" b="1" i="0" u="none" strike="noStrike" cap="none" dirty="0">
                <a:solidFill>
                  <a:srgbClr val="FFFFFF"/>
                </a:solidFill>
                <a:latin typeface="Montserrat SemiBold"/>
                <a:ea typeface="Montserrat SemiBold"/>
                <a:cs typeface="Montserrat SemiBold"/>
                <a:sym typeface="Montserrat SemiBold"/>
              </a:rPr>
              <a:t>MY DIGITAL WORLD: DIGITAL WELLNESS</a:t>
            </a:r>
            <a:endParaRPr sz="1400" b="1" i="0" u="none" strike="noStrike" cap="none" dirty="0">
              <a:solidFill>
                <a:srgbClr val="FFFFFF"/>
              </a:solidFill>
              <a:latin typeface="Montserrat SemiBold"/>
              <a:ea typeface="Montserrat SemiBold"/>
              <a:cs typeface="Montserrat SemiBold"/>
              <a:sym typeface="Montserrat SemiBold"/>
            </a:endParaRPr>
          </a:p>
        </p:txBody>
      </p:sp>
      <p:grpSp>
        <p:nvGrpSpPr>
          <p:cNvPr id="14" name="Graphic 3">
            <a:extLst>
              <a:ext uri="{FF2B5EF4-FFF2-40B4-BE49-F238E27FC236}">
                <a16:creationId xmlns:a16="http://schemas.microsoft.com/office/drawing/2014/main" id="{43700F77-10B4-3744-AEC0-9C050DFE237F}"/>
              </a:ext>
            </a:extLst>
          </p:cNvPr>
          <p:cNvGrpSpPr/>
          <p:nvPr userDrawn="1"/>
        </p:nvGrpSpPr>
        <p:grpSpPr>
          <a:xfrm>
            <a:off x="992155" y="12714888"/>
            <a:ext cx="1008783" cy="202242"/>
            <a:chOff x="3610015" y="6016276"/>
            <a:chExt cx="1701900" cy="341200"/>
          </a:xfrm>
          <a:solidFill>
            <a:srgbClr val="FFFFFF"/>
          </a:solidFill>
        </p:grpSpPr>
        <p:grpSp>
          <p:nvGrpSpPr>
            <p:cNvPr id="15" name="Graphic 3">
              <a:extLst>
                <a:ext uri="{FF2B5EF4-FFF2-40B4-BE49-F238E27FC236}">
                  <a16:creationId xmlns:a16="http://schemas.microsoft.com/office/drawing/2014/main" id="{B40F0EA3-950B-EE4A-A882-4C141B43727D}"/>
                </a:ext>
              </a:extLst>
            </p:cNvPr>
            <p:cNvGrpSpPr/>
            <p:nvPr/>
          </p:nvGrpSpPr>
          <p:grpSpPr>
            <a:xfrm>
              <a:off x="4234632" y="6027258"/>
              <a:ext cx="1077283" cy="330123"/>
              <a:chOff x="4234632" y="6027258"/>
              <a:chExt cx="1077283" cy="330123"/>
            </a:xfrm>
            <a:grpFill/>
          </p:grpSpPr>
          <p:sp>
            <p:nvSpPr>
              <p:cNvPr id="17" name="Freeform 16">
                <a:extLst>
                  <a:ext uri="{FF2B5EF4-FFF2-40B4-BE49-F238E27FC236}">
                    <a16:creationId xmlns:a16="http://schemas.microsoft.com/office/drawing/2014/main" id="{6243F996-1382-9841-8031-93AEB3DDB570}"/>
                  </a:ext>
                </a:extLst>
              </p:cNvPr>
              <p:cNvSpPr/>
              <p:nvPr/>
            </p:nvSpPr>
            <p:spPr>
              <a:xfrm>
                <a:off x="4234632" y="6027258"/>
                <a:ext cx="346945" cy="324348"/>
              </a:xfrm>
              <a:custGeom>
                <a:avLst/>
                <a:gdLst>
                  <a:gd name="connsiteX0" fmla="*/ 0 w 346945"/>
                  <a:gd name="connsiteY0" fmla="*/ 0 h 324348"/>
                  <a:gd name="connsiteX1" fmla="*/ 64517 w 346945"/>
                  <a:gd name="connsiteY1" fmla="*/ 0 h 324348"/>
                  <a:gd name="connsiteX2" fmla="*/ 174234 w 346945"/>
                  <a:gd name="connsiteY2" fmla="*/ 197393 h 324348"/>
                  <a:gd name="connsiteX3" fmla="*/ 283856 w 346945"/>
                  <a:gd name="connsiteY3" fmla="*/ 0 h 324348"/>
                  <a:gd name="connsiteX4" fmla="*/ 346946 w 346945"/>
                  <a:gd name="connsiteY4" fmla="*/ 0 h 324348"/>
                  <a:gd name="connsiteX5" fmla="*/ 346946 w 346945"/>
                  <a:gd name="connsiteY5" fmla="*/ 324349 h 324348"/>
                  <a:gd name="connsiteX6" fmla="*/ 294324 w 346945"/>
                  <a:gd name="connsiteY6" fmla="*/ 324349 h 324348"/>
                  <a:gd name="connsiteX7" fmla="*/ 294324 w 346945"/>
                  <a:gd name="connsiteY7" fmla="*/ 75738 h 324348"/>
                  <a:gd name="connsiteX8" fmla="*/ 198214 w 346945"/>
                  <a:gd name="connsiteY8" fmla="*/ 247853 h 324348"/>
                  <a:gd name="connsiteX9" fmla="*/ 148827 w 346945"/>
                  <a:gd name="connsiteY9" fmla="*/ 247853 h 324348"/>
                  <a:gd name="connsiteX10" fmla="*/ 52622 w 346945"/>
                  <a:gd name="connsiteY10" fmla="*/ 75738 h 324348"/>
                  <a:gd name="connsiteX11" fmla="*/ 52622 w 346945"/>
                  <a:gd name="connsiteY11" fmla="*/ 324349 h 324348"/>
                  <a:gd name="connsiteX12" fmla="*/ 0 w 346945"/>
                  <a:gd name="connsiteY12" fmla="*/ 324349 h 324348"/>
                  <a:gd name="connsiteX13" fmla="*/ 0 w 346945"/>
                  <a:gd name="connsiteY13" fmla="*/ 0 h 324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6945" h="324348">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grpFill/>
              <a:ln w="9511" cap="flat">
                <a:noFill/>
                <a:prstDash val="solid"/>
                <a:miter/>
              </a:ln>
            </p:spPr>
            <p:txBody>
              <a:bodyPr rtlCol="0" anchor="ctr"/>
              <a:lstStyle/>
              <a:p>
                <a:endParaRPr lang="en-US">
                  <a:solidFill>
                    <a:schemeClr val="tx1"/>
                  </a:solidFill>
                </a:endParaRPr>
              </a:p>
            </p:txBody>
          </p:sp>
          <p:sp>
            <p:nvSpPr>
              <p:cNvPr id="18" name="Freeform 17">
                <a:extLst>
                  <a:ext uri="{FF2B5EF4-FFF2-40B4-BE49-F238E27FC236}">
                    <a16:creationId xmlns:a16="http://schemas.microsoft.com/office/drawing/2014/main" id="{CBD4629E-9EA7-A240-B1F8-A3A4CDAE6672}"/>
                  </a:ext>
                </a:extLst>
              </p:cNvPr>
              <p:cNvSpPr/>
              <p:nvPr/>
            </p:nvSpPr>
            <p:spPr>
              <a:xfrm>
                <a:off x="4628396" y="6104227"/>
                <a:ext cx="230853" cy="253154"/>
              </a:xfrm>
              <a:custGeom>
                <a:avLst/>
                <a:gdLst>
                  <a:gd name="connsiteX0" fmla="*/ 122944 w 230853"/>
                  <a:gd name="connsiteY0" fmla="*/ 253155 h 253154"/>
                  <a:gd name="connsiteX1" fmla="*/ 58712 w 230853"/>
                  <a:gd name="connsiteY1" fmla="*/ 237061 h 253154"/>
                  <a:gd name="connsiteX2" fmla="*/ 15511 w 230853"/>
                  <a:gd name="connsiteY2" fmla="*/ 192470 h 253154"/>
                  <a:gd name="connsiteX3" fmla="*/ 0 w 230853"/>
                  <a:gd name="connsiteY3" fmla="*/ 127145 h 253154"/>
                  <a:gd name="connsiteX4" fmla="*/ 15130 w 230853"/>
                  <a:gd name="connsiteY4" fmla="*/ 61159 h 253154"/>
                  <a:gd name="connsiteX5" fmla="*/ 57190 w 230853"/>
                  <a:gd name="connsiteY5" fmla="*/ 16189 h 253154"/>
                  <a:gd name="connsiteX6" fmla="*/ 119043 w 230853"/>
                  <a:gd name="connsiteY6" fmla="*/ 0 h 253154"/>
                  <a:gd name="connsiteX7" fmla="*/ 178802 w 230853"/>
                  <a:gd name="connsiteY7" fmla="*/ 16378 h 253154"/>
                  <a:gd name="connsiteX8" fmla="*/ 217341 w 230853"/>
                  <a:gd name="connsiteY8" fmla="*/ 62105 h 253154"/>
                  <a:gd name="connsiteX9" fmla="*/ 230853 w 230853"/>
                  <a:gd name="connsiteY9" fmla="*/ 131122 h 253154"/>
                  <a:gd name="connsiteX10" fmla="*/ 230853 w 230853"/>
                  <a:gd name="connsiteY10" fmla="*/ 145512 h 253154"/>
                  <a:gd name="connsiteX11" fmla="*/ 52242 w 230853"/>
                  <a:gd name="connsiteY11" fmla="*/ 145512 h 253154"/>
                  <a:gd name="connsiteX12" fmla="*/ 76317 w 230853"/>
                  <a:gd name="connsiteY12" fmla="*/ 192186 h 253154"/>
                  <a:gd name="connsiteX13" fmla="*/ 124847 w 230853"/>
                  <a:gd name="connsiteY13" fmla="*/ 209227 h 253154"/>
                  <a:gd name="connsiteX14" fmla="*/ 165385 w 230853"/>
                  <a:gd name="connsiteY14" fmla="*/ 202316 h 253154"/>
                  <a:gd name="connsiteX15" fmla="*/ 197262 w 230853"/>
                  <a:gd name="connsiteY15" fmla="*/ 181204 h 253154"/>
                  <a:gd name="connsiteX16" fmla="*/ 225239 w 230853"/>
                  <a:gd name="connsiteY16" fmla="*/ 215286 h 253154"/>
                  <a:gd name="connsiteX17" fmla="*/ 122944 w 230853"/>
                  <a:gd name="connsiteY17" fmla="*/ 253155 h 253154"/>
                  <a:gd name="connsiteX18" fmla="*/ 161388 w 230853"/>
                  <a:gd name="connsiteY18" fmla="*/ 60685 h 253154"/>
                  <a:gd name="connsiteX19" fmla="*/ 118091 w 230853"/>
                  <a:gd name="connsiteY19" fmla="*/ 43928 h 253154"/>
                  <a:gd name="connsiteX20" fmla="*/ 74414 w 230853"/>
                  <a:gd name="connsiteY20" fmla="*/ 61064 h 253154"/>
                  <a:gd name="connsiteX21" fmla="*/ 52147 w 230853"/>
                  <a:gd name="connsiteY21" fmla="*/ 107170 h 253154"/>
                  <a:gd name="connsiteX22" fmla="*/ 180229 w 230853"/>
                  <a:gd name="connsiteY22" fmla="*/ 107170 h 253154"/>
                  <a:gd name="connsiteX23" fmla="*/ 161388 w 230853"/>
                  <a:gd name="connsiteY23" fmla="*/ 60685 h 253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0853" h="253154">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grpFill/>
              <a:ln w="9511" cap="flat">
                <a:noFill/>
                <a:prstDash val="solid"/>
                <a:miter/>
              </a:ln>
            </p:spPr>
            <p:txBody>
              <a:bodyPr rtlCol="0" anchor="ctr"/>
              <a:lstStyle/>
              <a:p>
                <a:endParaRPr lang="en-US">
                  <a:solidFill>
                    <a:schemeClr val="tx1"/>
                  </a:solidFill>
                </a:endParaRPr>
              </a:p>
            </p:txBody>
          </p:sp>
          <p:sp>
            <p:nvSpPr>
              <p:cNvPr id="19" name="Freeform 18">
                <a:extLst>
                  <a:ext uri="{FF2B5EF4-FFF2-40B4-BE49-F238E27FC236}">
                    <a16:creationId xmlns:a16="http://schemas.microsoft.com/office/drawing/2014/main" id="{BF772E5E-62EA-8748-A93C-0381EAFD393E}"/>
                  </a:ext>
                </a:extLst>
              </p:cNvPr>
              <p:cNvSpPr/>
              <p:nvPr/>
            </p:nvSpPr>
            <p:spPr>
              <a:xfrm>
                <a:off x="4874474" y="6038997"/>
                <a:ext cx="172711" cy="317911"/>
              </a:xfrm>
              <a:custGeom>
                <a:avLst/>
                <a:gdLst>
                  <a:gd name="connsiteX0" fmla="*/ 48435 w 172711"/>
                  <a:gd name="connsiteY0" fmla="*/ 113797 h 317911"/>
                  <a:gd name="connsiteX1" fmla="*/ 0 w 172711"/>
                  <a:gd name="connsiteY1" fmla="*/ 113797 h 317911"/>
                  <a:gd name="connsiteX2" fmla="*/ 0 w 172711"/>
                  <a:gd name="connsiteY2" fmla="*/ 70910 h 317911"/>
                  <a:gd name="connsiteX3" fmla="*/ 48435 w 172711"/>
                  <a:gd name="connsiteY3" fmla="*/ 70910 h 317911"/>
                  <a:gd name="connsiteX4" fmla="*/ 48435 w 172711"/>
                  <a:gd name="connsiteY4" fmla="*/ 0 h 317911"/>
                  <a:gd name="connsiteX5" fmla="*/ 99155 w 172711"/>
                  <a:gd name="connsiteY5" fmla="*/ 0 h 317911"/>
                  <a:gd name="connsiteX6" fmla="*/ 99155 w 172711"/>
                  <a:gd name="connsiteY6" fmla="*/ 70910 h 317911"/>
                  <a:gd name="connsiteX7" fmla="*/ 172712 w 172711"/>
                  <a:gd name="connsiteY7" fmla="*/ 70910 h 317911"/>
                  <a:gd name="connsiteX8" fmla="*/ 172712 w 172711"/>
                  <a:gd name="connsiteY8" fmla="*/ 113797 h 317911"/>
                  <a:gd name="connsiteX9" fmla="*/ 99155 w 172711"/>
                  <a:gd name="connsiteY9" fmla="*/ 113797 h 317911"/>
                  <a:gd name="connsiteX10" fmla="*/ 99155 w 172711"/>
                  <a:gd name="connsiteY10" fmla="*/ 222481 h 317911"/>
                  <a:gd name="connsiteX11" fmla="*/ 108480 w 172711"/>
                  <a:gd name="connsiteY11" fmla="*/ 261202 h 317911"/>
                  <a:gd name="connsiteX12" fmla="*/ 140358 w 172711"/>
                  <a:gd name="connsiteY12" fmla="*/ 272752 h 317911"/>
                  <a:gd name="connsiteX13" fmla="*/ 157391 w 172711"/>
                  <a:gd name="connsiteY13" fmla="*/ 271900 h 317911"/>
                  <a:gd name="connsiteX14" fmla="*/ 172712 w 172711"/>
                  <a:gd name="connsiteY14" fmla="*/ 269723 h 317911"/>
                  <a:gd name="connsiteX15" fmla="*/ 172712 w 172711"/>
                  <a:gd name="connsiteY15" fmla="*/ 312136 h 317911"/>
                  <a:gd name="connsiteX16" fmla="*/ 153300 w 172711"/>
                  <a:gd name="connsiteY16" fmla="*/ 316302 h 317911"/>
                  <a:gd name="connsiteX17" fmla="*/ 130557 w 172711"/>
                  <a:gd name="connsiteY17" fmla="*/ 317911 h 317911"/>
                  <a:gd name="connsiteX18" fmla="*/ 48340 w 172711"/>
                  <a:gd name="connsiteY18" fmla="*/ 228445 h 317911"/>
                  <a:gd name="connsiteX19" fmla="*/ 48340 w 172711"/>
                  <a:gd name="connsiteY19" fmla="*/ 113797 h 317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2711" h="317911">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grpFill/>
              <a:ln w="9511" cap="flat">
                <a:noFill/>
                <a:prstDash val="solid"/>
                <a:miter/>
              </a:ln>
            </p:spPr>
            <p:txBody>
              <a:bodyPr rtlCol="0" anchor="ctr"/>
              <a:lstStyle/>
              <a:p>
                <a:endParaRPr lang="en-US">
                  <a:solidFill>
                    <a:schemeClr val="tx1"/>
                  </a:solidFill>
                </a:endParaRPr>
              </a:p>
            </p:txBody>
          </p:sp>
          <p:sp>
            <p:nvSpPr>
              <p:cNvPr id="20" name="Freeform 19">
                <a:extLst>
                  <a:ext uri="{FF2B5EF4-FFF2-40B4-BE49-F238E27FC236}">
                    <a16:creationId xmlns:a16="http://schemas.microsoft.com/office/drawing/2014/main" id="{FC79AF45-C6F1-1749-A281-AC1DE0B0402A}"/>
                  </a:ext>
                </a:extLst>
              </p:cNvPr>
              <p:cNvSpPr/>
              <p:nvPr/>
            </p:nvSpPr>
            <p:spPr>
              <a:xfrm>
                <a:off x="5071547" y="6104132"/>
                <a:ext cx="240368" cy="253249"/>
              </a:xfrm>
              <a:custGeom>
                <a:avLst/>
                <a:gdLst>
                  <a:gd name="connsiteX0" fmla="*/ 240274 w 240368"/>
                  <a:gd name="connsiteY0" fmla="*/ 247380 h 253249"/>
                  <a:gd name="connsiteX1" fmla="*/ 190411 w 240368"/>
                  <a:gd name="connsiteY1" fmla="*/ 247380 h 253249"/>
                  <a:gd name="connsiteX2" fmla="*/ 190411 w 240368"/>
                  <a:gd name="connsiteY2" fmla="*/ 213582 h 253249"/>
                  <a:gd name="connsiteX3" fmla="*/ 156630 w 240368"/>
                  <a:gd name="connsiteY3" fmla="*/ 242930 h 253249"/>
                  <a:gd name="connsiteX4" fmla="*/ 110098 w 240368"/>
                  <a:gd name="connsiteY4" fmla="*/ 253250 h 253249"/>
                  <a:gd name="connsiteX5" fmla="*/ 53193 w 240368"/>
                  <a:gd name="connsiteY5" fmla="*/ 236871 h 253249"/>
                  <a:gd name="connsiteX6" fmla="*/ 14178 w 240368"/>
                  <a:gd name="connsiteY6" fmla="*/ 191902 h 253249"/>
                  <a:gd name="connsiteX7" fmla="*/ 0 w 240368"/>
                  <a:gd name="connsiteY7" fmla="*/ 126483 h 253249"/>
                  <a:gd name="connsiteX8" fmla="*/ 14464 w 240368"/>
                  <a:gd name="connsiteY8" fmla="*/ 60875 h 253249"/>
                  <a:gd name="connsiteX9" fmla="*/ 54430 w 240368"/>
                  <a:gd name="connsiteY9" fmla="*/ 16189 h 253249"/>
                  <a:gd name="connsiteX10" fmla="*/ 112952 w 240368"/>
                  <a:gd name="connsiteY10" fmla="*/ 0 h 253249"/>
                  <a:gd name="connsiteX11" fmla="*/ 157677 w 240368"/>
                  <a:gd name="connsiteY11" fmla="*/ 9657 h 253249"/>
                  <a:gd name="connsiteX12" fmla="*/ 190506 w 240368"/>
                  <a:gd name="connsiteY12" fmla="*/ 36922 h 253249"/>
                  <a:gd name="connsiteX13" fmla="*/ 190506 w 240368"/>
                  <a:gd name="connsiteY13" fmla="*/ 5870 h 253249"/>
                  <a:gd name="connsiteX14" fmla="*/ 240369 w 240368"/>
                  <a:gd name="connsiteY14" fmla="*/ 5870 h 253249"/>
                  <a:gd name="connsiteX15" fmla="*/ 240369 w 240368"/>
                  <a:gd name="connsiteY15" fmla="*/ 247380 h 253249"/>
                  <a:gd name="connsiteX16" fmla="*/ 189459 w 240368"/>
                  <a:gd name="connsiteY16" fmla="*/ 90318 h 253249"/>
                  <a:gd name="connsiteX17" fmla="*/ 163767 w 240368"/>
                  <a:gd name="connsiteY17" fmla="*/ 57750 h 253249"/>
                  <a:gd name="connsiteX18" fmla="*/ 123134 w 240368"/>
                  <a:gd name="connsiteY18" fmla="*/ 45822 h 253249"/>
                  <a:gd name="connsiteX19" fmla="*/ 71178 w 240368"/>
                  <a:gd name="connsiteY19" fmla="*/ 67596 h 253249"/>
                  <a:gd name="connsiteX20" fmla="*/ 51861 w 240368"/>
                  <a:gd name="connsiteY20" fmla="*/ 126483 h 253249"/>
                  <a:gd name="connsiteX21" fmla="*/ 70512 w 240368"/>
                  <a:gd name="connsiteY21" fmla="*/ 185559 h 253249"/>
                  <a:gd name="connsiteX22" fmla="*/ 121041 w 240368"/>
                  <a:gd name="connsiteY22" fmla="*/ 207333 h 253249"/>
                  <a:gd name="connsiteX23" fmla="*/ 162910 w 240368"/>
                  <a:gd name="connsiteY23" fmla="*/ 195310 h 253249"/>
                  <a:gd name="connsiteX24" fmla="*/ 189459 w 240368"/>
                  <a:gd name="connsiteY24" fmla="*/ 162837 h 253249"/>
                  <a:gd name="connsiteX25" fmla="*/ 189459 w 240368"/>
                  <a:gd name="connsiteY25" fmla="*/ 90318 h 253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40368" h="253249">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grpFill/>
              <a:ln w="9511" cap="flat">
                <a:noFill/>
                <a:prstDash val="solid"/>
                <a:miter/>
              </a:ln>
            </p:spPr>
            <p:txBody>
              <a:bodyPr rtlCol="0" anchor="ctr"/>
              <a:lstStyle/>
              <a:p>
                <a:endParaRPr lang="en-US">
                  <a:solidFill>
                    <a:schemeClr val="tx1"/>
                  </a:solidFill>
                </a:endParaRPr>
              </a:p>
            </p:txBody>
          </p:sp>
        </p:grpSp>
        <p:sp>
          <p:nvSpPr>
            <p:cNvPr id="16" name="Freeform 15">
              <a:extLst>
                <a:ext uri="{FF2B5EF4-FFF2-40B4-BE49-F238E27FC236}">
                  <a16:creationId xmlns:a16="http://schemas.microsoft.com/office/drawing/2014/main" id="{016BD4B9-9D4D-8047-B25C-26E539BE3BA3}"/>
                </a:ext>
              </a:extLst>
            </p:cNvPr>
            <p:cNvSpPr/>
            <p:nvPr/>
          </p:nvSpPr>
          <p:spPr>
            <a:xfrm>
              <a:off x="3610015" y="6016276"/>
              <a:ext cx="516136" cy="341200"/>
            </a:xfrm>
            <a:custGeom>
              <a:avLst/>
              <a:gdLst>
                <a:gd name="connsiteX0" fmla="*/ 370355 w 516136"/>
                <a:gd name="connsiteY0" fmla="*/ 0 h 341200"/>
                <a:gd name="connsiteX1" fmla="*/ 265015 w 516136"/>
                <a:gd name="connsiteY1" fmla="*/ 71951 h 341200"/>
                <a:gd name="connsiteX2" fmla="*/ 148256 w 516136"/>
                <a:gd name="connsiteY2" fmla="*/ 0 h 341200"/>
                <a:gd name="connsiteX3" fmla="*/ 0 w 516136"/>
                <a:gd name="connsiteY3" fmla="*/ 223806 h 341200"/>
                <a:gd name="connsiteX4" fmla="*/ 93635 w 516136"/>
                <a:gd name="connsiteY4" fmla="*/ 341201 h 341200"/>
                <a:gd name="connsiteX5" fmla="*/ 220196 w 516136"/>
                <a:gd name="connsiteY5" fmla="*/ 227593 h 341200"/>
                <a:gd name="connsiteX6" fmla="*/ 258164 w 516136"/>
                <a:gd name="connsiteY6" fmla="*/ 160849 h 341200"/>
                <a:gd name="connsiteX7" fmla="*/ 275292 w 516136"/>
                <a:gd name="connsiteY7" fmla="*/ 188967 h 341200"/>
                <a:gd name="connsiteX8" fmla="*/ 300604 w 516136"/>
                <a:gd name="connsiteY8" fmla="*/ 231285 h 341200"/>
                <a:gd name="connsiteX9" fmla="*/ 427164 w 516136"/>
                <a:gd name="connsiteY9" fmla="*/ 341201 h 341200"/>
                <a:gd name="connsiteX10" fmla="*/ 516137 w 516136"/>
                <a:gd name="connsiteY10" fmla="*/ 221629 h 341200"/>
                <a:gd name="connsiteX11" fmla="*/ 370355 w 516136"/>
                <a:gd name="connsiteY11" fmla="*/ 0 h 341200"/>
                <a:gd name="connsiteX12" fmla="*/ 179087 w 516136"/>
                <a:gd name="connsiteY12" fmla="*/ 202126 h 341200"/>
                <a:gd name="connsiteX13" fmla="*/ 95824 w 516136"/>
                <a:gd name="connsiteY13" fmla="*/ 285628 h 341200"/>
                <a:gd name="connsiteX14" fmla="*/ 55858 w 516136"/>
                <a:gd name="connsiteY14" fmla="*/ 224658 h 341200"/>
                <a:gd name="connsiteX15" fmla="*/ 147590 w 516136"/>
                <a:gd name="connsiteY15" fmla="*/ 55668 h 341200"/>
                <a:gd name="connsiteX16" fmla="*/ 231805 w 516136"/>
                <a:gd name="connsiteY16" fmla="*/ 120424 h 341200"/>
                <a:gd name="connsiteX17" fmla="*/ 179087 w 516136"/>
                <a:gd name="connsiteY17" fmla="*/ 202126 h 341200"/>
                <a:gd name="connsiteX18" fmla="*/ 344186 w 516136"/>
                <a:gd name="connsiteY18" fmla="*/ 193511 h 341200"/>
                <a:gd name="connsiteX19" fmla="*/ 313926 w 516136"/>
                <a:gd name="connsiteY19" fmla="*/ 143335 h 341200"/>
                <a:gd name="connsiteX20" fmla="*/ 290327 w 516136"/>
                <a:gd name="connsiteY20" fmla="*/ 106791 h 341200"/>
                <a:gd name="connsiteX21" fmla="*/ 366834 w 516136"/>
                <a:gd name="connsiteY21" fmla="*/ 44023 h 341200"/>
                <a:gd name="connsiteX22" fmla="*/ 466845 w 516136"/>
                <a:gd name="connsiteY22" fmla="*/ 225416 h 341200"/>
                <a:gd name="connsiteX23" fmla="*/ 428306 w 516136"/>
                <a:gd name="connsiteY23" fmla="*/ 285628 h 341200"/>
                <a:gd name="connsiteX24" fmla="*/ 344186 w 516136"/>
                <a:gd name="connsiteY24" fmla="*/ 193511 h 34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16136" h="34120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grpFill/>
            <a:ln w="9511" cap="flat">
              <a:noFill/>
              <a:prstDash val="solid"/>
              <a:miter/>
            </a:ln>
          </p:spPr>
          <p:txBody>
            <a:bodyPr rtlCol="0" anchor="ctr"/>
            <a:lstStyle/>
            <a:p>
              <a:endParaRPr lang="en-US">
                <a:solidFill>
                  <a:schemeClr val="tx1"/>
                </a:solidFill>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M5 Lesson 1">
  <p:cSld name="1_M5 Lesson 1 3">
    <p:spTree>
      <p:nvGrpSpPr>
        <p:cNvPr id="1" name="Shape 104"/>
        <p:cNvGrpSpPr/>
        <p:nvPr/>
      </p:nvGrpSpPr>
      <p:grpSpPr>
        <a:xfrm>
          <a:off x="0" y="0"/>
          <a:ext cx="0" cy="0"/>
          <a:chOff x="0" y="0"/>
          <a:chExt cx="0" cy="0"/>
        </a:xfrm>
      </p:grpSpPr>
      <p:pic>
        <p:nvPicPr>
          <p:cNvPr id="105" name="Google Shape;105;p183" descr="A picture containing leaf&#10;&#10;Description automatically generated"/>
          <p:cNvPicPr preferRelativeResize="0"/>
          <p:nvPr/>
        </p:nvPicPr>
        <p:blipFill rotWithShape="1">
          <a:blip r:embed="rId2">
            <a:alphaModFix amt="50000"/>
          </a:blip>
          <a:srcRect/>
          <a:stretch/>
        </p:blipFill>
        <p:spPr>
          <a:xfrm>
            <a:off x="0" y="0"/>
            <a:ext cx="24371300" cy="13722102"/>
          </a:xfrm>
          <a:prstGeom prst="rect">
            <a:avLst/>
          </a:prstGeom>
          <a:noFill/>
          <a:ln>
            <a:noFill/>
          </a:ln>
        </p:spPr>
      </p:pic>
      <p:sp>
        <p:nvSpPr>
          <p:cNvPr id="106" name="Google Shape;106;p183"/>
          <p:cNvSpPr txBox="1"/>
          <p:nvPr/>
        </p:nvSpPr>
        <p:spPr>
          <a:xfrm>
            <a:off x="22525038" y="12730923"/>
            <a:ext cx="925512" cy="206594"/>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300"/>
              <a:buFont typeface="Arial"/>
              <a:buNone/>
            </a:pPr>
            <a:fld id="{00000000-1234-1234-1234-123412341234}" type="slidenum">
              <a:rPr lang="en-SG" sz="1200" b="1" i="0" u="none" strike="noStrike" cap="none">
                <a:solidFill>
                  <a:srgbClr val="006B4E"/>
                </a:solidFill>
                <a:latin typeface="Montserrat SemiBold"/>
                <a:ea typeface="Montserrat SemiBold"/>
                <a:cs typeface="Montserrat SemiBold"/>
                <a:sym typeface="Montserrat SemiBold"/>
              </a:rPr>
              <a:t>‹#›</a:t>
            </a:fld>
            <a:endParaRPr sz="1200" b="1" i="0" u="none" strike="noStrike" cap="none">
              <a:solidFill>
                <a:srgbClr val="006B4E"/>
              </a:solidFill>
              <a:latin typeface="Montserrat SemiBold"/>
              <a:ea typeface="Montserrat SemiBold"/>
              <a:cs typeface="Montserrat SemiBold"/>
              <a:sym typeface="Montserrat SemiBold"/>
            </a:endParaRPr>
          </a:p>
        </p:txBody>
      </p:sp>
      <p:sp>
        <p:nvSpPr>
          <p:cNvPr id="116" name="Google Shape;116;p183"/>
          <p:cNvSpPr txBox="1"/>
          <p:nvPr/>
        </p:nvSpPr>
        <p:spPr>
          <a:xfrm>
            <a:off x="2811464" y="12730923"/>
            <a:ext cx="4914396" cy="206594"/>
          </a:xfrm>
          <a:prstGeom prst="rect">
            <a:avLst/>
          </a:prstGeom>
          <a:noFill/>
          <a:ln>
            <a:noFill/>
          </a:ln>
        </p:spPr>
        <p:txBody>
          <a:bodyPr spcFirstLastPara="1" wrap="square" lIns="0" tIns="0" rIns="0" bIns="0" anchor="b" anchorCtr="0">
            <a:noAutofit/>
          </a:bodyPr>
          <a:lstStyle/>
          <a:p>
            <a:pPr marL="0" marR="0" lvl="0" indent="0" algn="l" rtl="0">
              <a:lnSpc>
                <a:spcPct val="125000"/>
              </a:lnSpc>
              <a:spcBef>
                <a:spcPts val="0"/>
              </a:spcBef>
              <a:spcAft>
                <a:spcPts val="0"/>
              </a:spcAft>
              <a:buClr>
                <a:srgbClr val="1C2B33"/>
              </a:buClr>
              <a:buSzPts val="300"/>
              <a:buFont typeface="Arial"/>
              <a:buNone/>
            </a:pPr>
            <a:r>
              <a:rPr lang="en-SG" sz="1200" b="1" i="0" u="none" strike="noStrike" cap="none">
                <a:solidFill>
                  <a:srgbClr val="005A42"/>
                </a:solidFill>
                <a:latin typeface="Montserrat SemiBold"/>
                <a:ea typeface="Montserrat SemiBold"/>
                <a:cs typeface="Montserrat SemiBold"/>
                <a:sym typeface="Montserrat SemiBold"/>
              </a:rPr>
              <a:t>MY DIGITAL WORLD: DIGITAL WELLNESS</a:t>
            </a:r>
            <a:endParaRPr sz="1400" b="1" i="0" u="none" strike="noStrike" cap="none">
              <a:solidFill>
                <a:srgbClr val="005A42"/>
              </a:solidFill>
              <a:latin typeface="Montserrat SemiBold"/>
              <a:ea typeface="Montserrat SemiBold"/>
              <a:cs typeface="Montserrat SemiBold"/>
              <a:sym typeface="Montserrat SemiBold"/>
            </a:endParaRPr>
          </a:p>
        </p:txBody>
      </p:sp>
      <p:grpSp>
        <p:nvGrpSpPr>
          <p:cNvPr id="14" name="Graphic 3">
            <a:extLst>
              <a:ext uri="{FF2B5EF4-FFF2-40B4-BE49-F238E27FC236}">
                <a16:creationId xmlns:a16="http://schemas.microsoft.com/office/drawing/2014/main" id="{7B81116D-6FDB-E84A-A471-2010257A8A7C}"/>
              </a:ext>
            </a:extLst>
          </p:cNvPr>
          <p:cNvGrpSpPr/>
          <p:nvPr userDrawn="1"/>
        </p:nvGrpSpPr>
        <p:grpSpPr>
          <a:xfrm>
            <a:off x="992155" y="12714888"/>
            <a:ext cx="1008783" cy="202242"/>
            <a:chOff x="3610015" y="6016276"/>
            <a:chExt cx="1701900" cy="341200"/>
          </a:xfrm>
          <a:solidFill>
            <a:srgbClr val="000000"/>
          </a:solidFill>
        </p:grpSpPr>
        <p:grpSp>
          <p:nvGrpSpPr>
            <p:cNvPr id="15" name="Graphic 3">
              <a:extLst>
                <a:ext uri="{FF2B5EF4-FFF2-40B4-BE49-F238E27FC236}">
                  <a16:creationId xmlns:a16="http://schemas.microsoft.com/office/drawing/2014/main" id="{47080E41-3335-184F-900C-976152AB432B}"/>
                </a:ext>
              </a:extLst>
            </p:cNvPr>
            <p:cNvGrpSpPr/>
            <p:nvPr/>
          </p:nvGrpSpPr>
          <p:grpSpPr>
            <a:xfrm>
              <a:off x="4234632" y="6027258"/>
              <a:ext cx="1077283" cy="330123"/>
              <a:chOff x="4234632" y="6027258"/>
              <a:chExt cx="1077283" cy="330123"/>
            </a:xfrm>
            <a:grpFill/>
          </p:grpSpPr>
          <p:sp>
            <p:nvSpPr>
              <p:cNvPr id="17" name="Freeform 16">
                <a:extLst>
                  <a:ext uri="{FF2B5EF4-FFF2-40B4-BE49-F238E27FC236}">
                    <a16:creationId xmlns:a16="http://schemas.microsoft.com/office/drawing/2014/main" id="{9E635024-98DD-034F-9BC3-9BDB687B5025}"/>
                  </a:ext>
                </a:extLst>
              </p:cNvPr>
              <p:cNvSpPr/>
              <p:nvPr/>
            </p:nvSpPr>
            <p:spPr>
              <a:xfrm>
                <a:off x="4234632" y="6027258"/>
                <a:ext cx="346945" cy="324348"/>
              </a:xfrm>
              <a:custGeom>
                <a:avLst/>
                <a:gdLst>
                  <a:gd name="connsiteX0" fmla="*/ 0 w 346945"/>
                  <a:gd name="connsiteY0" fmla="*/ 0 h 324348"/>
                  <a:gd name="connsiteX1" fmla="*/ 64517 w 346945"/>
                  <a:gd name="connsiteY1" fmla="*/ 0 h 324348"/>
                  <a:gd name="connsiteX2" fmla="*/ 174234 w 346945"/>
                  <a:gd name="connsiteY2" fmla="*/ 197393 h 324348"/>
                  <a:gd name="connsiteX3" fmla="*/ 283856 w 346945"/>
                  <a:gd name="connsiteY3" fmla="*/ 0 h 324348"/>
                  <a:gd name="connsiteX4" fmla="*/ 346946 w 346945"/>
                  <a:gd name="connsiteY4" fmla="*/ 0 h 324348"/>
                  <a:gd name="connsiteX5" fmla="*/ 346946 w 346945"/>
                  <a:gd name="connsiteY5" fmla="*/ 324349 h 324348"/>
                  <a:gd name="connsiteX6" fmla="*/ 294324 w 346945"/>
                  <a:gd name="connsiteY6" fmla="*/ 324349 h 324348"/>
                  <a:gd name="connsiteX7" fmla="*/ 294324 w 346945"/>
                  <a:gd name="connsiteY7" fmla="*/ 75738 h 324348"/>
                  <a:gd name="connsiteX8" fmla="*/ 198214 w 346945"/>
                  <a:gd name="connsiteY8" fmla="*/ 247853 h 324348"/>
                  <a:gd name="connsiteX9" fmla="*/ 148827 w 346945"/>
                  <a:gd name="connsiteY9" fmla="*/ 247853 h 324348"/>
                  <a:gd name="connsiteX10" fmla="*/ 52622 w 346945"/>
                  <a:gd name="connsiteY10" fmla="*/ 75738 h 324348"/>
                  <a:gd name="connsiteX11" fmla="*/ 52622 w 346945"/>
                  <a:gd name="connsiteY11" fmla="*/ 324349 h 324348"/>
                  <a:gd name="connsiteX12" fmla="*/ 0 w 346945"/>
                  <a:gd name="connsiteY12" fmla="*/ 324349 h 324348"/>
                  <a:gd name="connsiteX13" fmla="*/ 0 w 346945"/>
                  <a:gd name="connsiteY13" fmla="*/ 0 h 324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6945" h="324348">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grpFill/>
              <a:ln w="9511" cap="flat">
                <a:noFill/>
                <a:prstDash val="solid"/>
                <a:miter/>
              </a:ln>
            </p:spPr>
            <p:txBody>
              <a:bodyPr rtlCol="0" anchor="ctr"/>
              <a:lstStyle/>
              <a:p>
                <a:endParaRPr lang="en-US">
                  <a:solidFill>
                    <a:schemeClr val="tx1"/>
                  </a:solidFill>
                </a:endParaRPr>
              </a:p>
            </p:txBody>
          </p:sp>
          <p:sp>
            <p:nvSpPr>
              <p:cNvPr id="18" name="Freeform 17">
                <a:extLst>
                  <a:ext uri="{FF2B5EF4-FFF2-40B4-BE49-F238E27FC236}">
                    <a16:creationId xmlns:a16="http://schemas.microsoft.com/office/drawing/2014/main" id="{1AC3C7BF-875A-3342-94C7-98D7E7ECA032}"/>
                  </a:ext>
                </a:extLst>
              </p:cNvPr>
              <p:cNvSpPr/>
              <p:nvPr/>
            </p:nvSpPr>
            <p:spPr>
              <a:xfrm>
                <a:off x="4628396" y="6104227"/>
                <a:ext cx="230853" cy="253154"/>
              </a:xfrm>
              <a:custGeom>
                <a:avLst/>
                <a:gdLst>
                  <a:gd name="connsiteX0" fmla="*/ 122944 w 230853"/>
                  <a:gd name="connsiteY0" fmla="*/ 253155 h 253154"/>
                  <a:gd name="connsiteX1" fmla="*/ 58712 w 230853"/>
                  <a:gd name="connsiteY1" fmla="*/ 237061 h 253154"/>
                  <a:gd name="connsiteX2" fmla="*/ 15511 w 230853"/>
                  <a:gd name="connsiteY2" fmla="*/ 192470 h 253154"/>
                  <a:gd name="connsiteX3" fmla="*/ 0 w 230853"/>
                  <a:gd name="connsiteY3" fmla="*/ 127145 h 253154"/>
                  <a:gd name="connsiteX4" fmla="*/ 15130 w 230853"/>
                  <a:gd name="connsiteY4" fmla="*/ 61159 h 253154"/>
                  <a:gd name="connsiteX5" fmla="*/ 57190 w 230853"/>
                  <a:gd name="connsiteY5" fmla="*/ 16189 h 253154"/>
                  <a:gd name="connsiteX6" fmla="*/ 119043 w 230853"/>
                  <a:gd name="connsiteY6" fmla="*/ 0 h 253154"/>
                  <a:gd name="connsiteX7" fmla="*/ 178802 w 230853"/>
                  <a:gd name="connsiteY7" fmla="*/ 16378 h 253154"/>
                  <a:gd name="connsiteX8" fmla="*/ 217341 w 230853"/>
                  <a:gd name="connsiteY8" fmla="*/ 62105 h 253154"/>
                  <a:gd name="connsiteX9" fmla="*/ 230853 w 230853"/>
                  <a:gd name="connsiteY9" fmla="*/ 131122 h 253154"/>
                  <a:gd name="connsiteX10" fmla="*/ 230853 w 230853"/>
                  <a:gd name="connsiteY10" fmla="*/ 145512 h 253154"/>
                  <a:gd name="connsiteX11" fmla="*/ 52242 w 230853"/>
                  <a:gd name="connsiteY11" fmla="*/ 145512 h 253154"/>
                  <a:gd name="connsiteX12" fmla="*/ 76317 w 230853"/>
                  <a:gd name="connsiteY12" fmla="*/ 192186 h 253154"/>
                  <a:gd name="connsiteX13" fmla="*/ 124847 w 230853"/>
                  <a:gd name="connsiteY13" fmla="*/ 209227 h 253154"/>
                  <a:gd name="connsiteX14" fmla="*/ 165385 w 230853"/>
                  <a:gd name="connsiteY14" fmla="*/ 202316 h 253154"/>
                  <a:gd name="connsiteX15" fmla="*/ 197262 w 230853"/>
                  <a:gd name="connsiteY15" fmla="*/ 181204 h 253154"/>
                  <a:gd name="connsiteX16" fmla="*/ 225239 w 230853"/>
                  <a:gd name="connsiteY16" fmla="*/ 215286 h 253154"/>
                  <a:gd name="connsiteX17" fmla="*/ 122944 w 230853"/>
                  <a:gd name="connsiteY17" fmla="*/ 253155 h 253154"/>
                  <a:gd name="connsiteX18" fmla="*/ 161388 w 230853"/>
                  <a:gd name="connsiteY18" fmla="*/ 60685 h 253154"/>
                  <a:gd name="connsiteX19" fmla="*/ 118091 w 230853"/>
                  <a:gd name="connsiteY19" fmla="*/ 43928 h 253154"/>
                  <a:gd name="connsiteX20" fmla="*/ 74414 w 230853"/>
                  <a:gd name="connsiteY20" fmla="*/ 61064 h 253154"/>
                  <a:gd name="connsiteX21" fmla="*/ 52147 w 230853"/>
                  <a:gd name="connsiteY21" fmla="*/ 107170 h 253154"/>
                  <a:gd name="connsiteX22" fmla="*/ 180229 w 230853"/>
                  <a:gd name="connsiteY22" fmla="*/ 107170 h 253154"/>
                  <a:gd name="connsiteX23" fmla="*/ 161388 w 230853"/>
                  <a:gd name="connsiteY23" fmla="*/ 60685 h 253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0853" h="253154">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grpFill/>
              <a:ln w="9511" cap="flat">
                <a:noFill/>
                <a:prstDash val="solid"/>
                <a:miter/>
              </a:ln>
            </p:spPr>
            <p:txBody>
              <a:bodyPr rtlCol="0" anchor="ctr"/>
              <a:lstStyle/>
              <a:p>
                <a:endParaRPr lang="en-US">
                  <a:solidFill>
                    <a:schemeClr val="tx1"/>
                  </a:solidFill>
                </a:endParaRPr>
              </a:p>
            </p:txBody>
          </p:sp>
          <p:sp>
            <p:nvSpPr>
              <p:cNvPr id="19" name="Freeform 18">
                <a:extLst>
                  <a:ext uri="{FF2B5EF4-FFF2-40B4-BE49-F238E27FC236}">
                    <a16:creationId xmlns:a16="http://schemas.microsoft.com/office/drawing/2014/main" id="{8134CCC8-F1D4-8642-B97D-E9DABA545910}"/>
                  </a:ext>
                </a:extLst>
              </p:cNvPr>
              <p:cNvSpPr/>
              <p:nvPr/>
            </p:nvSpPr>
            <p:spPr>
              <a:xfrm>
                <a:off x="4874474" y="6038997"/>
                <a:ext cx="172711" cy="317911"/>
              </a:xfrm>
              <a:custGeom>
                <a:avLst/>
                <a:gdLst>
                  <a:gd name="connsiteX0" fmla="*/ 48435 w 172711"/>
                  <a:gd name="connsiteY0" fmla="*/ 113797 h 317911"/>
                  <a:gd name="connsiteX1" fmla="*/ 0 w 172711"/>
                  <a:gd name="connsiteY1" fmla="*/ 113797 h 317911"/>
                  <a:gd name="connsiteX2" fmla="*/ 0 w 172711"/>
                  <a:gd name="connsiteY2" fmla="*/ 70910 h 317911"/>
                  <a:gd name="connsiteX3" fmla="*/ 48435 w 172711"/>
                  <a:gd name="connsiteY3" fmla="*/ 70910 h 317911"/>
                  <a:gd name="connsiteX4" fmla="*/ 48435 w 172711"/>
                  <a:gd name="connsiteY4" fmla="*/ 0 h 317911"/>
                  <a:gd name="connsiteX5" fmla="*/ 99155 w 172711"/>
                  <a:gd name="connsiteY5" fmla="*/ 0 h 317911"/>
                  <a:gd name="connsiteX6" fmla="*/ 99155 w 172711"/>
                  <a:gd name="connsiteY6" fmla="*/ 70910 h 317911"/>
                  <a:gd name="connsiteX7" fmla="*/ 172712 w 172711"/>
                  <a:gd name="connsiteY7" fmla="*/ 70910 h 317911"/>
                  <a:gd name="connsiteX8" fmla="*/ 172712 w 172711"/>
                  <a:gd name="connsiteY8" fmla="*/ 113797 h 317911"/>
                  <a:gd name="connsiteX9" fmla="*/ 99155 w 172711"/>
                  <a:gd name="connsiteY9" fmla="*/ 113797 h 317911"/>
                  <a:gd name="connsiteX10" fmla="*/ 99155 w 172711"/>
                  <a:gd name="connsiteY10" fmla="*/ 222481 h 317911"/>
                  <a:gd name="connsiteX11" fmla="*/ 108480 w 172711"/>
                  <a:gd name="connsiteY11" fmla="*/ 261202 h 317911"/>
                  <a:gd name="connsiteX12" fmla="*/ 140358 w 172711"/>
                  <a:gd name="connsiteY12" fmla="*/ 272752 h 317911"/>
                  <a:gd name="connsiteX13" fmla="*/ 157391 w 172711"/>
                  <a:gd name="connsiteY13" fmla="*/ 271900 h 317911"/>
                  <a:gd name="connsiteX14" fmla="*/ 172712 w 172711"/>
                  <a:gd name="connsiteY14" fmla="*/ 269723 h 317911"/>
                  <a:gd name="connsiteX15" fmla="*/ 172712 w 172711"/>
                  <a:gd name="connsiteY15" fmla="*/ 312136 h 317911"/>
                  <a:gd name="connsiteX16" fmla="*/ 153300 w 172711"/>
                  <a:gd name="connsiteY16" fmla="*/ 316302 h 317911"/>
                  <a:gd name="connsiteX17" fmla="*/ 130557 w 172711"/>
                  <a:gd name="connsiteY17" fmla="*/ 317911 h 317911"/>
                  <a:gd name="connsiteX18" fmla="*/ 48340 w 172711"/>
                  <a:gd name="connsiteY18" fmla="*/ 228445 h 317911"/>
                  <a:gd name="connsiteX19" fmla="*/ 48340 w 172711"/>
                  <a:gd name="connsiteY19" fmla="*/ 113797 h 317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2711" h="317911">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grpFill/>
              <a:ln w="9511" cap="flat">
                <a:noFill/>
                <a:prstDash val="solid"/>
                <a:miter/>
              </a:ln>
            </p:spPr>
            <p:txBody>
              <a:bodyPr rtlCol="0" anchor="ctr"/>
              <a:lstStyle/>
              <a:p>
                <a:endParaRPr lang="en-US">
                  <a:solidFill>
                    <a:schemeClr val="tx1"/>
                  </a:solidFill>
                </a:endParaRPr>
              </a:p>
            </p:txBody>
          </p:sp>
          <p:sp>
            <p:nvSpPr>
              <p:cNvPr id="20" name="Freeform 19">
                <a:extLst>
                  <a:ext uri="{FF2B5EF4-FFF2-40B4-BE49-F238E27FC236}">
                    <a16:creationId xmlns:a16="http://schemas.microsoft.com/office/drawing/2014/main" id="{E2BF9A6B-D678-9746-A7B3-21A26FFBD77A}"/>
                  </a:ext>
                </a:extLst>
              </p:cNvPr>
              <p:cNvSpPr/>
              <p:nvPr/>
            </p:nvSpPr>
            <p:spPr>
              <a:xfrm>
                <a:off x="5071547" y="6104132"/>
                <a:ext cx="240368" cy="253249"/>
              </a:xfrm>
              <a:custGeom>
                <a:avLst/>
                <a:gdLst>
                  <a:gd name="connsiteX0" fmla="*/ 240274 w 240368"/>
                  <a:gd name="connsiteY0" fmla="*/ 247380 h 253249"/>
                  <a:gd name="connsiteX1" fmla="*/ 190411 w 240368"/>
                  <a:gd name="connsiteY1" fmla="*/ 247380 h 253249"/>
                  <a:gd name="connsiteX2" fmla="*/ 190411 w 240368"/>
                  <a:gd name="connsiteY2" fmla="*/ 213582 h 253249"/>
                  <a:gd name="connsiteX3" fmla="*/ 156630 w 240368"/>
                  <a:gd name="connsiteY3" fmla="*/ 242930 h 253249"/>
                  <a:gd name="connsiteX4" fmla="*/ 110098 w 240368"/>
                  <a:gd name="connsiteY4" fmla="*/ 253250 h 253249"/>
                  <a:gd name="connsiteX5" fmla="*/ 53193 w 240368"/>
                  <a:gd name="connsiteY5" fmla="*/ 236871 h 253249"/>
                  <a:gd name="connsiteX6" fmla="*/ 14178 w 240368"/>
                  <a:gd name="connsiteY6" fmla="*/ 191902 h 253249"/>
                  <a:gd name="connsiteX7" fmla="*/ 0 w 240368"/>
                  <a:gd name="connsiteY7" fmla="*/ 126483 h 253249"/>
                  <a:gd name="connsiteX8" fmla="*/ 14464 w 240368"/>
                  <a:gd name="connsiteY8" fmla="*/ 60875 h 253249"/>
                  <a:gd name="connsiteX9" fmla="*/ 54430 w 240368"/>
                  <a:gd name="connsiteY9" fmla="*/ 16189 h 253249"/>
                  <a:gd name="connsiteX10" fmla="*/ 112952 w 240368"/>
                  <a:gd name="connsiteY10" fmla="*/ 0 h 253249"/>
                  <a:gd name="connsiteX11" fmla="*/ 157677 w 240368"/>
                  <a:gd name="connsiteY11" fmla="*/ 9657 h 253249"/>
                  <a:gd name="connsiteX12" fmla="*/ 190506 w 240368"/>
                  <a:gd name="connsiteY12" fmla="*/ 36922 h 253249"/>
                  <a:gd name="connsiteX13" fmla="*/ 190506 w 240368"/>
                  <a:gd name="connsiteY13" fmla="*/ 5870 h 253249"/>
                  <a:gd name="connsiteX14" fmla="*/ 240369 w 240368"/>
                  <a:gd name="connsiteY14" fmla="*/ 5870 h 253249"/>
                  <a:gd name="connsiteX15" fmla="*/ 240369 w 240368"/>
                  <a:gd name="connsiteY15" fmla="*/ 247380 h 253249"/>
                  <a:gd name="connsiteX16" fmla="*/ 189459 w 240368"/>
                  <a:gd name="connsiteY16" fmla="*/ 90318 h 253249"/>
                  <a:gd name="connsiteX17" fmla="*/ 163767 w 240368"/>
                  <a:gd name="connsiteY17" fmla="*/ 57750 h 253249"/>
                  <a:gd name="connsiteX18" fmla="*/ 123134 w 240368"/>
                  <a:gd name="connsiteY18" fmla="*/ 45822 h 253249"/>
                  <a:gd name="connsiteX19" fmla="*/ 71178 w 240368"/>
                  <a:gd name="connsiteY19" fmla="*/ 67596 h 253249"/>
                  <a:gd name="connsiteX20" fmla="*/ 51861 w 240368"/>
                  <a:gd name="connsiteY20" fmla="*/ 126483 h 253249"/>
                  <a:gd name="connsiteX21" fmla="*/ 70512 w 240368"/>
                  <a:gd name="connsiteY21" fmla="*/ 185559 h 253249"/>
                  <a:gd name="connsiteX22" fmla="*/ 121041 w 240368"/>
                  <a:gd name="connsiteY22" fmla="*/ 207333 h 253249"/>
                  <a:gd name="connsiteX23" fmla="*/ 162910 w 240368"/>
                  <a:gd name="connsiteY23" fmla="*/ 195310 h 253249"/>
                  <a:gd name="connsiteX24" fmla="*/ 189459 w 240368"/>
                  <a:gd name="connsiteY24" fmla="*/ 162837 h 253249"/>
                  <a:gd name="connsiteX25" fmla="*/ 189459 w 240368"/>
                  <a:gd name="connsiteY25" fmla="*/ 90318 h 253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40368" h="253249">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grpFill/>
              <a:ln w="9511" cap="flat">
                <a:noFill/>
                <a:prstDash val="solid"/>
                <a:miter/>
              </a:ln>
            </p:spPr>
            <p:txBody>
              <a:bodyPr rtlCol="0" anchor="ctr"/>
              <a:lstStyle/>
              <a:p>
                <a:endParaRPr lang="en-US">
                  <a:solidFill>
                    <a:schemeClr val="tx1"/>
                  </a:solidFill>
                </a:endParaRPr>
              </a:p>
            </p:txBody>
          </p:sp>
        </p:grpSp>
        <p:sp>
          <p:nvSpPr>
            <p:cNvPr id="16" name="Freeform 15">
              <a:extLst>
                <a:ext uri="{FF2B5EF4-FFF2-40B4-BE49-F238E27FC236}">
                  <a16:creationId xmlns:a16="http://schemas.microsoft.com/office/drawing/2014/main" id="{806E2C2F-CF21-7649-A435-CCF6EAAFE492}"/>
                </a:ext>
              </a:extLst>
            </p:cNvPr>
            <p:cNvSpPr/>
            <p:nvPr/>
          </p:nvSpPr>
          <p:spPr>
            <a:xfrm>
              <a:off x="3610015" y="6016276"/>
              <a:ext cx="516136" cy="341200"/>
            </a:xfrm>
            <a:custGeom>
              <a:avLst/>
              <a:gdLst>
                <a:gd name="connsiteX0" fmla="*/ 370355 w 516136"/>
                <a:gd name="connsiteY0" fmla="*/ 0 h 341200"/>
                <a:gd name="connsiteX1" fmla="*/ 265015 w 516136"/>
                <a:gd name="connsiteY1" fmla="*/ 71951 h 341200"/>
                <a:gd name="connsiteX2" fmla="*/ 148256 w 516136"/>
                <a:gd name="connsiteY2" fmla="*/ 0 h 341200"/>
                <a:gd name="connsiteX3" fmla="*/ 0 w 516136"/>
                <a:gd name="connsiteY3" fmla="*/ 223806 h 341200"/>
                <a:gd name="connsiteX4" fmla="*/ 93635 w 516136"/>
                <a:gd name="connsiteY4" fmla="*/ 341201 h 341200"/>
                <a:gd name="connsiteX5" fmla="*/ 220196 w 516136"/>
                <a:gd name="connsiteY5" fmla="*/ 227593 h 341200"/>
                <a:gd name="connsiteX6" fmla="*/ 258164 w 516136"/>
                <a:gd name="connsiteY6" fmla="*/ 160849 h 341200"/>
                <a:gd name="connsiteX7" fmla="*/ 275292 w 516136"/>
                <a:gd name="connsiteY7" fmla="*/ 188967 h 341200"/>
                <a:gd name="connsiteX8" fmla="*/ 300604 w 516136"/>
                <a:gd name="connsiteY8" fmla="*/ 231285 h 341200"/>
                <a:gd name="connsiteX9" fmla="*/ 427164 w 516136"/>
                <a:gd name="connsiteY9" fmla="*/ 341201 h 341200"/>
                <a:gd name="connsiteX10" fmla="*/ 516137 w 516136"/>
                <a:gd name="connsiteY10" fmla="*/ 221629 h 341200"/>
                <a:gd name="connsiteX11" fmla="*/ 370355 w 516136"/>
                <a:gd name="connsiteY11" fmla="*/ 0 h 341200"/>
                <a:gd name="connsiteX12" fmla="*/ 179087 w 516136"/>
                <a:gd name="connsiteY12" fmla="*/ 202126 h 341200"/>
                <a:gd name="connsiteX13" fmla="*/ 95824 w 516136"/>
                <a:gd name="connsiteY13" fmla="*/ 285628 h 341200"/>
                <a:gd name="connsiteX14" fmla="*/ 55858 w 516136"/>
                <a:gd name="connsiteY14" fmla="*/ 224658 h 341200"/>
                <a:gd name="connsiteX15" fmla="*/ 147590 w 516136"/>
                <a:gd name="connsiteY15" fmla="*/ 55668 h 341200"/>
                <a:gd name="connsiteX16" fmla="*/ 231805 w 516136"/>
                <a:gd name="connsiteY16" fmla="*/ 120424 h 341200"/>
                <a:gd name="connsiteX17" fmla="*/ 179087 w 516136"/>
                <a:gd name="connsiteY17" fmla="*/ 202126 h 341200"/>
                <a:gd name="connsiteX18" fmla="*/ 344186 w 516136"/>
                <a:gd name="connsiteY18" fmla="*/ 193511 h 341200"/>
                <a:gd name="connsiteX19" fmla="*/ 313926 w 516136"/>
                <a:gd name="connsiteY19" fmla="*/ 143335 h 341200"/>
                <a:gd name="connsiteX20" fmla="*/ 290327 w 516136"/>
                <a:gd name="connsiteY20" fmla="*/ 106791 h 341200"/>
                <a:gd name="connsiteX21" fmla="*/ 366834 w 516136"/>
                <a:gd name="connsiteY21" fmla="*/ 44023 h 341200"/>
                <a:gd name="connsiteX22" fmla="*/ 466845 w 516136"/>
                <a:gd name="connsiteY22" fmla="*/ 225416 h 341200"/>
                <a:gd name="connsiteX23" fmla="*/ 428306 w 516136"/>
                <a:gd name="connsiteY23" fmla="*/ 285628 h 341200"/>
                <a:gd name="connsiteX24" fmla="*/ 344186 w 516136"/>
                <a:gd name="connsiteY24" fmla="*/ 193511 h 34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16136" h="34120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grpFill/>
            <a:ln w="9511" cap="flat">
              <a:noFill/>
              <a:prstDash val="solid"/>
              <a:miter/>
            </a:ln>
          </p:spPr>
          <p:txBody>
            <a:bodyPr rtlCol="0" anchor="ctr"/>
            <a:lstStyle/>
            <a:p>
              <a:endParaRPr lang="en-US">
                <a:solidFill>
                  <a:schemeClr val="tx1"/>
                </a:solidFill>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2_Pattern-Arrows">
  <p:cSld name="4_Pattern-Arrows 2">
    <p:bg>
      <p:bgPr>
        <a:solidFill>
          <a:srgbClr val="006B4E"/>
        </a:solidFill>
        <a:effectLst/>
      </p:bgPr>
    </p:bg>
    <p:spTree>
      <p:nvGrpSpPr>
        <p:cNvPr id="1" name="Shape 132"/>
        <p:cNvGrpSpPr/>
        <p:nvPr/>
      </p:nvGrpSpPr>
      <p:grpSpPr>
        <a:xfrm>
          <a:off x="0" y="0"/>
          <a:ext cx="0" cy="0"/>
          <a:chOff x="0" y="0"/>
          <a:chExt cx="0" cy="0"/>
        </a:xfrm>
      </p:grpSpPr>
      <p:pic>
        <p:nvPicPr>
          <p:cNvPr id="133" name="Google Shape;133;p185" descr="A picture containing text, electronics, circuit&#10;&#10;Description automatically generated"/>
          <p:cNvPicPr preferRelativeResize="0"/>
          <p:nvPr/>
        </p:nvPicPr>
        <p:blipFill rotWithShape="1">
          <a:blip r:embed="rId2">
            <a:alphaModFix amt="20000"/>
          </a:blip>
          <a:srcRect/>
          <a:stretch/>
        </p:blipFill>
        <p:spPr>
          <a:xfrm>
            <a:off x="-1" y="-1"/>
            <a:ext cx="24371298" cy="13722101"/>
          </a:xfrm>
          <a:prstGeom prst="rect">
            <a:avLst/>
          </a:prstGeom>
          <a:noFill/>
          <a:ln>
            <a:noFill/>
          </a:ln>
        </p:spPr>
      </p:pic>
      <p:sp>
        <p:nvSpPr>
          <p:cNvPr id="134" name="Google Shape;134;p185"/>
          <p:cNvSpPr txBox="1"/>
          <p:nvPr/>
        </p:nvSpPr>
        <p:spPr>
          <a:xfrm>
            <a:off x="22525038" y="12730923"/>
            <a:ext cx="925512" cy="206594"/>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300"/>
              <a:buFont typeface="Arial"/>
              <a:buNone/>
            </a:pPr>
            <a:fld id="{00000000-1234-1234-1234-123412341234}" type="slidenum">
              <a:rPr lang="en-SG" sz="1200" b="1" i="0" u="none" strike="noStrike" cap="none">
                <a:solidFill>
                  <a:srgbClr val="EBF2E6"/>
                </a:solidFill>
                <a:latin typeface="Montserrat SemiBold"/>
                <a:ea typeface="Montserrat SemiBold"/>
                <a:cs typeface="Montserrat SemiBold"/>
                <a:sym typeface="Montserrat SemiBold"/>
              </a:rPr>
              <a:t>‹#›</a:t>
            </a:fld>
            <a:endParaRPr sz="1200" b="1" i="0" u="none" strike="noStrike" cap="none">
              <a:solidFill>
                <a:srgbClr val="EBF2E6"/>
              </a:solidFill>
              <a:latin typeface="Montserrat SemiBold"/>
              <a:ea typeface="Montserrat SemiBold"/>
              <a:cs typeface="Montserrat SemiBold"/>
              <a:sym typeface="Montserrat SemiBold"/>
            </a:endParaRPr>
          </a:p>
        </p:txBody>
      </p:sp>
      <p:sp>
        <p:nvSpPr>
          <p:cNvPr id="144" name="Google Shape;144;p185"/>
          <p:cNvSpPr txBox="1"/>
          <p:nvPr/>
        </p:nvSpPr>
        <p:spPr>
          <a:xfrm>
            <a:off x="2811464" y="12730923"/>
            <a:ext cx="4914396" cy="206594"/>
          </a:xfrm>
          <a:prstGeom prst="rect">
            <a:avLst/>
          </a:prstGeom>
          <a:noFill/>
          <a:ln>
            <a:noFill/>
          </a:ln>
        </p:spPr>
        <p:txBody>
          <a:bodyPr spcFirstLastPara="1" wrap="square" lIns="0" tIns="0" rIns="0" bIns="0" anchor="b" anchorCtr="0">
            <a:noAutofit/>
          </a:bodyPr>
          <a:lstStyle/>
          <a:p>
            <a:pPr marL="0" marR="0" lvl="0" indent="0" algn="l" rtl="0">
              <a:lnSpc>
                <a:spcPct val="125000"/>
              </a:lnSpc>
              <a:spcBef>
                <a:spcPts val="0"/>
              </a:spcBef>
              <a:spcAft>
                <a:spcPts val="0"/>
              </a:spcAft>
              <a:buClr>
                <a:srgbClr val="1C2B33"/>
              </a:buClr>
              <a:buSzPts val="300"/>
              <a:buFont typeface="Arial"/>
              <a:buNone/>
            </a:pPr>
            <a:r>
              <a:rPr lang="en-SG" sz="1200" b="1" i="0" u="none" strike="noStrike" cap="none">
                <a:solidFill>
                  <a:srgbClr val="EBF2E6"/>
                </a:solidFill>
                <a:latin typeface="Montserrat SemiBold"/>
                <a:ea typeface="Montserrat SemiBold"/>
                <a:cs typeface="Montserrat SemiBold"/>
                <a:sym typeface="Montserrat SemiBold"/>
              </a:rPr>
              <a:t>MY DIGITAL WORLD: DIGITAL WELLNESS</a:t>
            </a:r>
            <a:endParaRPr sz="1400" b="1" i="0" u="none" strike="noStrike" cap="none">
              <a:solidFill>
                <a:srgbClr val="EBF2E6"/>
              </a:solidFill>
              <a:latin typeface="Montserrat SemiBold"/>
              <a:ea typeface="Montserrat SemiBold"/>
              <a:cs typeface="Montserrat SemiBold"/>
              <a:sym typeface="Montserrat SemiBold"/>
            </a:endParaRPr>
          </a:p>
        </p:txBody>
      </p:sp>
      <p:grpSp>
        <p:nvGrpSpPr>
          <p:cNvPr id="14" name="Graphic 3">
            <a:extLst>
              <a:ext uri="{FF2B5EF4-FFF2-40B4-BE49-F238E27FC236}">
                <a16:creationId xmlns:a16="http://schemas.microsoft.com/office/drawing/2014/main" id="{AF2F1946-AB8A-7443-A974-86C9132B17BE}"/>
              </a:ext>
            </a:extLst>
          </p:cNvPr>
          <p:cNvGrpSpPr/>
          <p:nvPr userDrawn="1"/>
        </p:nvGrpSpPr>
        <p:grpSpPr>
          <a:xfrm>
            <a:off x="992155" y="12714888"/>
            <a:ext cx="1008783" cy="202242"/>
            <a:chOff x="3610015" y="6016276"/>
            <a:chExt cx="1701900" cy="341200"/>
          </a:xfrm>
          <a:solidFill>
            <a:srgbClr val="FFFFFF"/>
          </a:solidFill>
        </p:grpSpPr>
        <p:grpSp>
          <p:nvGrpSpPr>
            <p:cNvPr id="15" name="Graphic 3">
              <a:extLst>
                <a:ext uri="{FF2B5EF4-FFF2-40B4-BE49-F238E27FC236}">
                  <a16:creationId xmlns:a16="http://schemas.microsoft.com/office/drawing/2014/main" id="{46378E95-37F2-B14B-A6CC-A4A1074B77B2}"/>
                </a:ext>
              </a:extLst>
            </p:cNvPr>
            <p:cNvGrpSpPr/>
            <p:nvPr/>
          </p:nvGrpSpPr>
          <p:grpSpPr>
            <a:xfrm>
              <a:off x="4234632" y="6027258"/>
              <a:ext cx="1077283" cy="330123"/>
              <a:chOff x="4234632" y="6027258"/>
              <a:chExt cx="1077283" cy="330123"/>
            </a:xfrm>
            <a:grpFill/>
          </p:grpSpPr>
          <p:sp>
            <p:nvSpPr>
              <p:cNvPr id="17" name="Freeform 16">
                <a:extLst>
                  <a:ext uri="{FF2B5EF4-FFF2-40B4-BE49-F238E27FC236}">
                    <a16:creationId xmlns:a16="http://schemas.microsoft.com/office/drawing/2014/main" id="{C3A45962-25F7-BE4E-A3D2-34EEE07CF466}"/>
                  </a:ext>
                </a:extLst>
              </p:cNvPr>
              <p:cNvSpPr/>
              <p:nvPr/>
            </p:nvSpPr>
            <p:spPr>
              <a:xfrm>
                <a:off x="4234632" y="6027258"/>
                <a:ext cx="346945" cy="324348"/>
              </a:xfrm>
              <a:custGeom>
                <a:avLst/>
                <a:gdLst>
                  <a:gd name="connsiteX0" fmla="*/ 0 w 346945"/>
                  <a:gd name="connsiteY0" fmla="*/ 0 h 324348"/>
                  <a:gd name="connsiteX1" fmla="*/ 64517 w 346945"/>
                  <a:gd name="connsiteY1" fmla="*/ 0 h 324348"/>
                  <a:gd name="connsiteX2" fmla="*/ 174234 w 346945"/>
                  <a:gd name="connsiteY2" fmla="*/ 197393 h 324348"/>
                  <a:gd name="connsiteX3" fmla="*/ 283856 w 346945"/>
                  <a:gd name="connsiteY3" fmla="*/ 0 h 324348"/>
                  <a:gd name="connsiteX4" fmla="*/ 346946 w 346945"/>
                  <a:gd name="connsiteY4" fmla="*/ 0 h 324348"/>
                  <a:gd name="connsiteX5" fmla="*/ 346946 w 346945"/>
                  <a:gd name="connsiteY5" fmla="*/ 324349 h 324348"/>
                  <a:gd name="connsiteX6" fmla="*/ 294324 w 346945"/>
                  <a:gd name="connsiteY6" fmla="*/ 324349 h 324348"/>
                  <a:gd name="connsiteX7" fmla="*/ 294324 w 346945"/>
                  <a:gd name="connsiteY7" fmla="*/ 75738 h 324348"/>
                  <a:gd name="connsiteX8" fmla="*/ 198214 w 346945"/>
                  <a:gd name="connsiteY8" fmla="*/ 247853 h 324348"/>
                  <a:gd name="connsiteX9" fmla="*/ 148827 w 346945"/>
                  <a:gd name="connsiteY9" fmla="*/ 247853 h 324348"/>
                  <a:gd name="connsiteX10" fmla="*/ 52622 w 346945"/>
                  <a:gd name="connsiteY10" fmla="*/ 75738 h 324348"/>
                  <a:gd name="connsiteX11" fmla="*/ 52622 w 346945"/>
                  <a:gd name="connsiteY11" fmla="*/ 324349 h 324348"/>
                  <a:gd name="connsiteX12" fmla="*/ 0 w 346945"/>
                  <a:gd name="connsiteY12" fmla="*/ 324349 h 324348"/>
                  <a:gd name="connsiteX13" fmla="*/ 0 w 346945"/>
                  <a:gd name="connsiteY13" fmla="*/ 0 h 324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6945" h="324348">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grpFill/>
              <a:ln w="9511" cap="flat">
                <a:noFill/>
                <a:prstDash val="solid"/>
                <a:miter/>
              </a:ln>
            </p:spPr>
            <p:txBody>
              <a:bodyPr rtlCol="0" anchor="ctr"/>
              <a:lstStyle/>
              <a:p>
                <a:endParaRPr lang="en-US">
                  <a:solidFill>
                    <a:schemeClr val="tx1"/>
                  </a:solidFill>
                </a:endParaRPr>
              </a:p>
            </p:txBody>
          </p:sp>
          <p:sp>
            <p:nvSpPr>
              <p:cNvPr id="18" name="Freeform 17">
                <a:extLst>
                  <a:ext uri="{FF2B5EF4-FFF2-40B4-BE49-F238E27FC236}">
                    <a16:creationId xmlns:a16="http://schemas.microsoft.com/office/drawing/2014/main" id="{0412B44B-0DCD-9F44-88FF-3E862A6A2D5E}"/>
                  </a:ext>
                </a:extLst>
              </p:cNvPr>
              <p:cNvSpPr/>
              <p:nvPr/>
            </p:nvSpPr>
            <p:spPr>
              <a:xfrm>
                <a:off x="4628396" y="6104227"/>
                <a:ext cx="230853" cy="253154"/>
              </a:xfrm>
              <a:custGeom>
                <a:avLst/>
                <a:gdLst>
                  <a:gd name="connsiteX0" fmla="*/ 122944 w 230853"/>
                  <a:gd name="connsiteY0" fmla="*/ 253155 h 253154"/>
                  <a:gd name="connsiteX1" fmla="*/ 58712 w 230853"/>
                  <a:gd name="connsiteY1" fmla="*/ 237061 h 253154"/>
                  <a:gd name="connsiteX2" fmla="*/ 15511 w 230853"/>
                  <a:gd name="connsiteY2" fmla="*/ 192470 h 253154"/>
                  <a:gd name="connsiteX3" fmla="*/ 0 w 230853"/>
                  <a:gd name="connsiteY3" fmla="*/ 127145 h 253154"/>
                  <a:gd name="connsiteX4" fmla="*/ 15130 w 230853"/>
                  <a:gd name="connsiteY4" fmla="*/ 61159 h 253154"/>
                  <a:gd name="connsiteX5" fmla="*/ 57190 w 230853"/>
                  <a:gd name="connsiteY5" fmla="*/ 16189 h 253154"/>
                  <a:gd name="connsiteX6" fmla="*/ 119043 w 230853"/>
                  <a:gd name="connsiteY6" fmla="*/ 0 h 253154"/>
                  <a:gd name="connsiteX7" fmla="*/ 178802 w 230853"/>
                  <a:gd name="connsiteY7" fmla="*/ 16378 h 253154"/>
                  <a:gd name="connsiteX8" fmla="*/ 217341 w 230853"/>
                  <a:gd name="connsiteY8" fmla="*/ 62105 h 253154"/>
                  <a:gd name="connsiteX9" fmla="*/ 230853 w 230853"/>
                  <a:gd name="connsiteY9" fmla="*/ 131122 h 253154"/>
                  <a:gd name="connsiteX10" fmla="*/ 230853 w 230853"/>
                  <a:gd name="connsiteY10" fmla="*/ 145512 h 253154"/>
                  <a:gd name="connsiteX11" fmla="*/ 52242 w 230853"/>
                  <a:gd name="connsiteY11" fmla="*/ 145512 h 253154"/>
                  <a:gd name="connsiteX12" fmla="*/ 76317 w 230853"/>
                  <a:gd name="connsiteY12" fmla="*/ 192186 h 253154"/>
                  <a:gd name="connsiteX13" fmla="*/ 124847 w 230853"/>
                  <a:gd name="connsiteY13" fmla="*/ 209227 h 253154"/>
                  <a:gd name="connsiteX14" fmla="*/ 165385 w 230853"/>
                  <a:gd name="connsiteY14" fmla="*/ 202316 h 253154"/>
                  <a:gd name="connsiteX15" fmla="*/ 197262 w 230853"/>
                  <a:gd name="connsiteY15" fmla="*/ 181204 h 253154"/>
                  <a:gd name="connsiteX16" fmla="*/ 225239 w 230853"/>
                  <a:gd name="connsiteY16" fmla="*/ 215286 h 253154"/>
                  <a:gd name="connsiteX17" fmla="*/ 122944 w 230853"/>
                  <a:gd name="connsiteY17" fmla="*/ 253155 h 253154"/>
                  <a:gd name="connsiteX18" fmla="*/ 161388 w 230853"/>
                  <a:gd name="connsiteY18" fmla="*/ 60685 h 253154"/>
                  <a:gd name="connsiteX19" fmla="*/ 118091 w 230853"/>
                  <a:gd name="connsiteY19" fmla="*/ 43928 h 253154"/>
                  <a:gd name="connsiteX20" fmla="*/ 74414 w 230853"/>
                  <a:gd name="connsiteY20" fmla="*/ 61064 h 253154"/>
                  <a:gd name="connsiteX21" fmla="*/ 52147 w 230853"/>
                  <a:gd name="connsiteY21" fmla="*/ 107170 h 253154"/>
                  <a:gd name="connsiteX22" fmla="*/ 180229 w 230853"/>
                  <a:gd name="connsiteY22" fmla="*/ 107170 h 253154"/>
                  <a:gd name="connsiteX23" fmla="*/ 161388 w 230853"/>
                  <a:gd name="connsiteY23" fmla="*/ 60685 h 253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0853" h="253154">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grpFill/>
              <a:ln w="9511" cap="flat">
                <a:noFill/>
                <a:prstDash val="solid"/>
                <a:miter/>
              </a:ln>
            </p:spPr>
            <p:txBody>
              <a:bodyPr rtlCol="0" anchor="ctr"/>
              <a:lstStyle/>
              <a:p>
                <a:endParaRPr lang="en-US">
                  <a:solidFill>
                    <a:schemeClr val="tx1"/>
                  </a:solidFill>
                </a:endParaRPr>
              </a:p>
            </p:txBody>
          </p:sp>
          <p:sp>
            <p:nvSpPr>
              <p:cNvPr id="19" name="Freeform 18">
                <a:extLst>
                  <a:ext uri="{FF2B5EF4-FFF2-40B4-BE49-F238E27FC236}">
                    <a16:creationId xmlns:a16="http://schemas.microsoft.com/office/drawing/2014/main" id="{D1A1EF4D-DBE4-074F-8242-61B77D110A71}"/>
                  </a:ext>
                </a:extLst>
              </p:cNvPr>
              <p:cNvSpPr/>
              <p:nvPr/>
            </p:nvSpPr>
            <p:spPr>
              <a:xfrm>
                <a:off x="4874474" y="6038997"/>
                <a:ext cx="172711" cy="317911"/>
              </a:xfrm>
              <a:custGeom>
                <a:avLst/>
                <a:gdLst>
                  <a:gd name="connsiteX0" fmla="*/ 48435 w 172711"/>
                  <a:gd name="connsiteY0" fmla="*/ 113797 h 317911"/>
                  <a:gd name="connsiteX1" fmla="*/ 0 w 172711"/>
                  <a:gd name="connsiteY1" fmla="*/ 113797 h 317911"/>
                  <a:gd name="connsiteX2" fmla="*/ 0 w 172711"/>
                  <a:gd name="connsiteY2" fmla="*/ 70910 h 317911"/>
                  <a:gd name="connsiteX3" fmla="*/ 48435 w 172711"/>
                  <a:gd name="connsiteY3" fmla="*/ 70910 h 317911"/>
                  <a:gd name="connsiteX4" fmla="*/ 48435 w 172711"/>
                  <a:gd name="connsiteY4" fmla="*/ 0 h 317911"/>
                  <a:gd name="connsiteX5" fmla="*/ 99155 w 172711"/>
                  <a:gd name="connsiteY5" fmla="*/ 0 h 317911"/>
                  <a:gd name="connsiteX6" fmla="*/ 99155 w 172711"/>
                  <a:gd name="connsiteY6" fmla="*/ 70910 h 317911"/>
                  <a:gd name="connsiteX7" fmla="*/ 172712 w 172711"/>
                  <a:gd name="connsiteY7" fmla="*/ 70910 h 317911"/>
                  <a:gd name="connsiteX8" fmla="*/ 172712 w 172711"/>
                  <a:gd name="connsiteY8" fmla="*/ 113797 h 317911"/>
                  <a:gd name="connsiteX9" fmla="*/ 99155 w 172711"/>
                  <a:gd name="connsiteY9" fmla="*/ 113797 h 317911"/>
                  <a:gd name="connsiteX10" fmla="*/ 99155 w 172711"/>
                  <a:gd name="connsiteY10" fmla="*/ 222481 h 317911"/>
                  <a:gd name="connsiteX11" fmla="*/ 108480 w 172711"/>
                  <a:gd name="connsiteY11" fmla="*/ 261202 h 317911"/>
                  <a:gd name="connsiteX12" fmla="*/ 140358 w 172711"/>
                  <a:gd name="connsiteY12" fmla="*/ 272752 h 317911"/>
                  <a:gd name="connsiteX13" fmla="*/ 157391 w 172711"/>
                  <a:gd name="connsiteY13" fmla="*/ 271900 h 317911"/>
                  <a:gd name="connsiteX14" fmla="*/ 172712 w 172711"/>
                  <a:gd name="connsiteY14" fmla="*/ 269723 h 317911"/>
                  <a:gd name="connsiteX15" fmla="*/ 172712 w 172711"/>
                  <a:gd name="connsiteY15" fmla="*/ 312136 h 317911"/>
                  <a:gd name="connsiteX16" fmla="*/ 153300 w 172711"/>
                  <a:gd name="connsiteY16" fmla="*/ 316302 h 317911"/>
                  <a:gd name="connsiteX17" fmla="*/ 130557 w 172711"/>
                  <a:gd name="connsiteY17" fmla="*/ 317911 h 317911"/>
                  <a:gd name="connsiteX18" fmla="*/ 48340 w 172711"/>
                  <a:gd name="connsiteY18" fmla="*/ 228445 h 317911"/>
                  <a:gd name="connsiteX19" fmla="*/ 48340 w 172711"/>
                  <a:gd name="connsiteY19" fmla="*/ 113797 h 317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2711" h="317911">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grpFill/>
              <a:ln w="9511" cap="flat">
                <a:noFill/>
                <a:prstDash val="solid"/>
                <a:miter/>
              </a:ln>
            </p:spPr>
            <p:txBody>
              <a:bodyPr rtlCol="0" anchor="ctr"/>
              <a:lstStyle/>
              <a:p>
                <a:endParaRPr lang="en-US">
                  <a:solidFill>
                    <a:schemeClr val="tx1"/>
                  </a:solidFill>
                </a:endParaRPr>
              </a:p>
            </p:txBody>
          </p:sp>
          <p:sp>
            <p:nvSpPr>
              <p:cNvPr id="20" name="Freeform 19">
                <a:extLst>
                  <a:ext uri="{FF2B5EF4-FFF2-40B4-BE49-F238E27FC236}">
                    <a16:creationId xmlns:a16="http://schemas.microsoft.com/office/drawing/2014/main" id="{21DF444D-2139-F045-AC48-FF9235573540}"/>
                  </a:ext>
                </a:extLst>
              </p:cNvPr>
              <p:cNvSpPr/>
              <p:nvPr/>
            </p:nvSpPr>
            <p:spPr>
              <a:xfrm>
                <a:off x="5071547" y="6104132"/>
                <a:ext cx="240368" cy="253249"/>
              </a:xfrm>
              <a:custGeom>
                <a:avLst/>
                <a:gdLst>
                  <a:gd name="connsiteX0" fmla="*/ 240274 w 240368"/>
                  <a:gd name="connsiteY0" fmla="*/ 247380 h 253249"/>
                  <a:gd name="connsiteX1" fmla="*/ 190411 w 240368"/>
                  <a:gd name="connsiteY1" fmla="*/ 247380 h 253249"/>
                  <a:gd name="connsiteX2" fmla="*/ 190411 w 240368"/>
                  <a:gd name="connsiteY2" fmla="*/ 213582 h 253249"/>
                  <a:gd name="connsiteX3" fmla="*/ 156630 w 240368"/>
                  <a:gd name="connsiteY3" fmla="*/ 242930 h 253249"/>
                  <a:gd name="connsiteX4" fmla="*/ 110098 w 240368"/>
                  <a:gd name="connsiteY4" fmla="*/ 253250 h 253249"/>
                  <a:gd name="connsiteX5" fmla="*/ 53193 w 240368"/>
                  <a:gd name="connsiteY5" fmla="*/ 236871 h 253249"/>
                  <a:gd name="connsiteX6" fmla="*/ 14178 w 240368"/>
                  <a:gd name="connsiteY6" fmla="*/ 191902 h 253249"/>
                  <a:gd name="connsiteX7" fmla="*/ 0 w 240368"/>
                  <a:gd name="connsiteY7" fmla="*/ 126483 h 253249"/>
                  <a:gd name="connsiteX8" fmla="*/ 14464 w 240368"/>
                  <a:gd name="connsiteY8" fmla="*/ 60875 h 253249"/>
                  <a:gd name="connsiteX9" fmla="*/ 54430 w 240368"/>
                  <a:gd name="connsiteY9" fmla="*/ 16189 h 253249"/>
                  <a:gd name="connsiteX10" fmla="*/ 112952 w 240368"/>
                  <a:gd name="connsiteY10" fmla="*/ 0 h 253249"/>
                  <a:gd name="connsiteX11" fmla="*/ 157677 w 240368"/>
                  <a:gd name="connsiteY11" fmla="*/ 9657 h 253249"/>
                  <a:gd name="connsiteX12" fmla="*/ 190506 w 240368"/>
                  <a:gd name="connsiteY12" fmla="*/ 36922 h 253249"/>
                  <a:gd name="connsiteX13" fmla="*/ 190506 w 240368"/>
                  <a:gd name="connsiteY13" fmla="*/ 5870 h 253249"/>
                  <a:gd name="connsiteX14" fmla="*/ 240369 w 240368"/>
                  <a:gd name="connsiteY14" fmla="*/ 5870 h 253249"/>
                  <a:gd name="connsiteX15" fmla="*/ 240369 w 240368"/>
                  <a:gd name="connsiteY15" fmla="*/ 247380 h 253249"/>
                  <a:gd name="connsiteX16" fmla="*/ 189459 w 240368"/>
                  <a:gd name="connsiteY16" fmla="*/ 90318 h 253249"/>
                  <a:gd name="connsiteX17" fmla="*/ 163767 w 240368"/>
                  <a:gd name="connsiteY17" fmla="*/ 57750 h 253249"/>
                  <a:gd name="connsiteX18" fmla="*/ 123134 w 240368"/>
                  <a:gd name="connsiteY18" fmla="*/ 45822 h 253249"/>
                  <a:gd name="connsiteX19" fmla="*/ 71178 w 240368"/>
                  <a:gd name="connsiteY19" fmla="*/ 67596 h 253249"/>
                  <a:gd name="connsiteX20" fmla="*/ 51861 w 240368"/>
                  <a:gd name="connsiteY20" fmla="*/ 126483 h 253249"/>
                  <a:gd name="connsiteX21" fmla="*/ 70512 w 240368"/>
                  <a:gd name="connsiteY21" fmla="*/ 185559 h 253249"/>
                  <a:gd name="connsiteX22" fmla="*/ 121041 w 240368"/>
                  <a:gd name="connsiteY22" fmla="*/ 207333 h 253249"/>
                  <a:gd name="connsiteX23" fmla="*/ 162910 w 240368"/>
                  <a:gd name="connsiteY23" fmla="*/ 195310 h 253249"/>
                  <a:gd name="connsiteX24" fmla="*/ 189459 w 240368"/>
                  <a:gd name="connsiteY24" fmla="*/ 162837 h 253249"/>
                  <a:gd name="connsiteX25" fmla="*/ 189459 w 240368"/>
                  <a:gd name="connsiteY25" fmla="*/ 90318 h 253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40368" h="253249">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grpFill/>
              <a:ln w="9511" cap="flat">
                <a:noFill/>
                <a:prstDash val="solid"/>
                <a:miter/>
              </a:ln>
            </p:spPr>
            <p:txBody>
              <a:bodyPr rtlCol="0" anchor="ctr"/>
              <a:lstStyle/>
              <a:p>
                <a:endParaRPr lang="en-US">
                  <a:solidFill>
                    <a:schemeClr val="tx1"/>
                  </a:solidFill>
                </a:endParaRPr>
              </a:p>
            </p:txBody>
          </p:sp>
        </p:grpSp>
        <p:sp>
          <p:nvSpPr>
            <p:cNvPr id="16" name="Freeform 15">
              <a:extLst>
                <a:ext uri="{FF2B5EF4-FFF2-40B4-BE49-F238E27FC236}">
                  <a16:creationId xmlns:a16="http://schemas.microsoft.com/office/drawing/2014/main" id="{ECC6B4A9-5733-3245-8807-4F45B6C10678}"/>
                </a:ext>
              </a:extLst>
            </p:cNvPr>
            <p:cNvSpPr/>
            <p:nvPr/>
          </p:nvSpPr>
          <p:spPr>
            <a:xfrm>
              <a:off x="3610015" y="6016276"/>
              <a:ext cx="516136" cy="341200"/>
            </a:xfrm>
            <a:custGeom>
              <a:avLst/>
              <a:gdLst>
                <a:gd name="connsiteX0" fmla="*/ 370355 w 516136"/>
                <a:gd name="connsiteY0" fmla="*/ 0 h 341200"/>
                <a:gd name="connsiteX1" fmla="*/ 265015 w 516136"/>
                <a:gd name="connsiteY1" fmla="*/ 71951 h 341200"/>
                <a:gd name="connsiteX2" fmla="*/ 148256 w 516136"/>
                <a:gd name="connsiteY2" fmla="*/ 0 h 341200"/>
                <a:gd name="connsiteX3" fmla="*/ 0 w 516136"/>
                <a:gd name="connsiteY3" fmla="*/ 223806 h 341200"/>
                <a:gd name="connsiteX4" fmla="*/ 93635 w 516136"/>
                <a:gd name="connsiteY4" fmla="*/ 341201 h 341200"/>
                <a:gd name="connsiteX5" fmla="*/ 220196 w 516136"/>
                <a:gd name="connsiteY5" fmla="*/ 227593 h 341200"/>
                <a:gd name="connsiteX6" fmla="*/ 258164 w 516136"/>
                <a:gd name="connsiteY6" fmla="*/ 160849 h 341200"/>
                <a:gd name="connsiteX7" fmla="*/ 275292 w 516136"/>
                <a:gd name="connsiteY7" fmla="*/ 188967 h 341200"/>
                <a:gd name="connsiteX8" fmla="*/ 300604 w 516136"/>
                <a:gd name="connsiteY8" fmla="*/ 231285 h 341200"/>
                <a:gd name="connsiteX9" fmla="*/ 427164 w 516136"/>
                <a:gd name="connsiteY9" fmla="*/ 341201 h 341200"/>
                <a:gd name="connsiteX10" fmla="*/ 516137 w 516136"/>
                <a:gd name="connsiteY10" fmla="*/ 221629 h 341200"/>
                <a:gd name="connsiteX11" fmla="*/ 370355 w 516136"/>
                <a:gd name="connsiteY11" fmla="*/ 0 h 341200"/>
                <a:gd name="connsiteX12" fmla="*/ 179087 w 516136"/>
                <a:gd name="connsiteY12" fmla="*/ 202126 h 341200"/>
                <a:gd name="connsiteX13" fmla="*/ 95824 w 516136"/>
                <a:gd name="connsiteY13" fmla="*/ 285628 h 341200"/>
                <a:gd name="connsiteX14" fmla="*/ 55858 w 516136"/>
                <a:gd name="connsiteY14" fmla="*/ 224658 h 341200"/>
                <a:gd name="connsiteX15" fmla="*/ 147590 w 516136"/>
                <a:gd name="connsiteY15" fmla="*/ 55668 h 341200"/>
                <a:gd name="connsiteX16" fmla="*/ 231805 w 516136"/>
                <a:gd name="connsiteY16" fmla="*/ 120424 h 341200"/>
                <a:gd name="connsiteX17" fmla="*/ 179087 w 516136"/>
                <a:gd name="connsiteY17" fmla="*/ 202126 h 341200"/>
                <a:gd name="connsiteX18" fmla="*/ 344186 w 516136"/>
                <a:gd name="connsiteY18" fmla="*/ 193511 h 341200"/>
                <a:gd name="connsiteX19" fmla="*/ 313926 w 516136"/>
                <a:gd name="connsiteY19" fmla="*/ 143335 h 341200"/>
                <a:gd name="connsiteX20" fmla="*/ 290327 w 516136"/>
                <a:gd name="connsiteY20" fmla="*/ 106791 h 341200"/>
                <a:gd name="connsiteX21" fmla="*/ 366834 w 516136"/>
                <a:gd name="connsiteY21" fmla="*/ 44023 h 341200"/>
                <a:gd name="connsiteX22" fmla="*/ 466845 w 516136"/>
                <a:gd name="connsiteY22" fmla="*/ 225416 h 341200"/>
                <a:gd name="connsiteX23" fmla="*/ 428306 w 516136"/>
                <a:gd name="connsiteY23" fmla="*/ 285628 h 341200"/>
                <a:gd name="connsiteX24" fmla="*/ 344186 w 516136"/>
                <a:gd name="connsiteY24" fmla="*/ 193511 h 34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16136" h="34120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grpFill/>
            <a:ln w="9511" cap="flat">
              <a:noFill/>
              <a:prstDash val="solid"/>
              <a:miter/>
            </a:ln>
          </p:spPr>
          <p:txBody>
            <a:bodyPr rtlCol="0" anchor="ctr"/>
            <a:lstStyle/>
            <a:p>
              <a:endParaRPr lang="en-US">
                <a:solidFill>
                  <a:schemeClr val="tx1"/>
                </a:solidFill>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3_Pattern-Arrows">
  <p:cSld name="4_Pattern-Arrows 3">
    <p:bg>
      <p:bgPr>
        <a:solidFill>
          <a:srgbClr val="007E59"/>
        </a:solidFill>
        <a:effectLst/>
      </p:bgPr>
    </p:bg>
    <p:spTree>
      <p:nvGrpSpPr>
        <p:cNvPr id="1" name="Shape 145"/>
        <p:cNvGrpSpPr/>
        <p:nvPr/>
      </p:nvGrpSpPr>
      <p:grpSpPr>
        <a:xfrm>
          <a:off x="0" y="0"/>
          <a:ext cx="0" cy="0"/>
          <a:chOff x="0" y="0"/>
          <a:chExt cx="0" cy="0"/>
        </a:xfrm>
      </p:grpSpPr>
      <p:pic>
        <p:nvPicPr>
          <p:cNvPr id="146" name="Google Shape;146;p186" descr="A picture containing text, electronics, circuit&#10;&#10;Description automatically generated"/>
          <p:cNvPicPr preferRelativeResize="0"/>
          <p:nvPr/>
        </p:nvPicPr>
        <p:blipFill rotWithShape="1">
          <a:blip r:embed="rId2">
            <a:alphaModFix amt="20000"/>
          </a:blip>
          <a:srcRect/>
          <a:stretch/>
        </p:blipFill>
        <p:spPr>
          <a:xfrm>
            <a:off x="-1" y="-1"/>
            <a:ext cx="24371298" cy="13722101"/>
          </a:xfrm>
          <a:prstGeom prst="rect">
            <a:avLst/>
          </a:prstGeom>
          <a:noFill/>
          <a:ln>
            <a:noFill/>
          </a:ln>
        </p:spPr>
      </p:pic>
      <p:sp>
        <p:nvSpPr>
          <p:cNvPr id="147" name="Google Shape;147;p186"/>
          <p:cNvSpPr txBox="1"/>
          <p:nvPr/>
        </p:nvSpPr>
        <p:spPr>
          <a:xfrm>
            <a:off x="22525038" y="12730923"/>
            <a:ext cx="925512" cy="206594"/>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300"/>
              <a:buFont typeface="Arial"/>
              <a:buNone/>
            </a:pPr>
            <a:fld id="{00000000-1234-1234-1234-123412341234}" type="slidenum">
              <a:rPr lang="en-SG" sz="1200" b="1" i="0" u="none" strike="noStrike" cap="none">
                <a:solidFill>
                  <a:srgbClr val="EBF2E6"/>
                </a:solidFill>
                <a:latin typeface="Montserrat SemiBold"/>
                <a:ea typeface="Montserrat SemiBold"/>
                <a:cs typeface="Montserrat SemiBold"/>
                <a:sym typeface="Montserrat SemiBold"/>
              </a:rPr>
              <a:t>‹#›</a:t>
            </a:fld>
            <a:endParaRPr sz="1200" b="1" i="0" u="none" strike="noStrike" cap="none">
              <a:solidFill>
                <a:srgbClr val="EBF2E6"/>
              </a:solidFill>
              <a:latin typeface="Montserrat SemiBold"/>
              <a:ea typeface="Montserrat SemiBold"/>
              <a:cs typeface="Montserrat SemiBold"/>
              <a:sym typeface="Montserrat SemiBold"/>
            </a:endParaRPr>
          </a:p>
        </p:txBody>
      </p:sp>
      <p:sp>
        <p:nvSpPr>
          <p:cNvPr id="157" name="Google Shape;157;p186"/>
          <p:cNvSpPr txBox="1"/>
          <p:nvPr/>
        </p:nvSpPr>
        <p:spPr>
          <a:xfrm>
            <a:off x="2811464" y="12730923"/>
            <a:ext cx="4914396" cy="206594"/>
          </a:xfrm>
          <a:prstGeom prst="rect">
            <a:avLst/>
          </a:prstGeom>
          <a:noFill/>
          <a:ln>
            <a:noFill/>
          </a:ln>
        </p:spPr>
        <p:txBody>
          <a:bodyPr spcFirstLastPara="1" wrap="square" lIns="0" tIns="0" rIns="0" bIns="0" anchor="b" anchorCtr="0">
            <a:noAutofit/>
          </a:bodyPr>
          <a:lstStyle/>
          <a:p>
            <a:pPr marL="0" marR="0" lvl="0" indent="0" algn="l" rtl="0">
              <a:lnSpc>
                <a:spcPct val="125000"/>
              </a:lnSpc>
              <a:spcBef>
                <a:spcPts val="0"/>
              </a:spcBef>
              <a:spcAft>
                <a:spcPts val="0"/>
              </a:spcAft>
              <a:buClr>
                <a:srgbClr val="1C2B33"/>
              </a:buClr>
              <a:buSzPts val="300"/>
              <a:buFont typeface="Arial"/>
              <a:buNone/>
            </a:pPr>
            <a:r>
              <a:rPr lang="en-SG" sz="1200" b="1" i="0" u="none" strike="noStrike" cap="none">
                <a:solidFill>
                  <a:srgbClr val="EBF2E6"/>
                </a:solidFill>
                <a:latin typeface="Montserrat SemiBold"/>
                <a:ea typeface="Montserrat SemiBold"/>
                <a:cs typeface="Montserrat SemiBold"/>
                <a:sym typeface="Montserrat SemiBold"/>
              </a:rPr>
              <a:t>MY DIGITAL WORLD: DIGITAL WELLNESS</a:t>
            </a:r>
            <a:endParaRPr sz="1400" b="1" i="0" u="none" strike="noStrike" cap="none">
              <a:solidFill>
                <a:srgbClr val="EBF2E6"/>
              </a:solidFill>
              <a:latin typeface="Montserrat SemiBold"/>
              <a:ea typeface="Montserrat SemiBold"/>
              <a:cs typeface="Montserrat SemiBold"/>
              <a:sym typeface="Montserrat SemiBold"/>
            </a:endParaRPr>
          </a:p>
        </p:txBody>
      </p:sp>
      <p:grpSp>
        <p:nvGrpSpPr>
          <p:cNvPr id="14" name="Graphic 3">
            <a:extLst>
              <a:ext uri="{FF2B5EF4-FFF2-40B4-BE49-F238E27FC236}">
                <a16:creationId xmlns:a16="http://schemas.microsoft.com/office/drawing/2014/main" id="{2B2816EC-1A45-0642-AAD6-4BECA3818AD2}"/>
              </a:ext>
            </a:extLst>
          </p:cNvPr>
          <p:cNvGrpSpPr/>
          <p:nvPr userDrawn="1"/>
        </p:nvGrpSpPr>
        <p:grpSpPr>
          <a:xfrm>
            <a:off x="992155" y="12714888"/>
            <a:ext cx="1008783" cy="202242"/>
            <a:chOff x="3610015" y="6016276"/>
            <a:chExt cx="1701900" cy="341200"/>
          </a:xfrm>
          <a:solidFill>
            <a:srgbClr val="FFFFFF"/>
          </a:solidFill>
        </p:grpSpPr>
        <p:grpSp>
          <p:nvGrpSpPr>
            <p:cNvPr id="15" name="Graphic 3">
              <a:extLst>
                <a:ext uri="{FF2B5EF4-FFF2-40B4-BE49-F238E27FC236}">
                  <a16:creationId xmlns:a16="http://schemas.microsoft.com/office/drawing/2014/main" id="{7D64CF78-828D-604F-9C77-372466C993BD}"/>
                </a:ext>
              </a:extLst>
            </p:cNvPr>
            <p:cNvGrpSpPr/>
            <p:nvPr/>
          </p:nvGrpSpPr>
          <p:grpSpPr>
            <a:xfrm>
              <a:off x="4234632" y="6027258"/>
              <a:ext cx="1077283" cy="330123"/>
              <a:chOff x="4234632" y="6027258"/>
              <a:chExt cx="1077283" cy="330123"/>
            </a:xfrm>
            <a:grpFill/>
          </p:grpSpPr>
          <p:sp>
            <p:nvSpPr>
              <p:cNvPr id="17" name="Freeform 16">
                <a:extLst>
                  <a:ext uri="{FF2B5EF4-FFF2-40B4-BE49-F238E27FC236}">
                    <a16:creationId xmlns:a16="http://schemas.microsoft.com/office/drawing/2014/main" id="{AFB7C5C9-2896-3B47-90D2-C23BD683E8C6}"/>
                  </a:ext>
                </a:extLst>
              </p:cNvPr>
              <p:cNvSpPr/>
              <p:nvPr/>
            </p:nvSpPr>
            <p:spPr>
              <a:xfrm>
                <a:off x="4234632" y="6027258"/>
                <a:ext cx="346945" cy="324348"/>
              </a:xfrm>
              <a:custGeom>
                <a:avLst/>
                <a:gdLst>
                  <a:gd name="connsiteX0" fmla="*/ 0 w 346945"/>
                  <a:gd name="connsiteY0" fmla="*/ 0 h 324348"/>
                  <a:gd name="connsiteX1" fmla="*/ 64517 w 346945"/>
                  <a:gd name="connsiteY1" fmla="*/ 0 h 324348"/>
                  <a:gd name="connsiteX2" fmla="*/ 174234 w 346945"/>
                  <a:gd name="connsiteY2" fmla="*/ 197393 h 324348"/>
                  <a:gd name="connsiteX3" fmla="*/ 283856 w 346945"/>
                  <a:gd name="connsiteY3" fmla="*/ 0 h 324348"/>
                  <a:gd name="connsiteX4" fmla="*/ 346946 w 346945"/>
                  <a:gd name="connsiteY4" fmla="*/ 0 h 324348"/>
                  <a:gd name="connsiteX5" fmla="*/ 346946 w 346945"/>
                  <a:gd name="connsiteY5" fmla="*/ 324349 h 324348"/>
                  <a:gd name="connsiteX6" fmla="*/ 294324 w 346945"/>
                  <a:gd name="connsiteY6" fmla="*/ 324349 h 324348"/>
                  <a:gd name="connsiteX7" fmla="*/ 294324 w 346945"/>
                  <a:gd name="connsiteY7" fmla="*/ 75738 h 324348"/>
                  <a:gd name="connsiteX8" fmla="*/ 198214 w 346945"/>
                  <a:gd name="connsiteY8" fmla="*/ 247853 h 324348"/>
                  <a:gd name="connsiteX9" fmla="*/ 148827 w 346945"/>
                  <a:gd name="connsiteY9" fmla="*/ 247853 h 324348"/>
                  <a:gd name="connsiteX10" fmla="*/ 52622 w 346945"/>
                  <a:gd name="connsiteY10" fmla="*/ 75738 h 324348"/>
                  <a:gd name="connsiteX11" fmla="*/ 52622 w 346945"/>
                  <a:gd name="connsiteY11" fmla="*/ 324349 h 324348"/>
                  <a:gd name="connsiteX12" fmla="*/ 0 w 346945"/>
                  <a:gd name="connsiteY12" fmla="*/ 324349 h 324348"/>
                  <a:gd name="connsiteX13" fmla="*/ 0 w 346945"/>
                  <a:gd name="connsiteY13" fmla="*/ 0 h 324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6945" h="324348">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grpFill/>
              <a:ln w="9511" cap="flat">
                <a:noFill/>
                <a:prstDash val="solid"/>
                <a:miter/>
              </a:ln>
            </p:spPr>
            <p:txBody>
              <a:bodyPr rtlCol="0" anchor="ctr"/>
              <a:lstStyle/>
              <a:p>
                <a:endParaRPr lang="en-US">
                  <a:solidFill>
                    <a:schemeClr val="tx1"/>
                  </a:solidFill>
                </a:endParaRPr>
              </a:p>
            </p:txBody>
          </p:sp>
          <p:sp>
            <p:nvSpPr>
              <p:cNvPr id="18" name="Freeform 17">
                <a:extLst>
                  <a:ext uri="{FF2B5EF4-FFF2-40B4-BE49-F238E27FC236}">
                    <a16:creationId xmlns:a16="http://schemas.microsoft.com/office/drawing/2014/main" id="{C1E66AC1-7429-E24E-AB1C-15D46EA942CA}"/>
                  </a:ext>
                </a:extLst>
              </p:cNvPr>
              <p:cNvSpPr/>
              <p:nvPr/>
            </p:nvSpPr>
            <p:spPr>
              <a:xfrm>
                <a:off x="4628396" y="6104227"/>
                <a:ext cx="230853" cy="253154"/>
              </a:xfrm>
              <a:custGeom>
                <a:avLst/>
                <a:gdLst>
                  <a:gd name="connsiteX0" fmla="*/ 122944 w 230853"/>
                  <a:gd name="connsiteY0" fmla="*/ 253155 h 253154"/>
                  <a:gd name="connsiteX1" fmla="*/ 58712 w 230853"/>
                  <a:gd name="connsiteY1" fmla="*/ 237061 h 253154"/>
                  <a:gd name="connsiteX2" fmla="*/ 15511 w 230853"/>
                  <a:gd name="connsiteY2" fmla="*/ 192470 h 253154"/>
                  <a:gd name="connsiteX3" fmla="*/ 0 w 230853"/>
                  <a:gd name="connsiteY3" fmla="*/ 127145 h 253154"/>
                  <a:gd name="connsiteX4" fmla="*/ 15130 w 230853"/>
                  <a:gd name="connsiteY4" fmla="*/ 61159 h 253154"/>
                  <a:gd name="connsiteX5" fmla="*/ 57190 w 230853"/>
                  <a:gd name="connsiteY5" fmla="*/ 16189 h 253154"/>
                  <a:gd name="connsiteX6" fmla="*/ 119043 w 230853"/>
                  <a:gd name="connsiteY6" fmla="*/ 0 h 253154"/>
                  <a:gd name="connsiteX7" fmla="*/ 178802 w 230853"/>
                  <a:gd name="connsiteY7" fmla="*/ 16378 h 253154"/>
                  <a:gd name="connsiteX8" fmla="*/ 217341 w 230853"/>
                  <a:gd name="connsiteY8" fmla="*/ 62105 h 253154"/>
                  <a:gd name="connsiteX9" fmla="*/ 230853 w 230853"/>
                  <a:gd name="connsiteY9" fmla="*/ 131122 h 253154"/>
                  <a:gd name="connsiteX10" fmla="*/ 230853 w 230853"/>
                  <a:gd name="connsiteY10" fmla="*/ 145512 h 253154"/>
                  <a:gd name="connsiteX11" fmla="*/ 52242 w 230853"/>
                  <a:gd name="connsiteY11" fmla="*/ 145512 h 253154"/>
                  <a:gd name="connsiteX12" fmla="*/ 76317 w 230853"/>
                  <a:gd name="connsiteY12" fmla="*/ 192186 h 253154"/>
                  <a:gd name="connsiteX13" fmla="*/ 124847 w 230853"/>
                  <a:gd name="connsiteY13" fmla="*/ 209227 h 253154"/>
                  <a:gd name="connsiteX14" fmla="*/ 165385 w 230853"/>
                  <a:gd name="connsiteY14" fmla="*/ 202316 h 253154"/>
                  <a:gd name="connsiteX15" fmla="*/ 197262 w 230853"/>
                  <a:gd name="connsiteY15" fmla="*/ 181204 h 253154"/>
                  <a:gd name="connsiteX16" fmla="*/ 225239 w 230853"/>
                  <a:gd name="connsiteY16" fmla="*/ 215286 h 253154"/>
                  <a:gd name="connsiteX17" fmla="*/ 122944 w 230853"/>
                  <a:gd name="connsiteY17" fmla="*/ 253155 h 253154"/>
                  <a:gd name="connsiteX18" fmla="*/ 161388 w 230853"/>
                  <a:gd name="connsiteY18" fmla="*/ 60685 h 253154"/>
                  <a:gd name="connsiteX19" fmla="*/ 118091 w 230853"/>
                  <a:gd name="connsiteY19" fmla="*/ 43928 h 253154"/>
                  <a:gd name="connsiteX20" fmla="*/ 74414 w 230853"/>
                  <a:gd name="connsiteY20" fmla="*/ 61064 h 253154"/>
                  <a:gd name="connsiteX21" fmla="*/ 52147 w 230853"/>
                  <a:gd name="connsiteY21" fmla="*/ 107170 h 253154"/>
                  <a:gd name="connsiteX22" fmla="*/ 180229 w 230853"/>
                  <a:gd name="connsiteY22" fmla="*/ 107170 h 253154"/>
                  <a:gd name="connsiteX23" fmla="*/ 161388 w 230853"/>
                  <a:gd name="connsiteY23" fmla="*/ 60685 h 253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0853" h="253154">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grpFill/>
              <a:ln w="9511" cap="flat">
                <a:noFill/>
                <a:prstDash val="solid"/>
                <a:miter/>
              </a:ln>
            </p:spPr>
            <p:txBody>
              <a:bodyPr rtlCol="0" anchor="ctr"/>
              <a:lstStyle/>
              <a:p>
                <a:endParaRPr lang="en-US">
                  <a:solidFill>
                    <a:schemeClr val="tx1"/>
                  </a:solidFill>
                </a:endParaRPr>
              </a:p>
            </p:txBody>
          </p:sp>
          <p:sp>
            <p:nvSpPr>
              <p:cNvPr id="19" name="Freeform 18">
                <a:extLst>
                  <a:ext uri="{FF2B5EF4-FFF2-40B4-BE49-F238E27FC236}">
                    <a16:creationId xmlns:a16="http://schemas.microsoft.com/office/drawing/2014/main" id="{6E5B4E83-A816-0C4E-A986-B8C41C57BEA4}"/>
                  </a:ext>
                </a:extLst>
              </p:cNvPr>
              <p:cNvSpPr/>
              <p:nvPr/>
            </p:nvSpPr>
            <p:spPr>
              <a:xfrm>
                <a:off x="4874474" y="6038997"/>
                <a:ext cx="172711" cy="317911"/>
              </a:xfrm>
              <a:custGeom>
                <a:avLst/>
                <a:gdLst>
                  <a:gd name="connsiteX0" fmla="*/ 48435 w 172711"/>
                  <a:gd name="connsiteY0" fmla="*/ 113797 h 317911"/>
                  <a:gd name="connsiteX1" fmla="*/ 0 w 172711"/>
                  <a:gd name="connsiteY1" fmla="*/ 113797 h 317911"/>
                  <a:gd name="connsiteX2" fmla="*/ 0 w 172711"/>
                  <a:gd name="connsiteY2" fmla="*/ 70910 h 317911"/>
                  <a:gd name="connsiteX3" fmla="*/ 48435 w 172711"/>
                  <a:gd name="connsiteY3" fmla="*/ 70910 h 317911"/>
                  <a:gd name="connsiteX4" fmla="*/ 48435 w 172711"/>
                  <a:gd name="connsiteY4" fmla="*/ 0 h 317911"/>
                  <a:gd name="connsiteX5" fmla="*/ 99155 w 172711"/>
                  <a:gd name="connsiteY5" fmla="*/ 0 h 317911"/>
                  <a:gd name="connsiteX6" fmla="*/ 99155 w 172711"/>
                  <a:gd name="connsiteY6" fmla="*/ 70910 h 317911"/>
                  <a:gd name="connsiteX7" fmla="*/ 172712 w 172711"/>
                  <a:gd name="connsiteY7" fmla="*/ 70910 h 317911"/>
                  <a:gd name="connsiteX8" fmla="*/ 172712 w 172711"/>
                  <a:gd name="connsiteY8" fmla="*/ 113797 h 317911"/>
                  <a:gd name="connsiteX9" fmla="*/ 99155 w 172711"/>
                  <a:gd name="connsiteY9" fmla="*/ 113797 h 317911"/>
                  <a:gd name="connsiteX10" fmla="*/ 99155 w 172711"/>
                  <a:gd name="connsiteY10" fmla="*/ 222481 h 317911"/>
                  <a:gd name="connsiteX11" fmla="*/ 108480 w 172711"/>
                  <a:gd name="connsiteY11" fmla="*/ 261202 h 317911"/>
                  <a:gd name="connsiteX12" fmla="*/ 140358 w 172711"/>
                  <a:gd name="connsiteY12" fmla="*/ 272752 h 317911"/>
                  <a:gd name="connsiteX13" fmla="*/ 157391 w 172711"/>
                  <a:gd name="connsiteY13" fmla="*/ 271900 h 317911"/>
                  <a:gd name="connsiteX14" fmla="*/ 172712 w 172711"/>
                  <a:gd name="connsiteY14" fmla="*/ 269723 h 317911"/>
                  <a:gd name="connsiteX15" fmla="*/ 172712 w 172711"/>
                  <a:gd name="connsiteY15" fmla="*/ 312136 h 317911"/>
                  <a:gd name="connsiteX16" fmla="*/ 153300 w 172711"/>
                  <a:gd name="connsiteY16" fmla="*/ 316302 h 317911"/>
                  <a:gd name="connsiteX17" fmla="*/ 130557 w 172711"/>
                  <a:gd name="connsiteY17" fmla="*/ 317911 h 317911"/>
                  <a:gd name="connsiteX18" fmla="*/ 48340 w 172711"/>
                  <a:gd name="connsiteY18" fmla="*/ 228445 h 317911"/>
                  <a:gd name="connsiteX19" fmla="*/ 48340 w 172711"/>
                  <a:gd name="connsiteY19" fmla="*/ 113797 h 317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2711" h="317911">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grpFill/>
              <a:ln w="9511" cap="flat">
                <a:noFill/>
                <a:prstDash val="solid"/>
                <a:miter/>
              </a:ln>
            </p:spPr>
            <p:txBody>
              <a:bodyPr rtlCol="0" anchor="ctr"/>
              <a:lstStyle/>
              <a:p>
                <a:endParaRPr lang="en-US">
                  <a:solidFill>
                    <a:schemeClr val="tx1"/>
                  </a:solidFill>
                </a:endParaRPr>
              </a:p>
            </p:txBody>
          </p:sp>
          <p:sp>
            <p:nvSpPr>
              <p:cNvPr id="20" name="Freeform 19">
                <a:extLst>
                  <a:ext uri="{FF2B5EF4-FFF2-40B4-BE49-F238E27FC236}">
                    <a16:creationId xmlns:a16="http://schemas.microsoft.com/office/drawing/2014/main" id="{2D096ED4-CF16-DB41-A81E-AAFE1103A5E8}"/>
                  </a:ext>
                </a:extLst>
              </p:cNvPr>
              <p:cNvSpPr/>
              <p:nvPr/>
            </p:nvSpPr>
            <p:spPr>
              <a:xfrm>
                <a:off x="5071547" y="6104132"/>
                <a:ext cx="240368" cy="253249"/>
              </a:xfrm>
              <a:custGeom>
                <a:avLst/>
                <a:gdLst>
                  <a:gd name="connsiteX0" fmla="*/ 240274 w 240368"/>
                  <a:gd name="connsiteY0" fmla="*/ 247380 h 253249"/>
                  <a:gd name="connsiteX1" fmla="*/ 190411 w 240368"/>
                  <a:gd name="connsiteY1" fmla="*/ 247380 h 253249"/>
                  <a:gd name="connsiteX2" fmla="*/ 190411 w 240368"/>
                  <a:gd name="connsiteY2" fmla="*/ 213582 h 253249"/>
                  <a:gd name="connsiteX3" fmla="*/ 156630 w 240368"/>
                  <a:gd name="connsiteY3" fmla="*/ 242930 h 253249"/>
                  <a:gd name="connsiteX4" fmla="*/ 110098 w 240368"/>
                  <a:gd name="connsiteY4" fmla="*/ 253250 h 253249"/>
                  <a:gd name="connsiteX5" fmla="*/ 53193 w 240368"/>
                  <a:gd name="connsiteY5" fmla="*/ 236871 h 253249"/>
                  <a:gd name="connsiteX6" fmla="*/ 14178 w 240368"/>
                  <a:gd name="connsiteY6" fmla="*/ 191902 h 253249"/>
                  <a:gd name="connsiteX7" fmla="*/ 0 w 240368"/>
                  <a:gd name="connsiteY7" fmla="*/ 126483 h 253249"/>
                  <a:gd name="connsiteX8" fmla="*/ 14464 w 240368"/>
                  <a:gd name="connsiteY8" fmla="*/ 60875 h 253249"/>
                  <a:gd name="connsiteX9" fmla="*/ 54430 w 240368"/>
                  <a:gd name="connsiteY9" fmla="*/ 16189 h 253249"/>
                  <a:gd name="connsiteX10" fmla="*/ 112952 w 240368"/>
                  <a:gd name="connsiteY10" fmla="*/ 0 h 253249"/>
                  <a:gd name="connsiteX11" fmla="*/ 157677 w 240368"/>
                  <a:gd name="connsiteY11" fmla="*/ 9657 h 253249"/>
                  <a:gd name="connsiteX12" fmla="*/ 190506 w 240368"/>
                  <a:gd name="connsiteY12" fmla="*/ 36922 h 253249"/>
                  <a:gd name="connsiteX13" fmla="*/ 190506 w 240368"/>
                  <a:gd name="connsiteY13" fmla="*/ 5870 h 253249"/>
                  <a:gd name="connsiteX14" fmla="*/ 240369 w 240368"/>
                  <a:gd name="connsiteY14" fmla="*/ 5870 h 253249"/>
                  <a:gd name="connsiteX15" fmla="*/ 240369 w 240368"/>
                  <a:gd name="connsiteY15" fmla="*/ 247380 h 253249"/>
                  <a:gd name="connsiteX16" fmla="*/ 189459 w 240368"/>
                  <a:gd name="connsiteY16" fmla="*/ 90318 h 253249"/>
                  <a:gd name="connsiteX17" fmla="*/ 163767 w 240368"/>
                  <a:gd name="connsiteY17" fmla="*/ 57750 h 253249"/>
                  <a:gd name="connsiteX18" fmla="*/ 123134 w 240368"/>
                  <a:gd name="connsiteY18" fmla="*/ 45822 h 253249"/>
                  <a:gd name="connsiteX19" fmla="*/ 71178 w 240368"/>
                  <a:gd name="connsiteY19" fmla="*/ 67596 h 253249"/>
                  <a:gd name="connsiteX20" fmla="*/ 51861 w 240368"/>
                  <a:gd name="connsiteY20" fmla="*/ 126483 h 253249"/>
                  <a:gd name="connsiteX21" fmla="*/ 70512 w 240368"/>
                  <a:gd name="connsiteY21" fmla="*/ 185559 h 253249"/>
                  <a:gd name="connsiteX22" fmla="*/ 121041 w 240368"/>
                  <a:gd name="connsiteY22" fmla="*/ 207333 h 253249"/>
                  <a:gd name="connsiteX23" fmla="*/ 162910 w 240368"/>
                  <a:gd name="connsiteY23" fmla="*/ 195310 h 253249"/>
                  <a:gd name="connsiteX24" fmla="*/ 189459 w 240368"/>
                  <a:gd name="connsiteY24" fmla="*/ 162837 h 253249"/>
                  <a:gd name="connsiteX25" fmla="*/ 189459 w 240368"/>
                  <a:gd name="connsiteY25" fmla="*/ 90318 h 253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40368" h="253249">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grpFill/>
              <a:ln w="9511" cap="flat">
                <a:noFill/>
                <a:prstDash val="solid"/>
                <a:miter/>
              </a:ln>
            </p:spPr>
            <p:txBody>
              <a:bodyPr rtlCol="0" anchor="ctr"/>
              <a:lstStyle/>
              <a:p>
                <a:endParaRPr lang="en-US">
                  <a:solidFill>
                    <a:schemeClr val="tx1"/>
                  </a:solidFill>
                </a:endParaRPr>
              </a:p>
            </p:txBody>
          </p:sp>
        </p:grpSp>
        <p:sp>
          <p:nvSpPr>
            <p:cNvPr id="16" name="Freeform 15">
              <a:extLst>
                <a:ext uri="{FF2B5EF4-FFF2-40B4-BE49-F238E27FC236}">
                  <a16:creationId xmlns:a16="http://schemas.microsoft.com/office/drawing/2014/main" id="{B278D504-A4E0-5F48-A693-F79330DAAC7C}"/>
                </a:ext>
              </a:extLst>
            </p:cNvPr>
            <p:cNvSpPr/>
            <p:nvPr/>
          </p:nvSpPr>
          <p:spPr>
            <a:xfrm>
              <a:off x="3610015" y="6016276"/>
              <a:ext cx="516136" cy="341200"/>
            </a:xfrm>
            <a:custGeom>
              <a:avLst/>
              <a:gdLst>
                <a:gd name="connsiteX0" fmla="*/ 370355 w 516136"/>
                <a:gd name="connsiteY0" fmla="*/ 0 h 341200"/>
                <a:gd name="connsiteX1" fmla="*/ 265015 w 516136"/>
                <a:gd name="connsiteY1" fmla="*/ 71951 h 341200"/>
                <a:gd name="connsiteX2" fmla="*/ 148256 w 516136"/>
                <a:gd name="connsiteY2" fmla="*/ 0 h 341200"/>
                <a:gd name="connsiteX3" fmla="*/ 0 w 516136"/>
                <a:gd name="connsiteY3" fmla="*/ 223806 h 341200"/>
                <a:gd name="connsiteX4" fmla="*/ 93635 w 516136"/>
                <a:gd name="connsiteY4" fmla="*/ 341201 h 341200"/>
                <a:gd name="connsiteX5" fmla="*/ 220196 w 516136"/>
                <a:gd name="connsiteY5" fmla="*/ 227593 h 341200"/>
                <a:gd name="connsiteX6" fmla="*/ 258164 w 516136"/>
                <a:gd name="connsiteY6" fmla="*/ 160849 h 341200"/>
                <a:gd name="connsiteX7" fmla="*/ 275292 w 516136"/>
                <a:gd name="connsiteY7" fmla="*/ 188967 h 341200"/>
                <a:gd name="connsiteX8" fmla="*/ 300604 w 516136"/>
                <a:gd name="connsiteY8" fmla="*/ 231285 h 341200"/>
                <a:gd name="connsiteX9" fmla="*/ 427164 w 516136"/>
                <a:gd name="connsiteY9" fmla="*/ 341201 h 341200"/>
                <a:gd name="connsiteX10" fmla="*/ 516137 w 516136"/>
                <a:gd name="connsiteY10" fmla="*/ 221629 h 341200"/>
                <a:gd name="connsiteX11" fmla="*/ 370355 w 516136"/>
                <a:gd name="connsiteY11" fmla="*/ 0 h 341200"/>
                <a:gd name="connsiteX12" fmla="*/ 179087 w 516136"/>
                <a:gd name="connsiteY12" fmla="*/ 202126 h 341200"/>
                <a:gd name="connsiteX13" fmla="*/ 95824 w 516136"/>
                <a:gd name="connsiteY13" fmla="*/ 285628 h 341200"/>
                <a:gd name="connsiteX14" fmla="*/ 55858 w 516136"/>
                <a:gd name="connsiteY14" fmla="*/ 224658 h 341200"/>
                <a:gd name="connsiteX15" fmla="*/ 147590 w 516136"/>
                <a:gd name="connsiteY15" fmla="*/ 55668 h 341200"/>
                <a:gd name="connsiteX16" fmla="*/ 231805 w 516136"/>
                <a:gd name="connsiteY16" fmla="*/ 120424 h 341200"/>
                <a:gd name="connsiteX17" fmla="*/ 179087 w 516136"/>
                <a:gd name="connsiteY17" fmla="*/ 202126 h 341200"/>
                <a:gd name="connsiteX18" fmla="*/ 344186 w 516136"/>
                <a:gd name="connsiteY18" fmla="*/ 193511 h 341200"/>
                <a:gd name="connsiteX19" fmla="*/ 313926 w 516136"/>
                <a:gd name="connsiteY19" fmla="*/ 143335 h 341200"/>
                <a:gd name="connsiteX20" fmla="*/ 290327 w 516136"/>
                <a:gd name="connsiteY20" fmla="*/ 106791 h 341200"/>
                <a:gd name="connsiteX21" fmla="*/ 366834 w 516136"/>
                <a:gd name="connsiteY21" fmla="*/ 44023 h 341200"/>
                <a:gd name="connsiteX22" fmla="*/ 466845 w 516136"/>
                <a:gd name="connsiteY22" fmla="*/ 225416 h 341200"/>
                <a:gd name="connsiteX23" fmla="*/ 428306 w 516136"/>
                <a:gd name="connsiteY23" fmla="*/ 285628 h 341200"/>
                <a:gd name="connsiteX24" fmla="*/ 344186 w 516136"/>
                <a:gd name="connsiteY24" fmla="*/ 193511 h 34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16136" h="34120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grpFill/>
            <a:ln w="9511" cap="flat">
              <a:noFill/>
              <a:prstDash val="solid"/>
              <a:miter/>
            </a:ln>
          </p:spPr>
          <p:txBody>
            <a:bodyPr rtlCol="0" anchor="ctr"/>
            <a:lstStyle/>
            <a:p>
              <a:endParaRPr lang="en-US">
                <a:solidFill>
                  <a:schemeClr val="tx1"/>
                </a:solidFill>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Lesson Cover">
  <p:cSld name="Lesson Cover">
    <p:spTree>
      <p:nvGrpSpPr>
        <p:cNvPr id="1" name="Shape 11"/>
        <p:cNvGrpSpPr/>
        <p:nvPr/>
      </p:nvGrpSpPr>
      <p:grpSpPr>
        <a:xfrm>
          <a:off x="0" y="0"/>
          <a:ext cx="0" cy="0"/>
          <a:chOff x="0" y="0"/>
          <a:chExt cx="0" cy="0"/>
        </a:xfrm>
      </p:grpSpPr>
      <p:sp>
        <p:nvSpPr>
          <p:cNvPr id="12" name="Google Shape;12;p117"/>
          <p:cNvSpPr txBox="1">
            <a:spLocks noGrp="1"/>
          </p:cNvSpPr>
          <p:nvPr>
            <p:ph type="body" idx="1"/>
          </p:nvPr>
        </p:nvSpPr>
        <p:spPr>
          <a:xfrm>
            <a:off x="2772606" y="12709600"/>
            <a:ext cx="4262400" cy="249237"/>
          </a:xfrm>
          <a:prstGeom prst="rect">
            <a:avLst/>
          </a:prstGeom>
          <a:noFill/>
          <a:ln>
            <a:noFill/>
          </a:ln>
        </p:spPr>
        <p:txBody>
          <a:bodyPr spcFirstLastPara="1" wrap="square" lIns="0" tIns="0" rIns="0" bIns="0" anchor="t" anchorCtr="0">
            <a:noAutofit/>
          </a:bodyPr>
          <a:lstStyle>
            <a:lvl1pPr marL="457200" marR="0" lvl="0" indent="-247650" algn="l" rtl="0">
              <a:lnSpc>
                <a:spcPct val="129000"/>
              </a:lnSpc>
              <a:spcBef>
                <a:spcPts val="0"/>
              </a:spcBef>
              <a:spcAft>
                <a:spcPts val="0"/>
              </a:spcAft>
              <a:buClr>
                <a:srgbClr val="1C2B33"/>
              </a:buClr>
              <a:buSzPts val="300"/>
              <a:buFont typeface="Arial"/>
              <a:buChar char="•"/>
              <a:defRPr sz="1200" b="1" i="0" u="none" strike="noStrike" cap="none">
                <a:solidFill>
                  <a:srgbClr val="1C2B33"/>
                </a:solidFill>
                <a:latin typeface="Montserrat SemiBold"/>
                <a:ea typeface="Montserrat SemiBold"/>
                <a:cs typeface="Montserrat SemiBold"/>
                <a:sym typeface="Montserrat SemiBold"/>
              </a:defRPr>
            </a:lvl1pPr>
            <a:lvl2pPr marL="914400" marR="0" lvl="1" indent="-293369" algn="l" rtl="0">
              <a:lnSpc>
                <a:spcPct val="129000"/>
              </a:lnSpc>
              <a:spcBef>
                <a:spcPts val="1199"/>
              </a:spcBef>
              <a:spcAft>
                <a:spcPts val="0"/>
              </a:spcAft>
              <a:buClr>
                <a:srgbClr val="1C2B33"/>
              </a:buClr>
              <a:buSzPts val="1020"/>
              <a:buFont typeface="Arial"/>
              <a:buChar char="•"/>
              <a:defRPr sz="1200" b="0" i="0" u="none" strike="noStrike" cap="none">
                <a:solidFill>
                  <a:srgbClr val="1C2B33"/>
                </a:solidFill>
                <a:latin typeface="Arial"/>
                <a:ea typeface="Arial"/>
                <a:cs typeface="Arial"/>
                <a:sym typeface="Arial"/>
              </a:defRPr>
            </a:lvl2pPr>
            <a:lvl3pPr marL="1371600" marR="0" lvl="2" indent="-293369" algn="l" rtl="0">
              <a:lnSpc>
                <a:spcPct val="129000"/>
              </a:lnSpc>
              <a:spcBef>
                <a:spcPts val="1199"/>
              </a:spcBef>
              <a:spcAft>
                <a:spcPts val="0"/>
              </a:spcAft>
              <a:buClr>
                <a:srgbClr val="1C2B33"/>
              </a:buClr>
              <a:buSzPts val="1020"/>
              <a:buFont typeface="Arial"/>
              <a:buChar char="﹘"/>
              <a:defRPr sz="1200" b="0" i="0" u="none" strike="noStrike" cap="none">
                <a:solidFill>
                  <a:srgbClr val="1C2B33"/>
                </a:solidFill>
                <a:latin typeface="Arial"/>
                <a:ea typeface="Arial"/>
                <a:cs typeface="Arial"/>
                <a:sym typeface="Arial"/>
              </a:defRPr>
            </a:lvl3pPr>
            <a:lvl4pPr marL="1828800" marR="0" lvl="3" indent="-293369" algn="l" rtl="0">
              <a:lnSpc>
                <a:spcPct val="129000"/>
              </a:lnSpc>
              <a:spcBef>
                <a:spcPts val="1199"/>
              </a:spcBef>
              <a:spcAft>
                <a:spcPts val="0"/>
              </a:spcAft>
              <a:buClr>
                <a:srgbClr val="1C2B33"/>
              </a:buClr>
              <a:buSzPts val="1020"/>
              <a:buFont typeface="Arial"/>
              <a:buChar char="﹘"/>
              <a:defRPr sz="1200" b="0" i="0" u="none" strike="noStrike" cap="none">
                <a:solidFill>
                  <a:srgbClr val="1C2B33"/>
                </a:solidFill>
                <a:latin typeface="Arial"/>
                <a:ea typeface="Arial"/>
                <a:cs typeface="Arial"/>
                <a:sym typeface="Arial"/>
              </a:defRPr>
            </a:lvl4pPr>
            <a:lvl5pPr marL="2286000" marR="0" lvl="4" indent="-293370" algn="l" rtl="0">
              <a:lnSpc>
                <a:spcPct val="129000"/>
              </a:lnSpc>
              <a:spcBef>
                <a:spcPts val="1199"/>
              </a:spcBef>
              <a:spcAft>
                <a:spcPts val="0"/>
              </a:spcAft>
              <a:buClr>
                <a:srgbClr val="1C2B33"/>
              </a:buClr>
              <a:buSzPts val="1020"/>
              <a:buFont typeface="Arial"/>
              <a:buChar char="﹘"/>
              <a:defRPr sz="1200" b="0" i="0" u="none" strike="noStrike" cap="none">
                <a:solidFill>
                  <a:srgbClr val="1C2B33"/>
                </a:solidFill>
                <a:latin typeface="Arial"/>
                <a:ea typeface="Arial"/>
                <a:cs typeface="Arial"/>
                <a:sym typeface="Arial"/>
              </a:defRPr>
            </a:lvl5pPr>
            <a:lvl6pPr marL="2743200" marR="0" lvl="5" indent="-228600" algn="l" rtl="0">
              <a:lnSpc>
                <a:spcPct val="100000"/>
              </a:lnSpc>
              <a:spcBef>
                <a:spcPts val="1199"/>
              </a:spcBef>
              <a:spcAft>
                <a:spcPts val="0"/>
              </a:spcAft>
              <a:buClr>
                <a:srgbClr val="000000"/>
              </a:buClr>
              <a:buSzPts val="1400"/>
              <a:buFont typeface="Arial"/>
              <a:buNone/>
              <a:defRPr sz="2399" b="0" i="0" u="none" strike="noStrike" cap="none">
                <a:solidFill>
                  <a:srgbClr val="1C2B33"/>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2399" b="0" i="0" u="none" strike="noStrike" cap="none">
                <a:solidFill>
                  <a:srgbClr val="1C2B33"/>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2399" b="0" i="0" u="none" strike="noStrike" cap="none">
                <a:solidFill>
                  <a:srgbClr val="1C2B33"/>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2399" b="0" i="0" u="none" strike="noStrike" cap="none">
                <a:solidFill>
                  <a:srgbClr val="1C2B33"/>
                </a:solidFill>
                <a:latin typeface="Arial"/>
                <a:ea typeface="Arial"/>
                <a:cs typeface="Arial"/>
                <a:sym typeface="Arial"/>
              </a:defRPr>
            </a:lvl9pPr>
          </a:lstStyle>
          <a:p>
            <a:endParaRPr/>
          </a:p>
        </p:txBody>
      </p:sp>
      <p:grpSp>
        <p:nvGrpSpPr>
          <p:cNvPr id="3" name="Graphic 3">
            <a:extLst>
              <a:ext uri="{FF2B5EF4-FFF2-40B4-BE49-F238E27FC236}">
                <a16:creationId xmlns:a16="http://schemas.microsoft.com/office/drawing/2014/main" id="{34AC5B8D-A625-7348-8239-64A42587FCE8}"/>
              </a:ext>
            </a:extLst>
          </p:cNvPr>
          <p:cNvGrpSpPr/>
          <p:nvPr userDrawn="1"/>
        </p:nvGrpSpPr>
        <p:grpSpPr>
          <a:xfrm>
            <a:off x="992155" y="12714888"/>
            <a:ext cx="1008783" cy="202242"/>
            <a:chOff x="3610015" y="6016276"/>
            <a:chExt cx="1701900" cy="341200"/>
          </a:xfrm>
          <a:solidFill>
            <a:srgbClr val="000000"/>
          </a:solidFill>
        </p:grpSpPr>
        <p:grpSp>
          <p:nvGrpSpPr>
            <p:cNvPr id="4" name="Graphic 3">
              <a:extLst>
                <a:ext uri="{FF2B5EF4-FFF2-40B4-BE49-F238E27FC236}">
                  <a16:creationId xmlns:a16="http://schemas.microsoft.com/office/drawing/2014/main" id="{8090A488-04AF-414F-8099-F278062C7791}"/>
                </a:ext>
              </a:extLst>
            </p:cNvPr>
            <p:cNvGrpSpPr/>
            <p:nvPr/>
          </p:nvGrpSpPr>
          <p:grpSpPr>
            <a:xfrm>
              <a:off x="4234632" y="6027258"/>
              <a:ext cx="1077283" cy="330123"/>
              <a:chOff x="4234632" y="6027258"/>
              <a:chExt cx="1077283" cy="330123"/>
            </a:xfrm>
            <a:grpFill/>
          </p:grpSpPr>
          <p:sp>
            <p:nvSpPr>
              <p:cNvPr id="6" name="Freeform 5">
                <a:extLst>
                  <a:ext uri="{FF2B5EF4-FFF2-40B4-BE49-F238E27FC236}">
                    <a16:creationId xmlns:a16="http://schemas.microsoft.com/office/drawing/2014/main" id="{C8D58D57-F68A-2D4A-A76C-FCA8D90B7016}"/>
                  </a:ext>
                </a:extLst>
              </p:cNvPr>
              <p:cNvSpPr/>
              <p:nvPr/>
            </p:nvSpPr>
            <p:spPr>
              <a:xfrm>
                <a:off x="4234632" y="6027258"/>
                <a:ext cx="346945" cy="324348"/>
              </a:xfrm>
              <a:custGeom>
                <a:avLst/>
                <a:gdLst>
                  <a:gd name="connsiteX0" fmla="*/ 0 w 346945"/>
                  <a:gd name="connsiteY0" fmla="*/ 0 h 324348"/>
                  <a:gd name="connsiteX1" fmla="*/ 64517 w 346945"/>
                  <a:gd name="connsiteY1" fmla="*/ 0 h 324348"/>
                  <a:gd name="connsiteX2" fmla="*/ 174234 w 346945"/>
                  <a:gd name="connsiteY2" fmla="*/ 197393 h 324348"/>
                  <a:gd name="connsiteX3" fmla="*/ 283856 w 346945"/>
                  <a:gd name="connsiteY3" fmla="*/ 0 h 324348"/>
                  <a:gd name="connsiteX4" fmla="*/ 346946 w 346945"/>
                  <a:gd name="connsiteY4" fmla="*/ 0 h 324348"/>
                  <a:gd name="connsiteX5" fmla="*/ 346946 w 346945"/>
                  <a:gd name="connsiteY5" fmla="*/ 324349 h 324348"/>
                  <a:gd name="connsiteX6" fmla="*/ 294324 w 346945"/>
                  <a:gd name="connsiteY6" fmla="*/ 324349 h 324348"/>
                  <a:gd name="connsiteX7" fmla="*/ 294324 w 346945"/>
                  <a:gd name="connsiteY7" fmla="*/ 75738 h 324348"/>
                  <a:gd name="connsiteX8" fmla="*/ 198214 w 346945"/>
                  <a:gd name="connsiteY8" fmla="*/ 247853 h 324348"/>
                  <a:gd name="connsiteX9" fmla="*/ 148827 w 346945"/>
                  <a:gd name="connsiteY9" fmla="*/ 247853 h 324348"/>
                  <a:gd name="connsiteX10" fmla="*/ 52622 w 346945"/>
                  <a:gd name="connsiteY10" fmla="*/ 75738 h 324348"/>
                  <a:gd name="connsiteX11" fmla="*/ 52622 w 346945"/>
                  <a:gd name="connsiteY11" fmla="*/ 324349 h 324348"/>
                  <a:gd name="connsiteX12" fmla="*/ 0 w 346945"/>
                  <a:gd name="connsiteY12" fmla="*/ 324349 h 324348"/>
                  <a:gd name="connsiteX13" fmla="*/ 0 w 346945"/>
                  <a:gd name="connsiteY13" fmla="*/ 0 h 324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6945" h="324348">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grpFill/>
              <a:ln w="9511" cap="flat">
                <a:noFill/>
                <a:prstDash val="solid"/>
                <a:miter/>
              </a:ln>
            </p:spPr>
            <p:txBody>
              <a:bodyPr rtlCol="0" anchor="ctr"/>
              <a:lstStyle/>
              <a:p>
                <a:endParaRPr lang="en-US">
                  <a:solidFill>
                    <a:schemeClr val="tx1"/>
                  </a:solidFill>
                </a:endParaRPr>
              </a:p>
            </p:txBody>
          </p:sp>
          <p:sp>
            <p:nvSpPr>
              <p:cNvPr id="7" name="Freeform 6">
                <a:extLst>
                  <a:ext uri="{FF2B5EF4-FFF2-40B4-BE49-F238E27FC236}">
                    <a16:creationId xmlns:a16="http://schemas.microsoft.com/office/drawing/2014/main" id="{EDD8AA67-BF0C-9E49-8260-E331E580DC99}"/>
                  </a:ext>
                </a:extLst>
              </p:cNvPr>
              <p:cNvSpPr/>
              <p:nvPr/>
            </p:nvSpPr>
            <p:spPr>
              <a:xfrm>
                <a:off x="4628396" y="6104227"/>
                <a:ext cx="230853" cy="253154"/>
              </a:xfrm>
              <a:custGeom>
                <a:avLst/>
                <a:gdLst>
                  <a:gd name="connsiteX0" fmla="*/ 122944 w 230853"/>
                  <a:gd name="connsiteY0" fmla="*/ 253155 h 253154"/>
                  <a:gd name="connsiteX1" fmla="*/ 58712 w 230853"/>
                  <a:gd name="connsiteY1" fmla="*/ 237061 h 253154"/>
                  <a:gd name="connsiteX2" fmla="*/ 15511 w 230853"/>
                  <a:gd name="connsiteY2" fmla="*/ 192470 h 253154"/>
                  <a:gd name="connsiteX3" fmla="*/ 0 w 230853"/>
                  <a:gd name="connsiteY3" fmla="*/ 127145 h 253154"/>
                  <a:gd name="connsiteX4" fmla="*/ 15130 w 230853"/>
                  <a:gd name="connsiteY4" fmla="*/ 61159 h 253154"/>
                  <a:gd name="connsiteX5" fmla="*/ 57190 w 230853"/>
                  <a:gd name="connsiteY5" fmla="*/ 16189 h 253154"/>
                  <a:gd name="connsiteX6" fmla="*/ 119043 w 230853"/>
                  <a:gd name="connsiteY6" fmla="*/ 0 h 253154"/>
                  <a:gd name="connsiteX7" fmla="*/ 178802 w 230853"/>
                  <a:gd name="connsiteY7" fmla="*/ 16378 h 253154"/>
                  <a:gd name="connsiteX8" fmla="*/ 217341 w 230853"/>
                  <a:gd name="connsiteY8" fmla="*/ 62105 h 253154"/>
                  <a:gd name="connsiteX9" fmla="*/ 230853 w 230853"/>
                  <a:gd name="connsiteY9" fmla="*/ 131122 h 253154"/>
                  <a:gd name="connsiteX10" fmla="*/ 230853 w 230853"/>
                  <a:gd name="connsiteY10" fmla="*/ 145512 h 253154"/>
                  <a:gd name="connsiteX11" fmla="*/ 52242 w 230853"/>
                  <a:gd name="connsiteY11" fmla="*/ 145512 h 253154"/>
                  <a:gd name="connsiteX12" fmla="*/ 76317 w 230853"/>
                  <a:gd name="connsiteY12" fmla="*/ 192186 h 253154"/>
                  <a:gd name="connsiteX13" fmla="*/ 124847 w 230853"/>
                  <a:gd name="connsiteY13" fmla="*/ 209227 h 253154"/>
                  <a:gd name="connsiteX14" fmla="*/ 165385 w 230853"/>
                  <a:gd name="connsiteY14" fmla="*/ 202316 h 253154"/>
                  <a:gd name="connsiteX15" fmla="*/ 197262 w 230853"/>
                  <a:gd name="connsiteY15" fmla="*/ 181204 h 253154"/>
                  <a:gd name="connsiteX16" fmla="*/ 225239 w 230853"/>
                  <a:gd name="connsiteY16" fmla="*/ 215286 h 253154"/>
                  <a:gd name="connsiteX17" fmla="*/ 122944 w 230853"/>
                  <a:gd name="connsiteY17" fmla="*/ 253155 h 253154"/>
                  <a:gd name="connsiteX18" fmla="*/ 161388 w 230853"/>
                  <a:gd name="connsiteY18" fmla="*/ 60685 h 253154"/>
                  <a:gd name="connsiteX19" fmla="*/ 118091 w 230853"/>
                  <a:gd name="connsiteY19" fmla="*/ 43928 h 253154"/>
                  <a:gd name="connsiteX20" fmla="*/ 74414 w 230853"/>
                  <a:gd name="connsiteY20" fmla="*/ 61064 h 253154"/>
                  <a:gd name="connsiteX21" fmla="*/ 52147 w 230853"/>
                  <a:gd name="connsiteY21" fmla="*/ 107170 h 253154"/>
                  <a:gd name="connsiteX22" fmla="*/ 180229 w 230853"/>
                  <a:gd name="connsiteY22" fmla="*/ 107170 h 253154"/>
                  <a:gd name="connsiteX23" fmla="*/ 161388 w 230853"/>
                  <a:gd name="connsiteY23" fmla="*/ 60685 h 253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0853" h="253154">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grpFill/>
              <a:ln w="9511" cap="flat">
                <a:noFill/>
                <a:prstDash val="solid"/>
                <a:miter/>
              </a:ln>
            </p:spPr>
            <p:txBody>
              <a:bodyPr rtlCol="0" anchor="ctr"/>
              <a:lstStyle/>
              <a:p>
                <a:endParaRPr lang="en-US">
                  <a:solidFill>
                    <a:schemeClr val="tx1"/>
                  </a:solidFill>
                </a:endParaRPr>
              </a:p>
            </p:txBody>
          </p:sp>
          <p:sp>
            <p:nvSpPr>
              <p:cNvPr id="8" name="Freeform 7">
                <a:extLst>
                  <a:ext uri="{FF2B5EF4-FFF2-40B4-BE49-F238E27FC236}">
                    <a16:creationId xmlns:a16="http://schemas.microsoft.com/office/drawing/2014/main" id="{92B9B340-7903-7B48-BA6E-38A59F9639C5}"/>
                  </a:ext>
                </a:extLst>
              </p:cNvPr>
              <p:cNvSpPr/>
              <p:nvPr/>
            </p:nvSpPr>
            <p:spPr>
              <a:xfrm>
                <a:off x="4874474" y="6038997"/>
                <a:ext cx="172711" cy="317911"/>
              </a:xfrm>
              <a:custGeom>
                <a:avLst/>
                <a:gdLst>
                  <a:gd name="connsiteX0" fmla="*/ 48435 w 172711"/>
                  <a:gd name="connsiteY0" fmla="*/ 113797 h 317911"/>
                  <a:gd name="connsiteX1" fmla="*/ 0 w 172711"/>
                  <a:gd name="connsiteY1" fmla="*/ 113797 h 317911"/>
                  <a:gd name="connsiteX2" fmla="*/ 0 w 172711"/>
                  <a:gd name="connsiteY2" fmla="*/ 70910 h 317911"/>
                  <a:gd name="connsiteX3" fmla="*/ 48435 w 172711"/>
                  <a:gd name="connsiteY3" fmla="*/ 70910 h 317911"/>
                  <a:gd name="connsiteX4" fmla="*/ 48435 w 172711"/>
                  <a:gd name="connsiteY4" fmla="*/ 0 h 317911"/>
                  <a:gd name="connsiteX5" fmla="*/ 99155 w 172711"/>
                  <a:gd name="connsiteY5" fmla="*/ 0 h 317911"/>
                  <a:gd name="connsiteX6" fmla="*/ 99155 w 172711"/>
                  <a:gd name="connsiteY6" fmla="*/ 70910 h 317911"/>
                  <a:gd name="connsiteX7" fmla="*/ 172712 w 172711"/>
                  <a:gd name="connsiteY7" fmla="*/ 70910 h 317911"/>
                  <a:gd name="connsiteX8" fmla="*/ 172712 w 172711"/>
                  <a:gd name="connsiteY8" fmla="*/ 113797 h 317911"/>
                  <a:gd name="connsiteX9" fmla="*/ 99155 w 172711"/>
                  <a:gd name="connsiteY9" fmla="*/ 113797 h 317911"/>
                  <a:gd name="connsiteX10" fmla="*/ 99155 w 172711"/>
                  <a:gd name="connsiteY10" fmla="*/ 222481 h 317911"/>
                  <a:gd name="connsiteX11" fmla="*/ 108480 w 172711"/>
                  <a:gd name="connsiteY11" fmla="*/ 261202 h 317911"/>
                  <a:gd name="connsiteX12" fmla="*/ 140358 w 172711"/>
                  <a:gd name="connsiteY12" fmla="*/ 272752 h 317911"/>
                  <a:gd name="connsiteX13" fmla="*/ 157391 w 172711"/>
                  <a:gd name="connsiteY13" fmla="*/ 271900 h 317911"/>
                  <a:gd name="connsiteX14" fmla="*/ 172712 w 172711"/>
                  <a:gd name="connsiteY14" fmla="*/ 269723 h 317911"/>
                  <a:gd name="connsiteX15" fmla="*/ 172712 w 172711"/>
                  <a:gd name="connsiteY15" fmla="*/ 312136 h 317911"/>
                  <a:gd name="connsiteX16" fmla="*/ 153300 w 172711"/>
                  <a:gd name="connsiteY16" fmla="*/ 316302 h 317911"/>
                  <a:gd name="connsiteX17" fmla="*/ 130557 w 172711"/>
                  <a:gd name="connsiteY17" fmla="*/ 317911 h 317911"/>
                  <a:gd name="connsiteX18" fmla="*/ 48340 w 172711"/>
                  <a:gd name="connsiteY18" fmla="*/ 228445 h 317911"/>
                  <a:gd name="connsiteX19" fmla="*/ 48340 w 172711"/>
                  <a:gd name="connsiteY19" fmla="*/ 113797 h 317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2711" h="317911">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grpFill/>
              <a:ln w="9511" cap="flat">
                <a:noFill/>
                <a:prstDash val="solid"/>
                <a:miter/>
              </a:ln>
            </p:spPr>
            <p:txBody>
              <a:bodyPr rtlCol="0" anchor="ctr"/>
              <a:lstStyle/>
              <a:p>
                <a:endParaRPr lang="en-US">
                  <a:solidFill>
                    <a:schemeClr val="tx1"/>
                  </a:solidFill>
                </a:endParaRPr>
              </a:p>
            </p:txBody>
          </p:sp>
          <p:sp>
            <p:nvSpPr>
              <p:cNvPr id="9" name="Freeform 8">
                <a:extLst>
                  <a:ext uri="{FF2B5EF4-FFF2-40B4-BE49-F238E27FC236}">
                    <a16:creationId xmlns:a16="http://schemas.microsoft.com/office/drawing/2014/main" id="{459F3242-D827-CE46-8FF3-E349839B6C5C}"/>
                  </a:ext>
                </a:extLst>
              </p:cNvPr>
              <p:cNvSpPr/>
              <p:nvPr/>
            </p:nvSpPr>
            <p:spPr>
              <a:xfrm>
                <a:off x="5071547" y="6104132"/>
                <a:ext cx="240368" cy="253249"/>
              </a:xfrm>
              <a:custGeom>
                <a:avLst/>
                <a:gdLst>
                  <a:gd name="connsiteX0" fmla="*/ 240274 w 240368"/>
                  <a:gd name="connsiteY0" fmla="*/ 247380 h 253249"/>
                  <a:gd name="connsiteX1" fmla="*/ 190411 w 240368"/>
                  <a:gd name="connsiteY1" fmla="*/ 247380 h 253249"/>
                  <a:gd name="connsiteX2" fmla="*/ 190411 w 240368"/>
                  <a:gd name="connsiteY2" fmla="*/ 213582 h 253249"/>
                  <a:gd name="connsiteX3" fmla="*/ 156630 w 240368"/>
                  <a:gd name="connsiteY3" fmla="*/ 242930 h 253249"/>
                  <a:gd name="connsiteX4" fmla="*/ 110098 w 240368"/>
                  <a:gd name="connsiteY4" fmla="*/ 253250 h 253249"/>
                  <a:gd name="connsiteX5" fmla="*/ 53193 w 240368"/>
                  <a:gd name="connsiteY5" fmla="*/ 236871 h 253249"/>
                  <a:gd name="connsiteX6" fmla="*/ 14178 w 240368"/>
                  <a:gd name="connsiteY6" fmla="*/ 191902 h 253249"/>
                  <a:gd name="connsiteX7" fmla="*/ 0 w 240368"/>
                  <a:gd name="connsiteY7" fmla="*/ 126483 h 253249"/>
                  <a:gd name="connsiteX8" fmla="*/ 14464 w 240368"/>
                  <a:gd name="connsiteY8" fmla="*/ 60875 h 253249"/>
                  <a:gd name="connsiteX9" fmla="*/ 54430 w 240368"/>
                  <a:gd name="connsiteY9" fmla="*/ 16189 h 253249"/>
                  <a:gd name="connsiteX10" fmla="*/ 112952 w 240368"/>
                  <a:gd name="connsiteY10" fmla="*/ 0 h 253249"/>
                  <a:gd name="connsiteX11" fmla="*/ 157677 w 240368"/>
                  <a:gd name="connsiteY11" fmla="*/ 9657 h 253249"/>
                  <a:gd name="connsiteX12" fmla="*/ 190506 w 240368"/>
                  <a:gd name="connsiteY12" fmla="*/ 36922 h 253249"/>
                  <a:gd name="connsiteX13" fmla="*/ 190506 w 240368"/>
                  <a:gd name="connsiteY13" fmla="*/ 5870 h 253249"/>
                  <a:gd name="connsiteX14" fmla="*/ 240369 w 240368"/>
                  <a:gd name="connsiteY14" fmla="*/ 5870 h 253249"/>
                  <a:gd name="connsiteX15" fmla="*/ 240369 w 240368"/>
                  <a:gd name="connsiteY15" fmla="*/ 247380 h 253249"/>
                  <a:gd name="connsiteX16" fmla="*/ 189459 w 240368"/>
                  <a:gd name="connsiteY16" fmla="*/ 90318 h 253249"/>
                  <a:gd name="connsiteX17" fmla="*/ 163767 w 240368"/>
                  <a:gd name="connsiteY17" fmla="*/ 57750 h 253249"/>
                  <a:gd name="connsiteX18" fmla="*/ 123134 w 240368"/>
                  <a:gd name="connsiteY18" fmla="*/ 45822 h 253249"/>
                  <a:gd name="connsiteX19" fmla="*/ 71178 w 240368"/>
                  <a:gd name="connsiteY19" fmla="*/ 67596 h 253249"/>
                  <a:gd name="connsiteX20" fmla="*/ 51861 w 240368"/>
                  <a:gd name="connsiteY20" fmla="*/ 126483 h 253249"/>
                  <a:gd name="connsiteX21" fmla="*/ 70512 w 240368"/>
                  <a:gd name="connsiteY21" fmla="*/ 185559 h 253249"/>
                  <a:gd name="connsiteX22" fmla="*/ 121041 w 240368"/>
                  <a:gd name="connsiteY22" fmla="*/ 207333 h 253249"/>
                  <a:gd name="connsiteX23" fmla="*/ 162910 w 240368"/>
                  <a:gd name="connsiteY23" fmla="*/ 195310 h 253249"/>
                  <a:gd name="connsiteX24" fmla="*/ 189459 w 240368"/>
                  <a:gd name="connsiteY24" fmla="*/ 162837 h 253249"/>
                  <a:gd name="connsiteX25" fmla="*/ 189459 w 240368"/>
                  <a:gd name="connsiteY25" fmla="*/ 90318 h 253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40368" h="253249">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grpFill/>
              <a:ln w="9511" cap="flat">
                <a:noFill/>
                <a:prstDash val="solid"/>
                <a:miter/>
              </a:ln>
            </p:spPr>
            <p:txBody>
              <a:bodyPr rtlCol="0" anchor="ctr"/>
              <a:lstStyle/>
              <a:p>
                <a:endParaRPr lang="en-US">
                  <a:solidFill>
                    <a:schemeClr val="tx1"/>
                  </a:solidFill>
                </a:endParaRPr>
              </a:p>
            </p:txBody>
          </p:sp>
        </p:grpSp>
        <p:sp>
          <p:nvSpPr>
            <p:cNvPr id="5" name="Freeform 4">
              <a:extLst>
                <a:ext uri="{FF2B5EF4-FFF2-40B4-BE49-F238E27FC236}">
                  <a16:creationId xmlns:a16="http://schemas.microsoft.com/office/drawing/2014/main" id="{4DB5EB23-00A2-3649-989D-B08640F22C1B}"/>
                </a:ext>
              </a:extLst>
            </p:cNvPr>
            <p:cNvSpPr/>
            <p:nvPr/>
          </p:nvSpPr>
          <p:spPr>
            <a:xfrm>
              <a:off x="3610015" y="6016276"/>
              <a:ext cx="516136" cy="341200"/>
            </a:xfrm>
            <a:custGeom>
              <a:avLst/>
              <a:gdLst>
                <a:gd name="connsiteX0" fmla="*/ 370355 w 516136"/>
                <a:gd name="connsiteY0" fmla="*/ 0 h 341200"/>
                <a:gd name="connsiteX1" fmla="*/ 265015 w 516136"/>
                <a:gd name="connsiteY1" fmla="*/ 71951 h 341200"/>
                <a:gd name="connsiteX2" fmla="*/ 148256 w 516136"/>
                <a:gd name="connsiteY2" fmla="*/ 0 h 341200"/>
                <a:gd name="connsiteX3" fmla="*/ 0 w 516136"/>
                <a:gd name="connsiteY3" fmla="*/ 223806 h 341200"/>
                <a:gd name="connsiteX4" fmla="*/ 93635 w 516136"/>
                <a:gd name="connsiteY4" fmla="*/ 341201 h 341200"/>
                <a:gd name="connsiteX5" fmla="*/ 220196 w 516136"/>
                <a:gd name="connsiteY5" fmla="*/ 227593 h 341200"/>
                <a:gd name="connsiteX6" fmla="*/ 258164 w 516136"/>
                <a:gd name="connsiteY6" fmla="*/ 160849 h 341200"/>
                <a:gd name="connsiteX7" fmla="*/ 275292 w 516136"/>
                <a:gd name="connsiteY7" fmla="*/ 188967 h 341200"/>
                <a:gd name="connsiteX8" fmla="*/ 300604 w 516136"/>
                <a:gd name="connsiteY8" fmla="*/ 231285 h 341200"/>
                <a:gd name="connsiteX9" fmla="*/ 427164 w 516136"/>
                <a:gd name="connsiteY9" fmla="*/ 341201 h 341200"/>
                <a:gd name="connsiteX10" fmla="*/ 516137 w 516136"/>
                <a:gd name="connsiteY10" fmla="*/ 221629 h 341200"/>
                <a:gd name="connsiteX11" fmla="*/ 370355 w 516136"/>
                <a:gd name="connsiteY11" fmla="*/ 0 h 341200"/>
                <a:gd name="connsiteX12" fmla="*/ 179087 w 516136"/>
                <a:gd name="connsiteY12" fmla="*/ 202126 h 341200"/>
                <a:gd name="connsiteX13" fmla="*/ 95824 w 516136"/>
                <a:gd name="connsiteY13" fmla="*/ 285628 h 341200"/>
                <a:gd name="connsiteX14" fmla="*/ 55858 w 516136"/>
                <a:gd name="connsiteY14" fmla="*/ 224658 h 341200"/>
                <a:gd name="connsiteX15" fmla="*/ 147590 w 516136"/>
                <a:gd name="connsiteY15" fmla="*/ 55668 h 341200"/>
                <a:gd name="connsiteX16" fmla="*/ 231805 w 516136"/>
                <a:gd name="connsiteY16" fmla="*/ 120424 h 341200"/>
                <a:gd name="connsiteX17" fmla="*/ 179087 w 516136"/>
                <a:gd name="connsiteY17" fmla="*/ 202126 h 341200"/>
                <a:gd name="connsiteX18" fmla="*/ 344186 w 516136"/>
                <a:gd name="connsiteY18" fmla="*/ 193511 h 341200"/>
                <a:gd name="connsiteX19" fmla="*/ 313926 w 516136"/>
                <a:gd name="connsiteY19" fmla="*/ 143335 h 341200"/>
                <a:gd name="connsiteX20" fmla="*/ 290327 w 516136"/>
                <a:gd name="connsiteY20" fmla="*/ 106791 h 341200"/>
                <a:gd name="connsiteX21" fmla="*/ 366834 w 516136"/>
                <a:gd name="connsiteY21" fmla="*/ 44023 h 341200"/>
                <a:gd name="connsiteX22" fmla="*/ 466845 w 516136"/>
                <a:gd name="connsiteY22" fmla="*/ 225416 h 341200"/>
                <a:gd name="connsiteX23" fmla="*/ 428306 w 516136"/>
                <a:gd name="connsiteY23" fmla="*/ 285628 h 341200"/>
                <a:gd name="connsiteX24" fmla="*/ 344186 w 516136"/>
                <a:gd name="connsiteY24" fmla="*/ 193511 h 34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16136" h="34120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grpFill/>
            <a:ln w="9511" cap="flat">
              <a:noFill/>
              <a:prstDash val="solid"/>
              <a:miter/>
            </a:ln>
          </p:spPr>
          <p:txBody>
            <a:bodyPr rtlCol="0" anchor="ctr"/>
            <a:lstStyle/>
            <a:p>
              <a:endParaRPr lang="en-US">
                <a:solidFill>
                  <a:schemeClr val="tx1"/>
                </a:solidFill>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Lesson Cover" preserve="1">
  <p:cSld name="1_Lesson Cover">
    <p:spTree>
      <p:nvGrpSpPr>
        <p:cNvPr id="1" name="Shape 11"/>
        <p:cNvGrpSpPr/>
        <p:nvPr/>
      </p:nvGrpSpPr>
      <p:grpSpPr>
        <a:xfrm>
          <a:off x="0" y="0"/>
          <a:ext cx="0" cy="0"/>
          <a:chOff x="0" y="0"/>
          <a:chExt cx="0" cy="0"/>
        </a:xfrm>
      </p:grpSpPr>
      <p:sp>
        <p:nvSpPr>
          <p:cNvPr id="12" name="Google Shape;12;p117"/>
          <p:cNvSpPr txBox="1">
            <a:spLocks noGrp="1"/>
          </p:cNvSpPr>
          <p:nvPr>
            <p:ph type="body" idx="1"/>
          </p:nvPr>
        </p:nvSpPr>
        <p:spPr>
          <a:xfrm>
            <a:off x="2772606" y="12709600"/>
            <a:ext cx="4262400" cy="249237"/>
          </a:xfrm>
          <a:prstGeom prst="rect">
            <a:avLst/>
          </a:prstGeom>
          <a:noFill/>
          <a:ln>
            <a:noFill/>
          </a:ln>
        </p:spPr>
        <p:txBody>
          <a:bodyPr spcFirstLastPara="1" wrap="square" lIns="0" tIns="0" rIns="0" bIns="0" anchor="t" anchorCtr="0">
            <a:noAutofit/>
          </a:bodyPr>
          <a:lstStyle>
            <a:lvl1pPr marL="457200" marR="0" lvl="0" indent="-247650" algn="l" rtl="0">
              <a:lnSpc>
                <a:spcPct val="129000"/>
              </a:lnSpc>
              <a:spcBef>
                <a:spcPts val="0"/>
              </a:spcBef>
              <a:spcAft>
                <a:spcPts val="0"/>
              </a:spcAft>
              <a:buClr>
                <a:srgbClr val="1C2B33"/>
              </a:buClr>
              <a:buSzPts val="300"/>
              <a:buFont typeface="Arial"/>
              <a:buChar char="•"/>
              <a:defRPr sz="1200" b="1" i="0" u="none" strike="noStrike" cap="none">
                <a:solidFill>
                  <a:srgbClr val="FFFFFF"/>
                </a:solidFill>
                <a:latin typeface="Montserrat SemiBold"/>
                <a:ea typeface="Montserrat SemiBold"/>
                <a:cs typeface="Montserrat SemiBold"/>
                <a:sym typeface="Montserrat SemiBold"/>
              </a:defRPr>
            </a:lvl1pPr>
            <a:lvl2pPr marL="914400" marR="0" lvl="1" indent="-293369" algn="l" rtl="0">
              <a:lnSpc>
                <a:spcPct val="129000"/>
              </a:lnSpc>
              <a:spcBef>
                <a:spcPts val="1199"/>
              </a:spcBef>
              <a:spcAft>
                <a:spcPts val="0"/>
              </a:spcAft>
              <a:buClr>
                <a:srgbClr val="1C2B33"/>
              </a:buClr>
              <a:buSzPts val="1020"/>
              <a:buFont typeface="Arial"/>
              <a:buChar char="•"/>
              <a:defRPr sz="1200" b="0" i="0" u="none" strike="noStrike" cap="none">
                <a:solidFill>
                  <a:srgbClr val="1C2B33"/>
                </a:solidFill>
                <a:latin typeface="Arial"/>
                <a:ea typeface="Arial"/>
                <a:cs typeface="Arial"/>
                <a:sym typeface="Arial"/>
              </a:defRPr>
            </a:lvl2pPr>
            <a:lvl3pPr marL="1371600" marR="0" lvl="2" indent="-293369" algn="l" rtl="0">
              <a:lnSpc>
                <a:spcPct val="129000"/>
              </a:lnSpc>
              <a:spcBef>
                <a:spcPts val="1199"/>
              </a:spcBef>
              <a:spcAft>
                <a:spcPts val="0"/>
              </a:spcAft>
              <a:buClr>
                <a:srgbClr val="1C2B33"/>
              </a:buClr>
              <a:buSzPts val="1020"/>
              <a:buFont typeface="Arial"/>
              <a:buChar char="﹘"/>
              <a:defRPr sz="1200" b="0" i="0" u="none" strike="noStrike" cap="none">
                <a:solidFill>
                  <a:srgbClr val="1C2B33"/>
                </a:solidFill>
                <a:latin typeface="Arial"/>
                <a:ea typeface="Arial"/>
                <a:cs typeface="Arial"/>
                <a:sym typeface="Arial"/>
              </a:defRPr>
            </a:lvl3pPr>
            <a:lvl4pPr marL="1828800" marR="0" lvl="3" indent="-293369" algn="l" rtl="0">
              <a:lnSpc>
                <a:spcPct val="129000"/>
              </a:lnSpc>
              <a:spcBef>
                <a:spcPts val="1199"/>
              </a:spcBef>
              <a:spcAft>
                <a:spcPts val="0"/>
              </a:spcAft>
              <a:buClr>
                <a:srgbClr val="1C2B33"/>
              </a:buClr>
              <a:buSzPts val="1020"/>
              <a:buFont typeface="Arial"/>
              <a:buChar char="﹘"/>
              <a:defRPr sz="1200" b="0" i="0" u="none" strike="noStrike" cap="none">
                <a:solidFill>
                  <a:srgbClr val="1C2B33"/>
                </a:solidFill>
                <a:latin typeface="Arial"/>
                <a:ea typeface="Arial"/>
                <a:cs typeface="Arial"/>
                <a:sym typeface="Arial"/>
              </a:defRPr>
            </a:lvl4pPr>
            <a:lvl5pPr marL="2286000" marR="0" lvl="4" indent="-293370" algn="l" rtl="0">
              <a:lnSpc>
                <a:spcPct val="129000"/>
              </a:lnSpc>
              <a:spcBef>
                <a:spcPts val="1199"/>
              </a:spcBef>
              <a:spcAft>
                <a:spcPts val="0"/>
              </a:spcAft>
              <a:buClr>
                <a:srgbClr val="1C2B33"/>
              </a:buClr>
              <a:buSzPts val="1020"/>
              <a:buFont typeface="Arial"/>
              <a:buChar char="﹘"/>
              <a:defRPr sz="1200" b="0" i="0" u="none" strike="noStrike" cap="none">
                <a:solidFill>
                  <a:srgbClr val="1C2B33"/>
                </a:solidFill>
                <a:latin typeface="Arial"/>
                <a:ea typeface="Arial"/>
                <a:cs typeface="Arial"/>
                <a:sym typeface="Arial"/>
              </a:defRPr>
            </a:lvl5pPr>
            <a:lvl6pPr marL="2743200" marR="0" lvl="5" indent="-228600" algn="l" rtl="0">
              <a:lnSpc>
                <a:spcPct val="100000"/>
              </a:lnSpc>
              <a:spcBef>
                <a:spcPts val="1199"/>
              </a:spcBef>
              <a:spcAft>
                <a:spcPts val="0"/>
              </a:spcAft>
              <a:buClr>
                <a:srgbClr val="000000"/>
              </a:buClr>
              <a:buSzPts val="1400"/>
              <a:buFont typeface="Arial"/>
              <a:buNone/>
              <a:defRPr sz="2399" b="0" i="0" u="none" strike="noStrike" cap="none">
                <a:solidFill>
                  <a:srgbClr val="1C2B33"/>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2399" b="0" i="0" u="none" strike="noStrike" cap="none">
                <a:solidFill>
                  <a:srgbClr val="1C2B33"/>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2399" b="0" i="0" u="none" strike="noStrike" cap="none">
                <a:solidFill>
                  <a:srgbClr val="1C2B33"/>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2399" b="0" i="0" u="none" strike="noStrike" cap="none">
                <a:solidFill>
                  <a:srgbClr val="1C2B33"/>
                </a:solidFill>
                <a:latin typeface="Arial"/>
                <a:ea typeface="Arial"/>
                <a:cs typeface="Arial"/>
                <a:sym typeface="Arial"/>
              </a:defRPr>
            </a:lvl9pPr>
          </a:lstStyle>
          <a:p>
            <a:endParaRPr dirty="0"/>
          </a:p>
        </p:txBody>
      </p:sp>
      <p:grpSp>
        <p:nvGrpSpPr>
          <p:cNvPr id="3" name="Graphic 3">
            <a:extLst>
              <a:ext uri="{FF2B5EF4-FFF2-40B4-BE49-F238E27FC236}">
                <a16:creationId xmlns:a16="http://schemas.microsoft.com/office/drawing/2014/main" id="{34AC5B8D-A625-7348-8239-64A42587FCE8}"/>
              </a:ext>
            </a:extLst>
          </p:cNvPr>
          <p:cNvGrpSpPr/>
          <p:nvPr userDrawn="1"/>
        </p:nvGrpSpPr>
        <p:grpSpPr>
          <a:xfrm>
            <a:off x="992155" y="12714888"/>
            <a:ext cx="1008783" cy="202242"/>
            <a:chOff x="3610015" y="6016276"/>
            <a:chExt cx="1701900" cy="341200"/>
          </a:xfrm>
          <a:solidFill>
            <a:srgbClr val="FFFFFF"/>
          </a:solidFill>
        </p:grpSpPr>
        <p:grpSp>
          <p:nvGrpSpPr>
            <p:cNvPr id="4" name="Graphic 3">
              <a:extLst>
                <a:ext uri="{FF2B5EF4-FFF2-40B4-BE49-F238E27FC236}">
                  <a16:creationId xmlns:a16="http://schemas.microsoft.com/office/drawing/2014/main" id="{8090A488-04AF-414F-8099-F278062C7791}"/>
                </a:ext>
              </a:extLst>
            </p:cNvPr>
            <p:cNvGrpSpPr/>
            <p:nvPr/>
          </p:nvGrpSpPr>
          <p:grpSpPr>
            <a:xfrm>
              <a:off x="4234632" y="6027258"/>
              <a:ext cx="1077283" cy="330123"/>
              <a:chOff x="4234632" y="6027258"/>
              <a:chExt cx="1077283" cy="330123"/>
            </a:xfrm>
            <a:grpFill/>
          </p:grpSpPr>
          <p:sp>
            <p:nvSpPr>
              <p:cNvPr id="6" name="Freeform 5">
                <a:extLst>
                  <a:ext uri="{FF2B5EF4-FFF2-40B4-BE49-F238E27FC236}">
                    <a16:creationId xmlns:a16="http://schemas.microsoft.com/office/drawing/2014/main" id="{C8D58D57-F68A-2D4A-A76C-FCA8D90B7016}"/>
                  </a:ext>
                </a:extLst>
              </p:cNvPr>
              <p:cNvSpPr/>
              <p:nvPr/>
            </p:nvSpPr>
            <p:spPr>
              <a:xfrm>
                <a:off x="4234632" y="6027258"/>
                <a:ext cx="346945" cy="324348"/>
              </a:xfrm>
              <a:custGeom>
                <a:avLst/>
                <a:gdLst>
                  <a:gd name="connsiteX0" fmla="*/ 0 w 346945"/>
                  <a:gd name="connsiteY0" fmla="*/ 0 h 324348"/>
                  <a:gd name="connsiteX1" fmla="*/ 64517 w 346945"/>
                  <a:gd name="connsiteY1" fmla="*/ 0 h 324348"/>
                  <a:gd name="connsiteX2" fmla="*/ 174234 w 346945"/>
                  <a:gd name="connsiteY2" fmla="*/ 197393 h 324348"/>
                  <a:gd name="connsiteX3" fmla="*/ 283856 w 346945"/>
                  <a:gd name="connsiteY3" fmla="*/ 0 h 324348"/>
                  <a:gd name="connsiteX4" fmla="*/ 346946 w 346945"/>
                  <a:gd name="connsiteY4" fmla="*/ 0 h 324348"/>
                  <a:gd name="connsiteX5" fmla="*/ 346946 w 346945"/>
                  <a:gd name="connsiteY5" fmla="*/ 324349 h 324348"/>
                  <a:gd name="connsiteX6" fmla="*/ 294324 w 346945"/>
                  <a:gd name="connsiteY6" fmla="*/ 324349 h 324348"/>
                  <a:gd name="connsiteX7" fmla="*/ 294324 w 346945"/>
                  <a:gd name="connsiteY7" fmla="*/ 75738 h 324348"/>
                  <a:gd name="connsiteX8" fmla="*/ 198214 w 346945"/>
                  <a:gd name="connsiteY8" fmla="*/ 247853 h 324348"/>
                  <a:gd name="connsiteX9" fmla="*/ 148827 w 346945"/>
                  <a:gd name="connsiteY9" fmla="*/ 247853 h 324348"/>
                  <a:gd name="connsiteX10" fmla="*/ 52622 w 346945"/>
                  <a:gd name="connsiteY10" fmla="*/ 75738 h 324348"/>
                  <a:gd name="connsiteX11" fmla="*/ 52622 w 346945"/>
                  <a:gd name="connsiteY11" fmla="*/ 324349 h 324348"/>
                  <a:gd name="connsiteX12" fmla="*/ 0 w 346945"/>
                  <a:gd name="connsiteY12" fmla="*/ 324349 h 324348"/>
                  <a:gd name="connsiteX13" fmla="*/ 0 w 346945"/>
                  <a:gd name="connsiteY13" fmla="*/ 0 h 324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6945" h="324348">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grpFill/>
              <a:ln w="9511" cap="flat">
                <a:noFill/>
                <a:prstDash val="solid"/>
                <a:miter/>
              </a:ln>
            </p:spPr>
            <p:txBody>
              <a:bodyPr rtlCol="0" anchor="ctr"/>
              <a:lstStyle/>
              <a:p>
                <a:endParaRPr lang="en-US">
                  <a:solidFill>
                    <a:schemeClr val="tx1"/>
                  </a:solidFill>
                </a:endParaRPr>
              </a:p>
            </p:txBody>
          </p:sp>
          <p:sp>
            <p:nvSpPr>
              <p:cNvPr id="7" name="Freeform 6">
                <a:extLst>
                  <a:ext uri="{FF2B5EF4-FFF2-40B4-BE49-F238E27FC236}">
                    <a16:creationId xmlns:a16="http://schemas.microsoft.com/office/drawing/2014/main" id="{EDD8AA67-BF0C-9E49-8260-E331E580DC99}"/>
                  </a:ext>
                </a:extLst>
              </p:cNvPr>
              <p:cNvSpPr/>
              <p:nvPr/>
            </p:nvSpPr>
            <p:spPr>
              <a:xfrm>
                <a:off x="4628396" y="6104227"/>
                <a:ext cx="230853" cy="253154"/>
              </a:xfrm>
              <a:custGeom>
                <a:avLst/>
                <a:gdLst>
                  <a:gd name="connsiteX0" fmla="*/ 122944 w 230853"/>
                  <a:gd name="connsiteY0" fmla="*/ 253155 h 253154"/>
                  <a:gd name="connsiteX1" fmla="*/ 58712 w 230853"/>
                  <a:gd name="connsiteY1" fmla="*/ 237061 h 253154"/>
                  <a:gd name="connsiteX2" fmla="*/ 15511 w 230853"/>
                  <a:gd name="connsiteY2" fmla="*/ 192470 h 253154"/>
                  <a:gd name="connsiteX3" fmla="*/ 0 w 230853"/>
                  <a:gd name="connsiteY3" fmla="*/ 127145 h 253154"/>
                  <a:gd name="connsiteX4" fmla="*/ 15130 w 230853"/>
                  <a:gd name="connsiteY4" fmla="*/ 61159 h 253154"/>
                  <a:gd name="connsiteX5" fmla="*/ 57190 w 230853"/>
                  <a:gd name="connsiteY5" fmla="*/ 16189 h 253154"/>
                  <a:gd name="connsiteX6" fmla="*/ 119043 w 230853"/>
                  <a:gd name="connsiteY6" fmla="*/ 0 h 253154"/>
                  <a:gd name="connsiteX7" fmla="*/ 178802 w 230853"/>
                  <a:gd name="connsiteY7" fmla="*/ 16378 h 253154"/>
                  <a:gd name="connsiteX8" fmla="*/ 217341 w 230853"/>
                  <a:gd name="connsiteY8" fmla="*/ 62105 h 253154"/>
                  <a:gd name="connsiteX9" fmla="*/ 230853 w 230853"/>
                  <a:gd name="connsiteY9" fmla="*/ 131122 h 253154"/>
                  <a:gd name="connsiteX10" fmla="*/ 230853 w 230853"/>
                  <a:gd name="connsiteY10" fmla="*/ 145512 h 253154"/>
                  <a:gd name="connsiteX11" fmla="*/ 52242 w 230853"/>
                  <a:gd name="connsiteY11" fmla="*/ 145512 h 253154"/>
                  <a:gd name="connsiteX12" fmla="*/ 76317 w 230853"/>
                  <a:gd name="connsiteY12" fmla="*/ 192186 h 253154"/>
                  <a:gd name="connsiteX13" fmla="*/ 124847 w 230853"/>
                  <a:gd name="connsiteY13" fmla="*/ 209227 h 253154"/>
                  <a:gd name="connsiteX14" fmla="*/ 165385 w 230853"/>
                  <a:gd name="connsiteY14" fmla="*/ 202316 h 253154"/>
                  <a:gd name="connsiteX15" fmla="*/ 197262 w 230853"/>
                  <a:gd name="connsiteY15" fmla="*/ 181204 h 253154"/>
                  <a:gd name="connsiteX16" fmla="*/ 225239 w 230853"/>
                  <a:gd name="connsiteY16" fmla="*/ 215286 h 253154"/>
                  <a:gd name="connsiteX17" fmla="*/ 122944 w 230853"/>
                  <a:gd name="connsiteY17" fmla="*/ 253155 h 253154"/>
                  <a:gd name="connsiteX18" fmla="*/ 161388 w 230853"/>
                  <a:gd name="connsiteY18" fmla="*/ 60685 h 253154"/>
                  <a:gd name="connsiteX19" fmla="*/ 118091 w 230853"/>
                  <a:gd name="connsiteY19" fmla="*/ 43928 h 253154"/>
                  <a:gd name="connsiteX20" fmla="*/ 74414 w 230853"/>
                  <a:gd name="connsiteY20" fmla="*/ 61064 h 253154"/>
                  <a:gd name="connsiteX21" fmla="*/ 52147 w 230853"/>
                  <a:gd name="connsiteY21" fmla="*/ 107170 h 253154"/>
                  <a:gd name="connsiteX22" fmla="*/ 180229 w 230853"/>
                  <a:gd name="connsiteY22" fmla="*/ 107170 h 253154"/>
                  <a:gd name="connsiteX23" fmla="*/ 161388 w 230853"/>
                  <a:gd name="connsiteY23" fmla="*/ 60685 h 253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0853" h="253154">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grpFill/>
              <a:ln w="9511" cap="flat">
                <a:noFill/>
                <a:prstDash val="solid"/>
                <a:miter/>
              </a:ln>
            </p:spPr>
            <p:txBody>
              <a:bodyPr rtlCol="0" anchor="ctr"/>
              <a:lstStyle/>
              <a:p>
                <a:endParaRPr lang="en-US">
                  <a:solidFill>
                    <a:schemeClr val="tx1"/>
                  </a:solidFill>
                </a:endParaRPr>
              </a:p>
            </p:txBody>
          </p:sp>
          <p:sp>
            <p:nvSpPr>
              <p:cNvPr id="8" name="Freeform 7">
                <a:extLst>
                  <a:ext uri="{FF2B5EF4-FFF2-40B4-BE49-F238E27FC236}">
                    <a16:creationId xmlns:a16="http://schemas.microsoft.com/office/drawing/2014/main" id="{92B9B340-7903-7B48-BA6E-38A59F9639C5}"/>
                  </a:ext>
                </a:extLst>
              </p:cNvPr>
              <p:cNvSpPr/>
              <p:nvPr/>
            </p:nvSpPr>
            <p:spPr>
              <a:xfrm>
                <a:off x="4874474" y="6038997"/>
                <a:ext cx="172711" cy="317911"/>
              </a:xfrm>
              <a:custGeom>
                <a:avLst/>
                <a:gdLst>
                  <a:gd name="connsiteX0" fmla="*/ 48435 w 172711"/>
                  <a:gd name="connsiteY0" fmla="*/ 113797 h 317911"/>
                  <a:gd name="connsiteX1" fmla="*/ 0 w 172711"/>
                  <a:gd name="connsiteY1" fmla="*/ 113797 h 317911"/>
                  <a:gd name="connsiteX2" fmla="*/ 0 w 172711"/>
                  <a:gd name="connsiteY2" fmla="*/ 70910 h 317911"/>
                  <a:gd name="connsiteX3" fmla="*/ 48435 w 172711"/>
                  <a:gd name="connsiteY3" fmla="*/ 70910 h 317911"/>
                  <a:gd name="connsiteX4" fmla="*/ 48435 w 172711"/>
                  <a:gd name="connsiteY4" fmla="*/ 0 h 317911"/>
                  <a:gd name="connsiteX5" fmla="*/ 99155 w 172711"/>
                  <a:gd name="connsiteY5" fmla="*/ 0 h 317911"/>
                  <a:gd name="connsiteX6" fmla="*/ 99155 w 172711"/>
                  <a:gd name="connsiteY6" fmla="*/ 70910 h 317911"/>
                  <a:gd name="connsiteX7" fmla="*/ 172712 w 172711"/>
                  <a:gd name="connsiteY7" fmla="*/ 70910 h 317911"/>
                  <a:gd name="connsiteX8" fmla="*/ 172712 w 172711"/>
                  <a:gd name="connsiteY8" fmla="*/ 113797 h 317911"/>
                  <a:gd name="connsiteX9" fmla="*/ 99155 w 172711"/>
                  <a:gd name="connsiteY9" fmla="*/ 113797 h 317911"/>
                  <a:gd name="connsiteX10" fmla="*/ 99155 w 172711"/>
                  <a:gd name="connsiteY10" fmla="*/ 222481 h 317911"/>
                  <a:gd name="connsiteX11" fmla="*/ 108480 w 172711"/>
                  <a:gd name="connsiteY11" fmla="*/ 261202 h 317911"/>
                  <a:gd name="connsiteX12" fmla="*/ 140358 w 172711"/>
                  <a:gd name="connsiteY12" fmla="*/ 272752 h 317911"/>
                  <a:gd name="connsiteX13" fmla="*/ 157391 w 172711"/>
                  <a:gd name="connsiteY13" fmla="*/ 271900 h 317911"/>
                  <a:gd name="connsiteX14" fmla="*/ 172712 w 172711"/>
                  <a:gd name="connsiteY14" fmla="*/ 269723 h 317911"/>
                  <a:gd name="connsiteX15" fmla="*/ 172712 w 172711"/>
                  <a:gd name="connsiteY15" fmla="*/ 312136 h 317911"/>
                  <a:gd name="connsiteX16" fmla="*/ 153300 w 172711"/>
                  <a:gd name="connsiteY16" fmla="*/ 316302 h 317911"/>
                  <a:gd name="connsiteX17" fmla="*/ 130557 w 172711"/>
                  <a:gd name="connsiteY17" fmla="*/ 317911 h 317911"/>
                  <a:gd name="connsiteX18" fmla="*/ 48340 w 172711"/>
                  <a:gd name="connsiteY18" fmla="*/ 228445 h 317911"/>
                  <a:gd name="connsiteX19" fmla="*/ 48340 w 172711"/>
                  <a:gd name="connsiteY19" fmla="*/ 113797 h 317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2711" h="317911">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grpFill/>
              <a:ln w="9511" cap="flat">
                <a:noFill/>
                <a:prstDash val="solid"/>
                <a:miter/>
              </a:ln>
            </p:spPr>
            <p:txBody>
              <a:bodyPr rtlCol="0" anchor="ctr"/>
              <a:lstStyle/>
              <a:p>
                <a:endParaRPr lang="en-US">
                  <a:solidFill>
                    <a:schemeClr val="tx1"/>
                  </a:solidFill>
                </a:endParaRPr>
              </a:p>
            </p:txBody>
          </p:sp>
          <p:sp>
            <p:nvSpPr>
              <p:cNvPr id="9" name="Freeform 8">
                <a:extLst>
                  <a:ext uri="{FF2B5EF4-FFF2-40B4-BE49-F238E27FC236}">
                    <a16:creationId xmlns:a16="http://schemas.microsoft.com/office/drawing/2014/main" id="{459F3242-D827-CE46-8FF3-E349839B6C5C}"/>
                  </a:ext>
                </a:extLst>
              </p:cNvPr>
              <p:cNvSpPr/>
              <p:nvPr/>
            </p:nvSpPr>
            <p:spPr>
              <a:xfrm>
                <a:off x="5071547" y="6104132"/>
                <a:ext cx="240368" cy="253249"/>
              </a:xfrm>
              <a:custGeom>
                <a:avLst/>
                <a:gdLst>
                  <a:gd name="connsiteX0" fmla="*/ 240274 w 240368"/>
                  <a:gd name="connsiteY0" fmla="*/ 247380 h 253249"/>
                  <a:gd name="connsiteX1" fmla="*/ 190411 w 240368"/>
                  <a:gd name="connsiteY1" fmla="*/ 247380 h 253249"/>
                  <a:gd name="connsiteX2" fmla="*/ 190411 w 240368"/>
                  <a:gd name="connsiteY2" fmla="*/ 213582 h 253249"/>
                  <a:gd name="connsiteX3" fmla="*/ 156630 w 240368"/>
                  <a:gd name="connsiteY3" fmla="*/ 242930 h 253249"/>
                  <a:gd name="connsiteX4" fmla="*/ 110098 w 240368"/>
                  <a:gd name="connsiteY4" fmla="*/ 253250 h 253249"/>
                  <a:gd name="connsiteX5" fmla="*/ 53193 w 240368"/>
                  <a:gd name="connsiteY5" fmla="*/ 236871 h 253249"/>
                  <a:gd name="connsiteX6" fmla="*/ 14178 w 240368"/>
                  <a:gd name="connsiteY6" fmla="*/ 191902 h 253249"/>
                  <a:gd name="connsiteX7" fmla="*/ 0 w 240368"/>
                  <a:gd name="connsiteY7" fmla="*/ 126483 h 253249"/>
                  <a:gd name="connsiteX8" fmla="*/ 14464 w 240368"/>
                  <a:gd name="connsiteY8" fmla="*/ 60875 h 253249"/>
                  <a:gd name="connsiteX9" fmla="*/ 54430 w 240368"/>
                  <a:gd name="connsiteY9" fmla="*/ 16189 h 253249"/>
                  <a:gd name="connsiteX10" fmla="*/ 112952 w 240368"/>
                  <a:gd name="connsiteY10" fmla="*/ 0 h 253249"/>
                  <a:gd name="connsiteX11" fmla="*/ 157677 w 240368"/>
                  <a:gd name="connsiteY11" fmla="*/ 9657 h 253249"/>
                  <a:gd name="connsiteX12" fmla="*/ 190506 w 240368"/>
                  <a:gd name="connsiteY12" fmla="*/ 36922 h 253249"/>
                  <a:gd name="connsiteX13" fmla="*/ 190506 w 240368"/>
                  <a:gd name="connsiteY13" fmla="*/ 5870 h 253249"/>
                  <a:gd name="connsiteX14" fmla="*/ 240369 w 240368"/>
                  <a:gd name="connsiteY14" fmla="*/ 5870 h 253249"/>
                  <a:gd name="connsiteX15" fmla="*/ 240369 w 240368"/>
                  <a:gd name="connsiteY15" fmla="*/ 247380 h 253249"/>
                  <a:gd name="connsiteX16" fmla="*/ 189459 w 240368"/>
                  <a:gd name="connsiteY16" fmla="*/ 90318 h 253249"/>
                  <a:gd name="connsiteX17" fmla="*/ 163767 w 240368"/>
                  <a:gd name="connsiteY17" fmla="*/ 57750 h 253249"/>
                  <a:gd name="connsiteX18" fmla="*/ 123134 w 240368"/>
                  <a:gd name="connsiteY18" fmla="*/ 45822 h 253249"/>
                  <a:gd name="connsiteX19" fmla="*/ 71178 w 240368"/>
                  <a:gd name="connsiteY19" fmla="*/ 67596 h 253249"/>
                  <a:gd name="connsiteX20" fmla="*/ 51861 w 240368"/>
                  <a:gd name="connsiteY20" fmla="*/ 126483 h 253249"/>
                  <a:gd name="connsiteX21" fmla="*/ 70512 w 240368"/>
                  <a:gd name="connsiteY21" fmla="*/ 185559 h 253249"/>
                  <a:gd name="connsiteX22" fmla="*/ 121041 w 240368"/>
                  <a:gd name="connsiteY22" fmla="*/ 207333 h 253249"/>
                  <a:gd name="connsiteX23" fmla="*/ 162910 w 240368"/>
                  <a:gd name="connsiteY23" fmla="*/ 195310 h 253249"/>
                  <a:gd name="connsiteX24" fmla="*/ 189459 w 240368"/>
                  <a:gd name="connsiteY24" fmla="*/ 162837 h 253249"/>
                  <a:gd name="connsiteX25" fmla="*/ 189459 w 240368"/>
                  <a:gd name="connsiteY25" fmla="*/ 90318 h 253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40368" h="253249">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grpFill/>
              <a:ln w="9511" cap="flat">
                <a:noFill/>
                <a:prstDash val="solid"/>
                <a:miter/>
              </a:ln>
            </p:spPr>
            <p:txBody>
              <a:bodyPr rtlCol="0" anchor="ctr"/>
              <a:lstStyle/>
              <a:p>
                <a:endParaRPr lang="en-US">
                  <a:solidFill>
                    <a:schemeClr val="tx1"/>
                  </a:solidFill>
                </a:endParaRPr>
              </a:p>
            </p:txBody>
          </p:sp>
        </p:grpSp>
        <p:sp>
          <p:nvSpPr>
            <p:cNvPr id="5" name="Freeform 4">
              <a:extLst>
                <a:ext uri="{FF2B5EF4-FFF2-40B4-BE49-F238E27FC236}">
                  <a16:creationId xmlns:a16="http://schemas.microsoft.com/office/drawing/2014/main" id="{4DB5EB23-00A2-3649-989D-B08640F22C1B}"/>
                </a:ext>
              </a:extLst>
            </p:cNvPr>
            <p:cNvSpPr/>
            <p:nvPr/>
          </p:nvSpPr>
          <p:spPr>
            <a:xfrm>
              <a:off x="3610015" y="6016276"/>
              <a:ext cx="516136" cy="341200"/>
            </a:xfrm>
            <a:custGeom>
              <a:avLst/>
              <a:gdLst>
                <a:gd name="connsiteX0" fmla="*/ 370355 w 516136"/>
                <a:gd name="connsiteY0" fmla="*/ 0 h 341200"/>
                <a:gd name="connsiteX1" fmla="*/ 265015 w 516136"/>
                <a:gd name="connsiteY1" fmla="*/ 71951 h 341200"/>
                <a:gd name="connsiteX2" fmla="*/ 148256 w 516136"/>
                <a:gd name="connsiteY2" fmla="*/ 0 h 341200"/>
                <a:gd name="connsiteX3" fmla="*/ 0 w 516136"/>
                <a:gd name="connsiteY3" fmla="*/ 223806 h 341200"/>
                <a:gd name="connsiteX4" fmla="*/ 93635 w 516136"/>
                <a:gd name="connsiteY4" fmla="*/ 341201 h 341200"/>
                <a:gd name="connsiteX5" fmla="*/ 220196 w 516136"/>
                <a:gd name="connsiteY5" fmla="*/ 227593 h 341200"/>
                <a:gd name="connsiteX6" fmla="*/ 258164 w 516136"/>
                <a:gd name="connsiteY6" fmla="*/ 160849 h 341200"/>
                <a:gd name="connsiteX7" fmla="*/ 275292 w 516136"/>
                <a:gd name="connsiteY7" fmla="*/ 188967 h 341200"/>
                <a:gd name="connsiteX8" fmla="*/ 300604 w 516136"/>
                <a:gd name="connsiteY8" fmla="*/ 231285 h 341200"/>
                <a:gd name="connsiteX9" fmla="*/ 427164 w 516136"/>
                <a:gd name="connsiteY9" fmla="*/ 341201 h 341200"/>
                <a:gd name="connsiteX10" fmla="*/ 516137 w 516136"/>
                <a:gd name="connsiteY10" fmla="*/ 221629 h 341200"/>
                <a:gd name="connsiteX11" fmla="*/ 370355 w 516136"/>
                <a:gd name="connsiteY11" fmla="*/ 0 h 341200"/>
                <a:gd name="connsiteX12" fmla="*/ 179087 w 516136"/>
                <a:gd name="connsiteY12" fmla="*/ 202126 h 341200"/>
                <a:gd name="connsiteX13" fmla="*/ 95824 w 516136"/>
                <a:gd name="connsiteY13" fmla="*/ 285628 h 341200"/>
                <a:gd name="connsiteX14" fmla="*/ 55858 w 516136"/>
                <a:gd name="connsiteY14" fmla="*/ 224658 h 341200"/>
                <a:gd name="connsiteX15" fmla="*/ 147590 w 516136"/>
                <a:gd name="connsiteY15" fmla="*/ 55668 h 341200"/>
                <a:gd name="connsiteX16" fmla="*/ 231805 w 516136"/>
                <a:gd name="connsiteY16" fmla="*/ 120424 h 341200"/>
                <a:gd name="connsiteX17" fmla="*/ 179087 w 516136"/>
                <a:gd name="connsiteY17" fmla="*/ 202126 h 341200"/>
                <a:gd name="connsiteX18" fmla="*/ 344186 w 516136"/>
                <a:gd name="connsiteY18" fmla="*/ 193511 h 341200"/>
                <a:gd name="connsiteX19" fmla="*/ 313926 w 516136"/>
                <a:gd name="connsiteY19" fmla="*/ 143335 h 341200"/>
                <a:gd name="connsiteX20" fmla="*/ 290327 w 516136"/>
                <a:gd name="connsiteY20" fmla="*/ 106791 h 341200"/>
                <a:gd name="connsiteX21" fmla="*/ 366834 w 516136"/>
                <a:gd name="connsiteY21" fmla="*/ 44023 h 341200"/>
                <a:gd name="connsiteX22" fmla="*/ 466845 w 516136"/>
                <a:gd name="connsiteY22" fmla="*/ 225416 h 341200"/>
                <a:gd name="connsiteX23" fmla="*/ 428306 w 516136"/>
                <a:gd name="connsiteY23" fmla="*/ 285628 h 341200"/>
                <a:gd name="connsiteX24" fmla="*/ 344186 w 516136"/>
                <a:gd name="connsiteY24" fmla="*/ 193511 h 34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16136" h="34120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grpFill/>
            <a:ln w="9511" cap="flat">
              <a:noFill/>
              <a:prstDash val="solid"/>
              <a:miter/>
            </a:ln>
          </p:spPr>
          <p:txBody>
            <a:bodyPr rtlCol="0" anchor="ctr"/>
            <a:lstStyle/>
            <a:p>
              <a:endParaRPr lang="en-US">
                <a:solidFill>
                  <a:schemeClr val="tx1"/>
                </a:solidFill>
              </a:endParaRPr>
            </a:p>
          </p:txBody>
        </p:sp>
      </p:grpSp>
    </p:spTree>
    <p:extLst>
      <p:ext uri="{BB962C8B-B14F-4D97-AF65-F5344CB8AC3E}">
        <p14:creationId xmlns:p14="http://schemas.microsoft.com/office/powerpoint/2010/main" val="11992032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5 Lesson 1">
  <p:cSld name="M5 Lesson 1">
    <p:spTree>
      <p:nvGrpSpPr>
        <p:cNvPr id="1" name="Shape 13"/>
        <p:cNvGrpSpPr/>
        <p:nvPr/>
      </p:nvGrpSpPr>
      <p:grpSpPr>
        <a:xfrm>
          <a:off x="0" y="0"/>
          <a:ext cx="0" cy="0"/>
          <a:chOff x="0" y="0"/>
          <a:chExt cx="0" cy="0"/>
        </a:xfrm>
      </p:grpSpPr>
      <p:pic>
        <p:nvPicPr>
          <p:cNvPr id="14" name="Google Shape;14;p126"/>
          <p:cNvPicPr preferRelativeResize="0"/>
          <p:nvPr/>
        </p:nvPicPr>
        <p:blipFill rotWithShape="1">
          <a:blip r:embed="rId2">
            <a:alphaModFix amt="20000"/>
          </a:blip>
          <a:srcRect/>
          <a:stretch/>
        </p:blipFill>
        <p:spPr>
          <a:xfrm>
            <a:off x="-1" y="0"/>
            <a:ext cx="24360463" cy="13716000"/>
          </a:xfrm>
          <a:prstGeom prst="rect">
            <a:avLst/>
          </a:prstGeom>
          <a:noFill/>
          <a:ln>
            <a:noFill/>
          </a:ln>
        </p:spPr>
      </p:pic>
      <p:sp>
        <p:nvSpPr>
          <p:cNvPr id="15" name="Google Shape;15;p126"/>
          <p:cNvSpPr txBox="1"/>
          <p:nvPr/>
        </p:nvSpPr>
        <p:spPr>
          <a:xfrm>
            <a:off x="22525038" y="12730923"/>
            <a:ext cx="925512" cy="206594"/>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300"/>
              <a:buFont typeface="Arial"/>
              <a:buNone/>
            </a:pPr>
            <a:fld id="{00000000-1234-1234-1234-123412341234}" type="slidenum">
              <a:rPr lang="en-SG" sz="1200" b="1" i="0" u="none" strike="noStrike" cap="none">
                <a:solidFill>
                  <a:srgbClr val="006B4E"/>
                </a:solidFill>
                <a:latin typeface="Montserrat SemiBold"/>
                <a:ea typeface="Montserrat SemiBold"/>
                <a:cs typeface="Montserrat SemiBold"/>
                <a:sym typeface="Montserrat SemiBold"/>
              </a:rPr>
              <a:t>‹#›</a:t>
            </a:fld>
            <a:endParaRPr sz="1200" b="1" i="0" u="none" strike="noStrike" cap="none">
              <a:solidFill>
                <a:srgbClr val="006B4E"/>
              </a:solidFill>
              <a:latin typeface="Montserrat SemiBold"/>
              <a:ea typeface="Montserrat SemiBold"/>
              <a:cs typeface="Montserrat SemiBold"/>
              <a:sym typeface="Montserrat SemiBold"/>
            </a:endParaRPr>
          </a:p>
        </p:txBody>
      </p:sp>
      <p:sp>
        <p:nvSpPr>
          <p:cNvPr id="25" name="Google Shape;25;p126"/>
          <p:cNvSpPr txBox="1"/>
          <p:nvPr/>
        </p:nvSpPr>
        <p:spPr>
          <a:xfrm>
            <a:off x="2811464" y="12730923"/>
            <a:ext cx="4914396" cy="206594"/>
          </a:xfrm>
          <a:prstGeom prst="rect">
            <a:avLst/>
          </a:prstGeom>
          <a:noFill/>
          <a:ln>
            <a:noFill/>
          </a:ln>
        </p:spPr>
        <p:txBody>
          <a:bodyPr spcFirstLastPara="1" wrap="square" lIns="0" tIns="0" rIns="0" bIns="0" anchor="b" anchorCtr="0">
            <a:noAutofit/>
          </a:bodyPr>
          <a:lstStyle/>
          <a:p>
            <a:pPr marL="0" marR="0" lvl="0" indent="0" algn="l" rtl="0">
              <a:lnSpc>
                <a:spcPct val="125000"/>
              </a:lnSpc>
              <a:spcBef>
                <a:spcPts val="0"/>
              </a:spcBef>
              <a:spcAft>
                <a:spcPts val="0"/>
              </a:spcAft>
              <a:buClr>
                <a:srgbClr val="1C2B33"/>
              </a:buClr>
              <a:buSzPts val="300"/>
              <a:buFont typeface="Arial"/>
              <a:buNone/>
            </a:pPr>
            <a:r>
              <a:rPr lang="en-SG" sz="1200" b="1" i="0" u="none" strike="noStrike" cap="none">
                <a:solidFill>
                  <a:srgbClr val="005A42"/>
                </a:solidFill>
                <a:latin typeface="Montserrat SemiBold"/>
                <a:ea typeface="Montserrat SemiBold"/>
                <a:cs typeface="Montserrat SemiBold"/>
                <a:sym typeface="Montserrat SemiBold"/>
              </a:rPr>
              <a:t>MY DIGITAL WORLD: DIGITAL WELLNESS</a:t>
            </a:r>
            <a:endParaRPr sz="1400" b="1" i="0" u="none" strike="noStrike" cap="none">
              <a:solidFill>
                <a:srgbClr val="005A42"/>
              </a:solidFill>
              <a:latin typeface="Montserrat SemiBold"/>
              <a:ea typeface="Montserrat SemiBold"/>
              <a:cs typeface="Montserrat SemiBold"/>
              <a:sym typeface="Montserrat SemiBold"/>
            </a:endParaRPr>
          </a:p>
        </p:txBody>
      </p:sp>
      <p:grpSp>
        <p:nvGrpSpPr>
          <p:cNvPr id="26" name="Graphic 3">
            <a:extLst>
              <a:ext uri="{FF2B5EF4-FFF2-40B4-BE49-F238E27FC236}">
                <a16:creationId xmlns:a16="http://schemas.microsoft.com/office/drawing/2014/main" id="{957E8BC2-2162-1541-AB31-C91FF4F71CE0}"/>
              </a:ext>
            </a:extLst>
          </p:cNvPr>
          <p:cNvGrpSpPr/>
          <p:nvPr userDrawn="1"/>
        </p:nvGrpSpPr>
        <p:grpSpPr>
          <a:xfrm>
            <a:off x="992155" y="12714888"/>
            <a:ext cx="1008783" cy="202242"/>
            <a:chOff x="3610015" y="6016276"/>
            <a:chExt cx="1701900" cy="341200"/>
          </a:xfrm>
          <a:solidFill>
            <a:srgbClr val="000000"/>
          </a:solidFill>
        </p:grpSpPr>
        <p:grpSp>
          <p:nvGrpSpPr>
            <p:cNvPr id="27" name="Graphic 3">
              <a:extLst>
                <a:ext uri="{FF2B5EF4-FFF2-40B4-BE49-F238E27FC236}">
                  <a16:creationId xmlns:a16="http://schemas.microsoft.com/office/drawing/2014/main" id="{2692D862-C207-2B45-B605-9AFC21E32AFD}"/>
                </a:ext>
              </a:extLst>
            </p:cNvPr>
            <p:cNvGrpSpPr/>
            <p:nvPr/>
          </p:nvGrpSpPr>
          <p:grpSpPr>
            <a:xfrm>
              <a:off x="4234632" y="6027258"/>
              <a:ext cx="1077283" cy="330123"/>
              <a:chOff x="4234632" y="6027258"/>
              <a:chExt cx="1077283" cy="330123"/>
            </a:xfrm>
            <a:grpFill/>
          </p:grpSpPr>
          <p:sp>
            <p:nvSpPr>
              <p:cNvPr id="29" name="Freeform 28">
                <a:extLst>
                  <a:ext uri="{FF2B5EF4-FFF2-40B4-BE49-F238E27FC236}">
                    <a16:creationId xmlns:a16="http://schemas.microsoft.com/office/drawing/2014/main" id="{29F6BC2B-502F-FC49-9AE3-80E6C98B3AFC}"/>
                  </a:ext>
                </a:extLst>
              </p:cNvPr>
              <p:cNvSpPr/>
              <p:nvPr/>
            </p:nvSpPr>
            <p:spPr>
              <a:xfrm>
                <a:off x="4234632" y="6027258"/>
                <a:ext cx="346945" cy="324348"/>
              </a:xfrm>
              <a:custGeom>
                <a:avLst/>
                <a:gdLst>
                  <a:gd name="connsiteX0" fmla="*/ 0 w 346945"/>
                  <a:gd name="connsiteY0" fmla="*/ 0 h 324348"/>
                  <a:gd name="connsiteX1" fmla="*/ 64517 w 346945"/>
                  <a:gd name="connsiteY1" fmla="*/ 0 h 324348"/>
                  <a:gd name="connsiteX2" fmla="*/ 174234 w 346945"/>
                  <a:gd name="connsiteY2" fmla="*/ 197393 h 324348"/>
                  <a:gd name="connsiteX3" fmla="*/ 283856 w 346945"/>
                  <a:gd name="connsiteY3" fmla="*/ 0 h 324348"/>
                  <a:gd name="connsiteX4" fmla="*/ 346946 w 346945"/>
                  <a:gd name="connsiteY4" fmla="*/ 0 h 324348"/>
                  <a:gd name="connsiteX5" fmla="*/ 346946 w 346945"/>
                  <a:gd name="connsiteY5" fmla="*/ 324349 h 324348"/>
                  <a:gd name="connsiteX6" fmla="*/ 294324 w 346945"/>
                  <a:gd name="connsiteY6" fmla="*/ 324349 h 324348"/>
                  <a:gd name="connsiteX7" fmla="*/ 294324 w 346945"/>
                  <a:gd name="connsiteY7" fmla="*/ 75738 h 324348"/>
                  <a:gd name="connsiteX8" fmla="*/ 198214 w 346945"/>
                  <a:gd name="connsiteY8" fmla="*/ 247853 h 324348"/>
                  <a:gd name="connsiteX9" fmla="*/ 148827 w 346945"/>
                  <a:gd name="connsiteY9" fmla="*/ 247853 h 324348"/>
                  <a:gd name="connsiteX10" fmla="*/ 52622 w 346945"/>
                  <a:gd name="connsiteY10" fmla="*/ 75738 h 324348"/>
                  <a:gd name="connsiteX11" fmla="*/ 52622 w 346945"/>
                  <a:gd name="connsiteY11" fmla="*/ 324349 h 324348"/>
                  <a:gd name="connsiteX12" fmla="*/ 0 w 346945"/>
                  <a:gd name="connsiteY12" fmla="*/ 324349 h 324348"/>
                  <a:gd name="connsiteX13" fmla="*/ 0 w 346945"/>
                  <a:gd name="connsiteY13" fmla="*/ 0 h 324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6945" h="324348">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grpFill/>
              <a:ln w="9511" cap="flat">
                <a:noFill/>
                <a:prstDash val="solid"/>
                <a:miter/>
              </a:ln>
            </p:spPr>
            <p:txBody>
              <a:bodyPr rtlCol="0" anchor="ctr"/>
              <a:lstStyle/>
              <a:p>
                <a:endParaRPr lang="en-US">
                  <a:solidFill>
                    <a:schemeClr val="tx1"/>
                  </a:solidFill>
                </a:endParaRPr>
              </a:p>
            </p:txBody>
          </p:sp>
          <p:sp>
            <p:nvSpPr>
              <p:cNvPr id="30" name="Freeform 29">
                <a:extLst>
                  <a:ext uri="{FF2B5EF4-FFF2-40B4-BE49-F238E27FC236}">
                    <a16:creationId xmlns:a16="http://schemas.microsoft.com/office/drawing/2014/main" id="{4C95ED08-E7CD-C649-A9DD-8E6A41F4EF99}"/>
                  </a:ext>
                </a:extLst>
              </p:cNvPr>
              <p:cNvSpPr/>
              <p:nvPr/>
            </p:nvSpPr>
            <p:spPr>
              <a:xfrm>
                <a:off x="4628396" y="6104227"/>
                <a:ext cx="230853" cy="253154"/>
              </a:xfrm>
              <a:custGeom>
                <a:avLst/>
                <a:gdLst>
                  <a:gd name="connsiteX0" fmla="*/ 122944 w 230853"/>
                  <a:gd name="connsiteY0" fmla="*/ 253155 h 253154"/>
                  <a:gd name="connsiteX1" fmla="*/ 58712 w 230853"/>
                  <a:gd name="connsiteY1" fmla="*/ 237061 h 253154"/>
                  <a:gd name="connsiteX2" fmla="*/ 15511 w 230853"/>
                  <a:gd name="connsiteY2" fmla="*/ 192470 h 253154"/>
                  <a:gd name="connsiteX3" fmla="*/ 0 w 230853"/>
                  <a:gd name="connsiteY3" fmla="*/ 127145 h 253154"/>
                  <a:gd name="connsiteX4" fmla="*/ 15130 w 230853"/>
                  <a:gd name="connsiteY4" fmla="*/ 61159 h 253154"/>
                  <a:gd name="connsiteX5" fmla="*/ 57190 w 230853"/>
                  <a:gd name="connsiteY5" fmla="*/ 16189 h 253154"/>
                  <a:gd name="connsiteX6" fmla="*/ 119043 w 230853"/>
                  <a:gd name="connsiteY6" fmla="*/ 0 h 253154"/>
                  <a:gd name="connsiteX7" fmla="*/ 178802 w 230853"/>
                  <a:gd name="connsiteY7" fmla="*/ 16378 h 253154"/>
                  <a:gd name="connsiteX8" fmla="*/ 217341 w 230853"/>
                  <a:gd name="connsiteY8" fmla="*/ 62105 h 253154"/>
                  <a:gd name="connsiteX9" fmla="*/ 230853 w 230853"/>
                  <a:gd name="connsiteY9" fmla="*/ 131122 h 253154"/>
                  <a:gd name="connsiteX10" fmla="*/ 230853 w 230853"/>
                  <a:gd name="connsiteY10" fmla="*/ 145512 h 253154"/>
                  <a:gd name="connsiteX11" fmla="*/ 52242 w 230853"/>
                  <a:gd name="connsiteY11" fmla="*/ 145512 h 253154"/>
                  <a:gd name="connsiteX12" fmla="*/ 76317 w 230853"/>
                  <a:gd name="connsiteY12" fmla="*/ 192186 h 253154"/>
                  <a:gd name="connsiteX13" fmla="*/ 124847 w 230853"/>
                  <a:gd name="connsiteY13" fmla="*/ 209227 h 253154"/>
                  <a:gd name="connsiteX14" fmla="*/ 165385 w 230853"/>
                  <a:gd name="connsiteY14" fmla="*/ 202316 h 253154"/>
                  <a:gd name="connsiteX15" fmla="*/ 197262 w 230853"/>
                  <a:gd name="connsiteY15" fmla="*/ 181204 h 253154"/>
                  <a:gd name="connsiteX16" fmla="*/ 225239 w 230853"/>
                  <a:gd name="connsiteY16" fmla="*/ 215286 h 253154"/>
                  <a:gd name="connsiteX17" fmla="*/ 122944 w 230853"/>
                  <a:gd name="connsiteY17" fmla="*/ 253155 h 253154"/>
                  <a:gd name="connsiteX18" fmla="*/ 161388 w 230853"/>
                  <a:gd name="connsiteY18" fmla="*/ 60685 h 253154"/>
                  <a:gd name="connsiteX19" fmla="*/ 118091 w 230853"/>
                  <a:gd name="connsiteY19" fmla="*/ 43928 h 253154"/>
                  <a:gd name="connsiteX20" fmla="*/ 74414 w 230853"/>
                  <a:gd name="connsiteY20" fmla="*/ 61064 h 253154"/>
                  <a:gd name="connsiteX21" fmla="*/ 52147 w 230853"/>
                  <a:gd name="connsiteY21" fmla="*/ 107170 h 253154"/>
                  <a:gd name="connsiteX22" fmla="*/ 180229 w 230853"/>
                  <a:gd name="connsiteY22" fmla="*/ 107170 h 253154"/>
                  <a:gd name="connsiteX23" fmla="*/ 161388 w 230853"/>
                  <a:gd name="connsiteY23" fmla="*/ 60685 h 253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0853" h="253154">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grpFill/>
              <a:ln w="9511" cap="flat">
                <a:noFill/>
                <a:prstDash val="solid"/>
                <a:miter/>
              </a:ln>
            </p:spPr>
            <p:txBody>
              <a:bodyPr rtlCol="0" anchor="ctr"/>
              <a:lstStyle/>
              <a:p>
                <a:endParaRPr lang="en-US">
                  <a:solidFill>
                    <a:schemeClr val="tx1"/>
                  </a:solidFill>
                </a:endParaRPr>
              </a:p>
            </p:txBody>
          </p:sp>
          <p:sp>
            <p:nvSpPr>
              <p:cNvPr id="31" name="Freeform 30">
                <a:extLst>
                  <a:ext uri="{FF2B5EF4-FFF2-40B4-BE49-F238E27FC236}">
                    <a16:creationId xmlns:a16="http://schemas.microsoft.com/office/drawing/2014/main" id="{D5A62D2E-9F21-7943-88B7-99D7A221F024}"/>
                  </a:ext>
                </a:extLst>
              </p:cNvPr>
              <p:cNvSpPr/>
              <p:nvPr/>
            </p:nvSpPr>
            <p:spPr>
              <a:xfrm>
                <a:off x="4874474" y="6038997"/>
                <a:ext cx="172711" cy="317911"/>
              </a:xfrm>
              <a:custGeom>
                <a:avLst/>
                <a:gdLst>
                  <a:gd name="connsiteX0" fmla="*/ 48435 w 172711"/>
                  <a:gd name="connsiteY0" fmla="*/ 113797 h 317911"/>
                  <a:gd name="connsiteX1" fmla="*/ 0 w 172711"/>
                  <a:gd name="connsiteY1" fmla="*/ 113797 h 317911"/>
                  <a:gd name="connsiteX2" fmla="*/ 0 w 172711"/>
                  <a:gd name="connsiteY2" fmla="*/ 70910 h 317911"/>
                  <a:gd name="connsiteX3" fmla="*/ 48435 w 172711"/>
                  <a:gd name="connsiteY3" fmla="*/ 70910 h 317911"/>
                  <a:gd name="connsiteX4" fmla="*/ 48435 w 172711"/>
                  <a:gd name="connsiteY4" fmla="*/ 0 h 317911"/>
                  <a:gd name="connsiteX5" fmla="*/ 99155 w 172711"/>
                  <a:gd name="connsiteY5" fmla="*/ 0 h 317911"/>
                  <a:gd name="connsiteX6" fmla="*/ 99155 w 172711"/>
                  <a:gd name="connsiteY6" fmla="*/ 70910 h 317911"/>
                  <a:gd name="connsiteX7" fmla="*/ 172712 w 172711"/>
                  <a:gd name="connsiteY7" fmla="*/ 70910 h 317911"/>
                  <a:gd name="connsiteX8" fmla="*/ 172712 w 172711"/>
                  <a:gd name="connsiteY8" fmla="*/ 113797 h 317911"/>
                  <a:gd name="connsiteX9" fmla="*/ 99155 w 172711"/>
                  <a:gd name="connsiteY9" fmla="*/ 113797 h 317911"/>
                  <a:gd name="connsiteX10" fmla="*/ 99155 w 172711"/>
                  <a:gd name="connsiteY10" fmla="*/ 222481 h 317911"/>
                  <a:gd name="connsiteX11" fmla="*/ 108480 w 172711"/>
                  <a:gd name="connsiteY11" fmla="*/ 261202 h 317911"/>
                  <a:gd name="connsiteX12" fmla="*/ 140358 w 172711"/>
                  <a:gd name="connsiteY12" fmla="*/ 272752 h 317911"/>
                  <a:gd name="connsiteX13" fmla="*/ 157391 w 172711"/>
                  <a:gd name="connsiteY13" fmla="*/ 271900 h 317911"/>
                  <a:gd name="connsiteX14" fmla="*/ 172712 w 172711"/>
                  <a:gd name="connsiteY14" fmla="*/ 269723 h 317911"/>
                  <a:gd name="connsiteX15" fmla="*/ 172712 w 172711"/>
                  <a:gd name="connsiteY15" fmla="*/ 312136 h 317911"/>
                  <a:gd name="connsiteX16" fmla="*/ 153300 w 172711"/>
                  <a:gd name="connsiteY16" fmla="*/ 316302 h 317911"/>
                  <a:gd name="connsiteX17" fmla="*/ 130557 w 172711"/>
                  <a:gd name="connsiteY17" fmla="*/ 317911 h 317911"/>
                  <a:gd name="connsiteX18" fmla="*/ 48340 w 172711"/>
                  <a:gd name="connsiteY18" fmla="*/ 228445 h 317911"/>
                  <a:gd name="connsiteX19" fmla="*/ 48340 w 172711"/>
                  <a:gd name="connsiteY19" fmla="*/ 113797 h 317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2711" h="317911">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grpFill/>
              <a:ln w="9511" cap="flat">
                <a:noFill/>
                <a:prstDash val="solid"/>
                <a:miter/>
              </a:ln>
            </p:spPr>
            <p:txBody>
              <a:bodyPr rtlCol="0" anchor="ctr"/>
              <a:lstStyle/>
              <a:p>
                <a:endParaRPr lang="en-US">
                  <a:solidFill>
                    <a:schemeClr val="tx1"/>
                  </a:solidFill>
                </a:endParaRPr>
              </a:p>
            </p:txBody>
          </p:sp>
          <p:sp>
            <p:nvSpPr>
              <p:cNvPr id="32" name="Freeform 31">
                <a:extLst>
                  <a:ext uri="{FF2B5EF4-FFF2-40B4-BE49-F238E27FC236}">
                    <a16:creationId xmlns:a16="http://schemas.microsoft.com/office/drawing/2014/main" id="{B74BBCB4-276C-264E-B557-7A2CB07AA5EA}"/>
                  </a:ext>
                </a:extLst>
              </p:cNvPr>
              <p:cNvSpPr/>
              <p:nvPr/>
            </p:nvSpPr>
            <p:spPr>
              <a:xfrm>
                <a:off x="5071547" y="6104132"/>
                <a:ext cx="240368" cy="253249"/>
              </a:xfrm>
              <a:custGeom>
                <a:avLst/>
                <a:gdLst>
                  <a:gd name="connsiteX0" fmla="*/ 240274 w 240368"/>
                  <a:gd name="connsiteY0" fmla="*/ 247380 h 253249"/>
                  <a:gd name="connsiteX1" fmla="*/ 190411 w 240368"/>
                  <a:gd name="connsiteY1" fmla="*/ 247380 h 253249"/>
                  <a:gd name="connsiteX2" fmla="*/ 190411 w 240368"/>
                  <a:gd name="connsiteY2" fmla="*/ 213582 h 253249"/>
                  <a:gd name="connsiteX3" fmla="*/ 156630 w 240368"/>
                  <a:gd name="connsiteY3" fmla="*/ 242930 h 253249"/>
                  <a:gd name="connsiteX4" fmla="*/ 110098 w 240368"/>
                  <a:gd name="connsiteY4" fmla="*/ 253250 h 253249"/>
                  <a:gd name="connsiteX5" fmla="*/ 53193 w 240368"/>
                  <a:gd name="connsiteY5" fmla="*/ 236871 h 253249"/>
                  <a:gd name="connsiteX6" fmla="*/ 14178 w 240368"/>
                  <a:gd name="connsiteY6" fmla="*/ 191902 h 253249"/>
                  <a:gd name="connsiteX7" fmla="*/ 0 w 240368"/>
                  <a:gd name="connsiteY7" fmla="*/ 126483 h 253249"/>
                  <a:gd name="connsiteX8" fmla="*/ 14464 w 240368"/>
                  <a:gd name="connsiteY8" fmla="*/ 60875 h 253249"/>
                  <a:gd name="connsiteX9" fmla="*/ 54430 w 240368"/>
                  <a:gd name="connsiteY9" fmla="*/ 16189 h 253249"/>
                  <a:gd name="connsiteX10" fmla="*/ 112952 w 240368"/>
                  <a:gd name="connsiteY10" fmla="*/ 0 h 253249"/>
                  <a:gd name="connsiteX11" fmla="*/ 157677 w 240368"/>
                  <a:gd name="connsiteY11" fmla="*/ 9657 h 253249"/>
                  <a:gd name="connsiteX12" fmla="*/ 190506 w 240368"/>
                  <a:gd name="connsiteY12" fmla="*/ 36922 h 253249"/>
                  <a:gd name="connsiteX13" fmla="*/ 190506 w 240368"/>
                  <a:gd name="connsiteY13" fmla="*/ 5870 h 253249"/>
                  <a:gd name="connsiteX14" fmla="*/ 240369 w 240368"/>
                  <a:gd name="connsiteY14" fmla="*/ 5870 h 253249"/>
                  <a:gd name="connsiteX15" fmla="*/ 240369 w 240368"/>
                  <a:gd name="connsiteY15" fmla="*/ 247380 h 253249"/>
                  <a:gd name="connsiteX16" fmla="*/ 189459 w 240368"/>
                  <a:gd name="connsiteY16" fmla="*/ 90318 h 253249"/>
                  <a:gd name="connsiteX17" fmla="*/ 163767 w 240368"/>
                  <a:gd name="connsiteY17" fmla="*/ 57750 h 253249"/>
                  <a:gd name="connsiteX18" fmla="*/ 123134 w 240368"/>
                  <a:gd name="connsiteY18" fmla="*/ 45822 h 253249"/>
                  <a:gd name="connsiteX19" fmla="*/ 71178 w 240368"/>
                  <a:gd name="connsiteY19" fmla="*/ 67596 h 253249"/>
                  <a:gd name="connsiteX20" fmla="*/ 51861 w 240368"/>
                  <a:gd name="connsiteY20" fmla="*/ 126483 h 253249"/>
                  <a:gd name="connsiteX21" fmla="*/ 70512 w 240368"/>
                  <a:gd name="connsiteY21" fmla="*/ 185559 h 253249"/>
                  <a:gd name="connsiteX22" fmla="*/ 121041 w 240368"/>
                  <a:gd name="connsiteY22" fmla="*/ 207333 h 253249"/>
                  <a:gd name="connsiteX23" fmla="*/ 162910 w 240368"/>
                  <a:gd name="connsiteY23" fmla="*/ 195310 h 253249"/>
                  <a:gd name="connsiteX24" fmla="*/ 189459 w 240368"/>
                  <a:gd name="connsiteY24" fmla="*/ 162837 h 253249"/>
                  <a:gd name="connsiteX25" fmla="*/ 189459 w 240368"/>
                  <a:gd name="connsiteY25" fmla="*/ 90318 h 253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40368" h="253249">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grpFill/>
              <a:ln w="9511" cap="flat">
                <a:noFill/>
                <a:prstDash val="solid"/>
                <a:miter/>
              </a:ln>
            </p:spPr>
            <p:txBody>
              <a:bodyPr rtlCol="0" anchor="ctr"/>
              <a:lstStyle/>
              <a:p>
                <a:endParaRPr lang="en-US">
                  <a:solidFill>
                    <a:schemeClr val="tx1"/>
                  </a:solidFill>
                </a:endParaRPr>
              </a:p>
            </p:txBody>
          </p:sp>
        </p:grpSp>
        <p:sp>
          <p:nvSpPr>
            <p:cNvPr id="28" name="Freeform 27">
              <a:extLst>
                <a:ext uri="{FF2B5EF4-FFF2-40B4-BE49-F238E27FC236}">
                  <a16:creationId xmlns:a16="http://schemas.microsoft.com/office/drawing/2014/main" id="{F5570B5C-4CB6-0C48-8E90-F443EDA07642}"/>
                </a:ext>
              </a:extLst>
            </p:cNvPr>
            <p:cNvSpPr/>
            <p:nvPr/>
          </p:nvSpPr>
          <p:spPr>
            <a:xfrm>
              <a:off x="3610015" y="6016276"/>
              <a:ext cx="516136" cy="341200"/>
            </a:xfrm>
            <a:custGeom>
              <a:avLst/>
              <a:gdLst>
                <a:gd name="connsiteX0" fmla="*/ 370355 w 516136"/>
                <a:gd name="connsiteY0" fmla="*/ 0 h 341200"/>
                <a:gd name="connsiteX1" fmla="*/ 265015 w 516136"/>
                <a:gd name="connsiteY1" fmla="*/ 71951 h 341200"/>
                <a:gd name="connsiteX2" fmla="*/ 148256 w 516136"/>
                <a:gd name="connsiteY2" fmla="*/ 0 h 341200"/>
                <a:gd name="connsiteX3" fmla="*/ 0 w 516136"/>
                <a:gd name="connsiteY3" fmla="*/ 223806 h 341200"/>
                <a:gd name="connsiteX4" fmla="*/ 93635 w 516136"/>
                <a:gd name="connsiteY4" fmla="*/ 341201 h 341200"/>
                <a:gd name="connsiteX5" fmla="*/ 220196 w 516136"/>
                <a:gd name="connsiteY5" fmla="*/ 227593 h 341200"/>
                <a:gd name="connsiteX6" fmla="*/ 258164 w 516136"/>
                <a:gd name="connsiteY6" fmla="*/ 160849 h 341200"/>
                <a:gd name="connsiteX7" fmla="*/ 275292 w 516136"/>
                <a:gd name="connsiteY7" fmla="*/ 188967 h 341200"/>
                <a:gd name="connsiteX8" fmla="*/ 300604 w 516136"/>
                <a:gd name="connsiteY8" fmla="*/ 231285 h 341200"/>
                <a:gd name="connsiteX9" fmla="*/ 427164 w 516136"/>
                <a:gd name="connsiteY9" fmla="*/ 341201 h 341200"/>
                <a:gd name="connsiteX10" fmla="*/ 516137 w 516136"/>
                <a:gd name="connsiteY10" fmla="*/ 221629 h 341200"/>
                <a:gd name="connsiteX11" fmla="*/ 370355 w 516136"/>
                <a:gd name="connsiteY11" fmla="*/ 0 h 341200"/>
                <a:gd name="connsiteX12" fmla="*/ 179087 w 516136"/>
                <a:gd name="connsiteY12" fmla="*/ 202126 h 341200"/>
                <a:gd name="connsiteX13" fmla="*/ 95824 w 516136"/>
                <a:gd name="connsiteY13" fmla="*/ 285628 h 341200"/>
                <a:gd name="connsiteX14" fmla="*/ 55858 w 516136"/>
                <a:gd name="connsiteY14" fmla="*/ 224658 h 341200"/>
                <a:gd name="connsiteX15" fmla="*/ 147590 w 516136"/>
                <a:gd name="connsiteY15" fmla="*/ 55668 h 341200"/>
                <a:gd name="connsiteX16" fmla="*/ 231805 w 516136"/>
                <a:gd name="connsiteY16" fmla="*/ 120424 h 341200"/>
                <a:gd name="connsiteX17" fmla="*/ 179087 w 516136"/>
                <a:gd name="connsiteY17" fmla="*/ 202126 h 341200"/>
                <a:gd name="connsiteX18" fmla="*/ 344186 w 516136"/>
                <a:gd name="connsiteY18" fmla="*/ 193511 h 341200"/>
                <a:gd name="connsiteX19" fmla="*/ 313926 w 516136"/>
                <a:gd name="connsiteY19" fmla="*/ 143335 h 341200"/>
                <a:gd name="connsiteX20" fmla="*/ 290327 w 516136"/>
                <a:gd name="connsiteY20" fmla="*/ 106791 h 341200"/>
                <a:gd name="connsiteX21" fmla="*/ 366834 w 516136"/>
                <a:gd name="connsiteY21" fmla="*/ 44023 h 341200"/>
                <a:gd name="connsiteX22" fmla="*/ 466845 w 516136"/>
                <a:gd name="connsiteY22" fmla="*/ 225416 h 341200"/>
                <a:gd name="connsiteX23" fmla="*/ 428306 w 516136"/>
                <a:gd name="connsiteY23" fmla="*/ 285628 h 341200"/>
                <a:gd name="connsiteX24" fmla="*/ 344186 w 516136"/>
                <a:gd name="connsiteY24" fmla="*/ 193511 h 34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16136" h="34120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grpFill/>
            <a:ln w="9511" cap="flat">
              <a:noFill/>
              <a:prstDash val="solid"/>
              <a:miter/>
            </a:ln>
          </p:spPr>
          <p:txBody>
            <a:bodyPr rtlCol="0" anchor="ctr"/>
            <a:lstStyle/>
            <a:p>
              <a:endParaRPr lang="en-US">
                <a:solidFill>
                  <a:schemeClr val="tx1"/>
                </a:solidFill>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5 Lesson 1">
  <p:cSld name="1_M5 Lesson 1">
    <p:spTree>
      <p:nvGrpSpPr>
        <p:cNvPr id="1" name="Shape 26"/>
        <p:cNvGrpSpPr/>
        <p:nvPr/>
      </p:nvGrpSpPr>
      <p:grpSpPr>
        <a:xfrm>
          <a:off x="0" y="0"/>
          <a:ext cx="0" cy="0"/>
          <a:chOff x="0" y="0"/>
          <a:chExt cx="0" cy="0"/>
        </a:xfrm>
      </p:grpSpPr>
      <p:pic>
        <p:nvPicPr>
          <p:cNvPr id="27" name="Google Shape;27;p179" descr="A picture containing text&#10;&#10;Description automatically generated"/>
          <p:cNvPicPr preferRelativeResize="0"/>
          <p:nvPr/>
        </p:nvPicPr>
        <p:blipFill rotWithShape="1">
          <a:blip r:embed="rId2">
            <a:alphaModFix amt="20000"/>
          </a:blip>
          <a:srcRect/>
          <a:stretch/>
        </p:blipFill>
        <p:spPr>
          <a:xfrm>
            <a:off x="0" y="3572"/>
            <a:ext cx="24371300" cy="13708856"/>
          </a:xfrm>
          <a:prstGeom prst="rect">
            <a:avLst/>
          </a:prstGeom>
          <a:noFill/>
          <a:ln>
            <a:noFill/>
          </a:ln>
        </p:spPr>
      </p:pic>
      <p:sp>
        <p:nvSpPr>
          <p:cNvPr id="28" name="Google Shape;28;p179"/>
          <p:cNvSpPr txBox="1"/>
          <p:nvPr/>
        </p:nvSpPr>
        <p:spPr>
          <a:xfrm>
            <a:off x="22525038" y="12730923"/>
            <a:ext cx="925512" cy="206594"/>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300"/>
              <a:buFont typeface="Arial"/>
              <a:buNone/>
            </a:pPr>
            <a:fld id="{00000000-1234-1234-1234-123412341234}" type="slidenum">
              <a:rPr lang="en-SG" sz="1200" b="1" i="0" u="none" strike="noStrike" cap="none">
                <a:solidFill>
                  <a:srgbClr val="006B4E"/>
                </a:solidFill>
                <a:latin typeface="Montserrat SemiBold"/>
                <a:ea typeface="Montserrat SemiBold"/>
                <a:cs typeface="Montserrat SemiBold"/>
                <a:sym typeface="Montserrat SemiBold"/>
              </a:rPr>
              <a:t>‹#›</a:t>
            </a:fld>
            <a:endParaRPr sz="1200" b="1" i="0" u="none" strike="noStrike" cap="none">
              <a:solidFill>
                <a:srgbClr val="006B4E"/>
              </a:solidFill>
              <a:latin typeface="Montserrat SemiBold"/>
              <a:ea typeface="Montserrat SemiBold"/>
              <a:cs typeface="Montserrat SemiBold"/>
              <a:sym typeface="Montserrat SemiBold"/>
            </a:endParaRPr>
          </a:p>
        </p:txBody>
      </p:sp>
      <p:sp>
        <p:nvSpPr>
          <p:cNvPr id="38" name="Google Shape;38;p179"/>
          <p:cNvSpPr txBox="1"/>
          <p:nvPr/>
        </p:nvSpPr>
        <p:spPr>
          <a:xfrm>
            <a:off x="2811464" y="12730923"/>
            <a:ext cx="4914396" cy="206594"/>
          </a:xfrm>
          <a:prstGeom prst="rect">
            <a:avLst/>
          </a:prstGeom>
          <a:noFill/>
          <a:ln>
            <a:noFill/>
          </a:ln>
        </p:spPr>
        <p:txBody>
          <a:bodyPr spcFirstLastPara="1" wrap="square" lIns="0" tIns="0" rIns="0" bIns="0" anchor="b" anchorCtr="0">
            <a:noAutofit/>
          </a:bodyPr>
          <a:lstStyle/>
          <a:p>
            <a:pPr marL="0" marR="0" lvl="0" indent="0" algn="l" rtl="0">
              <a:lnSpc>
                <a:spcPct val="125000"/>
              </a:lnSpc>
              <a:spcBef>
                <a:spcPts val="0"/>
              </a:spcBef>
              <a:spcAft>
                <a:spcPts val="0"/>
              </a:spcAft>
              <a:buClr>
                <a:srgbClr val="1C2B33"/>
              </a:buClr>
              <a:buSzPts val="300"/>
              <a:buFont typeface="Arial"/>
              <a:buNone/>
            </a:pPr>
            <a:r>
              <a:rPr lang="en-SG" sz="1200" b="1" i="0" u="none" strike="noStrike" cap="none">
                <a:solidFill>
                  <a:srgbClr val="005A42"/>
                </a:solidFill>
                <a:latin typeface="Montserrat SemiBold"/>
                <a:ea typeface="Montserrat SemiBold"/>
                <a:cs typeface="Montserrat SemiBold"/>
                <a:sym typeface="Montserrat SemiBold"/>
              </a:rPr>
              <a:t>MY DIGITAL WORLD: DIGITAL WELLNESS</a:t>
            </a:r>
            <a:endParaRPr sz="1400" b="1" i="0" u="none" strike="noStrike" cap="none">
              <a:solidFill>
                <a:srgbClr val="005A42"/>
              </a:solidFill>
              <a:latin typeface="Montserrat SemiBold"/>
              <a:ea typeface="Montserrat SemiBold"/>
              <a:cs typeface="Montserrat SemiBold"/>
              <a:sym typeface="Montserrat SemiBold"/>
            </a:endParaRPr>
          </a:p>
        </p:txBody>
      </p:sp>
      <p:grpSp>
        <p:nvGrpSpPr>
          <p:cNvPr id="14" name="Graphic 3">
            <a:extLst>
              <a:ext uri="{FF2B5EF4-FFF2-40B4-BE49-F238E27FC236}">
                <a16:creationId xmlns:a16="http://schemas.microsoft.com/office/drawing/2014/main" id="{2A411FB3-5703-AD45-BB2F-DF692C81539B}"/>
              </a:ext>
            </a:extLst>
          </p:cNvPr>
          <p:cNvGrpSpPr/>
          <p:nvPr userDrawn="1"/>
        </p:nvGrpSpPr>
        <p:grpSpPr>
          <a:xfrm>
            <a:off x="992155" y="12714888"/>
            <a:ext cx="1008783" cy="202242"/>
            <a:chOff x="3610015" y="6016276"/>
            <a:chExt cx="1701900" cy="341200"/>
          </a:xfrm>
          <a:solidFill>
            <a:srgbClr val="000000"/>
          </a:solidFill>
        </p:grpSpPr>
        <p:grpSp>
          <p:nvGrpSpPr>
            <p:cNvPr id="15" name="Graphic 3">
              <a:extLst>
                <a:ext uri="{FF2B5EF4-FFF2-40B4-BE49-F238E27FC236}">
                  <a16:creationId xmlns:a16="http://schemas.microsoft.com/office/drawing/2014/main" id="{A35EEB79-FB27-D84C-980F-F63849B03FD8}"/>
                </a:ext>
              </a:extLst>
            </p:cNvPr>
            <p:cNvGrpSpPr/>
            <p:nvPr/>
          </p:nvGrpSpPr>
          <p:grpSpPr>
            <a:xfrm>
              <a:off x="4234632" y="6027258"/>
              <a:ext cx="1077283" cy="330123"/>
              <a:chOff x="4234632" y="6027258"/>
              <a:chExt cx="1077283" cy="330123"/>
            </a:xfrm>
            <a:grpFill/>
          </p:grpSpPr>
          <p:sp>
            <p:nvSpPr>
              <p:cNvPr id="17" name="Freeform 16">
                <a:extLst>
                  <a:ext uri="{FF2B5EF4-FFF2-40B4-BE49-F238E27FC236}">
                    <a16:creationId xmlns:a16="http://schemas.microsoft.com/office/drawing/2014/main" id="{58A6A21E-E7C8-6C44-BEFF-E473FE3584EA}"/>
                  </a:ext>
                </a:extLst>
              </p:cNvPr>
              <p:cNvSpPr/>
              <p:nvPr/>
            </p:nvSpPr>
            <p:spPr>
              <a:xfrm>
                <a:off x="4234632" y="6027258"/>
                <a:ext cx="346945" cy="324348"/>
              </a:xfrm>
              <a:custGeom>
                <a:avLst/>
                <a:gdLst>
                  <a:gd name="connsiteX0" fmla="*/ 0 w 346945"/>
                  <a:gd name="connsiteY0" fmla="*/ 0 h 324348"/>
                  <a:gd name="connsiteX1" fmla="*/ 64517 w 346945"/>
                  <a:gd name="connsiteY1" fmla="*/ 0 h 324348"/>
                  <a:gd name="connsiteX2" fmla="*/ 174234 w 346945"/>
                  <a:gd name="connsiteY2" fmla="*/ 197393 h 324348"/>
                  <a:gd name="connsiteX3" fmla="*/ 283856 w 346945"/>
                  <a:gd name="connsiteY3" fmla="*/ 0 h 324348"/>
                  <a:gd name="connsiteX4" fmla="*/ 346946 w 346945"/>
                  <a:gd name="connsiteY4" fmla="*/ 0 h 324348"/>
                  <a:gd name="connsiteX5" fmla="*/ 346946 w 346945"/>
                  <a:gd name="connsiteY5" fmla="*/ 324349 h 324348"/>
                  <a:gd name="connsiteX6" fmla="*/ 294324 w 346945"/>
                  <a:gd name="connsiteY6" fmla="*/ 324349 h 324348"/>
                  <a:gd name="connsiteX7" fmla="*/ 294324 w 346945"/>
                  <a:gd name="connsiteY7" fmla="*/ 75738 h 324348"/>
                  <a:gd name="connsiteX8" fmla="*/ 198214 w 346945"/>
                  <a:gd name="connsiteY8" fmla="*/ 247853 h 324348"/>
                  <a:gd name="connsiteX9" fmla="*/ 148827 w 346945"/>
                  <a:gd name="connsiteY9" fmla="*/ 247853 h 324348"/>
                  <a:gd name="connsiteX10" fmla="*/ 52622 w 346945"/>
                  <a:gd name="connsiteY10" fmla="*/ 75738 h 324348"/>
                  <a:gd name="connsiteX11" fmla="*/ 52622 w 346945"/>
                  <a:gd name="connsiteY11" fmla="*/ 324349 h 324348"/>
                  <a:gd name="connsiteX12" fmla="*/ 0 w 346945"/>
                  <a:gd name="connsiteY12" fmla="*/ 324349 h 324348"/>
                  <a:gd name="connsiteX13" fmla="*/ 0 w 346945"/>
                  <a:gd name="connsiteY13" fmla="*/ 0 h 324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6945" h="324348">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grpFill/>
              <a:ln w="9511" cap="flat">
                <a:noFill/>
                <a:prstDash val="solid"/>
                <a:miter/>
              </a:ln>
            </p:spPr>
            <p:txBody>
              <a:bodyPr rtlCol="0" anchor="ctr"/>
              <a:lstStyle/>
              <a:p>
                <a:endParaRPr lang="en-US">
                  <a:solidFill>
                    <a:schemeClr val="tx1"/>
                  </a:solidFill>
                </a:endParaRPr>
              </a:p>
            </p:txBody>
          </p:sp>
          <p:sp>
            <p:nvSpPr>
              <p:cNvPr id="18" name="Freeform 17">
                <a:extLst>
                  <a:ext uri="{FF2B5EF4-FFF2-40B4-BE49-F238E27FC236}">
                    <a16:creationId xmlns:a16="http://schemas.microsoft.com/office/drawing/2014/main" id="{D83B464B-4A0A-C245-964A-2E0149737EFC}"/>
                  </a:ext>
                </a:extLst>
              </p:cNvPr>
              <p:cNvSpPr/>
              <p:nvPr/>
            </p:nvSpPr>
            <p:spPr>
              <a:xfrm>
                <a:off x="4628396" y="6104227"/>
                <a:ext cx="230853" cy="253154"/>
              </a:xfrm>
              <a:custGeom>
                <a:avLst/>
                <a:gdLst>
                  <a:gd name="connsiteX0" fmla="*/ 122944 w 230853"/>
                  <a:gd name="connsiteY0" fmla="*/ 253155 h 253154"/>
                  <a:gd name="connsiteX1" fmla="*/ 58712 w 230853"/>
                  <a:gd name="connsiteY1" fmla="*/ 237061 h 253154"/>
                  <a:gd name="connsiteX2" fmla="*/ 15511 w 230853"/>
                  <a:gd name="connsiteY2" fmla="*/ 192470 h 253154"/>
                  <a:gd name="connsiteX3" fmla="*/ 0 w 230853"/>
                  <a:gd name="connsiteY3" fmla="*/ 127145 h 253154"/>
                  <a:gd name="connsiteX4" fmla="*/ 15130 w 230853"/>
                  <a:gd name="connsiteY4" fmla="*/ 61159 h 253154"/>
                  <a:gd name="connsiteX5" fmla="*/ 57190 w 230853"/>
                  <a:gd name="connsiteY5" fmla="*/ 16189 h 253154"/>
                  <a:gd name="connsiteX6" fmla="*/ 119043 w 230853"/>
                  <a:gd name="connsiteY6" fmla="*/ 0 h 253154"/>
                  <a:gd name="connsiteX7" fmla="*/ 178802 w 230853"/>
                  <a:gd name="connsiteY7" fmla="*/ 16378 h 253154"/>
                  <a:gd name="connsiteX8" fmla="*/ 217341 w 230853"/>
                  <a:gd name="connsiteY8" fmla="*/ 62105 h 253154"/>
                  <a:gd name="connsiteX9" fmla="*/ 230853 w 230853"/>
                  <a:gd name="connsiteY9" fmla="*/ 131122 h 253154"/>
                  <a:gd name="connsiteX10" fmla="*/ 230853 w 230853"/>
                  <a:gd name="connsiteY10" fmla="*/ 145512 h 253154"/>
                  <a:gd name="connsiteX11" fmla="*/ 52242 w 230853"/>
                  <a:gd name="connsiteY11" fmla="*/ 145512 h 253154"/>
                  <a:gd name="connsiteX12" fmla="*/ 76317 w 230853"/>
                  <a:gd name="connsiteY12" fmla="*/ 192186 h 253154"/>
                  <a:gd name="connsiteX13" fmla="*/ 124847 w 230853"/>
                  <a:gd name="connsiteY13" fmla="*/ 209227 h 253154"/>
                  <a:gd name="connsiteX14" fmla="*/ 165385 w 230853"/>
                  <a:gd name="connsiteY14" fmla="*/ 202316 h 253154"/>
                  <a:gd name="connsiteX15" fmla="*/ 197262 w 230853"/>
                  <a:gd name="connsiteY15" fmla="*/ 181204 h 253154"/>
                  <a:gd name="connsiteX16" fmla="*/ 225239 w 230853"/>
                  <a:gd name="connsiteY16" fmla="*/ 215286 h 253154"/>
                  <a:gd name="connsiteX17" fmla="*/ 122944 w 230853"/>
                  <a:gd name="connsiteY17" fmla="*/ 253155 h 253154"/>
                  <a:gd name="connsiteX18" fmla="*/ 161388 w 230853"/>
                  <a:gd name="connsiteY18" fmla="*/ 60685 h 253154"/>
                  <a:gd name="connsiteX19" fmla="*/ 118091 w 230853"/>
                  <a:gd name="connsiteY19" fmla="*/ 43928 h 253154"/>
                  <a:gd name="connsiteX20" fmla="*/ 74414 w 230853"/>
                  <a:gd name="connsiteY20" fmla="*/ 61064 h 253154"/>
                  <a:gd name="connsiteX21" fmla="*/ 52147 w 230853"/>
                  <a:gd name="connsiteY21" fmla="*/ 107170 h 253154"/>
                  <a:gd name="connsiteX22" fmla="*/ 180229 w 230853"/>
                  <a:gd name="connsiteY22" fmla="*/ 107170 h 253154"/>
                  <a:gd name="connsiteX23" fmla="*/ 161388 w 230853"/>
                  <a:gd name="connsiteY23" fmla="*/ 60685 h 253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0853" h="253154">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grpFill/>
              <a:ln w="9511" cap="flat">
                <a:noFill/>
                <a:prstDash val="solid"/>
                <a:miter/>
              </a:ln>
            </p:spPr>
            <p:txBody>
              <a:bodyPr rtlCol="0" anchor="ctr"/>
              <a:lstStyle/>
              <a:p>
                <a:endParaRPr lang="en-US">
                  <a:solidFill>
                    <a:schemeClr val="tx1"/>
                  </a:solidFill>
                </a:endParaRPr>
              </a:p>
            </p:txBody>
          </p:sp>
          <p:sp>
            <p:nvSpPr>
              <p:cNvPr id="19" name="Freeform 18">
                <a:extLst>
                  <a:ext uri="{FF2B5EF4-FFF2-40B4-BE49-F238E27FC236}">
                    <a16:creationId xmlns:a16="http://schemas.microsoft.com/office/drawing/2014/main" id="{C0A5A168-FE36-604D-98A9-428F6FA5C496}"/>
                  </a:ext>
                </a:extLst>
              </p:cNvPr>
              <p:cNvSpPr/>
              <p:nvPr/>
            </p:nvSpPr>
            <p:spPr>
              <a:xfrm>
                <a:off x="4874474" y="6038997"/>
                <a:ext cx="172711" cy="317911"/>
              </a:xfrm>
              <a:custGeom>
                <a:avLst/>
                <a:gdLst>
                  <a:gd name="connsiteX0" fmla="*/ 48435 w 172711"/>
                  <a:gd name="connsiteY0" fmla="*/ 113797 h 317911"/>
                  <a:gd name="connsiteX1" fmla="*/ 0 w 172711"/>
                  <a:gd name="connsiteY1" fmla="*/ 113797 h 317911"/>
                  <a:gd name="connsiteX2" fmla="*/ 0 w 172711"/>
                  <a:gd name="connsiteY2" fmla="*/ 70910 h 317911"/>
                  <a:gd name="connsiteX3" fmla="*/ 48435 w 172711"/>
                  <a:gd name="connsiteY3" fmla="*/ 70910 h 317911"/>
                  <a:gd name="connsiteX4" fmla="*/ 48435 w 172711"/>
                  <a:gd name="connsiteY4" fmla="*/ 0 h 317911"/>
                  <a:gd name="connsiteX5" fmla="*/ 99155 w 172711"/>
                  <a:gd name="connsiteY5" fmla="*/ 0 h 317911"/>
                  <a:gd name="connsiteX6" fmla="*/ 99155 w 172711"/>
                  <a:gd name="connsiteY6" fmla="*/ 70910 h 317911"/>
                  <a:gd name="connsiteX7" fmla="*/ 172712 w 172711"/>
                  <a:gd name="connsiteY7" fmla="*/ 70910 h 317911"/>
                  <a:gd name="connsiteX8" fmla="*/ 172712 w 172711"/>
                  <a:gd name="connsiteY8" fmla="*/ 113797 h 317911"/>
                  <a:gd name="connsiteX9" fmla="*/ 99155 w 172711"/>
                  <a:gd name="connsiteY9" fmla="*/ 113797 h 317911"/>
                  <a:gd name="connsiteX10" fmla="*/ 99155 w 172711"/>
                  <a:gd name="connsiteY10" fmla="*/ 222481 h 317911"/>
                  <a:gd name="connsiteX11" fmla="*/ 108480 w 172711"/>
                  <a:gd name="connsiteY11" fmla="*/ 261202 h 317911"/>
                  <a:gd name="connsiteX12" fmla="*/ 140358 w 172711"/>
                  <a:gd name="connsiteY12" fmla="*/ 272752 h 317911"/>
                  <a:gd name="connsiteX13" fmla="*/ 157391 w 172711"/>
                  <a:gd name="connsiteY13" fmla="*/ 271900 h 317911"/>
                  <a:gd name="connsiteX14" fmla="*/ 172712 w 172711"/>
                  <a:gd name="connsiteY14" fmla="*/ 269723 h 317911"/>
                  <a:gd name="connsiteX15" fmla="*/ 172712 w 172711"/>
                  <a:gd name="connsiteY15" fmla="*/ 312136 h 317911"/>
                  <a:gd name="connsiteX16" fmla="*/ 153300 w 172711"/>
                  <a:gd name="connsiteY16" fmla="*/ 316302 h 317911"/>
                  <a:gd name="connsiteX17" fmla="*/ 130557 w 172711"/>
                  <a:gd name="connsiteY17" fmla="*/ 317911 h 317911"/>
                  <a:gd name="connsiteX18" fmla="*/ 48340 w 172711"/>
                  <a:gd name="connsiteY18" fmla="*/ 228445 h 317911"/>
                  <a:gd name="connsiteX19" fmla="*/ 48340 w 172711"/>
                  <a:gd name="connsiteY19" fmla="*/ 113797 h 317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2711" h="317911">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grpFill/>
              <a:ln w="9511" cap="flat">
                <a:noFill/>
                <a:prstDash val="solid"/>
                <a:miter/>
              </a:ln>
            </p:spPr>
            <p:txBody>
              <a:bodyPr rtlCol="0" anchor="ctr"/>
              <a:lstStyle/>
              <a:p>
                <a:endParaRPr lang="en-US">
                  <a:solidFill>
                    <a:schemeClr val="tx1"/>
                  </a:solidFill>
                </a:endParaRPr>
              </a:p>
            </p:txBody>
          </p:sp>
          <p:sp>
            <p:nvSpPr>
              <p:cNvPr id="20" name="Freeform 19">
                <a:extLst>
                  <a:ext uri="{FF2B5EF4-FFF2-40B4-BE49-F238E27FC236}">
                    <a16:creationId xmlns:a16="http://schemas.microsoft.com/office/drawing/2014/main" id="{D83BF4A4-E167-824B-B805-ABD174618823}"/>
                  </a:ext>
                </a:extLst>
              </p:cNvPr>
              <p:cNvSpPr/>
              <p:nvPr/>
            </p:nvSpPr>
            <p:spPr>
              <a:xfrm>
                <a:off x="5071547" y="6104132"/>
                <a:ext cx="240368" cy="253249"/>
              </a:xfrm>
              <a:custGeom>
                <a:avLst/>
                <a:gdLst>
                  <a:gd name="connsiteX0" fmla="*/ 240274 w 240368"/>
                  <a:gd name="connsiteY0" fmla="*/ 247380 h 253249"/>
                  <a:gd name="connsiteX1" fmla="*/ 190411 w 240368"/>
                  <a:gd name="connsiteY1" fmla="*/ 247380 h 253249"/>
                  <a:gd name="connsiteX2" fmla="*/ 190411 w 240368"/>
                  <a:gd name="connsiteY2" fmla="*/ 213582 h 253249"/>
                  <a:gd name="connsiteX3" fmla="*/ 156630 w 240368"/>
                  <a:gd name="connsiteY3" fmla="*/ 242930 h 253249"/>
                  <a:gd name="connsiteX4" fmla="*/ 110098 w 240368"/>
                  <a:gd name="connsiteY4" fmla="*/ 253250 h 253249"/>
                  <a:gd name="connsiteX5" fmla="*/ 53193 w 240368"/>
                  <a:gd name="connsiteY5" fmla="*/ 236871 h 253249"/>
                  <a:gd name="connsiteX6" fmla="*/ 14178 w 240368"/>
                  <a:gd name="connsiteY6" fmla="*/ 191902 h 253249"/>
                  <a:gd name="connsiteX7" fmla="*/ 0 w 240368"/>
                  <a:gd name="connsiteY7" fmla="*/ 126483 h 253249"/>
                  <a:gd name="connsiteX8" fmla="*/ 14464 w 240368"/>
                  <a:gd name="connsiteY8" fmla="*/ 60875 h 253249"/>
                  <a:gd name="connsiteX9" fmla="*/ 54430 w 240368"/>
                  <a:gd name="connsiteY9" fmla="*/ 16189 h 253249"/>
                  <a:gd name="connsiteX10" fmla="*/ 112952 w 240368"/>
                  <a:gd name="connsiteY10" fmla="*/ 0 h 253249"/>
                  <a:gd name="connsiteX11" fmla="*/ 157677 w 240368"/>
                  <a:gd name="connsiteY11" fmla="*/ 9657 h 253249"/>
                  <a:gd name="connsiteX12" fmla="*/ 190506 w 240368"/>
                  <a:gd name="connsiteY12" fmla="*/ 36922 h 253249"/>
                  <a:gd name="connsiteX13" fmla="*/ 190506 w 240368"/>
                  <a:gd name="connsiteY13" fmla="*/ 5870 h 253249"/>
                  <a:gd name="connsiteX14" fmla="*/ 240369 w 240368"/>
                  <a:gd name="connsiteY14" fmla="*/ 5870 h 253249"/>
                  <a:gd name="connsiteX15" fmla="*/ 240369 w 240368"/>
                  <a:gd name="connsiteY15" fmla="*/ 247380 h 253249"/>
                  <a:gd name="connsiteX16" fmla="*/ 189459 w 240368"/>
                  <a:gd name="connsiteY16" fmla="*/ 90318 h 253249"/>
                  <a:gd name="connsiteX17" fmla="*/ 163767 w 240368"/>
                  <a:gd name="connsiteY17" fmla="*/ 57750 h 253249"/>
                  <a:gd name="connsiteX18" fmla="*/ 123134 w 240368"/>
                  <a:gd name="connsiteY18" fmla="*/ 45822 h 253249"/>
                  <a:gd name="connsiteX19" fmla="*/ 71178 w 240368"/>
                  <a:gd name="connsiteY19" fmla="*/ 67596 h 253249"/>
                  <a:gd name="connsiteX20" fmla="*/ 51861 w 240368"/>
                  <a:gd name="connsiteY20" fmla="*/ 126483 h 253249"/>
                  <a:gd name="connsiteX21" fmla="*/ 70512 w 240368"/>
                  <a:gd name="connsiteY21" fmla="*/ 185559 h 253249"/>
                  <a:gd name="connsiteX22" fmla="*/ 121041 w 240368"/>
                  <a:gd name="connsiteY22" fmla="*/ 207333 h 253249"/>
                  <a:gd name="connsiteX23" fmla="*/ 162910 w 240368"/>
                  <a:gd name="connsiteY23" fmla="*/ 195310 h 253249"/>
                  <a:gd name="connsiteX24" fmla="*/ 189459 w 240368"/>
                  <a:gd name="connsiteY24" fmla="*/ 162837 h 253249"/>
                  <a:gd name="connsiteX25" fmla="*/ 189459 w 240368"/>
                  <a:gd name="connsiteY25" fmla="*/ 90318 h 253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40368" h="253249">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grpFill/>
              <a:ln w="9511" cap="flat">
                <a:noFill/>
                <a:prstDash val="solid"/>
                <a:miter/>
              </a:ln>
            </p:spPr>
            <p:txBody>
              <a:bodyPr rtlCol="0" anchor="ctr"/>
              <a:lstStyle/>
              <a:p>
                <a:endParaRPr lang="en-US">
                  <a:solidFill>
                    <a:schemeClr val="tx1"/>
                  </a:solidFill>
                </a:endParaRPr>
              </a:p>
            </p:txBody>
          </p:sp>
        </p:grpSp>
        <p:sp>
          <p:nvSpPr>
            <p:cNvPr id="16" name="Freeform 15">
              <a:extLst>
                <a:ext uri="{FF2B5EF4-FFF2-40B4-BE49-F238E27FC236}">
                  <a16:creationId xmlns:a16="http://schemas.microsoft.com/office/drawing/2014/main" id="{A7B048F6-6EF6-C44E-B7D7-E67592531D4D}"/>
                </a:ext>
              </a:extLst>
            </p:cNvPr>
            <p:cNvSpPr/>
            <p:nvPr/>
          </p:nvSpPr>
          <p:spPr>
            <a:xfrm>
              <a:off x="3610015" y="6016276"/>
              <a:ext cx="516136" cy="341200"/>
            </a:xfrm>
            <a:custGeom>
              <a:avLst/>
              <a:gdLst>
                <a:gd name="connsiteX0" fmla="*/ 370355 w 516136"/>
                <a:gd name="connsiteY0" fmla="*/ 0 h 341200"/>
                <a:gd name="connsiteX1" fmla="*/ 265015 w 516136"/>
                <a:gd name="connsiteY1" fmla="*/ 71951 h 341200"/>
                <a:gd name="connsiteX2" fmla="*/ 148256 w 516136"/>
                <a:gd name="connsiteY2" fmla="*/ 0 h 341200"/>
                <a:gd name="connsiteX3" fmla="*/ 0 w 516136"/>
                <a:gd name="connsiteY3" fmla="*/ 223806 h 341200"/>
                <a:gd name="connsiteX4" fmla="*/ 93635 w 516136"/>
                <a:gd name="connsiteY4" fmla="*/ 341201 h 341200"/>
                <a:gd name="connsiteX5" fmla="*/ 220196 w 516136"/>
                <a:gd name="connsiteY5" fmla="*/ 227593 h 341200"/>
                <a:gd name="connsiteX6" fmla="*/ 258164 w 516136"/>
                <a:gd name="connsiteY6" fmla="*/ 160849 h 341200"/>
                <a:gd name="connsiteX7" fmla="*/ 275292 w 516136"/>
                <a:gd name="connsiteY7" fmla="*/ 188967 h 341200"/>
                <a:gd name="connsiteX8" fmla="*/ 300604 w 516136"/>
                <a:gd name="connsiteY8" fmla="*/ 231285 h 341200"/>
                <a:gd name="connsiteX9" fmla="*/ 427164 w 516136"/>
                <a:gd name="connsiteY9" fmla="*/ 341201 h 341200"/>
                <a:gd name="connsiteX10" fmla="*/ 516137 w 516136"/>
                <a:gd name="connsiteY10" fmla="*/ 221629 h 341200"/>
                <a:gd name="connsiteX11" fmla="*/ 370355 w 516136"/>
                <a:gd name="connsiteY11" fmla="*/ 0 h 341200"/>
                <a:gd name="connsiteX12" fmla="*/ 179087 w 516136"/>
                <a:gd name="connsiteY12" fmla="*/ 202126 h 341200"/>
                <a:gd name="connsiteX13" fmla="*/ 95824 w 516136"/>
                <a:gd name="connsiteY13" fmla="*/ 285628 h 341200"/>
                <a:gd name="connsiteX14" fmla="*/ 55858 w 516136"/>
                <a:gd name="connsiteY14" fmla="*/ 224658 h 341200"/>
                <a:gd name="connsiteX15" fmla="*/ 147590 w 516136"/>
                <a:gd name="connsiteY15" fmla="*/ 55668 h 341200"/>
                <a:gd name="connsiteX16" fmla="*/ 231805 w 516136"/>
                <a:gd name="connsiteY16" fmla="*/ 120424 h 341200"/>
                <a:gd name="connsiteX17" fmla="*/ 179087 w 516136"/>
                <a:gd name="connsiteY17" fmla="*/ 202126 h 341200"/>
                <a:gd name="connsiteX18" fmla="*/ 344186 w 516136"/>
                <a:gd name="connsiteY18" fmla="*/ 193511 h 341200"/>
                <a:gd name="connsiteX19" fmla="*/ 313926 w 516136"/>
                <a:gd name="connsiteY19" fmla="*/ 143335 h 341200"/>
                <a:gd name="connsiteX20" fmla="*/ 290327 w 516136"/>
                <a:gd name="connsiteY20" fmla="*/ 106791 h 341200"/>
                <a:gd name="connsiteX21" fmla="*/ 366834 w 516136"/>
                <a:gd name="connsiteY21" fmla="*/ 44023 h 341200"/>
                <a:gd name="connsiteX22" fmla="*/ 466845 w 516136"/>
                <a:gd name="connsiteY22" fmla="*/ 225416 h 341200"/>
                <a:gd name="connsiteX23" fmla="*/ 428306 w 516136"/>
                <a:gd name="connsiteY23" fmla="*/ 285628 h 341200"/>
                <a:gd name="connsiteX24" fmla="*/ 344186 w 516136"/>
                <a:gd name="connsiteY24" fmla="*/ 193511 h 34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16136" h="34120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grpFill/>
            <a:ln w="9511" cap="flat">
              <a:noFill/>
              <a:prstDash val="solid"/>
              <a:miter/>
            </a:ln>
          </p:spPr>
          <p:txBody>
            <a:bodyPr rtlCol="0" anchor="ctr"/>
            <a:lstStyle/>
            <a:p>
              <a:endParaRPr lang="en-US">
                <a:solidFill>
                  <a:schemeClr val="tx1"/>
                </a:solidFill>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5 Lesson 1" preserve="1">
  <p:cSld name="1_M5 Lesson 1">
    <p:spTree>
      <p:nvGrpSpPr>
        <p:cNvPr id="1" name="Shape 26"/>
        <p:cNvGrpSpPr/>
        <p:nvPr/>
      </p:nvGrpSpPr>
      <p:grpSpPr>
        <a:xfrm>
          <a:off x="0" y="0"/>
          <a:ext cx="0" cy="0"/>
          <a:chOff x="0" y="0"/>
          <a:chExt cx="0" cy="0"/>
        </a:xfrm>
      </p:grpSpPr>
      <p:pic>
        <p:nvPicPr>
          <p:cNvPr id="27" name="Google Shape;27;p179" descr="A picture containing text&#10;&#10;Description automatically generated"/>
          <p:cNvPicPr preferRelativeResize="0"/>
          <p:nvPr/>
        </p:nvPicPr>
        <p:blipFill rotWithShape="1">
          <a:blip r:embed="rId2">
            <a:alphaModFix amt="10000"/>
          </a:blip>
          <a:srcRect/>
          <a:stretch/>
        </p:blipFill>
        <p:spPr>
          <a:xfrm>
            <a:off x="0" y="3572"/>
            <a:ext cx="24371300" cy="13708856"/>
          </a:xfrm>
          <a:prstGeom prst="rect">
            <a:avLst/>
          </a:prstGeom>
          <a:noFill/>
          <a:ln>
            <a:noFill/>
          </a:ln>
        </p:spPr>
      </p:pic>
      <p:sp>
        <p:nvSpPr>
          <p:cNvPr id="28" name="Google Shape;28;p179"/>
          <p:cNvSpPr txBox="1"/>
          <p:nvPr/>
        </p:nvSpPr>
        <p:spPr>
          <a:xfrm>
            <a:off x="22525038" y="12730923"/>
            <a:ext cx="925512" cy="206594"/>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300"/>
              <a:buFont typeface="Arial"/>
              <a:buNone/>
            </a:pPr>
            <a:fld id="{00000000-1234-1234-1234-123412341234}" type="slidenum">
              <a:rPr lang="en-SG" sz="1200" b="1" i="0" u="none" strike="noStrike" cap="none">
                <a:solidFill>
                  <a:srgbClr val="006B4E"/>
                </a:solidFill>
                <a:latin typeface="Montserrat SemiBold"/>
                <a:ea typeface="Montserrat SemiBold"/>
                <a:cs typeface="Montserrat SemiBold"/>
                <a:sym typeface="Montserrat SemiBold"/>
              </a:rPr>
              <a:t>‹#›</a:t>
            </a:fld>
            <a:endParaRPr sz="1200" b="1" i="0" u="none" strike="noStrike" cap="none">
              <a:solidFill>
                <a:srgbClr val="006B4E"/>
              </a:solidFill>
              <a:latin typeface="Montserrat SemiBold"/>
              <a:ea typeface="Montserrat SemiBold"/>
              <a:cs typeface="Montserrat SemiBold"/>
              <a:sym typeface="Montserrat SemiBold"/>
            </a:endParaRPr>
          </a:p>
        </p:txBody>
      </p:sp>
      <p:sp>
        <p:nvSpPr>
          <p:cNvPr id="38" name="Google Shape;38;p179"/>
          <p:cNvSpPr txBox="1"/>
          <p:nvPr/>
        </p:nvSpPr>
        <p:spPr>
          <a:xfrm>
            <a:off x="2811464" y="12730923"/>
            <a:ext cx="4914396" cy="206594"/>
          </a:xfrm>
          <a:prstGeom prst="rect">
            <a:avLst/>
          </a:prstGeom>
          <a:noFill/>
          <a:ln>
            <a:noFill/>
          </a:ln>
        </p:spPr>
        <p:txBody>
          <a:bodyPr spcFirstLastPara="1" wrap="square" lIns="0" tIns="0" rIns="0" bIns="0" anchor="b" anchorCtr="0">
            <a:noAutofit/>
          </a:bodyPr>
          <a:lstStyle/>
          <a:p>
            <a:pPr marL="0" marR="0" lvl="0" indent="0" algn="l" rtl="0">
              <a:lnSpc>
                <a:spcPct val="125000"/>
              </a:lnSpc>
              <a:spcBef>
                <a:spcPts val="0"/>
              </a:spcBef>
              <a:spcAft>
                <a:spcPts val="0"/>
              </a:spcAft>
              <a:buClr>
                <a:srgbClr val="1C2B33"/>
              </a:buClr>
              <a:buSzPts val="300"/>
              <a:buFont typeface="Arial"/>
              <a:buNone/>
            </a:pPr>
            <a:r>
              <a:rPr lang="en-SG" sz="1200" b="1" i="0" u="none" strike="noStrike" cap="none">
                <a:solidFill>
                  <a:srgbClr val="005A42"/>
                </a:solidFill>
                <a:latin typeface="Montserrat SemiBold"/>
                <a:ea typeface="Montserrat SemiBold"/>
                <a:cs typeface="Montserrat SemiBold"/>
                <a:sym typeface="Montserrat SemiBold"/>
              </a:rPr>
              <a:t>MY DIGITAL WORLD: DIGITAL WELLNESS</a:t>
            </a:r>
            <a:endParaRPr sz="1400" b="1" i="0" u="none" strike="noStrike" cap="none">
              <a:solidFill>
                <a:srgbClr val="005A42"/>
              </a:solidFill>
              <a:latin typeface="Montserrat SemiBold"/>
              <a:ea typeface="Montserrat SemiBold"/>
              <a:cs typeface="Montserrat SemiBold"/>
              <a:sym typeface="Montserrat SemiBold"/>
            </a:endParaRPr>
          </a:p>
        </p:txBody>
      </p:sp>
      <p:grpSp>
        <p:nvGrpSpPr>
          <p:cNvPr id="14" name="Graphic 3">
            <a:extLst>
              <a:ext uri="{FF2B5EF4-FFF2-40B4-BE49-F238E27FC236}">
                <a16:creationId xmlns:a16="http://schemas.microsoft.com/office/drawing/2014/main" id="{2A411FB3-5703-AD45-BB2F-DF692C81539B}"/>
              </a:ext>
            </a:extLst>
          </p:cNvPr>
          <p:cNvGrpSpPr/>
          <p:nvPr userDrawn="1"/>
        </p:nvGrpSpPr>
        <p:grpSpPr>
          <a:xfrm>
            <a:off x="992155" y="12714888"/>
            <a:ext cx="1008783" cy="202242"/>
            <a:chOff x="3610015" y="6016276"/>
            <a:chExt cx="1701900" cy="341200"/>
          </a:xfrm>
          <a:solidFill>
            <a:srgbClr val="000000"/>
          </a:solidFill>
        </p:grpSpPr>
        <p:grpSp>
          <p:nvGrpSpPr>
            <p:cNvPr id="15" name="Graphic 3">
              <a:extLst>
                <a:ext uri="{FF2B5EF4-FFF2-40B4-BE49-F238E27FC236}">
                  <a16:creationId xmlns:a16="http://schemas.microsoft.com/office/drawing/2014/main" id="{A35EEB79-FB27-D84C-980F-F63849B03FD8}"/>
                </a:ext>
              </a:extLst>
            </p:cNvPr>
            <p:cNvGrpSpPr/>
            <p:nvPr/>
          </p:nvGrpSpPr>
          <p:grpSpPr>
            <a:xfrm>
              <a:off x="4234632" y="6027258"/>
              <a:ext cx="1077283" cy="330123"/>
              <a:chOff x="4234632" y="6027258"/>
              <a:chExt cx="1077283" cy="330123"/>
            </a:xfrm>
            <a:grpFill/>
          </p:grpSpPr>
          <p:sp>
            <p:nvSpPr>
              <p:cNvPr id="17" name="Freeform 16">
                <a:extLst>
                  <a:ext uri="{FF2B5EF4-FFF2-40B4-BE49-F238E27FC236}">
                    <a16:creationId xmlns:a16="http://schemas.microsoft.com/office/drawing/2014/main" id="{58A6A21E-E7C8-6C44-BEFF-E473FE3584EA}"/>
                  </a:ext>
                </a:extLst>
              </p:cNvPr>
              <p:cNvSpPr/>
              <p:nvPr/>
            </p:nvSpPr>
            <p:spPr>
              <a:xfrm>
                <a:off x="4234632" y="6027258"/>
                <a:ext cx="346945" cy="324348"/>
              </a:xfrm>
              <a:custGeom>
                <a:avLst/>
                <a:gdLst>
                  <a:gd name="connsiteX0" fmla="*/ 0 w 346945"/>
                  <a:gd name="connsiteY0" fmla="*/ 0 h 324348"/>
                  <a:gd name="connsiteX1" fmla="*/ 64517 w 346945"/>
                  <a:gd name="connsiteY1" fmla="*/ 0 h 324348"/>
                  <a:gd name="connsiteX2" fmla="*/ 174234 w 346945"/>
                  <a:gd name="connsiteY2" fmla="*/ 197393 h 324348"/>
                  <a:gd name="connsiteX3" fmla="*/ 283856 w 346945"/>
                  <a:gd name="connsiteY3" fmla="*/ 0 h 324348"/>
                  <a:gd name="connsiteX4" fmla="*/ 346946 w 346945"/>
                  <a:gd name="connsiteY4" fmla="*/ 0 h 324348"/>
                  <a:gd name="connsiteX5" fmla="*/ 346946 w 346945"/>
                  <a:gd name="connsiteY5" fmla="*/ 324349 h 324348"/>
                  <a:gd name="connsiteX6" fmla="*/ 294324 w 346945"/>
                  <a:gd name="connsiteY6" fmla="*/ 324349 h 324348"/>
                  <a:gd name="connsiteX7" fmla="*/ 294324 w 346945"/>
                  <a:gd name="connsiteY7" fmla="*/ 75738 h 324348"/>
                  <a:gd name="connsiteX8" fmla="*/ 198214 w 346945"/>
                  <a:gd name="connsiteY8" fmla="*/ 247853 h 324348"/>
                  <a:gd name="connsiteX9" fmla="*/ 148827 w 346945"/>
                  <a:gd name="connsiteY9" fmla="*/ 247853 h 324348"/>
                  <a:gd name="connsiteX10" fmla="*/ 52622 w 346945"/>
                  <a:gd name="connsiteY10" fmla="*/ 75738 h 324348"/>
                  <a:gd name="connsiteX11" fmla="*/ 52622 w 346945"/>
                  <a:gd name="connsiteY11" fmla="*/ 324349 h 324348"/>
                  <a:gd name="connsiteX12" fmla="*/ 0 w 346945"/>
                  <a:gd name="connsiteY12" fmla="*/ 324349 h 324348"/>
                  <a:gd name="connsiteX13" fmla="*/ 0 w 346945"/>
                  <a:gd name="connsiteY13" fmla="*/ 0 h 324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6945" h="324348">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grpFill/>
              <a:ln w="9511" cap="flat">
                <a:noFill/>
                <a:prstDash val="solid"/>
                <a:miter/>
              </a:ln>
            </p:spPr>
            <p:txBody>
              <a:bodyPr rtlCol="0" anchor="ctr"/>
              <a:lstStyle/>
              <a:p>
                <a:endParaRPr lang="en-US">
                  <a:solidFill>
                    <a:schemeClr val="tx1"/>
                  </a:solidFill>
                </a:endParaRPr>
              </a:p>
            </p:txBody>
          </p:sp>
          <p:sp>
            <p:nvSpPr>
              <p:cNvPr id="18" name="Freeform 17">
                <a:extLst>
                  <a:ext uri="{FF2B5EF4-FFF2-40B4-BE49-F238E27FC236}">
                    <a16:creationId xmlns:a16="http://schemas.microsoft.com/office/drawing/2014/main" id="{D83B464B-4A0A-C245-964A-2E0149737EFC}"/>
                  </a:ext>
                </a:extLst>
              </p:cNvPr>
              <p:cNvSpPr/>
              <p:nvPr/>
            </p:nvSpPr>
            <p:spPr>
              <a:xfrm>
                <a:off x="4628396" y="6104227"/>
                <a:ext cx="230853" cy="253154"/>
              </a:xfrm>
              <a:custGeom>
                <a:avLst/>
                <a:gdLst>
                  <a:gd name="connsiteX0" fmla="*/ 122944 w 230853"/>
                  <a:gd name="connsiteY0" fmla="*/ 253155 h 253154"/>
                  <a:gd name="connsiteX1" fmla="*/ 58712 w 230853"/>
                  <a:gd name="connsiteY1" fmla="*/ 237061 h 253154"/>
                  <a:gd name="connsiteX2" fmla="*/ 15511 w 230853"/>
                  <a:gd name="connsiteY2" fmla="*/ 192470 h 253154"/>
                  <a:gd name="connsiteX3" fmla="*/ 0 w 230853"/>
                  <a:gd name="connsiteY3" fmla="*/ 127145 h 253154"/>
                  <a:gd name="connsiteX4" fmla="*/ 15130 w 230853"/>
                  <a:gd name="connsiteY4" fmla="*/ 61159 h 253154"/>
                  <a:gd name="connsiteX5" fmla="*/ 57190 w 230853"/>
                  <a:gd name="connsiteY5" fmla="*/ 16189 h 253154"/>
                  <a:gd name="connsiteX6" fmla="*/ 119043 w 230853"/>
                  <a:gd name="connsiteY6" fmla="*/ 0 h 253154"/>
                  <a:gd name="connsiteX7" fmla="*/ 178802 w 230853"/>
                  <a:gd name="connsiteY7" fmla="*/ 16378 h 253154"/>
                  <a:gd name="connsiteX8" fmla="*/ 217341 w 230853"/>
                  <a:gd name="connsiteY8" fmla="*/ 62105 h 253154"/>
                  <a:gd name="connsiteX9" fmla="*/ 230853 w 230853"/>
                  <a:gd name="connsiteY9" fmla="*/ 131122 h 253154"/>
                  <a:gd name="connsiteX10" fmla="*/ 230853 w 230853"/>
                  <a:gd name="connsiteY10" fmla="*/ 145512 h 253154"/>
                  <a:gd name="connsiteX11" fmla="*/ 52242 w 230853"/>
                  <a:gd name="connsiteY11" fmla="*/ 145512 h 253154"/>
                  <a:gd name="connsiteX12" fmla="*/ 76317 w 230853"/>
                  <a:gd name="connsiteY12" fmla="*/ 192186 h 253154"/>
                  <a:gd name="connsiteX13" fmla="*/ 124847 w 230853"/>
                  <a:gd name="connsiteY13" fmla="*/ 209227 h 253154"/>
                  <a:gd name="connsiteX14" fmla="*/ 165385 w 230853"/>
                  <a:gd name="connsiteY14" fmla="*/ 202316 h 253154"/>
                  <a:gd name="connsiteX15" fmla="*/ 197262 w 230853"/>
                  <a:gd name="connsiteY15" fmla="*/ 181204 h 253154"/>
                  <a:gd name="connsiteX16" fmla="*/ 225239 w 230853"/>
                  <a:gd name="connsiteY16" fmla="*/ 215286 h 253154"/>
                  <a:gd name="connsiteX17" fmla="*/ 122944 w 230853"/>
                  <a:gd name="connsiteY17" fmla="*/ 253155 h 253154"/>
                  <a:gd name="connsiteX18" fmla="*/ 161388 w 230853"/>
                  <a:gd name="connsiteY18" fmla="*/ 60685 h 253154"/>
                  <a:gd name="connsiteX19" fmla="*/ 118091 w 230853"/>
                  <a:gd name="connsiteY19" fmla="*/ 43928 h 253154"/>
                  <a:gd name="connsiteX20" fmla="*/ 74414 w 230853"/>
                  <a:gd name="connsiteY20" fmla="*/ 61064 h 253154"/>
                  <a:gd name="connsiteX21" fmla="*/ 52147 w 230853"/>
                  <a:gd name="connsiteY21" fmla="*/ 107170 h 253154"/>
                  <a:gd name="connsiteX22" fmla="*/ 180229 w 230853"/>
                  <a:gd name="connsiteY22" fmla="*/ 107170 h 253154"/>
                  <a:gd name="connsiteX23" fmla="*/ 161388 w 230853"/>
                  <a:gd name="connsiteY23" fmla="*/ 60685 h 253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0853" h="253154">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grpFill/>
              <a:ln w="9511" cap="flat">
                <a:noFill/>
                <a:prstDash val="solid"/>
                <a:miter/>
              </a:ln>
            </p:spPr>
            <p:txBody>
              <a:bodyPr rtlCol="0" anchor="ctr"/>
              <a:lstStyle/>
              <a:p>
                <a:endParaRPr lang="en-US">
                  <a:solidFill>
                    <a:schemeClr val="tx1"/>
                  </a:solidFill>
                </a:endParaRPr>
              </a:p>
            </p:txBody>
          </p:sp>
          <p:sp>
            <p:nvSpPr>
              <p:cNvPr id="19" name="Freeform 18">
                <a:extLst>
                  <a:ext uri="{FF2B5EF4-FFF2-40B4-BE49-F238E27FC236}">
                    <a16:creationId xmlns:a16="http://schemas.microsoft.com/office/drawing/2014/main" id="{C0A5A168-FE36-604D-98A9-428F6FA5C496}"/>
                  </a:ext>
                </a:extLst>
              </p:cNvPr>
              <p:cNvSpPr/>
              <p:nvPr/>
            </p:nvSpPr>
            <p:spPr>
              <a:xfrm>
                <a:off x="4874474" y="6038997"/>
                <a:ext cx="172711" cy="317911"/>
              </a:xfrm>
              <a:custGeom>
                <a:avLst/>
                <a:gdLst>
                  <a:gd name="connsiteX0" fmla="*/ 48435 w 172711"/>
                  <a:gd name="connsiteY0" fmla="*/ 113797 h 317911"/>
                  <a:gd name="connsiteX1" fmla="*/ 0 w 172711"/>
                  <a:gd name="connsiteY1" fmla="*/ 113797 h 317911"/>
                  <a:gd name="connsiteX2" fmla="*/ 0 w 172711"/>
                  <a:gd name="connsiteY2" fmla="*/ 70910 h 317911"/>
                  <a:gd name="connsiteX3" fmla="*/ 48435 w 172711"/>
                  <a:gd name="connsiteY3" fmla="*/ 70910 h 317911"/>
                  <a:gd name="connsiteX4" fmla="*/ 48435 w 172711"/>
                  <a:gd name="connsiteY4" fmla="*/ 0 h 317911"/>
                  <a:gd name="connsiteX5" fmla="*/ 99155 w 172711"/>
                  <a:gd name="connsiteY5" fmla="*/ 0 h 317911"/>
                  <a:gd name="connsiteX6" fmla="*/ 99155 w 172711"/>
                  <a:gd name="connsiteY6" fmla="*/ 70910 h 317911"/>
                  <a:gd name="connsiteX7" fmla="*/ 172712 w 172711"/>
                  <a:gd name="connsiteY7" fmla="*/ 70910 h 317911"/>
                  <a:gd name="connsiteX8" fmla="*/ 172712 w 172711"/>
                  <a:gd name="connsiteY8" fmla="*/ 113797 h 317911"/>
                  <a:gd name="connsiteX9" fmla="*/ 99155 w 172711"/>
                  <a:gd name="connsiteY9" fmla="*/ 113797 h 317911"/>
                  <a:gd name="connsiteX10" fmla="*/ 99155 w 172711"/>
                  <a:gd name="connsiteY10" fmla="*/ 222481 h 317911"/>
                  <a:gd name="connsiteX11" fmla="*/ 108480 w 172711"/>
                  <a:gd name="connsiteY11" fmla="*/ 261202 h 317911"/>
                  <a:gd name="connsiteX12" fmla="*/ 140358 w 172711"/>
                  <a:gd name="connsiteY12" fmla="*/ 272752 h 317911"/>
                  <a:gd name="connsiteX13" fmla="*/ 157391 w 172711"/>
                  <a:gd name="connsiteY13" fmla="*/ 271900 h 317911"/>
                  <a:gd name="connsiteX14" fmla="*/ 172712 w 172711"/>
                  <a:gd name="connsiteY14" fmla="*/ 269723 h 317911"/>
                  <a:gd name="connsiteX15" fmla="*/ 172712 w 172711"/>
                  <a:gd name="connsiteY15" fmla="*/ 312136 h 317911"/>
                  <a:gd name="connsiteX16" fmla="*/ 153300 w 172711"/>
                  <a:gd name="connsiteY16" fmla="*/ 316302 h 317911"/>
                  <a:gd name="connsiteX17" fmla="*/ 130557 w 172711"/>
                  <a:gd name="connsiteY17" fmla="*/ 317911 h 317911"/>
                  <a:gd name="connsiteX18" fmla="*/ 48340 w 172711"/>
                  <a:gd name="connsiteY18" fmla="*/ 228445 h 317911"/>
                  <a:gd name="connsiteX19" fmla="*/ 48340 w 172711"/>
                  <a:gd name="connsiteY19" fmla="*/ 113797 h 317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2711" h="317911">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grpFill/>
              <a:ln w="9511" cap="flat">
                <a:noFill/>
                <a:prstDash val="solid"/>
                <a:miter/>
              </a:ln>
            </p:spPr>
            <p:txBody>
              <a:bodyPr rtlCol="0" anchor="ctr"/>
              <a:lstStyle/>
              <a:p>
                <a:endParaRPr lang="en-US">
                  <a:solidFill>
                    <a:schemeClr val="tx1"/>
                  </a:solidFill>
                </a:endParaRPr>
              </a:p>
            </p:txBody>
          </p:sp>
          <p:sp>
            <p:nvSpPr>
              <p:cNvPr id="20" name="Freeform 19">
                <a:extLst>
                  <a:ext uri="{FF2B5EF4-FFF2-40B4-BE49-F238E27FC236}">
                    <a16:creationId xmlns:a16="http://schemas.microsoft.com/office/drawing/2014/main" id="{D83BF4A4-E167-824B-B805-ABD174618823}"/>
                  </a:ext>
                </a:extLst>
              </p:cNvPr>
              <p:cNvSpPr/>
              <p:nvPr/>
            </p:nvSpPr>
            <p:spPr>
              <a:xfrm>
                <a:off x="5071547" y="6104132"/>
                <a:ext cx="240368" cy="253249"/>
              </a:xfrm>
              <a:custGeom>
                <a:avLst/>
                <a:gdLst>
                  <a:gd name="connsiteX0" fmla="*/ 240274 w 240368"/>
                  <a:gd name="connsiteY0" fmla="*/ 247380 h 253249"/>
                  <a:gd name="connsiteX1" fmla="*/ 190411 w 240368"/>
                  <a:gd name="connsiteY1" fmla="*/ 247380 h 253249"/>
                  <a:gd name="connsiteX2" fmla="*/ 190411 w 240368"/>
                  <a:gd name="connsiteY2" fmla="*/ 213582 h 253249"/>
                  <a:gd name="connsiteX3" fmla="*/ 156630 w 240368"/>
                  <a:gd name="connsiteY3" fmla="*/ 242930 h 253249"/>
                  <a:gd name="connsiteX4" fmla="*/ 110098 w 240368"/>
                  <a:gd name="connsiteY4" fmla="*/ 253250 h 253249"/>
                  <a:gd name="connsiteX5" fmla="*/ 53193 w 240368"/>
                  <a:gd name="connsiteY5" fmla="*/ 236871 h 253249"/>
                  <a:gd name="connsiteX6" fmla="*/ 14178 w 240368"/>
                  <a:gd name="connsiteY6" fmla="*/ 191902 h 253249"/>
                  <a:gd name="connsiteX7" fmla="*/ 0 w 240368"/>
                  <a:gd name="connsiteY7" fmla="*/ 126483 h 253249"/>
                  <a:gd name="connsiteX8" fmla="*/ 14464 w 240368"/>
                  <a:gd name="connsiteY8" fmla="*/ 60875 h 253249"/>
                  <a:gd name="connsiteX9" fmla="*/ 54430 w 240368"/>
                  <a:gd name="connsiteY9" fmla="*/ 16189 h 253249"/>
                  <a:gd name="connsiteX10" fmla="*/ 112952 w 240368"/>
                  <a:gd name="connsiteY10" fmla="*/ 0 h 253249"/>
                  <a:gd name="connsiteX11" fmla="*/ 157677 w 240368"/>
                  <a:gd name="connsiteY11" fmla="*/ 9657 h 253249"/>
                  <a:gd name="connsiteX12" fmla="*/ 190506 w 240368"/>
                  <a:gd name="connsiteY12" fmla="*/ 36922 h 253249"/>
                  <a:gd name="connsiteX13" fmla="*/ 190506 w 240368"/>
                  <a:gd name="connsiteY13" fmla="*/ 5870 h 253249"/>
                  <a:gd name="connsiteX14" fmla="*/ 240369 w 240368"/>
                  <a:gd name="connsiteY14" fmla="*/ 5870 h 253249"/>
                  <a:gd name="connsiteX15" fmla="*/ 240369 w 240368"/>
                  <a:gd name="connsiteY15" fmla="*/ 247380 h 253249"/>
                  <a:gd name="connsiteX16" fmla="*/ 189459 w 240368"/>
                  <a:gd name="connsiteY16" fmla="*/ 90318 h 253249"/>
                  <a:gd name="connsiteX17" fmla="*/ 163767 w 240368"/>
                  <a:gd name="connsiteY17" fmla="*/ 57750 h 253249"/>
                  <a:gd name="connsiteX18" fmla="*/ 123134 w 240368"/>
                  <a:gd name="connsiteY18" fmla="*/ 45822 h 253249"/>
                  <a:gd name="connsiteX19" fmla="*/ 71178 w 240368"/>
                  <a:gd name="connsiteY19" fmla="*/ 67596 h 253249"/>
                  <a:gd name="connsiteX20" fmla="*/ 51861 w 240368"/>
                  <a:gd name="connsiteY20" fmla="*/ 126483 h 253249"/>
                  <a:gd name="connsiteX21" fmla="*/ 70512 w 240368"/>
                  <a:gd name="connsiteY21" fmla="*/ 185559 h 253249"/>
                  <a:gd name="connsiteX22" fmla="*/ 121041 w 240368"/>
                  <a:gd name="connsiteY22" fmla="*/ 207333 h 253249"/>
                  <a:gd name="connsiteX23" fmla="*/ 162910 w 240368"/>
                  <a:gd name="connsiteY23" fmla="*/ 195310 h 253249"/>
                  <a:gd name="connsiteX24" fmla="*/ 189459 w 240368"/>
                  <a:gd name="connsiteY24" fmla="*/ 162837 h 253249"/>
                  <a:gd name="connsiteX25" fmla="*/ 189459 w 240368"/>
                  <a:gd name="connsiteY25" fmla="*/ 90318 h 253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40368" h="253249">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grpFill/>
              <a:ln w="9511" cap="flat">
                <a:noFill/>
                <a:prstDash val="solid"/>
                <a:miter/>
              </a:ln>
            </p:spPr>
            <p:txBody>
              <a:bodyPr rtlCol="0" anchor="ctr"/>
              <a:lstStyle/>
              <a:p>
                <a:endParaRPr lang="en-US">
                  <a:solidFill>
                    <a:schemeClr val="tx1"/>
                  </a:solidFill>
                </a:endParaRPr>
              </a:p>
            </p:txBody>
          </p:sp>
        </p:grpSp>
        <p:sp>
          <p:nvSpPr>
            <p:cNvPr id="16" name="Freeform 15">
              <a:extLst>
                <a:ext uri="{FF2B5EF4-FFF2-40B4-BE49-F238E27FC236}">
                  <a16:creationId xmlns:a16="http://schemas.microsoft.com/office/drawing/2014/main" id="{A7B048F6-6EF6-C44E-B7D7-E67592531D4D}"/>
                </a:ext>
              </a:extLst>
            </p:cNvPr>
            <p:cNvSpPr/>
            <p:nvPr/>
          </p:nvSpPr>
          <p:spPr>
            <a:xfrm>
              <a:off x="3610015" y="6016276"/>
              <a:ext cx="516136" cy="341200"/>
            </a:xfrm>
            <a:custGeom>
              <a:avLst/>
              <a:gdLst>
                <a:gd name="connsiteX0" fmla="*/ 370355 w 516136"/>
                <a:gd name="connsiteY0" fmla="*/ 0 h 341200"/>
                <a:gd name="connsiteX1" fmla="*/ 265015 w 516136"/>
                <a:gd name="connsiteY1" fmla="*/ 71951 h 341200"/>
                <a:gd name="connsiteX2" fmla="*/ 148256 w 516136"/>
                <a:gd name="connsiteY2" fmla="*/ 0 h 341200"/>
                <a:gd name="connsiteX3" fmla="*/ 0 w 516136"/>
                <a:gd name="connsiteY3" fmla="*/ 223806 h 341200"/>
                <a:gd name="connsiteX4" fmla="*/ 93635 w 516136"/>
                <a:gd name="connsiteY4" fmla="*/ 341201 h 341200"/>
                <a:gd name="connsiteX5" fmla="*/ 220196 w 516136"/>
                <a:gd name="connsiteY5" fmla="*/ 227593 h 341200"/>
                <a:gd name="connsiteX6" fmla="*/ 258164 w 516136"/>
                <a:gd name="connsiteY6" fmla="*/ 160849 h 341200"/>
                <a:gd name="connsiteX7" fmla="*/ 275292 w 516136"/>
                <a:gd name="connsiteY7" fmla="*/ 188967 h 341200"/>
                <a:gd name="connsiteX8" fmla="*/ 300604 w 516136"/>
                <a:gd name="connsiteY8" fmla="*/ 231285 h 341200"/>
                <a:gd name="connsiteX9" fmla="*/ 427164 w 516136"/>
                <a:gd name="connsiteY9" fmla="*/ 341201 h 341200"/>
                <a:gd name="connsiteX10" fmla="*/ 516137 w 516136"/>
                <a:gd name="connsiteY10" fmla="*/ 221629 h 341200"/>
                <a:gd name="connsiteX11" fmla="*/ 370355 w 516136"/>
                <a:gd name="connsiteY11" fmla="*/ 0 h 341200"/>
                <a:gd name="connsiteX12" fmla="*/ 179087 w 516136"/>
                <a:gd name="connsiteY12" fmla="*/ 202126 h 341200"/>
                <a:gd name="connsiteX13" fmla="*/ 95824 w 516136"/>
                <a:gd name="connsiteY13" fmla="*/ 285628 h 341200"/>
                <a:gd name="connsiteX14" fmla="*/ 55858 w 516136"/>
                <a:gd name="connsiteY14" fmla="*/ 224658 h 341200"/>
                <a:gd name="connsiteX15" fmla="*/ 147590 w 516136"/>
                <a:gd name="connsiteY15" fmla="*/ 55668 h 341200"/>
                <a:gd name="connsiteX16" fmla="*/ 231805 w 516136"/>
                <a:gd name="connsiteY16" fmla="*/ 120424 h 341200"/>
                <a:gd name="connsiteX17" fmla="*/ 179087 w 516136"/>
                <a:gd name="connsiteY17" fmla="*/ 202126 h 341200"/>
                <a:gd name="connsiteX18" fmla="*/ 344186 w 516136"/>
                <a:gd name="connsiteY18" fmla="*/ 193511 h 341200"/>
                <a:gd name="connsiteX19" fmla="*/ 313926 w 516136"/>
                <a:gd name="connsiteY19" fmla="*/ 143335 h 341200"/>
                <a:gd name="connsiteX20" fmla="*/ 290327 w 516136"/>
                <a:gd name="connsiteY20" fmla="*/ 106791 h 341200"/>
                <a:gd name="connsiteX21" fmla="*/ 366834 w 516136"/>
                <a:gd name="connsiteY21" fmla="*/ 44023 h 341200"/>
                <a:gd name="connsiteX22" fmla="*/ 466845 w 516136"/>
                <a:gd name="connsiteY22" fmla="*/ 225416 h 341200"/>
                <a:gd name="connsiteX23" fmla="*/ 428306 w 516136"/>
                <a:gd name="connsiteY23" fmla="*/ 285628 h 341200"/>
                <a:gd name="connsiteX24" fmla="*/ 344186 w 516136"/>
                <a:gd name="connsiteY24" fmla="*/ 193511 h 34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16136" h="34120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grpFill/>
            <a:ln w="9511" cap="flat">
              <a:noFill/>
              <a:prstDash val="solid"/>
              <a:miter/>
            </a:ln>
          </p:spPr>
          <p:txBody>
            <a:bodyPr rtlCol="0" anchor="ctr"/>
            <a:lstStyle/>
            <a:p>
              <a:endParaRPr lang="en-US">
                <a:solidFill>
                  <a:schemeClr val="tx1"/>
                </a:solidFill>
              </a:endParaRPr>
            </a:p>
          </p:txBody>
        </p:sp>
      </p:grpSp>
    </p:spTree>
    <p:extLst>
      <p:ext uri="{BB962C8B-B14F-4D97-AF65-F5344CB8AC3E}">
        <p14:creationId xmlns:p14="http://schemas.microsoft.com/office/powerpoint/2010/main" val="12908967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5 Lesson 1">
  <p:cSld name="1_M5 Lesson 1 2">
    <p:spTree>
      <p:nvGrpSpPr>
        <p:cNvPr id="1" name="Shape 39"/>
        <p:cNvGrpSpPr/>
        <p:nvPr/>
      </p:nvGrpSpPr>
      <p:grpSpPr>
        <a:xfrm>
          <a:off x="0" y="0"/>
          <a:ext cx="0" cy="0"/>
          <a:chOff x="0" y="0"/>
          <a:chExt cx="0" cy="0"/>
        </a:xfrm>
      </p:grpSpPr>
      <p:pic>
        <p:nvPicPr>
          <p:cNvPr id="40" name="Google Shape;40;p180" descr="A picture containing leaf&#10;&#10;Description automatically generated"/>
          <p:cNvPicPr preferRelativeResize="0"/>
          <p:nvPr/>
        </p:nvPicPr>
        <p:blipFill rotWithShape="1">
          <a:blip r:embed="rId2">
            <a:alphaModFix amt="20000"/>
          </a:blip>
          <a:srcRect/>
          <a:stretch/>
        </p:blipFill>
        <p:spPr>
          <a:xfrm>
            <a:off x="0" y="0"/>
            <a:ext cx="24371300" cy="13722102"/>
          </a:xfrm>
          <a:prstGeom prst="rect">
            <a:avLst/>
          </a:prstGeom>
          <a:noFill/>
          <a:ln>
            <a:noFill/>
          </a:ln>
        </p:spPr>
      </p:pic>
      <p:sp>
        <p:nvSpPr>
          <p:cNvPr id="41" name="Google Shape;41;p180"/>
          <p:cNvSpPr txBox="1"/>
          <p:nvPr/>
        </p:nvSpPr>
        <p:spPr>
          <a:xfrm>
            <a:off x="22525038" y="12730923"/>
            <a:ext cx="925512" cy="206594"/>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300"/>
              <a:buFont typeface="Arial"/>
              <a:buNone/>
            </a:pPr>
            <a:fld id="{00000000-1234-1234-1234-123412341234}" type="slidenum">
              <a:rPr lang="en-SG" sz="1200" b="1" i="0" u="none" strike="noStrike" cap="none">
                <a:solidFill>
                  <a:srgbClr val="006B4E"/>
                </a:solidFill>
                <a:latin typeface="Montserrat SemiBold"/>
                <a:ea typeface="Montserrat SemiBold"/>
                <a:cs typeface="Montserrat SemiBold"/>
                <a:sym typeface="Montserrat SemiBold"/>
              </a:rPr>
              <a:t>‹#›</a:t>
            </a:fld>
            <a:endParaRPr sz="1200" b="1" i="0" u="none" strike="noStrike" cap="none">
              <a:solidFill>
                <a:srgbClr val="006B4E"/>
              </a:solidFill>
              <a:latin typeface="Montserrat SemiBold"/>
              <a:ea typeface="Montserrat SemiBold"/>
              <a:cs typeface="Montserrat SemiBold"/>
              <a:sym typeface="Montserrat SemiBold"/>
            </a:endParaRPr>
          </a:p>
        </p:txBody>
      </p:sp>
      <p:sp>
        <p:nvSpPr>
          <p:cNvPr id="51" name="Google Shape;51;p180"/>
          <p:cNvSpPr txBox="1"/>
          <p:nvPr/>
        </p:nvSpPr>
        <p:spPr>
          <a:xfrm>
            <a:off x="2811464" y="12730923"/>
            <a:ext cx="4914396" cy="206594"/>
          </a:xfrm>
          <a:prstGeom prst="rect">
            <a:avLst/>
          </a:prstGeom>
          <a:noFill/>
          <a:ln>
            <a:noFill/>
          </a:ln>
        </p:spPr>
        <p:txBody>
          <a:bodyPr spcFirstLastPara="1" wrap="square" lIns="0" tIns="0" rIns="0" bIns="0" anchor="b" anchorCtr="0">
            <a:noAutofit/>
          </a:bodyPr>
          <a:lstStyle/>
          <a:p>
            <a:pPr marL="0" marR="0" lvl="0" indent="0" algn="l" rtl="0">
              <a:lnSpc>
                <a:spcPct val="125000"/>
              </a:lnSpc>
              <a:spcBef>
                <a:spcPts val="0"/>
              </a:spcBef>
              <a:spcAft>
                <a:spcPts val="0"/>
              </a:spcAft>
              <a:buClr>
                <a:srgbClr val="1C2B33"/>
              </a:buClr>
              <a:buSzPts val="300"/>
              <a:buFont typeface="Arial"/>
              <a:buNone/>
            </a:pPr>
            <a:r>
              <a:rPr lang="en-SG" sz="1200" b="1" i="0" u="none" strike="noStrike" cap="none">
                <a:solidFill>
                  <a:srgbClr val="005A42"/>
                </a:solidFill>
                <a:latin typeface="Montserrat SemiBold"/>
                <a:ea typeface="Montserrat SemiBold"/>
                <a:cs typeface="Montserrat SemiBold"/>
                <a:sym typeface="Montserrat SemiBold"/>
              </a:rPr>
              <a:t>MY DIGITAL WORLD: DIGITAL WELLNESS</a:t>
            </a:r>
            <a:endParaRPr sz="1400" b="1" i="0" u="none" strike="noStrike" cap="none">
              <a:solidFill>
                <a:srgbClr val="005A42"/>
              </a:solidFill>
              <a:latin typeface="Montserrat SemiBold"/>
              <a:ea typeface="Montserrat SemiBold"/>
              <a:cs typeface="Montserrat SemiBold"/>
              <a:sym typeface="Montserrat SemiBold"/>
            </a:endParaRPr>
          </a:p>
        </p:txBody>
      </p:sp>
      <p:grpSp>
        <p:nvGrpSpPr>
          <p:cNvPr id="14" name="Graphic 3">
            <a:extLst>
              <a:ext uri="{FF2B5EF4-FFF2-40B4-BE49-F238E27FC236}">
                <a16:creationId xmlns:a16="http://schemas.microsoft.com/office/drawing/2014/main" id="{5B587001-27DB-CD4A-9021-ABAD27667309}"/>
              </a:ext>
            </a:extLst>
          </p:cNvPr>
          <p:cNvGrpSpPr/>
          <p:nvPr userDrawn="1"/>
        </p:nvGrpSpPr>
        <p:grpSpPr>
          <a:xfrm>
            <a:off x="992155" y="12714888"/>
            <a:ext cx="1008783" cy="202242"/>
            <a:chOff x="3610015" y="6016276"/>
            <a:chExt cx="1701900" cy="341200"/>
          </a:xfrm>
          <a:solidFill>
            <a:srgbClr val="000000"/>
          </a:solidFill>
        </p:grpSpPr>
        <p:grpSp>
          <p:nvGrpSpPr>
            <p:cNvPr id="15" name="Graphic 3">
              <a:extLst>
                <a:ext uri="{FF2B5EF4-FFF2-40B4-BE49-F238E27FC236}">
                  <a16:creationId xmlns:a16="http://schemas.microsoft.com/office/drawing/2014/main" id="{413A650F-9A5F-C34F-AA52-669DC5023279}"/>
                </a:ext>
              </a:extLst>
            </p:cNvPr>
            <p:cNvGrpSpPr/>
            <p:nvPr/>
          </p:nvGrpSpPr>
          <p:grpSpPr>
            <a:xfrm>
              <a:off x="4234632" y="6027258"/>
              <a:ext cx="1077283" cy="330123"/>
              <a:chOff x="4234632" y="6027258"/>
              <a:chExt cx="1077283" cy="330123"/>
            </a:xfrm>
            <a:grpFill/>
          </p:grpSpPr>
          <p:sp>
            <p:nvSpPr>
              <p:cNvPr id="17" name="Freeform 16">
                <a:extLst>
                  <a:ext uri="{FF2B5EF4-FFF2-40B4-BE49-F238E27FC236}">
                    <a16:creationId xmlns:a16="http://schemas.microsoft.com/office/drawing/2014/main" id="{B4B77BA5-F9C7-A342-9891-8B624856A0B7}"/>
                  </a:ext>
                </a:extLst>
              </p:cNvPr>
              <p:cNvSpPr/>
              <p:nvPr/>
            </p:nvSpPr>
            <p:spPr>
              <a:xfrm>
                <a:off x="4234632" y="6027258"/>
                <a:ext cx="346945" cy="324348"/>
              </a:xfrm>
              <a:custGeom>
                <a:avLst/>
                <a:gdLst>
                  <a:gd name="connsiteX0" fmla="*/ 0 w 346945"/>
                  <a:gd name="connsiteY0" fmla="*/ 0 h 324348"/>
                  <a:gd name="connsiteX1" fmla="*/ 64517 w 346945"/>
                  <a:gd name="connsiteY1" fmla="*/ 0 h 324348"/>
                  <a:gd name="connsiteX2" fmla="*/ 174234 w 346945"/>
                  <a:gd name="connsiteY2" fmla="*/ 197393 h 324348"/>
                  <a:gd name="connsiteX3" fmla="*/ 283856 w 346945"/>
                  <a:gd name="connsiteY3" fmla="*/ 0 h 324348"/>
                  <a:gd name="connsiteX4" fmla="*/ 346946 w 346945"/>
                  <a:gd name="connsiteY4" fmla="*/ 0 h 324348"/>
                  <a:gd name="connsiteX5" fmla="*/ 346946 w 346945"/>
                  <a:gd name="connsiteY5" fmla="*/ 324349 h 324348"/>
                  <a:gd name="connsiteX6" fmla="*/ 294324 w 346945"/>
                  <a:gd name="connsiteY6" fmla="*/ 324349 h 324348"/>
                  <a:gd name="connsiteX7" fmla="*/ 294324 w 346945"/>
                  <a:gd name="connsiteY7" fmla="*/ 75738 h 324348"/>
                  <a:gd name="connsiteX8" fmla="*/ 198214 w 346945"/>
                  <a:gd name="connsiteY8" fmla="*/ 247853 h 324348"/>
                  <a:gd name="connsiteX9" fmla="*/ 148827 w 346945"/>
                  <a:gd name="connsiteY9" fmla="*/ 247853 h 324348"/>
                  <a:gd name="connsiteX10" fmla="*/ 52622 w 346945"/>
                  <a:gd name="connsiteY10" fmla="*/ 75738 h 324348"/>
                  <a:gd name="connsiteX11" fmla="*/ 52622 w 346945"/>
                  <a:gd name="connsiteY11" fmla="*/ 324349 h 324348"/>
                  <a:gd name="connsiteX12" fmla="*/ 0 w 346945"/>
                  <a:gd name="connsiteY12" fmla="*/ 324349 h 324348"/>
                  <a:gd name="connsiteX13" fmla="*/ 0 w 346945"/>
                  <a:gd name="connsiteY13" fmla="*/ 0 h 324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6945" h="324348">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grpFill/>
              <a:ln w="9511" cap="flat">
                <a:noFill/>
                <a:prstDash val="solid"/>
                <a:miter/>
              </a:ln>
            </p:spPr>
            <p:txBody>
              <a:bodyPr rtlCol="0" anchor="ctr"/>
              <a:lstStyle/>
              <a:p>
                <a:endParaRPr lang="en-US">
                  <a:solidFill>
                    <a:schemeClr val="tx1"/>
                  </a:solidFill>
                </a:endParaRPr>
              </a:p>
            </p:txBody>
          </p:sp>
          <p:sp>
            <p:nvSpPr>
              <p:cNvPr id="18" name="Freeform 17">
                <a:extLst>
                  <a:ext uri="{FF2B5EF4-FFF2-40B4-BE49-F238E27FC236}">
                    <a16:creationId xmlns:a16="http://schemas.microsoft.com/office/drawing/2014/main" id="{8DF3A689-3C9B-F548-8F04-49133D460C51}"/>
                  </a:ext>
                </a:extLst>
              </p:cNvPr>
              <p:cNvSpPr/>
              <p:nvPr/>
            </p:nvSpPr>
            <p:spPr>
              <a:xfrm>
                <a:off x="4628396" y="6104227"/>
                <a:ext cx="230853" cy="253154"/>
              </a:xfrm>
              <a:custGeom>
                <a:avLst/>
                <a:gdLst>
                  <a:gd name="connsiteX0" fmla="*/ 122944 w 230853"/>
                  <a:gd name="connsiteY0" fmla="*/ 253155 h 253154"/>
                  <a:gd name="connsiteX1" fmla="*/ 58712 w 230853"/>
                  <a:gd name="connsiteY1" fmla="*/ 237061 h 253154"/>
                  <a:gd name="connsiteX2" fmla="*/ 15511 w 230853"/>
                  <a:gd name="connsiteY2" fmla="*/ 192470 h 253154"/>
                  <a:gd name="connsiteX3" fmla="*/ 0 w 230853"/>
                  <a:gd name="connsiteY3" fmla="*/ 127145 h 253154"/>
                  <a:gd name="connsiteX4" fmla="*/ 15130 w 230853"/>
                  <a:gd name="connsiteY4" fmla="*/ 61159 h 253154"/>
                  <a:gd name="connsiteX5" fmla="*/ 57190 w 230853"/>
                  <a:gd name="connsiteY5" fmla="*/ 16189 h 253154"/>
                  <a:gd name="connsiteX6" fmla="*/ 119043 w 230853"/>
                  <a:gd name="connsiteY6" fmla="*/ 0 h 253154"/>
                  <a:gd name="connsiteX7" fmla="*/ 178802 w 230853"/>
                  <a:gd name="connsiteY7" fmla="*/ 16378 h 253154"/>
                  <a:gd name="connsiteX8" fmla="*/ 217341 w 230853"/>
                  <a:gd name="connsiteY8" fmla="*/ 62105 h 253154"/>
                  <a:gd name="connsiteX9" fmla="*/ 230853 w 230853"/>
                  <a:gd name="connsiteY9" fmla="*/ 131122 h 253154"/>
                  <a:gd name="connsiteX10" fmla="*/ 230853 w 230853"/>
                  <a:gd name="connsiteY10" fmla="*/ 145512 h 253154"/>
                  <a:gd name="connsiteX11" fmla="*/ 52242 w 230853"/>
                  <a:gd name="connsiteY11" fmla="*/ 145512 h 253154"/>
                  <a:gd name="connsiteX12" fmla="*/ 76317 w 230853"/>
                  <a:gd name="connsiteY12" fmla="*/ 192186 h 253154"/>
                  <a:gd name="connsiteX13" fmla="*/ 124847 w 230853"/>
                  <a:gd name="connsiteY13" fmla="*/ 209227 h 253154"/>
                  <a:gd name="connsiteX14" fmla="*/ 165385 w 230853"/>
                  <a:gd name="connsiteY14" fmla="*/ 202316 h 253154"/>
                  <a:gd name="connsiteX15" fmla="*/ 197262 w 230853"/>
                  <a:gd name="connsiteY15" fmla="*/ 181204 h 253154"/>
                  <a:gd name="connsiteX16" fmla="*/ 225239 w 230853"/>
                  <a:gd name="connsiteY16" fmla="*/ 215286 h 253154"/>
                  <a:gd name="connsiteX17" fmla="*/ 122944 w 230853"/>
                  <a:gd name="connsiteY17" fmla="*/ 253155 h 253154"/>
                  <a:gd name="connsiteX18" fmla="*/ 161388 w 230853"/>
                  <a:gd name="connsiteY18" fmla="*/ 60685 h 253154"/>
                  <a:gd name="connsiteX19" fmla="*/ 118091 w 230853"/>
                  <a:gd name="connsiteY19" fmla="*/ 43928 h 253154"/>
                  <a:gd name="connsiteX20" fmla="*/ 74414 w 230853"/>
                  <a:gd name="connsiteY20" fmla="*/ 61064 h 253154"/>
                  <a:gd name="connsiteX21" fmla="*/ 52147 w 230853"/>
                  <a:gd name="connsiteY21" fmla="*/ 107170 h 253154"/>
                  <a:gd name="connsiteX22" fmla="*/ 180229 w 230853"/>
                  <a:gd name="connsiteY22" fmla="*/ 107170 h 253154"/>
                  <a:gd name="connsiteX23" fmla="*/ 161388 w 230853"/>
                  <a:gd name="connsiteY23" fmla="*/ 60685 h 253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0853" h="253154">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grpFill/>
              <a:ln w="9511" cap="flat">
                <a:noFill/>
                <a:prstDash val="solid"/>
                <a:miter/>
              </a:ln>
            </p:spPr>
            <p:txBody>
              <a:bodyPr rtlCol="0" anchor="ctr"/>
              <a:lstStyle/>
              <a:p>
                <a:endParaRPr lang="en-US">
                  <a:solidFill>
                    <a:schemeClr val="tx1"/>
                  </a:solidFill>
                </a:endParaRPr>
              </a:p>
            </p:txBody>
          </p:sp>
          <p:sp>
            <p:nvSpPr>
              <p:cNvPr id="19" name="Freeform 18">
                <a:extLst>
                  <a:ext uri="{FF2B5EF4-FFF2-40B4-BE49-F238E27FC236}">
                    <a16:creationId xmlns:a16="http://schemas.microsoft.com/office/drawing/2014/main" id="{F9F2BF5C-0CA5-964A-8851-B16EC9EDC30C}"/>
                  </a:ext>
                </a:extLst>
              </p:cNvPr>
              <p:cNvSpPr/>
              <p:nvPr/>
            </p:nvSpPr>
            <p:spPr>
              <a:xfrm>
                <a:off x="4874474" y="6038997"/>
                <a:ext cx="172711" cy="317911"/>
              </a:xfrm>
              <a:custGeom>
                <a:avLst/>
                <a:gdLst>
                  <a:gd name="connsiteX0" fmla="*/ 48435 w 172711"/>
                  <a:gd name="connsiteY0" fmla="*/ 113797 h 317911"/>
                  <a:gd name="connsiteX1" fmla="*/ 0 w 172711"/>
                  <a:gd name="connsiteY1" fmla="*/ 113797 h 317911"/>
                  <a:gd name="connsiteX2" fmla="*/ 0 w 172711"/>
                  <a:gd name="connsiteY2" fmla="*/ 70910 h 317911"/>
                  <a:gd name="connsiteX3" fmla="*/ 48435 w 172711"/>
                  <a:gd name="connsiteY3" fmla="*/ 70910 h 317911"/>
                  <a:gd name="connsiteX4" fmla="*/ 48435 w 172711"/>
                  <a:gd name="connsiteY4" fmla="*/ 0 h 317911"/>
                  <a:gd name="connsiteX5" fmla="*/ 99155 w 172711"/>
                  <a:gd name="connsiteY5" fmla="*/ 0 h 317911"/>
                  <a:gd name="connsiteX6" fmla="*/ 99155 w 172711"/>
                  <a:gd name="connsiteY6" fmla="*/ 70910 h 317911"/>
                  <a:gd name="connsiteX7" fmla="*/ 172712 w 172711"/>
                  <a:gd name="connsiteY7" fmla="*/ 70910 h 317911"/>
                  <a:gd name="connsiteX8" fmla="*/ 172712 w 172711"/>
                  <a:gd name="connsiteY8" fmla="*/ 113797 h 317911"/>
                  <a:gd name="connsiteX9" fmla="*/ 99155 w 172711"/>
                  <a:gd name="connsiteY9" fmla="*/ 113797 h 317911"/>
                  <a:gd name="connsiteX10" fmla="*/ 99155 w 172711"/>
                  <a:gd name="connsiteY10" fmla="*/ 222481 h 317911"/>
                  <a:gd name="connsiteX11" fmla="*/ 108480 w 172711"/>
                  <a:gd name="connsiteY11" fmla="*/ 261202 h 317911"/>
                  <a:gd name="connsiteX12" fmla="*/ 140358 w 172711"/>
                  <a:gd name="connsiteY12" fmla="*/ 272752 h 317911"/>
                  <a:gd name="connsiteX13" fmla="*/ 157391 w 172711"/>
                  <a:gd name="connsiteY13" fmla="*/ 271900 h 317911"/>
                  <a:gd name="connsiteX14" fmla="*/ 172712 w 172711"/>
                  <a:gd name="connsiteY14" fmla="*/ 269723 h 317911"/>
                  <a:gd name="connsiteX15" fmla="*/ 172712 w 172711"/>
                  <a:gd name="connsiteY15" fmla="*/ 312136 h 317911"/>
                  <a:gd name="connsiteX16" fmla="*/ 153300 w 172711"/>
                  <a:gd name="connsiteY16" fmla="*/ 316302 h 317911"/>
                  <a:gd name="connsiteX17" fmla="*/ 130557 w 172711"/>
                  <a:gd name="connsiteY17" fmla="*/ 317911 h 317911"/>
                  <a:gd name="connsiteX18" fmla="*/ 48340 w 172711"/>
                  <a:gd name="connsiteY18" fmla="*/ 228445 h 317911"/>
                  <a:gd name="connsiteX19" fmla="*/ 48340 w 172711"/>
                  <a:gd name="connsiteY19" fmla="*/ 113797 h 317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2711" h="317911">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grpFill/>
              <a:ln w="9511" cap="flat">
                <a:noFill/>
                <a:prstDash val="solid"/>
                <a:miter/>
              </a:ln>
            </p:spPr>
            <p:txBody>
              <a:bodyPr rtlCol="0" anchor="ctr"/>
              <a:lstStyle/>
              <a:p>
                <a:endParaRPr lang="en-US">
                  <a:solidFill>
                    <a:schemeClr val="tx1"/>
                  </a:solidFill>
                </a:endParaRPr>
              </a:p>
            </p:txBody>
          </p:sp>
          <p:sp>
            <p:nvSpPr>
              <p:cNvPr id="20" name="Freeform 19">
                <a:extLst>
                  <a:ext uri="{FF2B5EF4-FFF2-40B4-BE49-F238E27FC236}">
                    <a16:creationId xmlns:a16="http://schemas.microsoft.com/office/drawing/2014/main" id="{CE81EBBD-3E47-064C-A0F2-DC18F9CE87FB}"/>
                  </a:ext>
                </a:extLst>
              </p:cNvPr>
              <p:cNvSpPr/>
              <p:nvPr/>
            </p:nvSpPr>
            <p:spPr>
              <a:xfrm>
                <a:off x="5071547" y="6104132"/>
                <a:ext cx="240368" cy="253249"/>
              </a:xfrm>
              <a:custGeom>
                <a:avLst/>
                <a:gdLst>
                  <a:gd name="connsiteX0" fmla="*/ 240274 w 240368"/>
                  <a:gd name="connsiteY0" fmla="*/ 247380 h 253249"/>
                  <a:gd name="connsiteX1" fmla="*/ 190411 w 240368"/>
                  <a:gd name="connsiteY1" fmla="*/ 247380 h 253249"/>
                  <a:gd name="connsiteX2" fmla="*/ 190411 w 240368"/>
                  <a:gd name="connsiteY2" fmla="*/ 213582 h 253249"/>
                  <a:gd name="connsiteX3" fmla="*/ 156630 w 240368"/>
                  <a:gd name="connsiteY3" fmla="*/ 242930 h 253249"/>
                  <a:gd name="connsiteX4" fmla="*/ 110098 w 240368"/>
                  <a:gd name="connsiteY4" fmla="*/ 253250 h 253249"/>
                  <a:gd name="connsiteX5" fmla="*/ 53193 w 240368"/>
                  <a:gd name="connsiteY5" fmla="*/ 236871 h 253249"/>
                  <a:gd name="connsiteX6" fmla="*/ 14178 w 240368"/>
                  <a:gd name="connsiteY6" fmla="*/ 191902 h 253249"/>
                  <a:gd name="connsiteX7" fmla="*/ 0 w 240368"/>
                  <a:gd name="connsiteY7" fmla="*/ 126483 h 253249"/>
                  <a:gd name="connsiteX8" fmla="*/ 14464 w 240368"/>
                  <a:gd name="connsiteY8" fmla="*/ 60875 h 253249"/>
                  <a:gd name="connsiteX9" fmla="*/ 54430 w 240368"/>
                  <a:gd name="connsiteY9" fmla="*/ 16189 h 253249"/>
                  <a:gd name="connsiteX10" fmla="*/ 112952 w 240368"/>
                  <a:gd name="connsiteY10" fmla="*/ 0 h 253249"/>
                  <a:gd name="connsiteX11" fmla="*/ 157677 w 240368"/>
                  <a:gd name="connsiteY11" fmla="*/ 9657 h 253249"/>
                  <a:gd name="connsiteX12" fmla="*/ 190506 w 240368"/>
                  <a:gd name="connsiteY12" fmla="*/ 36922 h 253249"/>
                  <a:gd name="connsiteX13" fmla="*/ 190506 w 240368"/>
                  <a:gd name="connsiteY13" fmla="*/ 5870 h 253249"/>
                  <a:gd name="connsiteX14" fmla="*/ 240369 w 240368"/>
                  <a:gd name="connsiteY14" fmla="*/ 5870 h 253249"/>
                  <a:gd name="connsiteX15" fmla="*/ 240369 w 240368"/>
                  <a:gd name="connsiteY15" fmla="*/ 247380 h 253249"/>
                  <a:gd name="connsiteX16" fmla="*/ 189459 w 240368"/>
                  <a:gd name="connsiteY16" fmla="*/ 90318 h 253249"/>
                  <a:gd name="connsiteX17" fmla="*/ 163767 w 240368"/>
                  <a:gd name="connsiteY17" fmla="*/ 57750 h 253249"/>
                  <a:gd name="connsiteX18" fmla="*/ 123134 w 240368"/>
                  <a:gd name="connsiteY18" fmla="*/ 45822 h 253249"/>
                  <a:gd name="connsiteX19" fmla="*/ 71178 w 240368"/>
                  <a:gd name="connsiteY19" fmla="*/ 67596 h 253249"/>
                  <a:gd name="connsiteX20" fmla="*/ 51861 w 240368"/>
                  <a:gd name="connsiteY20" fmla="*/ 126483 h 253249"/>
                  <a:gd name="connsiteX21" fmla="*/ 70512 w 240368"/>
                  <a:gd name="connsiteY21" fmla="*/ 185559 h 253249"/>
                  <a:gd name="connsiteX22" fmla="*/ 121041 w 240368"/>
                  <a:gd name="connsiteY22" fmla="*/ 207333 h 253249"/>
                  <a:gd name="connsiteX23" fmla="*/ 162910 w 240368"/>
                  <a:gd name="connsiteY23" fmla="*/ 195310 h 253249"/>
                  <a:gd name="connsiteX24" fmla="*/ 189459 w 240368"/>
                  <a:gd name="connsiteY24" fmla="*/ 162837 h 253249"/>
                  <a:gd name="connsiteX25" fmla="*/ 189459 w 240368"/>
                  <a:gd name="connsiteY25" fmla="*/ 90318 h 253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40368" h="253249">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grpFill/>
              <a:ln w="9511" cap="flat">
                <a:noFill/>
                <a:prstDash val="solid"/>
                <a:miter/>
              </a:ln>
            </p:spPr>
            <p:txBody>
              <a:bodyPr rtlCol="0" anchor="ctr"/>
              <a:lstStyle/>
              <a:p>
                <a:endParaRPr lang="en-US">
                  <a:solidFill>
                    <a:schemeClr val="tx1"/>
                  </a:solidFill>
                </a:endParaRPr>
              </a:p>
            </p:txBody>
          </p:sp>
        </p:grpSp>
        <p:sp>
          <p:nvSpPr>
            <p:cNvPr id="16" name="Freeform 15">
              <a:extLst>
                <a:ext uri="{FF2B5EF4-FFF2-40B4-BE49-F238E27FC236}">
                  <a16:creationId xmlns:a16="http://schemas.microsoft.com/office/drawing/2014/main" id="{7474C6BF-EADA-DC4A-8CDA-6D619E26BA8F}"/>
                </a:ext>
              </a:extLst>
            </p:cNvPr>
            <p:cNvSpPr/>
            <p:nvPr/>
          </p:nvSpPr>
          <p:spPr>
            <a:xfrm>
              <a:off x="3610015" y="6016276"/>
              <a:ext cx="516136" cy="341200"/>
            </a:xfrm>
            <a:custGeom>
              <a:avLst/>
              <a:gdLst>
                <a:gd name="connsiteX0" fmla="*/ 370355 w 516136"/>
                <a:gd name="connsiteY0" fmla="*/ 0 h 341200"/>
                <a:gd name="connsiteX1" fmla="*/ 265015 w 516136"/>
                <a:gd name="connsiteY1" fmla="*/ 71951 h 341200"/>
                <a:gd name="connsiteX2" fmla="*/ 148256 w 516136"/>
                <a:gd name="connsiteY2" fmla="*/ 0 h 341200"/>
                <a:gd name="connsiteX3" fmla="*/ 0 w 516136"/>
                <a:gd name="connsiteY3" fmla="*/ 223806 h 341200"/>
                <a:gd name="connsiteX4" fmla="*/ 93635 w 516136"/>
                <a:gd name="connsiteY4" fmla="*/ 341201 h 341200"/>
                <a:gd name="connsiteX5" fmla="*/ 220196 w 516136"/>
                <a:gd name="connsiteY5" fmla="*/ 227593 h 341200"/>
                <a:gd name="connsiteX6" fmla="*/ 258164 w 516136"/>
                <a:gd name="connsiteY6" fmla="*/ 160849 h 341200"/>
                <a:gd name="connsiteX7" fmla="*/ 275292 w 516136"/>
                <a:gd name="connsiteY7" fmla="*/ 188967 h 341200"/>
                <a:gd name="connsiteX8" fmla="*/ 300604 w 516136"/>
                <a:gd name="connsiteY8" fmla="*/ 231285 h 341200"/>
                <a:gd name="connsiteX9" fmla="*/ 427164 w 516136"/>
                <a:gd name="connsiteY9" fmla="*/ 341201 h 341200"/>
                <a:gd name="connsiteX10" fmla="*/ 516137 w 516136"/>
                <a:gd name="connsiteY10" fmla="*/ 221629 h 341200"/>
                <a:gd name="connsiteX11" fmla="*/ 370355 w 516136"/>
                <a:gd name="connsiteY11" fmla="*/ 0 h 341200"/>
                <a:gd name="connsiteX12" fmla="*/ 179087 w 516136"/>
                <a:gd name="connsiteY12" fmla="*/ 202126 h 341200"/>
                <a:gd name="connsiteX13" fmla="*/ 95824 w 516136"/>
                <a:gd name="connsiteY13" fmla="*/ 285628 h 341200"/>
                <a:gd name="connsiteX14" fmla="*/ 55858 w 516136"/>
                <a:gd name="connsiteY14" fmla="*/ 224658 h 341200"/>
                <a:gd name="connsiteX15" fmla="*/ 147590 w 516136"/>
                <a:gd name="connsiteY15" fmla="*/ 55668 h 341200"/>
                <a:gd name="connsiteX16" fmla="*/ 231805 w 516136"/>
                <a:gd name="connsiteY16" fmla="*/ 120424 h 341200"/>
                <a:gd name="connsiteX17" fmla="*/ 179087 w 516136"/>
                <a:gd name="connsiteY17" fmla="*/ 202126 h 341200"/>
                <a:gd name="connsiteX18" fmla="*/ 344186 w 516136"/>
                <a:gd name="connsiteY18" fmla="*/ 193511 h 341200"/>
                <a:gd name="connsiteX19" fmla="*/ 313926 w 516136"/>
                <a:gd name="connsiteY19" fmla="*/ 143335 h 341200"/>
                <a:gd name="connsiteX20" fmla="*/ 290327 w 516136"/>
                <a:gd name="connsiteY20" fmla="*/ 106791 h 341200"/>
                <a:gd name="connsiteX21" fmla="*/ 366834 w 516136"/>
                <a:gd name="connsiteY21" fmla="*/ 44023 h 341200"/>
                <a:gd name="connsiteX22" fmla="*/ 466845 w 516136"/>
                <a:gd name="connsiteY22" fmla="*/ 225416 h 341200"/>
                <a:gd name="connsiteX23" fmla="*/ 428306 w 516136"/>
                <a:gd name="connsiteY23" fmla="*/ 285628 h 341200"/>
                <a:gd name="connsiteX24" fmla="*/ 344186 w 516136"/>
                <a:gd name="connsiteY24" fmla="*/ 193511 h 34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16136" h="34120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grpFill/>
            <a:ln w="9511" cap="flat">
              <a:noFill/>
              <a:prstDash val="solid"/>
              <a:miter/>
            </a:ln>
          </p:spPr>
          <p:txBody>
            <a:bodyPr rtlCol="0" anchor="ctr"/>
            <a:lstStyle/>
            <a:p>
              <a:endParaRPr lang="en-US">
                <a:solidFill>
                  <a:schemeClr val="tx1"/>
                </a:solidFill>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M5 Lesson 3">
  <p:cSld name="M5 Lesson 3">
    <p:spTree>
      <p:nvGrpSpPr>
        <p:cNvPr id="1" name="Shape 52"/>
        <p:cNvGrpSpPr/>
        <p:nvPr/>
      </p:nvGrpSpPr>
      <p:grpSpPr>
        <a:xfrm>
          <a:off x="0" y="0"/>
          <a:ext cx="0" cy="0"/>
          <a:chOff x="0" y="0"/>
          <a:chExt cx="0" cy="0"/>
        </a:xfrm>
      </p:grpSpPr>
      <p:pic>
        <p:nvPicPr>
          <p:cNvPr id="53" name="Google Shape;53;p130"/>
          <p:cNvPicPr preferRelativeResize="0"/>
          <p:nvPr/>
        </p:nvPicPr>
        <p:blipFill rotWithShape="1">
          <a:blip r:embed="rId2">
            <a:alphaModFix amt="10000"/>
          </a:blip>
          <a:srcRect/>
          <a:stretch/>
        </p:blipFill>
        <p:spPr>
          <a:xfrm>
            <a:off x="-1" y="0"/>
            <a:ext cx="24360463" cy="13716000"/>
          </a:xfrm>
          <a:prstGeom prst="rect">
            <a:avLst/>
          </a:prstGeom>
          <a:noFill/>
          <a:ln>
            <a:noFill/>
          </a:ln>
        </p:spPr>
      </p:pic>
      <p:sp>
        <p:nvSpPr>
          <p:cNvPr id="54" name="Google Shape;54;p130"/>
          <p:cNvSpPr txBox="1"/>
          <p:nvPr/>
        </p:nvSpPr>
        <p:spPr>
          <a:xfrm>
            <a:off x="22525038" y="12730923"/>
            <a:ext cx="925512" cy="206594"/>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300"/>
              <a:buFont typeface="Arial"/>
              <a:buNone/>
            </a:pPr>
            <a:fld id="{00000000-1234-1234-1234-123412341234}" type="slidenum">
              <a:rPr lang="en-SG" sz="1200" b="1" i="0" u="none" strike="noStrike" cap="none">
                <a:solidFill>
                  <a:srgbClr val="006B4E"/>
                </a:solidFill>
                <a:latin typeface="Montserrat SemiBold"/>
                <a:ea typeface="Montserrat SemiBold"/>
                <a:cs typeface="Montserrat SemiBold"/>
                <a:sym typeface="Montserrat SemiBold"/>
              </a:rPr>
              <a:t>‹#›</a:t>
            </a:fld>
            <a:endParaRPr sz="1200" b="1" i="0" u="none" strike="noStrike" cap="none">
              <a:solidFill>
                <a:srgbClr val="006B4E"/>
              </a:solidFill>
              <a:latin typeface="Montserrat SemiBold"/>
              <a:ea typeface="Montserrat SemiBold"/>
              <a:cs typeface="Montserrat SemiBold"/>
              <a:sym typeface="Montserrat SemiBold"/>
            </a:endParaRPr>
          </a:p>
        </p:txBody>
      </p:sp>
      <p:sp>
        <p:nvSpPr>
          <p:cNvPr id="64" name="Google Shape;64;p130"/>
          <p:cNvSpPr txBox="1"/>
          <p:nvPr/>
        </p:nvSpPr>
        <p:spPr>
          <a:xfrm>
            <a:off x="2811464" y="12730923"/>
            <a:ext cx="4914396" cy="206594"/>
          </a:xfrm>
          <a:prstGeom prst="rect">
            <a:avLst/>
          </a:prstGeom>
          <a:noFill/>
          <a:ln>
            <a:noFill/>
          </a:ln>
        </p:spPr>
        <p:txBody>
          <a:bodyPr spcFirstLastPara="1" wrap="square" lIns="0" tIns="0" rIns="0" bIns="0" anchor="b" anchorCtr="0">
            <a:noAutofit/>
          </a:bodyPr>
          <a:lstStyle/>
          <a:p>
            <a:pPr marL="0" marR="0" lvl="0" indent="0" algn="l" rtl="0">
              <a:lnSpc>
                <a:spcPct val="125000"/>
              </a:lnSpc>
              <a:spcBef>
                <a:spcPts val="0"/>
              </a:spcBef>
              <a:spcAft>
                <a:spcPts val="0"/>
              </a:spcAft>
              <a:buClr>
                <a:srgbClr val="1C2B33"/>
              </a:buClr>
              <a:buSzPts val="300"/>
              <a:buFont typeface="Arial"/>
              <a:buNone/>
            </a:pPr>
            <a:r>
              <a:rPr lang="en-SG" sz="1200" b="1" i="0" u="none" strike="noStrike" cap="none">
                <a:solidFill>
                  <a:srgbClr val="005A42"/>
                </a:solidFill>
                <a:latin typeface="Montserrat SemiBold"/>
                <a:ea typeface="Montserrat SemiBold"/>
                <a:cs typeface="Montserrat SemiBold"/>
                <a:sym typeface="Montserrat SemiBold"/>
              </a:rPr>
              <a:t>MY DIGITAL WORLD: DIGITAL WELLNESS</a:t>
            </a:r>
            <a:endParaRPr sz="1400" b="1" i="0" u="none" strike="noStrike" cap="none">
              <a:solidFill>
                <a:srgbClr val="005A42"/>
              </a:solidFill>
              <a:latin typeface="Montserrat SemiBold"/>
              <a:ea typeface="Montserrat SemiBold"/>
              <a:cs typeface="Montserrat SemiBold"/>
              <a:sym typeface="Montserrat SemiBold"/>
            </a:endParaRPr>
          </a:p>
        </p:txBody>
      </p:sp>
      <p:grpSp>
        <p:nvGrpSpPr>
          <p:cNvPr id="14" name="Graphic 3">
            <a:extLst>
              <a:ext uri="{FF2B5EF4-FFF2-40B4-BE49-F238E27FC236}">
                <a16:creationId xmlns:a16="http://schemas.microsoft.com/office/drawing/2014/main" id="{2F411F8F-DF54-1B43-9665-04DF53DADF67}"/>
              </a:ext>
            </a:extLst>
          </p:cNvPr>
          <p:cNvGrpSpPr/>
          <p:nvPr userDrawn="1"/>
        </p:nvGrpSpPr>
        <p:grpSpPr>
          <a:xfrm>
            <a:off x="992155" y="12714888"/>
            <a:ext cx="1008783" cy="202242"/>
            <a:chOff x="3610015" y="6016276"/>
            <a:chExt cx="1701900" cy="341200"/>
          </a:xfrm>
          <a:solidFill>
            <a:srgbClr val="000000"/>
          </a:solidFill>
        </p:grpSpPr>
        <p:grpSp>
          <p:nvGrpSpPr>
            <p:cNvPr id="15" name="Graphic 3">
              <a:extLst>
                <a:ext uri="{FF2B5EF4-FFF2-40B4-BE49-F238E27FC236}">
                  <a16:creationId xmlns:a16="http://schemas.microsoft.com/office/drawing/2014/main" id="{D0BB58F9-9CE2-8645-BDFF-9328D60168C4}"/>
                </a:ext>
              </a:extLst>
            </p:cNvPr>
            <p:cNvGrpSpPr/>
            <p:nvPr/>
          </p:nvGrpSpPr>
          <p:grpSpPr>
            <a:xfrm>
              <a:off x="4234632" y="6027258"/>
              <a:ext cx="1077283" cy="330123"/>
              <a:chOff x="4234632" y="6027258"/>
              <a:chExt cx="1077283" cy="330123"/>
            </a:xfrm>
            <a:grpFill/>
          </p:grpSpPr>
          <p:sp>
            <p:nvSpPr>
              <p:cNvPr id="17" name="Freeform 16">
                <a:extLst>
                  <a:ext uri="{FF2B5EF4-FFF2-40B4-BE49-F238E27FC236}">
                    <a16:creationId xmlns:a16="http://schemas.microsoft.com/office/drawing/2014/main" id="{46A062B8-E4DC-5B47-96CF-FE212824C9B0}"/>
                  </a:ext>
                </a:extLst>
              </p:cNvPr>
              <p:cNvSpPr/>
              <p:nvPr/>
            </p:nvSpPr>
            <p:spPr>
              <a:xfrm>
                <a:off x="4234632" y="6027258"/>
                <a:ext cx="346945" cy="324348"/>
              </a:xfrm>
              <a:custGeom>
                <a:avLst/>
                <a:gdLst>
                  <a:gd name="connsiteX0" fmla="*/ 0 w 346945"/>
                  <a:gd name="connsiteY0" fmla="*/ 0 h 324348"/>
                  <a:gd name="connsiteX1" fmla="*/ 64517 w 346945"/>
                  <a:gd name="connsiteY1" fmla="*/ 0 h 324348"/>
                  <a:gd name="connsiteX2" fmla="*/ 174234 w 346945"/>
                  <a:gd name="connsiteY2" fmla="*/ 197393 h 324348"/>
                  <a:gd name="connsiteX3" fmla="*/ 283856 w 346945"/>
                  <a:gd name="connsiteY3" fmla="*/ 0 h 324348"/>
                  <a:gd name="connsiteX4" fmla="*/ 346946 w 346945"/>
                  <a:gd name="connsiteY4" fmla="*/ 0 h 324348"/>
                  <a:gd name="connsiteX5" fmla="*/ 346946 w 346945"/>
                  <a:gd name="connsiteY5" fmla="*/ 324349 h 324348"/>
                  <a:gd name="connsiteX6" fmla="*/ 294324 w 346945"/>
                  <a:gd name="connsiteY6" fmla="*/ 324349 h 324348"/>
                  <a:gd name="connsiteX7" fmla="*/ 294324 w 346945"/>
                  <a:gd name="connsiteY7" fmla="*/ 75738 h 324348"/>
                  <a:gd name="connsiteX8" fmla="*/ 198214 w 346945"/>
                  <a:gd name="connsiteY8" fmla="*/ 247853 h 324348"/>
                  <a:gd name="connsiteX9" fmla="*/ 148827 w 346945"/>
                  <a:gd name="connsiteY9" fmla="*/ 247853 h 324348"/>
                  <a:gd name="connsiteX10" fmla="*/ 52622 w 346945"/>
                  <a:gd name="connsiteY10" fmla="*/ 75738 h 324348"/>
                  <a:gd name="connsiteX11" fmla="*/ 52622 w 346945"/>
                  <a:gd name="connsiteY11" fmla="*/ 324349 h 324348"/>
                  <a:gd name="connsiteX12" fmla="*/ 0 w 346945"/>
                  <a:gd name="connsiteY12" fmla="*/ 324349 h 324348"/>
                  <a:gd name="connsiteX13" fmla="*/ 0 w 346945"/>
                  <a:gd name="connsiteY13" fmla="*/ 0 h 324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6945" h="324348">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grpFill/>
              <a:ln w="9511" cap="flat">
                <a:noFill/>
                <a:prstDash val="solid"/>
                <a:miter/>
              </a:ln>
            </p:spPr>
            <p:txBody>
              <a:bodyPr rtlCol="0" anchor="ctr"/>
              <a:lstStyle/>
              <a:p>
                <a:endParaRPr lang="en-US">
                  <a:solidFill>
                    <a:schemeClr val="tx1"/>
                  </a:solidFill>
                </a:endParaRPr>
              </a:p>
            </p:txBody>
          </p:sp>
          <p:sp>
            <p:nvSpPr>
              <p:cNvPr id="18" name="Freeform 17">
                <a:extLst>
                  <a:ext uri="{FF2B5EF4-FFF2-40B4-BE49-F238E27FC236}">
                    <a16:creationId xmlns:a16="http://schemas.microsoft.com/office/drawing/2014/main" id="{03585A1A-EAF4-FE46-B53F-E3B7D61C335C}"/>
                  </a:ext>
                </a:extLst>
              </p:cNvPr>
              <p:cNvSpPr/>
              <p:nvPr/>
            </p:nvSpPr>
            <p:spPr>
              <a:xfrm>
                <a:off x="4628396" y="6104227"/>
                <a:ext cx="230853" cy="253154"/>
              </a:xfrm>
              <a:custGeom>
                <a:avLst/>
                <a:gdLst>
                  <a:gd name="connsiteX0" fmla="*/ 122944 w 230853"/>
                  <a:gd name="connsiteY0" fmla="*/ 253155 h 253154"/>
                  <a:gd name="connsiteX1" fmla="*/ 58712 w 230853"/>
                  <a:gd name="connsiteY1" fmla="*/ 237061 h 253154"/>
                  <a:gd name="connsiteX2" fmla="*/ 15511 w 230853"/>
                  <a:gd name="connsiteY2" fmla="*/ 192470 h 253154"/>
                  <a:gd name="connsiteX3" fmla="*/ 0 w 230853"/>
                  <a:gd name="connsiteY3" fmla="*/ 127145 h 253154"/>
                  <a:gd name="connsiteX4" fmla="*/ 15130 w 230853"/>
                  <a:gd name="connsiteY4" fmla="*/ 61159 h 253154"/>
                  <a:gd name="connsiteX5" fmla="*/ 57190 w 230853"/>
                  <a:gd name="connsiteY5" fmla="*/ 16189 h 253154"/>
                  <a:gd name="connsiteX6" fmla="*/ 119043 w 230853"/>
                  <a:gd name="connsiteY6" fmla="*/ 0 h 253154"/>
                  <a:gd name="connsiteX7" fmla="*/ 178802 w 230853"/>
                  <a:gd name="connsiteY7" fmla="*/ 16378 h 253154"/>
                  <a:gd name="connsiteX8" fmla="*/ 217341 w 230853"/>
                  <a:gd name="connsiteY8" fmla="*/ 62105 h 253154"/>
                  <a:gd name="connsiteX9" fmla="*/ 230853 w 230853"/>
                  <a:gd name="connsiteY9" fmla="*/ 131122 h 253154"/>
                  <a:gd name="connsiteX10" fmla="*/ 230853 w 230853"/>
                  <a:gd name="connsiteY10" fmla="*/ 145512 h 253154"/>
                  <a:gd name="connsiteX11" fmla="*/ 52242 w 230853"/>
                  <a:gd name="connsiteY11" fmla="*/ 145512 h 253154"/>
                  <a:gd name="connsiteX12" fmla="*/ 76317 w 230853"/>
                  <a:gd name="connsiteY12" fmla="*/ 192186 h 253154"/>
                  <a:gd name="connsiteX13" fmla="*/ 124847 w 230853"/>
                  <a:gd name="connsiteY13" fmla="*/ 209227 h 253154"/>
                  <a:gd name="connsiteX14" fmla="*/ 165385 w 230853"/>
                  <a:gd name="connsiteY14" fmla="*/ 202316 h 253154"/>
                  <a:gd name="connsiteX15" fmla="*/ 197262 w 230853"/>
                  <a:gd name="connsiteY15" fmla="*/ 181204 h 253154"/>
                  <a:gd name="connsiteX16" fmla="*/ 225239 w 230853"/>
                  <a:gd name="connsiteY16" fmla="*/ 215286 h 253154"/>
                  <a:gd name="connsiteX17" fmla="*/ 122944 w 230853"/>
                  <a:gd name="connsiteY17" fmla="*/ 253155 h 253154"/>
                  <a:gd name="connsiteX18" fmla="*/ 161388 w 230853"/>
                  <a:gd name="connsiteY18" fmla="*/ 60685 h 253154"/>
                  <a:gd name="connsiteX19" fmla="*/ 118091 w 230853"/>
                  <a:gd name="connsiteY19" fmla="*/ 43928 h 253154"/>
                  <a:gd name="connsiteX20" fmla="*/ 74414 w 230853"/>
                  <a:gd name="connsiteY20" fmla="*/ 61064 h 253154"/>
                  <a:gd name="connsiteX21" fmla="*/ 52147 w 230853"/>
                  <a:gd name="connsiteY21" fmla="*/ 107170 h 253154"/>
                  <a:gd name="connsiteX22" fmla="*/ 180229 w 230853"/>
                  <a:gd name="connsiteY22" fmla="*/ 107170 h 253154"/>
                  <a:gd name="connsiteX23" fmla="*/ 161388 w 230853"/>
                  <a:gd name="connsiteY23" fmla="*/ 60685 h 253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0853" h="253154">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grpFill/>
              <a:ln w="9511" cap="flat">
                <a:noFill/>
                <a:prstDash val="solid"/>
                <a:miter/>
              </a:ln>
            </p:spPr>
            <p:txBody>
              <a:bodyPr rtlCol="0" anchor="ctr"/>
              <a:lstStyle/>
              <a:p>
                <a:endParaRPr lang="en-US">
                  <a:solidFill>
                    <a:schemeClr val="tx1"/>
                  </a:solidFill>
                </a:endParaRPr>
              </a:p>
            </p:txBody>
          </p:sp>
          <p:sp>
            <p:nvSpPr>
              <p:cNvPr id="19" name="Freeform 18">
                <a:extLst>
                  <a:ext uri="{FF2B5EF4-FFF2-40B4-BE49-F238E27FC236}">
                    <a16:creationId xmlns:a16="http://schemas.microsoft.com/office/drawing/2014/main" id="{7D3F5519-5653-2048-9A73-0A9C8374A1FC}"/>
                  </a:ext>
                </a:extLst>
              </p:cNvPr>
              <p:cNvSpPr/>
              <p:nvPr/>
            </p:nvSpPr>
            <p:spPr>
              <a:xfrm>
                <a:off x="4874474" y="6038997"/>
                <a:ext cx="172711" cy="317911"/>
              </a:xfrm>
              <a:custGeom>
                <a:avLst/>
                <a:gdLst>
                  <a:gd name="connsiteX0" fmla="*/ 48435 w 172711"/>
                  <a:gd name="connsiteY0" fmla="*/ 113797 h 317911"/>
                  <a:gd name="connsiteX1" fmla="*/ 0 w 172711"/>
                  <a:gd name="connsiteY1" fmla="*/ 113797 h 317911"/>
                  <a:gd name="connsiteX2" fmla="*/ 0 w 172711"/>
                  <a:gd name="connsiteY2" fmla="*/ 70910 h 317911"/>
                  <a:gd name="connsiteX3" fmla="*/ 48435 w 172711"/>
                  <a:gd name="connsiteY3" fmla="*/ 70910 h 317911"/>
                  <a:gd name="connsiteX4" fmla="*/ 48435 w 172711"/>
                  <a:gd name="connsiteY4" fmla="*/ 0 h 317911"/>
                  <a:gd name="connsiteX5" fmla="*/ 99155 w 172711"/>
                  <a:gd name="connsiteY5" fmla="*/ 0 h 317911"/>
                  <a:gd name="connsiteX6" fmla="*/ 99155 w 172711"/>
                  <a:gd name="connsiteY6" fmla="*/ 70910 h 317911"/>
                  <a:gd name="connsiteX7" fmla="*/ 172712 w 172711"/>
                  <a:gd name="connsiteY7" fmla="*/ 70910 h 317911"/>
                  <a:gd name="connsiteX8" fmla="*/ 172712 w 172711"/>
                  <a:gd name="connsiteY8" fmla="*/ 113797 h 317911"/>
                  <a:gd name="connsiteX9" fmla="*/ 99155 w 172711"/>
                  <a:gd name="connsiteY9" fmla="*/ 113797 h 317911"/>
                  <a:gd name="connsiteX10" fmla="*/ 99155 w 172711"/>
                  <a:gd name="connsiteY10" fmla="*/ 222481 h 317911"/>
                  <a:gd name="connsiteX11" fmla="*/ 108480 w 172711"/>
                  <a:gd name="connsiteY11" fmla="*/ 261202 h 317911"/>
                  <a:gd name="connsiteX12" fmla="*/ 140358 w 172711"/>
                  <a:gd name="connsiteY12" fmla="*/ 272752 h 317911"/>
                  <a:gd name="connsiteX13" fmla="*/ 157391 w 172711"/>
                  <a:gd name="connsiteY13" fmla="*/ 271900 h 317911"/>
                  <a:gd name="connsiteX14" fmla="*/ 172712 w 172711"/>
                  <a:gd name="connsiteY14" fmla="*/ 269723 h 317911"/>
                  <a:gd name="connsiteX15" fmla="*/ 172712 w 172711"/>
                  <a:gd name="connsiteY15" fmla="*/ 312136 h 317911"/>
                  <a:gd name="connsiteX16" fmla="*/ 153300 w 172711"/>
                  <a:gd name="connsiteY16" fmla="*/ 316302 h 317911"/>
                  <a:gd name="connsiteX17" fmla="*/ 130557 w 172711"/>
                  <a:gd name="connsiteY17" fmla="*/ 317911 h 317911"/>
                  <a:gd name="connsiteX18" fmla="*/ 48340 w 172711"/>
                  <a:gd name="connsiteY18" fmla="*/ 228445 h 317911"/>
                  <a:gd name="connsiteX19" fmla="*/ 48340 w 172711"/>
                  <a:gd name="connsiteY19" fmla="*/ 113797 h 317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2711" h="317911">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grpFill/>
              <a:ln w="9511" cap="flat">
                <a:noFill/>
                <a:prstDash val="solid"/>
                <a:miter/>
              </a:ln>
            </p:spPr>
            <p:txBody>
              <a:bodyPr rtlCol="0" anchor="ctr"/>
              <a:lstStyle/>
              <a:p>
                <a:endParaRPr lang="en-US">
                  <a:solidFill>
                    <a:schemeClr val="tx1"/>
                  </a:solidFill>
                </a:endParaRPr>
              </a:p>
            </p:txBody>
          </p:sp>
          <p:sp>
            <p:nvSpPr>
              <p:cNvPr id="20" name="Freeform 19">
                <a:extLst>
                  <a:ext uri="{FF2B5EF4-FFF2-40B4-BE49-F238E27FC236}">
                    <a16:creationId xmlns:a16="http://schemas.microsoft.com/office/drawing/2014/main" id="{FA7ADB2B-5FAF-454C-A655-C22DC89EF39A}"/>
                  </a:ext>
                </a:extLst>
              </p:cNvPr>
              <p:cNvSpPr/>
              <p:nvPr/>
            </p:nvSpPr>
            <p:spPr>
              <a:xfrm>
                <a:off x="5071547" y="6104132"/>
                <a:ext cx="240368" cy="253249"/>
              </a:xfrm>
              <a:custGeom>
                <a:avLst/>
                <a:gdLst>
                  <a:gd name="connsiteX0" fmla="*/ 240274 w 240368"/>
                  <a:gd name="connsiteY0" fmla="*/ 247380 h 253249"/>
                  <a:gd name="connsiteX1" fmla="*/ 190411 w 240368"/>
                  <a:gd name="connsiteY1" fmla="*/ 247380 h 253249"/>
                  <a:gd name="connsiteX2" fmla="*/ 190411 w 240368"/>
                  <a:gd name="connsiteY2" fmla="*/ 213582 h 253249"/>
                  <a:gd name="connsiteX3" fmla="*/ 156630 w 240368"/>
                  <a:gd name="connsiteY3" fmla="*/ 242930 h 253249"/>
                  <a:gd name="connsiteX4" fmla="*/ 110098 w 240368"/>
                  <a:gd name="connsiteY4" fmla="*/ 253250 h 253249"/>
                  <a:gd name="connsiteX5" fmla="*/ 53193 w 240368"/>
                  <a:gd name="connsiteY5" fmla="*/ 236871 h 253249"/>
                  <a:gd name="connsiteX6" fmla="*/ 14178 w 240368"/>
                  <a:gd name="connsiteY6" fmla="*/ 191902 h 253249"/>
                  <a:gd name="connsiteX7" fmla="*/ 0 w 240368"/>
                  <a:gd name="connsiteY7" fmla="*/ 126483 h 253249"/>
                  <a:gd name="connsiteX8" fmla="*/ 14464 w 240368"/>
                  <a:gd name="connsiteY8" fmla="*/ 60875 h 253249"/>
                  <a:gd name="connsiteX9" fmla="*/ 54430 w 240368"/>
                  <a:gd name="connsiteY9" fmla="*/ 16189 h 253249"/>
                  <a:gd name="connsiteX10" fmla="*/ 112952 w 240368"/>
                  <a:gd name="connsiteY10" fmla="*/ 0 h 253249"/>
                  <a:gd name="connsiteX11" fmla="*/ 157677 w 240368"/>
                  <a:gd name="connsiteY11" fmla="*/ 9657 h 253249"/>
                  <a:gd name="connsiteX12" fmla="*/ 190506 w 240368"/>
                  <a:gd name="connsiteY12" fmla="*/ 36922 h 253249"/>
                  <a:gd name="connsiteX13" fmla="*/ 190506 w 240368"/>
                  <a:gd name="connsiteY13" fmla="*/ 5870 h 253249"/>
                  <a:gd name="connsiteX14" fmla="*/ 240369 w 240368"/>
                  <a:gd name="connsiteY14" fmla="*/ 5870 h 253249"/>
                  <a:gd name="connsiteX15" fmla="*/ 240369 w 240368"/>
                  <a:gd name="connsiteY15" fmla="*/ 247380 h 253249"/>
                  <a:gd name="connsiteX16" fmla="*/ 189459 w 240368"/>
                  <a:gd name="connsiteY16" fmla="*/ 90318 h 253249"/>
                  <a:gd name="connsiteX17" fmla="*/ 163767 w 240368"/>
                  <a:gd name="connsiteY17" fmla="*/ 57750 h 253249"/>
                  <a:gd name="connsiteX18" fmla="*/ 123134 w 240368"/>
                  <a:gd name="connsiteY18" fmla="*/ 45822 h 253249"/>
                  <a:gd name="connsiteX19" fmla="*/ 71178 w 240368"/>
                  <a:gd name="connsiteY19" fmla="*/ 67596 h 253249"/>
                  <a:gd name="connsiteX20" fmla="*/ 51861 w 240368"/>
                  <a:gd name="connsiteY20" fmla="*/ 126483 h 253249"/>
                  <a:gd name="connsiteX21" fmla="*/ 70512 w 240368"/>
                  <a:gd name="connsiteY21" fmla="*/ 185559 h 253249"/>
                  <a:gd name="connsiteX22" fmla="*/ 121041 w 240368"/>
                  <a:gd name="connsiteY22" fmla="*/ 207333 h 253249"/>
                  <a:gd name="connsiteX23" fmla="*/ 162910 w 240368"/>
                  <a:gd name="connsiteY23" fmla="*/ 195310 h 253249"/>
                  <a:gd name="connsiteX24" fmla="*/ 189459 w 240368"/>
                  <a:gd name="connsiteY24" fmla="*/ 162837 h 253249"/>
                  <a:gd name="connsiteX25" fmla="*/ 189459 w 240368"/>
                  <a:gd name="connsiteY25" fmla="*/ 90318 h 253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40368" h="253249">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grpFill/>
              <a:ln w="9511" cap="flat">
                <a:noFill/>
                <a:prstDash val="solid"/>
                <a:miter/>
              </a:ln>
            </p:spPr>
            <p:txBody>
              <a:bodyPr rtlCol="0" anchor="ctr"/>
              <a:lstStyle/>
              <a:p>
                <a:endParaRPr lang="en-US">
                  <a:solidFill>
                    <a:schemeClr val="tx1"/>
                  </a:solidFill>
                </a:endParaRPr>
              </a:p>
            </p:txBody>
          </p:sp>
        </p:grpSp>
        <p:sp>
          <p:nvSpPr>
            <p:cNvPr id="16" name="Freeform 15">
              <a:extLst>
                <a:ext uri="{FF2B5EF4-FFF2-40B4-BE49-F238E27FC236}">
                  <a16:creationId xmlns:a16="http://schemas.microsoft.com/office/drawing/2014/main" id="{BBBD8AB9-6274-3A4D-9641-51A5CDF84A73}"/>
                </a:ext>
              </a:extLst>
            </p:cNvPr>
            <p:cNvSpPr/>
            <p:nvPr/>
          </p:nvSpPr>
          <p:spPr>
            <a:xfrm>
              <a:off x="3610015" y="6016276"/>
              <a:ext cx="516136" cy="341200"/>
            </a:xfrm>
            <a:custGeom>
              <a:avLst/>
              <a:gdLst>
                <a:gd name="connsiteX0" fmla="*/ 370355 w 516136"/>
                <a:gd name="connsiteY0" fmla="*/ 0 h 341200"/>
                <a:gd name="connsiteX1" fmla="*/ 265015 w 516136"/>
                <a:gd name="connsiteY1" fmla="*/ 71951 h 341200"/>
                <a:gd name="connsiteX2" fmla="*/ 148256 w 516136"/>
                <a:gd name="connsiteY2" fmla="*/ 0 h 341200"/>
                <a:gd name="connsiteX3" fmla="*/ 0 w 516136"/>
                <a:gd name="connsiteY3" fmla="*/ 223806 h 341200"/>
                <a:gd name="connsiteX4" fmla="*/ 93635 w 516136"/>
                <a:gd name="connsiteY4" fmla="*/ 341201 h 341200"/>
                <a:gd name="connsiteX5" fmla="*/ 220196 w 516136"/>
                <a:gd name="connsiteY5" fmla="*/ 227593 h 341200"/>
                <a:gd name="connsiteX6" fmla="*/ 258164 w 516136"/>
                <a:gd name="connsiteY6" fmla="*/ 160849 h 341200"/>
                <a:gd name="connsiteX7" fmla="*/ 275292 w 516136"/>
                <a:gd name="connsiteY7" fmla="*/ 188967 h 341200"/>
                <a:gd name="connsiteX8" fmla="*/ 300604 w 516136"/>
                <a:gd name="connsiteY8" fmla="*/ 231285 h 341200"/>
                <a:gd name="connsiteX9" fmla="*/ 427164 w 516136"/>
                <a:gd name="connsiteY9" fmla="*/ 341201 h 341200"/>
                <a:gd name="connsiteX10" fmla="*/ 516137 w 516136"/>
                <a:gd name="connsiteY10" fmla="*/ 221629 h 341200"/>
                <a:gd name="connsiteX11" fmla="*/ 370355 w 516136"/>
                <a:gd name="connsiteY11" fmla="*/ 0 h 341200"/>
                <a:gd name="connsiteX12" fmla="*/ 179087 w 516136"/>
                <a:gd name="connsiteY12" fmla="*/ 202126 h 341200"/>
                <a:gd name="connsiteX13" fmla="*/ 95824 w 516136"/>
                <a:gd name="connsiteY13" fmla="*/ 285628 h 341200"/>
                <a:gd name="connsiteX14" fmla="*/ 55858 w 516136"/>
                <a:gd name="connsiteY14" fmla="*/ 224658 h 341200"/>
                <a:gd name="connsiteX15" fmla="*/ 147590 w 516136"/>
                <a:gd name="connsiteY15" fmla="*/ 55668 h 341200"/>
                <a:gd name="connsiteX16" fmla="*/ 231805 w 516136"/>
                <a:gd name="connsiteY16" fmla="*/ 120424 h 341200"/>
                <a:gd name="connsiteX17" fmla="*/ 179087 w 516136"/>
                <a:gd name="connsiteY17" fmla="*/ 202126 h 341200"/>
                <a:gd name="connsiteX18" fmla="*/ 344186 w 516136"/>
                <a:gd name="connsiteY18" fmla="*/ 193511 h 341200"/>
                <a:gd name="connsiteX19" fmla="*/ 313926 w 516136"/>
                <a:gd name="connsiteY19" fmla="*/ 143335 h 341200"/>
                <a:gd name="connsiteX20" fmla="*/ 290327 w 516136"/>
                <a:gd name="connsiteY20" fmla="*/ 106791 h 341200"/>
                <a:gd name="connsiteX21" fmla="*/ 366834 w 516136"/>
                <a:gd name="connsiteY21" fmla="*/ 44023 h 341200"/>
                <a:gd name="connsiteX22" fmla="*/ 466845 w 516136"/>
                <a:gd name="connsiteY22" fmla="*/ 225416 h 341200"/>
                <a:gd name="connsiteX23" fmla="*/ 428306 w 516136"/>
                <a:gd name="connsiteY23" fmla="*/ 285628 h 341200"/>
                <a:gd name="connsiteX24" fmla="*/ 344186 w 516136"/>
                <a:gd name="connsiteY24" fmla="*/ 193511 h 34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16136" h="34120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grpFill/>
            <a:ln w="9511" cap="flat">
              <a:noFill/>
              <a:prstDash val="solid"/>
              <a:miter/>
            </a:ln>
          </p:spPr>
          <p:txBody>
            <a:bodyPr rtlCol="0" anchor="ctr"/>
            <a:lstStyle/>
            <a:p>
              <a:endParaRPr lang="en-US">
                <a:solidFill>
                  <a:schemeClr val="tx1"/>
                </a:solidFill>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2_Pattern-Arrows">
  <p:cSld name="2_Pattern-Arrows">
    <p:bg>
      <p:bgPr>
        <a:solidFill>
          <a:srgbClr val="006B4E"/>
        </a:solidFill>
        <a:effectLst/>
      </p:bgPr>
    </p:bg>
    <p:spTree>
      <p:nvGrpSpPr>
        <p:cNvPr id="1" name="Shape 65"/>
        <p:cNvGrpSpPr/>
        <p:nvPr/>
      </p:nvGrpSpPr>
      <p:grpSpPr>
        <a:xfrm>
          <a:off x="0" y="0"/>
          <a:ext cx="0" cy="0"/>
          <a:chOff x="0" y="0"/>
          <a:chExt cx="0" cy="0"/>
        </a:xfrm>
      </p:grpSpPr>
      <p:pic>
        <p:nvPicPr>
          <p:cNvPr id="66" name="Google Shape;66;p127" descr="A picture containing leaf&#10;&#10;Description automatically generated"/>
          <p:cNvPicPr preferRelativeResize="0"/>
          <p:nvPr/>
        </p:nvPicPr>
        <p:blipFill rotWithShape="1">
          <a:blip r:embed="rId2">
            <a:alphaModFix amt="20000"/>
          </a:blip>
          <a:srcRect/>
          <a:stretch/>
        </p:blipFill>
        <p:spPr>
          <a:xfrm>
            <a:off x="1588" y="-6102"/>
            <a:ext cx="24371300" cy="13722102"/>
          </a:xfrm>
          <a:prstGeom prst="rect">
            <a:avLst/>
          </a:prstGeom>
          <a:noFill/>
          <a:ln>
            <a:noFill/>
          </a:ln>
        </p:spPr>
      </p:pic>
      <p:sp>
        <p:nvSpPr>
          <p:cNvPr id="67" name="Google Shape;67;p127"/>
          <p:cNvSpPr txBox="1"/>
          <p:nvPr/>
        </p:nvSpPr>
        <p:spPr>
          <a:xfrm>
            <a:off x="22525038" y="12730923"/>
            <a:ext cx="925512" cy="206594"/>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300"/>
              <a:buFont typeface="Arial"/>
              <a:buNone/>
            </a:pPr>
            <a:fld id="{00000000-1234-1234-1234-123412341234}" type="slidenum">
              <a:rPr lang="en-SG" sz="1200" b="1" i="0" u="none" strike="noStrike" cap="none">
                <a:solidFill>
                  <a:srgbClr val="EBF2E6"/>
                </a:solidFill>
                <a:latin typeface="Montserrat SemiBold"/>
                <a:ea typeface="Montserrat SemiBold"/>
                <a:cs typeface="Montserrat SemiBold"/>
                <a:sym typeface="Montserrat SemiBold"/>
              </a:rPr>
              <a:t>‹#›</a:t>
            </a:fld>
            <a:endParaRPr sz="1200" b="1" i="0" u="none" strike="noStrike" cap="none">
              <a:solidFill>
                <a:srgbClr val="EBF2E6"/>
              </a:solidFill>
              <a:latin typeface="Montserrat SemiBold"/>
              <a:ea typeface="Montserrat SemiBold"/>
              <a:cs typeface="Montserrat SemiBold"/>
              <a:sym typeface="Montserrat SemiBold"/>
            </a:endParaRPr>
          </a:p>
        </p:txBody>
      </p:sp>
      <p:sp>
        <p:nvSpPr>
          <p:cNvPr id="77" name="Google Shape;77;p127"/>
          <p:cNvSpPr txBox="1"/>
          <p:nvPr/>
        </p:nvSpPr>
        <p:spPr>
          <a:xfrm>
            <a:off x="2811464" y="12730923"/>
            <a:ext cx="4914396" cy="206594"/>
          </a:xfrm>
          <a:prstGeom prst="rect">
            <a:avLst/>
          </a:prstGeom>
          <a:noFill/>
          <a:ln>
            <a:noFill/>
          </a:ln>
        </p:spPr>
        <p:txBody>
          <a:bodyPr spcFirstLastPara="1" wrap="square" lIns="0" tIns="0" rIns="0" bIns="0" anchor="b" anchorCtr="0">
            <a:noAutofit/>
          </a:bodyPr>
          <a:lstStyle/>
          <a:p>
            <a:pPr marL="0" marR="0" lvl="0" indent="0" algn="l" rtl="0">
              <a:lnSpc>
                <a:spcPct val="125000"/>
              </a:lnSpc>
              <a:spcBef>
                <a:spcPts val="0"/>
              </a:spcBef>
              <a:spcAft>
                <a:spcPts val="0"/>
              </a:spcAft>
              <a:buClr>
                <a:srgbClr val="1C2B33"/>
              </a:buClr>
              <a:buSzPts val="300"/>
              <a:buFont typeface="Arial"/>
              <a:buNone/>
            </a:pPr>
            <a:r>
              <a:rPr lang="en-SG" sz="1200" b="1" i="0" u="none" strike="noStrike" cap="none">
                <a:solidFill>
                  <a:srgbClr val="EBF2E6"/>
                </a:solidFill>
                <a:latin typeface="Montserrat SemiBold"/>
                <a:ea typeface="Montserrat SemiBold"/>
                <a:cs typeface="Montserrat SemiBold"/>
                <a:sym typeface="Montserrat SemiBold"/>
              </a:rPr>
              <a:t>MY DIGITAL WORLD: DIGITAL WELLNESS</a:t>
            </a:r>
            <a:endParaRPr sz="1400" b="1" i="0" u="none" strike="noStrike" cap="none">
              <a:solidFill>
                <a:srgbClr val="EBF2E6"/>
              </a:solidFill>
              <a:latin typeface="Montserrat SemiBold"/>
              <a:ea typeface="Montserrat SemiBold"/>
              <a:cs typeface="Montserrat SemiBold"/>
              <a:sym typeface="Montserrat SemiBold"/>
            </a:endParaRPr>
          </a:p>
        </p:txBody>
      </p:sp>
      <p:grpSp>
        <p:nvGrpSpPr>
          <p:cNvPr id="14" name="Graphic 3">
            <a:extLst>
              <a:ext uri="{FF2B5EF4-FFF2-40B4-BE49-F238E27FC236}">
                <a16:creationId xmlns:a16="http://schemas.microsoft.com/office/drawing/2014/main" id="{EA530D0B-EED6-C748-8556-58B29C364904}"/>
              </a:ext>
            </a:extLst>
          </p:cNvPr>
          <p:cNvGrpSpPr/>
          <p:nvPr userDrawn="1"/>
        </p:nvGrpSpPr>
        <p:grpSpPr>
          <a:xfrm>
            <a:off x="992155" y="12714888"/>
            <a:ext cx="1008783" cy="202242"/>
            <a:chOff x="3610015" y="6016276"/>
            <a:chExt cx="1701900" cy="341200"/>
          </a:xfrm>
          <a:solidFill>
            <a:srgbClr val="FFFFFF"/>
          </a:solidFill>
        </p:grpSpPr>
        <p:grpSp>
          <p:nvGrpSpPr>
            <p:cNvPr id="15" name="Graphic 3">
              <a:extLst>
                <a:ext uri="{FF2B5EF4-FFF2-40B4-BE49-F238E27FC236}">
                  <a16:creationId xmlns:a16="http://schemas.microsoft.com/office/drawing/2014/main" id="{A0BF8AB6-C7A7-E546-A600-001BF0948391}"/>
                </a:ext>
              </a:extLst>
            </p:cNvPr>
            <p:cNvGrpSpPr/>
            <p:nvPr/>
          </p:nvGrpSpPr>
          <p:grpSpPr>
            <a:xfrm>
              <a:off x="4234632" y="6027258"/>
              <a:ext cx="1077283" cy="330123"/>
              <a:chOff x="4234632" y="6027258"/>
              <a:chExt cx="1077283" cy="330123"/>
            </a:xfrm>
            <a:grpFill/>
          </p:grpSpPr>
          <p:sp>
            <p:nvSpPr>
              <p:cNvPr id="17" name="Freeform 16">
                <a:extLst>
                  <a:ext uri="{FF2B5EF4-FFF2-40B4-BE49-F238E27FC236}">
                    <a16:creationId xmlns:a16="http://schemas.microsoft.com/office/drawing/2014/main" id="{720C8182-788A-D343-AF09-AF71C0592B5A}"/>
                  </a:ext>
                </a:extLst>
              </p:cNvPr>
              <p:cNvSpPr/>
              <p:nvPr/>
            </p:nvSpPr>
            <p:spPr>
              <a:xfrm>
                <a:off x="4234632" y="6027258"/>
                <a:ext cx="346945" cy="324348"/>
              </a:xfrm>
              <a:custGeom>
                <a:avLst/>
                <a:gdLst>
                  <a:gd name="connsiteX0" fmla="*/ 0 w 346945"/>
                  <a:gd name="connsiteY0" fmla="*/ 0 h 324348"/>
                  <a:gd name="connsiteX1" fmla="*/ 64517 w 346945"/>
                  <a:gd name="connsiteY1" fmla="*/ 0 h 324348"/>
                  <a:gd name="connsiteX2" fmla="*/ 174234 w 346945"/>
                  <a:gd name="connsiteY2" fmla="*/ 197393 h 324348"/>
                  <a:gd name="connsiteX3" fmla="*/ 283856 w 346945"/>
                  <a:gd name="connsiteY3" fmla="*/ 0 h 324348"/>
                  <a:gd name="connsiteX4" fmla="*/ 346946 w 346945"/>
                  <a:gd name="connsiteY4" fmla="*/ 0 h 324348"/>
                  <a:gd name="connsiteX5" fmla="*/ 346946 w 346945"/>
                  <a:gd name="connsiteY5" fmla="*/ 324349 h 324348"/>
                  <a:gd name="connsiteX6" fmla="*/ 294324 w 346945"/>
                  <a:gd name="connsiteY6" fmla="*/ 324349 h 324348"/>
                  <a:gd name="connsiteX7" fmla="*/ 294324 w 346945"/>
                  <a:gd name="connsiteY7" fmla="*/ 75738 h 324348"/>
                  <a:gd name="connsiteX8" fmla="*/ 198214 w 346945"/>
                  <a:gd name="connsiteY8" fmla="*/ 247853 h 324348"/>
                  <a:gd name="connsiteX9" fmla="*/ 148827 w 346945"/>
                  <a:gd name="connsiteY9" fmla="*/ 247853 h 324348"/>
                  <a:gd name="connsiteX10" fmla="*/ 52622 w 346945"/>
                  <a:gd name="connsiteY10" fmla="*/ 75738 h 324348"/>
                  <a:gd name="connsiteX11" fmla="*/ 52622 w 346945"/>
                  <a:gd name="connsiteY11" fmla="*/ 324349 h 324348"/>
                  <a:gd name="connsiteX12" fmla="*/ 0 w 346945"/>
                  <a:gd name="connsiteY12" fmla="*/ 324349 h 324348"/>
                  <a:gd name="connsiteX13" fmla="*/ 0 w 346945"/>
                  <a:gd name="connsiteY13" fmla="*/ 0 h 324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6945" h="324348">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grpFill/>
              <a:ln w="9511" cap="flat">
                <a:noFill/>
                <a:prstDash val="solid"/>
                <a:miter/>
              </a:ln>
            </p:spPr>
            <p:txBody>
              <a:bodyPr rtlCol="0" anchor="ctr"/>
              <a:lstStyle/>
              <a:p>
                <a:endParaRPr lang="en-US">
                  <a:solidFill>
                    <a:schemeClr val="tx1"/>
                  </a:solidFill>
                </a:endParaRPr>
              </a:p>
            </p:txBody>
          </p:sp>
          <p:sp>
            <p:nvSpPr>
              <p:cNvPr id="18" name="Freeform 17">
                <a:extLst>
                  <a:ext uri="{FF2B5EF4-FFF2-40B4-BE49-F238E27FC236}">
                    <a16:creationId xmlns:a16="http://schemas.microsoft.com/office/drawing/2014/main" id="{32330A38-D8A1-8C4D-87B6-35C03457338C}"/>
                  </a:ext>
                </a:extLst>
              </p:cNvPr>
              <p:cNvSpPr/>
              <p:nvPr/>
            </p:nvSpPr>
            <p:spPr>
              <a:xfrm>
                <a:off x="4628396" y="6104227"/>
                <a:ext cx="230853" cy="253154"/>
              </a:xfrm>
              <a:custGeom>
                <a:avLst/>
                <a:gdLst>
                  <a:gd name="connsiteX0" fmla="*/ 122944 w 230853"/>
                  <a:gd name="connsiteY0" fmla="*/ 253155 h 253154"/>
                  <a:gd name="connsiteX1" fmla="*/ 58712 w 230853"/>
                  <a:gd name="connsiteY1" fmla="*/ 237061 h 253154"/>
                  <a:gd name="connsiteX2" fmla="*/ 15511 w 230853"/>
                  <a:gd name="connsiteY2" fmla="*/ 192470 h 253154"/>
                  <a:gd name="connsiteX3" fmla="*/ 0 w 230853"/>
                  <a:gd name="connsiteY3" fmla="*/ 127145 h 253154"/>
                  <a:gd name="connsiteX4" fmla="*/ 15130 w 230853"/>
                  <a:gd name="connsiteY4" fmla="*/ 61159 h 253154"/>
                  <a:gd name="connsiteX5" fmla="*/ 57190 w 230853"/>
                  <a:gd name="connsiteY5" fmla="*/ 16189 h 253154"/>
                  <a:gd name="connsiteX6" fmla="*/ 119043 w 230853"/>
                  <a:gd name="connsiteY6" fmla="*/ 0 h 253154"/>
                  <a:gd name="connsiteX7" fmla="*/ 178802 w 230853"/>
                  <a:gd name="connsiteY7" fmla="*/ 16378 h 253154"/>
                  <a:gd name="connsiteX8" fmla="*/ 217341 w 230853"/>
                  <a:gd name="connsiteY8" fmla="*/ 62105 h 253154"/>
                  <a:gd name="connsiteX9" fmla="*/ 230853 w 230853"/>
                  <a:gd name="connsiteY9" fmla="*/ 131122 h 253154"/>
                  <a:gd name="connsiteX10" fmla="*/ 230853 w 230853"/>
                  <a:gd name="connsiteY10" fmla="*/ 145512 h 253154"/>
                  <a:gd name="connsiteX11" fmla="*/ 52242 w 230853"/>
                  <a:gd name="connsiteY11" fmla="*/ 145512 h 253154"/>
                  <a:gd name="connsiteX12" fmla="*/ 76317 w 230853"/>
                  <a:gd name="connsiteY12" fmla="*/ 192186 h 253154"/>
                  <a:gd name="connsiteX13" fmla="*/ 124847 w 230853"/>
                  <a:gd name="connsiteY13" fmla="*/ 209227 h 253154"/>
                  <a:gd name="connsiteX14" fmla="*/ 165385 w 230853"/>
                  <a:gd name="connsiteY14" fmla="*/ 202316 h 253154"/>
                  <a:gd name="connsiteX15" fmla="*/ 197262 w 230853"/>
                  <a:gd name="connsiteY15" fmla="*/ 181204 h 253154"/>
                  <a:gd name="connsiteX16" fmla="*/ 225239 w 230853"/>
                  <a:gd name="connsiteY16" fmla="*/ 215286 h 253154"/>
                  <a:gd name="connsiteX17" fmla="*/ 122944 w 230853"/>
                  <a:gd name="connsiteY17" fmla="*/ 253155 h 253154"/>
                  <a:gd name="connsiteX18" fmla="*/ 161388 w 230853"/>
                  <a:gd name="connsiteY18" fmla="*/ 60685 h 253154"/>
                  <a:gd name="connsiteX19" fmla="*/ 118091 w 230853"/>
                  <a:gd name="connsiteY19" fmla="*/ 43928 h 253154"/>
                  <a:gd name="connsiteX20" fmla="*/ 74414 w 230853"/>
                  <a:gd name="connsiteY20" fmla="*/ 61064 h 253154"/>
                  <a:gd name="connsiteX21" fmla="*/ 52147 w 230853"/>
                  <a:gd name="connsiteY21" fmla="*/ 107170 h 253154"/>
                  <a:gd name="connsiteX22" fmla="*/ 180229 w 230853"/>
                  <a:gd name="connsiteY22" fmla="*/ 107170 h 253154"/>
                  <a:gd name="connsiteX23" fmla="*/ 161388 w 230853"/>
                  <a:gd name="connsiteY23" fmla="*/ 60685 h 253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0853" h="253154">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grpFill/>
              <a:ln w="9511" cap="flat">
                <a:noFill/>
                <a:prstDash val="solid"/>
                <a:miter/>
              </a:ln>
            </p:spPr>
            <p:txBody>
              <a:bodyPr rtlCol="0" anchor="ctr"/>
              <a:lstStyle/>
              <a:p>
                <a:endParaRPr lang="en-US">
                  <a:solidFill>
                    <a:schemeClr val="tx1"/>
                  </a:solidFill>
                </a:endParaRPr>
              </a:p>
            </p:txBody>
          </p:sp>
          <p:sp>
            <p:nvSpPr>
              <p:cNvPr id="19" name="Freeform 18">
                <a:extLst>
                  <a:ext uri="{FF2B5EF4-FFF2-40B4-BE49-F238E27FC236}">
                    <a16:creationId xmlns:a16="http://schemas.microsoft.com/office/drawing/2014/main" id="{6C50B93D-BEB3-F540-8726-16F3765C0F7D}"/>
                  </a:ext>
                </a:extLst>
              </p:cNvPr>
              <p:cNvSpPr/>
              <p:nvPr/>
            </p:nvSpPr>
            <p:spPr>
              <a:xfrm>
                <a:off x="4874474" y="6038997"/>
                <a:ext cx="172711" cy="317911"/>
              </a:xfrm>
              <a:custGeom>
                <a:avLst/>
                <a:gdLst>
                  <a:gd name="connsiteX0" fmla="*/ 48435 w 172711"/>
                  <a:gd name="connsiteY0" fmla="*/ 113797 h 317911"/>
                  <a:gd name="connsiteX1" fmla="*/ 0 w 172711"/>
                  <a:gd name="connsiteY1" fmla="*/ 113797 h 317911"/>
                  <a:gd name="connsiteX2" fmla="*/ 0 w 172711"/>
                  <a:gd name="connsiteY2" fmla="*/ 70910 h 317911"/>
                  <a:gd name="connsiteX3" fmla="*/ 48435 w 172711"/>
                  <a:gd name="connsiteY3" fmla="*/ 70910 h 317911"/>
                  <a:gd name="connsiteX4" fmla="*/ 48435 w 172711"/>
                  <a:gd name="connsiteY4" fmla="*/ 0 h 317911"/>
                  <a:gd name="connsiteX5" fmla="*/ 99155 w 172711"/>
                  <a:gd name="connsiteY5" fmla="*/ 0 h 317911"/>
                  <a:gd name="connsiteX6" fmla="*/ 99155 w 172711"/>
                  <a:gd name="connsiteY6" fmla="*/ 70910 h 317911"/>
                  <a:gd name="connsiteX7" fmla="*/ 172712 w 172711"/>
                  <a:gd name="connsiteY7" fmla="*/ 70910 h 317911"/>
                  <a:gd name="connsiteX8" fmla="*/ 172712 w 172711"/>
                  <a:gd name="connsiteY8" fmla="*/ 113797 h 317911"/>
                  <a:gd name="connsiteX9" fmla="*/ 99155 w 172711"/>
                  <a:gd name="connsiteY9" fmla="*/ 113797 h 317911"/>
                  <a:gd name="connsiteX10" fmla="*/ 99155 w 172711"/>
                  <a:gd name="connsiteY10" fmla="*/ 222481 h 317911"/>
                  <a:gd name="connsiteX11" fmla="*/ 108480 w 172711"/>
                  <a:gd name="connsiteY11" fmla="*/ 261202 h 317911"/>
                  <a:gd name="connsiteX12" fmla="*/ 140358 w 172711"/>
                  <a:gd name="connsiteY12" fmla="*/ 272752 h 317911"/>
                  <a:gd name="connsiteX13" fmla="*/ 157391 w 172711"/>
                  <a:gd name="connsiteY13" fmla="*/ 271900 h 317911"/>
                  <a:gd name="connsiteX14" fmla="*/ 172712 w 172711"/>
                  <a:gd name="connsiteY14" fmla="*/ 269723 h 317911"/>
                  <a:gd name="connsiteX15" fmla="*/ 172712 w 172711"/>
                  <a:gd name="connsiteY15" fmla="*/ 312136 h 317911"/>
                  <a:gd name="connsiteX16" fmla="*/ 153300 w 172711"/>
                  <a:gd name="connsiteY16" fmla="*/ 316302 h 317911"/>
                  <a:gd name="connsiteX17" fmla="*/ 130557 w 172711"/>
                  <a:gd name="connsiteY17" fmla="*/ 317911 h 317911"/>
                  <a:gd name="connsiteX18" fmla="*/ 48340 w 172711"/>
                  <a:gd name="connsiteY18" fmla="*/ 228445 h 317911"/>
                  <a:gd name="connsiteX19" fmla="*/ 48340 w 172711"/>
                  <a:gd name="connsiteY19" fmla="*/ 113797 h 317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2711" h="317911">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grpFill/>
              <a:ln w="9511" cap="flat">
                <a:noFill/>
                <a:prstDash val="solid"/>
                <a:miter/>
              </a:ln>
            </p:spPr>
            <p:txBody>
              <a:bodyPr rtlCol="0" anchor="ctr"/>
              <a:lstStyle/>
              <a:p>
                <a:endParaRPr lang="en-US">
                  <a:solidFill>
                    <a:schemeClr val="tx1"/>
                  </a:solidFill>
                </a:endParaRPr>
              </a:p>
            </p:txBody>
          </p:sp>
          <p:sp>
            <p:nvSpPr>
              <p:cNvPr id="20" name="Freeform 19">
                <a:extLst>
                  <a:ext uri="{FF2B5EF4-FFF2-40B4-BE49-F238E27FC236}">
                    <a16:creationId xmlns:a16="http://schemas.microsoft.com/office/drawing/2014/main" id="{9219D173-D4BB-2043-A999-E5D25B30CDCA}"/>
                  </a:ext>
                </a:extLst>
              </p:cNvPr>
              <p:cNvSpPr/>
              <p:nvPr/>
            </p:nvSpPr>
            <p:spPr>
              <a:xfrm>
                <a:off x="5071547" y="6104132"/>
                <a:ext cx="240368" cy="253249"/>
              </a:xfrm>
              <a:custGeom>
                <a:avLst/>
                <a:gdLst>
                  <a:gd name="connsiteX0" fmla="*/ 240274 w 240368"/>
                  <a:gd name="connsiteY0" fmla="*/ 247380 h 253249"/>
                  <a:gd name="connsiteX1" fmla="*/ 190411 w 240368"/>
                  <a:gd name="connsiteY1" fmla="*/ 247380 h 253249"/>
                  <a:gd name="connsiteX2" fmla="*/ 190411 w 240368"/>
                  <a:gd name="connsiteY2" fmla="*/ 213582 h 253249"/>
                  <a:gd name="connsiteX3" fmla="*/ 156630 w 240368"/>
                  <a:gd name="connsiteY3" fmla="*/ 242930 h 253249"/>
                  <a:gd name="connsiteX4" fmla="*/ 110098 w 240368"/>
                  <a:gd name="connsiteY4" fmla="*/ 253250 h 253249"/>
                  <a:gd name="connsiteX5" fmla="*/ 53193 w 240368"/>
                  <a:gd name="connsiteY5" fmla="*/ 236871 h 253249"/>
                  <a:gd name="connsiteX6" fmla="*/ 14178 w 240368"/>
                  <a:gd name="connsiteY6" fmla="*/ 191902 h 253249"/>
                  <a:gd name="connsiteX7" fmla="*/ 0 w 240368"/>
                  <a:gd name="connsiteY7" fmla="*/ 126483 h 253249"/>
                  <a:gd name="connsiteX8" fmla="*/ 14464 w 240368"/>
                  <a:gd name="connsiteY8" fmla="*/ 60875 h 253249"/>
                  <a:gd name="connsiteX9" fmla="*/ 54430 w 240368"/>
                  <a:gd name="connsiteY9" fmla="*/ 16189 h 253249"/>
                  <a:gd name="connsiteX10" fmla="*/ 112952 w 240368"/>
                  <a:gd name="connsiteY10" fmla="*/ 0 h 253249"/>
                  <a:gd name="connsiteX11" fmla="*/ 157677 w 240368"/>
                  <a:gd name="connsiteY11" fmla="*/ 9657 h 253249"/>
                  <a:gd name="connsiteX12" fmla="*/ 190506 w 240368"/>
                  <a:gd name="connsiteY12" fmla="*/ 36922 h 253249"/>
                  <a:gd name="connsiteX13" fmla="*/ 190506 w 240368"/>
                  <a:gd name="connsiteY13" fmla="*/ 5870 h 253249"/>
                  <a:gd name="connsiteX14" fmla="*/ 240369 w 240368"/>
                  <a:gd name="connsiteY14" fmla="*/ 5870 h 253249"/>
                  <a:gd name="connsiteX15" fmla="*/ 240369 w 240368"/>
                  <a:gd name="connsiteY15" fmla="*/ 247380 h 253249"/>
                  <a:gd name="connsiteX16" fmla="*/ 189459 w 240368"/>
                  <a:gd name="connsiteY16" fmla="*/ 90318 h 253249"/>
                  <a:gd name="connsiteX17" fmla="*/ 163767 w 240368"/>
                  <a:gd name="connsiteY17" fmla="*/ 57750 h 253249"/>
                  <a:gd name="connsiteX18" fmla="*/ 123134 w 240368"/>
                  <a:gd name="connsiteY18" fmla="*/ 45822 h 253249"/>
                  <a:gd name="connsiteX19" fmla="*/ 71178 w 240368"/>
                  <a:gd name="connsiteY19" fmla="*/ 67596 h 253249"/>
                  <a:gd name="connsiteX20" fmla="*/ 51861 w 240368"/>
                  <a:gd name="connsiteY20" fmla="*/ 126483 h 253249"/>
                  <a:gd name="connsiteX21" fmla="*/ 70512 w 240368"/>
                  <a:gd name="connsiteY21" fmla="*/ 185559 h 253249"/>
                  <a:gd name="connsiteX22" fmla="*/ 121041 w 240368"/>
                  <a:gd name="connsiteY22" fmla="*/ 207333 h 253249"/>
                  <a:gd name="connsiteX23" fmla="*/ 162910 w 240368"/>
                  <a:gd name="connsiteY23" fmla="*/ 195310 h 253249"/>
                  <a:gd name="connsiteX24" fmla="*/ 189459 w 240368"/>
                  <a:gd name="connsiteY24" fmla="*/ 162837 h 253249"/>
                  <a:gd name="connsiteX25" fmla="*/ 189459 w 240368"/>
                  <a:gd name="connsiteY25" fmla="*/ 90318 h 253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40368" h="253249">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grpFill/>
              <a:ln w="9511" cap="flat">
                <a:noFill/>
                <a:prstDash val="solid"/>
                <a:miter/>
              </a:ln>
            </p:spPr>
            <p:txBody>
              <a:bodyPr rtlCol="0" anchor="ctr"/>
              <a:lstStyle/>
              <a:p>
                <a:endParaRPr lang="en-US">
                  <a:solidFill>
                    <a:schemeClr val="tx1"/>
                  </a:solidFill>
                </a:endParaRPr>
              </a:p>
            </p:txBody>
          </p:sp>
        </p:grpSp>
        <p:sp>
          <p:nvSpPr>
            <p:cNvPr id="16" name="Freeform 15">
              <a:extLst>
                <a:ext uri="{FF2B5EF4-FFF2-40B4-BE49-F238E27FC236}">
                  <a16:creationId xmlns:a16="http://schemas.microsoft.com/office/drawing/2014/main" id="{6CDC74F7-B904-EE4B-BA82-9FA8B6F24399}"/>
                </a:ext>
              </a:extLst>
            </p:cNvPr>
            <p:cNvSpPr/>
            <p:nvPr/>
          </p:nvSpPr>
          <p:spPr>
            <a:xfrm>
              <a:off x="3610015" y="6016276"/>
              <a:ext cx="516136" cy="341200"/>
            </a:xfrm>
            <a:custGeom>
              <a:avLst/>
              <a:gdLst>
                <a:gd name="connsiteX0" fmla="*/ 370355 w 516136"/>
                <a:gd name="connsiteY0" fmla="*/ 0 h 341200"/>
                <a:gd name="connsiteX1" fmla="*/ 265015 w 516136"/>
                <a:gd name="connsiteY1" fmla="*/ 71951 h 341200"/>
                <a:gd name="connsiteX2" fmla="*/ 148256 w 516136"/>
                <a:gd name="connsiteY2" fmla="*/ 0 h 341200"/>
                <a:gd name="connsiteX3" fmla="*/ 0 w 516136"/>
                <a:gd name="connsiteY3" fmla="*/ 223806 h 341200"/>
                <a:gd name="connsiteX4" fmla="*/ 93635 w 516136"/>
                <a:gd name="connsiteY4" fmla="*/ 341201 h 341200"/>
                <a:gd name="connsiteX5" fmla="*/ 220196 w 516136"/>
                <a:gd name="connsiteY5" fmla="*/ 227593 h 341200"/>
                <a:gd name="connsiteX6" fmla="*/ 258164 w 516136"/>
                <a:gd name="connsiteY6" fmla="*/ 160849 h 341200"/>
                <a:gd name="connsiteX7" fmla="*/ 275292 w 516136"/>
                <a:gd name="connsiteY7" fmla="*/ 188967 h 341200"/>
                <a:gd name="connsiteX8" fmla="*/ 300604 w 516136"/>
                <a:gd name="connsiteY8" fmla="*/ 231285 h 341200"/>
                <a:gd name="connsiteX9" fmla="*/ 427164 w 516136"/>
                <a:gd name="connsiteY9" fmla="*/ 341201 h 341200"/>
                <a:gd name="connsiteX10" fmla="*/ 516137 w 516136"/>
                <a:gd name="connsiteY10" fmla="*/ 221629 h 341200"/>
                <a:gd name="connsiteX11" fmla="*/ 370355 w 516136"/>
                <a:gd name="connsiteY11" fmla="*/ 0 h 341200"/>
                <a:gd name="connsiteX12" fmla="*/ 179087 w 516136"/>
                <a:gd name="connsiteY12" fmla="*/ 202126 h 341200"/>
                <a:gd name="connsiteX13" fmla="*/ 95824 w 516136"/>
                <a:gd name="connsiteY13" fmla="*/ 285628 h 341200"/>
                <a:gd name="connsiteX14" fmla="*/ 55858 w 516136"/>
                <a:gd name="connsiteY14" fmla="*/ 224658 h 341200"/>
                <a:gd name="connsiteX15" fmla="*/ 147590 w 516136"/>
                <a:gd name="connsiteY15" fmla="*/ 55668 h 341200"/>
                <a:gd name="connsiteX16" fmla="*/ 231805 w 516136"/>
                <a:gd name="connsiteY16" fmla="*/ 120424 h 341200"/>
                <a:gd name="connsiteX17" fmla="*/ 179087 w 516136"/>
                <a:gd name="connsiteY17" fmla="*/ 202126 h 341200"/>
                <a:gd name="connsiteX18" fmla="*/ 344186 w 516136"/>
                <a:gd name="connsiteY18" fmla="*/ 193511 h 341200"/>
                <a:gd name="connsiteX19" fmla="*/ 313926 w 516136"/>
                <a:gd name="connsiteY19" fmla="*/ 143335 h 341200"/>
                <a:gd name="connsiteX20" fmla="*/ 290327 w 516136"/>
                <a:gd name="connsiteY20" fmla="*/ 106791 h 341200"/>
                <a:gd name="connsiteX21" fmla="*/ 366834 w 516136"/>
                <a:gd name="connsiteY21" fmla="*/ 44023 h 341200"/>
                <a:gd name="connsiteX22" fmla="*/ 466845 w 516136"/>
                <a:gd name="connsiteY22" fmla="*/ 225416 h 341200"/>
                <a:gd name="connsiteX23" fmla="*/ 428306 w 516136"/>
                <a:gd name="connsiteY23" fmla="*/ 285628 h 341200"/>
                <a:gd name="connsiteX24" fmla="*/ 344186 w 516136"/>
                <a:gd name="connsiteY24" fmla="*/ 193511 h 34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16136" h="34120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grpFill/>
            <a:ln w="9511" cap="flat">
              <a:noFill/>
              <a:prstDash val="solid"/>
              <a:miter/>
            </a:ln>
          </p:spPr>
          <p:txBody>
            <a:bodyPr rtlCol="0" anchor="ctr"/>
            <a:lstStyle/>
            <a:p>
              <a:endParaRPr lang="en-US">
                <a:solidFill>
                  <a:schemeClr val="tx1"/>
                </a:solidFill>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2"/>
        </a:solidFill>
        <a:effectLst/>
      </p:bgPr>
    </p:bg>
    <p:spTree>
      <p:nvGrpSpPr>
        <p:cNvPr id="1" name="Shape 5"/>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9" r:id="rId1"/>
    <p:sldLayoutId id="2147483650" r:id="rId2"/>
    <p:sldLayoutId id="2147483663" r:id="rId3"/>
    <p:sldLayoutId id="2147483651" r:id="rId4"/>
    <p:sldLayoutId id="2147483652" r:id="rId5"/>
    <p:sldLayoutId id="2147483662" r:id="rId6"/>
    <p:sldLayoutId id="2147483653" r:id="rId7"/>
    <p:sldLayoutId id="2147483654" r:id="rId8"/>
    <p:sldLayoutId id="2147483655" r:id="rId9"/>
    <p:sldLayoutId id="2147483656" r:id="rId10"/>
    <p:sldLayoutId id="2147483657" r:id="rId11"/>
    <p:sldLayoutId id="2147483658" r:id="rId12"/>
    <p:sldLayoutId id="2147483660" r:id="rId13"/>
    <p:sldLayoutId id="2147483661" r:id="rId1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4320">
          <p15:clr>
            <a:srgbClr val="EA4335"/>
          </p15:clr>
        </p15:guide>
        <p15:guide id="2" pos="7677">
          <p15:clr>
            <a:srgbClr val="EA4335"/>
          </p15:clr>
        </p15:guide>
        <p15:guide id="3" pos="588">
          <p15:clr>
            <a:srgbClr val="EA4335"/>
          </p15:clr>
        </p15:guide>
        <p15:guide id="4" orient="horz" pos="588">
          <p15:clr>
            <a:srgbClr val="EA4335"/>
          </p15:clr>
        </p15:guide>
        <p15:guide id="5" pos="14764">
          <p15:clr>
            <a:srgbClr val="EA4335"/>
          </p15:clr>
        </p15:guide>
        <p15:guide id="6" orient="horz" pos="8052">
          <p15:clr>
            <a:srgbClr val="EA4335"/>
          </p15:clr>
        </p15:guide>
        <p15:guide id="7" pos="1770">
          <p15:clr>
            <a:srgbClr val="EA4335"/>
          </p15:clr>
        </p15:guide>
        <p15:guide id="8" pos="2954">
          <p15:clr>
            <a:srgbClr val="EA4335"/>
          </p15:clr>
        </p15:guide>
        <p15:guide id="9" pos="4135">
          <p15:clr>
            <a:srgbClr val="EA4335"/>
          </p15:clr>
        </p15:guide>
        <p15:guide id="10" pos="5315">
          <p15:clr>
            <a:srgbClr val="EA4335"/>
          </p15:clr>
        </p15:guide>
        <p15:guide id="11" pos="6498">
          <p15:clr>
            <a:srgbClr val="EA4335"/>
          </p15:clr>
        </p15:guide>
        <p15:guide id="12" pos="8863">
          <p15:clr>
            <a:srgbClr val="EA4335"/>
          </p15:clr>
        </p15:guide>
        <p15:guide id="13" pos="10044">
          <p15:clr>
            <a:srgbClr val="EA4335"/>
          </p15:clr>
        </p15:guide>
        <p15:guide id="14" pos="11226">
          <p15:clr>
            <a:srgbClr val="EA4335"/>
          </p15:clr>
        </p15:guide>
        <p15:guide id="15" pos="12407">
          <p15:clr>
            <a:srgbClr val="EA4335"/>
          </p15:clr>
        </p15:guide>
        <p15:guide id="16" pos="13589">
          <p15:clr>
            <a:srgbClr val="EA4335"/>
          </p15:clr>
        </p15:guide>
        <p15:guide id="17" pos="1178">
          <p15:clr>
            <a:srgbClr val="EA4335"/>
          </p15:clr>
        </p15:guide>
        <p15:guide id="18" pos="2362">
          <p15:clr>
            <a:srgbClr val="EA4335"/>
          </p15:clr>
        </p15:guide>
        <p15:guide id="19" pos="3543">
          <p15:clr>
            <a:srgbClr val="EA4335"/>
          </p15:clr>
        </p15:guide>
        <p15:guide id="20" pos="4723">
          <p15:clr>
            <a:srgbClr val="EA4335"/>
          </p15:clr>
        </p15:guide>
        <p15:guide id="21" pos="5906">
          <p15:clr>
            <a:srgbClr val="EA4335"/>
          </p15:clr>
        </p15:guide>
        <p15:guide id="22" pos="7089">
          <p15:clr>
            <a:srgbClr val="EA4335"/>
          </p15:clr>
        </p15:guide>
        <p15:guide id="23" pos="8271">
          <p15:clr>
            <a:srgbClr val="EA4335"/>
          </p15:clr>
        </p15:guide>
        <p15:guide id="24" pos="9453">
          <p15:clr>
            <a:srgbClr val="EA4335"/>
          </p15:clr>
        </p15:guide>
        <p15:guide id="25" pos="10634">
          <p15:clr>
            <a:srgbClr val="EA4335"/>
          </p15:clr>
        </p15:guide>
        <p15:guide id="26" pos="11818">
          <p15:clr>
            <a:srgbClr val="EA4335"/>
          </p15:clr>
        </p15:guide>
        <p15:guide id="27" pos="12999">
          <p15:clr>
            <a:srgbClr val="EA4335"/>
          </p15:clr>
        </p15:guide>
        <p15:guide id="28" pos="14181">
          <p15:clr>
            <a:srgbClr val="EA4335"/>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8.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9.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0.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1.xml"/><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4.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7.xml"/><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6B4E"/>
        </a:solidFill>
        <a:effectLst/>
      </p:bgPr>
    </p:bg>
    <p:spTree>
      <p:nvGrpSpPr>
        <p:cNvPr id="1" name="Shape 161"/>
        <p:cNvGrpSpPr/>
        <p:nvPr/>
      </p:nvGrpSpPr>
      <p:grpSpPr>
        <a:xfrm>
          <a:off x="0" y="0"/>
          <a:ext cx="0" cy="0"/>
          <a:chOff x="0" y="0"/>
          <a:chExt cx="0" cy="0"/>
        </a:xfrm>
      </p:grpSpPr>
      <p:sp>
        <p:nvSpPr>
          <p:cNvPr id="3" name="Subtitle 2">
            <a:extLst>
              <a:ext uri="{FF2B5EF4-FFF2-40B4-BE49-F238E27FC236}">
                <a16:creationId xmlns:a16="http://schemas.microsoft.com/office/drawing/2014/main" id="{6AC4C94B-E176-0446-86FC-E9192AB3767F}"/>
              </a:ext>
            </a:extLst>
          </p:cNvPr>
          <p:cNvSpPr>
            <a:spLocks noGrp="1"/>
          </p:cNvSpPr>
          <p:nvPr>
            <p:ph type="subTitle" idx="2"/>
          </p:nvPr>
        </p:nvSpPr>
        <p:spPr/>
        <p:txBody>
          <a:bodyPr/>
          <a:lstStyle/>
          <a:p>
            <a:endParaRPr lang="en-US"/>
          </a:p>
        </p:txBody>
      </p:sp>
      <p:sp>
        <p:nvSpPr>
          <p:cNvPr id="5" name="Title 4">
            <a:extLst>
              <a:ext uri="{FF2B5EF4-FFF2-40B4-BE49-F238E27FC236}">
                <a16:creationId xmlns:a16="http://schemas.microsoft.com/office/drawing/2014/main" id="{5995F87A-D333-9F44-9D24-2C1170C3087A}"/>
              </a:ext>
            </a:extLst>
          </p:cNvPr>
          <p:cNvSpPr>
            <a:spLocks noGrp="1"/>
          </p:cNvSpPr>
          <p:nvPr>
            <p:ph type="ctrTitle"/>
          </p:nvPr>
        </p:nvSpPr>
        <p:spPr/>
        <p:txBody>
          <a:bodyPr/>
          <a:lstStyle/>
          <a:p>
            <a:endParaRPr lang="en-US"/>
          </a:p>
        </p:txBody>
      </p:sp>
      <p:pic>
        <p:nvPicPr>
          <p:cNvPr id="6" name="Picture 5">
            <a:extLst>
              <a:ext uri="{FF2B5EF4-FFF2-40B4-BE49-F238E27FC236}">
                <a16:creationId xmlns:a16="http://schemas.microsoft.com/office/drawing/2014/main" id="{54405F7B-9D78-A644-BE66-59EC5130FB70}"/>
              </a:ext>
            </a:extLst>
          </p:cNvPr>
          <p:cNvPicPr>
            <a:picLocks noChangeAspect="1"/>
          </p:cNvPicPr>
          <p:nvPr/>
        </p:nvPicPr>
        <p:blipFill>
          <a:blip r:embed="rId3"/>
          <a:stretch>
            <a:fillRect/>
          </a:stretch>
        </p:blipFill>
        <p:spPr>
          <a:xfrm>
            <a:off x="0" y="2516"/>
            <a:ext cx="24371300" cy="13710967"/>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pic>
        <p:nvPicPr>
          <p:cNvPr id="2" name="Picture 1">
            <a:extLst>
              <a:ext uri="{FF2B5EF4-FFF2-40B4-BE49-F238E27FC236}">
                <a16:creationId xmlns:a16="http://schemas.microsoft.com/office/drawing/2014/main" id="{0CC2CBF4-A67B-1B4D-AD4C-C862AD04A0CC}"/>
              </a:ext>
            </a:extLst>
          </p:cNvPr>
          <p:cNvPicPr>
            <a:picLocks noChangeAspect="1"/>
          </p:cNvPicPr>
          <p:nvPr/>
        </p:nvPicPr>
        <p:blipFill>
          <a:blip r:embed="rId3"/>
          <a:stretch>
            <a:fillRect/>
          </a:stretch>
        </p:blipFill>
        <p:spPr>
          <a:xfrm>
            <a:off x="0" y="2516"/>
            <a:ext cx="24371300" cy="13710967"/>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pic>
        <p:nvPicPr>
          <p:cNvPr id="2" name="Picture 1">
            <a:extLst>
              <a:ext uri="{FF2B5EF4-FFF2-40B4-BE49-F238E27FC236}">
                <a16:creationId xmlns:a16="http://schemas.microsoft.com/office/drawing/2014/main" id="{380B06A6-73A6-7E43-B562-879147091060}"/>
              </a:ext>
            </a:extLst>
          </p:cNvPr>
          <p:cNvPicPr>
            <a:picLocks noChangeAspect="1"/>
          </p:cNvPicPr>
          <p:nvPr/>
        </p:nvPicPr>
        <p:blipFill>
          <a:blip r:embed="rId3"/>
          <a:stretch>
            <a:fillRect/>
          </a:stretch>
        </p:blipFill>
        <p:spPr>
          <a:xfrm>
            <a:off x="0" y="2516"/>
            <a:ext cx="24371300" cy="13710967"/>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pic>
        <p:nvPicPr>
          <p:cNvPr id="2" name="Picture 1">
            <a:extLst>
              <a:ext uri="{FF2B5EF4-FFF2-40B4-BE49-F238E27FC236}">
                <a16:creationId xmlns:a16="http://schemas.microsoft.com/office/drawing/2014/main" id="{9CB34CC9-7F89-AE4E-82DE-B8B36C83F0E2}"/>
              </a:ext>
            </a:extLst>
          </p:cNvPr>
          <p:cNvPicPr>
            <a:picLocks noChangeAspect="1"/>
          </p:cNvPicPr>
          <p:nvPr/>
        </p:nvPicPr>
        <p:blipFill>
          <a:blip r:embed="rId3"/>
          <a:stretch>
            <a:fillRect/>
          </a:stretch>
        </p:blipFill>
        <p:spPr>
          <a:xfrm>
            <a:off x="0" y="2516"/>
            <a:ext cx="24371300" cy="13710967"/>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55B473"/>
        </a:solidFill>
        <a:effectLst/>
      </p:bgPr>
    </p:bg>
    <p:spTree>
      <p:nvGrpSpPr>
        <p:cNvPr id="1" name="Shape 431"/>
        <p:cNvGrpSpPr/>
        <p:nvPr/>
      </p:nvGrpSpPr>
      <p:grpSpPr>
        <a:xfrm>
          <a:off x="0" y="0"/>
          <a:ext cx="0" cy="0"/>
          <a:chOff x="0" y="0"/>
          <a:chExt cx="0" cy="0"/>
        </a:xfrm>
      </p:grpSpPr>
      <p:sp>
        <p:nvSpPr>
          <p:cNvPr id="435" name="Google Shape;435;p142"/>
          <p:cNvSpPr txBox="1"/>
          <p:nvPr/>
        </p:nvSpPr>
        <p:spPr>
          <a:xfrm>
            <a:off x="22525038" y="12730923"/>
            <a:ext cx="925512" cy="206594"/>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300"/>
              <a:buFont typeface="Arial"/>
              <a:buNone/>
            </a:pPr>
            <a:fld id="{00000000-1234-1234-1234-123412341234}" type="slidenum">
              <a:rPr lang="en-SG" sz="1200" b="1" i="0" u="none" strike="noStrike" cap="none">
                <a:solidFill>
                  <a:srgbClr val="005A42"/>
                </a:solidFill>
                <a:latin typeface="Montserrat SemiBold"/>
                <a:ea typeface="Montserrat SemiBold"/>
                <a:cs typeface="Montserrat SemiBold"/>
                <a:sym typeface="Montserrat SemiBold"/>
              </a:rPr>
              <a:t>13</a:t>
            </a:fld>
            <a:endParaRPr sz="1200" b="1" i="0" u="none" strike="noStrike" cap="none">
              <a:solidFill>
                <a:srgbClr val="005A42"/>
              </a:solidFill>
              <a:latin typeface="Montserrat SemiBold"/>
              <a:ea typeface="Montserrat SemiBold"/>
              <a:cs typeface="Montserrat SemiBold"/>
              <a:sym typeface="Montserrat SemiBold"/>
            </a:endParaRPr>
          </a:p>
        </p:txBody>
      </p:sp>
      <p:pic>
        <p:nvPicPr>
          <p:cNvPr id="2" name="Picture 1">
            <a:extLst>
              <a:ext uri="{FF2B5EF4-FFF2-40B4-BE49-F238E27FC236}">
                <a16:creationId xmlns:a16="http://schemas.microsoft.com/office/drawing/2014/main" id="{C884BCFE-4F8B-2947-94C5-55AF946BC43D}"/>
              </a:ext>
            </a:extLst>
          </p:cNvPr>
          <p:cNvPicPr>
            <a:picLocks noChangeAspect="1"/>
          </p:cNvPicPr>
          <p:nvPr/>
        </p:nvPicPr>
        <p:blipFill>
          <a:blip r:embed="rId3"/>
          <a:stretch>
            <a:fillRect/>
          </a:stretch>
        </p:blipFill>
        <p:spPr>
          <a:xfrm>
            <a:off x="0" y="2516"/>
            <a:ext cx="24371300" cy="13710967"/>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450"/>
        <p:cNvGrpSpPr/>
        <p:nvPr/>
      </p:nvGrpSpPr>
      <p:grpSpPr>
        <a:xfrm>
          <a:off x="0" y="0"/>
          <a:ext cx="0" cy="0"/>
          <a:chOff x="0" y="0"/>
          <a:chExt cx="0" cy="0"/>
        </a:xfrm>
      </p:grpSpPr>
      <p:pic>
        <p:nvPicPr>
          <p:cNvPr id="2" name="Picture 1">
            <a:extLst>
              <a:ext uri="{FF2B5EF4-FFF2-40B4-BE49-F238E27FC236}">
                <a16:creationId xmlns:a16="http://schemas.microsoft.com/office/drawing/2014/main" id="{E8B36E5A-088B-5849-8035-0520CEF8955D}"/>
              </a:ext>
            </a:extLst>
          </p:cNvPr>
          <p:cNvPicPr>
            <a:picLocks noChangeAspect="1"/>
          </p:cNvPicPr>
          <p:nvPr/>
        </p:nvPicPr>
        <p:blipFill>
          <a:blip r:embed="rId3"/>
          <a:stretch>
            <a:fillRect/>
          </a:stretch>
        </p:blipFill>
        <p:spPr>
          <a:xfrm>
            <a:off x="0" y="2516"/>
            <a:ext cx="24371300" cy="13710967"/>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pic>
        <p:nvPicPr>
          <p:cNvPr id="2" name="Picture 1">
            <a:extLst>
              <a:ext uri="{FF2B5EF4-FFF2-40B4-BE49-F238E27FC236}">
                <a16:creationId xmlns:a16="http://schemas.microsoft.com/office/drawing/2014/main" id="{9B44F519-2003-634F-9C7A-0BC7290DFE52}"/>
              </a:ext>
            </a:extLst>
          </p:cNvPr>
          <p:cNvPicPr>
            <a:picLocks noChangeAspect="1"/>
          </p:cNvPicPr>
          <p:nvPr/>
        </p:nvPicPr>
        <p:blipFill>
          <a:blip r:embed="rId3"/>
          <a:stretch>
            <a:fillRect/>
          </a:stretch>
        </p:blipFill>
        <p:spPr>
          <a:xfrm>
            <a:off x="0" y="2516"/>
            <a:ext cx="24371300" cy="13710967"/>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pic>
        <p:nvPicPr>
          <p:cNvPr id="2" name="Picture 1">
            <a:extLst>
              <a:ext uri="{FF2B5EF4-FFF2-40B4-BE49-F238E27FC236}">
                <a16:creationId xmlns:a16="http://schemas.microsoft.com/office/drawing/2014/main" id="{89F33B99-EDE7-814D-A9CB-7A5DF5785DE0}"/>
              </a:ext>
            </a:extLst>
          </p:cNvPr>
          <p:cNvPicPr>
            <a:picLocks noChangeAspect="1"/>
          </p:cNvPicPr>
          <p:nvPr/>
        </p:nvPicPr>
        <p:blipFill>
          <a:blip r:embed="rId3"/>
          <a:stretch>
            <a:fillRect/>
          </a:stretch>
        </p:blipFill>
        <p:spPr>
          <a:xfrm>
            <a:off x="0" y="2516"/>
            <a:ext cx="24371300" cy="13710967"/>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pic>
        <p:nvPicPr>
          <p:cNvPr id="2" name="Picture 1">
            <a:extLst>
              <a:ext uri="{FF2B5EF4-FFF2-40B4-BE49-F238E27FC236}">
                <a16:creationId xmlns:a16="http://schemas.microsoft.com/office/drawing/2014/main" id="{0BD05A7B-4B8F-8248-9608-6DF354751ED8}"/>
              </a:ext>
            </a:extLst>
          </p:cNvPr>
          <p:cNvPicPr>
            <a:picLocks noChangeAspect="1"/>
          </p:cNvPicPr>
          <p:nvPr/>
        </p:nvPicPr>
        <p:blipFill>
          <a:blip r:embed="rId3"/>
          <a:stretch>
            <a:fillRect/>
          </a:stretch>
        </p:blipFill>
        <p:spPr>
          <a:xfrm>
            <a:off x="0" y="2516"/>
            <a:ext cx="24371300" cy="13710967"/>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41"/>
        <p:cNvGrpSpPr/>
        <p:nvPr/>
      </p:nvGrpSpPr>
      <p:grpSpPr>
        <a:xfrm>
          <a:off x="0" y="0"/>
          <a:ext cx="0" cy="0"/>
          <a:chOff x="0" y="0"/>
          <a:chExt cx="0" cy="0"/>
        </a:xfrm>
      </p:grpSpPr>
      <p:pic>
        <p:nvPicPr>
          <p:cNvPr id="2" name="Picture 1">
            <a:extLst>
              <a:ext uri="{FF2B5EF4-FFF2-40B4-BE49-F238E27FC236}">
                <a16:creationId xmlns:a16="http://schemas.microsoft.com/office/drawing/2014/main" id="{3F6CED37-6180-B94A-8481-1631E88DBB6F}"/>
              </a:ext>
            </a:extLst>
          </p:cNvPr>
          <p:cNvPicPr>
            <a:picLocks noChangeAspect="1"/>
          </p:cNvPicPr>
          <p:nvPr/>
        </p:nvPicPr>
        <p:blipFill>
          <a:blip r:embed="rId3"/>
          <a:stretch>
            <a:fillRect/>
          </a:stretch>
        </p:blipFill>
        <p:spPr>
          <a:xfrm>
            <a:off x="0" y="2516"/>
            <a:ext cx="24371300" cy="13710967"/>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60"/>
        <p:cNvGrpSpPr/>
        <p:nvPr/>
      </p:nvGrpSpPr>
      <p:grpSpPr>
        <a:xfrm>
          <a:off x="0" y="0"/>
          <a:ext cx="0" cy="0"/>
          <a:chOff x="0" y="0"/>
          <a:chExt cx="0" cy="0"/>
        </a:xfrm>
      </p:grpSpPr>
      <p:pic>
        <p:nvPicPr>
          <p:cNvPr id="2" name="Picture 1">
            <a:extLst>
              <a:ext uri="{FF2B5EF4-FFF2-40B4-BE49-F238E27FC236}">
                <a16:creationId xmlns:a16="http://schemas.microsoft.com/office/drawing/2014/main" id="{2C23B6D6-84E7-C449-8418-16F9394A7EDA}"/>
              </a:ext>
            </a:extLst>
          </p:cNvPr>
          <p:cNvPicPr>
            <a:picLocks noChangeAspect="1"/>
          </p:cNvPicPr>
          <p:nvPr/>
        </p:nvPicPr>
        <p:blipFill>
          <a:blip r:embed="rId3"/>
          <a:stretch>
            <a:fillRect/>
          </a:stretch>
        </p:blipFill>
        <p:spPr>
          <a:xfrm>
            <a:off x="0" y="2516"/>
            <a:ext cx="24371300" cy="13710967"/>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3E1C8"/>
        </a:solidFill>
        <a:effectLst/>
      </p:bgPr>
    </p:bg>
    <p:spTree>
      <p:nvGrpSpPr>
        <p:cNvPr id="1" name="Shape 172"/>
        <p:cNvGrpSpPr/>
        <p:nvPr/>
      </p:nvGrpSpPr>
      <p:grpSpPr>
        <a:xfrm>
          <a:off x="0" y="0"/>
          <a:ext cx="0" cy="0"/>
          <a:chOff x="0" y="0"/>
          <a:chExt cx="0" cy="0"/>
        </a:xfrm>
      </p:grpSpPr>
      <p:pic>
        <p:nvPicPr>
          <p:cNvPr id="2" name="Picture 1">
            <a:extLst>
              <a:ext uri="{FF2B5EF4-FFF2-40B4-BE49-F238E27FC236}">
                <a16:creationId xmlns:a16="http://schemas.microsoft.com/office/drawing/2014/main" id="{F8E22F01-0A92-7B4F-99FB-AE8E2E0FF370}"/>
              </a:ext>
            </a:extLst>
          </p:cNvPr>
          <p:cNvPicPr>
            <a:picLocks noChangeAspect="1"/>
          </p:cNvPicPr>
          <p:nvPr/>
        </p:nvPicPr>
        <p:blipFill>
          <a:blip r:embed="rId3"/>
          <a:stretch>
            <a:fillRect/>
          </a:stretch>
        </p:blipFill>
        <p:spPr>
          <a:xfrm>
            <a:off x="0" y="2516"/>
            <a:ext cx="24371300" cy="13710967"/>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68"/>
        <p:cNvGrpSpPr/>
        <p:nvPr/>
      </p:nvGrpSpPr>
      <p:grpSpPr>
        <a:xfrm>
          <a:off x="0" y="0"/>
          <a:ext cx="0" cy="0"/>
          <a:chOff x="0" y="0"/>
          <a:chExt cx="0" cy="0"/>
        </a:xfrm>
      </p:grpSpPr>
      <p:pic>
        <p:nvPicPr>
          <p:cNvPr id="2" name="Picture 1">
            <a:extLst>
              <a:ext uri="{FF2B5EF4-FFF2-40B4-BE49-F238E27FC236}">
                <a16:creationId xmlns:a16="http://schemas.microsoft.com/office/drawing/2014/main" id="{3B16FC57-4E14-E44E-8746-203B1BC5FAFB}"/>
              </a:ext>
            </a:extLst>
          </p:cNvPr>
          <p:cNvPicPr>
            <a:picLocks noChangeAspect="1"/>
          </p:cNvPicPr>
          <p:nvPr/>
        </p:nvPicPr>
        <p:blipFill>
          <a:blip r:embed="rId3"/>
          <a:stretch>
            <a:fillRect/>
          </a:stretch>
        </p:blipFill>
        <p:spPr>
          <a:xfrm>
            <a:off x="0" y="2516"/>
            <a:ext cx="24371300" cy="13710967"/>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87"/>
        <p:cNvGrpSpPr/>
        <p:nvPr/>
      </p:nvGrpSpPr>
      <p:grpSpPr>
        <a:xfrm>
          <a:off x="0" y="0"/>
          <a:ext cx="0" cy="0"/>
          <a:chOff x="0" y="0"/>
          <a:chExt cx="0" cy="0"/>
        </a:xfrm>
      </p:grpSpPr>
      <p:pic>
        <p:nvPicPr>
          <p:cNvPr id="2" name="Picture 1">
            <a:extLst>
              <a:ext uri="{FF2B5EF4-FFF2-40B4-BE49-F238E27FC236}">
                <a16:creationId xmlns:a16="http://schemas.microsoft.com/office/drawing/2014/main" id="{ECC6AA79-1C0D-C24B-A365-74F097A2DC43}"/>
              </a:ext>
            </a:extLst>
          </p:cNvPr>
          <p:cNvPicPr>
            <a:picLocks noChangeAspect="1"/>
          </p:cNvPicPr>
          <p:nvPr/>
        </p:nvPicPr>
        <p:blipFill>
          <a:blip r:embed="rId3"/>
          <a:stretch>
            <a:fillRect/>
          </a:stretch>
        </p:blipFill>
        <p:spPr>
          <a:xfrm>
            <a:off x="0" y="2516"/>
            <a:ext cx="24371300" cy="13710967"/>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95"/>
        <p:cNvGrpSpPr/>
        <p:nvPr/>
      </p:nvGrpSpPr>
      <p:grpSpPr>
        <a:xfrm>
          <a:off x="0" y="0"/>
          <a:ext cx="0" cy="0"/>
          <a:chOff x="0" y="0"/>
          <a:chExt cx="0" cy="0"/>
        </a:xfrm>
      </p:grpSpPr>
      <p:pic>
        <p:nvPicPr>
          <p:cNvPr id="2" name="Picture 1">
            <a:extLst>
              <a:ext uri="{FF2B5EF4-FFF2-40B4-BE49-F238E27FC236}">
                <a16:creationId xmlns:a16="http://schemas.microsoft.com/office/drawing/2014/main" id="{87AEB0EF-336F-974C-B2CF-94EE5EEE7495}"/>
              </a:ext>
            </a:extLst>
          </p:cNvPr>
          <p:cNvPicPr>
            <a:picLocks noChangeAspect="1"/>
          </p:cNvPicPr>
          <p:nvPr/>
        </p:nvPicPr>
        <p:blipFill>
          <a:blip r:embed="rId3"/>
          <a:stretch>
            <a:fillRect/>
          </a:stretch>
        </p:blipFill>
        <p:spPr>
          <a:xfrm>
            <a:off x="0" y="2516"/>
            <a:ext cx="24371300" cy="13710967"/>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14"/>
        <p:cNvGrpSpPr/>
        <p:nvPr/>
      </p:nvGrpSpPr>
      <p:grpSpPr>
        <a:xfrm>
          <a:off x="0" y="0"/>
          <a:ext cx="0" cy="0"/>
          <a:chOff x="0" y="0"/>
          <a:chExt cx="0" cy="0"/>
        </a:xfrm>
      </p:grpSpPr>
      <p:pic>
        <p:nvPicPr>
          <p:cNvPr id="2" name="Picture 1">
            <a:extLst>
              <a:ext uri="{FF2B5EF4-FFF2-40B4-BE49-F238E27FC236}">
                <a16:creationId xmlns:a16="http://schemas.microsoft.com/office/drawing/2014/main" id="{A632ECEE-2C15-A848-B44D-3FAFBB20FB89}"/>
              </a:ext>
            </a:extLst>
          </p:cNvPr>
          <p:cNvPicPr>
            <a:picLocks noChangeAspect="1"/>
          </p:cNvPicPr>
          <p:nvPr/>
        </p:nvPicPr>
        <p:blipFill>
          <a:blip r:embed="rId3"/>
          <a:stretch>
            <a:fillRect/>
          </a:stretch>
        </p:blipFill>
        <p:spPr>
          <a:xfrm>
            <a:off x="0" y="2516"/>
            <a:ext cx="24371300" cy="13710967"/>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22"/>
        <p:cNvGrpSpPr/>
        <p:nvPr/>
      </p:nvGrpSpPr>
      <p:grpSpPr>
        <a:xfrm>
          <a:off x="0" y="0"/>
          <a:ext cx="0" cy="0"/>
          <a:chOff x="0" y="0"/>
          <a:chExt cx="0" cy="0"/>
        </a:xfrm>
      </p:grpSpPr>
      <p:pic>
        <p:nvPicPr>
          <p:cNvPr id="2" name="Picture 1">
            <a:extLst>
              <a:ext uri="{FF2B5EF4-FFF2-40B4-BE49-F238E27FC236}">
                <a16:creationId xmlns:a16="http://schemas.microsoft.com/office/drawing/2014/main" id="{72363962-7F1D-A044-B7D0-860DE11DBA21}"/>
              </a:ext>
            </a:extLst>
          </p:cNvPr>
          <p:cNvPicPr>
            <a:picLocks noChangeAspect="1"/>
          </p:cNvPicPr>
          <p:nvPr/>
        </p:nvPicPr>
        <p:blipFill>
          <a:blip r:embed="rId3"/>
          <a:stretch>
            <a:fillRect/>
          </a:stretch>
        </p:blipFill>
        <p:spPr>
          <a:xfrm>
            <a:off x="0" y="2516"/>
            <a:ext cx="24371300" cy="13710967"/>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47"/>
        <p:cNvGrpSpPr/>
        <p:nvPr/>
      </p:nvGrpSpPr>
      <p:grpSpPr>
        <a:xfrm>
          <a:off x="0" y="0"/>
          <a:ext cx="0" cy="0"/>
          <a:chOff x="0" y="0"/>
          <a:chExt cx="0" cy="0"/>
        </a:xfrm>
      </p:grpSpPr>
      <p:pic>
        <p:nvPicPr>
          <p:cNvPr id="2" name="Picture 1">
            <a:extLst>
              <a:ext uri="{FF2B5EF4-FFF2-40B4-BE49-F238E27FC236}">
                <a16:creationId xmlns:a16="http://schemas.microsoft.com/office/drawing/2014/main" id="{BAAD3F1A-6053-164B-B3BC-E7C64691CE31}"/>
              </a:ext>
            </a:extLst>
          </p:cNvPr>
          <p:cNvPicPr>
            <a:picLocks noChangeAspect="1"/>
          </p:cNvPicPr>
          <p:nvPr/>
        </p:nvPicPr>
        <p:blipFill>
          <a:blip r:embed="rId3"/>
          <a:stretch>
            <a:fillRect/>
          </a:stretch>
        </p:blipFill>
        <p:spPr>
          <a:xfrm>
            <a:off x="12160250" y="6826250"/>
            <a:ext cx="50800" cy="63500"/>
          </a:xfrm>
          <a:prstGeom prst="rect">
            <a:avLst/>
          </a:prstGeom>
        </p:spPr>
      </p:pic>
      <p:pic>
        <p:nvPicPr>
          <p:cNvPr id="4" name="Picture 3">
            <a:extLst>
              <a:ext uri="{FF2B5EF4-FFF2-40B4-BE49-F238E27FC236}">
                <a16:creationId xmlns:a16="http://schemas.microsoft.com/office/drawing/2014/main" id="{DC3451A5-A0B1-074D-A506-5CCDC0C56C4E}"/>
              </a:ext>
            </a:extLst>
          </p:cNvPr>
          <p:cNvPicPr>
            <a:picLocks noChangeAspect="1"/>
          </p:cNvPicPr>
          <p:nvPr/>
        </p:nvPicPr>
        <p:blipFill>
          <a:blip r:embed="rId4"/>
          <a:stretch>
            <a:fillRect/>
          </a:stretch>
        </p:blipFill>
        <p:spPr>
          <a:xfrm>
            <a:off x="0" y="2516"/>
            <a:ext cx="24371300" cy="13710967"/>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68"/>
        <p:cNvGrpSpPr/>
        <p:nvPr/>
      </p:nvGrpSpPr>
      <p:grpSpPr>
        <a:xfrm>
          <a:off x="0" y="0"/>
          <a:ext cx="0" cy="0"/>
          <a:chOff x="0" y="0"/>
          <a:chExt cx="0" cy="0"/>
        </a:xfrm>
      </p:grpSpPr>
      <p:pic>
        <p:nvPicPr>
          <p:cNvPr id="2" name="Picture 1">
            <a:extLst>
              <a:ext uri="{FF2B5EF4-FFF2-40B4-BE49-F238E27FC236}">
                <a16:creationId xmlns:a16="http://schemas.microsoft.com/office/drawing/2014/main" id="{7BCEC83E-C166-DB4C-9A78-7F5156A93AEF}"/>
              </a:ext>
            </a:extLst>
          </p:cNvPr>
          <p:cNvPicPr>
            <a:picLocks noChangeAspect="1"/>
          </p:cNvPicPr>
          <p:nvPr/>
        </p:nvPicPr>
        <p:blipFill>
          <a:blip r:embed="rId3"/>
          <a:stretch>
            <a:fillRect/>
          </a:stretch>
        </p:blipFill>
        <p:spPr>
          <a:xfrm>
            <a:off x="0" y="2516"/>
            <a:ext cx="24371300" cy="13710967"/>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76"/>
        <p:cNvGrpSpPr/>
        <p:nvPr/>
      </p:nvGrpSpPr>
      <p:grpSpPr>
        <a:xfrm>
          <a:off x="0" y="0"/>
          <a:ext cx="0" cy="0"/>
          <a:chOff x="0" y="0"/>
          <a:chExt cx="0" cy="0"/>
        </a:xfrm>
      </p:grpSpPr>
      <p:pic>
        <p:nvPicPr>
          <p:cNvPr id="2" name="Picture 1">
            <a:extLst>
              <a:ext uri="{FF2B5EF4-FFF2-40B4-BE49-F238E27FC236}">
                <a16:creationId xmlns:a16="http://schemas.microsoft.com/office/drawing/2014/main" id="{53E3F586-78B5-0E46-BB91-E3314BE51084}"/>
              </a:ext>
            </a:extLst>
          </p:cNvPr>
          <p:cNvPicPr>
            <a:picLocks noChangeAspect="1"/>
          </p:cNvPicPr>
          <p:nvPr/>
        </p:nvPicPr>
        <p:blipFill>
          <a:blip r:embed="rId3"/>
          <a:stretch>
            <a:fillRect/>
          </a:stretch>
        </p:blipFill>
        <p:spPr>
          <a:xfrm>
            <a:off x="0" y="2516"/>
            <a:ext cx="24371300" cy="13710967"/>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6B4E"/>
        </a:solidFill>
        <a:effectLst/>
      </p:bgPr>
    </p:bg>
    <p:spTree>
      <p:nvGrpSpPr>
        <p:cNvPr id="1" name="Shape 700"/>
        <p:cNvGrpSpPr/>
        <p:nvPr/>
      </p:nvGrpSpPr>
      <p:grpSpPr>
        <a:xfrm>
          <a:off x="0" y="0"/>
          <a:ext cx="0" cy="0"/>
          <a:chOff x="0" y="0"/>
          <a:chExt cx="0" cy="0"/>
        </a:xfrm>
      </p:grpSpPr>
      <p:pic>
        <p:nvPicPr>
          <p:cNvPr id="2" name="Picture 1">
            <a:extLst>
              <a:ext uri="{FF2B5EF4-FFF2-40B4-BE49-F238E27FC236}">
                <a16:creationId xmlns:a16="http://schemas.microsoft.com/office/drawing/2014/main" id="{573A55BD-A343-8C48-B068-B6EDA709C738}"/>
              </a:ext>
            </a:extLst>
          </p:cNvPr>
          <p:cNvPicPr>
            <a:picLocks noChangeAspect="1"/>
          </p:cNvPicPr>
          <p:nvPr/>
        </p:nvPicPr>
        <p:blipFill>
          <a:blip r:embed="rId3"/>
          <a:stretch>
            <a:fillRect/>
          </a:stretch>
        </p:blipFill>
        <p:spPr>
          <a:xfrm>
            <a:off x="0" y="2516"/>
            <a:ext cx="24371300" cy="13710967"/>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719"/>
        <p:cNvGrpSpPr/>
        <p:nvPr/>
      </p:nvGrpSpPr>
      <p:grpSpPr>
        <a:xfrm>
          <a:off x="0" y="0"/>
          <a:ext cx="0" cy="0"/>
          <a:chOff x="0" y="0"/>
          <a:chExt cx="0" cy="0"/>
        </a:xfrm>
      </p:grpSpPr>
      <p:pic>
        <p:nvPicPr>
          <p:cNvPr id="2" name="Picture 1">
            <a:extLst>
              <a:ext uri="{FF2B5EF4-FFF2-40B4-BE49-F238E27FC236}">
                <a16:creationId xmlns:a16="http://schemas.microsoft.com/office/drawing/2014/main" id="{B82571F4-AD84-174E-A703-281168EF4976}"/>
              </a:ext>
            </a:extLst>
          </p:cNvPr>
          <p:cNvPicPr>
            <a:picLocks noChangeAspect="1"/>
          </p:cNvPicPr>
          <p:nvPr/>
        </p:nvPicPr>
        <p:blipFill>
          <a:blip r:embed="rId3"/>
          <a:stretch>
            <a:fillRect/>
          </a:stretch>
        </p:blipFill>
        <p:spPr>
          <a:xfrm>
            <a:off x="0" y="2516"/>
            <a:ext cx="24371300" cy="13710967"/>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pic>
        <p:nvPicPr>
          <p:cNvPr id="2" name="Picture 1">
            <a:extLst>
              <a:ext uri="{FF2B5EF4-FFF2-40B4-BE49-F238E27FC236}">
                <a16:creationId xmlns:a16="http://schemas.microsoft.com/office/drawing/2014/main" id="{3A756B5B-BBE3-E540-B0B7-CE425364EC6D}"/>
              </a:ext>
            </a:extLst>
          </p:cNvPr>
          <p:cNvPicPr>
            <a:picLocks noChangeAspect="1"/>
          </p:cNvPicPr>
          <p:nvPr/>
        </p:nvPicPr>
        <p:blipFill>
          <a:blip r:embed="rId3"/>
          <a:stretch>
            <a:fillRect/>
          </a:stretch>
        </p:blipFill>
        <p:spPr>
          <a:xfrm>
            <a:off x="0" y="2516"/>
            <a:ext cx="24371300" cy="13710967"/>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44"/>
        <p:cNvGrpSpPr/>
        <p:nvPr/>
      </p:nvGrpSpPr>
      <p:grpSpPr>
        <a:xfrm>
          <a:off x="0" y="0"/>
          <a:ext cx="0" cy="0"/>
          <a:chOff x="0" y="0"/>
          <a:chExt cx="0" cy="0"/>
        </a:xfrm>
      </p:grpSpPr>
      <p:pic>
        <p:nvPicPr>
          <p:cNvPr id="2" name="Picture 1">
            <a:extLst>
              <a:ext uri="{FF2B5EF4-FFF2-40B4-BE49-F238E27FC236}">
                <a16:creationId xmlns:a16="http://schemas.microsoft.com/office/drawing/2014/main" id="{D343F638-73A5-D649-ACD8-0D4295C7EC74}"/>
              </a:ext>
            </a:extLst>
          </p:cNvPr>
          <p:cNvPicPr>
            <a:picLocks noChangeAspect="1"/>
          </p:cNvPicPr>
          <p:nvPr/>
        </p:nvPicPr>
        <p:blipFill>
          <a:blip r:embed="rId3"/>
          <a:stretch>
            <a:fillRect/>
          </a:stretch>
        </p:blipFill>
        <p:spPr>
          <a:xfrm>
            <a:off x="0" y="2516"/>
            <a:ext cx="24371300" cy="13710967"/>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06B4E"/>
        </a:solidFill>
        <a:effectLst/>
      </p:bgPr>
    </p:bg>
    <p:spTree>
      <p:nvGrpSpPr>
        <p:cNvPr id="1" name="Shape 766"/>
        <p:cNvGrpSpPr/>
        <p:nvPr/>
      </p:nvGrpSpPr>
      <p:grpSpPr>
        <a:xfrm>
          <a:off x="0" y="0"/>
          <a:ext cx="0" cy="0"/>
          <a:chOff x="0" y="0"/>
          <a:chExt cx="0" cy="0"/>
        </a:xfrm>
      </p:grpSpPr>
      <p:pic>
        <p:nvPicPr>
          <p:cNvPr id="2" name="Picture 1">
            <a:extLst>
              <a:ext uri="{FF2B5EF4-FFF2-40B4-BE49-F238E27FC236}">
                <a16:creationId xmlns:a16="http://schemas.microsoft.com/office/drawing/2014/main" id="{E9AB6C13-16E9-5946-88FA-5D90FC5F5D4F}"/>
              </a:ext>
            </a:extLst>
          </p:cNvPr>
          <p:cNvPicPr>
            <a:picLocks noChangeAspect="1"/>
          </p:cNvPicPr>
          <p:nvPr/>
        </p:nvPicPr>
        <p:blipFill>
          <a:blip r:embed="rId3"/>
          <a:stretch>
            <a:fillRect/>
          </a:stretch>
        </p:blipFill>
        <p:spPr>
          <a:xfrm>
            <a:off x="0" y="2516"/>
            <a:ext cx="24371300" cy="13710967"/>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C3E1C8"/>
        </a:solidFill>
        <a:effectLst/>
      </p:bgPr>
    </p:bg>
    <p:spTree>
      <p:nvGrpSpPr>
        <p:cNvPr id="1" name="Shape 785"/>
        <p:cNvGrpSpPr/>
        <p:nvPr/>
      </p:nvGrpSpPr>
      <p:grpSpPr>
        <a:xfrm>
          <a:off x="0" y="0"/>
          <a:ext cx="0" cy="0"/>
          <a:chOff x="0" y="0"/>
          <a:chExt cx="0" cy="0"/>
        </a:xfrm>
      </p:grpSpPr>
      <p:pic>
        <p:nvPicPr>
          <p:cNvPr id="2" name="Picture 1">
            <a:extLst>
              <a:ext uri="{FF2B5EF4-FFF2-40B4-BE49-F238E27FC236}">
                <a16:creationId xmlns:a16="http://schemas.microsoft.com/office/drawing/2014/main" id="{78406B4B-C211-7646-A0A8-349892A9E141}"/>
              </a:ext>
            </a:extLst>
          </p:cNvPr>
          <p:cNvPicPr>
            <a:picLocks noChangeAspect="1"/>
          </p:cNvPicPr>
          <p:nvPr/>
        </p:nvPicPr>
        <p:blipFill>
          <a:blip r:embed="rId3"/>
          <a:stretch>
            <a:fillRect/>
          </a:stretch>
        </p:blipFill>
        <p:spPr>
          <a:xfrm>
            <a:off x="0" y="2516"/>
            <a:ext cx="24371300" cy="13710967"/>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C3E1C8"/>
        </a:solidFill>
        <a:effectLst/>
      </p:bgPr>
    </p:bg>
    <p:spTree>
      <p:nvGrpSpPr>
        <p:cNvPr id="1" name="Shape 801"/>
        <p:cNvGrpSpPr/>
        <p:nvPr/>
      </p:nvGrpSpPr>
      <p:grpSpPr>
        <a:xfrm>
          <a:off x="0" y="0"/>
          <a:ext cx="0" cy="0"/>
          <a:chOff x="0" y="0"/>
          <a:chExt cx="0" cy="0"/>
        </a:xfrm>
      </p:grpSpPr>
      <p:pic>
        <p:nvPicPr>
          <p:cNvPr id="2" name="Picture 1">
            <a:extLst>
              <a:ext uri="{FF2B5EF4-FFF2-40B4-BE49-F238E27FC236}">
                <a16:creationId xmlns:a16="http://schemas.microsoft.com/office/drawing/2014/main" id="{A3B0FD70-1012-7F41-AF9B-0EE622B9F288}"/>
              </a:ext>
            </a:extLst>
          </p:cNvPr>
          <p:cNvPicPr>
            <a:picLocks noChangeAspect="1"/>
          </p:cNvPicPr>
          <p:nvPr/>
        </p:nvPicPr>
        <p:blipFill>
          <a:blip r:embed="rId3"/>
          <a:stretch>
            <a:fillRect/>
          </a:stretch>
        </p:blipFill>
        <p:spPr>
          <a:xfrm>
            <a:off x="0" y="2516"/>
            <a:ext cx="24371300" cy="13710967"/>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814"/>
        <p:cNvGrpSpPr/>
        <p:nvPr/>
      </p:nvGrpSpPr>
      <p:grpSpPr>
        <a:xfrm>
          <a:off x="0" y="0"/>
          <a:ext cx="0" cy="0"/>
          <a:chOff x="0" y="0"/>
          <a:chExt cx="0" cy="0"/>
        </a:xfrm>
      </p:grpSpPr>
      <p:pic>
        <p:nvPicPr>
          <p:cNvPr id="2" name="Picture 1">
            <a:extLst>
              <a:ext uri="{FF2B5EF4-FFF2-40B4-BE49-F238E27FC236}">
                <a16:creationId xmlns:a16="http://schemas.microsoft.com/office/drawing/2014/main" id="{AC172D99-A3FA-5E40-B2F1-9CB7555EE07E}"/>
              </a:ext>
            </a:extLst>
          </p:cNvPr>
          <p:cNvPicPr>
            <a:picLocks noChangeAspect="1"/>
          </p:cNvPicPr>
          <p:nvPr/>
        </p:nvPicPr>
        <p:blipFill>
          <a:blip r:embed="rId3"/>
          <a:stretch>
            <a:fillRect/>
          </a:stretch>
        </p:blipFill>
        <p:spPr>
          <a:xfrm>
            <a:off x="0" y="2516"/>
            <a:ext cx="24371300" cy="13710967"/>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832"/>
        <p:cNvGrpSpPr/>
        <p:nvPr/>
      </p:nvGrpSpPr>
      <p:grpSpPr>
        <a:xfrm>
          <a:off x="0" y="0"/>
          <a:ext cx="0" cy="0"/>
          <a:chOff x="0" y="0"/>
          <a:chExt cx="0" cy="0"/>
        </a:xfrm>
      </p:grpSpPr>
      <p:pic>
        <p:nvPicPr>
          <p:cNvPr id="2" name="Picture 1">
            <a:extLst>
              <a:ext uri="{FF2B5EF4-FFF2-40B4-BE49-F238E27FC236}">
                <a16:creationId xmlns:a16="http://schemas.microsoft.com/office/drawing/2014/main" id="{85978156-C9CD-E247-ADCB-A5A106D91F14}"/>
              </a:ext>
            </a:extLst>
          </p:cNvPr>
          <p:cNvPicPr>
            <a:picLocks noChangeAspect="1"/>
          </p:cNvPicPr>
          <p:nvPr/>
        </p:nvPicPr>
        <p:blipFill>
          <a:blip r:embed="rId3"/>
          <a:stretch>
            <a:fillRect/>
          </a:stretch>
        </p:blipFill>
        <p:spPr>
          <a:xfrm>
            <a:off x="0" y="2516"/>
            <a:ext cx="24371300" cy="13710967"/>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853"/>
        <p:cNvGrpSpPr/>
        <p:nvPr/>
      </p:nvGrpSpPr>
      <p:grpSpPr>
        <a:xfrm>
          <a:off x="0" y="0"/>
          <a:ext cx="0" cy="0"/>
          <a:chOff x="0" y="0"/>
          <a:chExt cx="0" cy="0"/>
        </a:xfrm>
      </p:grpSpPr>
      <p:pic>
        <p:nvPicPr>
          <p:cNvPr id="2" name="Picture 1">
            <a:extLst>
              <a:ext uri="{FF2B5EF4-FFF2-40B4-BE49-F238E27FC236}">
                <a16:creationId xmlns:a16="http://schemas.microsoft.com/office/drawing/2014/main" id="{9DCD7F13-0031-8A46-B437-CB3ED4417709}"/>
              </a:ext>
            </a:extLst>
          </p:cNvPr>
          <p:cNvPicPr>
            <a:picLocks noChangeAspect="1"/>
          </p:cNvPicPr>
          <p:nvPr/>
        </p:nvPicPr>
        <p:blipFill>
          <a:blip r:embed="rId3"/>
          <a:stretch>
            <a:fillRect/>
          </a:stretch>
        </p:blipFill>
        <p:spPr>
          <a:xfrm>
            <a:off x="0" y="2516"/>
            <a:ext cx="24371300" cy="13710967"/>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C3E1C8"/>
        </a:solidFill>
        <a:effectLst/>
      </p:bgPr>
    </p:bg>
    <p:spTree>
      <p:nvGrpSpPr>
        <p:cNvPr id="1" name="Shape 880"/>
        <p:cNvGrpSpPr/>
        <p:nvPr/>
      </p:nvGrpSpPr>
      <p:grpSpPr>
        <a:xfrm>
          <a:off x="0" y="0"/>
          <a:ext cx="0" cy="0"/>
          <a:chOff x="0" y="0"/>
          <a:chExt cx="0" cy="0"/>
        </a:xfrm>
      </p:grpSpPr>
      <p:sp>
        <p:nvSpPr>
          <p:cNvPr id="3" name="Text Placeholder 2">
            <a:extLst>
              <a:ext uri="{FF2B5EF4-FFF2-40B4-BE49-F238E27FC236}">
                <a16:creationId xmlns:a16="http://schemas.microsoft.com/office/drawing/2014/main" id="{E8234953-CA06-5C49-8F84-89E79979736D}"/>
              </a:ext>
            </a:extLst>
          </p:cNvPr>
          <p:cNvSpPr>
            <a:spLocks noGrp="1"/>
          </p:cNvSpPr>
          <p:nvPr>
            <p:ph type="body" idx="1"/>
          </p:nvPr>
        </p:nvSpPr>
        <p:spPr/>
        <p:txBody>
          <a:bodyPr/>
          <a:lstStyle/>
          <a:p>
            <a:endParaRPr lang="en-US"/>
          </a:p>
        </p:txBody>
      </p:sp>
      <p:pic>
        <p:nvPicPr>
          <p:cNvPr id="4" name="Picture 3">
            <a:extLst>
              <a:ext uri="{FF2B5EF4-FFF2-40B4-BE49-F238E27FC236}">
                <a16:creationId xmlns:a16="http://schemas.microsoft.com/office/drawing/2014/main" id="{1F66EB3F-73B9-6F4B-AD5F-B31CF1289E1E}"/>
              </a:ext>
            </a:extLst>
          </p:cNvPr>
          <p:cNvPicPr>
            <a:picLocks noChangeAspect="1"/>
          </p:cNvPicPr>
          <p:nvPr/>
        </p:nvPicPr>
        <p:blipFill>
          <a:blip r:embed="rId3"/>
          <a:stretch>
            <a:fillRect/>
          </a:stretch>
        </p:blipFill>
        <p:spPr>
          <a:xfrm>
            <a:off x="0" y="2516"/>
            <a:ext cx="24371300" cy="13710967"/>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899"/>
        <p:cNvGrpSpPr/>
        <p:nvPr/>
      </p:nvGrpSpPr>
      <p:grpSpPr>
        <a:xfrm>
          <a:off x="0" y="0"/>
          <a:ext cx="0" cy="0"/>
          <a:chOff x="0" y="0"/>
          <a:chExt cx="0" cy="0"/>
        </a:xfrm>
      </p:grpSpPr>
      <p:pic>
        <p:nvPicPr>
          <p:cNvPr id="2" name="Picture 1">
            <a:extLst>
              <a:ext uri="{FF2B5EF4-FFF2-40B4-BE49-F238E27FC236}">
                <a16:creationId xmlns:a16="http://schemas.microsoft.com/office/drawing/2014/main" id="{C7F474C3-8B3E-5A43-9110-B526B9EA2A58}"/>
              </a:ext>
            </a:extLst>
          </p:cNvPr>
          <p:cNvPicPr>
            <a:picLocks noChangeAspect="1"/>
          </p:cNvPicPr>
          <p:nvPr/>
        </p:nvPicPr>
        <p:blipFill>
          <a:blip r:embed="rId3"/>
          <a:stretch>
            <a:fillRect/>
          </a:stretch>
        </p:blipFill>
        <p:spPr>
          <a:xfrm>
            <a:off x="0" y="2516"/>
            <a:ext cx="24371300" cy="13710967"/>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920"/>
        <p:cNvGrpSpPr/>
        <p:nvPr/>
      </p:nvGrpSpPr>
      <p:grpSpPr>
        <a:xfrm>
          <a:off x="0" y="0"/>
          <a:ext cx="0" cy="0"/>
          <a:chOff x="0" y="0"/>
          <a:chExt cx="0" cy="0"/>
        </a:xfrm>
      </p:grpSpPr>
      <p:pic>
        <p:nvPicPr>
          <p:cNvPr id="2" name="Picture 1">
            <a:extLst>
              <a:ext uri="{FF2B5EF4-FFF2-40B4-BE49-F238E27FC236}">
                <a16:creationId xmlns:a16="http://schemas.microsoft.com/office/drawing/2014/main" id="{08C6B812-DE08-3D4B-A9C7-CA0989115CD3}"/>
              </a:ext>
            </a:extLst>
          </p:cNvPr>
          <p:cNvPicPr>
            <a:picLocks noChangeAspect="1"/>
          </p:cNvPicPr>
          <p:nvPr/>
        </p:nvPicPr>
        <p:blipFill>
          <a:blip r:embed="rId3"/>
          <a:stretch>
            <a:fillRect/>
          </a:stretch>
        </p:blipFill>
        <p:spPr>
          <a:xfrm>
            <a:off x="0" y="2516"/>
            <a:ext cx="24371300" cy="13710967"/>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pic>
        <p:nvPicPr>
          <p:cNvPr id="2" name="Picture 1">
            <a:extLst>
              <a:ext uri="{FF2B5EF4-FFF2-40B4-BE49-F238E27FC236}">
                <a16:creationId xmlns:a16="http://schemas.microsoft.com/office/drawing/2014/main" id="{E7035A18-EDB4-5A4F-AE02-92EC36BD6BEA}"/>
              </a:ext>
            </a:extLst>
          </p:cNvPr>
          <p:cNvPicPr>
            <a:picLocks noChangeAspect="1"/>
          </p:cNvPicPr>
          <p:nvPr/>
        </p:nvPicPr>
        <p:blipFill>
          <a:blip r:embed="rId3"/>
          <a:stretch>
            <a:fillRect/>
          </a:stretch>
        </p:blipFill>
        <p:spPr>
          <a:xfrm>
            <a:off x="0" y="2516"/>
            <a:ext cx="24371300" cy="13710967"/>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944"/>
        <p:cNvGrpSpPr/>
        <p:nvPr/>
      </p:nvGrpSpPr>
      <p:grpSpPr>
        <a:xfrm>
          <a:off x="0" y="0"/>
          <a:ext cx="0" cy="0"/>
          <a:chOff x="0" y="0"/>
          <a:chExt cx="0" cy="0"/>
        </a:xfrm>
      </p:grpSpPr>
      <p:pic>
        <p:nvPicPr>
          <p:cNvPr id="2" name="Picture 1">
            <a:extLst>
              <a:ext uri="{FF2B5EF4-FFF2-40B4-BE49-F238E27FC236}">
                <a16:creationId xmlns:a16="http://schemas.microsoft.com/office/drawing/2014/main" id="{7A6BDBD8-C782-A349-B267-23329C8B1B24}"/>
              </a:ext>
            </a:extLst>
          </p:cNvPr>
          <p:cNvPicPr>
            <a:picLocks noChangeAspect="1"/>
          </p:cNvPicPr>
          <p:nvPr/>
        </p:nvPicPr>
        <p:blipFill>
          <a:blip r:embed="rId3"/>
          <a:stretch>
            <a:fillRect/>
          </a:stretch>
        </p:blipFill>
        <p:spPr>
          <a:xfrm>
            <a:off x="0" y="2516"/>
            <a:ext cx="24371300" cy="13710967"/>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EBF2E6"/>
        </a:solidFill>
        <a:effectLst/>
      </p:bgPr>
    </p:bg>
    <p:spTree>
      <p:nvGrpSpPr>
        <p:cNvPr id="1" name="Shape 969"/>
        <p:cNvGrpSpPr/>
        <p:nvPr/>
      </p:nvGrpSpPr>
      <p:grpSpPr>
        <a:xfrm>
          <a:off x="0" y="0"/>
          <a:ext cx="0" cy="0"/>
          <a:chOff x="0" y="0"/>
          <a:chExt cx="0" cy="0"/>
        </a:xfrm>
      </p:grpSpPr>
      <p:pic>
        <p:nvPicPr>
          <p:cNvPr id="2" name="Picture 1">
            <a:extLst>
              <a:ext uri="{FF2B5EF4-FFF2-40B4-BE49-F238E27FC236}">
                <a16:creationId xmlns:a16="http://schemas.microsoft.com/office/drawing/2014/main" id="{9F9FCF23-8720-8241-9A89-4A53D828CED0}"/>
              </a:ext>
            </a:extLst>
          </p:cNvPr>
          <p:cNvPicPr>
            <a:picLocks noChangeAspect="1"/>
          </p:cNvPicPr>
          <p:nvPr/>
        </p:nvPicPr>
        <p:blipFill>
          <a:blip r:embed="rId3"/>
          <a:stretch>
            <a:fillRect/>
          </a:stretch>
        </p:blipFill>
        <p:spPr>
          <a:xfrm>
            <a:off x="0" y="2516"/>
            <a:ext cx="24371300" cy="13710967"/>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995"/>
        <p:cNvGrpSpPr/>
        <p:nvPr/>
      </p:nvGrpSpPr>
      <p:grpSpPr>
        <a:xfrm>
          <a:off x="0" y="0"/>
          <a:ext cx="0" cy="0"/>
          <a:chOff x="0" y="0"/>
          <a:chExt cx="0" cy="0"/>
        </a:xfrm>
      </p:grpSpPr>
      <p:pic>
        <p:nvPicPr>
          <p:cNvPr id="2" name="Picture 1">
            <a:extLst>
              <a:ext uri="{FF2B5EF4-FFF2-40B4-BE49-F238E27FC236}">
                <a16:creationId xmlns:a16="http://schemas.microsoft.com/office/drawing/2014/main" id="{387E24C4-7B78-0245-B657-4FC3891B26E6}"/>
              </a:ext>
            </a:extLst>
          </p:cNvPr>
          <p:cNvPicPr>
            <a:picLocks noChangeAspect="1"/>
          </p:cNvPicPr>
          <p:nvPr/>
        </p:nvPicPr>
        <p:blipFill>
          <a:blip r:embed="rId3"/>
          <a:stretch>
            <a:fillRect/>
          </a:stretch>
        </p:blipFill>
        <p:spPr>
          <a:xfrm>
            <a:off x="0" y="2516"/>
            <a:ext cx="24371300" cy="13710967"/>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55B473"/>
        </a:solidFill>
        <a:effectLst/>
      </p:bgPr>
    </p:bg>
    <p:spTree>
      <p:nvGrpSpPr>
        <p:cNvPr id="1" name="Shape 1020"/>
        <p:cNvGrpSpPr/>
        <p:nvPr/>
      </p:nvGrpSpPr>
      <p:grpSpPr>
        <a:xfrm>
          <a:off x="0" y="0"/>
          <a:ext cx="0" cy="0"/>
          <a:chOff x="0" y="0"/>
          <a:chExt cx="0" cy="0"/>
        </a:xfrm>
      </p:grpSpPr>
      <p:pic>
        <p:nvPicPr>
          <p:cNvPr id="2" name="Picture 1">
            <a:extLst>
              <a:ext uri="{FF2B5EF4-FFF2-40B4-BE49-F238E27FC236}">
                <a16:creationId xmlns:a16="http://schemas.microsoft.com/office/drawing/2014/main" id="{34F13EDA-35F7-F341-AE4C-864DF87DC164}"/>
              </a:ext>
            </a:extLst>
          </p:cNvPr>
          <p:cNvPicPr>
            <a:picLocks noChangeAspect="1"/>
          </p:cNvPicPr>
          <p:nvPr/>
        </p:nvPicPr>
        <p:blipFill>
          <a:blip r:embed="rId3"/>
          <a:stretch>
            <a:fillRect/>
          </a:stretch>
        </p:blipFill>
        <p:spPr>
          <a:xfrm>
            <a:off x="0" y="2516"/>
            <a:ext cx="24371300" cy="13710967"/>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039"/>
        <p:cNvGrpSpPr/>
        <p:nvPr/>
      </p:nvGrpSpPr>
      <p:grpSpPr>
        <a:xfrm>
          <a:off x="0" y="0"/>
          <a:ext cx="0" cy="0"/>
          <a:chOff x="0" y="0"/>
          <a:chExt cx="0" cy="0"/>
        </a:xfrm>
      </p:grpSpPr>
      <p:pic>
        <p:nvPicPr>
          <p:cNvPr id="2" name="Picture 1">
            <a:extLst>
              <a:ext uri="{FF2B5EF4-FFF2-40B4-BE49-F238E27FC236}">
                <a16:creationId xmlns:a16="http://schemas.microsoft.com/office/drawing/2014/main" id="{65374BBB-C38C-7F43-B4E8-9FD2B91D5D97}"/>
              </a:ext>
            </a:extLst>
          </p:cNvPr>
          <p:cNvPicPr>
            <a:picLocks noChangeAspect="1"/>
          </p:cNvPicPr>
          <p:nvPr/>
        </p:nvPicPr>
        <p:blipFill>
          <a:blip r:embed="rId3"/>
          <a:stretch>
            <a:fillRect/>
          </a:stretch>
        </p:blipFill>
        <p:spPr>
          <a:xfrm>
            <a:off x="0" y="2516"/>
            <a:ext cx="24371300" cy="13710967"/>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006B4E"/>
        </a:solidFill>
        <a:effectLst/>
      </p:bgPr>
    </p:bg>
    <p:spTree>
      <p:nvGrpSpPr>
        <p:cNvPr id="1" name="Shape 1063"/>
        <p:cNvGrpSpPr/>
        <p:nvPr/>
      </p:nvGrpSpPr>
      <p:grpSpPr>
        <a:xfrm>
          <a:off x="0" y="0"/>
          <a:ext cx="0" cy="0"/>
          <a:chOff x="0" y="0"/>
          <a:chExt cx="0" cy="0"/>
        </a:xfrm>
      </p:grpSpPr>
      <p:pic>
        <p:nvPicPr>
          <p:cNvPr id="2" name="Picture 1">
            <a:extLst>
              <a:ext uri="{FF2B5EF4-FFF2-40B4-BE49-F238E27FC236}">
                <a16:creationId xmlns:a16="http://schemas.microsoft.com/office/drawing/2014/main" id="{F92EF7BE-1CA6-1244-AC4F-C6E0D07149E1}"/>
              </a:ext>
            </a:extLst>
          </p:cNvPr>
          <p:cNvPicPr>
            <a:picLocks noChangeAspect="1"/>
          </p:cNvPicPr>
          <p:nvPr/>
        </p:nvPicPr>
        <p:blipFill>
          <a:blip r:embed="rId3"/>
          <a:stretch>
            <a:fillRect/>
          </a:stretch>
        </p:blipFill>
        <p:spPr>
          <a:xfrm>
            <a:off x="0" y="2516"/>
            <a:ext cx="24371300" cy="13710967"/>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082"/>
        <p:cNvGrpSpPr/>
        <p:nvPr/>
      </p:nvGrpSpPr>
      <p:grpSpPr>
        <a:xfrm>
          <a:off x="0" y="0"/>
          <a:ext cx="0" cy="0"/>
          <a:chOff x="0" y="0"/>
          <a:chExt cx="0" cy="0"/>
        </a:xfrm>
      </p:grpSpPr>
      <p:pic>
        <p:nvPicPr>
          <p:cNvPr id="2" name="Picture 1">
            <a:extLst>
              <a:ext uri="{FF2B5EF4-FFF2-40B4-BE49-F238E27FC236}">
                <a16:creationId xmlns:a16="http://schemas.microsoft.com/office/drawing/2014/main" id="{2CCBCC15-CDAF-C140-8562-0FCB41A4284C}"/>
              </a:ext>
            </a:extLst>
          </p:cNvPr>
          <p:cNvPicPr>
            <a:picLocks noChangeAspect="1"/>
          </p:cNvPicPr>
          <p:nvPr/>
        </p:nvPicPr>
        <p:blipFill>
          <a:blip r:embed="rId3"/>
          <a:stretch>
            <a:fillRect/>
          </a:stretch>
        </p:blipFill>
        <p:spPr>
          <a:xfrm>
            <a:off x="0" y="2516"/>
            <a:ext cx="24371300" cy="13710967"/>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103"/>
        <p:cNvGrpSpPr/>
        <p:nvPr/>
      </p:nvGrpSpPr>
      <p:grpSpPr>
        <a:xfrm>
          <a:off x="0" y="0"/>
          <a:ext cx="0" cy="0"/>
          <a:chOff x="0" y="0"/>
          <a:chExt cx="0" cy="0"/>
        </a:xfrm>
      </p:grpSpPr>
      <p:pic>
        <p:nvPicPr>
          <p:cNvPr id="2" name="Picture 1">
            <a:extLst>
              <a:ext uri="{FF2B5EF4-FFF2-40B4-BE49-F238E27FC236}">
                <a16:creationId xmlns:a16="http://schemas.microsoft.com/office/drawing/2014/main" id="{D9DD356A-0286-C549-8ED9-E1F9B9AAB9BC}"/>
              </a:ext>
            </a:extLst>
          </p:cNvPr>
          <p:cNvPicPr>
            <a:picLocks noChangeAspect="1"/>
          </p:cNvPicPr>
          <p:nvPr/>
        </p:nvPicPr>
        <p:blipFill>
          <a:blip r:embed="rId3"/>
          <a:stretch>
            <a:fillRect/>
          </a:stretch>
        </p:blipFill>
        <p:spPr>
          <a:xfrm>
            <a:off x="0" y="2516"/>
            <a:ext cx="24371300" cy="13710967"/>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EBF2E6"/>
        </a:solidFill>
        <a:effectLst/>
      </p:bgPr>
    </p:bg>
    <p:spTree>
      <p:nvGrpSpPr>
        <p:cNvPr id="1" name="Shape 1129"/>
        <p:cNvGrpSpPr/>
        <p:nvPr/>
      </p:nvGrpSpPr>
      <p:grpSpPr>
        <a:xfrm>
          <a:off x="0" y="0"/>
          <a:ext cx="0" cy="0"/>
          <a:chOff x="0" y="0"/>
          <a:chExt cx="0" cy="0"/>
        </a:xfrm>
      </p:grpSpPr>
      <p:pic>
        <p:nvPicPr>
          <p:cNvPr id="2" name="Picture 1">
            <a:extLst>
              <a:ext uri="{FF2B5EF4-FFF2-40B4-BE49-F238E27FC236}">
                <a16:creationId xmlns:a16="http://schemas.microsoft.com/office/drawing/2014/main" id="{BE31F116-520B-F04D-A157-C2F48A43D7FD}"/>
              </a:ext>
            </a:extLst>
          </p:cNvPr>
          <p:cNvPicPr>
            <a:picLocks noChangeAspect="1"/>
          </p:cNvPicPr>
          <p:nvPr/>
        </p:nvPicPr>
        <p:blipFill>
          <a:blip r:embed="rId3"/>
          <a:stretch>
            <a:fillRect/>
          </a:stretch>
        </p:blipFill>
        <p:spPr>
          <a:xfrm>
            <a:off x="0" y="2516"/>
            <a:ext cx="24371300" cy="13710967"/>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006B4E"/>
        </a:solidFill>
        <a:effectLst/>
      </p:bgPr>
    </p:bg>
    <p:spTree>
      <p:nvGrpSpPr>
        <p:cNvPr id="1" name="Shape 1154"/>
        <p:cNvGrpSpPr/>
        <p:nvPr/>
      </p:nvGrpSpPr>
      <p:grpSpPr>
        <a:xfrm>
          <a:off x="0" y="0"/>
          <a:ext cx="0" cy="0"/>
          <a:chOff x="0" y="0"/>
          <a:chExt cx="0" cy="0"/>
        </a:xfrm>
      </p:grpSpPr>
      <p:sp>
        <p:nvSpPr>
          <p:cNvPr id="3" name="Subtitle 2">
            <a:extLst>
              <a:ext uri="{FF2B5EF4-FFF2-40B4-BE49-F238E27FC236}">
                <a16:creationId xmlns:a16="http://schemas.microsoft.com/office/drawing/2014/main" id="{1CD01DBA-6C98-294F-B574-CA1DAC89221A}"/>
              </a:ext>
            </a:extLst>
          </p:cNvPr>
          <p:cNvSpPr>
            <a:spLocks noGrp="1"/>
          </p:cNvSpPr>
          <p:nvPr>
            <p:ph type="subTitle" idx="2"/>
          </p:nvPr>
        </p:nvSpPr>
        <p:spPr/>
        <p:txBody>
          <a:bodyPr/>
          <a:lstStyle/>
          <a:p>
            <a:endParaRPr lang="en-US"/>
          </a:p>
        </p:txBody>
      </p:sp>
      <p:sp>
        <p:nvSpPr>
          <p:cNvPr id="5" name="Title 4">
            <a:extLst>
              <a:ext uri="{FF2B5EF4-FFF2-40B4-BE49-F238E27FC236}">
                <a16:creationId xmlns:a16="http://schemas.microsoft.com/office/drawing/2014/main" id="{C361B5E3-7B9C-A549-B274-1D5401DBA0C4}"/>
              </a:ext>
            </a:extLst>
          </p:cNvPr>
          <p:cNvSpPr>
            <a:spLocks noGrp="1"/>
          </p:cNvSpPr>
          <p:nvPr>
            <p:ph type="ctrTitle"/>
          </p:nvPr>
        </p:nvSpPr>
        <p:spPr/>
        <p:txBody>
          <a:bodyPr/>
          <a:lstStyle/>
          <a:p>
            <a:endParaRPr lang="en-US"/>
          </a:p>
        </p:txBody>
      </p:sp>
      <p:pic>
        <p:nvPicPr>
          <p:cNvPr id="6" name="Picture 5">
            <a:extLst>
              <a:ext uri="{FF2B5EF4-FFF2-40B4-BE49-F238E27FC236}">
                <a16:creationId xmlns:a16="http://schemas.microsoft.com/office/drawing/2014/main" id="{6A3FD54B-89A6-AC41-BAC5-B9103AC6E351}"/>
              </a:ext>
            </a:extLst>
          </p:cNvPr>
          <p:cNvPicPr>
            <a:picLocks noChangeAspect="1"/>
          </p:cNvPicPr>
          <p:nvPr/>
        </p:nvPicPr>
        <p:blipFill>
          <a:blip r:embed="rId3"/>
          <a:stretch>
            <a:fillRect/>
          </a:stretch>
        </p:blipFill>
        <p:spPr>
          <a:xfrm>
            <a:off x="0" y="2516"/>
            <a:ext cx="24371300" cy="13710967"/>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pic>
        <p:nvPicPr>
          <p:cNvPr id="2" name="Picture 1">
            <a:extLst>
              <a:ext uri="{FF2B5EF4-FFF2-40B4-BE49-F238E27FC236}">
                <a16:creationId xmlns:a16="http://schemas.microsoft.com/office/drawing/2014/main" id="{52DEA88B-2684-F542-A550-F6468F9ED174}"/>
              </a:ext>
            </a:extLst>
          </p:cNvPr>
          <p:cNvPicPr>
            <a:picLocks noChangeAspect="1"/>
          </p:cNvPicPr>
          <p:nvPr/>
        </p:nvPicPr>
        <p:blipFill>
          <a:blip r:embed="rId3"/>
          <a:stretch>
            <a:fillRect/>
          </a:stretch>
        </p:blipFill>
        <p:spPr>
          <a:xfrm>
            <a:off x="0" y="2516"/>
            <a:ext cx="24371300" cy="13710967"/>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pic>
        <p:nvPicPr>
          <p:cNvPr id="2" name="Picture 1">
            <a:extLst>
              <a:ext uri="{FF2B5EF4-FFF2-40B4-BE49-F238E27FC236}">
                <a16:creationId xmlns:a16="http://schemas.microsoft.com/office/drawing/2014/main" id="{9D9D9EAC-EB46-414D-8CF9-DE619D7D666E}"/>
              </a:ext>
            </a:extLst>
          </p:cNvPr>
          <p:cNvPicPr>
            <a:picLocks noChangeAspect="1"/>
          </p:cNvPicPr>
          <p:nvPr/>
        </p:nvPicPr>
        <p:blipFill>
          <a:blip r:embed="rId3"/>
          <a:stretch>
            <a:fillRect/>
          </a:stretch>
        </p:blipFill>
        <p:spPr>
          <a:xfrm>
            <a:off x="0" y="2516"/>
            <a:ext cx="24371300" cy="13710967"/>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BF2E6"/>
        </a:solidFill>
        <a:effectLst/>
      </p:bgPr>
    </p:bg>
    <p:spTree>
      <p:nvGrpSpPr>
        <p:cNvPr id="1" name="Shape 279"/>
        <p:cNvGrpSpPr/>
        <p:nvPr/>
      </p:nvGrpSpPr>
      <p:grpSpPr>
        <a:xfrm>
          <a:off x="0" y="0"/>
          <a:ext cx="0" cy="0"/>
          <a:chOff x="0" y="0"/>
          <a:chExt cx="0" cy="0"/>
        </a:xfrm>
      </p:grpSpPr>
      <p:pic>
        <p:nvPicPr>
          <p:cNvPr id="2" name="Picture 1">
            <a:extLst>
              <a:ext uri="{FF2B5EF4-FFF2-40B4-BE49-F238E27FC236}">
                <a16:creationId xmlns:a16="http://schemas.microsoft.com/office/drawing/2014/main" id="{48E899A5-6000-894C-AE74-A36814AB26DF}"/>
              </a:ext>
            </a:extLst>
          </p:cNvPr>
          <p:cNvPicPr>
            <a:picLocks noChangeAspect="1"/>
          </p:cNvPicPr>
          <p:nvPr/>
        </p:nvPicPr>
        <p:blipFill>
          <a:blip r:embed="rId3"/>
          <a:stretch>
            <a:fillRect/>
          </a:stretch>
        </p:blipFill>
        <p:spPr>
          <a:xfrm>
            <a:off x="0" y="2516"/>
            <a:ext cx="24371300" cy="13710967"/>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BF2E6"/>
        </a:solidFill>
        <a:effectLst/>
      </p:bgPr>
    </p:bg>
    <p:spTree>
      <p:nvGrpSpPr>
        <p:cNvPr id="1" name="Shape 308"/>
        <p:cNvGrpSpPr/>
        <p:nvPr/>
      </p:nvGrpSpPr>
      <p:grpSpPr>
        <a:xfrm>
          <a:off x="0" y="0"/>
          <a:ext cx="0" cy="0"/>
          <a:chOff x="0" y="0"/>
          <a:chExt cx="0" cy="0"/>
        </a:xfrm>
      </p:grpSpPr>
      <p:pic>
        <p:nvPicPr>
          <p:cNvPr id="2" name="Picture 1">
            <a:extLst>
              <a:ext uri="{FF2B5EF4-FFF2-40B4-BE49-F238E27FC236}">
                <a16:creationId xmlns:a16="http://schemas.microsoft.com/office/drawing/2014/main" id="{87097B41-A6F3-E24B-8EB8-103235B00758}"/>
              </a:ext>
            </a:extLst>
          </p:cNvPr>
          <p:cNvPicPr>
            <a:picLocks noChangeAspect="1"/>
          </p:cNvPicPr>
          <p:nvPr/>
        </p:nvPicPr>
        <p:blipFill>
          <a:blip r:embed="rId3"/>
          <a:stretch>
            <a:fillRect/>
          </a:stretch>
        </p:blipFill>
        <p:spPr>
          <a:xfrm>
            <a:off x="0" y="2516"/>
            <a:ext cx="24371300" cy="13710967"/>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C3E1C8"/>
        </a:solidFill>
        <a:effectLst/>
      </p:bgPr>
    </p:bg>
    <p:spTree>
      <p:nvGrpSpPr>
        <p:cNvPr id="1" name="Shape 337"/>
        <p:cNvGrpSpPr/>
        <p:nvPr/>
      </p:nvGrpSpPr>
      <p:grpSpPr>
        <a:xfrm>
          <a:off x="0" y="0"/>
          <a:ext cx="0" cy="0"/>
          <a:chOff x="0" y="0"/>
          <a:chExt cx="0" cy="0"/>
        </a:xfrm>
      </p:grpSpPr>
      <p:pic>
        <p:nvPicPr>
          <p:cNvPr id="2" name="Picture 1">
            <a:extLst>
              <a:ext uri="{FF2B5EF4-FFF2-40B4-BE49-F238E27FC236}">
                <a16:creationId xmlns:a16="http://schemas.microsoft.com/office/drawing/2014/main" id="{79F32C9F-9CC8-0940-B994-6F3A11B4698A}"/>
              </a:ext>
            </a:extLst>
          </p:cNvPr>
          <p:cNvPicPr>
            <a:picLocks noChangeAspect="1"/>
          </p:cNvPicPr>
          <p:nvPr/>
        </p:nvPicPr>
        <p:blipFill>
          <a:blip r:embed="rId3"/>
          <a:stretch>
            <a:fillRect/>
          </a:stretch>
        </p:blipFill>
        <p:spPr>
          <a:xfrm>
            <a:off x="0" y="2516"/>
            <a:ext cx="24371300" cy="13710967"/>
          </a:xfrm>
          <a:prstGeom prst="rect">
            <a:avLst/>
          </a:prstGeom>
        </p:spPr>
      </p:pic>
    </p:spTree>
  </p:cSld>
  <p:clrMapOvr>
    <a:masterClrMapping/>
  </p:clrMapOvr>
</p:sld>
</file>

<file path=ppt/theme/theme1.xml><?xml version="1.0" encoding="utf-8"?>
<a:theme xmlns:a="http://schemas.openxmlformats.org/drawingml/2006/main" name="Master A">
  <a:themeElements>
    <a:clrScheme name="Facebook company">
      <a:dk1>
        <a:srgbClr val="67788A"/>
      </a:dk1>
      <a:lt1>
        <a:srgbClr val="F1F4F7"/>
      </a:lt1>
      <a:dk2>
        <a:srgbClr val="000000"/>
      </a:dk2>
      <a:lt2>
        <a:srgbClr val="FFFFFF"/>
      </a:lt2>
      <a:accent1>
        <a:srgbClr val="4B4196"/>
      </a:accent1>
      <a:accent2>
        <a:srgbClr val="0061A0"/>
      </a:accent2>
      <a:accent3>
        <a:srgbClr val="0073AA"/>
      </a:accent3>
      <a:accent4>
        <a:srgbClr val="007A80"/>
      </a:accent4>
      <a:accent5>
        <a:srgbClr val="007E59"/>
      </a:accent5>
      <a:accent6>
        <a:srgbClr val="E69600"/>
      </a:accent6>
      <a:hlink>
        <a:srgbClr val="0061A0"/>
      </a:hlink>
      <a:folHlink>
        <a:srgbClr val="007A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63</TotalTime>
  <Words>11445</Words>
  <Application>Microsoft Macintosh PowerPoint</Application>
  <PresentationFormat>Custom</PresentationFormat>
  <Paragraphs>858</Paragraphs>
  <Slides>49</Slides>
  <Notes>49</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49</vt:i4>
      </vt:variant>
    </vt:vector>
  </HeadingPairs>
  <TitlesOfParts>
    <vt:vector size="52" baseType="lpstr">
      <vt:lpstr>Montserrat SemiBold</vt:lpstr>
      <vt:lpstr>Arial</vt:lpstr>
      <vt:lpstr>Master 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Digital Wellness</dc:title>
  <dc:creator>Anastasia Chu</dc:creator>
  <cp:lastModifiedBy>Lynn Boyer</cp:lastModifiedBy>
  <cp:revision>3</cp:revision>
  <dcterms:created xsi:type="dcterms:W3CDTF">2021-03-01T07:41:14Z</dcterms:created>
  <dcterms:modified xsi:type="dcterms:W3CDTF">2021-12-02T22:21:38Z</dcterms:modified>
</cp:coreProperties>
</file>