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2.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4.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comment2.xml" ContentType="application/vnd.openxmlformats-officedocument.presentationml.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31" r:id="rId2"/>
    <p:sldMasterId id="2147483818" r:id="rId3"/>
    <p:sldMasterId id="2147483905" r:id="rId4"/>
    <p:sldMasterId id="2147483996" r:id="rId5"/>
  </p:sldMasterIdLst>
  <p:notesMasterIdLst>
    <p:notesMasterId r:id="rId6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Lst>
  <p:sldSz cx="18288000" cy="10287000"/>
  <p:notesSz cx="6858000" cy="9144000"/>
  <p:embeddedFontLst>
    <p:embeddedFont>
      <p:font typeface="Helvetica Neue" panose="02000503000000020004" pitchFamily="2" charset="0"/>
      <p:regular r:id="rId63"/>
      <p:bold r:id="rId64"/>
      <p:italic r:id="rId65"/>
      <p:boldItalic r:id="rId66"/>
    </p:embeddedFont>
    <p:embeddedFont>
      <p:font typeface="Instagram Sans" panose="020B0504040402040103" pitchFamily="34" charset="77"/>
      <p:regular r:id="rId67"/>
      <p:bold r:id="rId68"/>
    </p:embeddedFont>
    <p:embeddedFont>
      <p:font typeface="Montserrat Medium" panose="020F0502020204030204" pitchFamily="34" charset="0"/>
      <p:regular r:id="rId69"/>
      <p:bold r:id="rId70"/>
      <p:italic r:id="rId71"/>
      <p:boldItalic r:id="rId72"/>
    </p:embeddedFont>
    <p:embeddedFont>
      <p:font typeface="Montserrat SemiBold" panose="020F0502020204030204" pitchFamily="34" charset="0"/>
      <p:regular r:id="rId73"/>
      <p:bold r:id="rId74"/>
      <p:italic r:id="rId75"/>
      <p:boldItalic r:id="rId76"/>
    </p:embeddedFont>
    <p:embeddedFont>
      <p:font typeface="Optimistic" panose="020B0503020203020204" pitchFamily="34" charset="0"/>
      <p:regular r:id="rId77"/>
      <p:bold r:id="rId78"/>
      <p:italic r:id="rId79"/>
      <p:boldItalic r:id="rId80"/>
    </p:embeddedFont>
    <p:embeddedFont>
      <p:font typeface="Optimistic Text" panose="020B0503020203020204" pitchFamily="34" charset="0"/>
      <p:regular r:id="rId81"/>
      <p:bold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52">
          <p15:clr>
            <a:srgbClr val="9AA0A6"/>
          </p15:clr>
        </p15:guide>
        <p15:guide id="2" orient="horz" pos="5256">
          <p15:clr>
            <a:srgbClr val="9AA0A6"/>
          </p15:clr>
        </p15:guide>
        <p15:guide id="3" orient="horz" pos="2275">
          <p15:clr>
            <a:srgbClr val="9AA0A6"/>
          </p15:clr>
        </p15:guide>
        <p15:guide id="4" orient="horz" pos="3523">
          <p15:clr>
            <a:srgbClr val="9AA0A6"/>
          </p15:clr>
        </p15:guide>
        <p15:guide id="5" pos="9162">
          <p15:clr>
            <a:srgbClr val="9AA0A6"/>
          </p15:clr>
        </p15:guide>
        <p15:guide id="6" pos="10889">
          <p15:clr>
            <a:srgbClr val="9AA0A6"/>
          </p15:clr>
        </p15:guide>
        <p15:guide id="7" pos="11079">
          <p15:clr>
            <a:srgbClr val="9AA0A6"/>
          </p15:clr>
        </p15:guide>
        <p15:guide id="8" orient="horz" pos="2528">
          <p15:clr>
            <a:srgbClr val="9AA0A6"/>
          </p15:clr>
        </p15:guide>
        <p15:guide id="9" pos="878">
          <p15:clr>
            <a:srgbClr val="9AA0A6"/>
          </p15:clr>
        </p15:guide>
        <p15:guide id="10" orient="horz" pos="3280">
          <p15:clr>
            <a:srgbClr val="9AA0A6"/>
          </p15:clr>
        </p15:guide>
        <p15:guide id="11" orient="horz" pos="4324">
          <p15:clr>
            <a:srgbClr val="9AA0A6"/>
          </p15:clr>
        </p15:guide>
        <p15:guide id="12" pos="4427">
          <p15:clr>
            <a:srgbClr val="9AA0A6"/>
          </p15:clr>
        </p15:guide>
        <p15:guide id="13" pos="441">
          <p15:clr>
            <a:srgbClr val="9AA0A6"/>
          </p15:clr>
        </p15:guide>
        <p15:guide id="14" pos="2312">
          <p15:clr>
            <a:srgbClr val="9AA0A6"/>
          </p15:clr>
        </p15:guide>
        <p15:guide id="15" pos="7537">
          <p15:clr>
            <a:srgbClr val="9AA0A6"/>
          </p15:clr>
        </p15:guide>
        <p15:guide id="16" pos="529">
          <p15:clr>
            <a:srgbClr val="747775"/>
          </p15:clr>
        </p15:guide>
        <p15:guide id="17" orient="horz" pos="6014">
          <p15:clr>
            <a:srgbClr val="747775"/>
          </p15:clr>
        </p15:guide>
        <p15:guide id="18" orient="horz" pos="5784">
          <p15:clr>
            <a:srgbClr val="747775"/>
          </p15:clr>
        </p15:guide>
        <p15:guide id="19" orient="horz" pos="1512">
          <p15:clr>
            <a:srgbClr val="747775"/>
          </p15:clr>
        </p15:guide>
        <p15:guide id="20" orient="horz" pos="4947">
          <p15:clr>
            <a:srgbClr val="747775"/>
          </p15:clr>
        </p15:guide>
        <p15:guide id="21" orient="horz" pos="6162">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3" roundtripDataSignature="AMtx7mhobsBkGRe/kaBSPpik4AT9fmSun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ylvia Musalagani" initials="" lastIdx="3" clrIdx="0"/>
  <p:cmAuthor id="1" name="Eva Sow Ebion" initials="" lastIdx="2" clrIdx="1"/>
  <p:cmAuthor id="2" name="Sreya Newatia"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1"/>
    <p:restoredTop sz="55935"/>
  </p:normalViewPr>
  <p:slideViewPr>
    <p:cSldViewPr snapToGrid="0">
      <p:cViewPr varScale="1">
        <p:scale>
          <a:sx n="41" d="100"/>
          <a:sy n="41" d="100"/>
        </p:scale>
        <p:origin x="2456" y="200"/>
      </p:cViewPr>
      <p:guideLst>
        <p:guide orient="horz" pos="1152"/>
        <p:guide orient="horz" pos="5256"/>
        <p:guide orient="horz" pos="2275"/>
        <p:guide orient="horz" pos="3523"/>
        <p:guide pos="9162"/>
        <p:guide pos="10889"/>
        <p:guide pos="11079"/>
        <p:guide orient="horz" pos="2528"/>
        <p:guide pos="878"/>
        <p:guide orient="horz" pos="3280"/>
        <p:guide orient="horz" pos="4324"/>
        <p:guide pos="4427"/>
        <p:guide pos="441"/>
        <p:guide pos="2312"/>
        <p:guide pos="7537"/>
        <p:guide pos="529"/>
        <p:guide orient="horz" pos="6014"/>
        <p:guide orient="horz" pos="5784"/>
        <p:guide orient="horz" pos="1512"/>
        <p:guide orient="horz" pos="4947"/>
        <p:guide orient="horz" pos="61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commentAuthors" Target="commen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5.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customschemas.google.com/relationships/presentationmetadata" Target="meta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4.fntdata"/><Relationship Id="rId7" Type="http://schemas.openxmlformats.org/officeDocument/2006/relationships/slide" Target="slides/slide2.xml"/><Relationship Id="rId71"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4.fntdata"/><Relationship Id="rId87"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font" Target="fonts/font20.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6-03-24T13:12:41.488" idx="1">
    <p:pos x="6360" y="3143"/>
    <p:text>limited interactions with unknown adults not strangers
1 total reaction
Eva Sow Ebion reacted with 👍 at 2026-03-24 13:12 PM</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2bokBlw"/>
      </p:ext>
    </p:extLst>
  </p:cm>
  <p:cm authorId="0" dt="2026-03-24T13:13:01.583" idx="2">
    <p:pos x="9977" y="3143"/>
    <p:text>remove alternative topic nudge (feature depricated)
1 total reaction
Eva Sow Ebion reacted with 👍 at 2026-03-24 13:13 PM</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2bokBl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6-03-23T18:50:13.693" idx="3">
    <p:pos x="440" y="1228"/>
    <p:text>avoid acronyms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2bokBmE"/>
      </p:ext>
    </p:extLst>
  </p:cm>
  <p:cm authorId="1" dt="2026-03-23T18:50:13.693" idx="1">
    <p:pos x="440" y="1228"/>
    <p:text>cross checking actually this is the International Age Rating Coalition ? Thanks @sylviakanari@meta.com</p:text>
    <p:extLst>
      <p:ext uri="{C676402C-5697-4E1C-873F-D02D1690AC5C}">
        <p15:threadingInfo xmlns:p15="http://schemas.microsoft.com/office/powerpoint/2012/main" timeZoneBias="0">
          <p15:parentCm authorId="0" idx="3"/>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2bokBmo"/>
      </p:ext>
    </p:extLst>
  </p:cm>
  <p:cm authorId="1" dt="2026-03-25T08:37:57.208" idx="2">
    <p:pos x="440" y="1328"/>
    <p:text>CHECK FONT</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2R5syQs"/>
      </p:ext>
    </p:extLst>
  </p:cm>
  <p:cm authorId="2" dt="2026-03-25T08:37:57.208" idx="1">
    <p:pos x="440" y="1328"/>
    <p:text>Done</p:text>
    <p:extLst>
      <p:ext uri="{C676402C-5697-4E1C-873F-D02D1690AC5C}">
        <p15:threadingInfo xmlns:p15="http://schemas.microsoft.com/office/powerpoint/2012/main" timeZoneBias="0">
          <p15:parentCm authorId="1" idx="2"/>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2f1HqII"/>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about.fb.com/news/2022/06/new-ways-to-verify-age-on-instagra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9"/>
        <p:cNvGrpSpPr/>
        <p:nvPr/>
      </p:nvGrpSpPr>
      <p:grpSpPr>
        <a:xfrm>
          <a:off x="0" y="0"/>
          <a:ext cx="0" cy="0"/>
          <a:chOff x="0" y="0"/>
          <a:chExt cx="0" cy="0"/>
        </a:xfrm>
      </p:grpSpPr>
      <p:sp>
        <p:nvSpPr>
          <p:cNvPr id="3110" name="Google Shape;311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1" name="Google Shape;311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7"/>
        <p:cNvGrpSpPr/>
        <p:nvPr/>
      </p:nvGrpSpPr>
      <p:grpSpPr>
        <a:xfrm>
          <a:off x="0" y="0"/>
          <a:ext cx="0" cy="0"/>
          <a:chOff x="0" y="0"/>
          <a:chExt cx="0" cy="0"/>
        </a:xfrm>
      </p:grpSpPr>
      <p:sp>
        <p:nvSpPr>
          <p:cNvPr id="3238" name="Google Shape;323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9" name="Google Shape;323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5"/>
        <p:cNvGrpSpPr/>
        <p:nvPr/>
      </p:nvGrpSpPr>
      <p:grpSpPr>
        <a:xfrm>
          <a:off x="0" y="0"/>
          <a:ext cx="0" cy="0"/>
          <a:chOff x="0" y="0"/>
          <a:chExt cx="0" cy="0"/>
        </a:xfrm>
      </p:grpSpPr>
      <p:sp>
        <p:nvSpPr>
          <p:cNvPr id="3246" name="Google Shape;324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7" name="Google Shape;324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2"/>
        <p:cNvGrpSpPr/>
        <p:nvPr/>
      </p:nvGrpSpPr>
      <p:grpSpPr>
        <a:xfrm>
          <a:off x="0" y="0"/>
          <a:ext cx="0" cy="0"/>
          <a:chOff x="0" y="0"/>
          <a:chExt cx="0" cy="0"/>
        </a:xfrm>
      </p:grpSpPr>
      <p:sp>
        <p:nvSpPr>
          <p:cNvPr id="3273" name="Google Shape;3273;g3d151b725fa_0_3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4" name="Google Shape;3274;g3d151b725fa_0_3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6"/>
        <p:cNvGrpSpPr/>
        <p:nvPr/>
      </p:nvGrpSpPr>
      <p:grpSpPr>
        <a:xfrm>
          <a:off x="0" y="0"/>
          <a:ext cx="0" cy="0"/>
          <a:chOff x="0" y="0"/>
          <a:chExt cx="0" cy="0"/>
        </a:xfrm>
      </p:grpSpPr>
      <p:sp>
        <p:nvSpPr>
          <p:cNvPr id="3297" name="Google Shape;329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8" name="Google Shape;329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4"/>
        <p:cNvGrpSpPr/>
        <p:nvPr/>
      </p:nvGrpSpPr>
      <p:grpSpPr>
        <a:xfrm>
          <a:off x="0" y="0"/>
          <a:ext cx="0" cy="0"/>
          <a:chOff x="0" y="0"/>
          <a:chExt cx="0" cy="0"/>
        </a:xfrm>
      </p:grpSpPr>
      <p:sp>
        <p:nvSpPr>
          <p:cNvPr id="3305" name="Google Shape;3305;g3d151b725fa_0_38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6" name="Google Shape;3306;g3d151b725fa_0_3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Instagram Sans"/>
                <a:ea typeface="Instagram Sans"/>
                <a:cs typeface="Instagram Sans"/>
                <a:sym typeface="Instagram Sans"/>
              </a:rPr>
              <a:t>Teens can see what their settings are defaulted to in their “Teen Safety Settings”</a:t>
            </a:r>
            <a:endParaRPr sz="1000">
              <a:latin typeface="Instagram Sans"/>
              <a:ea typeface="Instagram Sans"/>
              <a:cs typeface="Instagram Sans"/>
              <a:sym typeface="Instagram Sans"/>
            </a:endParaRPr>
          </a:p>
          <a:p>
            <a:pPr marL="0" lvl="0" indent="0" algn="l" rtl="0">
              <a:spcBef>
                <a:spcPts val="0"/>
              </a:spcBef>
              <a:spcAft>
                <a:spcPts val="0"/>
              </a:spcAft>
              <a:buNone/>
            </a:pPr>
            <a:endParaRPr sz="1000">
              <a:latin typeface="Instagram Sans"/>
              <a:ea typeface="Instagram Sans"/>
              <a:cs typeface="Instagram Sans"/>
              <a:sym typeface="Instagram Sans"/>
            </a:endParaRPr>
          </a:p>
          <a:p>
            <a:pPr marL="0" lvl="0" indent="0" algn="l" rtl="0">
              <a:spcBef>
                <a:spcPts val="0"/>
              </a:spcBef>
              <a:spcAft>
                <a:spcPts val="0"/>
              </a:spcAft>
              <a:buNone/>
            </a:pPr>
            <a:r>
              <a:rPr lang="en" sz="1000">
                <a:latin typeface="Instagram Sans"/>
                <a:ea typeface="Instagram Sans"/>
                <a:cs typeface="Instagram Sans"/>
                <a:sym typeface="Instagram Sans"/>
              </a:rPr>
              <a:t>The default settings reflect and address the top concerns of: 1. content (what you see on Instagram) 2. contact (who can interact with the teen) 3. time management (how long the teen is spending online)</a:t>
            </a:r>
            <a:endParaRPr sz="1000">
              <a:latin typeface="Instagram Sans"/>
              <a:ea typeface="Instagram Sans"/>
              <a:cs typeface="Instagram Sans"/>
              <a:sym typeface="Instagram Sans"/>
            </a:endParaRPr>
          </a:p>
          <a:p>
            <a:pPr marL="0" lvl="0" indent="0" algn="l" rtl="0">
              <a:spcBef>
                <a:spcPts val="0"/>
              </a:spcBef>
              <a:spcAft>
                <a:spcPts val="0"/>
              </a:spcAft>
              <a:buNone/>
            </a:pPr>
            <a:endParaRPr sz="1000">
              <a:latin typeface="Instagram Sans"/>
              <a:ea typeface="Instagram Sans"/>
              <a:cs typeface="Instagram Sans"/>
              <a:sym typeface="Instagram Sans"/>
            </a:endParaRPr>
          </a:p>
          <a:p>
            <a:pPr marL="0" lvl="0" indent="0" algn="l" rtl="0">
              <a:spcBef>
                <a:spcPts val="0"/>
              </a:spcBef>
              <a:spcAft>
                <a:spcPts val="0"/>
              </a:spcAft>
              <a:buClr>
                <a:schemeClr val="dk1"/>
              </a:buClr>
              <a:buSzPts val="1100"/>
              <a:buFont typeface="Arial"/>
              <a:buNone/>
            </a:pPr>
            <a:endParaRPr sz="1000">
              <a:latin typeface="Instagram Sans"/>
              <a:ea typeface="Instagram Sans"/>
              <a:cs typeface="Instagram Sans"/>
              <a:sym typeface="Instagram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3"/>
        <p:cNvGrpSpPr/>
        <p:nvPr/>
      </p:nvGrpSpPr>
      <p:grpSpPr>
        <a:xfrm>
          <a:off x="0" y="0"/>
          <a:ext cx="0" cy="0"/>
          <a:chOff x="0" y="0"/>
          <a:chExt cx="0" cy="0"/>
        </a:xfrm>
      </p:grpSpPr>
      <p:sp>
        <p:nvSpPr>
          <p:cNvPr id="3314" name="Google Shape;3314;g3d151b725fa_0_4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5" name="Google Shape;3315;g3d151b725fa_0_4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6"/>
        <p:cNvGrpSpPr/>
        <p:nvPr/>
      </p:nvGrpSpPr>
      <p:grpSpPr>
        <a:xfrm>
          <a:off x="0" y="0"/>
          <a:ext cx="0" cy="0"/>
          <a:chOff x="0" y="0"/>
          <a:chExt cx="0" cy="0"/>
        </a:xfrm>
      </p:grpSpPr>
      <p:sp>
        <p:nvSpPr>
          <p:cNvPr id="3327" name="Google Shape;3327;g3d151b725fa_0_4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8" name="Google Shape;3328;g3d151b725fa_0_4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292100" algn="l" rtl="0">
              <a:spcBef>
                <a:spcPts val="0"/>
              </a:spcBef>
              <a:spcAft>
                <a:spcPts val="0"/>
              </a:spcAft>
              <a:buClr>
                <a:schemeClr val="dk1"/>
              </a:buClr>
              <a:buSzPts val="1000"/>
              <a:buFont typeface="Instagram Sans"/>
              <a:buChar char="○"/>
            </a:pPr>
            <a:r>
              <a:rPr lang="en" b="1">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More Content</a:t>
            </a:r>
            <a:r>
              <a:rPr lang="en">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 You’ll see there’s also a More Content setting, which teens can only switch to with a parent’s permission - and that requires them to set up parental supervision on Instagram. </a:t>
            </a:r>
            <a:endParaRPr>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endParaRPr>
          </a:p>
          <a:p>
            <a:pPr marL="914400" lvl="1" indent="-292100" algn="l" rtl="0">
              <a:spcBef>
                <a:spcPts val="0"/>
              </a:spcBef>
              <a:spcAft>
                <a:spcPts val="0"/>
              </a:spcAft>
              <a:buClr>
                <a:schemeClr val="dk1"/>
              </a:buClr>
              <a:buSzPts val="1000"/>
              <a:buFont typeface="Instagram Sans"/>
              <a:buChar char="○"/>
            </a:pPr>
            <a:r>
              <a:rPr lang="en">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In the More Content setting, we’ll still hide more content from teens than we do for adults, and we will still remove content completely if it violates our Community Standards. However, teens may be see some content in their recommendations that they wouldn’t see in the 13+ and Limited Content settings, and we won’t hide entire accounts that share 18+ content. So it will be a slightly less restrictive experience - though still more restrictive than the regular adult experience.</a:t>
            </a:r>
            <a:endParaRPr>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0"/>
        <p:cNvGrpSpPr/>
        <p:nvPr/>
      </p:nvGrpSpPr>
      <p:grpSpPr>
        <a:xfrm>
          <a:off x="0" y="0"/>
          <a:ext cx="0" cy="0"/>
          <a:chOff x="0" y="0"/>
          <a:chExt cx="0" cy="0"/>
        </a:xfrm>
      </p:grpSpPr>
      <p:sp>
        <p:nvSpPr>
          <p:cNvPr id="3341" name="Google Shape;3341;g3d151b725fa_0_3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2" name="Google Shape;3342;g3d151b725fa_0_3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Instagram Sans"/>
                <a:ea typeface="Instagram Sans"/>
                <a:cs typeface="Instagram Sans"/>
                <a:sym typeface="Instagram Sans"/>
              </a:rPr>
              <a:t>Let’s dive into what exactly teens are defaulted into… Private account defaults - private accounts let people control who sees or response to their content. A private account is a good way for teens to start their social media journey so they can “dip their toes in” so to speak. With private accounts on, teens need to accept new followers, and people who don’t follow them can’t see their content or interact with them.  </a:t>
            </a:r>
            <a:endParaRPr sz="1000">
              <a:latin typeface="Instagram Sans"/>
              <a:ea typeface="Instagram Sans"/>
              <a:cs typeface="Instagram Sans"/>
              <a:sym typeface="Instagram Sans"/>
            </a:endParaRPr>
          </a:p>
          <a:p>
            <a:pPr marL="0" lvl="0" indent="0" algn="l" rtl="0">
              <a:spcBef>
                <a:spcPts val="2700"/>
              </a:spcBef>
              <a:spcAft>
                <a:spcPts val="0"/>
              </a:spcAft>
              <a:buNone/>
            </a:pPr>
            <a:r>
              <a:rPr lang="en" sz="1000" b="1">
                <a:latin typeface="Instagram Sans"/>
                <a:ea typeface="Instagram Sans"/>
                <a:cs typeface="Instagram Sans"/>
                <a:sym typeface="Instagram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Early teens (13-15) :Existing and new early teens will be defaulted to private</a:t>
            </a:r>
            <a:r>
              <a:rPr lang="en" sz="1000">
                <a:latin typeface="Instagram Sans"/>
                <a:ea typeface="Instagram Sans"/>
                <a:cs typeface="Instagram Sans"/>
                <a:sym typeface="Instagram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 including the ones that were previously public. Parental permission is required to change this from private to public.</a:t>
            </a:r>
            <a:endParaRPr sz="1000">
              <a:latin typeface="Instagram Sans"/>
              <a:ea typeface="Instagram Sans"/>
              <a:cs typeface="Instagram Sans"/>
              <a:sym typeface="Instagram Sans"/>
            </a:endParaRPr>
          </a:p>
          <a:p>
            <a:pPr marL="0" lvl="0" indent="0" algn="l" rtl="0">
              <a:spcBef>
                <a:spcPts val="2700"/>
              </a:spcBef>
              <a:spcAft>
                <a:spcPts val="2700"/>
              </a:spcAft>
              <a:buNone/>
            </a:pPr>
            <a:r>
              <a:rPr lang="en" sz="1000" b="1">
                <a:latin typeface="Instagram Sans"/>
                <a:ea typeface="Instagram Sans"/>
                <a:cs typeface="Instagram Sans"/>
                <a:sym typeface="Instagram Sans"/>
              </a:rPr>
              <a:t>Late teens (16-17): Existing late teens (16-17) will be able to retain their account privacy settings and won’t be switched to private if they were previously public. </a:t>
            </a:r>
            <a:r>
              <a:rPr lang="en" sz="1000">
                <a:latin typeface="Instagram Sans"/>
                <a:ea typeface="Instagram Sans"/>
                <a:cs typeface="Instagram Sans"/>
                <a:sym typeface="Instagram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New late teens (16-17) </a:t>
            </a:r>
            <a:r>
              <a:rPr lang="en" sz="1000">
                <a:latin typeface="Instagram Sans"/>
                <a:ea typeface="Instagram Sans"/>
                <a:cs typeface="Instagram Sans"/>
                <a:sym typeface="Instagram Sans"/>
              </a:rPr>
              <a:t>will be able to choose their account privacy during IG onboarding, where “private” will be the pre-selected option. They can update this at any time from settings</a:t>
            </a:r>
            <a:endParaRPr sz="1000">
              <a:latin typeface="Instagram Sans"/>
              <a:ea typeface="Instagram Sans"/>
              <a:cs typeface="Instagram Sans"/>
              <a:sym typeface="Instagram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9"/>
        <p:cNvGrpSpPr/>
        <p:nvPr/>
      </p:nvGrpSpPr>
      <p:grpSpPr>
        <a:xfrm>
          <a:off x="0" y="0"/>
          <a:ext cx="0" cy="0"/>
          <a:chOff x="0" y="0"/>
          <a:chExt cx="0" cy="0"/>
        </a:xfrm>
      </p:grpSpPr>
      <p:sp>
        <p:nvSpPr>
          <p:cNvPr id="3350" name="Google Shape;3350;g3d151b725fa_0_3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1" name="Google Shape;3351;g3d151b725fa_0_3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050505"/>
                </a:solidFill>
                <a:latin typeface="Instagram Sans"/>
                <a:ea typeface="Instagram Sans"/>
                <a:cs typeface="Instagram Sans"/>
                <a:sym typeface="Instagram Sans"/>
              </a:rPr>
              <a:t>Who can contact their teen when using social media is a top concern that we hear over and over from parents and guardians:</a:t>
            </a:r>
            <a:endParaRPr sz="1000">
              <a:solidFill>
                <a:srgbClr val="050505"/>
              </a:solidFill>
              <a:latin typeface="Instagram Sans"/>
              <a:ea typeface="Instagram Sans"/>
              <a:cs typeface="Instagram Sans"/>
              <a:sym typeface="Instagram Sans"/>
            </a:endParaRPr>
          </a:p>
          <a:p>
            <a:pPr marL="0" lvl="0" indent="0" algn="l" rtl="0">
              <a:spcBef>
                <a:spcPts val="0"/>
              </a:spcBef>
              <a:spcAft>
                <a:spcPts val="0"/>
              </a:spcAft>
              <a:buNone/>
            </a:pPr>
            <a:endParaRPr sz="1000">
              <a:solidFill>
                <a:srgbClr val="050505"/>
              </a:solidFill>
              <a:latin typeface="Instagram Sans"/>
              <a:ea typeface="Instagram Sans"/>
              <a:cs typeface="Instagram Sans"/>
              <a:sym typeface="Instagram Sans"/>
            </a:endParaRPr>
          </a:p>
          <a:p>
            <a:pPr marL="0" lvl="0" indent="0" algn="l" rtl="0">
              <a:spcBef>
                <a:spcPts val="0"/>
              </a:spcBef>
              <a:spcAft>
                <a:spcPts val="0"/>
              </a:spcAft>
              <a:buNone/>
            </a:pPr>
            <a:r>
              <a:rPr lang="en" sz="1000">
                <a:solidFill>
                  <a:srgbClr val="050505"/>
                </a:solidFill>
                <a:latin typeface="Instagram Sans"/>
                <a:ea typeface="Instagram Sans"/>
                <a:cs typeface="Instagram Sans"/>
                <a:sym typeface="Instagram Sans"/>
              </a:rPr>
              <a:t>Users in a Teen Account will not be able to receive new message requests from teens or adults they do not follow or have not previously messaged directly. This will be on top of other protections for how others can interact with them (tags, mentions, remix).</a:t>
            </a:r>
            <a:endParaRPr sz="1000">
              <a:solidFill>
                <a:srgbClr val="050505"/>
              </a:solidFill>
              <a:latin typeface="Instagram Sans"/>
              <a:ea typeface="Instagram Sans"/>
              <a:cs typeface="Instagram Sans"/>
              <a:sym typeface="Instagram Sans"/>
            </a:endParaRPr>
          </a:p>
          <a:p>
            <a:pPr marL="0" lvl="0" indent="0" algn="l" rtl="0">
              <a:spcBef>
                <a:spcPts val="0"/>
              </a:spcBef>
              <a:spcAft>
                <a:spcPts val="0"/>
              </a:spcAft>
              <a:buNone/>
            </a:pPr>
            <a:endParaRPr sz="1000">
              <a:solidFill>
                <a:srgbClr val="050505"/>
              </a:solidFill>
              <a:latin typeface="Instagram Sans"/>
              <a:ea typeface="Instagram Sans"/>
              <a:cs typeface="Instagram Sans"/>
              <a:sym typeface="Instagram Sans"/>
            </a:endParaRPr>
          </a:p>
          <a:p>
            <a:pPr marL="0" lvl="0" indent="0" algn="l" rtl="0">
              <a:lnSpc>
                <a:spcPct val="115000"/>
              </a:lnSpc>
              <a:spcBef>
                <a:spcPts val="0"/>
              </a:spcBef>
              <a:spcAft>
                <a:spcPts val="0"/>
              </a:spcAft>
              <a:buNone/>
            </a:pPr>
            <a:r>
              <a:rPr lang="en" sz="1000">
                <a:latin typeface="Instagram Sans"/>
                <a:ea typeface="Instagram Sans"/>
                <a:cs typeface="Instagram Sans"/>
                <a:sym typeface="Instagram Sans"/>
              </a:rPr>
              <a:t>With Teen Accounts, we are enhancing safety features related to DMs by ensuring teens can only be messaged by people they follow or have messaged with before. We think it’s important to preserve teen connections to their friends, family and online communities in a safe, age-appropriate manner.</a:t>
            </a:r>
            <a:endParaRPr sz="1000">
              <a:latin typeface="Instagram Sans"/>
              <a:ea typeface="Instagram Sans"/>
              <a:cs typeface="Instagram Sans"/>
              <a:sym typeface="Instagram Sans"/>
            </a:endParaRPr>
          </a:p>
          <a:p>
            <a:pPr marL="0" lvl="0" indent="0" algn="l" rtl="0">
              <a:lnSpc>
                <a:spcPct val="115000"/>
              </a:lnSpc>
              <a:spcBef>
                <a:spcPts val="0"/>
              </a:spcBef>
              <a:spcAft>
                <a:spcPts val="0"/>
              </a:spcAft>
              <a:buNone/>
            </a:pPr>
            <a:endParaRPr sz="1000">
              <a:latin typeface="Instagram Sans"/>
              <a:ea typeface="Instagram Sans"/>
              <a:cs typeface="Instagram Sans"/>
              <a:sym typeface="Instagram Sans"/>
            </a:endParaRPr>
          </a:p>
          <a:p>
            <a:pPr marL="457200" lvl="0" indent="-292100" algn="l" rtl="0">
              <a:lnSpc>
                <a:spcPct val="115000"/>
              </a:lnSpc>
              <a:spcBef>
                <a:spcPts val="0"/>
              </a:spcBef>
              <a:spcAft>
                <a:spcPts val="0"/>
              </a:spcAft>
              <a:buClr>
                <a:schemeClr val="dk1"/>
              </a:buClr>
              <a:buSzPts val="1000"/>
              <a:buFont typeface="Instagram Sans"/>
              <a:buChar char="●"/>
            </a:pPr>
            <a:r>
              <a:rPr lang="en" sz="1000">
                <a:latin typeface="Instagram Sans"/>
                <a:ea typeface="Instagram Sans"/>
                <a:cs typeface="Instagram Sans"/>
                <a:sym typeface="Instagram Sans"/>
              </a:rPr>
              <a:t>We’ve developed technology that allows us to find accounts that have shown potentially suspicious behavior and stop those accounts from interacting with young people’s accounts. By “potentially suspicious behavior”, we mean accounts belonging to adults that may have recently been blocked or reported by a young person for example. </a:t>
            </a:r>
            <a:endParaRPr sz="1000">
              <a:latin typeface="Instagram Sans"/>
              <a:ea typeface="Instagram Sans"/>
              <a:cs typeface="Instagram Sans"/>
              <a:sym typeface="Instagram Sans"/>
            </a:endParaRPr>
          </a:p>
          <a:p>
            <a:pPr marL="457200" lvl="0" indent="-292100" algn="l" rtl="0">
              <a:lnSpc>
                <a:spcPct val="115000"/>
              </a:lnSpc>
              <a:spcBef>
                <a:spcPts val="0"/>
              </a:spcBef>
              <a:spcAft>
                <a:spcPts val="0"/>
              </a:spcAft>
              <a:buClr>
                <a:schemeClr val="dk1"/>
              </a:buClr>
              <a:buSzPts val="1000"/>
              <a:buFont typeface="Instagram Sans"/>
              <a:buChar char="●"/>
            </a:pPr>
            <a:r>
              <a:rPr lang="en" sz="1000">
                <a:latin typeface="Instagram Sans"/>
                <a:ea typeface="Instagram Sans"/>
                <a:cs typeface="Instagram Sans"/>
                <a:sym typeface="Instagram Sans"/>
              </a:rPr>
              <a:t>We prevent potentially suspicious adults from finding, following or interacting with teens, even when they may be connected with them in “real life” and we encourage teens who may already be in conversation with these adults to block and report them. </a:t>
            </a:r>
            <a:endParaRPr sz="1000">
              <a:latin typeface="Instagram Sans"/>
              <a:ea typeface="Instagram Sans"/>
              <a:cs typeface="Instagram Sans"/>
              <a:sym typeface="Instagram Sans"/>
            </a:endParaRPr>
          </a:p>
          <a:p>
            <a:pPr marL="457200" lvl="0" indent="-292100" algn="l" rtl="0">
              <a:lnSpc>
                <a:spcPct val="115000"/>
              </a:lnSpc>
              <a:spcBef>
                <a:spcPts val="0"/>
              </a:spcBef>
              <a:spcAft>
                <a:spcPts val="0"/>
              </a:spcAft>
              <a:buClr>
                <a:schemeClr val="dk1"/>
              </a:buClr>
              <a:buSzPts val="1000"/>
              <a:buFont typeface="Instagram Sans"/>
              <a:buChar char="●"/>
            </a:pPr>
            <a:r>
              <a:rPr lang="en" sz="1000">
                <a:latin typeface="Instagram Sans"/>
                <a:ea typeface="Instagram Sans"/>
                <a:cs typeface="Instagram Sans"/>
                <a:sym typeface="Instagram Sans"/>
              </a:rPr>
              <a:t>We don’t show teen’s accounts in Instagram Explore, Reels or ‘Accounts Suggested For You’ to these adults.</a:t>
            </a:r>
            <a:endParaRPr sz="1000">
              <a:latin typeface="Instagram Sans"/>
              <a:ea typeface="Instagram Sans"/>
              <a:cs typeface="Instagram Sans"/>
              <a:sym typeface="Instagram Sans"/>
            </a:endParaRPr>
          </a:p>
          <a:p>
            <a:pPr marL="0" lvl="0" indent="0" algn="l" rtl="0">
              <a:lnSpc>
                <a:spcPct val="115000"/>
              </a:lnSpc>
              <a:spcBef>
                <a:spcPts val="0"/>
              </a:spcBef>
              <a:spcAft>
                <a:spcPts val="0"/>
              </a:spcAft>
              <a:buNone/>
            </a:pPr>
            <a:endParaRPr sz="1000">
              <a:latin typeface="Instagram Sans"/>
              <a:ea typeface="Instagram Sans"/>
              <a:cs typeface="Instagram Sans"/>
              <a:sym typeface="Instagram Sans"/>
            </a:endParaRPr>
          </a:p>
          <a:p>
            <a:pPr marL="0" lvl="0" indent="0" algn="l" rtl="0">
              <a:spcBef>
                <a:spcPts val="0"/>
              </a:spcBef>
              <a:spcAft>
                <a:spcPts val="0"/>
              </a:spcAft>
              <a:buNone/>
            </a:pPr>
            <a:endParaRPr sz="1000">
              <a:solidFill>
                <a:srgbClr val="050505"/>
              </a:solidFill>
              <a:latin typeface="Instagram Sans"/>
              <a:ea typeface="Instagram Sans"/>
              <a:cs typeface="Instagram Sans"/>
              <a:sym typeface="Instagram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8"/>
        <p:cNvGrpSpPr/>
        <p:nvPr/>
      </p:nvGrpSpPr>
      <p:grpSpPr>
        <a:xfrm>
          <a:off x="0" y="0"/>
          <a:ext cx="0" cy="0"/>
          <a:chOff x="0" y="0"/>
          <a:chExt cx="0" cy="0"/>
        </a:xfrm>
      </p:grpSpPr>
      <p:sp>
        <p:nvSpPr>
          <p:cNvPr id="3359" name="Google Shape;335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0" name="Google Shape;336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9"/>
        <p:cNvGrpSpPr/>
        <p:nvPr/>
      </p:nvGrpSpPr>
      <p:grpSpPr>
        <a:xfrm>
          <a:off x="0" y="0"/>
          <a:ext cx="0" cy="0"/>
          <a:chOff x="0" y="0"/>
          <a:chExt cx="0" cy="0"/>
        </a:xfrm>
      </p:grpSpPr>
      <p:sp>
        <p:nvSpPr>
          <p:cNvPr id="3120" name="Google Shape;3120;g3d1dd17324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1" name="Google Shape;3121;g3d1dd17324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8"/>
        <p:cNvGrpSpPr/>
        <p:nvPr/>
      </p:nvGrpSpPr>
      <p:grpSpPr>
        <a:xfrm>
          <a:off x="0" y="0"/>
          <a:ext cx="0" cy="0"/>
          <a:chOff x="0" y="0"/>
          <a:chExt cx="0" cy="0"/>
        </a:xfrm>
      </p:grpSpPr>
      <p:sp>
        <p:nvSpPr>
          <p:cNvPr id="3379" name="Google Shape;337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0" name="Google Shape;338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7"/>
        <p:cNvGrpSpPr/>
        <p:nvPr/>
      </p:nvGrpSpPr>
      <p:grpSpPr>
        <a:xfrm>
          <a:off x="0" y="0"/>
          <a:ext cx="0" cy="0"/>
          <a:chOff x="0" y="0"/>
          <a:chExt cx="0" cy="0"/>
        </a:xfrm>
      </p:grpSpPr>
      <p:sp>
        <p:nvSpPr>
          <p:cNvPr id="3398" name="Google Shape;339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9" name="Google Shape;339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6"/>
        <p:cNvGrpSpPr/>
        <p:nvPr/>
      </p:nvGrpSpPr>
      <p:grpSpPr>
        <a:xfrm>
          <a:off x="0" y="0"/>
          <a:ext cx="0" cy="0"/>
          <a:chOff x="0" y="0"/>
          <a:chExt cx="0" cy="0"/>
        </a:xfrm>
      </p:grpSpPr>
      <p:sp>
        <p:nvSpPr>
          <p:cNvPr id="3417" name="Google Shape;341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8" name="Google Shape;341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9"/>
        <p:cNvGrpSpPr/>
        <p:nvPr/>
      </p:nvGrpSpPr>
      <p:grpSpPr>
        <a:xfrm>
          <a:off x="0" y="0"/>
          <a:ext cx="0" cy="0"/>
          <a:chOff x="0" y="0"/>
          <a:chExt cx="0" cy="0"/>
        </a:xfrm>
      </p:grpSpPr>
      <p:sp>
        <p:nvSpPr>
          <p:cNvPr id="3430" name="Google Shape;343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1" name="Google Shape;343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8"/>
        <p:cNvGrpSpPr/>
        <p:nvPr/>
      </p:nvGrpSpPr>
      <p:grpSpPr>
        <a:xfrm>
          <a:off x="0" y="0"/>
          <a:ext cx="0" cy="0"/>
          <a:chOff x="0" y="0"/>
          <a:chExt cx="0" cy="0"/>
        </a:xfrm>
      </p:grpSpPr>
      <p:sp>
        <p:nvSpPr>
          <p:cNvPr id="3449" name="Google Shape;344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0" name="Google Shape;345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6"/>
        <p:cNvGrpSpPr/>
        <p:nvPr/>
      </p:nvGrpSpPr>
      <p:grpSpPr>
        <a:xfrm>
          <a:off x="0" y="0"/>
          <a:ext cx="0" cy="0"/>
          <a:chOff x="0" y="0"/>
          <a:chExt cx="0" cy="0"/>
        </a:xfrm>
      </p:grpSpPr>
      <p:sp>
        <p:nvSpPr>
          <p:cNvPr id="3467" name="Google Shape;346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8" name="Google Shape;346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3"/>
        <p:cNvGrpSpPr/>
        <p:nvPr/>
      </p:nvGrpSpPr>
      <p:grpSpPr>
        <a:xfrm>
          <a:off x="0" y="0"/>
          <a:ext cx="0" cy="0"/>
          <a:chOff x="0" y="0"/>
          <a:chExt cx="0" cy="0"/>
        </a:xfrm>
      </p:grpSpPr>
      <p:sp>
        <p:nvSpPr>
          <p:cNvPr id="3484" name="Google Shape;348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5" name="Google Shape;348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8"/>
        <p:cNvGrpSpPr/>
        <p:nvPr/>
      </p:nvGrpSpPr>
      <p:grpSpPr>
        <a:xfrm>
          <a:off x="0" y="0"/>
          <a:ext cx="0" cy="0"/>
          <a:chOff x="0" y="0"/>
          <a:chExt cx="0" cy="0"/>
        </a:xfrm>
      </p:grpSpPr>
      <p:sp>
        <p:nvSpPr>
          <p:cNvPr id="3509" name="Google Shape;3509;g3d151b725fa_0_4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0" name="Google Shape;3510;g3d151b725fa_0_4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Instagram Sans"/>
                <a:ea typeface="Instagram Sans"/>
                <a:cs typeface="Instagram Sans"/>
                <a:sym typeface="Instagram Sans"/>
              </a:rPr>
              <a:t>Making sure teens know exactly what Teen Accounts do it important so they know why protections are in place for them and what the mean - teens can refer to an educational guide in their teen safety settings page. </a:t>
            </a:r>
            <a:endParaRPr sz="1000">
              <a:latin typeface="Instagram Sans"/>
              <a:ea typeface="Instagram Sans"/>
              <a:cs typeface="Instagram Sans"/>
              <a:sym typeface="Instagram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6"/>
        <p:cNvGrpSpPr/>
        <p:nvPr/>
      </p:nvGrpSpPr>
      <p:grpSpPr>
        <a:xfrm>
          <a:off x="0" y="0"/>
          <a:ext cx="0" cy="0"/>
          <a:chOff x="0" y="0"/>
          <a:chExt cx="0" cy="0"/>
        </a:xfrm>
      </p:grpSpPr>
      <p:sp>
        <p:nvSpPr>
          <p:cNvPr id="3517" name="Google Shape;3517;g3d151b725fa_0_4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18" name="Google Shape;3518;g3d151b725fa_0_4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5"/>
        <p:cNvGrpSpPr/>
        <p:nvPr/>
      </p:nvGrpSpPr>
      <p:grpSpPr>
        <a:xfrm>
          <a:off x="0" y="0"/>
          <a:ext cx="0" cy="0"/>
          <a:chOff x="0" y="0"/>
          <a:chExt cx="0" cy="0"/>
        </a:xfrm>
      </p:grpSpPr>
      <p:sp>
        <p:nvSpPr>
          <p:cNvPr id="3656" name="Google Shape;3656;g3d151b725fa_0_4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7" name="Google Shape;3657;g3d151b725fa_0_4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5"/>
        <p:cNvGrpSpPr/>
        <p:nvPr/>
      </p:nvGrpSpPr>
      <p:grpSpPr>
        <a:xfrm>
          <a:off x="0" y="0"/>
          <a:ext cx="0" cy="0"/>
          <a:chOff x="0" y="0"/>
          <a:chExt cx="0" cy="0"/>
        </a:xfrm>
      </p:grpSpPr>
      <p:sp>
        <p:nvSpPr>
          <p:cNvPr id="3126" name="Google Shape;312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7" name="Google Shape;312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2"/>
        <p:cNvGrpSpPr/>
        <p:nvPr/>
      </p:nvGrpSpPr>
      <p:grpSpPr>
        <a:xfrm>
          <a:off x="0" y="0"/>
          <a:ext cx="0" cy="0"/>
          <a:chOff x="0" y="0"/>
          <a:chExt cx="0" cy="0"/>
        </a:xfrm>
      </p:grpSpPr>
      <p:sp>
        <p:nvSpPr>
          <p:cNvPr id="3663" name="Google Shape;3663;g3d151b725fa_0_4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4" name="Google Shape;3664;g3d151b725fa_0_4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2"/>
        <p:cNvGrpSpPr/>
        <p:nvPr/>
      </p:nvGrpSpPr>
      <p:grpSpPr>
        <a:xfrm>
          <a:off x="0" y="0"/>
          <a:ext cx="0" cy="0"/>
          <a:chOff x="0" y="0"/>
          <a:chExt cx="0" cy="0"/>
        </a:xfrm>
      </p:grpSpPr>
      <p:sp>
        <p:nvSpPr>
          <p:cNvPr id="3673" name="Google Shape;3673;g3d151b725fa_0_4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4" name="Google Shape;3674;g3d151b725fa_0_4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2"/>
        <p:cNvGrpSpPr/>
        <p:nvPr/>
      </p:nvGrpSpPr>
      <p:grpSpPr>
        <a:xfrm>
          <a:off x="0" y="0"/>
          <a:ext cx="0" cy="0"/>
          <a:chOff x="0" y="0"/>
          <a:chExt cx="0" cy="0"/>
        </a:xfrm>
      </p:grpSpPr>
      <p:sp>
        <p:nvSpPr>
          <p:cNvPr id="3683" name="Google Shape;3683;g3d151b725fa_0_4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4" name="Google Shape;3684;g3d151b725fa_0_4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2"/>
        <p:cNvGrpSpPr/>
        <p:nvPr/>
      </p:nvGrpSpPr>
      <p:grpSpPr>
        <a:xfrm>
          <a:off x="0" y="0"/>
          <a:ext cx="0" cy="0"/>
          <a:chOff x="0" y="0"/>
          <a:chExt cx="0" cy="0"/>
        </a:xfrm>
      </p:grpSpPr>
      <p:sp>
        <p:nvSpPr>
          <p:cNvPr id="3693" name="Google Shape;3693;g3d151b725fa_0_47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4" name="Google Shape;3694;g3d151b725fa_0_47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2"/>
        <p:cNvGrpSpPr/>
        <p:nvPr/>
      </p:nvGrpSpPr>
      <p:grpSpPr>
        <a:xfrm>
          <a:off x="0" y="0"/>
          <a:ext cx="0" cy="0"/>
          <a:chOff x="0" y="0"/>
          <a:chExt cx="0" cy="0"/>
        </a:xfrm>
      </p:grpSpPr>
      <p:sp>
        <p:nvSpPr>
          <p:cNvPr id="3703" name="Google Shape;3703;g3d151b725fa_0_4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4" name="Google Shape;3704;g3d151b725fa_0_4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2"/>
        <p:cNvGrpSpPr/>
        <p:nvPr/>
      </p:nvGrpSpPr>
      <p:grpSpPr>
        <a:xfrm>
          <a:off x="0" y="0"/>
          <a:ext cx="0" cy="0"/>
          <a:chOff x="0" y="0"/>
          <a:chExt cx="0" cy="0"/>
        </a:xfrm>
      </p:grpSpPr>
      <p:sp>
        <p:nvSpPr>
          <p:cNvPr id="3713" name="Google Shape;371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4" name="Google Shape;3714;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6"/>
        <p:cNvGrpSpPr/>
        <p:nvPr/>
      </p:nvGrpSpPr>
      <p:grpSpPr>
        <a:xfrm>
          <a:off x="0" y="0"/>
          <a:ext cx="0" cy="0"/>
          <a:chOff x="0" y="0"/>
          <a:chExt cx="0" cy="0"/>
        </a:xfrm>
      </p:grpSpPr>
      <p:sp>
        <p:nvSpPr>
          <p:cNvPr id="3727" name="Google Shape;3727;g3d151b725fa_0_5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8" name="Google Shape;3728;g3d151b725fa_0_53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3"/>
        <p:cNvGrpSpPr/>
        <p:nvPr/>
      </p:nvGrpSpPr>
      <p:grpSpPr>
        <a:xfrm>
          <a:off x="0" y="0"/>
          <a:ext cx="0" cy="0"/>
          <a:chOff x="0" y="0"/>
          <a:chExt cx="0" cy="0"/>
        </a:xfrm>
      </p:grpSpPr>
      <p:sp>
        <p:nvSpPr>
          <p:cNvPr id="3754" name="Google Shape;3754;g3d151b725fa_0_5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5" name="Google Shape;3755;g3d151b725fa_0_53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2"/>
        <p:cNvGrpSpPr/>
        <p:nvPr/>
      </p:nvGrpSpPr>
      <p:grpSpPr>
        <a:xfrm>
          <a:off x="0" y="0"/>
          <a:ext cx="0" cy="0"/>
          <a:chOff x="0" y="0"/>
          <a:chExt cx="0" cy="0"/>
        </a:xfrm>
      </p:grpSpPr>
      <p:sp>
        <p:nvSpPr>
          <p:cNvPr id="3773" name="Google Shape;3773;g3d151b725fa_0_5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4" name="Google Shape;3774;g3d151b725fa_0_53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5"/>
        <p:cNvGrpSpPr/>
        <p:nvPr/>
      </p:nvGrpSpPr>
      <p:grpSpPr>
        <a:xfrm>
          <a:off x="0" y="0"/>
          <a:ext cx="0" cy="0"/>
          <a:chOff x="0" y="0"/>
          <a:chExt cx="0" cy="0"/>
        </a:xfrm>
      </p:grpSpPr>
      <p:sp>
        <p:nvSpPr>
          <p:cNvPr id="3786" name="Google Shape;378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7" name="Google Shape;378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3"/>
        <p:cNvGrpSpPr/>
        <p:nvPr/>
      </p:nvGrpSpPr>
      <p:grpSpPr>
        <a:xfrm>
          <a:off x="0" y="0"/>
          <a:ext cx="0" cy="0"/>
          <a:chOff x="0" y="0"/>
          <a:chExt cx="0" cy="0"/>
        </a:xfrm>
      </p:grpSpPr>
      <p:sp>
        <p:nvSpPr>
          <p:cNvPr id="3134" name="Google Shape;313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5" name="Google Shape;313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sz="1000" b="1">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2"/>
        <p:cNvGrpSpPr/>
        <p:nvPr/>
      </p:nvGrpSpPr>
      <p:grpSpPr>
        <a:xfrm>
          <a:off x="0" y="0"/>
          <a:ext cx="0" cy="0"/>
          <a:chOff x="0" y="0"/>
          <a:chExt cx="0" cy="0"/>
        </a:xfrm>
      </p:grpSpPr>
      <p:sp>
        <p:nvSpPr>
          <p:cNvPr id="3793" name="Google Shape;3793;g3d1dd17324e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4" name="Google Shape;3794;g3d1dd17324e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dirty="0">
                <a:latin typeface="Instagram Sans"/>
                <a:ea typeface="Instagram Sans"/>
                <a:cs typeface="Instagram Sans"/>
                <a:sym typeface="Instagram Sans"/>
              </a:rPr>
              <a:t>Of course in order to create age appropriate experiences for teens, we need to know that a teen is a teen. This is a challenging and complicated problem, as teens may lie about their age.</a:t>
            </a:r>
            <a:endParaRPr sz="1000" dirty="0">
              <a:latin typeface="Instagram Sans"/>
              <a:ea typeface="Instagram Sans"/>
              <a:cs typeface="Instagram Sans"/>
              <a:sym typeface="Instagram Sans"/>
            </a:endParaRPr>
          </a:p>
          <a:p>
            <a:pPr marL="0" lvl="0" indent="0" algn="l" rtl="0">
              <a:spcBef>
                <a:spcPts val="1200"/>
              </a:spcBef>
              <a:spcAft>
                <a:spcPts val="0"/>
              </a:spcAft>
              <a:buNone/>
            </a:pPr>
            <a:r>
              <a:rPr lang="en" sz="1000" dirty="0">
                <a:latin typeface="Instagram Sans"/>
                <a:ea typeface="Instagram Sans"/>
                <a:cs typeface="Instagram Sans"/>
                <a:sym typeface="Instagram Sans"/>
              </a:rPr>
              <a:t>Here’s how we think about age and our layered approach:</a:t>
            </a:r>
            <a:endParaRPr sz="1000" dirty="0">
              <a:latin typeface="Instagram Sans"/>
              <a:ea typeface="Instagram Sans"/>
              <a:cs typeface="Instagram Sans"/>
              <a:sym typeface="Instagram Sans"/>
            </a:endParaRPr>
          </a:p>
          <a:p>
            <a:pPr marL="0" lvl="0" indent="0" algn="l" rtl="0">
              <a:spcBef>
                <a:spcPts val="1200"/>
              </a:spcBef>
              <a:spcAft>
                <a:spcPts val="0"/>
              </a:spcAft>
              <a:buNone/>
            </a:pPr>
            <a:r>
              <a:rPr lang="en" sz="1000" dirty="0">
                <a:latin typeface="Instagram Sans"/>
                <a:ea typeface="Instagram Sans"/>
                <a:cs typeface="Instagram Sans"/>
                <a:sym typeface="Instagram Sans"/>
              </a:rPr>
              <a:t>Go through age collection, Machine Learning, Age </a:t>
            </a:r>
            <a:r>
              <a:rPr lang="en" sz="1000" dirty="0" err="1">
                <a:latin typeface="Instagram Sans"/>
                <a:ea typeface="Instagram Sans"/>
                <a:cs typeface="Instagram Sans"/>
                <a:sym typeface="Instagram Sans"/>
              </a:rPr>
              <a:t>VErification</a:t>
            </a:r>
            <a:r>
              <a:rPr lang="en" sz="1000" dirty="0">
                <a:latin typeface="Instagram Sans"/>
                <a:ea typeface="Instagram Sans"/>
                <a:cs typeface="Instagram Sans"/>
                <a:sym typeface="Instagram Sans"/>
              </a:rPr>
              <a:t> - via </a:t>
            </a:r>
            <a:r>
              <a:rPr lang="en" sz="1000" dirty="0" err="1">
                <a:latin typeface="Instagram Sans"/>
                <a:ea typeface="Instagram Sans"/>
                <a:cs typeface="Instagram Sans"/>
                <a:sym typeface="Instagram Sans"/>
              </a:rPr>
              <a:t>Yoti</a:t>
            </a:r>
            <a:r>
              <a:rPr lang="en" sz="1000" dirty="0">
                <a:latin typeface="Instagram Sans"/>
                <a:ea typeface="Instagram Sans"/>
                <a:cs typeface="Instagram Sans"/>
                <a:sym typeface="Instagram Sans"/>
              </a:rPr>
              <a:t>, etc.</a:t>
            </a:r>
            <a:endParaRPr sz="1000" dirty="0">
              <a:latin typeface="Instagram Sans"/>
              <a:ea typeface="Instagram Sans"/>
              <a:cs typeface="Instagram Sans"/>
              <a:sym typeface="Instagram Sans"/>
            </a:endParaRPr>
          </a:p>
          <a:p>
            <a:pPr marL="0" lvl="0" indent="0" algn="l" rtl="0">
              <a:spcBef>
                <a:spcPts val="1200"/>
              </a:spcBef>
              <a:spcAft>
                <a:spcPts val="0"/>
              </a:spcAft>
              <a:buNone/>
            </a:pPr>
            <a:r>
              <a:rPr lang="en" sz="1000" dirty="0">
                <a:latin typeface="Instagram Sans"/>
                <a:ea typeface="Instagram Sans"/>
                <a:cs typeface="Instagram Sans"/>
                <a:sym typeface="Instagram Sans"/>
              </a:rPr>
              <a:t>Our approach to age is one that we’re focused on how to get right - but it’s a work in progress. </a:t>
            </a:r>
            <a:endParaRPr sz="1000" dirty="0">
              <a:latin typeface="Instagram Sans"/>
              <a:ea typeface="Instagram Sans"/>
              <a:cs typeface="Instagram Sans"/>
              <a:sym typeface="Instagram Sans"/>
            </a:endParaRPr>
          </a:p>
          <a:p>
            <a:pPr marL="0" lvl="0" indent="0" algn="l" rtl="0">
              <a:lnSpc>
                <a:spcPct val="115000"/>
              </a:lnSpc>
              <a:spcBef>
                <a:spcPts val="1200"/>
              </a:spcBef>
              <a:spcAft>
                <a:spcPts val="0"/>
              </a:spcAft>
              <a:buNone/>
            </a:pPr>
            <a:r>
              <a:rPr lang="en" sz="1000" dirty="0">
                <a:latin typeface="Instagram Sans"/>
                <a:ea typeface="Instagram Sans"/>
                <a:cs typeface="Instagram Sans"/>
                <a:sym typeface="Instagram Sans"/>
              </a:rPr>
              <a:t>We’re exploring expanding our age prediction technology to detect when someone may be misrepresenting their age, specifically whether someone is a teen under 18 or not. If we feel confident that someone is likely a teen we’ll place them in protective, age-appropriate settings. If we make a mistake, people can verify their age to reinstate the correct settings.</a:t>
            </a:r>
            <a:endParaRPr sz="1000" dirty="0">
              <a:latin typeface="Instagram Sans"/>
              <a:ea typeface="Instagram Sans"/>
              <a:cs typeface="Instagram Sans"/>
              <a:sym typeface="Instagram Sans"/>
            </a:endParaRPr>
          </a:p>
          <a:p>
            <a:pPr marL="0" lvl="0" indent="0" algn="l" rtl="0">
              <a:lnSpc>
                <a:spcPct val="115000"/>
              </a:lnSpc>
              <a:spcBef>
                <a:spcPts val="0"/>
              </a:spcBef>
              <a:spcAft>
                <a:spcPts val="0"/>
              </a:spcAft>
              <a:buNone/>
            </a:pPr>
            <a:endParaRPr sz="1000" dirty="0">
              <a:latin typeface="Instagram Sans"/>
              <a:ea typeface="Instagram Sans"/>
              <a:cs typeface="Instagram Sans"/>
              <a:sym typeface="Instagram Sans"/>
            </a:endParaRPr>
          </a:p>
          <a:p>
            <a:pPr marL="0" lvl="0" indent="0" algn="l" rtl="0">
              <a:lnSpc>
                <a:spcPct val="115000"/>
              </a:lnSpc>
              <a:spcBef>
                <a:spcPts val="0"/>
              </a:spcBef>
              <a:spcAft>
                <a:spcPts val="0"/>
              </a:spcAft>
              <a:buClr>
                <a:schemeClr val="dk1"/>
              </a:buClr>
              <a:buSzPts val="1100"/>
              <a:buFont typeface="Arial"/>
              <a:buNone/>
            </a:pPr>
            <a:r>
              <a:rPr lang="en" sz="1000" dirty="0">
                <a:latin typeface="Instagram Sans"/>
                <a:ea typeface="Instagram Sans"/>
                <a:cs typeface="Instagram Sans"/>
                <a:sym typeface="Instagram Sans"/>
              </a:rPr>
              <a:t>In addition to preventing age misrepresentation, we’re also taking steps to minimize people from setting up supervision relationships improperly. </a:t>
            </a:r>
            <a:endParaRPr sz="1000" dirty="0">
              <a:latin typeface="Instagram Sans"/>
              <a:ea typeface="Instagram Sans"/>
              <a:cs typeface="Instagram Sans"/>
              <a:sym typeface="Instagram Sans"/>
            </a:endParaRPr>
          </a:p>
          <a:p>
            <a:pPr marL="0" lvl="0" indent="0" algn="l" rtl="0">
              <a:lnSpc>
                <a:spcPct val="115000"/>
              </a:lnSpc>
              <a:spcBef>
                <a:spcPts val="0"/>
              </a:spcBef>
              <a:spcAft>
                <a:spcPts val="0"/>
              </a:spcAft>
              <a:buClr>
                <a:schemeClr val="dk1"/>
              </a:buClr>
              <a:buSzPts val="1100"/>
              <a:buFont typeface="Arial"/>
              <a:buNone/>
            </a:pPr>
            <a:endParaRPr sz="1000" dirty="0">
              <a:latin typeface="Instagram Sans"/>
              <a:ea typeface="Instagram Sans"/>
              <a:cs typeface="Instagram Sans"/>
              <a:sym typeface="Instagram Sans"/>
            </a:endParaRPr>
          </a:p>
          <a:p>
            <a:pPr marL="0" lvl="0" indent="0" algn="l" rtl="0">
              <a:lnSpc>
                <a:spcPct val="115000"/>
              </a:lnSpc>
              <a:spcBef>
                <a:spcPts val="0"/>
              </a:spcBef>
              <a:spcAft>
                <a:spcPts val="0"/>
              </a:spcAft>
              <a:buClr>
                <a:schemeClr val="dk1"/>
              </a:buClr>
              <a:buSzPts val="1100"/>
              <a:buFont typeface="Arial"/>
              <a:buNone/>
            </a:pPr>
            <a:r>
              <a:rPr lang="en" sz="1000" dirty="0">
                <a:latin typeface="Instagram Sans"/>
                <a:ea typeface="Instagram Sans"/>
                <a:cs typeface="Instagram Sans"/>
                <a:sym typeface="Instagram Sans"/>
              </a:rPr>
              <a:t>Parental supervision on Instagram is opt-in, and requires both a teen and a parent or guardian to consent to the experience. </a:t>
            </a:r>
            <a:endParaRPr sz="1000" dirty="0">
              <a:latin typeface="Instagram Sans"/>
              <a:ea typeface="Instagram Sans"/>
              <a:cs typeface="Instagram Sans"/>
              <a:sym typeface="Instagram Sans"/>
            </a:endParaRPr>
          </a:p>
          <a:p>
            <a:pPr marL="0" lvl="0" indent="0" algn="l" rtl="0">
              <a:lnSpc>
                <a:spcPct val="115000"/>
              </a:lnSpc>
              <a:spcBef>
                <a:spcPts val="0"/>
              </a:spcBef>
              <a:spcAft>
                <a:spcPts val="0"/>
              </a:spcAft>
              <a:buClr>
                <a:schemeClr val="dk1"/>
              </a:buClr>
              <a:buSzPts val="1100"/>
              <a:buFont typeface="Arial"/>
              <a:buNone/>
            </a:pPr>
            <a:endParaRPr sz="1000" dirty="0">
              <a:latin typeface="Instagram Sans"/>
              <a:ea typeface="Instagram Sans"/>
              <a:cs typeface="Instagram Sans"/>
              <a:sym typeface="Instagram Sans"/>
            </a:endParaRPr>
          </a:p>
          <a:p>
            <a:pPr marL="0" lvl="0" indent="0" algn="l" rtl="0">
              <a:lnSpc>
                <a:spcPct val="115000"/>
              </a:lnSpc>
              <a:spcBef>
                <a:spcPts val="0"/>
              </a:spcBef>
              <a:spcAft>
                <a:spcPts val="0"/>
              </a:spcAft>
              <a:buClr>
                <a:schemeClr val="dk1"/>
              </a:buClr>
              <a:buSzPts val="1100"/>
              <a:buFont typeface="Arial"/>
              <a:buNone/>
            </a:pPr>
            <a:r>
              <a:rPr lang="en" sz="1000" dirty="0">
                <a:latin typeface="Instagram Sans"/>
                <a:ea typeface="Instagram Sans"/>
                <a:cs typeface="Instagram Sans"/>
                <a:sym typeface="Instagram Sans"/>
              </a:rPr>
              <a:t>In addition to requiring consent, we take a number of steps to confirm that someone is eligible to supervise a teen’s account. If we determine a parent or guardian is not eligible, they are blocked from the supervision experience.</a:t>
            </a:r>
            <a:endParaRPr sz="1000" dirty="0">
              <a:latin typeface="Instagram Sans"/>
              <a:ea typeface="Instagram Sans"/>
              <a:cs typeface="Instagram Sans"/>
              <a:sym typeface="Instagram Sans"/>
            </a:endParaRPr>
          </a:p>
          <a:p>
            <a:pPr marL="0" lvl="0" indent="0" algn="l" rtl="0">
              <a:lnSpc>
                <a:spcPct val="115000"/>
              </a:lnSpc>
              <a:spcBef>
                <a:spcPts val="0"/>
              </a:spcBef>
              <a:spcAft>
                <a:spcPts val="0"/>
              </a:spcAft>
              <a:buClr>
                <a:schemeClr val="dk1"/>
              </a:buClr>
              <a:buSzPts val="1100"/>
              <a:buFont typeface="Arial"/>
              <a:buNone/>
            </a:pPr>
            <a:endParaRPr sz="1000" dirty="0">
              <a:latin typeface="Instagram Sans"/>
              <a:ea typeface="Instagram Sans"/>
              <a:cs typeface="Instagram Sans"/>
              <a:sym typeface="Instagram Sans"/>
            </a:endParaRPr>
          </a:p>
          <a:p>
            <a:pPr marL="0" lvl="0" indent="0" algn="l" rtl="0">
              <a:lnSpc>
                <a:spcPct val="115000"/>
              </a:lnSpc>
              <a:spcBef>
                <a:spcPts val="0"/>
              </a:spcBef>
              <a:spcAft>
                <a:spcPts val="0"/>
              </a:spcAft>
              <a:buNone/>
            </a:pPr>
            <a:r>
              <a:rPr lang="en" sz="1000" dirty="0">
                <a:latin typeface="Instagram Sans"/>
                <a:ea typeface="Instagram Sans"/>
                <a:cs typeface="Instagram Sans"/>
                <a:sym typeface="Instagram Sans"/>
              </a:rPr>
              <a:t>These steps include confirming a teen isn’t trying to supervise themselves, making sure an account that is being supervised cannot supervise another account, and limiting the number of accounts that a parent or guardian can supervise. </a:t>
            </a:r>
            <a:endParaRPr sz="1000" dirty="0">
              <a:latin typeface="Instagram Sans"/>
              <a:ea typeface="Instagram Sans"/>
              <a:cs typeface="Instagram Sans"/>
              <a:sym typeface="Instagram Sans"/>
            </a:endParaRPr>
          </a:p>
          <a:p>
            <a:pPr marL="0" lvl="0" indent="0" algn="l" rtl="0">
              <a:lnSpc>
                <a:spcPct val="115000"/>
              </a:lnSpc>
              <a:spcBef>
                <a:spcPts val="0"/>
              </a:spcBef>
              <a:spcAft>
                <a:spcPts val="0"/>
              </a:spcAft>
              <a:buNone/>
            </a:pPr>
            <a:endParaRPr sz="1000" dirty="0">
              <a:latin typeface="Instagram Sans"/>
              <a:ea typeface="Instagram Sans"/>
              <a:cs typeface="Instagram Sans"/>
              <a:sym typeface="Instagram Sans"/>
            </a:endParaRPr>
          </a:p>
          <a:p>
            <a:pPr marL="0" lvl="0" indent="0" algn="l" rtl="0">
              <a:lnSpc>
                <a:spcPct val="115000"/>
              </a:lnSpc>
              <a:spcBef>
                <a:spcPts val="0"/>
              </a:spcBef>
              <a:spcAft>
                <a:spcPts val="0"/>
              </a:spcAft>
              <a:buNone/>
            </a:pPr>
            <a:endParaRPr sz="1000" dirty="0">
              <a:latin typeface="Instagram Sans"/>
              <a:ea typeface="Instagram Sans"/>
              <a:cs typeface="Instagram Sans"/>
              <a:sym typeface="Instagram Sans"/>
            </a:endParaRPr>
          </a:p>
          <a:p>
            <a:pPr marL="0" lvl="0" indent="0" algn="l" rtl="0">
              <a:lnSpc>
                <a:spcPct val="115000"/>
              </a:lnSpc>
              <a:spcBef>
                <a:spcPts val="0"/>
              </a:spcBef>
              <a:spcAft>
                <a:spcPts val="0"/>
              </a:spcAft>
              <a:buNone/>
            </a:pPr>
            <a:r>
              <a:rPr lang="en" sz="1000" dirty="0">
                <a:latin typeface="Instagram Sans"/>
                <a:ea typeface="Instagram Sans"/>
                <a:cs typeface="Instagram Sans"/>
                <a:sym typeface="Instagram Sans"/>
              </a:rPr>
              <a:t>Additionally age information: </a:t>
            </a:r>
            <a:endParaRPr sz="1000" dirty="0">
              <a:latin typeface="Instagram Sans"/>
              <a:ea typeface="Instagram Sans"/>
              <a:cs typeface="Instagram Sans"/>
              <a:sym typeface="Instagram Sans"/>
            </a:endParaRPr>
          </a:p>
          <a:p>
            <a:pPr marL="0" lvl="0" indent="0" algn="l" rtl="0">
              <a:lnSpc>
                <a:spcPct val="115000"/>
              </a:lnSpc>
              <a:spcBef>
                <a:spcPts val="0"/>
              </a:spcBef>
              <a:spcAft>
                <a:spcPts val="0"/>
              </a:spcAft>
              <a:buNone/>
            </a:pPr>
            <a:endParaRPr sz="1000" dirty="0">
              <a:latin typeface="Instagram Sans"/>
              <a:ea typeface="Instagram Sans"/>
              <a:cs typeface="Instagram Sans"/>
              <a:sym typeface="Instagram Sans"/>
            </a:endParaRPr>
          </a:p>
          <a:p>
            <a:pPr marL="914400" lvl="1" indent="-292100" algn="l" rtl="0">
              <a:lnSpc>
                <a:spcPct val="115000"/>
              </a:lnSpc>
              <a:spcBef>
                <a:spcPts val="0"/>
              </a:spcBef>
              <a:spcAft>
                <a:spcPts val="0"/>
              </a:spcAft>
              <a:buClr>
                <a:schemeClr val="dk1"/>
              </a:buClr>
              <a:buSzPts val="1000"/>
              <a:buFont typeface="Instagram Sans"/>
              <a:buChar char="○"/>
            </a:pPr>
            <a:r>
              <a:rPr lang="en" sz="1000" u="sng" dirty="0">
                <a:solidFill>
                  <a:srgbClr val="1155CC"/>
                </a:solidFill>
                <a:latin typeface="Instagram Sans"/>
                <a:ea typeface="Instagram Sans"/>
                <a:cs typeface="Instagram Sans"/>
                <a:sym typeface="Instagram Sans"/>
                <a:hlinkClick r:id="rId3">
                  <a:extLst>
                    <a:ext uri="{A12FA001-AC4F-418D-AE19-62706E023703}">
                      <ahyp:hlinkClr xmlns:ahyp="http://schemas.microsoft.com/office/drawing/2018/hyperlinkcolor" val="tx"/>
                    </a:ext>
                  </a:extLst>
                </a:hlinkClick>
              </a:rPr>
              <a:t>Since 2022</a:t>
            </a:r>
            <a:r>
              <a:rPr lang="en" sz="1000" dirty="0">
                <a:latin typeface="Instagram Sans"/>
                <a:ea typeface="Instagram Sans"/>
                <a:cs typeface="Instagram Sans"/>
                <a:sym typeface="Instagram Sans"/>
              </a:rPr>
              <a:t>, we’ve required teens to prove their age through a video selfie or ID check if they attempt to change their birthday from under the age of 18 to over 18. In addition, if a teen attempts to update their birthday from a younger age to an older age, we require them to prove their age with an ID check.</a:t>
            </a:r>
            <a:endParaRPr sz="1000" dirty="0">
              <a:latin typeface="Instagram Sans"/>
              <a:ea typeface="Instagram Sans"/>
              <a:cs typeface="Instagram Sans"/>
              <a:sym typeface="Instagram Sans"/>
            </a:endParaRPr>
          </a:p>
          <a:p>
            <a:pPr marL="914400" lvl="1" indent="-292100" algn="l" rtl="0">
              <a:lnSpc>
                <a:spcPct val="115000"/>
              </a:lnSpc>
              <a:spcBef>
                <a:spcPts val="0"/>
              </a:spcBef>
              <a:spcAft>
                <a:spcPts val="0"/>
              </a:spcAft>
              <a:buClr>
                <a:schemeClr val="dk1"/>
              </a:buClr>
              <a:buSzPts val="1000"/>
              <a:buFont typeface="Instagram Sans"/>
              <a:buChar char="○"/>
            </a:pPr>
            <a:r>
              <a:rPr lang="en" sz="1000" dirty="0">
                <a:latin typeface="Instagram Sans"/>
                <a:ea typeface="Instagram Sans"/>
                <a:cs typeface="Instagram Sans"/>
                <a:sym typeface="Instagram Sans"/>
              </a:rPr>
              <a:t>We’ll limit teens from attempting to create a new, adult account in a number of </a:t>
            </a:r>
            <a:r>
              <a:rPr lang="en" sz="1000" dirty="0" err="1">
                <a:latin typeface="Instagram Sans"/>
                <a:ea typeface="Instagram Sans"/>
                <a:cs typeface="Instagram Sans"/>
                <a:sym typeface="Instagram Sans"/>
              </a:rPr>
              <a:t>ways.This</a:t>
            </a:r>
            <a:r>
              <a:rPr lang="en" sz="1000" dirty="0">
                <a:latin typeface="Instagram Sans"/>
                <a:ea typeface="Instagram Sans"/>
                <a:cs typeface="Instagram Sans"/>
                <a:sym typeface="Instagram Sans"/>
              </a:rPr>
              <a:t> includes, for example, using information about a teen’s original account to prevent them from creating and using an account with an adult age (unless they prove their age with an ID check) or preventing teens from linking their accounts to accounts with adult ages. </a:t>
            </a:r>
            <a:endParaRPr sz="1000" dirty="0">
              <a:latin typeface="Instagram Sans"/>
              <a:ea typeface="Instagram Sans"/>
              <a:cs typeface="Instagram Sans"/>
              <a:sym typeface="Instagram Sans"/>
            </a:endParaRPr>
          </a:p>
          <a:p>
            <a:pPr marL="914400" lvl="1" indent="-292100" algn="l" rtl="0">
              <a:lnSpc>
                <a:spcPct val="115000"/>
              </a:lnSpc>
              <a:spcBef>
                <a:spcPts val="0"/>
              </a:spcBef>
              <a:spcAft>
                <a:spcPts val="0"/>
              </a:spcAft>
              <a:buClr>
                <a:schemeClr val="dk1"/>
              </a:buClr>
              <a:buSzPts val="1000"/>
              <a:buFont typeface="Instagram Sans"/>
              <a:buChar char="○"/>
            </a:pPr>
            <a:r>
              <a:rPr lang="en" sz="1000" dirty="0">
                <a:latin typeface="Instagram Sans"/>
                <a:ea typeface="Instagram Sans"/>
                <a:cs typeface="Instagram Sans"/>
                <a:sym typeface="Instagram Sans"/>
              </a:rPr>
              <a:t>We’re not sharing information about all of the measures we’re putting in place, because we don’t want to give teens an instruction manual on how to get around our efforts.</a:t>
            </a:r>
            <a:endParaRPr sz="1000" dirty="0">
              <a:latin typeface="Instagram Sans"/>
              <a:ea typeface="Instagram Sans"/>
              <a:cs typeface="Instagram Sans"/>
              <a:sym typeface="Instagram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0"/>
        <p:cNvGrpSpPr/>
        <p:nvPr/>
      </p:nvGrpSpPr>
      <p:grpSpPr>
        <a:xfrm>
          <a:off x="0" y="0"/>
          <a:ext cx="0" cy="0"/>
          <a:chOff x="0" y="0"/>
          <a:chExt cx="0" cy="0"/>
        </a:xfrm>
      </p:grpSpPr>
      <p:sp>
        <p:nvSpPr>
          <p:cNvPr id="3801" name="Google Shape;380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02" name="Google Shape;380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2"/>
        <p:cNvGrpSpPr/>
        <p:nvPr/>
      </p:nvGrpSpPr>
      <p:grpSpPr>
        <a:xfrm>
          <a:off x="0" y="0"/>
          <a:ext cx="0" cy="0"/>
          <a:chOff x="0" y="0"/>
          <a:chExt cx="0" cy="0"/>
        </a:xfrm>
      </p:grpSpPr>
      <p:sp>
        <p:nvSpPr>
          <p:cNvPr id="3813" name="Google Shape;381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4" name="Google Shape;381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5"/>
        <p:cNvGrpSpPr/>
        <p:nvPr/>
      </p:nvGrpSpPr>
      <p:grpSpPr>
        <a:xfrm>
          <a:off x="0" y="0"/>
          <a:ext cx="0" cy="0"/>
          <a:chOff x="0" y="0"/>
          <a:chExt cx="0" cy="0"/>
        </a:xfrm>
      </p:grpSpPr>
      <p:sp>
        <p:nvSpPr>
          <p:cNvPr id="3826" name="Google Shape;382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7" name="Google Shape;382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1"/>
        <p:cNvGrpSpPr/>
        <p:nvPr/>
      </p:nvGrpSpPr>
      <p:grpSpPr>
        <a:xfrm>
          <a:off x="0" y="0"/>
          <a:ext cx="0" cy="0"/>
          <a:chOff x="0" y="0"/>
          <a:chExt cx="0" cy="0"/>
        </a:xfrm>
      </p:grpSpPr>
      <p:sp>
        <p:nvSpPr>
          <p:cNvPr id="3842" name="Google Shape;384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3" name="Google Shape;384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3d1dd17324e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3d1dd17324e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Optimistic Text"/>
                <a:ea typeface="Optimistic Text"/>
                <a:cs typeface="Optimistic Text"/>
                <a:sym typeface="Optimistic Text"/>
              </a:rPr>
              <a:t>Educational resources for parents which includes resources, such as the Instagram Parent’s Guide and the Facebook Safety Center, alongside resources from experts and trusted organizations</a:t>
            </a:r>
            <a:endParaRPr sz="1200">
              <a:solidFill>
                <a:schemeClr val="dk1"/>
              </a:solidFill>
              <a:latin typeface="Optimistic Text"/>
              <a:ea typeface="Optimistic Text"/>
              <a:cs typeface="Optimistic Text"/>
              <a:sym typeface="Optimistic Text"/>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Optimistic Text"/>
              <a:ea typeface="Optimistic Text"/>
              <a:cs typeface="Optimistic Text"/>
              <a:sym typeface="Optimistic Text"/>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Optimistic Text"/>
                <a:ea typeface="Optimistic Text"/>
                <a:cs typeface="Optimistic Text"/>
                <a:sym typeface="Optimistic Text"/>
              </a:rPr>
              <a:t>We partnered with experts like ParentZone, Media Smarts, National Association for Media Literacy Education and Cyberbullying Research Center on topics related to digital wellness, safety and privacy, relationships and communication and media literacy. We’re also making these resources more accessible globally and will continue to add content as we continue expanding our parental supervision tools.</a:t>
            </a:r>
            <a:endParaRPr sz="1200">
              <a:solidFill>
                <a:schemeClr val="dk1"/>
              </a:solidFill>
              <a:latin typeface="Optimistic Text"/>
              <a:ea typeface="Optimistic Text"/>
              <a:cs typeface="Optimistic Text"/>
              <a:sym typeface="Optimistic Text"/>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Optimistic Text"/>
              <a:ea typeface="Optimistic Text"/>
              <a:cs typeface="Optimistic Text"/>
              <a:sym typeface="Optimistic Text"/>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Optimistic Text"/>
                <a:ea typeface="Optimistic Text"/>
                <a:cs typeface="Optimistic Text"/>
                <a:sym typeface="Optimistic Text"/>
              </a:rPr>
              <a:t>We also launched the VR Parent Education Hub that helps parents discuss safe VR use with their teens. The Hub includes a Parent's Guide to Meta Virtual Reality Parental Supervision Tools from ConnectSafely that provides context about the new VR parental supervision tools and helps parents support their teens with tips for how to conduct themselves in VR now and as they mature.</a:t>
            </a:r>
            <a:endParaRPr sz="1200" b="1">
              <a:solidFill>
                <a:schemeClr val="dk1"/>
              </a:solidFill>
              <a:latin typeface="Optimistic Text"/>
              <a:ea typeface="Optimistic Text"/>
              <a:cs typeface="Optimistic Text"/>
              <a:sym typeface="Optimistic Text"/>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1"/>
        <p:cNvGrpSpPr/>
        <p:nvPr/>
      </p:nvGrpSpPr>
      <p:grpSpPr>
        <a:xfrm>
          <a:off x="0" y="0"/>
          <a:ext cx="0" cy="0"/>
          <a:chOff x="0" y="0"/>
          <a:chExt cx="0" cy="0"/>
        </a:xfrm>
      </p:grpSpPr>
      <p:sp>
        <p:nvSpPr>
          <p:cNvPr id="3862" name="Google Shape;3862;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3" name="Google Shape;3863;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9"/>
        <p:cNvGrpSpPr/>
        <p:nvPr/>
      </p:nvGrpSpPr>
      <p:grpSpPr>
        <a:xfrm>
          <a:off x="0" y="0"/>
          <a:ext cx="0" cy="0"/>
          <a:chOff x="0" y="0"/>
          <a:chExt cx="0" cy="0"/>
        </a:xfrm>
      </p:grpSpPr>
      <p:sp>
        <p:nvSpPr>
          <p:cNvPr id="3870" name="Google Shape;387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1" name="Google Shape;387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9"/>
        <p:cNvGrpSpPr/>
        <p:nvPr/>
      </p:nvGrpSpPr>
      <p:grpSpPr>
        <a:xfrm>
          <a:off x="0" y="0"/>
          <a:ext cx="0" cy="0"/>
          <a:chOff x="0" y="0"/>
          <a:chExt cx="0" cy="0"/>
        </a:xfrm>
      </p:grpSpPr>
      <p:sp>
        <p:nvSpPr>
          <p:cNvPr id="3880" name="Google Shape;388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1" name="Google Shape;388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1"/>
        <p:cNvGrpSpPr/>
        <p:nvPr/>
      </p:nvGrpSpPr>
      <p:grpSpPr>
        <a:xfrm>
          <a:off x="0" y="0"/>
          <a:ext cx="0" cy="0"/>
          <a:chOff x="0" y="0"/>
          <a:chExt cx="0" cy="0"/>
        </a:xfrm>
      </p:grpSpPr>
      <p:sp>
        <p:nvSpPr>
          <p:cNvPr id="3972" name="Google Shape;397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3" name="Google Shape;397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6"/>
        <p:cNvGrpSpPr/>
        <p:nvPr/>
      </p:nvGrpSpPr>
      <p:grpSpPr>
        <a:xfrm>
          <a:off x="0" y="0"/>
          <a:ext cx="0" cy="0"/>
          <a:chOff x="0" y="0"/>
          <a:chExt cx="0" cy="0"/>
        </a:xfrm>
      </p:grpSpPr>
      <p:sp>
        <p:nvSpPr>
          <p:cNvPr id="3157" name="Google Shape;315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8" name="Google Shape;315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2"/>
        <p:cNvGrpSpPr/>
        <p:nvPr/>
      </p:nvGrpSpPr>
      <p:grpSpPr>
        <a:xfrm>
          <a:off x="0" y="0"/>
          <a:ext cx="0" cy="0"/>
          <a:chOff x="0" y="0"/>
          <a:chExt cx="0" cy="0"/>
        </a:xfrm>
      </p:grpSpPr>
      <p:sp>
        <p:nvSpPr>
          <p:cNvPr id="3983" name="Google Shape;398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4" name="Google Shape;398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1"/>
        <p:cNvGrpSpPr/>
        <p:nvPr/>
      </p:nvGrpSpPr>
      <p:grpSpPr>
        <a:xfrm>
          <a:off x="0" y="0"/>
          <a:ext cx="0" cy="0"/>
          <a:chOff x="0" y="0"/>
          <a:chExt cx="0" cy="0"/>
        </a:xfrm>
      </p:grpSpPr>
      <p:sp>
        <p:nvSpPr>
          <p:cNvPr id="3992" name="Google Shape;399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3" name="Google Shape;3993;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4"/>
        <p:cNvGrpSpPr/>
        <p:nvPr/>
      </p:nvGrpSpPr>
      <p:grpSpPr>
        <a:xfrm>
          <a:off x="0" y="0"/>
          <a:ext cx="0" cy="0"/>
          <a:chOff x="0" y="0"/>
          <a:chExt cx="0" cy="0"/>
        </a:xfrm>
      </p:grpSpPr>
      <p:sp>
        <p:nvSpPr>
          <p:cNvPr id="4005" name="Google Shape;4005;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06" name="Google Shape;4006;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3"/>
        <p:cNvGrpSpPr/>
        <p:nvPr/>
      </p:nvGrpSpPr>
      <p:grpSpPr>
        <a:xfrm>
          <a:off x="0" y="0"/>
          <a:ext cx="0" cy="0"/>
          <a:chOff x="0" y="0"/>
          <a:chExt cx="0" cy="0"/>
        </a:xfrm>
      </p:grpSpPr>
      <p:sp>
        <p:nvSpPr>
          <p:cNvPr id="4024" name="Google Shape;402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5" name="Google Shape;4025;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3"/>
        <p:cNvGrpSpPr/>
        <p:nvPr/>
      </p:nvGrpSpPr>
      <p:grpSpPr>
        <a:xfrm>
          <a:off x="0" y="0"/>
          <a:ext cx="0" cy="0"/>
          <a:chOff x="0" y="0"/>
          <a:chExt cx="0" cy="0"/>
        </a:xfrm>
      </p:grpSpPr>
      <p:sp>
        <p:nvSpPr>
          <p:cNvPr id="4034" name="Google Shape;403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5" name="Google Shape;403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5"/>
        <p:cNvGrpSpPr/>
        <p:nvPr/>
      </p:nvGrpSpPr>
      <p:grpSpPr>
        <a:xfrm>
          <a:off x="0" y="0"/>
          <a:ext cx="0" cy="0"/>
          <a:chOff x="0" y="0"/>
          <a:chExt cx="0" cy="0"/>
        </a:xfrm>
      </p:grpSpPr>
      <p:sp>
        <p:nvSpPr>
          <p:cNvPr id="4046" name="Google Shape;4046;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7" name="Google Shape;4047;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3"/>
        <p:cNvGrpSpPr/>
        <p:nvPr/>
      </p:nvGrpSpPr>
      <p:grpSpPr>
        <a:xfrm>
          <a:off x="0" y="0"/>
          <a:ext cx="0" cy="0"/>
          <a:chOff x="0" y="0"/>
          <a:chExt cx="0" cy="0"/>
        </a:xfrm>
      </p:grpSpPr>
      <p:sp>
        <p:nvSpPr>
          <p:cNvPr id="4074" name="Google Shape;4074;p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5" name="Google Shape;4075;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3"/>
        <p:cNvGrpSpPr/>
        <p:nvPr/>
      </p:nvGrpSpPr>
      <p:grpSpPr>
        <a:xfrm>
          <a:off x="0" y="0"/>
          <a:ext cx="0" cy="0"/>
          <a:chOff x="0" y="0"/>
          <a:chExt cx="0" cy="0"/>
        </a:xfrm>
      </p:grpSpPr>
      <p:sp>
        <p:nvSpPr>
          <p:cNvPr id="3174" name="Google Shape;317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5" name="Google Shape;317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g3d151b725fa_0_70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launched Teen Accounts last year - fundamentally reimagined the experience for teens. </a:t>
            </a:r>
            <a:r>
              <a:rPr lang="en">
                <a:solidFill>
                  <a:schemeClr val="dk1"/>
                </a:solidFill>
                <a:latin typeface="Calibri"/>
                <a:ea typeface="Calibri"/>
                <a:cs typeface="Calibri"/>
                <a:sym typeface="Calibri"/>
              </a:rPr>
              <a:t>They’re now available to teens on Instagram globally have rolled out to Facebook and Messenger too. </a:t>
            </a:r>
            <a:endParaRPr/>
          </a:p>
        </p:txBody>
      </p:sp>
      <p:sp>
        <p:nvSpPr>
          <p:cNvPr id="3211" name="Google Shape;3211;g3d151b725fa_0_7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0"/>
        <p:cNvGrpSpPr/>
        <p:nvPr/>
      </p:nvGrpSpPr>
      <p:grpSpPr>
        <a:xfrm>
          <a:off x="0" y="0"/>
          <a:ext cx="0" cy="0"/>
          <a:chOff x="0" y="0"/>
          <a:chExt cx="0" cy="0"/>
        </a:xfrm>
      </p:grpSpPr>
      <p:sp>
        <p:nvSpPr>
          <p:cNvPr id="3221" name="Google Shape;3221;g3d151b725fa_0_2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2" name="Google Shape;3222;g3d151b725fa_0_2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a:latin typeface="Calibri"/>
                <a:ea typeface="Calibri"/>
                <a:cs typeface="Calibri"/>
                <a:sym typeface="Calibri"/>
              </a:rPr>
              <a:t>Teen Accounts have built-in automatic protections that were specifically designed to address the top 3 concerns we heard from parents about their teen’s social media use: unwanted contact from people their teens don’t know; inappropriate content; and how much time they spend online.  </a:t>
            </a:r>
            <a:endParaRPr>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a:latin typeface="Calibri"/>
                <a:ea typeface="Calibri"/>
                <a:cs typeface="Calibri"/>
                <a:sym typeface="Calibri"/>
              </a:rPr>
              <a:t>Teen Accounts were designed to address these 3 concerns by automatically being defaulted into: </a:t>
            </a:r>
            <a:endParaRPr>
              <a:latin typeface="Calibri"/>
              <a:ea typeface="Calibri"/>
              <a:cs typeface="Calibri"/>
              <a:sym typeface="Calibri"/>
            </a:endParaRPr>
          </a:p>
          <a:p>
            <a:pPr marL="914400" lvl="1" indent="-298450" algn="l" rtl="0">
              <a:lnSpc>
                <a:spcPct val="115000"/>
              </a:lnSpc>
              <a:spcBef>
                <a:spcPts val="0"/>
              </a:spcBef>
              <a:spcAft>
                <a:spcPts val="0"/>
              </a:spcAft>
              <a:buClr>
                <a:schemeClr val="dk1"/>
              </a:buClr>
              <a:buSzPts val="1100"/>
              <a:buFont typeface="Instagram Sans"/>
              <a:buChar char="○"/>
            </a:pPr>
            <a:r>
              <a:rPr lang="en" b="1">
                <a:latin typeface="Calibri"/>
                <a:ea typeface="Calibri"/>
                <a:cs typeface="Calibri"/>
                <a:sym typeface="Calibri"/>
              </a:rPr>
              <a:t>Private accounts</a:t>
            </a:r>
            <a:r>
              <a:rPr lang="en">
                <a:latin typeface="Calibri"/>
                <a:ea typeface="Calibri"/>
                <a:cs typeface="Calibri"/>
                <a:sym typeface="Calibri"/>
              </a:rPr>
              <a:t>; this means teens need to approve any new followers, and only those approved followers can see and engage with their content. </a:t>
            </a:r>
            <a:endParaRPr>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b="1">
                <a:latin typeface="Calibri"/>
                <a:ea typeface="Calibri"/>
                <a:cs typeface="Calibri"/>
                <a:sym typeface="Calibri"/>
              </a:rPr>
              <a:t>The strictest message settings;</a:t>
            </a:r>
            <a:r>
              <a:rPr lang="en">
                <a:latin typeface="Calibri"/>
                <a:ea typeface="Calibri"/>
                <a:cs typeface="Calibri"/>
                <a:sym typeface="Calibri"/>
              </a:rPr>
              <a:t> meaning teens can only be messaged by people they follow or are otherwise already connected to</a:t>
            </a:r>
            <a:endParaRPr>
              <a:latin typeface="Calibri"/>
              <a:ea typeface="Calibri"/>
              <a:cs typeface="Calibri"/>
              <a:sym typeface="Calibri"/>
            </a:endParaRPr>
          </a:p>
          <a:p>
            <a:pPr marL="914400" lvl="1" indent="-298450" algn="l" rtl="0">
              <a:lnSpc>
                <a:spcPct val="115000"/>
              </a:lnSpc>
              <a:spcBef>
                <a:spcPts val="0"/>
              </a:spcBef>
              <a:spcAft>
                <a:spcPts val="0"/>
              </a:spcAft>
              <a:buClr>
                <a:schemeClr val="dk1"/>
              </a:buClr>
              <a:buSzPts val="1100"/>
              <a:buFont typeface="Instagram Sans"/>
              <a:buChar char="○"/>
            </a:pPr>
            <a:r>
              <a:rPr lang="en" b="1">
                <a:latin typeface="Calibri"/>
                <a:ea typeface="Calibri"/>
                <a:cs typeface="Calibri"/>
                <a:sym typeface="Calibri"/>
              </a:rPr>
              <a:t>The strictest setting of our Sensitive Content Contro</a:t>
            </a:r>
            <a:r>
              <a:rPr lang="en">
                <a:latin typeface="Calibri"/>
                <a:ea typeface="Calibri"/>
                <a:cs typeface="Calibri"/>
                <a:sym typeface="Calibri"/>
              </a:rPr>
              <a:t>l, which controls how much sensitive content you see in your recommendations. </a:t>
            </a:r>
            <a:endParaRPr>
              <a:latin typeface="Calibri"/>
              <a:ea typeface="Calibri"/>
              <a:cs typeface="Calibri"/>
              <a:sym typeface="Calibri"/>
            </a:endParaRPr>
          </a:p>
          <a:p>
            <a:pPr marL="914400" lvl="1" indent="-298450" algn="l" rtl="0">
              <a:lnSpc>
                <a:spcPct val="115000"/>
              </a:lnSpc>
              <a:spcBef>
                <a:spcPts val="0"/>
              </a:spcBef>
              <a:spcAft>
                <a:spcPts val="0"/>
              </a:spcAft>
              <a:buClr>
                <a:schemeClr val="dk1"/>
              </a:buClr>
              <a:buSzPts val="1100"/>
              <a:buFont typeface="Calibri"/>
              <a:buChar char="○"/>
            </a:pPr>
            <a:r>
              <a:rPr lang="en">
                <a:latin typeface="Calibri"/>
                <a:ea typeface="Calibri"/>
                <a:cs typeface="Calibri"/>
                <a:sym typeface="Calibri"/>
              </a:rPr>
              <a:t>We also remind teens to leave the app after 60 mins, and Sleep Mode is on by default, muting notifications and sending auto-replies to DMs between 10pm and 7am. </a:t>
            </a:r>
            <a:endParaRPr>
              <a:latin typeface="Calibri"/>
              <a:ea typeface="Calibri"/>
              <a:cs typeface="Calibri"/>
              <a:sym typeface="Calibri"/>
            </a:endParaRPr>
          </a:p>
          <a:p>
            <a:pPr marL="1371600" lvl="2" indent="-298450" algn="l" rtl="0">
              <a:lnSpc>
                <a:spcPct val="115000"/>
              </a:lnSpc>
              <a:spcBef>
                <a:spcPts val="0"/>
              </a:spcBef>
              <a:spcAft>
                <a:spcPts val="0"/>
              </a:spcAft>
              <a:buClr>
                <a:schemeClr val="dk1"/>
              </a:buClr>
              <a:buSzPts val="1100"/>
              <a:buFont typeface="Calibri"/>
              <a:buChar char="■"/>
            </a:pPr>
            <a:r>
              <a:rPr lang="en">
                <a:latin typeface="Calibri"/>
                <a:ea typeface="Calibri"/>
                <a:cs typeface="Calibri"/>
                <a:sym typeface="Calibri"/>
              </a:rPr>
              <a:t>Teens under 16 need a parent’s permission to make any of these settings less strict.</a:t>
            </a:r>
            <a:endParaRPr>
              <a:latin typeface="Calibri"/>
              <a:ea typeface="Calibri"/>
              <a:cs typeface="Calibri"/>
              <a:sym typeface="Calibri"/>
            </a:endParaRPr>
          </a:p>
          <a:p>
            <a:pPr marL="457200" lvl="0" indent="0" algn="l" rtl="0">
              <a:lnSpc>
                <a:spcPct val="115000"/>
              </a:lnSpc>
              <a:spcBef>
                <a:spcPts val="0"/>
              </a:spcBef>
              <a:spcAft>
                <a:spcPts val="0"/>
              </a:spcAft>
              <a:buNone/>
            </a:pPr>
            <a:endParaRPr sz="1200">
              <a:solidFill>
                <a:srgbClr val="1C2B33"/>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8"/>
        <p:cNvGrpSpPr/>
        <p:nvPr/>
      </p:nvGrpSpPr>
      <p:grpSpPr>
        <a:xfrm>
          <a:off x="0" y="0"/>
          <a:ext cx="0" cy="0"/>
          <a:chOff x="0" y="0"/>
          <a:chExt cx="0" cy="0"/>
        </a:xfrm>
      </p:grpSpPr>
      <p:sp>
        <p:nvSpPr>
          <p:cNvPr id="3229" name="Google Shape;3229;g3d151b725fa_0_2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0" name="Google Shape;3230;g3d151b725fa_0_2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Instagram Sans"/>
              <a:buChar char="●"/>
            </a:pPr>
            <a:r>
              <a:rPr lang="en">
                <a:solidFill>
                  <a:schemeClr val="dk1"/>
                </a:solidFill>
                <a:latin typeface="Calibri"/>
                <a:ea typeface="Calibri"/>
                <a:cs typeface="Calibri"/>
                <a:sym typeface="Calibri"/>
              </a:rPr>
              <a:t>Hundreds of millions of teens around the world are now in Teen Accounts,  we shared that </a:t>
            </a:r>
            <a:r>
              <a:rPr lang="en">
                <a:solidFill>
                  <a:srgbClr val="1C2B33"/>
                </a:solidFill>
                <a:highlight>
                  <a:schemeClr val="lt1"/>
                </a:highlight>
                <a:latin typeface="Calibri"/>
                <a:ea typeface="Calibri"/>
                <a:cs typeface="Calibri"/>
                <a:sym typeface="Calibri"/>
              </a:rPr>
              <a:t>97% of under 16s have stayed in these built-in restrictions</a:t>
            </a:r>
            <a:endParaRPr>
              <a:solidFill>
                <a:srgbClr val="1C2B33"/>
              </a:solidFill>
              <a:highlight>
                <a:schemeClr val="lt1"/>
              </a:highlight>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a:solidFill>
                  <a:srgbClr val="1C2B33"/>
                </a:solidFill>
                <a:highlight>
                  <a:schemeClr val="lt1"/>
                </a:highlight>
                <a:latin typeface="Calibri"/>
                <a:ea typeface="Calibri"/>
                <a:cs typeface="Calibri"/>
                <a:sym typeface="Calibri"/>
              </a:rPr>
              <a:t>Parent also like teen accounts. 94% of US parents say Teen Accounts are helpful for parents, and 85% believe Teen Accounts make it easier for them to help their teens have positive experiences on Instagram.</a:t>
            </a:r>
            <a:endParaRPr>
              <a:solidFill>
                <a:srgbClr val="1C2B33"/>
              </a:solidFill>
              <a:highlight>
                <a:schemeClr val="lt1"/>
              </a:highlight>
              <a:latin typeface="Calibri"/>
              <a:ea typeface="Calibri"/>
              <a:cs typeface="Calibri"/>
              <a:sym typeface="Calibri"/>
            </a:endParaRPr>
          </a:p>
          <a:p>
            <a:pPr marL="457200" lvl="0" indent="-298450" algn="l" rtl="0">
              <a:lnSpc>
                <a:spcPct val="115000"/>
              </a:lnSpc>
              <a:spcBef>
                <a:spcPts val="0"/>
              </a:spcBef>
              <a:spcAft>
                <a:spcPts val="0"/>
              </a:spcAft>
              <a:buClr>
                <a:srgbClr val="1C2B33"/>
              </a:buClr>
              <a:buSzPts val="1100"/>
              <a:buFont typeface="Calibri"/>
              <a:buChar char="●"/>
            </a:pPr>
            <a:r>
              <a:rPr lang="en">
                <a:solidFill>
                  <a:srgbClr val="1C2B33"/>
                </a:solidFill>
                <a:highlight>
                  <a:schemeClr val="lt1"/>
                </a:highlight>
                <a:latin typeface="Calibri"/>
                <a:ea typeface="Calibri"/>
                <a:cs typeface="Calibri"/>
                <a:sym typeface="Calibri"/>
              </a:rPr>
              <a:t>But as we said at the time, we didn’t want to stop at the launch of Teen Accounts. We always intended to build on them, and to continue listening to teens and parents to understand what else we could do to create the best possible experience for teens on Instagram, while giving parents peace of mind.</a:t>
            </a:r>
            <a:endParaRPr>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3.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3.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3.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3.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3.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3.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4.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4.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4.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4.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4.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4.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4_Title (Gradient)">
  <p:cSld name="TITLE_4_1">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10" name="Google Shape;10;p44"/>
          <p:cNvPicPr preferRelativeResize="0"/>
          <p:nvPr/>
        </p:nvPicPr>
        <p:blipFill rotWithShape="1">
          <a:blip r:embed="rId3">
            <a:alphaModFix/>
          </a:blip>
          <a:srcRect/>
          <a:stretch/>
        </p:blipFill>
        <p:spPr>
          <a:xfrm>
            <a:off x="8" y="-1819"/>
            <a:ext cx="18288000" cy="10286983"/>
          </a:xfrm>
          <a:prstGeom prst="rect">
            <a:avLst/>
          </a:prstGeom>
          <a:noFill/>
          <a:ln>
            <a:noFill/>
          </a:ln>
        </p:spPr>
      </p:pic>
      <p:sp>
        <p:nvSpPr>
          <p:cNvPr id="11" name="Google Shape;11;p44"/>
          <p:cNvSpPr txBox="1">
            <a:spLocks noGrp="1"/>
          </p:cNvSpPr>
          <p:nvPr>
            <p:ph type="subTitle" idx="1"/>
          </p:nvPr>
        </p:nvSpPr>
        <p:spPr>
          <a:xfrm>
            <a:off x="790565" y="8942832"/>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 name="Google Shape;12;p44"/>
          <p:cNvSpPr txBox="1">
            <a:spLocks noGrp="1"/>
          </p:cNvSpPr>
          <p:nvPr>
            <p:ph type="subTitle" idx="2"/>
          </p:nvPr>
        </p:nvSpPr>
        <p:spPr>
          <a:xfrm>
            <a:off x="4317205" y="8942832"/>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3" name="Google Shape;13;p44"/>
          <p:cNvSpPr txBox="1">
            <a:spLocks noGrp="1"/>
          </p:cNvSpPr>
          <p:nvPr>
            <p:ph type="subTitle" idx="3"/>
          </p:nvPr>
        </p:nvSpPr>
        <p:spPr>
          <a:xfrm>
            <a:off x="7843845" y="8942832"/>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4" name="Google Shape;14;p44"/>
          <p:cNvSpPr txBox="1">
            <a:spLocks noGrp="1"/>
          </p:cNvSpPr>
          <p:nvPr>
            <p:ph type="ctrTitle"/>
          </p:nvPr>
        </p:nvSpPr>
        <p:spPr>
          <a:xfrm>
            <a:off x="790565" y="3849624"/>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5" name="Google Shape;15;p44"/>
          <p:cNvSpPr txBox="1">
            <a:spLocks noGrp="1"/>
          </p:cNvSpPr>
          <p:nvPr>
            <p:ph type="subTitle" idx="4"/>
          </p:nvPr>
        </p:nvSpPr>
        <p:spPr>
          <a:xfrm>
            <a:off x="790565" y="6153912"/>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7_Schedule">
  <p:cSld name="SECTION_HEADER_2_2_1">
    <p:spTree>
      <p:nvGrpSpPr>
        <p:cNvPr id="1" name="Shape 80"/>
        <p:cNvGrpSpPr/>
        <p:nvPr/>
      </p:nvGrpSpPr>
      <p:grpSpPr>
        <a:xfrm>
          <a:off x="0" y="0"/>
          <a:ext cx="0" cy="0"/>
          <a:chOff x="0" y="0"/>
          <a:chExt cx="0" cy="0"/>
        </a:xfrm>
      </p:grpSpPr>
      <p:sp>
        <p:nvSpPr>
          <p:cNvPr id="81" name="Google Shape;81;p139"/>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82" name="Google Shape;82;p139"/>
          <p:cNvSpPr txBox="1">
            <a:spLocks noGrp="1"/>
          </p:cNvSpPr>
          <p:nvPr>
            <p:ph type="subTitle" idx="1"/>
          </p:nvPr>
        </p:nvSpPr>
        <p:spPr>
          <a:xfrm>
            <a:off x="8444450" y="3108954"/>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83" name="Google Shape;83;p139"/>
          <p:cNvSpPr txBox="1">
            <a:spLocks noGrp="1"/>
          </p:cNvSpPr>
          <p:nvPr>
            <p:ph type="subTitle" idx="2"/>
          </p:nvPr>
        </p:nvSpPr>
        <p:spPr>
          <a:xfrm>
            <a:off x="13373075" y="310895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84" name="Google Shape;84;p139"/>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5" name="Google Shape;85;p139"/>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6" name="Google Shape;86;p139"/>
          <p:cNvSpPr txBox="1">
            <a:spLocks noGrp="1"/>
          </p:cNvSpPr>
          <p:nvPr>
            <p:ph type="subTitle" idx="5"/>
          </p:nvPr>
        </p:nvSpPr>
        <p:spPr>
          <a:xfrm>
            <a:off x="8444450" y="4846323"/>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87" name="Google Shape;87;p139"/>
          <p:cNvSpPr txBox="1">
            <a:spLocks noGrp="1"/>
          </p:cNvSpPr>
          <p:nvPr>
            <p:ph type="subTitle" idx="6"/>
          </p:nvPr>
        </p:nvSpPr>
        <p:spPr>
          <a:xfrm>
            <a:off x="13373075" y="4846322"/>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88" name="Google Shape;88;p139"/>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9" name="Google Shape;89;p139"/>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90" name="Google Shape;90;p139"/>
          <p:cNvSpPr txBox="1">
            <a:spLocks noGrp="1"/>
          </p:cNvSpPr>
          <p:nvPr>
            <p:ph type="subTitle" idx="9"/>
          </p:nvPr>
        </p:nvSpPr>
        <p:spPr>
          <a:xfrm>
            <a:off x="8444450" y="6583677"/>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91" name="Google Shape;91;p139"/>
          <p:cNvSpPr txBox="1">
            <a:spLocks noGrp="1"/>
          </p:cNvSpPr>
          <p:nvPr>
            <p:ph type="subTitle" idx="13"/>
          </p:nvPr>
        </p:nvSpPr>
        <p:spPr>
          <a:xfrm>
            <a:off x="13373075" y="6583677"/>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92" name="Google Shape;92;p139"/>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93" name="Google Shape;93;p139"/>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94" name="Google Shape;94;p139"/>
          <p:cNvSpPr txBox="1">
            <a:spLocks noGrp="1"/>
          </p:cNvSpPr>
          <p:nvPr>
            <p:ph type="subTitle" idx="16"/>
          </p:nvPr>
        </p:nvSpPr>
        <p:spPr>
          <a:xfrm>
            <a:off x="8444450" y="832104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95" name="Google Shape;95;p139"/>
          <p:cNvSpPr txBox="1">
            <a:spLocks noGrp="1"/>
          </p:cNvSpPr>
          <p:nvPr>
            <p:ph type="subTitle" idx="17"/>
          </p:nvPr>
        </p:nvSpPr>
        <p:spPr>
          <a:xfrm>
            <a:off x="13373075" y="832104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96" name="Google Shape;96;p139"/>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97" name="Google Shape;97;p139"/>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98" name="Google Shape;98;p139"/>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99" name="Google Shape;99;p139"/>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00" name="Google Shape;100;p139"/>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01" name="Google Shape;101;p139"/>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02" name="Google Shape;102;p139"/>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03" name="Google Shape;103;p139"/>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04" name="Google Shape;104;p139"/>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05" name="Google Shape;105;p139"/>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06" name="Google Shape;106;p139"/>
          <p:cNvSpPr txBox="1"/>
          <p:nvPr/>
        </p:nvSpPr>
        <p:spPr>
          <a:xfrm>
            <a:off x="699525" y="699525"/>
            <a:ext cx="3254700" cy="3474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1400"/>
              <a:buFont typeface="Arial"/>
              <a:buNone/>
            </a:pPr>
            <a:endParaRPr sz="1400" b="0" i="0" u="none" strike="noStrike" cap="none">
              <a:solidFill>
                <a:srgbClr val="67788A"/>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31_Columns (Two)">
  <p:cSld name="TITLE_AND_BODY_2_2">
    <p:spTree>
      <p:nvGrpSpPr>
        <p:cNvPr id="1" name="Shape 888"/>
        <p:cNvGrpSpPr/>
        <p:nvPr/>
      </p:nvGrpSpPr>
      <p:grpSpPr>
        <a:xfrm>
          <a:off x="0" y="0"/>
          <a:ext cx="0" cy="0"/>
          <a:chOff x="0" y="0"/>
          <a:chExt cx="0" cy="0"/>
        </a:xfrm>
      </p:grpSpPr>
      <p:sp>
        <p:nvSpPr>
          <p:cNvPr id="889" name="Google Shape;889;p63"/>
          <p:cNvSpPr txBox="1">
            <a:spLocks noGrp="1"/>
          </p:cNvSpPr>
          <p:nvPr>
            <p:ph type="title"/>
          </p:nvPr>
        </p:nvSpPr>
        <p:spPr>
          <a:xfrm>
            <a:off x="140360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90" name="Google Shape;890;p63"/>
          <p:cNvSpPr txBox="1">
            <a:spLocks noGrp="1"/>
          </p:cNvSpPr>
          <p:nvPr>
            <p:ph type="body" idx="1"/>
          </p:nvPr>
        </p:nvSpPr>
        <p:spPr>
          <a:xfrm>
            <a:off x="140360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91" name="Google Shape;891;p63"/>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92" name="Google Shape;892;p63"/>
          <p:cNvSpPr txBox="1">
            <a:spLocks noGrp="1"/>
          </p:cNvSpPr>
          <p:nvPr>
            <p:ph type="title" idx="3"/>
          </p:nvPr>
        </p:nvSpPr>
        <p:spPr>
          <a:xfrm>
            <a:off x="1055675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93" name="Google Shape;893;p63"/>
          <p:cNvSpPr txBox="1">
            <a:spLocks noGrp="1"/>
          </p:cNvSpPr>
          <p:nvPr>
            <p:ph type="body" idx="4"/>
          </p:nvPr>
        </p:nvSpPr>
        <p:spPr>
          <a:xfrm>
            <a:off x="1055675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34_Columns (Three)">
  <p:cSld name="TITLE_AND_BODY_2_2_1">
    <p:spTree>
      <p:nvGrpSpPr>
        <p:cNvPr id="1" name="Shape 894"/>
        <p:cNvGrpSpPr/>
        <p:nvPr/>
      </p:nvGrpSpPr>
      <p:grpSpPr>
        <a:xfrm>
          <a:off x="0" y="0"/>
          <a:ext cx="0" cy="0"/>
          <a:chOff x="0" y="0"/>
          <a:chExt cx="0" cy="0"/>
        </a:xfrm>
      </p:grpSpPr>
      <p:sp>
        <p:nvSpPr>
          <p:cNvPr id="895" name="Google Shape;895;p64"/>
          <p:cNvSpPr txBox="1">
            <a:spLocks noGrp="1"/>
          </p:cNvSpPr>
          <p:nvPr>
            <p:ph type="title"/>
          </p:nvPr>
        </p:nvSpPr>
        <p:spPr>
          <a:xfrm>
            <a:off x="140357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896" name="Google Shape;896;p64"/>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97" name="Google Shape;897;p64"/>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98" name="Google Shape;898;p64"/>
          <p:cNvSpPr txBox="1">
            <a:spLocks noGrp="1"/>
          </p:cNvSpPr>
          <p:nvPr>
            <p:ph type="title" idx="3"/>
          </p:nvPr>
        </p:nvSpPr>
        <p:spPr>
          <a:xfrm>
            <a:off x="7036300"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899" name="Google Shape;899;p64"/>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900" name="Google Shape;900;p64"/>
          <p:cNvSpPr txBox="1">
            <a:spLocks noGrp="1"/>
          </p:cNvSpPr>
          <p:nvPr>
            <p:ph type="title" idx="5"/>
          </p:nvPr>
        </p:nvSpPr>
        <p:spPr>
          <a:xfrm>
            <a:off x="1266902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901" name="Google Shape;901;p64"/>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37_Columns (Four)">
  <p:cSld name="TITLE_AND_BODY_2_2_1_1">
    <p:spTree>
      <p:nvGrpSpPr>
        <p:cNvPr id="1" name="Shape 902"/>
        <p:cNvGrpSpPr/>
        <p:nvPr/>
      </p:nvGrpSpPr>
      <p:grpSpPr>
        <a:xfrm>
          <a:off x="0" y="0"/>
          <a:ext cx="0" cy="0"/>
          <a:chOff x="0" y="0"/>
          <a:chExt cx="0" cy="0"/>
        </a:xfrm>
      </p:grpSpPr>
      <p:sp>
        <p:nvSpPr>
          <p:cNvPr id="903" name="Google Shape;903;p65"/>
          <p:cNvSpPr txBox="1">
            <a:spLocks noGrp="1"/>
          </p:cNvSpPr>
          <p:nvPr>
            <p:ph type="title"/>
          </p:nvPr>
        </p:nvSpPr>
        <p:spPr>
          <a:xfrm>
            <a:off x="14035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904" name="Google Shape;904;p65"/>
          <p:cNvSpPr txBox="1">
            <a:spLocks noGrp="1"/>
          </p:cNvSpPr>
          <p:nvPr>
            <p:ph type="body" idx="1"/>
          </p:nvPr>
        </p:nvSpPr>
        <p:spPr>
          <a:xfrm>
            <a:off x="14035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905" name="Google Shape;905;p65"/>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906" name="Google Shape;906;p65"/>
          <p:cNvSpPr txBox="1">
            <a:spLocks noGrp="1"/>
          </p:cNvSpPr>
          <p:nvPr>
            <p:ph type="title" idx="3"/>
          </p:nvPr>
        </p:nvSpPr>
        <p:spPr>
          <a:xfrm>
            <a:off x="5628100"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907" name="Google Shape;907;p65"/>
          <p:cNvSpPr txBox="1">
            <a:spLocks noGrp="1"/>
          </p:cNvSpPr>
          <p:nvPr>
            <p:ph type="body" idx="4"/>
          </p:nvPr>
        </p:nvSpPr>
        <p:spPr>
          <a:xfrm>
            <a:off x="5628100"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908" name="Google Shape;908;p65"/>
          <p:cNvSpPr txBox="1">
            <a:spLocks noGrp="1"/>
          </p:cNvSpPr>
          <p:nvPr>
            <p:ph type="title" idx="5"/>
          </p:nvPr>
        </p:nvSpPr>
        <p:spPr>
          <a:xfrm>
            <a:off x="985262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909" name="Google Shape;909;p65"/>
          <p:cNvSpPr txBox="1">
            <a:spLocks noGrp="1"/>
          </p:cNvSpPr>
          <p:nvPr>
            <p:ph type="body" idx="6"/>
          </p:nvPr>
        </p:nvSpPr>
        <p:spPr>
          <a:xfrm>
            <a:off x="985262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910" name="Google Shape;910;p65"/>
          <p:cNvSpPr txBox="1">
            <a:spLocks noGrp="1"/>
          </p:cNvSpPr>
          <p:nvPr>
            <p:ph type="title" idx="7"/>
          </p:nvPr>
        </p:nvSpPr>
        <p:spPr>
          <a:xfrm>
            <a:off x="140771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911" name="Google Shape;911;p65"/>
          <p:cNvSpPr txBox="1">
            <a:spLocks noGrp="1"/>
          </p:cNvSpPr>
          <p:nvPr>
            <p:ph type="body" idx="8"/>
          </p:nvPr>
        </p:nvSpPr>
        <p:spPr>
          <a:xfrm>
            <a:off x="140771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40_Points (Two)">
  <p:cSld name="TITLE_AND_BODY_2_2_1_2_2">
    <p:spTree>
      <p:nvGrpSpPr>
        <p:cNvPr id="1" name="Shape 912"/>
        <p:cNvGrpSpPr/>
        <p:nvPr/>
      </p:nvGrpSpPr>
      <p:grpSpPr>
        <a:xfrm>
          <a:off x="0" y="0"/>
          <a:ext cx="0" cy="0"/>
          <a:chOff x="0" y="0"/>
          <a:chExt cx="0" cy="0"/>
        </a:xfrm>
      </p:grpSpPr>
      <p:sp>
        <p:nvSpPr>
          <p:cNvPr id="913" name="Google Shape;913;p66"/>
          <p:cNvSpPr txBox="1">
            <a:spLocks noGrp="1"/>
          </p:cNvSpPr>
          <p:nvPr>
            <p:ph type="title"/>
          </p:nvPr>
        </p:nvSpPr>
        <p:spPr>
          <a:xfrm>
            <a:off x="1403600"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914" name="Google Shape;914;p66"/>
          <p:cNvSpPr txBox="1">
            <a:spLocks noGrp="1"/>
          </p:cNvSpPr>
          <p:nvPr>
            <p:ph type="body" idx="1"/>
          </p:nvPr>
        </p:nvSpPr>
        <p:spPr>
          <a:xfrm>
            <a:off x="1403600" y="7895900"/>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915" name="Google Shape;915;p66"/>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916" name="Google Shape;916;p66"/>
          <p:cNvSpPr txBox="1">
            <a:spLocks noGrp="1"/>
          </p:cNvSpPr>
          <p:nvPr>
            <p:ph type="title" idx="3"/>
          </p:nvPr>
        </p:nvSpPr>
        <p:spPr>
          <a:xfrm>
            <a:off x="10556725"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917" name="Google Shape;917;p66"/>
          <p:cNvSpPr txBox="1">
            <a:spLocks noGrp="1"/>
          </p:cNvSpPr>
          <p:nvPr>
            <p:ph type="body" idx="4"/>
          </p:nvPr>
        </p:nvSpPr>
        <p:spPr>
          <a:xfrm>
            <a:off x="10556725" y="7895899"/>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43_Points (Three)">
  <p:cSld name="TITLE_AND_BODY_2_2_1_2">
    <p:spTree>
      <p:nvGrpSpPr>
        <p:cNvPr id="1" name="Shape 918"/>
        <p:cNvGrpSpPr/>
        <p:nvPr/>
      </p:nvGrpSpPr>
      <p:grpSpPr>
        <a:xfrm>
          <a:off x="0" y="0"/>
          <a:ext cx="0" cy="0"/>
          <a:chOff x="0" y="0"/>
          <a:chExt cx="0" cy="0"/>
        </a:xfrm>
      </p:grpSpPr>
      <p:sp>
        <p:nvSpPr>
          <p:cNvPr id="919" name="Google Shape;919;p67"/>
          <p:cNvSpPr txBox="1">
            <a:spLocks noGrp="1"/>
          </p:cNvSpPr>
          <p:nvPr>
            <p:ph type="title"/>
          </p:nvPr>
        </p:nvSpPr>
        <p:spPr>
          <a:xfrm>
            <a:off x="104692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920" name="Google Shape;920;p67"/>
          <p:cNvSpPr txBox="1">
            <a:spLocks noGrp="1"/>
          </p:cNvSpPr>
          <p:nvPr>
            <p:ph type="body" idx="1"/>
          </p:nvPr>
        </p:nvSpPr>
        <p:spPr>
          <a:xfrm>
            <a:off x="104692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921" name="Google Shape;921;p67"/>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922" name="Google Shape;922;p67"/>
          <p:cNvSpPr txBox="1">
            <a:spLocks noGrp="1"/>
          </p:cNvSpPr>
          <p:nvPr>
            <p:ph type="title" idx="3"/>
          </p:nvPr>
        </p:nvSpPr>
        <p:spPr>
          <a:xfrm>
            <a:off x="6679650"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923" name="Google Shape;923;p67"/>
          <p:cNvSpPr txBox="1">
            <a:spLocks noGrp="1"/>
          </p:cNvSpPr>
          <p:nvPr>
            <p:ph type="body" idx="4"/>
          </p:nvPr>
        </p:nvSpPr>
        <p:spPr>
          <a:xfrm>
            <a:off x="6679650" y="7271799"/>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924" name="Google Shape;924;p67"/>
          <p:cNvSpPr txBox="1">
            <a:spLocks noGrp="1"/>
          </p:cNvSpPr>
          <p:nvPr>
            <p:ph type="title" idx="5"/>
          </p:nvPr>
        </p:nvSpPr>
        <p:spPr>
          <a:xfrm>
            <a:off x="1231237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925" name="Google Shape;925;p67"/>
          <p:cNvSpPr txBox="1">
            <a:spLocks noGrp="1"/>
          </p:cNvSpPr>
          <p:nvPr>
            <p:ph type="body" idx="6"/>
          </p:nvPr>
        </p:nvSpPr>
        <p:spPr>
          <a:xfrm>
            <a:off x="1231237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46_Points (Four)">
  <p:cSld name="TITLE_AND_BODY_2_2_1_2_1">
    <p:spTree>
      <p:nvGrpSpPr>
        <p:cNvPr id="1" name="Shape 926"/>
        <p:cNvGrpSpPr/>
        <p:nvPr/>
      </p:nvGrpSpPr>
      <p:grpSpPr>
        <a:xfrm>
          <a:off x="0" y="0"/>
          <a:ext cx="0" cy="0"/>
          <a:chOff x="0" y="0"/>
          <a:chExt cx="0" cy="0"/>
        </a:xfrm>
      </p:grpSpPr>
      <p:sp>
        <p:nvSpPr>
          <p:cNvPr id="927" name="Google Shape;927;p68"/>
          <p:cNvSpPr txBox="1">
            <a:spLocks noGrp="1"/>
          </p:cNvSpPr>
          <p:nvPr>
            <p:ph type="title"/>
          </p:nvPr>
        </p:nvSpPr>
        <p:spPr>
          <a:xfrm>
            <a:off x="10469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928" name="Google Shape;928;p68"/>
          <p:cNvSpPr txBox="1">
            <a:spLocks noGrp="1"/>
          </p:cNvSpPr>
          <p:nvPr>
            <p:ph type="body" idx="1"/>
          </p:nvPr>
        </p:nvSpPr>
        <p:spPr>
          <a:xfrm>
            <a:off x="10469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929" name="Google Shape;929;p68"/>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930" name="Google Shape;930;p68"/>
          <p:cNvSpPr txBox="1">
            <a:spLocks noGrp="1"/>
          </p:cNvSpPr>
          <p:nvPr>
            <p:ph type="title" idx="3"/>
          </p:nvPr>
        </p:nvSpPr>
        <p:spPr>
          <a:xfrm>
            <a:off x="5271475"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931" name="Google Shape;931;p68"/>
          <p:cNvSpPr txBox="1">
            <a:spLocks noGrp="1"/>
          </p:cNvSpPr>
          <p:nvPr>
            <p:ph type="body" idx="4"/>
          </p:nvPr>
        </p:nvSpPr>
        <p:spPr>
          <a:xfrm>
            <a:off x="5271475"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932" name="Google Shape;932;p68"/>
          <p:cNvSpPr txBox="1">
            <a:spLocks noGrp="1"/>
          </p:cNvSpPr>
          <p:nvPr>
            <p:ph type="title" idx="5"/>
          </p:nvPr>
        </p:nvSpPr>
        <p:spPr>
          <a:xfrm>
            <a:off x="949600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933" name="Google Shape;933;p68"/>
          <p:cNvSpPr txBox="1">
            <a:spLocks noGrp="1"/>
          </p:cNvSpPr>
          <p:nvPr>
            <p:ph type="body" idx="6"/>
          </p:nvPr>
        </p:nvSpPr>
        <p:spPr>
          <a:xfrm>
            <a:off x="949600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934" name="Google Shape;934;p68"/>
          <p:cNvSpPr txBox="1">
            <a:spLocks noGrp="1"/>
          </p:cNvSpPr>
          <p:nvPr>
            <p:ph type="title" idx="7"/>
          </p:nvPr>
        </p:nvSpPr>
        <p:spPr>
          <a:xfrm>
            <a:off x="137205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935" name="Google Shape;935;p68"/>
          <p:cNvSpPr txBox="1">
            <a:spLocks noGrp="1"/>
          </p:cNvSpPr>
          <p:nvPr>
            <p:ph type="body" idx="8"/>
          </p:nvPr>
        </p:nvSpPr>
        <p:spPr>
          <a:xfrm>
            <a:off x="137205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49_Big Stat">
  <p:cSld name="TITLE_1">
    <p:spTree>
      <p:nvGrpSpPr>
        <p:cNvPr id="1" name="Shape 936"/>
        <p:cNvGrpSpPr/>
        <p:nvPr/>
      </p:nvGrpSpPr>
      <p:grpSpPr>
        <a:xfrm>
          <a:off x="0" y="0"/>
          <a:ext cx="0" cy="0"/>
          <a:chOff x="0" y="0"/>
          <a:chExt cx="0" cy="0"/>
        </a:xfrm>
      </p:grpSpPr>
      <p:sp>
        <p:nvSpPr>
          <p:cNvPr id="937" name="Google Shape;937;p69"/>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a:endParaRPr/>
          </a:p>
        </p:txBody>
      </p:sp>
      <p:sp>
        <p:nvSpPr>
          <p:cNvPr id="938" name="Google Shape;938;p69"/>
          <p:cNvSpPr txBox="1">
            <a:spLocks noGrp="1"/>
          </p:cNvSpPr>
          <p:nvPr>
            <p:ph type="ctrTitle"/>
          </p:nvPr>
        </p:nvSpPr>
        <p:spPr>
          <a:xfrm>
            <a:off x="1403600" y="3383280"/>
            <a:ext cx="14082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a:endParaRPr/>
          </a:p>
        </p:txBody>
      </p:sp>
      <p:sp>
        <p:nvSpPr>
          <p:cNvPr id="939" name="Google Shape;939;p69"/>
          <p:cNvSpPr txBox="1">
            <a:spLocks noGrp="1"/>
          </p:cNvSpPr>
          <p:nvPr>
            <p:ph type="subTitle" idx="2"/>
          </p:nvPr>
        </p:nvSpPr>
        <p:spPr>
          <a:xfrm>
            <a:off x="1403700" y="5458968"/>
            <a:ext cx="14082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940" name="Google Shape;940;p69"/>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52_Stats (Two)">
  <p:cSld name="TITLE_1_1">
    <p:spTree>
      <p:nvGrpSpPr>
        <p:cNvPr id="1" name="Shape 941"/>
        <p:cNvGrpSpPr/>
        <p:nvPr/>
      </p:nvGrpSpPr>
      <p:grpSpPr>
        <a:xfrm>
          <a:off x="0" y="0"/>
          <a:ext cx="0" cy="0"/>
          <a:chOff x="0" y="0"/>
          <a:chExt cx="0" cy="0"/>
        </a:xfrm>
      </p:grpSpPr>
      <p:sp>
        <p:nvSpPr>
          <p:cNvPr id="942" name="Google Shape;942;p70"/>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943" name="Google Shape;943;p70"/>
          <p:cNvSpPr txBox="1">
            <a:spLocks noGrp="1"/>
          </p:cNvSpPr>
          <p:nvPr>
            <p:ph type="ctrTitle"/>
          </p:nvPr>
        </p:nvSpPr>
        <p:spPr>
          <a:xfrm>
            <a:off x="1403600" y="3383280"/>
            <a:ext cx="63372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944" name="Google Shape;944;p70"/>
          <p:cNvSpPr txBox="1">
            <a:spLocks noGrp="1"/>
          </p:cNvSpPr>
          <p:nvPr>
            <p:ph type="subTitle" idx="2"/>
          </p:nvPr>
        </p:nvSpPr>
        <p:spPr>
          <a:xfrm>
            <a:off x="140370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945" name="Google Shape;945;p70"/>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946" name="Google Shape;946;p70"/>
          <p:cNvSpPr txBox="1">
            <a:spLocks noGrp="1"/>
          </p:cNvSpPr>
          <p:nvPr>
            <p:ph type="ctrTitle" idx="4"/>
          </p:nvPr>
        </p:nvSpPr>
        <p:spPr>
          <a:xfrm>
            <a:off x="10556750" y="3383280"/>
            <a:ext cx="63372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947" name="Google Shape;947;p70"/>
          <p:cNvSpPr txBox="1">
            <a:spLocks noGrp="1"/>
          </p:cNvSpPr>
          <p:nvPr>
            <p:ph type="subTitle" idx="5"/>
          </p:nvPr>
        </p:nvSpPr>
        <p:spPr>
          <a:xfrm>
            <a:off x="1055685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55_Stats (Three)">
  <p:cSld name="TITLE_1_1_1">
    <p:spTree>
      <p:nvGrpSpPr>
        <p:cNvPr id="1" name="Shape 948"/>
        <p:cNvGrpSpPr/>
        <p:nvPr/>
      </p:nvGrpSpPr>
      <p:grpSpPr>
        <a:xfrm>
          <a:off x="0" y="0"/>
          <a:ext cx="0" cy="0"/>
          <a:chOff x="0" y="0"/>
          <a:chExt cx="0" cy="0"/>
        </a:xfrm>
      </p:grpSpPr>
      <p:sp>
        <p:nvSpPr>
          <p:cNvPr id="949" name="Google Shape;949;p71"/>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950" name="Google Shape;950;p71"/>
          <p:cNvSpPr txBox="1">
            <a:spLocks noGrp="1"/>
          </p:cNvSpPr>
          <p:nvPr>
            <p:ph type="ctrTitle"/>
          </p:nvPr>
        </p:nvSpPr>
        <p:spPr>
          <a:xfrm>
            <a:off x="1403600" y="3950475"/>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951" name="Google Shape;951;p71"/>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952" name="Google Shape;952;p71"/>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953" name="Google Shape;953;p71"/>
          <p:cNvSpPr txBox="1">
            <a:spLocks noGrp="1"/>
          </p:cNvSpPr>
          <p:nvPr>
            <p:ph type="ctrTitle" idx="4"/>
          </p:nvPr>
        </p:nvSpPr>
        <p:spPr>
          <a:xfrm>
            <a:off x="703165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954" name="Google Shape;954;p71"/>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955" name="Google Shape;955;p71"/>
          <p:cNvSpPr txBox="1">
            <a:spLocks noGrp="1"/>
          </p:cNvSpPr>
          <p:nvPr>
            <p:ph type="ctrTitle" idx="6"/>
          </p:nvPr>
        </p:nvSpPr>
        <p:spPr>
          <a:xfrm>
            <a:off x="1265970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956" name="Google Shape;956;p71"/>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58_Stat (Half)">
  <p:cSld name="TITLE_1_2_2">
    <p:spTree>
      <p:nvGrpSpPr>
        <p:cNvPr id="1" name="Shape 957"/>
        <p:cNvGrpSpPr/>
        <p:nvPr/>
      </p:nvGrpSpPr>
      <p:grpSpPr>
        <a:xfrm>
          <a:off x="0" y="0"/>
          <a:ext cx="0" cy="0"/>
          <a:chOff x="0" y="0"/>
          <a:chExt cx="0" cy="0"/>
        </a:xfrm>
      </p:grpSpPr>
      <p:sp>
        <p:nvSpPr>
          <p:cNvPr id="958" name="Google Shape;958;p72"/>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959" name="Google Shape;959;p72"/>
          <p:cNvSpPr txBox="1">
            <a:spLocks noGrp="1"/>
          </p:cNvSpPr>
          <p:nvPr>
            <p:ph type="ctrTitle"/>
          </p:nvPr>
        </p:nvSpPr>
        <p:spPr>
          <a:xfrm>
            <a:off x="1403600" y="3383275"/>
            <a:ext cx="7041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960" name="Google Shape;960;p72"/>
          <p:cNvSpPr txBox="1">
            <a:spLocks noGrp="1"/>
          </p:cNvSpPr>
          <p:nvPr>
            <p:ph type="subTitle" idx="2"/>
          </p:nvPr>
        </p:nvSpPr>
        <p:spPr>
          <a:xfrm>
            <a:off x="1403650" y="5458973"/>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961" name="Google Shape;961;p72"/>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0_Mission">
  <p:cSld name="SECTION_HEADER_2_1_2_1">
    <p:spTree>
      <p:nvGrpSpPr>
        <p:cNvPr id="1" name="Shape 107"/>
        <p:cNvGrpSpPr/>
        <p:nvPr/>
      </p:nvGrpSpPr>
      <p:grpSpPr>
        <a:xfrm>
          <a:off x="0" y="0"/>
          <a:ext cx="0" cy="0"/>
          <a:chOff x="0" y="0"/>
          <a:chExt cx="0" cy="0"/>
        </a:xfrm>
      </p:grpSpPr>
      <p:sp>
        <p:nvSpPr>
          <p:cNvPr id="108" name="Google Shape;108;p140"/>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09" name="Google Shape;109;p140"/>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110" name="Google Shape;110;p140"/>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11" name="Google Shape;111;p140"/>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61_Stats (Half)">
  <p:cSld name="TITLE_1_2">
    <p:spTree>
      <p:nvGrpSpPr>
        <p:cNvPr id="1" name="Shape 962"/>
        <p:cNvGrpSpPr/>
        <p:nvPr/>
      </p:nvGrpSpPr>
      <p:grpSpPr>
        <a:xfrm>
          <a:off x="0" y="0"/>
          <a:ext cx="0" cy="0"/>
          <a:chOff x="0" y="0"/>
          <a:chExt cx="0" cy="0"/>
        </a:xfrm>
      </p:grpSpPr>
      <p:sp>
        <p:nvSpPr>
          <p:cNvPr id="963" name="Google Shape;963;p73"/>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964" name="Google Shape;964;p73"/>
          <p:cNvSpPr txBox="1">
            <a:spLocks noGrp="1"/>
          </p:cNvSpPr>
          <p:nvPr>
            <p:ph type="ctrTitle"/>
          </p:nvPr>
        </p:nvSpPr>
        <p:spPr>
          <a:xfrm>
            <a:off x="1403600" y="2468875"/>
            <a:ext cx="7041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965" name="Google Shape;965;p73"/>
          <p:cNvSpPr txBox="1">
            <a:spLocks noGrp="1"/>
          </p:cNvSpPr>
          <p:nvPr>
            <p:ph type="subTitle" idx="2"/>
          </p:nvPr>
        </p:nvSpPr>
        <p:spPr>
          <a:xfrm>
            <a:off x="1403650" y="3970971"/>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966" name="Google Shape;966;p73"/>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967" name="Google Shape;967;p73"/>
          <p:cNvSpPr txBox="1">
            <a:spLocks noGrp="1"/>
          </p:cNvSpPr>
          <p:nvPr>
            <p:ph type="ctrTitle" idx="4"/>
          </p:nvPr>
        </p:nvSpPr>
        <p:spPr>
          <a:xfrm>
            <a:off x="1403600" y="5361701"/>
            <a:ext cx="7041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968" name="Google Shape;968;p73"/>
          <p:cNvSpPr txBox="1">
            <a:spLocks noGrp="1"/>
          </p:cNvSpPr>
          <p:nvPr>
            <p:ph type="subTitle" idx="5"/>
          </p:nvPr>
        </p:nvSpPr>
        <p:spPr>
          <a:xfrm>
            <a:off x="1403650" y="6864100"/>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64_Stat (Third)">
  <p:cSld name="TITLE_1_2_2_1">
    <p:spTree>
      <p:nvGrpSpPr>
        <p:cNvPr id="1" name="Shape 969"/>
        <p:cNvGrpSpPr/>
        <p:nvPr/>
      </p:nvGrpSpPr>
      <p:grpSpPr>
        <a:xfrm>
          <a:off x="0" y="0"/>
          <a:ext cx="0" cy="0"/>
          <a:chOff x="0" y="0"/>
          <a:chExt cx="0" cy="0"/>
        </a:xfrm>
      </p:grpSpPr>
      <p:sp>
        <p:nvSpPr>
          <p:cNvPr id="970" name="Google Shape;970;p74"/>
          <p:cNvSpPr txBox="1">
            <a:spLocks noGrp="1"/>
          </p:cNvSpPr>
          <p:nvPr>
            <p:ph type="subTitle" idx="1"/>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971" name="Google Shape;971;p74"/>
          <p:cNvSpPr txBox="1">
            <a:spLocks noGrp="1"/>
          </p:cNvSpPr>
          <p:nvPr>
            <p:ph type="ctrTitle"/>
          </p:nvPr>
        </p:nvSpPr>
        <p:spPr>
          <a:xfrm>
            <a:off x="699500" y="3383280"/>
            <a:ext cx="4929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972" name="Google Shape;972;p74"/>
          <p:cNvSpPr txBox="1">
            <a:spLocks noGrp="1"/>
          </p:cNvSpPr>
          <p:nvPr>
            <p:ph type="subTitle" idx="2"/>
          </p:nvPr>
        </p:nvSpPr>
        <p:spPr>
          <a:xfrm>
            <a:off x="699535" y="5458968"/>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973" name="Google Shape;973;p74"/>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67_Stats (Third)">
  <p:cSld name="TITLE_1_2_3">
    <p:spTree>
      <p:nvGrpSpPr>
        <p:cNvPr id="1" name="Shape 974"/>
        <p:cNvGrpSpPr/>
        <p:nvPr/>
      </p:nvGrpSpPr>
      <p:grpSpPr>
        <a:xfrm>
          <a:off x="0" y="0"/>
          <a:ext cx="0" cy="0"/>
          <a:chOff x="0" y="0"/>
          <a:chExt cx="0" cy="0"/>
        </a:xfrm>
      </p:grpSpPr>
      <p:sp>
        <p:nvSpPr>
          <p:cNvPr id="975" name="Google Shape;975;p75"/>
          <p:cNvSpPr txBox="1">
            <a:spLocks noGrp="1"/>
          </p:cNvSpPr>
          <p:nvPr>
            <p:ph type="subTitle" idx="1"/>
          </p:nvPr>
        </p:nvSpPr>
        <p:spPr>
          <a:xfrm>
            <a:off x="699516"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976" name="Google Shape;976;p75"/>
          <p:cNvSpPr txBox="1">
            <a:spLocks noGrp="1"/>
          </p:cNvSpPr>
          <p:nvPr>
            <p:ph type="ctrTitle"/>
          </p:nvPr>
        </p:nvSpPr>
        <p:spPr>
          <a:xfrm>
            <a:off x="699500" y="2468875"/>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977" name="Google Shape;977;p75"/>
          <p:cNvSpPr txBox="1">
            <a:spLocks noGrp="1"/>
          </p:cNvSpPr>
          <p:nvPr>
            <p:ph type="subTitle" idx="2"/>
          </p:nvPr>
        </p:nvSpPr>
        <p:spPr>
          <a:xfrm>
            <a:off x="699535" y="3970971"/>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978" name="Google Shape;978;p75"/>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979" name="Google Shape;979;p75"/>
          <p:cNvSpPr txBox="1">
            <a:spLocks noGrp="1"/>
          </p:cNvSpPr>
          <p:nvPr>
            <p:ph type="ctrTitle" idx="4"/>
          </p:nvPr>
        </p:nvSpPr>
        <p:spPr>
          <a:xfrm>
            <a:off x="699500" y="5361701"/>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980" name="Google Shape;980;p75"/>
          <p:cNvSpPr txBox="1">
            <a:spLocks noGrp="1"/>
          </p:cNvSpPr>
          <p:nvPr>
            <p:ph type="subTitle" idx="5"/>
          </p:nvPr>
        </p:nvSpPr>
        <p:spPr>
          <a:xfrm>
            <a:off x="699535" y="6864100"/>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02_Title">
  <p:cSld name="TITLE_2">
    <p:bg>
      <p:bgPr>
        <a:solidFill>
          <a:schemeClr val="dk1"/>
        </a:solidFill>
        <a:effectLst/>
      </p:bgPr>
    </p:bg>
    <p:spTree>
      <p:nvGrpSpPr>
        <p:cNvPr id="1" name="Shape 981"/>
        <p:cNvGrpSpPr/>
        <p:nvPr/>
      </p:nvGrpSpPr>
      <p:grpSpPr>
        <a:xfrm>
          <a:off x="0" y="0"/>
          <a:ext cx="0" cy="0"/>
          <a:chOff x="0" y="0"/>
          <a:chExt cx="0" cy="0"/>
        </a:xfrm>
      </p:grpSpPr>
      <p:sp>
        <p:nvSpPr>
          <p:cNvPr id="982" name="Google Shape;982;p76"/>
          <p:cNvSpPr txBox="1">
            <a:spLocks noGrp="1"/>
          </p:cNvSpPr>
          <p:nvPr>
            <p:ph type="subTitle" idx="1"/>
          </p:nvPr>
        </p:nvSpPr>
        <p:spPr>
          <a:xfrm>
            <a:off x="70410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983" name="Google Shape;983;p76"/>
          <p:cNvSpPr txBox="1">
            <a:spLocks noGrp="1"/>
          </p:cNvSpPr>
          <p:nvPr>
            <p:ph type="subTitle" idx="2"/>
          </p:nvPr>
        </p:nvSpPr>
        <p:spPr>
          <a:xfrm>
            <a:off x="4221075"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984" name="Google Shape;984;p76"/>
          <p:cNvSpPr txBox="1">
            <a:spLocks noGrp="1"/>
          </p:cNvSpPr>
          <p:nvPr>
            <p:ph type="subTitle" idx="3"/>
          </p:nvPr>
        </p:nvSpPr>
        <p:spPr>
          <a:xfrm>
            <a:off x="773805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985" name="Google Shape;985;p76"/>
          <p:cNvSpPr txBox="1">
            <a:spLocks noGrp="1"/>
          </p:cNvSpPr>
          <p:nvPr>
            <p:ph type="ctrTitle"/>
          </p:nvPr>
        </p:nvSpPr>
        <p:spPr>
          <a:xfrm>
            <a:off x="704100" y="2651750"/>
            <a:ext cx="11965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986" name="Google Shape;986;p76"/>
          <p:cNvSpPr txBox="1">
            <a:spLocks noGrp="1"/>
          </p:cNvSpPr>
          <p:nvPr>
            <p:ph type="subTitle" idx="4"/>
          </p:nvPr>
        </p:nvSpPr>
        <p:spPr>
          <a:xfrm>
            <a:off x="704100" y="4846320"/>
            <a:ext cx="11965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grpSp>
        <p:nvGrpSpPr>
          <p:cNvPr id="987" name="Google Shape;987;p76"/>
          <p:cNvGrpSpPr/>
          <p:nvPr/>
        </p:nvGrpSpPr>
        <p:grpSpPr>
          <a:xfrm>
            <a:off x="15867399" y="9251826"/>
            <a:ext cx="1725920" cy="347510"/>
            <a:chOff x="15867399" y="9251826"/>
            <a:chExt cx="1725920" cy="347510"/>
          </a:xfrm>
        </p:grpSpPr>
        <p:grpSp>
          <p:nvGrpSpPr>
            <p:cNvPr id="988" name="Google Shape;988;p76"/>
            <p:cNvGrpSpPr/>
            <p:nvPr/>
          </p:nvGrpSpPr>
          <p:grpSpPr>
            <a:xfrm>
              <a:off x="16500868" y="9262980"/>
              <a:ext cx="1092451" cy="336217"/>
              <a:chOff x="4940894" y="2609525"/>
              <a:chExt cx="5500759" cy="1694643"/>
            </a:xfrm>
          </p:grpSpPr>
          <p:sp>
            <p:nvSpPr>
              <p:cNvPr id="989" name="Google Shape;989;p76"/>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990" name="Google Shape;990;p76"/>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991" name="Google Shape;991;p76"/>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992" name="Google Shape;992;p76"/>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grpSp>
        <p:grpSp>
          <p:nvGrpSpPr>
            <p:cNvPr id="993" name="Google Shape;993;p76"/>
            <p:cNvGrpSpPr/>
            <p:nvPr/>
          </p:nvGrpSpPr>
          <p:grpSpPr>
            <a:xfrm>
              <a:off x="15867399" y="9251826"/>
              <a:ext cx="523393" cy="347510"/>
              <a:chOff x="1751220" y="2553305"/>
              <a:chExt cx="2635412" cy="1751564"/>
            </a:xfrm>
          </p:grpSpPr>
          <p:grpSp>
            <p:nvGrpSpPr>
              <p:cNvPr id="994" name="Google Shape;994;p76"/>
              <p:cNvGrpSpPr/>
              <p:nvPr/>
            </p:nvGrpSpPr>
            <p:grpSpPr>
              <a:xfrm>
                <a:off x="1751220" y="2553305"/>
                <a:ext cx="2635412" cy="1751564"/>
                <a:chOff x="1751220" y="2553305"/>
                <a:chExt cx="2635412" cy="1751564"/>
              </a:xfrm>
            </p:grpSpPr>
            <p:sp>
              <p:nvSpPr>
                <p:cNvPr id="995" name="Google Shape;995;p76"/>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96" name="Google Shape;996;p76"/>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97" name="Google Shape;997;p76"/>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98" name="Google Shape;998;p76"/>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999" name="Google Shape;999;p76"/>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05_Agenda">
  <p:cSld name="SECTION_HEADER_2_2_2">
    <p:bg>
      <p:bgPr>
        <a:solidFill>
          <a:schemeClr val="dk1"/>
        </a:solidFill>
        <a:effectLst/>
      </p:bgPr>
    </p:bg>
    <p:spTree>
      <p:nvGrpSpPr>
        <p:cNvPr id="1" name="Shape 1000"/>
        <p:cNvGrpSpPr/>
        <p:nvPr/>
      </p:nvGrpSpPr>
      <p:grpSpPr>
        <a:xfrm>
          <a:off x="0" y="0"/>
          <a:ext cx="0" cy="0"/>
          <a:chOff x="0" y="0"/>
          <a:chExt cx="0" cy="0"/>
        </a:xfrm>
      </p:grpSpPr>
      <p:sp>
        <p:nvSpPr>
          <p:cNvPr id="1001" name="Google Shape;1001;p77"/>
          <p:cNvSpPr txBox="1">
            <a:spLocks noGrp="1"/>
          </p:cNvSpPr>
          <p:nvPr>
            <p:ph type="body" idx="1"/>
          </p:nvPr>
        </p:nvSpPr>
        <p:spPr>
          <a:xfrm>
            <a:off x="9852650" y="2743200"/>
            <a:ext cx="4929000" cy="69360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4"/>
              </a:buClr>
              <a:buSzPts val="2800"/>
              <a:buNone/>
              <a:defRPr sz="2800">
                <a:solidFill>
                  <a:schemeClr val="accent4"/>
                </a:solidFill>
              </a:defRPr>
            </a:lvl1pPr>
            <a:lvl2pPr marL="914400" lvl="1" indent="-406400" algn="l">
              <a:lnSpc>
                <a:spcPct val="115000"/>
              </a:lnSpc>
              <a:spcBef>
                <a:spcPts val="1800"/>
              </a:spcBef>
              <a:spcAft>
                <a:spcPts val="0"/>
              </a:spcAft>
              <a:buClr>
                <a:schemeClr val="accent4"/>
              </a:buClr>
              <a:buSzPts val="2800"/>
              <a:buAutoNum type="alphaLcPeriod"/>
              <a:defRPr sz="2800">
                <a:solidFill>
                  <a:schemeClr val="accent4"/>
                </a:solidFill>
              </a:defRPr>
            </a:lvl2pPr>
            <a:lvl3pPr marL="1371600" lvl="2" indent="-406400" algn="l">
              <a:lnSpc>
                <a:spcPct val="115000"/>
              </a:lnSpc>
              <a:spcBef>
                <a:spcPts val="1800"/>
              </a:spcBef>
              <a:spcAft>
                <a:spcPts val="0"/>
              </a:spcAft>
              <a:buClr>
                <a:schemeClr val="accent4"/>
              </a:buClr>
              <a:buSzPts val="2800"/>
              <a:buAutoNum type="romanLcPeriod"/>
              <a:defRPr sz="2800">
                <a:solidFill>
                  <a:schemeClr val="accent4"/>
                </a:solidFill>
              </a:defRPr>
            </a:lvl3pPr>
            <a:lvl4pPr marL="1828800" lvl="3" indent="-406400" algn="l">
              <a:lnSpc>
                <a:spcPct val="115000"/>
              </a:lnSpc>
              <a:spcBef>
                <a:spcPts val="1800"/>
              </a:spcBef>
              <a:spcAft>
                <a:spcPts val="0"/>
              </a:spcAft>
              <a:buClr>
                <a:schemeClr val="accent4"/>
              </a:buClr>
              <a:buSzPts val="2800"/>
              <a:buAutoNum type="arabicPeriod"/>
              <a:defRPr sz="2800">
                <a:solidFill>
                  <a:schemeClr val="accent4"/>
                </a:solidFill>
              </a:defRPr>
            </a:lvl4pPr>
            <a:lvl5pPr marL="2286000" lvl="4" indent="-406400" algn="l">
              <a:lnSpc>
                <a:spcPct val="115000"/>
              </a:lnSpc>
              <a:spcBef>
                <a:spcPts val="1800"/>
              </a:spcBef>
              <a:spcAft>
                <a:spcPts val="0"/>
              </a:spcAft>
              <a:buClr>
                <a:schemeClr val="accent4"/>
              </a:buClr>
              <a:buSzPts val="2800"/>
              <a:buAutoNum type="alphaLcPeriod"/>
              <a:defRPr sz="2800">
                <a:solidFill>
                  <a:schemeClr val="accent4"/>
                </a:solidFill>
              </a:defRPr>
            </a:lvl5pPr>
            <a:lvl6pPr marL="2743200" lvl="5" indent="-406400" algn="l">
              <a:lnSpc>
                <a:spcPct val="115000"/>
              </a:lnSpc>
              <a:spcBef>
                <a:spcPts val="1800"/>
              </a:spcBef>
              <a:spcAft>
                <a:spcPts val="0"/>
              </a:spcAft>
              <a:buClr>
                <a:schemeClr val="accent4"/>
              </a:buClr>
              <a:buSzPts val="2800"/>
              <a:buAutoNum type="romanLcPeriod"/>
              <a:defRPr sz="2800">
                <a:solidFill>
                  <a:schemeClr val="accent4"/>
                </a:solidFill>
              </a:defRPr>
            </a:lvl6pPr>
            <a:lvl7pPr marL="3200400" lvl="6" indent="-406400" algn="l">
              <a:lnSpc>
                <a:spcPct val="115000"/>
              </a:lnSpc>
              <a:spcBef>
                <a:spcPts val="1800"/>
              </a:spcBef>
              <a:spcAft>
                <a:spcPts val="0"/>
              </a:spcAft>
              <a:buClr>
                <a:schemeClr val="accent4"/>
              </a:buClr>
              <a:buSzPts val="2800"/>
              <a:buAutoNum type="arabicPeriod"/>
              <a:defRPr sz="2800">
                <a:solidFill>
                  <a:schemeClr val="accent4"/>
                </a:solidFill>
              </a:defRPr>
            </a:lvl7pPr>
            <a:lvl8pPr marL="3657600" lvl="7" indent="-406400" algn="l">
              <a:lnSpc>
                <a:spcPct val="115000"/>
              </a:lnSpc>
              <a:spcBef>
                <a:spcPts val="1800"/>
              </a:spcBef>
              <a:spcAft>
                <a:spcPts val="0"/>
              </a:spcAft>
              <a:buClr>
                <a:schemeClr val="accent4"/>
              </a:buClr>
              <a:buSzPts val="2800"/>
              <a:buAutoNum type="alphaLcPeriod"/>
              <a:defRPr sz="2800">
                <a:solidFill>
                  <a:schemeClr val="accent4"/>
                </a:solidFill>
              </a:defRPr>
            </a:lvl8pPr>
            <a:lvl9pPr marL="4114800" lvl="8" indent="-406400" algn="l">
              <a:lnSpc>
                <a:spcPct val="115000"/>
              </a:lnSpc>
              <a:spcBef>
                <a:spcPts val="1800"/>
              </a:spcBef>
              <a:spcAft>
                <a:spcPts val="1800"/>
              </a:spcAft>
              <a:buClr>
                <a:schemeClr val="accent4"/>
              </a:buClr>
              <a:buSzPts val="2800"/>
              <a:buAutoNum type="romanLcPeriod"/>
              <a:defRPr sz="2800">
                <a:solidFill>
                  <a:schemeClr val="accent4"/>
                </a:solidFill>
              </a:defRPr>
            </a:lvl9pPr>
          </a:lstStyle>
          <a:p>
            <a:endParaRPr/>
          </a:p>
        </p:txBody>
      </p:sp>
      <p:sp>
        <p:nvSpPr>
          <p:cNvPr id="1002" name="Google Shape;1002;p77"/>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08_Schedule">
  <p:cSld name="SECTION_HEADER_2_2_1_1">
    <p:bg>
      <p:bgPr>
        <a:solidFill>
          <a:schemeClr val="dk1"/>
        </a:solidFill>
        <a:effectLst/>
      </p:bgPr>
    </p:bg>
    <p:spTree>
      <p:nvGrpSpPr>
        <p:cNvPr id="1" name="Shape 1003"/>
        <p:cNvGrpSpPr/>
        <p:nvPr/>
      </p:nvGrpSpPr>
      <p:grpSpPr>
        <a:xfrm>
          <a:off x="0" y="0"/>
          <a:ext cx="0" cy="0"/>
          <a:chOff x="0" y="0"/>
          <a:chExt cx="0" cy="0"/>
        </a:xfrm>
      </p:grpSpPr>
      <p:sp>
        <p:nvSpPr>
          <p:cNvPr id="1004" name="Google Shape;1004;p78"/>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005" name="Google Shape;1005;p78"/>
          <p:cNvSpPr txBox="1">
            <a:spLocks noGrp="1"/>
          </p:cNvSpPr>
          <p:nvPr>
            <p:ph type="subTitle" idx="1"/>
          </p:nvPr>
        </p:nvSpPr>
        <p:spPr>
          <a:xfrm>
            <a:off x="8444450" y="310896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006" name="Google Shape;1006;p78"/>
          <p:cNvSpPr txBox="1">
            <a:spLocks noGrp="1"/>
          </p:cNvSpPr>
          <p:nvPr>
            <p:ph type="subTitle" idx="2"/>
          </p:nvPr>
        </p:nvSpPr>
        <p:spPr>
          <a:xfrm>
            <a:off x="13373075" y="310896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007" name="Google Shape;1007;p78"/>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08" name="Google Shape;1008;p78"/>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09" name="Google Shape;1009;p78"/>
          <p:cNvSpPr txBox="1">
            <a:spLocks noGrp="1"/>
          </p:cNvSpPr>
          <p:nvPr>
            <p:ph type="subTitle" idx="5"/>
          </p:nvPr>
        </p:nvSpPr>
        <p:spPr>
          <a:xfrm>
            <a:off x="8444450" y="484632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010" name="Google Shape;1010;p78"/>
          <p:cNvSpPr txBox="1">
            <a:spLocks noGrp="1"/>
          </p:cNvSpPr>
          <p:nvPr>
            <p:ph type="subTitle" idx="6"/>
          </p:nvPr>
        </p:nvSpPr>
        <p:spPr>
          <a:xfrm>
            <a:off x="13373075" y="484632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011" name="Google Shape;1011;p78"/>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12" name="Google Shape;1012;p78"/>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13" name="Google Shape;1013;p78"/>
          <p:cNvSpPr txBox="1">
            <a:spLocks noGrp="1"/>
          </p:cNvSpPr>
          <p:nvPr>
            <p:ph type="subTitle" idx="9"/>
          </p:nvPr>
        </p:nvSpPr>
        <p:spPr>
          <a:xfrm>
            <a:off x="8444450" y="658368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014" name="Google Shape;1014;p78"/>
          <p:cNvSpPr txBox="1">
            <a:spLocks noGrp="1"/>
          </p:cNvSpPr>
          <p:nvPr>
            <p:ph type="subTitle" idx="13"/>
          </p:nvPr>
        </p:nvSpPr>
        <p:spPr>
          <a:xfrm>
            <a:off x="13373075" y="658368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015" name="Google Shape;1015;p78"/>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16" name="Google Shape;1016;p78"/>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17" name="Google Shape;1017;p78"/>
          <p:cNvSpPr txBox="1">
            <a:spLocks noGrp="1"/>
          </p:cNvSpPr>
          <p:nvPr>
            <p:ph type="subTitle" idx="16"/>
          </p:nvPr>
        </p:nvSpPr>
        <p:spPr>
          <a:xfrm>
            <a:off x="8444450" y="832104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018" name="Google Shape;1018;p78"/>
          <p:cNvSpPr txBox="1">
            <a:spLocks noGrp="1"/>
          </p:cNvSpPr>
          <p:nvPr>
            <p:ph type="subTitle" idx="17"/>
          </p:nvPr>
        </p:nvSpPr>
        <p:spPr>
          <a:xfrm>
            <a:off x="13373075" y="832104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019" name="Google Shape;1019;p78"/>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20" name="Google Shape;1020;p78"/>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21" name="Google Shape;1021;p78"/>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22" name="Google Shape;1022;p78"/>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23" name="Google Shape;1023;p78"/>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24" name="Google Shape;1024;p78"/>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25" name="Google Shape;1025;p78"/>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26" name="Google Shape;1026;p78"/>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27" name="Google Shape;1027;p78"/>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028" name="Google Shape;1028;p78"/>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11_Mission">
  <p:cSld name="SECTION_HEADER_2_1_2_1_1">
    <p:bg>
      <p:bgPr>
        <a:solidFill>
          <a:schemeClr val="dk1"/>
        </a:solidFill>
        <a:effectLst/>
      </p:bgPr>
    </p:bg>
    <p:spTree>
      <p:nvGrpSpPr>
        <p:cNvPr id="1" name="Shape 1029"/>
        <p:cNvGrpSpPr/>
        <p:nvPr/>
      </p:nvGrpSpPr>
      <p:grpSpPr>
        <a:xfrm>
          <a:off x="0" y="0"/>
          <a:ext cx="0" cy="0"/>
          <a:chOff x="0" y="0"/>
          <a:chExt cx="0" cy="0"/>
        </a:xfrm>
      </p:grpSpPr>
      <p:sp>
        <p:nvSpPr>
          <p:cNvPr id="1030" name="Google Shape;1030;p79"/>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1031" name="Google Shape;1031;p79"/>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14_Quote">
  <p:cSld name="SECTION_HEADER_2_1_2_2_1">
    <p:bg>
      <p:bgPr>
        <a:solidFill>
          <a:schemeClr val="dk1"/>
        </a:solidFill>
        <a:effectLst/>
      </p:bgPr>
    </p:bg>
    <p:spTree>
      <p:nvGrpSpPr>
        <p:cNvPr id="1" name="Shape 1032"/>
        <p:cNvGrpSpPr/>
        <p:nvPr/>
      </p:nvGrpSpPr>
      <p:grpSpPr>
        <a:xfrm>
          <a:off x="0" y="0"/>
          <a:ext cx="0" cy="0"/>
          <a:chOff x="0" y="0"/>
          <a:chExt cx="0" cy="0"/>
        </a:xfrm>
      </p:grpSpPr>
      <p:sp>
        <p:nvSpPr>
          <p:cNvPr id="1033" name="Google Shape;1033;p80"/>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1034" name="Google Shape;1034;p80"/>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17_Section">
  <p:cSld name="SECTION_HEADER_2_3_1">
    <p:bg>
      <p:bgPr>
        <a:solidFill>
          <a:schemeClr val="dk1"/>
        </a:solidFill>
        <a:effectLst/>
      </p:bgPr>
    </p:bg>
    <p:spTree>
      <p:nvGrpSpPr>
        <p:cNvPr id="1" name="Shape 1035"/>
        <p:cNvGrpSpPr/>
        <p:nvPr/>
      </p:nvGrpSpPr>
      <p:grpSpPr>
        <a:xfrm>
          <a:off x="0" y="0"/>
          <a:ext cx="0" cy="0"/>
          <a:chOff x="0" y="0"/>
          <a:chExt cx="0" cy="0"/>
        </a:xfrm>
      </p:grpSpPr>
      <p:sp>
        <p:nvSpPr>
          <p:cNvPr id="1036" name="Google Shape;1036;p81"/>
          <p:cNvSpPr txBox="1">
            <a:spLocks noGrp="1"/>
          </p:cNvSpPr>
          <p:nvPr>
            <p:ph type="ctrTitle"/>
          </p:nvPr>
        </p:nvSpPr>
        <p:spPr>
          <a:xfrm>
            <a:off x="1403600" y="2651750"/>
            <a:ext cx="119652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20_Text">
  <p:cSld name="TITLE_AND_BODY_1_2">
    <p:bg>
      <p:bgPr>
        <a:solidFill>
          <a:schemeClr val="dk1"/>
        </a:solidFill>
        <a:effectLst/>
      </p:bgPr>
    </p:bg>
    <p:spTree>
      <p:nvGrpSpPr>
        <p:cNvPr id="1" name="Shape 1037"/>
        <p:cNvGrpSpPr/>
        <p:nvPr/>
      </p:nvGrpSpPr>
      <p:grpSpPr>
        <a:xfrm>
          <a:off x="0" y="0"/>
          <a:ext cx="0" cy="0"/>
          <a:chOff x="0" y="0"/>
          <a:chExt cx="0" cy="0"/>
        </a:xfrm>
      </p:grpSpPr>
      <p:sp>
        <p:nvSpPr>
          <p:cNvPr id="1038" name="Google Shape;1038;p82"/>
          <p:cNvSpPr txBox="1">
            <a:spLocks noGrp="1"/>
          </p:cNvSpPr>
          <p:nvPr>
            <p:ph type="title"/>
          </p:nvPr>
        </p:nvSpPr>
        <p:spPr>
          <a:xfrm>
            <a:off x="699500" y="2651750"/>
            <a:ext cx="14785800" cy="8502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039" name="Google Shape;1039;p82"/>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40" name="Google Shape;1040;p82"/>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3_Quote">
  <p:cSld name="SECTION_HEADER_2_1_2_2">
    <p:spTree>
      <p:nvGrpSpPr>
        <p:cNvPr id="1" name="Shape 112"/>
        <p:cNvGrpSpPr/>
        <p:nvPr/>
      </p:nvGrpSpPr>
      <p:grpSpPr>
        <a:xfrm>
          <a:off x="0" y="0"/>
          <a:ext cx="0" cy="0"/>
          <a:chOff x="0" y="0"/>
          <a:chExt cx="0" cy="0"/>
        </a:xfrm>
      </p:grpSpPr>
      <p:sp>
        <p:nvSpPr>
          <p:cNvPr id="113" name="Google Shape;113;p141"/>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14" name="Google Shape;114;p141"/>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115" name="Google Shape;115;p141"/>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16" name="Google Shape;116;p141"/>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23_Text (Two-Thirds)">
  <p:cSld name="TITLE_AND_BODY_1_1_2">
    <p:bg>
      <p:bgPr>
        <a:solidFill>
          <a:schemeClr val="dk1"/>
        </a:solidFill>
        <a:effectLst/>
      </p:bgPr>
    </p:bg>
    <p:spTree>
      <p:nvGrpSpPr>
        <p:cNvPr id="1" name="Shape 1041"/>
        <p:cNvGrpSpPr/>
        <p:nvPr/>
      </p:nvGrpSpPr>
      <p:grpSpPr>
        <a:xfrm>
          <a:off x="0" y="0"/>
          <a:ext cx="0" cy="0"/>
          <a:chOff x="0" y="0"/>
          <a:chExt cx="0" cy="0"/>
        </a:xfrm>
      </p:grpSpPr>
      <p:sp>
        <p:nvSpPr>
          <p:cNvPr id="1042" name="Google Shape;1042;p83"/>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43" name="Google Shape;1043;p83"/>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044" name="Google Shape;1044;p83"/>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26_Text (Half)">
  <p:cSld name="TITLE_AND_BODY_2_4">
    <p:bg>
      <p:bgPr>
        <a:solidFill>
          <a:schemeClr val="dk1"/>
        </a:solidFill>
        <a:effectLst/>
      </p:bgPr>
    </p:bg>
    <p:spTree>
      <p:nvGrpSpPr>
        <p:cNvPr id="1" name="Shape 1045"/>
        <p:cNvGrpSpPr/>
        <p:nvPr/>
      </p:nvGrpSpPr>
      <p:grpSpPr>
        <a:xfrm>
          <a:off x="0" y="0"/>
          <a:ext cx="0" cy="0"/>
          <a:chOff x="0" y="0"/>
          <a:chExt cx="0" cy="0"/>
        </a:xfrm>
      </p:grpSpPr>
      <p:sp>
        <p:nvSpPr>
          <p:cNvPr id="1046" name="Google Shape;1046;p84"/>
          <p:cNvSpPr txBox="1">
            <a:spLocks noGrp="1"/>
          </p:cNvSpPr>
          <p:nvPr>
            <p:ph type="title"/>
          </p:nvPr>
        </p:nvSpPr>
        <p:spPr>
          <a:xfrm>
            <a:off x="699525" y="2651750"/>
            <a:ext cx="77454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047" name="Google Shape;1047;p84"/>
          <p:cNvSpPr txBox="1">
            <a:spLocks noGrp="1"/>
          </p:cNvSpPr>
          <p:nvPr>
            <p:ph type="body" idx="1"/>
          </p:nvPr>
        </p:nvSpPr>
        <p:spPr>
          <a:xfrm>
            <a:off x="699525" y="4969750"/>
            <a:ext cx="77454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48" name="Google Shape;1048;p84"/>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29_Text (Third)">
  <p:cSld name="TITLE_AND_BODY_2_1_2">
    <p:bg>
      <p:bgPr>
        <a:solidFill>
          <a:schemeClr val="dk1"/>
        </a:solidFill>
        <a:effectLst/>
      </p:bgPr>
    </p:bg>
    <p:spTree>
      <p:nvGrpSpPr>
        <p:cNvPr id="1" name="Shape 1049"/>
        <p:cNvGrpSpPr/>
        <p:nvPr/>
      </p:nvGrpSpPr>
      <p:grpSpPr>
        <a:xfrm>
          <a:off x="0" y="0"/>
          <a:ext cx="0" cy="0"/>
          <a:chOff x="0" y="0"/>
          <a:chExt cx="0" cy="0"/>
        </a:xfrm>
      </p:grpSpPr>
      <p:sp>
        <p:nvSpPr>
          <p:cNvPr id="1050" name="Google Shape;1050;p85"/>
          <p:cNvSpPr txBox="1">
            <a:spLocks noGrp="1"/>
          </p:cNvSpPr>
          <p:nvPr>
            <p:ph type="title"/>
          </p:nvPr>
        </p:nvSpPr>
        <p:spPr>
          <a:xfrm>
            <a:off x="699525" y="2651750"/>
            <a:ext cx="49290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051" name="Google Shape;1051;p85"/>
          <p:cNvSpPr txBox="1">
            <a:spLocks noGrp="1"/>
          </p:cNvSpPr>
          <p:nvPr>
            <p:ph type="body" idx="1"/>
          </p:nvPr>
        </p:nvSpPr>
        <p:spPr>
          <a:xfrm>
            <a:off x="699525" y="5843023"/>
            <a:ext cx="49290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52" name="Google Shape;1052;p85"/>
          <p:cNvSpPr txBox="1">
            <a:spLocks noGrp="1"/>
          </p:cNvSpPr>
          <p:nvPr>
            <p:ph type="subTitle" idx="2"/>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32_Columns (Two)">
  <p:cSld name="TITLE_AND_BODY_2_2_2">
    <p:bg>
      <p:bgPr>
        <a:solidFill>
          <a:schemeClr val="dk1"/>
        </a:solidFill>
        <a:effectLst/>
      </p:bgPr>
    </p:bg>
    <p:spTree>
      <p:nvGrpSpPr>
        <p:cNvPr id="1" name="Shape 1053"/>
        <p:cNvGrpSpPr/>
        <p:nvPr/>
      </p:nvGrpSpPr>
      <p:grpSpPr>
        <a:xfrm>
          <a:off x="0" y="0"/>
          <a:ext cx="0" cy="0"/>
          <a:chOff x="0" y="0"/>
          <a:chExt cx="0" cy="0"/>
        </a:xfrm>
      </p:grpSpPr>
      <p:sp>
        <p:nvSpPr>
          <p:cNvPr id="1054" name="Google Shape;1054;p86"/>
          <p:cNvSpPr txBox="1">
            <a:spLocks noGrp="1"/>
          </p:cNvSpPr>
          <p:nvPr>
            <p:ph type="title"/>
          </p:nvPr>
        </p:nvSpPr>
        <p:spPr>
          <a:xfrm>
            <a:off x="140360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055" name="Google Shape;1055;p86"/>
          <p:cNvSpPr txBox="1">
            <a:spLocks noGrp="1"/>
          </p:cNvSpPr>
          <p:nvPr>
            <p:ph type="body" idx="1"/>
          </p:nvPr>
        </p:nvSpPr>
        <p:spPr>
          <a:xfrm>
            <a:off x="140360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56" name="Google Shape;1056;p86"/>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57" name="Google Shape;1057;p86"/>
          <p:cNvSpPr txBox="1">
            <a:spLocks noGrp="1"/>
          </p:cNvSpPr>
          <p:nvPr>
            <p:ph type="title" idx="3"/>
          </p:nvPr>
        </p:nvSpPr>
        <p:spPr>
          <a:xfrm>
            <a:off x="1055675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058" name="Google Shape;1058;p86"/>
          <p:cNvSpPr txBox="1">
            <a:spLocks noGrp="1"/>
          </p:cNvSpPr>
          <p:nvPr>
            <p:ph type="body" idx="4"/>
          </p:nvPr>
        </p:nvSpPr>
        <p:spPr>
          <a:xfrm>
            <a:off x="1055675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35_Columns (Three)">
  <p:cSld name="TITLE_AND_BODY_2_2_1_3">
    <p:bg>
      <p:bgPr>
        <a:solidFill>
          <a:schemeClr val="dk1"/>
        </a:solidFill>
        <a:effectLst/>
      </p:bgPr>
    </p:bg>
    <p:spTree>
      <p:nvGrpSpPr>
        <p:cNvPr id="1" name="Shape 1059"/>
        <p:cNvGrpSpPr/>
        <p:nvPr/>
      </p:nvGrpSpPr>
      <p:grpSpPr>
        <a:xfrm>
          <a:off x="0" y="0"/>
          <a:ext cx="0" cy="0"/>
          <a:chOff x="0" y="0"/>
          <a:chExt cx="0" cy="0"/>
        </a:xfrm>
      </p:grpSpPr>
      <p:sp>
        <p:nvSpPr>
          <p:cNvPr id="1060" name="Google Shape;1060;p87"/>
          <p:cNvSpPr txBox="1">
            <a:spLocks noGrp="1"/>
          </p:cNvSpPr>
          <p:nvPr>
            <p:ph type="title"/>
          </p:nvPr>
        </p:nvSpPr>
        <p:spPr>
          <a:xfrm>
            <a:off x="140357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61" name="Google Shape;1061;p87"/>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62" name="Google Shape;1062;p87"/>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63" name="Google Shape;1063;p87"/>
          <p:cNvSpPr txBox="1">
            <a:spLocks noGrp="1"/>
          </p:cNvSpPr>
          <p:nvPr>
            <p:ph type="title" idx="3"/>
          </p:nvPr>
        </p:nvSpPr>
        <p:spPr>
          <a:xfrm>
            <a:off x="7036300"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64" name="Google Shape;1064;p87"/>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65" name="Google Shape;1065;p87"/>
          <p:cNvSpPr txBox="1">
            <a:spLocks noGrp="1"/>
          </p:cNvSpPr>
          <p:nvPr>
            <p:ph type="title" idx="5"/>
          </p:nvPr>
        </p:nvSpPr>
        <p:spPr>
          <a:xfrm>
            <a:off x="1266902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66" name="Google Shape;1066;p87"/>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38_Columns (Four)">
  <p:cSld name="TITLE_AND_BODY_2_2_1_1_1">
    <p:bg>
      <p:bgPr>
        <a:solidFill>
          <a:schemeClr val="dk1"/>
        </a:solidFill>
        <a:effectLst/>
      </p:bgPr>
    </p:bg>
    <p:spTree>
      <p:nvGrpSpPr>
        <p:cNvPr id="1" name="Shape 1067"/>
        <p:cNvGrpSpPr/>
        <p:nvPr/>
      </p:nvGrpSpPr>
      <p:grpSpPr>
        <a:xfrm>
          <a:off x="0" y="0"/>
          <a:ext cx="0" cy="0"/>
          <a:chOff x="0" y="0"/>
          <a:chExt cx="0" cy="0"/>
        </a:xfrm>
      </p:grpSpPr>
      <p:sp>
        <p:nvSpPr>
          <p:cNvPr id="1068" name="Google Shape;1068;p88"/>
          <p:cNvSpPr txBox="1">
            <a:spLocks noGrp="1"/>
          </p:cNvSpPr>
          <p:nvPr>
            <p:ph type="title"/>
          </p:nvPr>
        </p:nvSpPr>
        <p:spPr>
          <a:xfrm>
            <a:off x="14035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69" name="Google Shape;1069;p88"/>
          <p:cNvSpPr txBox="1">
            <a:spLocks noGrp="1"/>
          </p:cNvSpPr>
          <p:nvPr>
            <p:ph type="body" idx="1"/>
          </p:nvPr>
        </p:nvSpPr>
        <p:spPr>
          <a:xfrm>
            <a:off x="14035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70" name="Google Shape;1070;p88"/>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71" name="Google Shape;1071;p88"/>
          <p:cNvSpPr txBox="1">
            <a:spLocks noGrp="1"/>
          </p:cNvSpPr>
          <p:nvPr>
            <p:ph type="title" idx="3"/>
          </p:nvPr>
        </p:nvSpPr>
        <p:spPr>
          <a:xfrm>
            <a:off x="5628100"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72" name="Google Shape;1072;p88"/>
          <p:cNvSpPr txBox="1">
            <a:spLocks noGrp="1"/>
          </p:cNvSpPr>
          <p:nvPr>
            <p:ph type="body" idx="4"/>
          </p:nvPr>
        </p:nvSpPr>
        <p:spPr>
          <a:xfrm>
            <a:off x="5628100"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73" name="Google Shape;1073;p88"/>
          <p:cNvSpPr txBox="1">
            <a:spLocks noGrp="1"/>
          </p:cNvSpPr>
          <p:nvPr>
            <p:ph type="title" idx="5"/>
          </p:nvPr>
        </p:nvSpPr>
        <p:spPr>
          <a:xfrm>
            <a:off x="985262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74" name="Google Shape;1074;p88"/>
          <p:cNvSpPr txBox="1">
            <a:spLocks noGrp="1"/>
          </p:cNvSpPr>
          <p:nvPr>
            <p:ph type="body" idx="6"/>
          </p:nvPr>
        </p:nvSpPr>
        <p:spPr>
          <a:xfrm>
            <a:off x="985262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75" name="Google Shape;1075;p88"/>
          <p:cNvSpPr txBox="1">
            <a:spLocks noGrp="1"/>
          </p:cNvSpPr>
          <p:nvPr>
            <p:ph type="title" idx="7"/>
          </p:nvPr>
        </p:nvSpPr>
        <p:spPr>
          <a:xfrm>
            <a:off x="140771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76" name="Google Shape;1076;p88"/>
          <p:cNvSpPr txBox="1">
            <a:spLocks noGrp="1"/>
          </p:cNvSpPr>
          <p:nvPr>
            <p:ph type="body" idx="8"/>
          </p:nvPr>
        </p:nvSpPr>
        <p:spPr>
          <a:xfrm>
            <a:off x="140771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41_Points (Two)">
  <p:cSld name="TITLE_AND_BODY_2_2_1_2_2_1">
    <p:bg>
      <p:bgPr>
        <a:solidFill>
          <a:schemeClr val="dk1"/>
        </a:solidFill>
        <a:effectLst/>
      </p:bgPr>
    </p:bg>
    <p:spTree>
      <p:nvGrpSpPr>
        <p:cNvPr id="1" name="Shape 1077"/>
        <p:cNvGrpSpPr/>
        <p:nvPr/>
      </p:nvGrpSpPr>
      <p:grpSpPr>
        <a:xfrm>
          <a:off x="0" y="0"/>
          <a:ext cx="0" cy="0"/>
          <a:chOff x="0" y="0"/>
          <a:chExt cx="0" cy="0"/>
        </a:xfrm>
      </p:grpSpPr>
      <p:sp>
        <p:nvSpPr>
          <p:cNvPr id="1078" name="Google Shape;1078;p89"/>
          <p:cNvSpPr txBox="1">
            <a:spLocks noGrp="1"/>
          </p:cNvSpPr>
          <p:nvPr>
            <p:ph type="title"/>
          </p:nvPr>
        </p:nvSpPr>
        <p:spPr>
          <a:xfrm>
            <a:off x="1403600"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79" name="Google Shape;1079;p89"/>
          <p:cNvSpPr txBox="1">
            <a:spLocks noGrp="1"/>
          </p:cNvSpPr>
          <p:nvPr>
            <p:ph type="body" idx="1"/>
          </p:nvPr>
        </p:nvSpPr>
        <p:spPr>
          <a:xfrm>
            <a:off x="1403600" y="7895900"/>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80" name="Google Shape;1080;p89"/>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81" name="Google Shape;1081;p89"/>
          <p:cNvSpPr txBox="1">
            <a:spLocks noGrp="1"/>
          </p:cNvSpPr>
          <p:nvPr>
            <p:ph type="title" idx="3"/>
          </p:nvPr>
        </p:nvSpPr>
        <p:spPr>
          <a:xfrm>
            <a:off x="10556725"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82" name="Google Shape;1082;p89"/>
          <p:cNvSpPr txBox="1">
            <a:spLocks noGrp="1"/>
          </p:cNvSpPr>
          <p:nvPr>
            <p:ph type="body" idx="4"/>
          </p:nvPr>
        </p:nvSpPr>
        <p:spPr>
          <a:xfrm>
            <a:off x="10556725" y="7895899"/>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44_Points (Three)">
  <p:cSld name="TITLE_AND_BODY_2_2_1_2_3">
    <p:bg>
      <p:bgPr>
        <a:solidFill>
          <a:schemeClr val="dk1"/>
        </a:solidFill>
        <a:effectLst/>
      </p:bgPr>
    </p:bg>
    <p:spTree>
      <p:nvGrpSpPr>
        <p:cNvPr id="1" name="Shape 1083"/>
        <p:cNvGrpSpPr/>
        <p:nvPr/>
      </p:nvGrpSpPr>
      <p:grpSpPr>
        <a:xfrm>
          <a:off x="0" y="0"/>
          <a:ext cx="0" cy="0"/>
          <a:chOff x="0" y="0"/>
          <a:chExt cx="0" cy="0"/>
        </a:xfrm>
      </p:grpSpPr>
      <p:sp>
        <p:nvSpPr>
          <p:cNvPr id="1084" name="Google Shape;1084;p90"/>
          <p:cNvSpPr txBox="1">
            <a:spLocks noGrp="1"/>
          </p:cNvSpPr>
          <p:nvPr>
            <p:ph type="title"/>
          </p:nvPr>
        </p:nvSpPr>
        <p:spPr>
          <a:xfrm>
            <a:off x="104692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1085" name="Google Shape;1085;p90"/>
          <p:cNvSpPr txBox="1">
            <a:spLocks noGrp="1"/>
          </p:cNvSpPr>
          <p:nvPr>
            <p:ph type="body" idx="1"/>
          </p:nvPr>
        </p:nvSpPr>
        <p:spPr>
          <a:xfrm>
            <a:off x="104692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86" name="Google Shape;1086;p90"/>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87" name="Google Shape;1087;p90"/>
          <p:cNvSpPr txBox="1">
            <a:spLocks noGrp="1"/>
          </p:cNvSpPr>
          <p:nvPr>
            <p:ph type="title" idx="3"/>
          </p:nvPr>
        </p:nvSpPr>
        <p:spPr>
          <a:xfrm>
            <a:off x="6679650"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1088" name="Google Shape;1088;p90"/>
          <p:cNvSpPr txBox="1">
            <a:spLocks noGrp="1"/>
          </p:cNvSpPr>
          <p:nvPr>
            <p:ph type="body" idx="4"/>
          </p:nvPr>
        </p:nvSpPr>
        <p:spPr>
          <a:xfrm>
            <a:off x="6679650" y="7271799"/>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89" name="Google Shape;1089;p90"/>
          <p:cNvSpPr txBox="1">
            <a:spLocks noGrp="1"/>
          </p:cNvSpPr>
          <p:nvPr>
            <p:ph type="title" idx="5"/>
          </p:nvPr>
        </p:nvSpPr>
        <p:spPr>
          <a:xfrm>
            <a:off x="1231237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1090" name="Google Shape;1090;p90"/>
          <p:cNvSpPr txBox="1">
            <a:spLocks noGrp="1"/>
          </p:cNvSpPr>
          <p:nvPr>
            <p:ph type="body" idx="6"/>
          </p:nvPr>
        </p:nvSpPr>
        <p:spPr>
          <a:xfrm>
            <a:off x="1231237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47_Points (Four)">
  <p:cSld name="TITLE_AND_BODY_2_2_1_2_1_2">
    <p:bg>
      <p:bgPr>
        <a:solidFill>
          <a:schemeClr val="dk1"/>
        </a:solidFill>
        <a:effectLst/>
      </p:bgPr>
    </p:bg>
    <p:spTree>
      <p:nvGrpSpPr>
        <p:cNvPr id="1" name="Shape 1091"/>
        <p:cNvGrpSpPr/>
        <p:nvPr/>
      </p:nvGrpSpPr>
      <p:grpSpPr>
        <a:xfrm>
          <a:off x="0" y="0"/>
          <a:ext cx="0" cy="0"/>
          <a:chOff x="0" y="0"/>
          <a:chExt cx="0" cy="0"/>
        </a:xfrm>
      </p:grpSpPr>
      <p:sp>
        <p:nvSpPr>
          <p:cNvPr id="1092" name="Google Shape;1092;p91"/>
          <p:cNvSpPr txBox="1">
            <a:spLocks noGrp="1"/>
          </p:cNvSpPr>
          <p:nvPr>
            <p:ph type="title"/>
          </p:nvPr>
        </p:nvSpPr>
        <p:spPr>
          <a:xfrm>
            <a:off x="10469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1093" name="Google Shape;1093;p91"/>
          <p:cNvSpPr txBox="1">
            <a:spLocks noGrp="1"/>
          </p:cNvSpPr>
          <p:nvPr>
            <p:ph type="body" idx="1"/>
          </p:nvPr>
        </p:nvSpPr>
        <p:spPr>
          <a:xfrm>
            <a:off x="10469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94" name="Google Shape;1094;p91"/>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95" name="Google Shape;1095;p91"/>
          <p:cNvSpPr txBox="1">
            <a:spLocks noGrp="1"/>
          </p:cNvSpPr>
          <p:nvPr>
            <p:ph type="title" idx="3"/>
          </p:nvPr>
        </p:nvSpPr>
        <p:spPr>
          <a:xfrm>
            <a:off x="5271475"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1096" name="Google Shape;1096;p91"/>
          <p:cNvSpPr txBox="1">
            <a:spLocks noGrp="1"/>
          </p:cNvSpPr>
          <p:nvPr>
            <p:ph type="body" idx="4"/>
          </p:nvPr>
        </p:nvSpPr>
        <p:spPr>
          <a:xfrm>
            <a:off x="5271475"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97" name="Google Shape;1097;p91"/>
          <p:cNvSpPr txBox="1">
            <a:spLocks noGrp="1"/>
          </p:cNvSpPr>
          <p:nvPr>
            <p:ph type="title" idx="5"/>
          </p:nvPr>
        </p:nvSpPr>
        <p:spPr>
          <a:xfrm>
            <a:off x="949600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1098" name="Google Shape;1098;p91"/>
          <p:cNvSpPr txBox="1">
            <a:spLocks noGrp="1"/>
          </p:cNvSpPr>
          <p:nvPr>
            <p:ph type="body" idx="6"/>
          </p:nvPr>
        </p:nvSpPr>
        <p:spPr>
          <a:xfrm>
            <a:off x="949600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99" name="Google Shape;1099;p91"/>
          <p:cNvSpPr txBox="1">
            <a:spLocks noGrp="1"/>
          </p:cNvSpPr>
          <p:nvPr>
            <p:ph type="title" idx="7"/>
          </p:nvPr>
        </p:nvSpPr>
        <p:spPr>
          <a:xfrm>
            <a:off x="137205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1100" name="Google Shape;1100;p91"/>
          <p:cNvSpPr txBox="1">
            <a:spLocks noGrp="1"/>
          </p:cNvSpPr>
          <p:nvPr>
            <p:ph type="body" idx="8"/>
          </p:nvPr>
        </p:nvSpPr>
        <p:spPr>
          <a:xfrm>
            <a:off x="137205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50_Big Stat">
  <p:cSld name="TITLE_1_3">
    <p:bg>
      <p:bgPr>
        <a:solidFill>
          <a:schemeClr val="dk1"/>
        </a:solidFill>
        <a:effectLst/>
      </p:bgPr>
    </p:bg>
    <p:spTree>
      <p:nvGrpSpPr>
        <p:cNvPr id="1" name="Shape 1101"/>
        <p:cNvGrpSpPr/>
        <p:nvPr/>
      </p:nvGrpSpPr>
      <p:grpSpPr>
        <a:xfrm>
          <a:off x="0" y="0"/>
          <a:ext cx="0" cy="0"/>
          <a:chOff x="0" y="0"/>
          <a:chExt cx="0" cy="0"/>
        </a:xfrm>
      </p:grpSpPr>
      <p:sp>
        <p:nvSpPr>
          <p:cNvPr id="1102" name="Google Shape;1102;p92"/>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103" name="Google Shape;1103;p92"/>
          <p:cNvSpPr txBox="1">
            <a:spLocks noGrp="1"/>
          </p:cNvSpPr>
          <p:nvPr>
            <p:ph type="ctrTitle"/>
          </p:nvPr>
        </p:nvSpPr>
        <p:spPr>
          <a:xfrm>
            <a:off x="1403600" y="3383280"/>
            <a:ext cx="140820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a:endParaRPr/>
          </a:p>
        </p:txBody>
      </p:sp>
      <p:sp>
        <p:nvSpPr>
          <p:cNvPr id="1104" name="Google Shape;1104;p92"/>
          <p:cNvSpPr txBox="1">
            <a:spLocks noGrp="1"/>
          </p:cNvSpPr>
          <p:nvPr>
            <p:ph type="subTitle" idx="2"/>
          </p:nvPr>
        </p:nvSpPr>
        <p:spPr>
          <a:xfrm>
            <a:off x="1403700" y="5458968"/>
            <a:ext cx="14082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105" name="Google Shape;1105;p92"/>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6_Section">
  <p:cSld name="SECTION_HEADER_2_3">
    <p:spTree>
      <p:nvGrpSpPr>
        <p:cNvPr id="1" name="Shape 117"/>
        <p:cNvGrpSpPr/>
        <p:nvPr/>
      </p:nvGrpSpPr>
      <p:grpSpPr>
        <a:xfrm>
          <a:off x="0" y="0"/>
          <a:ext cx="0" cy="0"/>
          <a:chOff x="0" y="0"/>
          <a:chExt cx="0" cy="0"/>
        </a:xfrm>
      </p:grpSpPr>
      <p:sp>
        <p:nvSpPr>
          <p:cNvPr id="118" name="Google Shape;118;p142"/>
          <p:cNvSpPr txBox="1">
            <a:spLocks noGrp="1"/>
          </p:cNvSpPr>
          <p:nvPr>
            <p:ph type="ctrTitle"/>
          </p:nvPr>
        </p:nvSpPr>
        <p:spPr>
          <a:xfrm>
            <a:off x="1403600" y="2651750"/>
            <a:ext cx="119649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19" name="Google Shape;119;p142"/>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0" name="Google Shape;120;p142"/>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53_Stats (Two)">
  <p:cSld name="TITLE_1_1_2">
    <p:bg>
      <p:bgPr>
        <a:solidFill>
          <a:schemeClr val="dk1"/>
        </a:solidFill>
        <a:effectLst/>
      </p:bgPr>
    </p:bg>
    <p:spTree>
      <p:nvGrpSpPr>
        <p:cNvPr id="1" name="Shape 1106"/>
        <p:cNvGrpSpPr/>
        <p:nvPr/>
      </p:nvGrpSpPr>
      <p:grpSpPr>
        <a:xfrm>
          <a:off x="0" y="0"/>
          <a:ext cx="0" cy="0"/>
          <a:chOff x="0" y="0"/>
          <a:chExt cx="0" cy="0"/>
        </a:xfrm>
      </p:grpSpPr>
      <p:sp>
        <p:nvSpPr>
          <p:cNvPr id="1107" name="Google Shape;1107;p93"/>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108" name="Google Shape;1108;p93"/>
          <p:cNvSpPr txBox="1">
            <a:spLocks noGrp="1"/>
          </p:cNvSpPr>
          <p:nvPr>
            <p:ph type="ctrTitle"/>
          </p:nvPr>
        </p:nvSpPr>
        <p:spPr>
          <a:xfrm>
            <a:off x="1403600" y="3383275"/>
            <a:ext cx="63372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1109" name="Google Shape;1109;p93"/>
          <p:cNvSpPr txBox="1">
            <a:spLocks noGrp="1"/>
          </p:cNvSpPr>
          <p:nvPr>
            <p:ph type="subTitle" idx="2"/>
          </p:nvPr>
        </p:nvSpPr>
        <p:spPr>
          <a:xfrm>
            <a:off x="140370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110" name="Google Shape;1110;p93"/>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111" name="Google Shape;1111;p93"/>
          <p:cNvSpPr txBox="1">
            <a:spLocks noGrp="1"/>
          </p:cNvSpPr>
          <p:nvPr>
            <p:ph type="ctrTitle" idx="4"/>
          </p:nvPr>
        </p:nvSpPr>
        <p:spPr>
          <a:xfrm>
            <a:off x="10556750" y="3383275"/>
            <a:ext cx="63372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1112" name="Google Shape;1112;p93"/>
          <p:cNvSpPr txBox="1">
            <a:spLocks noGrp="1"/>
          </p:cNvSpPr>
          <p:nvPr>
            <p:ph type="subTitle" idx="5"/>
          </p:nvPr>
        </p:nvSpPr>
        <p:spPr>
          <a:xfrm>
            <a:off x="1055685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56_Stats (Three)">
  <p:cSld name="TITLE_1_1_1_1">
    <p:bg>
      <p:bgPr>
        <a:solidFill>
          <a:schemeClr val="dk1"/>
        </a:solidFill>
        <a:effectLst/>
      </p:bgPr>
    </p:bg>
    <p:spTree>
      <p:nvGrpSpPr>
        <p:cNvPr id="1" name="Shape 1113"/>
        <p:cNvGrpSpPr/>
        <p:nvPr/>
      </p:nvGrpSpPr>
      <p:grpSpPr>
        <a:xfrm>
          <a:off x="0" y="0"/>
          <a:ext cx="0" cy="0"/>
          <a:chOff x="0" y="0"/>
          <a:chExt cx="0" cy="0"/>
        </a:xfrm>
      </p:grpSpPr>
      <p:sp>
        <p:nvSpPr>
          <p:cNvPr id="1114" name="Google Shape;1114;p94"/>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a:endParaRPr/>
          </a:p>
        </p:txBody>
      </p:sp>
      <p:sp>
        <p:nvSpPr>
          <p:cNvPr id="1115" name="Google Shape;1115;p94"/>
          <p:cNvSpPr txBox="1">
            <a:spLocks noGrp="1"/>
          </p:cNvSpPr>
          <p:nvPr>
            <p:ph type="ctrTitle"/>
          </p:nvPr>
        </p:nvSpPr>
        <p:spPr>
          <a:xfrm>
            <a:off x="1403600" y="3950475"/>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116" name="Google Shape;1116;p94"/>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117" name="Google Shape;1117;p94"/>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118" name="Google Shape;1118;p94"/>
          <p:cNvSpPr txBox="1">
            <a:spLocks noGrp="1"/>
          </p:cNvSpPr>
          <p:nvPr>
            <p:ph type="ctrTitle" idx="4"/>
          </p:nvPr>
        </p:nvSpPr>
        <p:spPr>
          <a:xfrm>
            <a:off x="703165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119" name="Google Shape;1119;p94"/>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120" name="Google Shape;1120;p94"/>
          <p:cNvSpPr txBox="1">
            <a:spLocks noGrp="1"/>
          </p:cNvSpPr>
          <p:nvPr>
            <p:ph type="ctrTitle" idx="6"/>
          </p:nvPr>
        </p:nvSpPr>
        <p:spPr>
          <a:xfrm>
            <a:off x="1265970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121" name="Google Shape;1121;p94"/>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59_Stat (Half)">
  <p:cSld name="TITLE_1_2_2_4">
    <p:bg>
      <p:bgPr>
        <a:solidFill>
          <a:schemeClr val="dk1"/>
        </a:solidFill>
        <a:effectLst/>
      </p:bgPr>
    </p:bg>
    <p:spTree>
      <p:nvGrpSpPr>
        <p:cNvPr id="1" name="Shape 1122"/>
        <p:cNvGrpSpPr/>
        <p:nvPr/>
      </p:nvGrpSpPr>
      <p:grpSpPr>
        <a:xfrm>
          <a:off x="0" y="0"/>
          <a:ext cx="0" cy="0"/>
          <a:chOff x="0" y="0"/>
          <a:chExt cx="0" cy="0"/>
        </a:xfrm>
      </p:grpSpPr>
      <p:sp>
        <p:nvSpPr>
          <p:cNvPr id="1123" name="Google Shape;1123;p95"/>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124" name="Google Shape;1124;p95"/>
          <p:cNvSpPr txBox="1">
            <a:spLocks noGrp="1"/>
          </p:cNvSpPr>
          <p:nvPr>
            <p:ph type="ctrTitle"/>
          </p:nvPr>
        </p:nvSpPr>
        <p:spPr>
          <a:xfrm>
            <a:off x="1403600" y="3383280"/>
            <a:ext cx="77454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1125" name="Google Shape;1125;p95"/>
          <p:cNvSpPr txBox="1">
            <a:spLocks noGrp="1"/>
          </p:cNvSpPr>
          <p:nvPr>
            <p:ph type="subTitle" idx="2"/>
          </p:nvPr>
        </p:nvSpPr>
        <p:spPr>
          <a:xfrm>
            <a:off x="1403655" y="5458968"/>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126" name="Google Shape;1126;p95"/>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62_Stats (Half)">
  <p:cSld name="TITLE_1_2_6">
    <p:bg>
      <p:bgPr>
        <a:solidFill>
          <a:schemeClr val="dk1"/>
        </a:solidFill>
        <a:effectLst/>
      </p:bgPr>
    </p:bg>
    <p:spTree>
      <p:nvGrpSpPr>
        <p:cNvPr id="1" name="Shape 1127"/>
        <p:cNvGrpSpPr/>
        <p:nvPr/>
      </p:nvGrpSpPr>
      <p:grpSpPr>
        <a:xfrm>
          <a:off x="0" y="0"/>
          <a:ext cx="0" cy="0"/>
          <a:chOff x="0" y="0"/>
          <a:chExt cx="0" cy="0"/>
        </a:xfrm>
      </p:grpSpPr>
      <p:sp>
        <p:nvSpPr>
          <p:cNvPr id="1128" name="Google Shape;1128;p96"/>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129" name="Google Shape;1129;p96"/>
          <p:cNvSpPr txBox="1">
            <a:spLocks noGrp="1"/>
          </p:cNvSpPr>
          <p:nvPr>
            <p:ph type="ctrTitle"/>
          </p:nvPr>
        </p:nvSpPr>
        <p:spPr>
          <a:xfrm>
            <a:off x="1403600" y="2468875"/>
            <a:ext cx="77454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130" name="Google Shape;1130;p96"/>
          <p:cNvSpPr txBox="1">
            <a:spLocks noGrp="1"/>
          </p:cNvSpPr>
          <p:nvPr>
            <p:ph type="subTitle" idx="2"/>
          </p:nvPr>
        </p:nvSpPr>
        <p:spPr>
          <a:xfrm>
            <a:off x="1403655" y="3970971"/>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131" name="Google Shape;1131;p96"/>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132" name="Google Shape;1132;p96"/>
          <p:cNvSpPr txBox="1">
            <a:spLocks noGrp="1"/>
          </p:cNvSpPr>
          <p:nvPr>
            <p:ph type="ctrTitle" idx="4"/>
          </p:nvPr>
        </p:nvSpPr>
        <p:spPr>
          <a:xfrm>
            <a:off x="1403600" y="5361701"/>
            <a:ext cx="77454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133" name="Google Shape;1133;p96"/>
          <p:cNvSpPr txBox="1">
            <a:spLocks noGrp="1"/>
          </p:cNvSpPr>
          <p:nvPr>
            <p:ph type="subTitle" idx="5"/>
          </p:nvPr>
        </p:nvSpPr>
        <p:spPr>
          <a:xfrm>
            <a:off x="1403655" y="6864100"/>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65_Stat (Third)">
  <p:cSld name="TITLE_1_2_2_1_2">
    <p:bg>
      <p:bgPr>
        <a:solidFill>
          <a:schemeClr val="dk1"/>
        </a:solidFill>
        <a:effectLst/>
      </p:bgPr>
    </p:bg>
    <p:spTree>
      <p:nvGrpSpPr>
        <p:cNvPr id="1" name="Shape 1134"/>
        <p:cNvGrpSpPr/>
        <p:nvPr/>
      </p:nvGrpSpPr>
      <p:grpSpPr>
        <a:xfrm>
          <a:off x="0" y="0"/>
          <a:ext cx="0" cy="0"/>
          <a:chOff x="0" y="0"/>
          <a:chExt cx="0" cy="0"/>
        </a:xfrm>
      </p:grpSpPr>
      <p:sp>
        <p:nvSpPr>
          <p:cNvPr id="1135" name="Google Shape;1135;p97"/>
          <p:cNvSpPr txBox="1">
            <a:spLocks noGrp="1"/>
          </p:cNvSpPr>
          <p:nvPr>
            <p:ph type="subTitle" idx="1"/>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136" name="Google Shape;1136;p97"/>
          <p:cNvSpPr txBox="1">
            <a:spLocks noGrp="1"/>
          </p:cNvSpPr>
          <p:nvPr>
            <p:ph type="ctrTitle"/>
          </p:nvPr>
        </p:nvSpPr>
        <p:spPr>
          <a:xfrm>
            <a:off x="699500" y="3383280"/>
            <a:ext cx="4929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137" name="Google Shape;1137;p97"/>
          <p:cNvSpPr txBox="1">
            <a:spLocks noGrp="1"/>
          </p:cNvSpPr>
          <p:nvPr>
            <p:ph type="subTitle" idx="2"/>
          </p:nvPr>
        </p:nvSpPr>
        <p:spPr>
          <a:xfrm>
            <a:off x="699535" y="5458968"/>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138" name="Google Shape;1138;p97"/>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68_Stats (Third)">
  <p:cSld name="TITLE_1_2_3_2">
    <p:bg>
      <p:bgPr>
        <a:solidFill>
          <a:schemeClr val="dk1"/>
        </a:solidFill>
        <a:effectLst/>
      </p:bgPr>
    </p:bg>
    <p:spTree>
      <p:nvGrpSpPr>
        <p:cNvPr id="1" name="Shape 1139"/>
        <p:cNvGrpSpPr/>
        <p:nvPr/>
      </p:nvGrpSpPr>
      <p:grpSpPr>
        <a:xfrm>
          <a:off x="0" y="0"/>
          <a:ext cx="0" cy="0"/>
          <a:chOff x="0" y="0"/>
          <a:chExt cx="0" cy="0"/>
        </a:xfrm>
      </p:grpSpPr>
      <p:sp>
        <p:nvSpPr>
          <p:cNvPr id="1140" name="Google Shape;1140;p98"/>
          <p:cNvSpPr txBox="1">
            <a:spLocks noGrp="1"/>
          </p:cNvSpPr>
          <p:nvPr>
            <p:ph type="subTitle" idx="1"/>
          </p:nvPr>
        </p:nvSpPr>
        <p:spPr>
          <a:xfrm>
            <a:off x="699516"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141" name="Google Shape;1141;p98"/>
          <p:cNvSpPr txBox="1">
            <a:spLocks noGrp="1"/>
          </p:cNvSpPr>
          <p:nvPr>
            <p:ph type="ctrTitle"/>
          </p:nvPr>
        </p:nvSpPr>
        <p:spPr>
          <a:xfrm>
            <a:off x="699500" y="2468875"/>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142" name="Google Shape;1142;p98"/>
          <p:cNvSpPr txBox="1">
            <a:spLocks noGrp="1"/>
          </p:cNvSpPr>
          <p:nvPr>
            <p:ph type="subTitle" idx="2"/>
          </p:nvPr>
        </p:nvSpPr>
        <p:spPr>
          <a:xfrm>
            <a:off x="699535" y="3970971"/>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143" name="Google Shape;1143;p98"/>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144" name="Google Shape;1144;p98"/>
          <p:cNvSpPr txBox="1">
            <a:spLocks noGrp="1"/>
          </p:cNvSpPr>
          <p:nvPr>
            <p:ph type="ctrTitle" idx="4"/>
          </p:nvPr>
        </p:nvSpPr>
        <p:spPr>
          <a:xfrm>
            <a:off x="699500" y="5361701"/>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145" name="Google Shape;1145;p98"/>
          <p:cNvSpPr txBox="1">
            <a:spLocks noGrp="1"/>
          </p:cNvSpPr>
          <p:nvPr>
            <p:ph type="subTitle" idx="5"/>
          </p:nvPr>
        </p:nvSpPr>
        <p:spPr>
          <a:xfrm>
            <a:off x="699535" y="6864100"/>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71_End Card">
  <p:cSld name="SECTION_HEADER_2_1_2_3_1_1">
    <p:bg>
      <p:bgPr>
        <a:solidFill>
          <a:schemeClr val="dk1"/>
        </a:solidFill>
        <a:effectLst/>
      </p:bgPr>
    </p:bg>
    <p:spTree>
      <p:nvGrpSpPr>
        <p:cNvPr id="1" name="Shape 1146"/>
        <p:cNvGrpSpPr/>
        <p:nvPr/>
      </p:nvGrpSpPr>
      <p:grpSpPr>
        <a:xfrm>
          <a:off x="0" y="0"/>
          <a:ext cx="0" cy="0"/>
          <a:chOff x="0" y="0"/>
          <a:chExt cx="0" cy="0"/>
        </a:xfrm>
      </p:grpSpPr>
      <p:grpSp>
        <p:nvGrpSpPr>
          <p:cNvPr id="1147" name="Google Shape;1147;p99"/>
          <p:cNvGrpSpPr/>
          <p:nvPr/>
        </p:nvGrpSpPr>
        <p:grpSpPr>
          <a:xfrm>
            <a:off x="6572227" y="4638792"/>
            <a:ext cx="5143547" cy="1010444"/>
            <a:chOff x="6972261" y="4704558"/>
            <a:chExt cx="4343478" cy="877884"/>
          </a:xfrm>
        </p:grpSpPr>
        <p:grpSp>
          <p:nvGrpSpPr>
            <p:cNvPr id="1148" name="Google Shape;1148;p99"/>
            <p:cNvGrpSpPr/>
            <p:nvPr/>
          </p:nvGrpSpPr>
          <p:grpSpPr>
            <a:xfrm>
              <a:off x="8566460" y="4732735"/>
              <a:ext cx="2749279" cy="849355"/>
              <a:chOff x="4940894" y="2609525"/>
              <a:chExt cx="5500759" cy="1694643"/>
            </a:xfrm>
          </p:grpSpPr>
          <p:sp>
            <p:nvSpPr>
              <p:cNvPr id="1149" name="Google Shape;1149;p99"/>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1150" name="Google Shape;1150;p99"/>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1151" name="Google Shape;1151;p99"/>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1152" name="Google Shape;1152;p99"/>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grpSp>
        <p:grpSp>
          <p:nvGrpSpPr>
            <p:cNvPr id="1153" name="Google Shape;1153;p99"/>
            <p:cNvGrpSpPr/>
            <p:nvPr/>
          </p:nvGrpSpPr>
          <p:grpSpPr>
            <a:xfrm>
              <a:off x="6972261" y="4704558"/>
              <a:ext cx="1317179" cy="877884"/>
              <a:chOff x="1751220" y="2553305"/>
              <a:chExt cx="2635412" cy="1751564"/>
            </a:xfrm>
          </p:grpSpPr>
          <p:grpSp>
            <p:nvGrpSpPr>
              <p:cNvPr id="1154" name="Google Shape;1154;p99"/>
              <p:cNvGrpSpPr/>
              <p:nvPr/>
            </p:nvGrpSpPr>
            <p:grpSpPr>
              <a:xfrm>
                <a:off x="1751220" y="2553305"/>
                <a:ext cx="2635412" cy="1751564"/>
                <a:chOff x="1751220" y="2553305"/>
                <a:chExt cx="2635412" cy="1751564"/>
              </a:xfrm>
            </p:grpSpPr>
            <p:sp>
              <p:nvSpPr>
                <p:cNvPr id="1155" name="Google Shape;1155;p99"/>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56" name="Google Shape;1156;p99"/>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57" name="Google Shape;1157;p99"/>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58" name="Google Shape;1158;p99"/>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159" name="Google Shape;1159;p99"/>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03_Title">
  <p:cSld name="TITLE_3">
    <p:bg>
      <p:bgPr>
        <a:solidFill>
          <a:schemeClr val="accent3"/>
        </a:solidFill>
        <a:effectLst/>
      </p:bgPr>
    </p:bg>
    <p:spTree>
      <p:nvGrpSpPr>
        <p:cNvPr id="1" name="Shape 1160"/>
        <p:cNvGrpSpPr/>
        <p:nvPr/>
      </p:nvGrpSpPr>
      <p:grpSpPr>
        <a:xfrm>
          <a:off x="0" y="0"/>
          <a:ext cx="0" cy="0"/>
          <a:chOff x="0" y="0"/>
          <a:chExt cx="0" cy="0"/>
        </a:xfrm>
      </p:grpSpPr>
      <p:sp>
        <p:nvSpPr>
          <p:cNvPr id="1161" name="Google Shape;1161;p100"/>
          <p:cNvSpPr txBox="1">
            <a:spLocks noGrp="1"/>
          </p:cNvSpPr>
          <p:nvPr>
            <p:ph type="subTitle" idx="1"/>
          </p:nvPr>
        </p:nvSpPr>
        <p:spPr>
          <a:xfrm>
            <a:off x="70410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162" name="Google Shape;1162;p100"/>
          <p:cNvSpPr txBox="1">
            <a:spLocks noGrp="1"/>
          </p:cNvSpPr>
          <p:nvPr>
            <p:ph type="subTitle" idx="2"/>
          </p:nvPr>
        </p:nvSpPr>
        <p:spPr>
          <a:xfrm>
            <a:off x="4221075"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163" name="Google Shape;1163;p100"/>
          <p:cNvSpPr txBox="1">
            <a:spLocks noGrp="1"/>
          </p:cNvSpPr>
          <p:nvPr>
            <p:ph type="subTitle" idx="3"/>
          </p:nvPr>
        </p:nvSpPr>
        <p:spPr>
          <a:xfrm>
            <a:off x="773805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164" name="Google Shape;1164;p100"/>
          <p:cNvSpPr txBox="1">
            <a:spLocks noGrp="1"/>
          </p:cNvSpPr>
          <p:nvPr>
            <p:ph type="ctrTitle"/>
          </p:nvPr>
        </p:nvSpPr>
        <p:spPr>
          <a:xfrm>
            <a:off x="704100" y="2651750"/>
            <a:ext cx="11965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165" name="Google Shape;1165;p100"/>
          <p:cNvSpPr txBox="1">
            <a:spLocks noGrp="1"/>
          </p:cNvSpPr>
          <p:nvPr>
            <p:ph type="subTitle" idx="4"/>
          </p:nvPr>
        </p:nvSpPr>
        <p:spPr>
          <a:xfrm>
            <a:off x="704100" y="4846320"/>
            <a:ext cx="11965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grpSp>
        <p:nvGrpSpPr>
          <p:cNvPr id="1166" name="Google Shape;1166;p100"/>
          <p:cNvGrpSpPr/>
          <p:nvPr/>
        </p:nvGrpSpPr>
        <p:grpSpPr>
          <a:xfrm>
            <a:off x="15867399" y="9251826"/>
            <a:ext cx="1725920" cy="347510"/>
            <a:chOff x="15867399" y="9251826"/>
            <a:chExt cx="1725920" cy="347510"/>
          </a:xfrm>
        </p:grpSpPr>
        <p:grpSp>
          <p:nvGrpSpPr>
            <p:cNvPr id="1167" name="Google Shape;1167;p100"/>
            <p:cNvGrpSpPr/>
            <p:nvPr/>
          </p:nvGrpSpPr>
          <p:grpSpPr>
            <a:xfrm>
              <a:off x="16500868" y="9262980"/>
              <a:ext cx="1092451" cy="336217"/>
              <a:chOff x="4940894" y="2609525"/>
              <a:chExt cx="5500759" cy="1694643"/>
            </a:xfrm>
          </p:grpSpPr>
          <p:sp>
            <p:nvSpPr>
              <p:cNvPr id="1168" name="Google Shape;1168;p100"/>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69" name="Google Shape;1169;p100"/>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70" name="Google Shape;1170;p100"/>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71" name="Google Shape;1171;p100"/>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172" name="Google Shape;1172;p100"/>
            <p:cNvGrpSpPr/>
            <p:nvPr/>
          </p:nvGrpSpPr>
          <p:grpSpPr>
            <a:xfrm>
              <a:off x="15867399" y="9251826"/>
              <a:ext cx="523393" cy="347510"/>
              <a:chOff x="1751220" y="2553305"/>
              <a:chExt cx="2635412" cy="1751564"/>
            </a:xfrm>
          </p:grpSpPr>
          <p:grpSp>
            <p:nvGrpSpPr>
              <p:cNvPr id="1173" name="Google Shape;1173;p100"/>
              <p:cNvGrpSpPr/>
              <p:nvPr/>
            </p:nvGrpSpPr>
            <p:grpSpPr>
              <a:xfrm>
                <a:off x="1751220" y="2553305"/>
                <a:ext cx="2635412" cy="1751564"/>
                <a:chOff x="1751220" y="2553305"/>
                <a:chExt cx="2635412" cy="1751564"/>
              </a:xfrm>
            </p:grpSpPr>
            <p:sp>
              <p:nvSpPr>
                <p:cNvPr id="1174" name="Google Shape;1174;p100"/>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75" name="Google Shape;1175;p100"/>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76" name="Google Shape;1176;p100"/>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77" name="Google Shape;1177;p100"/>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178" name="Google Shape;1178;p100"/>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06_Agenda">
  <p:cSld name="SECTION_HEADER_2_2_3">
    <p:bg>
      <p:bgPr>
        <a:solidFill>
          <a:schemeClr val="accent3"/>
        </a:solidFill>
        <a:effectLst/>
      </p:bgPr>
    </p:bg>
    <p:spTree>
      <p:nvGrpSpPr>
        <p:cNvPr id="1" name="Shape 1179"/>
        <p:cNvGrpSpPr/>
        <p:nvPr/>
      </p:nvGrpSpPr>
      <p:grpSpPr>
        <a:xfrm>
          <a:off x="0" y="0"/>
          <a:ext cx="0" cy="0"/>
          <a:chOff x="0" y="0"/>
          <a:chExt cx="0" cy="0"/>
        </a:xfrm>
      </p:grpSpPr>
      <p:sp>
        <p:nvSpPr>
          <p:cNvPr id="1180" name="Google Shape;1180;p101"/>
          <p:cNvSpPr txBox="1">
            <a:spLocks noGrp="1"/>
          </p:cNvSpPr>
          <p:nvPr>
            <p:ph type="body" idx="1"/>
          </p:nvPr>
        </p:nvSpPr>
        <p:spPr>
          <a:xfrm>
            <a:off x="9852650" y="2743200"/>
            <a:ext cx="4929000" cy="69360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2800"/>
              <a:buNone/>
              <a:defRPr sz="2800"/>
            </a:lvl1pPr>
            <a:lvl2pPr marL="914400" lvl="1" indent="-406400" algn="l">
              <a:lnSpc>
                <a:spcPct val="115000"/>
              </a:lnSpc>
              <a:spcBef>
                <a:spcPts val="1800"/>
              </a:spcBef>
              <a:spcAft>
                <a:spcPts val="0"/>
              </a:spcAft>
              <a:buSzPts val="2800"/>
              <a:buAutoNum type="alphaLcPeriod"/>
              <a:defRPr sz="2800"/>
            </a:lvl2pPr>
            <a:lvl3pPr marL="1371600" lvl="2" indent="-406400" algn="l">
              <a:lnSpc>
                <a:spcPct val="115000"/>
              </a:lnSpc>
              <a:spcBef>
                <a:spcPts val="1800"/>
              </a:spcBef>
              <a:spcAft>
                <a:spcPts val="0"/>
              </a:spcAft>
              <a:buSzPts val="2800"/>
              <a:buAutoNum type="romanLcPeriod"/>
              <a:defRPr sz="2800"/>
            </a:lvl3pPr>
            <a:lvl4pPr marL="1828800" lvl="3" indent="-406400" algn="l">
              <a:lnSpc>
                <a:spcPct val="115000"/>
              </a:lnSpc>
              <a:spcBef>
                <a:spcPts val="1800"/>
              </a:spcBef>
              <a:spcAft>
                <a:spcPts val="0"/>
              </a:spcAft>
              <a:buSzPts val="2800"/>
              <a:buAutoNum type="arabicPeriod"/>
              <a:defRPr sz="2800"/>
            </a:lvl4pPr>
            <a:lvl5pPr marL="2286000" lvl="4" indent="-406400" algn="l">
              <a:lnSpc>
                <a:spcPct val="115000"/>
              </a:lnSpc>
              <a:spcBef>
                <a:spcPts val="1800"/>
              </a:spcBef>
              <a:spcAft>
                <a:spcPts val="0"/>
              </a:spcAft>
              <a:buSzPts val="2800"/>
              <a:buAutoNum type="alphaLcPeriod"/>
              <a:defRPr sz="2800"/>
            </a:lvl5pPr>
            <a:lvl6pPr marL="2743200" lvl="5" indent="-406400" algn="l">
              <a:lnSpc>
                <a:spcPct val="115000"/>
              </a:lnSpc>
              <a:spcBef>
                <a:spcPts val="1800"/>
              </a:spcBef>
              <a:spcAft>
                <a:spcPts val="0"/>
              </a:spcAft>
              <a:buSzPts val="2800"/>
              <a:buAutoNum type="romanLcPeriod"/>
              <a:defRPr sz="2800"/>
            </a:lvl6pPr>
            <a:lvl7pPr marL="3200400" lvl="6" indent="-406400" algn="l">
              <a:lnSpc>
                <a:spcPct val="115000"/>
              </a:lnSpc>
              <a:spcBef>
                <a:spcPts val="1800"/>
              </a:spcBef>
              <a:spcAft>
                <a:spcPts val="0"/>
              </a:spcAft>
              <a:buSzPts val="2800"/>
              <a:buAutoNum type="arabicPeriod"/>
              <a:defRPr sz="2800"/>
            </a:lvl7pPr>
            <a:lvl8pPr marL="3657600" lvl="7" indent="-406400" algn="l">
              <a:lnSpc>
                <a:spcPct val="115000"/>
              </a:lnSpc>
              <a:spcBef>
                <a:spcPts val="1800"/>
              </a:spcBef>
              <a:spcAft>
                <a:spcPts val="0"/>
              </a:spcAft>
              <a:buSzPts val="2800"/>
              <a:buAutoNum type="alphaLcPeriod"/>
              <a:defRPr sz="2800"/>
            </a:lvl8pPr>
            <a:lvl9pPr marL="4114800" lvl="8" indent="-406400" algn="l">
              <a:lnSpc>
                <a:spcPct val="115000"/>
              </a:lnSpc>
              <a:spcBef>
                <a:spcPts val="1800"/>
              </a:spcBef>
              <a:spcAft>
                <a:spcPts val="1800"/>
              </a:spcAft>
              <a:buSzPts val="2800"/>
              <a:buAutoNum type="romanLcPeriod"/>
              <a:defRPr sz="2800"/>
            </a:lvl9pPr>
          </a:lstStyle>
          <a:p>
            <a:endParaRPr/>
          </a:p>
        </p:txBody>
      </p:sp>
      <p:sp>
        <p:nvSpPr>
          <p:cNvPr id="1181" name="Google Shape;1181;p101"/>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09_Schedule">
  <p:cSld name="SECTION_HEADER_2_2_1_2">
    <p:bg>
      <p:bgPr>
        <a:solidFill>
          <a:schemeClr val="accent3"/>
        </a:solidFill>
        <a:effectLst/>
      </p:bgPr>
    </p:bg>
    <p:spTree>
      <p:nvGrpSpPr>
        <p:cNvPr id="1" name="Shape 1182"/>
        <p:cNvGrpSpPr/>
        <p:nvPr/>
      </p:nvGrpSpPr>
      <p:grpSpPr>
        <a:xfrm>
          <a:off x="0" y="0"/>
          <a:ext cx="0" cy="0"/>
          <a:chOff x="0" y="0"/>
          <a:chExt cx="0" cy="0"/>
        </a:xfrm>
      </p:grpSpPr>
      <p:sp>
        <p:nvSpPr>
          <p:cNvPr id="1183" name="Google Shape;1183;p102"/>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1184" name="Google Shape;1184;p102"/>
          <p:cNvSpPr txBox="1">
            <a:spLocks noGrp="1"/>
          </p:cNvSpPr>
          <p:nvPr>
            <p:ph type="subTitle" idx="1"/>
          </p:nvPr>
        </p:nvSpPr>
        <p:spPr>
          <a:xfrm>
            <a:off x="8444450" y="310896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185" name="Google Shape;1185;p102"/>
          <p:cNvSpPr txBox="1">
            <a:spLocks noGrp="1"/>
          </p:cNvSpPr>
          <p:nvPr>
            <p:ph type="subTitle" idx="2"/>
          </p:nvPr>
        </p:nvSpPr>
        <p:spPr>
          <a:xfrm>
            <a:off x="13373075" y="310896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186" name="Google Shape;1186;p102"/>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87" name="Google Shape;1187;p102"/>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88" name="Google Shape;1188;p102"/>
          <p:cNvSpPr txBox="1">
            <a:spLocks noGrp="1"/>
          </p:cNvSpPr>
          <p:nvPr>
            <p:ph type="subTitle" idx="5"/>
          </p:nvPr>
        </p:nvSpPr>
        <p:spPr>
          <a:xfrm>
            <a:off x="8444450" y="484632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189" name="Google Shape;1189;p102"/>
          <p:cNvSpPr txBox="1">
            <a:spLocks noGrp="1"/>
          </p:cNvSpPr>
          <p:nvPr>
            <p:ph type="subTitle" idx="6"/>
          </p:nvPr>
        </p:nvSpPr>
        <p:spPr>
          <a:xfrm>
            <a:off x="13373075" y="484632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190" name="Google Shape;1190;p102"/>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91" name="Google Shape;1191;p102"/>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92" name="Google Shape;1192;p102"/>
          <p:cNvSpPr txBox="1">
            <a:spLocks noGrp="1"/>
          </p:cNvSpPr>
          <p:nvPr>
            <p:ph type="subTitle" idx="9"/>
          </p:nvPr>
        </p:nvSpPr>
        <p:spPr>
          <a:xfrm>
            <a:off x="8444450" y="658368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193" name="Google Shape;1193;p102"/>
          <p:cNvSpPr txBox="1">
            <a:spLocks noGrp="1"/>
          </p:cNvSpPr>
          <p:nvPr>
            <p:ph type="subTitle" idx="13"/>
          </p:nvPr>
        </p:nvSpPr>
        <p:spPr>
          <a:xfrm>
            <a:off x="13373075" y="658368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194" name="Google Shape;1194;p102"/>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95" name="Google Shape;1195;p102"/>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96" name="Google Shape;1196;p102"/>
          <p:cNvSpPr txBox="1">
            <a:spLocks noGrp="1"/>
          </p:cNvSpPr>
          <p:nvPr>
            <p:ph type="subTitle" idx="16"/>
          </p:nvPr>
        </p:nvSpPr>
        <p:spPr>
          <a:xfrm>
            <a:off x="8444450" y="832104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197" name="Google Shape;1197;p102"/>
          <p:cNvSpPr txBox="1">
            <a:spLocks noGrp="1"/>
          </p:cNvSpPr>
          <p:nvPr>
            <p:ph type="subTitle" idx="17"/>
          </p:nvPr>
        </p:nvSpPr>
        <p:spPr>
          <a:xfrm>
            <a:off x="13373075" y="832104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198" name="Google Shape;1198;p102"/>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99" name="Google Shape;1199;p102"/>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200" name="Google Shape;1200;p102"/>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201" name="Google Shape;1201;p102"/>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202" name="Google Shape;1202;p102"/>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203" name="Google Shape;1203;p102"/>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204" name="Google Shape;1204;p102"/>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205" name="Google Shape;1205;p102"/>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206" name="Google Shape;1206;p102"/>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207" name="Google Shape;1207;p102"/>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9_Text">
  <p:cSld name="TITLE_AND_BODY_1">
    <p:spTree>
      <p:nvGrpSpPr>
        <p:cNvPr id="1" name="Shape 121"/>
        <p:cNvGrpSpPr/>
        <p:nvPr/>
      </p:nvGrpSpPr>
      <p:grpSpPr>
        <a:xfrm>
          <a:off x="0" y="0"/>
          <a:ext cx="0" cy="0"/>
          <a:chOff x="0" y="0"/>
          <a:chExt cx="0" cy="0"/>
        </a:xfrm>
      </p:grpSpPr>
      <p:sp>
        <p:nvSpPr>
          <p:cNvPr id="122" name="Google Shape;122;p143"/>
          <p:cNvSpPr txBox="1">
            <a:spLocks noGrp="1"/>
          </p:cNvSpPr>
          <p:nvPr>
            <p:ph type="title"/>
          </p:nvPr>
        </p:nvSpPr>
        <p:spPr>
          <a:xfrm>
            <a:off x="699500" y="2651750"/>
            <a:ext cx="14785800" cy="850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23" name="Google Shape;123;p143"/>
          <p:cNvSpPr txBox="1">
            <a:spLocks noGrp="1"/>
          </p:cNvSpPr>
          <p:nvPr>
            <p:ph type="body" idx="1"/>
          </p:nvPr>
        </p:nvSpPr>
        <p:spPr>
          <a:xfrm>
            <a:off x="699500" y="4105650"/>
            <a:ext cx="9370800" cy="3840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4" name="Google Shape;124;p143"/>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5" name="Google Shape;125;p143"/>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18_Section">
  <p:cSld name="SECTION_HEADER_2_3_2">
    <p:bg>
      <p:bgPr>
        <a:solidFill>
          <a:schemeClr val="accent3"/>
        </a:solidFill>
        <a:effectLst/>
      </p:bgPr>
    </p:bg>
    <p:spTree>
      <p:nvGrpSpPr>
        <p:cNvPr id="1" name="Shape 1208"/>
        <p:cNvGrpSpPr/>
        <p:nvPr/>
      </p:nvGrpSpPr>
      <p:grpSpPr>
        <a:xfrm>
          <a:off x="0" y="0"/>
          <a:ext cx="0" cy="0"/>
          <a:chOff x="0" y="0"/>
          <a:chExt cx="0" cy="0"/>
        </a:xfrm>
      </p:grpSpPr>
      <p:sp>
        <p:nvSpPr>
          <p:cNvPr id="1209" name="Google Shape;1209;p103"/>
          <p:cNvSpPr txBox="1">
            <a:spLocks noGrp="1"/>
          </p:cNvSpPr>
          <p:nvPr>
            <p:ph type="ctrTitle"/>
          </p:nvPr>
        </p:nvSpPr>
        <p:spPr>
          <a:xfrm>
            <a:off x="1403600" y="2651750"/>
            <a:ext cx="119652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24_Text (Two-Thirds)">
  <p:cSld name="TITLE_AND_BODY_1_1_3">
    <p:bg>
      <p:bgPr>
        <a:solidFill>
          <a:schemeClr val="accent3"/>
        </a:solidFill>
        <a:effectLst/>
      </p:bgPr>
    </p:bg>
    <p:spTree>
      <p:nvGrpSpPr>
        <p:cNvPr id="1" name="Shape 1210"/>
        <p:cNvGrpSpPr/>
        <p:nvPr/>
      </p:nvGrpSpPr>
      <p:grpSpPr>
        <a:xfrm>
          <a:off x="0" y="0"/>
          <a:ext cx="0" cy="0"/>
          <a:chOff x="0" y="0"/>
          <a:chExt cx="0" cy="0"/>
        </a:xfrm>
      </p:grpSpPr>
      <p:sp>
        <p:nvSpPr>
          <p:cNvPr id="1211" name="Google Shape;1211;p104"/>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12" name="Google Shape;1212;p104"/>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213" name="Google Shape;1213;p104"/>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27_Text (Half)">
  <p:cSld name="TITLE_AND_BODY_2_5">
    <p:bg>
      <p:bgPr>
        <a:solidFill>
          <a:schemeClr val="accent3"/>
        </a:solidFill>
        <a:effectLst/>
      </p:bgPr>
    </p:bg>
    <p:spTree>
      <p:nvGrpSpPr>
        <p:cNvPr id="1" name="Shape 1214"/>
        <p:cNvGrpSpPr/>
        <p:nvPr/>
      </p:nvGrpSpPr>
      <p:grpSpPr>
        <a:xfrm>
          <a:off x="0" y="0"/>
          <a:ext cx="0" cy="0"/>
          <a:chOff x="0" y="0"/>
          <a:chExt cx="0" cy="0"/>
        </a:xfrm>
      </p:grpSpPr>
      <p:sp>
        <p:nvSpPr>
          <p:cNvPr id="1215" name="Google Shape;1215;p105"/>
          <p:cNvSpPr txBox="1">
            <a:spLocks noGrp="1"/>
          </p:cNvSpPr>
          <p:nvPr>
            <p:ph type="title"/>
          </p:nvPr>
        </p:nvSpPr>
        <p:spPr>
          <a:xfrm>
            <a:off x="699525" y="2651750"/>
            <a:ext cx="77454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216" name="Google Shape;1216;p105"/>
          <p:cNvSpPr txBox="1">
            <a:spLocks noGrp="1"/>
          </p:cNvSpPr>
          <p:nvPr>
            <p:ph type="body" idx="1"/>
          </p:nvPr>
        </p:nvSpPr>
        <p:spPr>
          <a:xfrm>
            <a:off x="699525" y="4969750"/>
            <a:ext cx="77454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17" name="Google Shape;1217;p105"/>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30_Text (Third)">
  <p:cSld name="TITLE_AND_BODY_2_1_3">
    <p:bg>
      <p:bgPr>
        <a:solidFill>
          <a:schemeClr val="accent3"/>
        </a:solidFill>
        <a:effectLst/>
      </p:bgPr>
    </p:bg>
    <p:spTree>
      <p:nvGrpSpPr>
        <p:cNvPr id="1" name="Shape 1218"/>
        <p:cNvGrpSpPr/>
        <p:nvPr/>
      </p:nvGrpSpPr>
      <p:grpSpPr>
        <a:xfrm>
          <a:off x="0" y="0"/>
          <a:ext cx="0" cy="0"/>
          <a:chOff x="0" y="0"/>
          <a:chExt cx="0" cy="0"/>
        </a:xfrm>
      </p:grpSpPr>
      <p:sp>
        <p:nvSpPr>
          <p:cNvPr id="1219" name="Google Shape;1219;p106"/>
          <p:cNvSpPr txBox="1">
            <a:spLocks noGrp="1"/>
          </p:cNvSpPr>
          <p:nvPr>
            <p:ph type="title"/>
          </p:nvPr>
        </p:nvSpPr>
        <p:spPr>
          <a:xfrm>
            <a:off x="699525" y="2651750"/>
            <a:ext cx="49290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220" name="Google Shape;1220;p106"/>
          <p:cNvSpPr txBox="1">
            <a:spLocks noGrp="1"/>
          </p:cNvSpPr>
          <p:nvPr>
            <p:ph type="body" idx="1"/>
          </p:nvPr>
        </p:nvSpPr>
        <p:spPr>
          <a:xfrm>
            <a:off x="699525" y="5843023"/>
            <a:ext cx="49290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21" name="Google Shape;1221;p106"/>
          <p:cNvSpPr txBox="1">
            <a:spLocks noGrp="1"/>
          </p:cNvSpPr>
          <p:nvPr>
            <p:ph type="subTitle" idx="2"/>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33_Columns (Two)">
  <p:cSld name="TITLE_AND_BODY_2_2_3">
    <p:bg>
      <p:bgPr>
        <a:solidFill>
          <a:schemeClr val="accent3"/>
        </a:solidFill>
        <a:effectLst/>
      </p:bgPr>
    </p:bg>
    <p:spTree>
      <p:nvGrpSpPr>
        <p:cNvPr id="1" name="Shape 1222"/>
        <p:cNvGrpSpPr/>
        <p:nvPr/>
      </p:nvGrpSpPr>
      <p:grpSpPr>
        <a:xfrm>
          <a:off x="0" y="0"/>
          <a:ext cx="0" cy="0"/>
          <a:chOff x="0" y="0"/>
          <a:chExt cx="0" cy="0"/>
        </a:xfrm>
      </p:grpSpPr>
      <p:sp>
        <p:nvSpPr>
          <p:cNvPr id="1223" name="Google Shape;1223;p107"/>
          <p:cNvSpPr txBox="1">
            <a:spLocks noGrp="1"/>
          </p:cNvSpPr>
          <p:nvPr>
            <p:ph type="title"/>
          </p:nvPr>
        </p:nvSpPr>
        <p:spPr>
          <a:xfrm>
            <a:off x="140360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224" name="Google Shape;1224;p107"/>
          <p:cNvSpPr txBox="1">
            <a:spLocks noGrp="1"/>
          </p:cNvSpPr>
          <p:nvPr>
            <p:ph type="body" idx="1"/>
          </p:nvPr>
        </p:nvSpPr>
        <p:spPr>
          <a:xfrm>
            <a:off x="140360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25" name="Google Shape;1225;p107"/>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26" name="Google Shape;1226;p107"/>
          <p:cNvSpPr txBox="1">
            <a:spLocks noGrp="1"/>
          </p:cNvSpPr>
          <p:nvPr>
            <p:ph type="title" idx="3"/>
          </p:nvPr>
        </p:nvSpPr>
        <p:spPr>
          <a:xfrm>
            <a:off x="1055675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227" name="Google Shape;1227;p107"/>
          <p:cNvSpPr txBox="1">
            <a:spLocks noGrp="1"/>
          </p:cNvSpPr>
          <p:nvPr>
            <p:ph type="body" idx="4"/>
          </p:nvPr>
        </p:nvSpPr>
        <p:spPr>
          <a:xfrm>
            <a:off x="1055675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36_Columns (Three)">
  <p:cSld name="TITLE_AND_BODY_2_2_1_4">
    <p:bg>
      <p:bgPr>
        <a:solidFill>
          <a:schemeClr val="accent3"/>
        </a:solidFill>
        <a:effectLst/>
      </p:bgPr>
    </p:bg>
    <p:spTree>
      <p:nvGrpSpPr>
        <p:cNvPr id="1" name="Shape 1228"/>
        <p:cNvGrpSpPr/>
        <p:nvPr/>
      </p:nvGrpSpPr>
      <p:grpSpPr>
        <a:xfrm>
          <a:off x="0" y="0"/>
          <a:ext cx="0" cy="0"/>
          <a:chOff x="0" y="0"/>
          <a:chExt cx="0" cy="0"/>
        </a:xfrm>
      </p:grpSpPr>
      <p:sp>
        <p:nvSpPr>
          <p:cNvPr id="1229" name="Google Shape;1229;p108"/>
          <p:cNvSpPr txBox="1">
            <a:spLocks noGrp="1"/>
          </p:cNvSpPr>
          <p:nvPr>
            <p:ph type="title"/>
          </p:nvPr>
        </p:nvSpPr>
        <p:spPr>
          <a:xfrm>
            <a:off x="140357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30" name="Google Shape;1230;p108"/>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31" name="Google Shape;1231;p108"/>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32" name="Google Shape;1232;p108"/>
          <p:cNvSpPr txBox="1">
            <a:spLocks noGrp="1"/>
          </p:cNvSpPr>
          <p:nvPr>
            <p:ph type="title" idx="3"/>
          </p:nvPr>
        </p:nvSpPr>
        <p:spPr>
          <a:xfrm>
            <a:off x="7036300"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33" name="Google Shape;1233;p108"/>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34" name="Google Shape;1234;p108"/>
          <p:cNvSpPr txBox="1">
            <a:spLocks noGrp="1"/>
          </p:cNvSpPr>
          <p:nvPr>
            <p:ph type="title" idx="5"/>
          </p:nvPr>
        </p:nvSpPr>
        <p:spPr>
          <a:xfrm>
            <a:off x="1266902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35" name="Google Shape;1235;p108"/>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39_Columns (Four)">
  <p:cSld name="TITLE_AND_BODY_2_2_1_1_2">
    <p:bg>
      <p:bgPr>
        <a:solidFill>
          <a:schemeClr val="accent3"/>
        </a:solidFill>
        <a:effectLst/>
      </p:bgPr>
    </p:bg>
    <p:spTree>
      <p:nvGrpSpPr>
        <p:cNvPr id="1" name="Shape 1236"/>
        <p:cNvGrpSpPr/>
        <p:nvPr/>
      </p:nvGrpSpPr>
      <p:grpSpPr>
        <a:xfrm>
          <a:off x="0" y="0"/>
          <a:ext cx="0" cy="0"/>
          <a:chOff x="0" y="0"/>
          <a:chExt cx="0" cy="0"/>
        </a:xfrm>
      </p:grpSpPr>
      <p:sp>
        <p:nvSpPr>
          <p:cNvPr id="1237" name="Google Shape;1237;p109"/>
          <p:cNvSpPr txBox="1">
            <a:spLocks noGrp="1"/>
          </p:cNvSpPr>
          <p:nvPr>
            <p:ph type="title"/>
          </p:nvPr>
        </p:nvSpPr>
        <p:spPr>
          <a:xfrm>
            <a:off x="14035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38" name="Google Shape;1238;p109"/>
          <p:cNvSpPr txBox="1">
            <a:spLocks noGrp="1"/>
          </p:cNvSpPr>
          <p:nvPr>
            <p:ph type="body" idx="1"/>
          </p:nvPr>
        </p:nvSpPr>
        <p:spPr>
          <a:xfrm>
            <a:off x="14035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39" name="Google Shape;1239;p109"/>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40" name="Google Shape;1240;p109"/>
          <p:cNvSpPr txBox="1">
            <a:spLocks noGrp="1"/>
          </p:cNvSpPr>
          <p:nvPr>
            <p:ph type="title" idx="3"/>
          </p:nvPr>
        </p:nvSpPr>
        <p:spPr>
          <a:xfrm>
            <a:off x="5628100"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41" name="Google Shape;1241;p109"/>
          <p:cNvSpPr txBox="1">
            <a:spLocks noGrp="1"/>
          </p:cNvSpPr>
          <p:nvPr>
            <p:ph type="body" idx="4"/>
          </p:nvPr>
        </p:nvSpPr>
        <p:spPr>
          <a:xfrm>
            <a:off x="5628100"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42" name="Google Shape;1242;p109"/>
          <p:cNvSpPr txBox="1">
            <a:spLocks noGrp="1"/>
          </p:cNvSpPr>
          <p:nvPr>
            <p:ph type="title" idx="5"/>
          </p:nvPr>
        </p:nvSpPr>
        <p:spPr>
          <a:xfrm>
            <a:off x="985262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43" name="Google Shape;1243;p109"/>
          <p:cNvSpPr txBox="1">
            <a:spLocks noGrp="1"/>
          </p:cNvSpPr>
          <p:nvPr>
            <p:ph type="body" idx="6"/>
          </p:nvPr>
        </p:nvSpPr>
        <p:spPr>
          <a:xfrm>
            <a:off x="985262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44" name="Google Shape;1244;p109"/>
          <p:cNvSpPr txBox="1">
            <a:spLocks noGrp="1"/>
          </p:cNvSpPr>
          <p:nvPr>
            <p:ph type="title" idx="7"/>
          </p:nvPr>
        </p:nvSpPr>
        <p:spPr>
          <a:xfrm>
            <a:off x="140771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45" name="Google Shape;1245;p109"/>
          <p:cNvSpPr txBox="1">
            <a:spLocks noGrp="1"/>
          </p:cNvSpPr>
          <p:nvPr>
            <p:ph type="body" idx="8"/>
          </p:nvPr>
        </p:nvSpPr>
        <p:spPr>
          <a:xfrm>
            <a:off x="140771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42_Points (Two)">
  <p:cSld name="TITLE_AND_BODY_2_2_1_2_2_2">
    <p:bg>
      <p:bgPr>
        <a:solidFill>
          <a:schemeClr val="accent3"/>
        </a:solidFill>
        <a:effectLst/>
      </p:bgPr>
    </p:bg>
    <p:spTree>
      <p:nvGrpSpPr>
        <p:cNvPr id="1" name="Shape 1246"/>
        <p:cNvGrpSpPr/>
        <p:nvPr/>
      </p:nvGrpSpPr>
      <p:grpSpPr>
        <a:xfrm>
          <a:off x="0" y="0"/>
          <a:ext cx="0" cy="0"/>
          <a:chOff x="0" y="0"/>
          <a:chExt cx="0" cy="0"/>
        </a:xfrm>
      </p:grpSpPr>
      <p:sp>
        <p:nvSpPr>
          <p:cNvPr id="1247" name="Google Shape;1247;p110"/>
          <p:cNvSpPr txBox="1">
            <a:spLocks noGrp="1"/>
          </p:cNvSpPr>
          <p:nvPr>
            <p:ph type="title"/>
          </p:nvPr>
        </p:nvSpPr>
        <p:spPr>
          <a:xfrm>
            <a:off x="1403600"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48" name="Google Shape;1248;p110"/>
          <p:cNvSpPr txBox="1">
            <a:spLocks noGrp="1"/>
          </p:cNvSpPr>
          <p:nvPr>
            <p:ph type="body" idx="1"/>
          </p:nvPr>
        </p:nvSpPr>
        <p:spPr>
          <a:xfrm>
            <a:off x="1403600" y="7895900"/>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49" name="Google Shape;1249;p110"/>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50" name="Google Shape;1250;p110"/>
          <p:cNvSpPr txBox="1">
            <a:spLocks noGrp="1"/>
          </p:cNvSpPr>
          <p:nvPr>
            <p:ph type="title" idx="3"/>
          </p:nvPr>
        </p:nvSpPr>
        <p:spPr>
          <a:xfrm>
            <a:off x="10556725"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51" name="Google Shape;1251;p110"/>
          <p:cNvSpPr txBox="1">
            <a:spLocks noGrp="1"/>
          </p:cNvSpPr>
          <p:nvPr>
            <p:ph type="body" idx="4"/>
          </p:nvPr>
        </p:nvSpPr>
        <p:spPr>
          <a:xfrm>
            <a:off x="10556725" y="7895899"/>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45_Points (Three)">
  <p:cSld name="TITLE_AND_BODY_2_2_1_2_4">
    <p:bg>
      <p:bgPr>
        <a:solidFill>
          <a:schemeClr val="accent3"/>
        </a:solidFill>
        <a:effectLst/>
      </p:bgPr>
    </p:bg>
    <p:spTree>
      <p:nvGrpSpPr>
        <p:cNvPr id="1" name="Shape 1252"/>
        <p:cNvGrpSpPr/>
        <p:nvPr/>
      </p:nvGrpSpPr>
      <p:grpSpPr>
        <a:xfrm>
          <a:off x="0" y="0"/>
          <a:ext cx="0" cy="0"/>
          <a:chOff x="0" y="0"/>
          <a:chExt cx="0" cy="0"/>
        </a:xfrm>
      </p:grpSpPr>
      <p:sp>
        <p:nvSpPr>
          <p:cNvPr id="1253" name="Google Shape;1253;p111"/>
          <p:cNvSpPr txBox="1">
            <a:spLocks noGrp="1"/>
          </p:cNvSpPr>
          <p:nvPr>
            <p:ph type="title"/>
          </p:nvPr>
        </p:nvSpPr>
        <p:spPr>
          <a:xfrm>
            <a:off x="104692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254" name="Google Shape;1254;p111"/>
          <p:cNvSpPr txBox="1">
            <a:spLocks noGrp="1"/>
          </p:cNvSpPr>
          <p:nvPr>
            <p:ph type="body" idx="1"/>
          </p:nvPr>
        </p:nvSpPr>
        <p:spPr>
          <a:xfrm>
            <a:off x="104692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55" name="Google Shape;1255;p111"/>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56" name="Google Shape;1256;p111"/>
          <p:cNvSpPr txBox="1">
            <a:spLocks noGrp="1"/>
          </p:cNvSpPr>
          <p:nvPr>
            <p:ph type="title" idx="3"/>
          </p:nvPr>
        </p:nvSpPr>
        <p:spPr>
          <a:xfrm>
            <a:off x="6679650"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257" name="Google Shape;1257;p111"/>
          <p:cNvSpPr txBox="1">
            <a:spLocks noGrp="1"/>
          </p:cNvSpPr>
          <p:nvPr>
            <p:ph type="body" idx="4"/>
          </p:nvPr>
        </p:nvSpPr>
        <p:spPr>
          <a:xfrm>
            <a:off x="6679650" y="7271799"/>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58" name="Google Shape;1258;p111"/>
          <p:cNvSpPr txBox="1">
            <a:spLocks noGrp="1"/>
          </p:cNvSpPr>
          <p:nvPr>
            <p:ph type="title" idx="5"/>
          </p:nvPr>
        </p:nvSpPr>
        <p:spPr>
          <a:xfrm>
            <a:off x="1231237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259" name="Google Shape;1259;p111"/>
          <p:cNvSpPr txBox="1">
            <a:spLocks noGrp="1"/>
          </p:cNvSpPr>
          <p:nvPr>
            <p:ph type="body" idx="6"/>
          </p:nvPr>
        </p:nvSpPr>
        <p:spPr>
          <a:xfrm>
            <a:off x="1231237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48_Points (Four)">
  <p:cSld name="TITLE_AND_BODY_2_2_1_2_1_3">
    <p:bg>
      <p:bgPr>
        <a:solidFill>
          <a:schemeClr val="accent3"/>
        </a:solidFill>
        <a:effectLst/>
      </p:bgPr>
    </p:bg>
    <p:spTree>
      <p:nvGrpSpPr>
        <p:cNvPr id="1" name="Shape 1260"/>
        <p:cNvGrpSpPr/>
        <p:nvPr/>
      </p:nvGrpSpPr>
      <p:grpSpPr>
        <a:xfrm>
          <a:off x="0" y="0"/>
          <a:ext cx="0" cy="0"/>
          <a:chOff x="0" y="0"/>
          <a:chExt cx="0" cy="0"/>
        </a:xfrm>
      </p:grpSpPr>
      <p:sp>
        <p:nvSpPr>
          <p:cNvPr id="1261" name="Google Shape;1261;p112"/>
          <p:cNvSpPr txBox="1">
            <a:spLocks noGrp="1"/>
          </p:cNvSpPr>
          <p:nvPr>
            <p:ph type="title"/>
          </p:nvPr>
        </p:nvSpPr>
        <p:spPr>
          <a:xfrm>
            <a:off x="10469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262" name="Google Shape;1262;p112"/>
          <p:cNvSpPr txBox="1">
            <a:spLocks noGrp="1"/>
          </p:cNvSpPr>
          <p:nvPr>
            <p:ph type="body" idx="1"/>
          </p:nvPr>
        </p:nvSpPr>
        <p:spPr>
          <a:xfrm>
            <a:off x="10469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63" name="Google Shape;1263;p112"/>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64" name="Google Shape;1264;p112"/>
          <p:cNvSpPr txBox="1">
            <a:spLocks noGrp="1"/>
          </p:cNvSpPr>
          <p:nvPr>
            <p:ph type="title" idx="3"/>
          </p:nvPr>
        </p:nvSpPr>
        <p:spPr>
          <a:xfrm>
            <a:off x="5271475"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265" name="Google Shape;1265;p112"/>
          <p:cNvSpPr txBox="1">
            <a:spLocks noGrp="1"/>
          </p:cNvSpPr>
          <p:nvPr>
            <p:ph type="body" idx="4"/>
          </p:nvPr>
        </p:nvSpPr>
        <p:spPr>
          <a:xfrm>
            <a:off x="5271475"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66" name="Google Shape;1266;p112"/>
          <p:cNvSpPr txBox="1">
            <a:spLocks noGrp="1"/>
          </p:cNvSpPr>
          <p:nvPr>
            <p:ph type="title" idx="5"/>
          </p:nvPr>
        </p:nvSpPr>
        <p:spPr>
          <a:xfrm>
            <a:off x="949600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267" name="Google Shape;1267;p112"/>
          <p:cNvSpPr txBox="1">
            <a:spLocks noGrp="1"/>
          </p:cNvSpPr>
          <p:nvPr>
            <p:ph type="body" idx="6"/>
          </p:nvPr>
        </p:nvSpPr>
        <p:spPr>
          <a:xfrm>
            <a:off x="949600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68" name="Google Shape;1268;p112"/>
          <p:cNvSpPr txBox="1">
            <a:spLocks noGrp="1"/>
          </p:cNvSpPr>
          <p:nvPr>
            <p:ph type="title" idx="7"/>
          </p:nvPr>
        </p:nvSpPr>
        <p:spPr>
          <a:xfrm>
            <a:off x="137205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269" name="Google Shape;1269;p112"/>
          <p:cNvSpPr txBox="1">
            <a:spLocks noGrp="1"/>
          </p:cNvSpPr>
          <p:nvPr>
            <p:ph type="body" idx="8"/>
          </p:nvPr>
        </p:nvSpPr>
        <p:spPr>
          <a:xfrm>
            <a:off x="137205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2_Text (Two-Thirds)">
  <p:cSld name="TITLE_AND_BODY_1_1">
    <p:spTree>
      <p:nvGrpSpPr>
        <p:cNvPr id="1" name="Shape 126"/>
        <p:cNvGrpSpPr/>
        <p:nvPr/>
      </p:nvGrpSpPr>
      <p:grpSpPr>
        <a:xfrm>
          <a:off x="0" y="0"/>
          <a:ext cx="0" cy="0"/>
          <a:chOff x="0" y="0"/>
          <a:chExt cx="0" cy="0"/>
        </a:xfrm>
      </p:grpSpPr>
      <p:sp>
        <p:nvSpPr>
          <p:cNvPr id="127" name="Google Shape;127;p144"/>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28" name="Google Shape;128;p144"/>
          <p:cNvSpPr txBox="1">
            <a:spLocks noGrp="1"/>
          </p:cNvSpPr>
          <p:nvPr>
            <p:ph type="body" idx="1"/>
          </p:nvPr>
        </p:nvSpPr>
        <p:spPr>
          <a:xfrm>
            <a:off x="699525" y="4969750"/>
            <a:ext cx="10561200" cy="42099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9" name="Google Shape;129;p144"/>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30" name="Google Shape;130;p144"/>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51_Big Stat">
  <p:cSld name="TITLE_1_4">
    <p:bg>
      <p:bgPr>
        <a:solidFill>
          <a:schemeClr val="accent3"/>
        </a:solidFill>
        <a:effectLst/>
      </p:bgPr>
    </p:bg>
    <p:spTree>
      <p:nvGrpSpPr>
        <p:cNvPr id="1" name="Shape 1270"/>
        <p:cNvGrpSpPr/>
        <p:nvPr/>
      </p:nvGrpSpPr>
      <p:grpSpPr>
        <a:xfrm>
          <a:off x="0" y="0"/>
          <a:ext cx="0" cy="0"/>
          <a:chOff x="0" y="0"/>
          <a:chExt cx="0" cy="0"/>
        </a:xfrm>
      </p:grpSpPr>
      <p:sp>
        <p:nvSpPr>
          <p:cNvPr id="1271" name="Google Shape;1271;p113"/>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72" name="Google Shape;1272;p113"/>
          <p:cNvSpPr txBox="1">
            <a:spLocks noGrp="1"/>
          </p:cNvSpPr>
          <p:nvPr>
            <p:ph type="ctrTitle"/>
          </p:nvPr>
        </p:nvSpPr>
        <p:spPr>
          <a:xfrm>
            <a:off x="1403600" y="3383280"/>
            <a:ext cx="140820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1273" name="Google Shape;1273;p113"/>
          <p:cNvSpPr txBox="1">
            <a:spLocks noGrp="1"/>
          </p:cNvSpPr>
          <p:nvPr>
            <p:ph type="subTitle" idx="2"/>
          </p:nvPr>
        </p:nvSpPr>
        <p:spPr>
          <a:xfrm>
            <a:off x="1403700" y="5458968"/>
            <a:ext cx="14082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74" name="Google Shape;1274;p113"/>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54_Stats (Two)">
  <p:cSld name="TITLE_1_1_3">
    <p:bg>
      <p:bgPr>
        <a:solidFill>
          <a:schemeClr val="accent3"/>
        </a:solidFill>
        <a:effectLst/>
      </p:bgPr>
    </p:bg>
    <p:spTree>
      <p:nvGrpSpPr>
        <p:cNvPr id="1" name="Shape 1275"/>
        <p:cNvGrpSpPr/>
        <p:nvPr/>
      </p:nvGrpSpPr>
      <p:grpSpPr>
        <a:xfrm>
          <a:off x="0" y="0"/>
          <a:ext cx="0" cy="0"/>
          <a:chOff x="0" y="0"/>
          <a:chExt cx="0" cy="0"/>
        </a:xfrm>
      </p:grpSpPr>
      <p:sp>
        <p:nvSpPr>
          <p:cNvPr id="1276" name="Google Shape;1276;p114"/>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77" name="Google Shape;1277;p114"/>
          <p:cNvSpPr txBox="1">
            <a:spLocks noGrp="1"/>
          </p:cNvSpPr>
          <p:nvPr>
            <p:ph type="ctrTitle"/>
          </p:nvPr>
        </p:nvSpPr>
        <p:spPr>
          <a:xfrm>
            <a:off x="1403600" y="3383275"/>
            <a:ext cx="63372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1278" name="Google Shape;1278;p114"/>
          <p:cNvSpPr txBox="1">
            <a:spLocks noGrp="1"/>
          </p:cNvSpPr>
          <p:nvPr>
            <p:ph type="subTitle" idx="2"/>
          </p:nvPr>
        </p:nvSpPr>
        <p:spPr>
          <a:xfrm>
            <a:off x="140370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79" name="Google Shape;1279;p114"/>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1280" name="Google Shape;1280;p114"/>
          <p:cNvSpPr txBox="1">
            <a:spLocks noGrp="1"/>
          </p:cNvSpPr>
          <p:nvPr>
            <p:ph type="ctrTitle" idx="4"/>
          </p:nvPr>
        </p:nvSpPr>
        <p:spPr>
          <a:xfrm>
            <a:off x="10556750" y="3383275"/>
            <a:ext cx="63372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1281" name="Google Shape;1281;p114"/>
          <p:cNvSpPr txBox="1">
            <a:spLocks noGrp="1"/>
          </p:cNvSpPr>
          <p:nvPr>
            <p:ph type="subTitle" idx="5"/>
          </p:nvPr>
        </p:nvSpPr>
        <p:spPr>
          <a:xfrm>
            <a:off x="1055685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57_Stats (Three)">
  <p:cSld name="TITLE_1_1_1_2">
    <p:bg>
      <p:bgPr>
        <a:solidFill>
          <a:schemeClr val="accent3"/>
        </a:solidFill>
        <a:effectLst/>
      </p:bgPr>
    </p:bg>
    <p:spTree>
      <p:nvGrpSpPr>
        <p:cNvPr id="1" name="Shape 1282"/>
        <p:cNvGrpSpPr/>
        <p:nvPr/>
      </p:nvGrpSpPr>
      <p:grpSpPr>
        <a:xfrm>
          <a:off x="0" y="0"/>
          <a:ext cx="0" cy="0"/>
          <a:chOff x="0" y="0"/>
          <a:chExt cx="0" cy="0"/>
        </a:xfrm>
      </p:grpSpPr>
      <p:sp>
        <p:nvSpPr>
          <p:cNvPr id="1283" name="Google Shape;1283;p115"/>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84" name="Google Shape;1284;p115"/>
          <p:cNvSpPr txBox="1">
            <a:spLocks noGrp="1"/>
          </p:cNvSpPr>
          <p:nvPr>
            <p:ph type="ctrTitle"/>
          </p:nvPr>
        </p:nvSpPr>
        <p:spPr>
          <a:xfrm>
            <a:off x="1403600" y="3950475"/>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285" name="Google Shape;1285;p115"/>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86" name="Google Shape;1286;p115"/>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1287" name="Google Shape;1287;p115"/>
          <p:cNvSpPr txBox="1">
            <a:spLocks noGrp="1"/>
          </p:cNvSpPr>
          <p:nvPr>
            <p:ph type="ctrTitle" idx="4"/>
          </p:nvPr>
        </p:nvSpPr>
        <p:spPr>
          <a:xfrm>
            <a:off x="703165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288" name="Google Shape;1288;p115"/>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89" name="Google Shape;1289;p115"/>
          <p:cNvSpPr txBox="1">
            <a:spLocks noGrp="1"/>
          </p:cNvSpPr>
          <p:nvPr>
            <p:ph type="ctrTitle" idx="6"/>
          </p:nvPr>
        </p:nvSpPr>
        <p:spPr>
          <a:xfrm>
            <a:off x="1265970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290" name="Google Shape;1290;p115"/>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60_Stat (Half)">
  <p:cSld name="TITLE_1_2_2_5">
    <p:bg>
      <p:bgPr>
        <a:solidFill>
          <a:schemeClr val="accent3"/>
        </a:solidFill>
        <a:effectLst/>
      </p:bgPr>
    </p:bg>
    <p:spTree>
      <p:nvGrpSpPr>
        <p:cNvPr id="1" name="Shape 1291"/>
        <p:cNvGrpSpPr/>
        <p:nvPr/>
      </p:nvGrpSpPr>
      <p:grpSpPr>
        <a:xfrm>
          <a:off x="0" y="0"/>
          <a:ext cx="0" cy="0"/>
          <a:chOff x="0" y="0"/>
          <a:chExt cx="0" cy="0"/>
        </a:xfrm>
      </p:grpSpPr>
      <p:sp>
        <p:nvSpPr>
          <p:cNvPr id="1292" name="Google Shape;1292;p116"/>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93" name="Google Shape;1293;p116"/>
          <p:cNvSpPr txBox="1">
            <a:spLocks noGrp="1"/>
          </p:cNvSpPr>
          <p:nvPr>
            <p:ph type="ctrTitle"/>
          </p:nvPr>
        </p:nvSpPr>
        <p:spPr>
          <a:xfrm>
            <a:off x="1403600" y="3383280"/>
            <a:ext cx="77454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1294" name="Google Shape;1294;p116"/>
          <p:cNvSpPr txBox="1">
            <a:spLocks noGrp="1"/>
          </p:cNvSpPr>
          <p:nvPr>
            <p:ph type="subTitle" idx="2"/>
          </p:nvPr>
        </p:nvSpPr>
        <p:spPr>
          <a:xfrm>
            <a:off x="1403655" y="5458968"/>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95" name="Google Shape;1295;p116"/>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63_Stats (Half)">
  <p:cSld name="TITLE_1_2_7">
    <p:bg>
      <p:bgPr>
        <a:solidFill>
          <a:schemeClr val="accent3"/>
        </a:solidFill>
        <a:effectLst/>
      </p:bgPr>
    </p:bg>
    <p:spTree>
      <p:nvGrpSpPr>
        <p:cNvPr id="1" name="Shape 1296"/>
        <p:cNvGrpSpPr/>
        <p:nvPr/>
      </p:nvGrpSpPr>
      <p:grpSpPr>
        <a:xfrm>
          <a:off x="0" y="0"/>
          <a:ext cx="0" cy="0"/>
          <a:chOff x="0" y="0"/>
          <a:chExt cx="0" cy="0"/>
        </a:xfrm>
      </p:grpSpPr>
      <p:sp>
        <p:nvSpPr>
          <p:cNvPr id="1297" name="Google Shape;1297;p117"/>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98" name="Google Shape;1298;p117"/>
          <p:cNvSpPr txBox="1">
            <a:spLocks noGrp="1"/>
          </p:cNvSpPr>
          <p:nvPr>
            <p:ph type="ctrTitle"/>
          </p:nvPr>
        </p:nvSpPr>
        <p:spPr>
          <a:xfrm>
            <a:off x="1403600" y="2468875"/>
            <a:ext cx="77454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299" name="Google Shape;1299;p117"/>
          <p:cNvSpPr txBox="1">
            <a:spLocks noGrp="1"/>
          </p:cNvSpPr>
          <p:nvPr>
            <p:ph type="subTitle" idx="2"/>
          </p:nvPr>
        </p:nvSpPr>
        <p:spPr>
          <a:xfrm>
            <a:off x="1403655" y="3970971"/>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300" name="Google Shape;1300;p117"/>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1301" name="Google Shape;1301;p117"/>
          <p:cNvSpPr txBox="1">
            <a:spLocks noGrp="1"/>
          </p:cNvSpPr>
          <p:nvPr>
            <p:ph type="ctrTitle" idx="4"/>
          </p:nvPr>
        </p:nvSpPr>
        <p:spPr>
          <a:xfrm>
            <a:off x="1403600" y="5361701"/>
            <a:ext cx="77454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302" name="Google Shape;1302;p117"/>
          <p:cNvSpPr txBox="1">
            <a:spLocks noGrp="1"/>
          </p:cNvSpPr>
          <p:nvPr>
            <p:ph type="subTitle" idx="5"/>
          </p:nvPr>
        </p:nvSpPr>
        <p:spPr>
          <a:xfrm>
            <a:off x="1403655" y="6864100"/>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66_Stat (Third)">
  <p:cSld name="TITLE_1_2_2_1_3">
    <p:bg>
      <p:bgPr>
        <a:solidFill>
          <a:schemeClr val="accent3"/>
        </a:solidFill>
        <a:effectLst/>
      </p:bgPr>
    </p:bg>
    <p:spTree>
      <p:nvGrpSpPr>
        <p:cNvPr id="1" name="Shape 1303"/>
        <p:cNvGrpSpPr/>
        <p:nvPr/>
      </p:nvGrpSpPr>
      <p:grpSpPr>
        <a:xfrm>
          <a:off x="0" y="0"/>
          <a:ext cx="0" cy="0"/>
          <a:chOff x="0" y="0"/>
          <a:chExt cx="0" cy="0"/>
        </a:xfrm>
      </p:grpSpPr>
      <p:sp>
        <p:nvSpPr>
          <p:cNvPr id="1304" name="Google Shape;1304;p118"/>
          <p:cNvSpPr txBox="1">
            <a:spLocks noGrp="1"/>
          </p:cNvSpPr>
          <p:nvPr>
            <p:ph type="subTitle" idx="1"/>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305" name="Google Shape;1305;p118"/>
          <p:cNvSpPr txBox="1">
            <a:spLocks noGrp="1"/>
          </p:cNvSpPr>
          <p:nvPr>
            <p:ph type="ctrTitle"/>
          </p:nvPr>
        </p:nvSpPr>
        <p:spPr>
          <a:xfrm>
            <a:off x="699500" y="3383280"/>
            <a:ext cx="4929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306" name="Google Shape;1306;p118"/>
          <p:cNvSpPr txBox="1">
            <a:spLocks noGrp="1"/>
          </p:cNvSpPr>
          <p:nvPr>
            <p:ph type="subTitle" idx="2"/>
          </p:nvPr>
        </p:nvSpPr>
        <p:spPr>
          <a:xfrm>
            <a:off x="699535" y="5458968"/>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307" name="Google Shape;1307;p118"/>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69_Stats (Third)">
  <p:cSld name="TITLE_1_2_3_3">
    <p:bg>
      <p:bgPr>
        <a:solidFill>
          <a:schemeClr val="accent3"/>
        </a:solidFill>
        <a:effectLst/>
      </p:bgPr>
    </p:bg>
    <p:spTree>
      <p:nvGrpSpPr>
        <p:cNvPr id="1" name="Shape 1308"/>
        <p:cNvGrpSpPr/>
        <p:nvPr/>
      </p:nvGrpSpPr>
      <p:grpSpPr>
        <a:xfrm>
          <a:off x="0" y="0"/>
          <a:ext cx="0" cy="0"/>
          <a:chOff x="0" y="0"/>
          <a:chExt cx="0" cy="0"/>
        </a:xfrm>
      </p:grpSpPr>
      <p:sp>
        <p:nvSpPr>
          <p:cNvPr id="1309" name="Google Shape;1309;p119"/>
          <p:cNvSpPr txBox="1">
            <a:spLocks noGrp="1"/>
          </p:cNvSpPr>
          <p:nvPr>
            <p:ph type="subTitle" idx="1"/>
          </p:nvPr>
        </p:nvSpPr>
        <p:spPr>
          <a:xfrm>
            <a:off x="699516"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a:endParaRPr/>
          </a:p>
        </p:txBody>
      </p:sp>
      <p:sp>
        <p:nvSpPr>
          <p:cNvPr id="1310" name="Google Shape;1310;p119"/>
          <p:cNvSpPr txBox="1">
            <a:spLocks noGrp="1"/>
          </p:cNvSpPr>
          <p:nvPr>
            <p:ph type="ctrTitle"/>
          </p:nvPr>
        </p:nvSpPr>
        <p:spPr>
          <a:xfrm>
            <a:off x="699500" y="2468875"/>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311" name="Google Shape;1311;p119"/>
          <p:cNvSpPr txBox="1">
            <a:spLocks noGrp="1"/>
          </p:cNvSpPr>
          <p:nvPr>
            <p:ph type="subTitle" idx="2"/>
          </p:nvPr>
        </p:nvSpPr>
        <p:spPr>
          <a:xfrm>
            <a:off x="699535" y="3970971"/>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312" name="Google Shape;1312;p119"/>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1313" name="Google Shape;1313;p119"/>
          <p:cNvSpPr txBox="1">
            <a:spLocks noGrp="1"/>
          </p:cNvSpPr>
          <p:nvPr>
            <p:ph type="ctrTitle" idx="4"/>
          </p:nvPr>
        </p:nvSpPr>
        <p:spPr>
          <a:xfrm>
            <a:off x="699500" y="5361701"/>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314" name="Google Shape;1314;p119"/>
          <p:cNvSpPr txBox="1">
            <a:spLocks noGrp="1"/>
          </p:cNvSpPr>
          <p:nvPr>
            <p:ph type="subTitle" idx="5"/>
          </p:nvPr>
        </p:nvSpPr>
        <p:spPr>
          <a:xfrm>
            <a:off x="699535" y="6864100"/>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72_End Card">
  <p:cSld name="SECTION_HEADER_2_1_2_3_1_2">
    <p:bg>
      <p:bgPr>
        <a:solidFill>
          <a:schemeClr val="accent3"/>
        </a:solidFill>
        <a:effectLst/>
      </p:bgPr>
    </p:bg>
    <p:spTree>
      <p:nvGrpSpPr>
        <p:cNvPr id="1" name="Shape 1315"/>
        <p:cNvGrpSpPr/>
        <p:nvPr/>
      </p:nvGrpSpPr>
      <p:grpSpPr>
        <a:xfrm>
          <a:off x="0" y="0"/>
          <a:ext cx="0" cy="0"/>
          <a:chOff x="0" y="0"/>
          <a:chExt cx="0" cy="0"/>
        </a:xfrm>
      </p:grpSpPr>
      <p:grpSp>
        <p:nvGrpSpPr>
          <p:cNvPr id="1316" name="Google Shape;1316;p120"/>
          <p:cNvGrpSpPr/>
          <p:nvPr/>
        </p:nvGrpSpPr>
        <p:grpSpPr>
          <a:xfrm>
            <a:off x="6572242" y="4629409"/>
            <a:ext cx="5144736" cy="1028869"/>
            <a:chOff x="1751220" y="2553305"/>
            <a:chExt cx="8690433" cy="1751564"/>
          </a:xfrm>
        </p:grpSpPr>
        <p:grpSp>
          <p:nvGrpSpPr>
            <p:cNvPr id="1317" name="Google Shape;1317;p120"/>
            <p:cNvGrpSpPr/>
            <p:nvPr/>
          </p:nvGrpSpPr>
          <p:grpSpPr>
            <a:xfrm>
              <a:off x="4940894" y="2609525"/>
              <a:ext cx="5500759" cy="1694643"/>
              <a:chOff x="4940894" y="2609525"/>
              <a:chExt cx="5500759" cy="1694643"/>
            </a:xfrm>
          </p:grpSpPr>
          <p:sp>
            <p:nvSpPr>
              <p:cNvPr id="1318" name="Google Shape;1318;p120"/>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19" name="Google Shape;1319;p120"/>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20" name="Google Shape;1320;p120"/>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21" name="Google Shape;1321;p120"/>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22" name="Google Shape;1322;p120"/>
            <p:cNvGrpSpPr/>
            <p:nvPr/>
          </p:nvGrpSpPr>
          <p:grpSpPr>
            <a:xfrm>
              <a:off x="1751220" y="2553305"/>
              <a:ext cx="2635412" cy="1751564"/>
              <a:chOff x="1751220" y="2553305"/>
              <a:chExt cx="2635412" cy="1751564"/>
            </a:xfrm>
          </p:grpSpPr>
          <p:grpSp>
            <p:nvGrpSpPr>
              <p:cNvPr id="1323" name="Google Shape;1323;p120"/>
              <p:cNvGrpSpPr/>
              <p:nvPr/>
            </p:nvGrpSpPr>
            <p:grpSpPr>
              <a:xfrm>
                <a:off x="1751220" y="2553305"/>
                <a:ext cx="2635412" cy="1751564"/>
                <a:chOff x="1751220" y="2553305"/>
                <a:chExt cx="2635412" cy="1751564"/>
              </a:xfrm>
            </p:grpSpPr>
            <p:sp>
              <p:nvSpPr>
                <p:cNvPr id="1324" name="Google Shape;1324;p120"/>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25" name="Google Shape;1325;p120"/>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26" name="Google Shape;1326;p120"/>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27" name="Google Shape;1327;p120"/>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328" name="Google Shape;1328;p120"/>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73_White">
  <p:cSld name="SECTION_HEADER_2_1_2_3">
    <p:spTree>
      <p:nvGrpSpPr>
        <p:cNvPr id="1" name="Shape 1329"/>
        <p:cNvGrpSpPr/>
        <p:nvPr/>
      </p:nvGrpSpPr>
      <p:grpSpPr>
        <a:xfrm>
          <a:off x="0" y="0"/>
          <a:ext cx="0" cy="0"/>
          <a:chOff x="0" y="0"/>
          <a:chExt cx="0" cy="0"/>
        </a:xfrm>
      </p:grpSpPr>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74_Color">
  <p:cSld name="SECTION_HEADER_2_1_1">
    <p:bg>
      <p:bgPr>
        <a:solidFill>
          <a:schemeClr val="dk1"/>
        </a:solidFill>
        <a:effectLst/>
      </p:bgPr>
    </p:bg>
    <p:spTree>
      <p:nvGrpSpPr>
        <p:cNvPr id="1" name="Shape 1330"/>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5_Text (Half)">
  <p:cSld name="TITLE_AND_BODY_2">
    <p:spTree>
      <p:nvGrpSpPr>
        <p:cNvPr id="1" name="Shape 131"/>
        <p:cNvGrpSpPr/>
        <p:nvPr/>
      </p:nvGrpSpPr>
      <p:grpSpPr>
        <a:xfrm>
          <a:off x="0" y="0"/>
          <a:ext cx="0" cy="0"/>
          <a:chOff x="0" y="0"/>
          <a:chExt cx="0" cy="0"/>
        </a:xfrm>
      </p:grpSpPr>
      <p:sp>
        <p:nvSpPr>
          <p:cNvPr id="132" name="Google Shape;132;p145"/>
          <p:cNvSpPr txBox="1">
            <a:spLocks noGrp="1"/>
          </p:cNvSpPr>
          <p:nvPr>
            <p:ph type="title"/>
          </p:nvPr>
        </p:nvSpPr>
        <p:spPr>
          <a:xfrm>
            <a:off x="699525" y="2651750"/>
            <a:ext cx="77451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33" name="Google Shape;133;p145"/>
          <p:cNvSpPr txBox="1">
            <a:spLocks noGrp="1"/>
          </p:cNvSpPr>
          <p:nvPr>
            <p:ph type="body" idx="1"/>
          </p:nvPr>
        </p:nvSpPr>
        <p:spPr>
          <a:xfrm>
            <a:off x="699525" y="4969750"/>
            <a:ext cx="7745100" cy="4184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34" name="Google Shape;134;p145"/>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35" name="Google Shape;135;p145"/>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75_Black">
  <p:cSld name="SECTION_HEADER_2_1_1_1">
    <p:bg>
      <p:bgPr>
        <a:solidFill>
          <a:schemeClr val="accent5"/>
        </a:solidFill>
        <a:effectLst/>
      </p:bgPr>
    </p:bg>
    <p:spTree>
      <p:nvGrpSpPr>
        <p:cNvPr id="1" name="Shape 1331"/>
        <p:cNvGrpSpPr/>
        <p:nvPr/>
      </p:nvGrpSpPr>
      <p:grpSpPr>
        <a:xfrm>
          <a:off x="0" y="0"/>
          <a:ext cx="0" cy="0"/>
          <a:chOff x="0" y="0"/>
          <a:chExt cx="0" cy="0"/>
        </a:xfrm>
      </p:grpSpPr>
      <p:sp>
        <p:nvSpPr>
          <p:cNvPr id="1332" name="Google Shape;1332;p123"/>
          <p:cNvSpPr/>
          <p:nvPr/>
        </p:nvSpPr>
        <p:spPr>
          <a:xfrm>
            <a:off x="1042072" y="3444113"/>
            <a:ext cx="1414800" cy="1101000"/>
          </a:xfrm>
          <a:prstGeom prst="rect">
            <a:avLst/>
          </a:prstGeom>
          <a:solidFill>
            <a:srgbClr val="4E4391"/>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3" name="Google Shape;1333;p123"/>
          <p:cNvSpPr/>
          <p:nvPr/>
        </p:nvSpPr>
        <p:spPr>
          <a:xfrm>
            <a:off x="3161112" y="3444113"/>
            <a:ext cx="1406400" cy="1101000"/>
          </a:xfrm>
          <a:prstGeom prst="rect">
            <a:avLst/>
          </a:prstGeom>
          <a:solidFill>
            <a:srgbClr val="00629A"/>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4" name="Google Shape;1334;p123"/>
          <p:cNvSpPr/>
          <p:nvPr/>
        </p:nvSpPr>
        <p:spPr>
          <a:xfrm>
            <a:off x="5292002" y="3444113"/>
            <a:ext cx="1414800" cy="1101000"/>
          </a:xfrm>
          <a:prstGeom prst="rect">
            <a:avLst/>
          </a:prstGeom>
          <a:solidFill>
            <a:srgbClr val="00719F"/>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123"/>
          <p:cNvSpPr/>
          <p:nvPr/>
        </p:nvSpPr>
        <p:spPr>
          <a:xfrm>
            <a:off x="7390807" y="3444113"/>
            <a:ext cx="1417200" cy="1101000"/>
          </a:xfrm>
          <a:prstGeom prst="rect">
            <a:avLst/>
          </a:prstGeom>
          <a:solidFill>
            <a:srgbClr val="007A80"/>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123"/>
          <p:cNvSpPr/>
          <p:nvPr/>
        </p:nvSpPr>
        <p:spPr>
          <a:xfrm>
            <a:off x="9492032" y="3444113"/>
            <a:ext cx="1417200" cy="1101000"/>
          </a:xfrm>
          <a:prstGeom prst="rect">
            <a:avLst/>
          </a:prstGeom>
          <a:solidFill>
            <a:srgbClr val="1A7639"/>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7" name="Google Shape;1337;p123"/>
          <p:cNvSpPr/>
          <p:nvPr/>
        </p:nvSpPr>
        <p:spPr>
          <a:xfrm>
            <a:off x="11607408" y="3444113"/>
            <a:ext cx="1417200" cy="1101000"/>
          </a:xfrm>
          <a:prstGeom prst="rect">
            <a:avLst/>
          </a:prstGeom>
          <a:solidFill>
            <a:srgbClr val="CA3112"/>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8" name="Google Shape;1338;p123"/>
          <p:cNvSpPr/>
          <p:nvPr/>
        </p:nvSpPr>
        <p:spPr>
          <a:xfrm>
            <a:off x="13702558" y="3444113"/>
            <a:ext cx="1417200" cy="1101000"/>
          </a:xfrm>
          <a:prstGeom prst="rect">
            <a:avLst/>
          </a:prstGeom>
          <a:solidFill>
            <a:srgbClr val="A33038"/>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9" name="Google Shape;1339;p123"/>
          <p:cNvSpPr/>
          <p:nvPr/>
        </p:nvSpPr>
        <p:spPr>
          <a:xfrm>
            <a:off x="15828728" y="3444113"/>
            <a:ext cx="1417200" cy="1101000"/>
          </a:xfrm>
          <a:prstGeom prst="rect">
            <a:avLst/>
          </a:prstGeom>
          <a:solidFill>
            <a:srgbClr val="633B6F"/>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0" name="Google Shape;1340;p123"/>
          <p:cNvSpPr/>
          <p:nvPr/>
        </p:nvSpPr>
        <p:spPr>
          <a:xfrm>
            <a:off x="1042072" y="5741888"/>
            <a:ext cx="1414800" cy="1101000"/>
          </a:xfrm>
          <a:prstGeom prst="rect">
            <a:avLst/>
          </a:prstGeom>
          <a:solidFill>
            <a:srgbClr val="B5B5DB"/>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p123"/>
          <p:cNvSpPr/>
          <p:nvPr/>
        </p:nvSpPr>
        <p:spPr>
          <a:xfrm>
            <a:off x="3161112" y="5741888"/>
            <a:ext cx="1406400" cy="1101000"/>
          </a:xfrm>
          <a:prstGeom prst="rect">
            <a:avLst/>
          </a:prstGeom>
          <a:solidFill>
            <a:srgbClr val="AFD3E8"/>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p123"/>
          <p:cNvSpPr/>
          <p:nvPr/>
        </p:nvSpPr>
        <p:spPr>
          <a:xfrm>
            <a:off x="5292002" y="5741888"/>
            <a:ext cx="1414800" cy="1101000"/>
          </a:xfrm>
          <a:prstGeom prst="rect">
            <a:avLst/>
          </a:prstGeom>
          <a:solidFill>
            <a:srgbClr val="C8E7FA"/>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3" name="Google Shape;1343;p123"/>
          <p:cNvSpPr/>
          <p:nvPr/>
        </p:nvSpPr>
        <p:spPr>
          <a:xfrm>
            <a:off x="7390807" y="5741888"/>
            <a:ext cx="1417200" cy="1101000"/>
          </a:xfrm>
          <a:prstGeom prst="rect">
            <a:avLst/>
          </a:prstGeom>
          <a:solidFill>
            <a:srgbClr val="BFE0D6"/>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123"/>
          <p:cNvSpPr/>
          <p:nvPr/>
        </p:nvSpPr>
        <p:spPr>
          <a:xfrm>
            <a:off x="9492032" y="5741888"/>
            <a:ext cx="1417200" cy="1101000"/>
          </a:xfrm>
          <a:prstGeom prst="rect">
            <a:avLst/>
          </a:prstGeom>
          <a:solidFill>
            <a:srgbClr val="B2CDB5"/>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123"/>
          <p:cNvSpPr/>
          <p:nvPr/>
        </p:nvSpPr>
        <p:spPr>
          <a:xfrm>
            <a:off x="11607408" y="5741888"/>
            <a:ext cx="1417200" cy="1101000"/>
          </a:xfrm>
          <a:prstGeom prst="rect">
            <a:avLst/>
          </a:prstGeom>
          <a:solidFill>
            <a:srgbClr val="FBD6B7"/>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p123"/>
          <p:cNvSpPr/>
          <p:nvPr/>
        </p:nvSpPr>
        <p:spPr>
          <a:xfrm>
            <a:off x="13702558" y="5741888"/>
            <a:ext cx="1417200" cy="1101000"/>
          </a:xfrm>
          <a:prstGeom prst="rect">
            <a:avLst/>
          </a:prstGeom>
          <a:solidFill>
            <a:srgbClr val="FBE3DF"/>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123"/>
          <p:cNvSpPr/>
          <p:nvPr/>
        </p:nvSpPr>
        <p:spPr>
          <a:xfrm>
            <a:off x="15828728" y="5741888"/>
            <a:ext cx="1417200" cy="1101000"/>
          </a:xfrm>
          <a:prstGeom prst="rect">
            <a:avLst/>
          </a:prstGeom>
          <a:solidFill>
            <a:srgbClr val="D4CAE0"/>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p123"/>
          <p:cNvSpPr/>
          <p:nvPr/>
        </p:nvSpPr>
        <p:spPr>
          <a:xfrm>
            <a:off x="10050" y="0"/>
            <a:ext cx="18268200" cy="10287000"/>
          </a:xfrm>
          <a:prstGeom prst="rect">
            <a:avLst/>
          </a:prstGeom>
          <a:solidFill>
            <a:srgbClr val="000000"/>
          </a:solidFill>
          <a:ln w="9525" cap="flat" cmpd="sng">
            <a:solidFill>
              <a:srgbClr val="465A69"/>
            </a:solidFill>
            <a:prstDash val="solid"/>
            <a:round/>
            <a:headEnd type="none" w="sm" len="sm"/>
            <a:tailEnd type="none" w="sm" len="sm"/>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Cover" type="blank">
  <p:cSld name="BLANK">
    <p:spTree>
      <p:nvGrpSpPr>
        <p:cNvPr id="1" name="Shape 1349"/>
        <p:cNvGrpSpPr/>
        <p:nvPr/>
      </p:nvGrpSpPr>
      <p:grpSpPr>
        <a:xfrm>
          <a:off x="0" y="0"/>
          <a:ext cx="0" cy="0"/>
          <a:chOff x="0" y="0"/>
          <a:chExt cx="0" cy="0"/>
        </a:xfrm>
      </p:grpSpPr>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SECTION 1a">
  <p:cSld name="TITLE_AND_BODY_3_1">
    <p:spTree>
      <p:nvGrpSpPr>
        <p:cNvPr id="1" name="Shape 1350"/>
        <p:cNvGrpSpPr/>
        <p:nvPr/>
      </p:nvGrpSpPr>
      <p:grpSpPr>
        <a:xfrm>
          <a:off x="0" y="0"/>
          <a:ext cx="0" cy="0"/>
          <a:chOff x="0" y="0"/>
          <a:chExt cx="0" cy="0"/>
        </a:xfrm>
      </p:grpSpPr>
      <p:sp>
        <p:nvSpPr>
          <p:cNvPr id="1351" name="Google Shape;1351;p125"/>
          <p:cNvSpPr txBox="1">
            <a:spLocks noGrp="1"/>
          </p:cNvSpPr>
          <p:nvPr>
            <p:ph type="sldNum" idx="12"/>
          </p:nvPr>
        </p:nvSpPr>
        <p:spPr>
          <a:xfrm>
            <a:off x="163388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352" name="Google Shape;1352;p125"/>
          <p:cNvGrpSpPr/>
          <p:nvPr/>
        </p:nvGrpSpPr>
        <p:grpSpPr>
          <a:xfrm>
            <a:off x="699543" y="9578871"/>
            <a:ext cx="860353" cy="172004"/>
            <a:chOff x="1751220" y="2553305"/>
            <a:chExt cx="8690433" cy="1751564"/>
          </a:xfrm>
        </p:grpSpPr>
        <p:grpSp>
          <p:nvGrpSpPr>
            <p:cNvPr id="1353" name="Google Shape;1353;p125"/>
            <p:cNvGrpSpPr/>
            <p:nvPr/>
          </p:nvGrpSpPr>
          <p:grpSpPr>
            <a:xfrm>
              <a:off x="4940894" y="2609525"/>
              <a:ext cx="5500759" cy="1694643"/>
              <a:chOff x="4940894" y="2609525"/>
              <a:chExt cx="5500759" cy="1694643"/>
            </a:xfrm>
          </p:grpSpPr>
          <p:sp>
            <p:nvSpPr>
              <p:cNvPr id="1354" name="Google Shape;1354;p125"/>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55" name="Google Shape;1355;p125"/>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56" name="Google Shape;1356;p125"/>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57" name="Google Shape;1357;p125"/>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1358" name="Google Shape;1358;p125"/>
            <p:cNvGrpSpPr/>
            <p:nvPr/>
          </p:nvGrpSpPr>
          <p:grpSpPr>
            <a:xfrm>
              <a:off x="1751220" y="2553305"/>
              <a:ext cx="2635412" cy="1751564"/>
              <a:chOff x="1751220" y="2553305"/>
              <a:chExt cx="2635412" cy="1751564"/>
            </a:xfrm>
          </p:grpSpPr>
          <p:grpSp>
            <p:nvGrpSpPr>
              <p:cNvPr id="1359" name="Google Shape;1359;p125"/>
              <p:cNvGrpSpPr/>
              <p:nvPr/>
            </p:nvGrpSpPr>
            <p:grpSpPr>
              <a:xfrm>
                <a:off x="1751220" y="2553305"/>
                <a:ext cx="2635412" cy="1751564"/>
                <a:chOff x="1751220" y="2553305"/>
                <a:chExt cx="2635412" cy="1751564"/>
              </a:xfrm>
            </p:grpSpPr>
            <p:sp>
              <p:nvSpPr>
                <p:cNvPr id="1360" name="Google Shape;1360;p125"/>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61" name="Google Shape;1361;p125"/>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62" name="Google Shape;1362;p125"/>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63" name="Google Shape;1363;p125"/>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1364" name="Google Shape;1364;p125"/>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1365" name="Google Shape;1365;p125"/>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SECTION 1b">
  <p:cSld name="TITLE_AND_BODY_3_1_2">
    <p:spTree>
      <p:nvGrpSpPr>
        <p:cNvPr id="1" name="Shape 1366"/>
        <p:cNvGrpSpPr/>
        <p:nvPr/>
      </p:nvGrpSpPr>
      <p:grpSpPr>
        <a:xfrm>
          <a:off x="0" y="0"/>
          <a:ext cx="0" cy="0"/>
          <a:chOff x="0" y="0"/>
          <a:chExt cx="0" cy="0"/>
        </a:xfrm>
      </p:grpSpPr>
      <p:sp>
        <p:nvSpPr>
          <p:cNvPr id="1367" name="Google Shape;1367;p126"/>
          <p:cNvSpPr/>
          <p:nvPr/>
        </p:nvSpPr>
        <p:spPr>
          <a:xfrm>
            <a:off x="0" y="4905650"/>
            <a:ext cx="18307200" cy="53814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8" name="Google Shape;1368;p126"/>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369" name="Google Shape;1369;p126"/>
          <p:cNvGrpSpPr/>
          <p:nvPr/>
        </p:nvGrpSpPr>
        <p:grpSpPr>
          <a:xfrm>
            <a:off x="699543" y="9578871"/>
            <a:ext cx="860353" cy="172004"/>
            <a:chOff x="1751220" y="2553305"/>
            <a:chExt cx="8690433" cy="1751564"/>
          </a:xfrm>
        </p:grpSpPr>
        <p:grpSp>
          <p:nvGrpSpPr>
            <p:cNvPr id="1370" name="Google Shape;1370;p126"/>
            <p:cNvGrpSpPr/>
            <p:nvPr/>
          </p:nvGrpSpPr>
          <p:grpSpPr>
            <a:xfrm>
              <a:off x="4940894" y="2609525"/>
              <a:ext cx="5500759" cy="1694643"/>
              <a:chOff x="4940894" y="2609525"/>
              <a:chExt cx="5500759" cy="1694643"/>
            </a:xfrm>
          </p:grpSpPr>
          <p:sp>
            <p:nvSpPr>
              <p:cNvPr id="1371" name="Google Shape;1371;p126"/>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72" name="Google Shape;1372;p126"/>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73" name="Google Shape;1373;p126"/>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74" name="Google Shape;1374;p126"/>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1375" name="Google Shape;1375;p126"/>
            <p:cNvGrpSpPr/>
            <p:nvPr/>
          </p:nvGrpSpPr>
          <p:grpSpPr>
            <a:xfrm>
              <a:off x="1751220" y="2553305"/>
              <a:ext cx="2635412" cy="1751564"/>
              <a:chOff x="1751220" y="2553305"/>
              <a:chExt cx="2635412" cy="1751564"/>
            </a:xfrm>
          </p:grpSpPr>
          <p:grpSp>
            <p:nvGrpSpPr>
              <p:cNvPr id="1376" name="Google Shape;1376;p126"/>
              <p:cNvGrpSpPr/>
              <p:nvPr/>
            </p:nvGrpSpPr>
            <p:grpSpPr>
              <a:xfrm>
                <a:off x="1751220" y="2553305"/>
                <a:ext cx="2635412" cy="1751564"/>
                <a:chOff x="1751220" y="2553305"/>
                <a:chExt cx="2635412" cy="1751564"/>
              </a:xfrm>
            </p:grpSpPr>
            <p:sp>
              <p:nvSpPr>
                <p:cNvPr id="1377" name="Google Shape;1377;p126"/>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78" name="Google Shape;1378;p126"/>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79" name="Google Shape;1379;p126"/>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80" name="Google Shape;1380;p126"/>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1381" name="Google Shape;1381;p126"/>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1382" name="Google Shape;1382;p126"/>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SECTION 2b">
  <p:cSld name="TITLE_AND_BODY_3_1_1_2">
    <p:spTree>
      <p:nvGrpSpPr>
        <p:cNvPr id="1" name="Shape 1383"/>
        <p:cNvGrpSpPr/>
        <p:nvPr/>
      </p:nvGrpSpPr>
      <p:grpSpPr>
        <a:xfrm>
          <a:off x="0" y="0"/>
          <a:ext cx="0" cy="0"/>
          <a:chOff x="0" y="0"/>
          <a:chExt cx="0" cy="0"/>
        </a:xfrm>
      </p:grpSpPr>
      <p:sp>
        <p:nvSpPr>
          <p:cNvPr id="1384" name="Google Shape;1384;p127"/>
          <p:cNvSpPr/>
          <p:nvPr/>
        </p:nvSpPr>
        <p:spPr>
          <a:xfrm>
            <a:off x="0" y="4905650"/>
            <a:ext cx="18307200" cy="53814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127"/>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386" name="Google Shape;1386;p127"/>
          <p:cNvGrpSpPr/>
          <p:nvPr/>
        </p:nvGrpSpPr>
        <p:grpSpPr>
          <a:xfrm>
            <a:off x="699543" y="9578871"/>
            <a:ext cx="860353" cy="172004"/>
            <a:chOff x="1751220" y="2553305"/>
            <a:chExt cx="8690433" cy="1751564"/>
          </a:xfrm>
        </p:grpSpPr>
        <p:grpSp>
          <p:nvGrpSpPr>
            <p:cNvPr id="1387" name="Google Shape;1387;p127"/>
            <p:cNvGrpSpPr/>
            <p:nvPr/>
          </p:nvGrpSpPr>
          <p:grpSpPr>
            <a:xfrm>
              <a:off x="4940894" y="2609525"/>
              <a:ext cx="5500759" cy="1694643"/>
              <a:chOff x="4940894" y="2609525"/>
              <a:chExt cx="5500759" cy="1694643"/>
            </a:xfrm>
          </p:grpSpPr>
          <p:sp>
            <p:nvSpPr>
              <p:cNvPr id="1388" name="Google Shape;1388;p127"/>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89" name="Google Shape;1389;p127"/>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90" name="Google Shape;1390;p127"/>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91" name="Google Shape;1391;p127"/>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1392" name="Google Shape;1392;p127"/>
            <p:cNvGrpSpPr/>
            <p:nvPr/>
          </p:nvGrpSpPr>
          <p:grpSpPr>
            <a:xfrm>
              <a:off x="1751220" y="2553305"/>
              <a:ext cx="2635412" cy="1751564"/>
              <a:chOff x="1751220" y="2553305"/>
              <a:chExt cx="2635412" cy="1751564"/>
            </a:xfrm>
          </p:grpSpPr>
          <p:grpSp>
            <p:nvGrpSpPr>
              <p:cNvPr id="1393" name="Google Shape;1393;p127"/>
              <p:cNvGrpSpPr/>
              <p:nvPr/>
            </p:nvGrpSpPr>
            <p:grpSpPr>
              <a:xfrm>
                <a:off x="1751220" y="2553305"/>
                <a:ext cx="2635412" cy="1751564"/>
                <a:chOff x="1751220" y="2553305"/>
                <a:chExt cx="2635412" cy="1751564"/>
              </a:xfrm>
            </p:grpSpPr>
            <p:sp>
              <p:nvSpPr>
                <p:cNvPr id="1394" name="Google Shape;1394;p127"/>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95" name="Google Shape;1395;p127"/>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96" name="Google Shape;1396;p127"/>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97" name="Google Shape;1397;p127"/>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1398" name="Google Shape;1398;p127"/>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1399" name="Google Shape;1399;p127"/>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SECTION 2c">
  <p:cSld name="TITLE_AND_BODY_3_1_1_2_1">
    <p:spTree>
      <p:nvGrpSpPr>
        <p:cNvPr id="1" name="Shape 1400"/>
        <p:cNvGrpSpPr/>
        <p:nvPr/>
      </p:nvGrpSpPr>
      <p:grpSpPr>
        <a:xfrm>
          <a:off x="0" y="0"/>
          <a:ext cx="0" cy="0"/>
          <a:chOff x="0" y="0"/>
          <a:chExt cx="0" cy="0"/>
        </a:xfrm>
      </p:grpSpPr>
      <p:sp>
        <p:nvSpPr>
          <p:cNvPr id="1401" name="Google Shape;1401;p128"/>
          <p:cNvSpPr/>
          <p:nvPr/>
        </p:nvSpPr>
        <p:spPr>
          <a:xfrm>
            <a:off x="9144000" y="0"/>
            <a:ext cx="9163200" cy="102870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2" name="Google Shape;1402;p128"/>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403" name="Google Shape;1403;p128"/>
          <p:cNvGrpSpPr/>
          <p:nvPr/>
        </p:nvGrpSpPr>
        <p:grpSpPr>
          <a:xfrm>
            <a:off x="699543" y="9578871"/>
            <a:ext cx="860353" cy="172004"/>
            <a:chOff x="1751220" y="2553305"/>
            <a:chExt cx="8690433" cy="1751564"/>
          </a:xfrm>
        </p:grpSpPr>
        <p:grpSp>
          <p:nvGrpSpPr>
            <p:cNvPr id="1404" name="Google Shape;1404;p128"/>
            <p:cNvGrpSpPr/>
            <p:nvPr/>
          </p:nvGrpSpPr>
          <p:grpSpPr>
            <a:xfrm>
              <a:off x="4940894" y="2609525"/>
              <a:ext cx="5500759" cy="1694643"/>
              <a:chOff x="4940894" y="2609525"/>
              <a:chExt cx="5500759" cy="1694643"/>
            </a:xfrm>
          </p:grpSpPr>
          <p:sp>
            <p:nvSpPr>
              <p:cNvPr id="1405" name="Google Shape;1405;p128"/>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06" name="Google Shape;1406;p128"/>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07" name="Google Shape;1407;p128"/>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08" name="Google Shape;1408;p128"/>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1409" name="Google Shape;1409;p128"/>
            <p:cNvGrpSpPr/>
            <p:nvPr/>
          </p:nvGrpSpPr>
          <p:grpSpPr>
            <a:xfrm>
              <a:off x="1751220" y="2553305"/>
              <a:ext cx="2635412" cy="1751564"/>
              <a:chOff x="1751220" y="2553305"/>
              <a:chExt cx="2635412" cy="1751564"/>
            </a:xfrm>
          </p:grpSpPr>
          <p:grpSp>
            <p:nvGrpSpPr>
              <p:cNvPr id="1410" name="Google Shape;1410;p128"/>
              <p:cNvGrpSpPr/>
              <p:nvPr/>
            </p:nvGrpSpPr>
            <p:grpSpPr>
              <a:xfrm>
                <a:off x="1751220" y="2553305"/>
                <a:ext cx="2635412" cy="1751564"/>
                <a:chOff x="1751220" y="2553305"/>
                <a:chExt cx="2635412" cy="1751564"/>
              </a:xfrm>
            </p:grpSpPr>
            <p:sp>
              <p:nvSpPr>
                <p:cNvPr id="1411" name="Google Shape;1411;p128"/>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12" name="Google Shape;1412;p128"/>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13" name="Google Shape;1413;p128"/>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14" name="Google Shape;1414;p128"/>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1415" name="Google Shape;1415;p128"/>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1416" name="Google Shape;1416;p128"/>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SECTION 3a">
  <p:cSld name="TITLE_AND_BODY_3_1_1_1">
    <p:spTree>
      <p:nvGrpSpPr>
        <p:cNvPr id="1" name="Shape 1417"/>
        <p:cNvGrpSpPr/>
        <p:nvPr/>
      </p:nvGrpSpPr>
      <p:grpSpPr>
        <a:xfrm>
          <a:off x="0" y="0"/>
          <a:ext cx="0" cy="0"/>
          <a:chOff x="0" y="0"/>
          <a:chExt cx="0" cy="0"/>
        </a:xfrm>
      </p:grpSpPr>
      <p:sp>
        <p:nvSpPr>
          <p:cNvPr id="1418" name="Google Shape;1418;p129"/>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419" name="Google Shape;1419;p129"/>
          <p:cNvGrpSpPr/>
          <p:nvPr/>
        </p:nvGrpSpPr>
        <p:grpSpPr>
          <a:xfrm>
            <a:off x="699543" y="9578871"/>
            <a:ext cx="860353" cy="172004"/>
            <a:chOff x="1751220" y="2553305"/>
            <a:chExt cx="8690433" cy="1751564"/>
          </a:xfrm>
        </p:grpSpPr>
        <p:grpSp>
          <p:nvGrpSpPr>
            <p:cNvPr id="1420" name="Google Shape;1420;p129"/>
            <p:cNvGrpSpPr/>
            <p:nvPr/>
          </p:nvGrpSpPr>
          <p:grpSpPr>
            <a:xfrm>
              <a:off x="4940894" y="2609525"/>
              <a:ext cx="5500759" cy="1694643"/>
              <a:chOff x="4940894" y="2609525"/>
              <a:chExt cx="5500759" cy="1694643"/>
            </a:xfrm>
          </p:grpSpPr>
          <p:sp>
            <p:nvSpPr>
              <p:cNvPr id="1421" name="Google Shape;1421;p129"/>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22" name="Google Shape;1422;p129"/>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23" name="Google Shape;1423;p129"/>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24" name="Google Shape;1424;p129"/>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1425" name="Google Shape;1425;p129"/>
            <p:cNvGrpSpPr/>
            <p:nvPr/>
          </p:nvGrpSpPr>
          <p:grpSpPr>
            <a:xfrm>
              <a:off x="1751220" y="2553305"/>
              <a:ext cx="2635412" cy="1751564"/>
              <a:chOff x="1751220" y="2553305"/>
              <a:chExt cx="2635412" cy="1751564"/>
            </a:xfrm>
          </p:grpSpPr>
          <p:grpSp>
            <p:nvGrpSpPr>
              <p:cNvPr id="1426" name="Google Shape;1426;p129"/>
              <p:cNvGrpSpPr/>
              <p:nvPr/>
            </p:nvGrpSpPr>
            <p:grpSpPr>
              <a:xfrm>
                <a:off x="1751220" y="2553305"/>
                <a:ext cx="2635412" cy="1751564"/>
                <a:chOff x="1751220" y="2553305"/>
                <a:chExt cx="2635412" cy="1751564"/>
              </a:xfrm>
            </p:grpSpPr>
            <p:sp>
              <p:nvSpPr>
                <p:cNvPr id="1427" name="Google Shape;1427;p129"/>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28" name="Google Shape;1428;p129"/>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29" name="Google Shape;1429;p129"/>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30" name="Google Shape;1430;p129"/>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1431" name="Google Shape;1431;p129"/>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1432" name="Google Shape;1432;p129"/>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SECTION 3b">
  <p:cSld name="TITLE_AND_BODY_3_1_1_1_1">
    <p:spTree>
      <p:nvGrpSpPr>
        <p:cNvPr id="1" name="Shape 1433"/>
        <p:cNvGrpSpPr/>
        <p:nvPr/>
      </p:nvGrpSpPr>
      <p:grpSpPr>
        <a:xfrm>
          <a:off x="0" y="0"/>
          <a:ext cx="0" cy="0"/>
          <a:chOff x="0" y="0"/>
          <a:chExt cx="0" cy="0"/>
        </a:xfrm>
      </p:grpSpPr>
      <p:sp>
        <p:nvSpPr>
          <p:cNvPr id="1434" name="Google Shape;1434;p130"/>
          <p:cNvSpPr/>
          <p:nvPr/>
        </p:nvSpPr>
        <p:spPr>
          <a:xfrm>
            <a:off x="0" y="4905650"/>
            <a:ext cx="18307200" cy="53814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130"/>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436" name="Google Shape;1436;p130"/>
          <p:cNvGrpSpPr/>
          <p:nvPr/>
        </p:nvGrpSpPr>
        <p:grpSpPr>
          <a:xfrm>
            <a:off x="699543" y="9578871"/>
            <a:ext cx="860353" cy="172004"/>
            <a:chOff x="1751220" y="2553305"/>
            <a:chExt cx="8690433" cy="1751564"/>
          </a:xfrm>
        </p:grpSpPr>
        <p:grpSp>
          <p:nvGrpSpPr>
            <p:cNvPr id="1437" name="Google Shape;1437;p130"/>
            <p:cNvGrpSpPr/>
            <p:nvPr/>
          </p:nvGrpSpPr>
          <p:grpSpPr>
            <a:xfrm>
              <a:off x="4940894" y="2609525"/>
              <a:ext cx="5500759" cy="1694643"/>
              <a:chOff x="4940894" y="2609525"/>
              <a:chExt cx="5500759" cy="1694643"/>
            </a:xfrm>
          </p:grpSpPr>
          <p:sp>
            <p:nvSpPr>
              <p:cNvPr id="1438" name="Google Shape;1438;p130"/>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39" name="Google Shape;1439;p130"/>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40" name="Google Shape;1440;p130"/>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41" name="Google Shape;1441;p130"/>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1442" name="Google Shape;1442;p130"/>
            <p:cNvGrpSpPr/>
            <p:nvPr/>
          </p:nvGrpSpPr>
          <p:grpSpPr>
            <a:xfrm>
              <a:off x="1751220" y="2553305"/>
              <a:ext cx="2635412" cy="1751564"/>
              <a:chOff x="1751220" y="2553305"/>
              <a:chExt cx="2635412" cy="1751564"/>
            </a:xfrm>
          </p:grpSpPr>
          <p:grpSp>
            <p:nvGrpSpPr>
              <p:cNvPr id="1443" name="Google Shape;1443;p130"/>
              <p:cNvGrpSpPr/>
              <p:nvPr/>
            </p:nvGrpSpPr>
            <p:grpSpPr>
              <a:xfrm>
                <a:off x="1751220" y="2553305"/>
                <a:ext cx="2635412" cy="1751564"/>
                <a:chOff x="1751220" y="2553305"/>
                <a:chExt cx="2635412" cy="1751564"/>
              </a:xfrm>
            </p:grpSpPr>
            <p:sp>
              <p:nvSpPr>
                <p:cNvPr id="1444" name="Google Shape;1444;p130"/>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45" name="Google Shape;1445;p130"/>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46" name="Google Shape;1446;p130"/>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47" name="Google Shape;1447;p130"/>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1448" name="Google Shape;1448;p130"/>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1449" name="Google Shape;1449;p130"/>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ext and Phone Screen">
  <p:cSld name="Agenda_1_1_2_1_1_1_2_2_2_1_1_1">
    <p:spTree>
      <p:nvGrpSpPr>
        <p:cNvPr id="1" name="Shape 1450"/>
        <p:cNvGrpSpPr/>
        <p:nvPr/>
      </p:nvGrpSpPr>
      <p:grpSpPr>
        <a:xfrm>
          <a:off x="0" y="0"/>
          <a:ext cx="0" cy="0"/>
          <a:chOff x="0" y="0"/>
          <a:chExt cx="0" cy="0"/>
        </a:xfrm>
      </p:grpSpPr>
      <p:sp>
        <p:nvSpPr>
          <p:cNvPr id="1451" name="Google Shape;1451;g3d151b725fa_0_3594"/>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5600"/>
              <a:buNone/>
              <a:defRPr b="1"/>
            </a:lvl2pPr>
            <a:lvl3pPr lvl="2">
              <a:spcBef>
                <a:spcPts val="0"/>
              </a:spcBef>
              <a:spcAft>
                <a:spcPts val="0"/>
              </a:spcAft>
              <a:buSzPts val="5600"/>
              <a:buNone/>
              <a:defRPr b="1"/>
            </a:lvl3pPr>
            <a:lvl4pPr lvl="3">
              <a:spcBef>
                <a:spcPts val="0"/>
              </a:spcBef>
              <a:spcAft>
                <a:spcPts val="0"/>
              </a:spcAft>
              <a:buSzPts val="5600"/>
              <a:buNone/>
              <a:defRPr b="1"/>
            </a:lvl4pPr>
            <a:lvl5pPr lvl="4">
              <a:spcBef>
                <a:spcPts val="0"/>
              </a:spcBef>
              <a:spcAft>
                <a:spcPts val="0"/>
              </a:spcAft>
              <a:buSzPts val="5600"/>
              <a:buNone/>
              <a:defRPr b="1"/>
            </a:lvl5pPr>
            <a:lvl6pPr lvl="5">
              <a:spcBef>
                <a:spcPts val="0"/>
              </a:spcBef>
              <a:spcAft>
                <a:spcPts val="0"/>
              </a:spcAft>
              <a:buSzPts val="5600"/>
              <a:buNone/>
              <a:defRPr b="1"/>
            </a:lvl6pPr>
            <a:lvl7pPr lvl="6">
              <a:spcBef>
                <a:spcPts val="0"/>
              </a:spcBef>
              <a:spcAft>
                <a:spcPts val="0"/>
              </a:spcAft>
              <a:buSzPts val="5600"/>
              <a:buNone/>
              <a:defRPr b="1"/>
            </a:lvl7pPr>
            <a:lvl8pPr lvl="7">
              <a:spcBef>
                <a:spcPts val="0"/>
              </a:spcBef>
              <a:spcAft>
                <a:spcPts val="0"/>
              </a:spcAft>
              <a:buSzPts val="5600"/>
              <a:buNone/>
              <a:defRPr b="1"/>
            </a:lvl8pPr>
            <a:lvl9pPr lvl="8">
              <a:spcBef>
                <a:spcPts val="0"/>
              </a:spcBef>
              <a:spcAft>
                <a:spcPts val="0"/>
              </a:spcAft>
              <a:buSzPts val="5600"/>
              <a:buNone/>
              <a:defRPr b="1"/>
            </a:lvl9pPr>
          </a:lstStyle>
          <a:p>
            <a:endParaRPr/>
          </a:p>
        </p:txBody>
      </p:sp>
      <p:sp>
        <p:nvSpPr>
          <p:cNvPr id="1452" name="Google Shape;1452;g3d151b725fa_0_3594"/>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5600"/>
              <a:buNone/>
              <a:defRPr b="1"/>
            </a:lvl2pPr>
            <a:lvl3pPr lvl="2">
              <a:spcBef>
                <a:spcPts val="0"/>
              </a:spcBef>
              <a:spcAft>
                <a:spcPts val="0"/>
              </a:spcAft>
              <a:buSzPts val="5600"/>
              <a:buNone/>
              <a:defRPr b="1"/>
            </a:lvl3pPr>
            <a:lvl4pPr lvl="3">
              <a:spcBef>
                <a:spcPts val="0"/>
              </a:spcBef>
              <a:spcAft>
                <a:spcPts val="0"/>
              </a:spcAft>
              <a:buSzPts val="5600"/>
              <a:buNone/>
              <a:defRPr b="1"/>
            </a:lvl4pPr>
            <a:lvl5pPr lvl="4">
              <a:spcBef>
                <a:spcPts val="0"/>
              </a:spcBef>
              <a:spcAft>
                <a:spcPts val="0"/>
              </a:spcAft>
              <a:buSzPts val="5600"/>
              <a:buNone/>
              <a:defRPr b="1"/>
            </a:lvl5pPr>
            <a:lvl6pPr lvl="5">
              <a:spcBef>
                <a:spcPts val="0"/>
              </a:spcBef>
              <a:spcAft>
                <a:spcPts val="0"/>
              </a:spcAft>
              <a:buSzPts val="5600"/>
              <a:buNone/>
              <a:defRPr b="1"/>
            </a:lvl6pPr>
            <a:lvl7pPr lvl="6">
              <a:spcBef>
                <a:spcPts val="0"/>
              </a:spcBef>
              <a:spcAft>
                <a:spcPts val="0"/>
              </a:spcAft>
              <a:buSzPts val="5600"/>
              <a:buNone/>
              <a:defRPr b="1"/>
            </a:lvl7pPr>
            <a:lvl8pPr lvl="7">
              <a:spcBef>
                <a:spcPts val="0"/>
              </a:spcBef>
              <a:spcAft>
                <a:spcPts val="0"/>
              </a:spcAft>
              <a:buSzPts val="5600"/>
              <a:buNone/>
              <a:defRPr b="1"/>
            </a:lvl8pPr>
            <a:lvl9pPr lvl="8">
              <a:spcBef>
                <a:spcPts val="0"/>
              </a:spcBef>
              <a:spcAft>
                <a:spcPts val="0"/>
              </a:spcAft>
              <a:buSzPts val="5600"/>
              <a:buNone/>
              <a:defRPr b="1"/>
            </a:lvl9pPr>
          </a:lstStyle>
          <a:p>
            <a:endParaRPr/>
          </a:p>
        </p:txBody>
      </p:sp>
      <p:sp>
        <p:nvSpPr>
          <p:cNvPr id="1453" name="Google Shape;1453;g3d151b725fa_0_3594"/>
          <p:cNvSpPr txBox="1">
            <a:spLocks noGrp="1"/>
          </p:cNvSpPr>
          <p:nvPr>
            <p:ph type="body" idx="1"/>
          </p:nvPr>
        </p:nvSpPr>
        <p:spPr>
          <a:xfrm>
            <a:off x="486650" y="3451750"/>
            <a:ext cx="7396800" cy="5977800"/>
          </a:xfrm>
          <a:prstGeom prst="rect">
            <a:avLst/>
          </a:prstGeom>
        </p:spPr>
        <p:txBody>
          <a:bodyPr spcFirstLastPara="1" wrap="square" lIns="0" tIns="0" rIns="0" bIns="0" anchor="t" anchorCtr="0">
            <a:noAutofit/>
          </a:bodyPr>
          <a:lstStyle>
            <a:lvl1pPr marL="457200" lvl="0" indent="-431800">
              <a:spcBef>
                <a:spcPts val="0"/>
              </a:spcBef>
              <a:spcAft>
                <a:spcPts val="0"/>
              </a:spcAft>
              <a:buSzPts val="3200"/>
              <a:buChar char="•"/>
              <a:defRPr sz="3200"/>
            </a:lvl1pPr>
            <a:lvl2pPr marL="914400" lvl="1" indent="-431800">
              <a:spcBef>
                <a:spcPts val="1000"/>
              </a:spcBef>
              <a:spcAft>
                <a:spcPts val="0"/>
              </a:spcAft>
              <a:buSzPts val="3200"/>
              <a:buChar char="﹘"/>
              <a:defRPr sz="3200"/>
            </a:lvl2pPr>
            <a:lvl3pPr marL="1371600" lvl="2" indent="-431800">
              <a:spcBef>
                <a:spcPts val="1000"/>
              </a:spcBef>
              <a:spcAft>
                <a:spcPts val="0"/>
              </a:spcAft>
              <a:buSzPts val="3200"/>
              <a:buChar char="﹘"/>
              <a:defRPr sz="3200"/>
            </a:lvl3pPr>
            <a:lvl4pPr marL="1828800" lvl="3" indent="-431800">
              <a:spcBef>
                <a:spcPts val="1000"/>
              </a:spcBef>
              <a:spcAft>
                <a:spcPts val="0"/>
              </a:spcAft>
              <a:buSzPts val="3200"/>
              <a:buChar char="﹘"/>
              <a:defRPr sz="3200"/>
            </a:lvl4pPr>
            <a:lvl5pPr marL="2286000" lvl="4" indent="-431800">
              <a:spcBef>
                <a:spcPts val="1000"/>
              </a:spcBef>
              <a:spcAft>
                <a:spcPts val="0"/>
              </a:spcAft>
              <a:buSzPts val="3200"/>
              <a:buChar char="﹘"/>
              <a:defRPr sz="3200"/>
            </a:lvl5pPr>
            <a:lvl6pPr marL="2743200" lvl="5" indent="-431800">
              <a:spcBef>
                <a:spcPts val="1000"/>
              </a:spcBef>
              <a:spcAft>
                <a:spcPts val="0"/>
              </a:spcAft>
              <a:buSzPts val="3200"/>
              <a:buChar char="﹘"/>
              <a:defRPr sz="3200"/>
            </a:lvl6pPr>
            <a:lvl7pPr marL="3200400" lvl="6" indent="-431800">
              <a:spcBef>
                <a:spcPts val="1000"/>
              </a:spcBef>
              <a:spcAft>
                <a:spcPts val="0"/>
              </a:spcAft>
              <a:buSzPts val="3200"/>
              <a:buChar char="﹘"/>
              <a:defRPr sz="3200"/>
            </a:lvl7pPr>
            <a:lvl8pPr marL="3657600" lvl="7" indent="-431800">
              <a:spcBef>
                <a:spcPts val="1000"/>
              </a:spcBef>
              <a:spcAft>
                <a:spcPts val="0"/>
              </a:spcAft>
              <a:buSzPts val="3200"/>
              <a:buChar char="﹘"/>
              <a:defRPr sz="3200"/>
            </a:lvl8pPr>
            <a:lvl9pPr marL="4114800" lvl="8" indent="-431800">
              <a:spcBef>
                <a:spcPts val="1000"/>
              </a:spcBef>
              <a:spcAft>
                <a:spcPts val="1000"/>
              </a:spcAft>
              <a:buSzPts val="3200"/>
              <a:buChar char="﹘"/>
              <a:defRPr sz="3200"/>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Cover 01">
  <p:cSld name="Title Slide">
    <p:bg>
      <p:bgPr>
        <a:solidFill>
          <a:schemeClr val="lt1"/>
        </a:solidFill>
        <a:effectLst/>
      </p:bgPr>
    </p:bg>
    <p:spTree>
      <p:nvGrpSpPr>
        <p:cNvPr id="1" name="Shape 1461"/>
        <p:cNvGrpSpPr/>
        <p:nvPr/>
      </p:nvGrpSpPr>
      <p:grpSpPr>
        <a:xfrm>
          <a:off x="0" y="0"/>
          <a:ext cx="0" cy="0"/>
          <a:chOff x="0" y="0"/>
          <a:chExt cx="0" cy="0"/>
        </a:xfrm>
      </p:grpSpPr>
      <p:sp>
        <p:nvSpPr>
          <p:cNvPr id="1462" name="Google Shape;1462;g3d151b725fa_0_718"/>
          <p:cNvSpPr/>
          <p:nvPr/>
        </p:nvSpPr>
        <p:spPr>
          <a:xfrm>
            <a:off x="0" y="36401"/>
            <a:ext cx="18288000" cy="502200"/>
          </a:xfrm>
          <a:prstGeom prst="rect">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Instagram Sans"/>
              <a:ea typeface="Instagram Sans"/>
              <a:cs typeface="Instagram Sans"/>
              <a:sym typeface="Instagram Sans"/>
            </a:endParaRPr>
          </a:p>
        </p:txBody>
      </p:sp>
      <p:sp>
        <p:nvSpPr>
          <p:cNvPr id="1463" name="Google Shape;1463;g3d151b725fa_0_718"/>
          <p:cNvSpPr txBox="1">
            <a:spLocks noGrp="1"/>
          </p:cNvSpPr>
          <p:nvPr>
            <p:ph type="title"/>
          </p:nvPr>
        </p:nvSpPr>
        <p:spPr>
          <a:xfrm>
            <a:off x="457200" y="303877"/>
            <a:ext cx="7492800" cy="2443800"/>
          </a:xfrm>
          <a:prstGeom prst="rect">
            <a:avLst/>
          </a:prstGeom>
        </p:spPr>
        <p:txBody>
          <a:bodyPr spcFirstLastPara="1" wrap="square" lIns="0" tIns="0" rIns="0" bIns="0" anchor="t" anchorCtr="0">
            <a:noAutofit/>
          </a:bodyPr>
          <a:lstStyle>
            <a:lvl1pPr lvl="0">
              <a:spcBef>
                <a:spcPts val="0"/>
              </a:spcBef>
              <a:spcAft>
                <a:spcPts val="0"/>
              </a:spcAft>
              <a:buSzPts val="7200"/>
              <a:buNone/>
              <a:defRPr sz="72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a:endParaRPr/>
          </a:p>
        </p:txBody>
      </p:sp>
      <p:sp>
        <p:nvSpPr>
          <p:cNvPr id="1464" name="Google Shape;1464;g3d151b725fa_0_718"/>
          <p:cNvSpPr txBox="1">
            <a:spLocks noGrp="1"/>
          </p:cNvSpPr>
          <p:nvPr>
            <p:ph type="title" idx="2"/>
          </p:nvPr>
        </p:nvSpPr>
        <p:spPr>
          <a:xfrm>
            <a:off x="438100" y="2571750"/>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465" name="Google Shape;1465;g3d151b725fa_0_718"/>
          <p:cNvSpPr txBox="1">
            <a:spLocks noGrp="1"/>
          </p:cNvSpPr>
          <p:nvPr>
            <p:ph type="title" idx="3"/>
          </p:nvPr>
        </p:nvSpPr>
        <p:spPr>
          <a:xfrm>
            <a:off x="438100" y="774337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466" name="Google Shape;1466;g3d151b725fa_0_718"/>
          <p:cNvSpPr txBox="1">
            <a:spLocks noGrp="1"/>
          </p:cNvSpPr>
          <p:nvPr>
            <p:ph type="title" idx="4"/>
          </p:nvPr>
        </p:nvSpPr>
        <p:spPr>
          <a:xfrm>
            <a:off x="438100" y="802032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467" name="Google Shape;1467;g3d151b725fa_0_718"/>
          <p:cNvSpPr txBox="1">
            <a:spLocks noGrp="1"/>
          </p:cNvSpPr>
          <p:nvPr>
            <p:ph type="title" idx="5"/>
          </p:nvPr>
        </p:nvSpPr>
        <p:spPr>
          <a:xfrm>
            <a:off x="5080400" y="774337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468" name="Google Shape;1468;g3d151b725fa_0_718"/>
          <p:cNvSpPr txBox="1">
            <a:spLocks noGrp="1"/>
          </p:cNvSpPr>
          <p:nvPr>
            <p:ph type="title" idx="6"/>
          </p:nvPr>
        </p:nvSpPr>
        <p:spPr>
          <a:xfrm>
            <a:off x="5080400" y="802032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469" name="Google Shape;1469;g3d151b725fa_0_718"/>
          <p:cNvSpPr txBox="1">
            <a:spLocks noGrp="1"/>
          </p:cNvSpPr>
          <p:nvPr>
            <p:ph type="title" idx="7"/>
          </p:nvPr>
        </p:nvSpPr>
        <p:spPr>
          <a:xfrm>
            <a:off x="9635400" y="774337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470" name="Google Shape;1470;g3d151b725fa_0_718"/>
          <p:cNvSpPr txBox="1">
            <a:spLocks noGrp="1"/>
          </p:cNvSpPr>
          <p:nvPr>
            <p:ph type="title" idx="8"/>
          </p:nvPr>
        </p:nvSpPr>
        <p:spPr>
          <a:xfrm>
            <a:off x="9635400" y="802032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471" name="Google Shape;1471;g3d151b725fa_0_718"/>
          <p:cNvSpPr txBox="1">
            <a:spLocks noGrp="1"/>
          </p:cNvSpPr>
          <p:nvPr>
            <p:ph type="title" idx="9"/>
          </p:nvPr>
        </p:nvSpPr>
        <p:spPr>
          <a:xfrm>
            <a:off x="438100" y="9632361"/>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pic>
        <p:nvPicPr>
          <p:cNvPr id="1472" name="Google Shape;1472;g3d151b725fa_0_718" title="Group 2147229645.png"/>
          <p:cNvPicPr preferRelativeResize="0"/>
          <p:nvPr/>
        </p:nvPicPr>
        <p:blipFill rotWithShape="1">
          <a:blip r:embed="rId2">
            <a:alphaModFix/>
          </a:blip>
          <a:srcRect l="-2691" t="-509" r="-1216" b="-7693"/>
          <a:stretch/>
        </p:blipFill>
        <p:spPr>
          <a:xfrm>
            <a:off x="15221600" y="418800"/>
            <a:ext cx="2640046" cy="5490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8_Text (Third)">
  <p:cSld name="TITLE_AND_BODY_2_1">
    <p:spTree>
      <p:nvGrpSpPr>
        <p:cNvPr id="1" name="Shape 136"/>
        <p:cNvGrpSpPr/>
        <p:nvPr/>
      </p:nvGrpSpPr>
      <p:grpSpPr>
        <a:xfrm>
          <a:off x="0" y="0"/>
          <a:ext cx="0" cy="0"/>
          <a:chOff x="0" y="0"/>
          <a:chExt cx="0" cy="0"/>
        </a:xfrm>
      </p:grpSpPr>
      <p:sp>
        <p:nvSpPr>
          <p:cNvPr id="137" name="Google Shape;137;p146"/>
          <p:cNvSpPr txBox="1">
            <a:spLocks noGrp="1"/>
          </p:cNvSpPr>
          <p:nvPr>
            <p:ph type="title"/>
          </p:nvPr>
        </p:nvSpPr>
        <p:spPr>
          <a:xfrm>
            <a:off x="699525" y="3983325"/>
            <a:ext cx="8241300" cy="1237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38" name="Google Shape;138;p146"/>
          <p:cNvSpPr txBox="1">
            <a:spLocks noGrp="1"/>
          </p:cNvSpPr>
          <p:nvPr>
            <p:ph type="body" idx="1"/>
          </p:nvPr>
        </p:nvSpPr>
        <p:spPr>
          <a:xfrm>
            <a:off x="699525" y="5843023"/>
            <a:ext cx="49287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39" name="Google Shape;139;p146"/>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40" name="Google Shape;140;p146"/>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Cover 02">
  <p:cSld name="Title Slide_1">
    <p:bg>
      <p:bgPr>
        <a:solidFill>
          <a:schemeClr val="lt1"/>
        </a:solidFill>
        <a:effectLst/>
      </p:bgPr>
    </p:bg>
    <p:spTree>
      <p:nvGrpSpPr>
        <p:cNvPr id="1" name="Shape 1473"/>
        <p:cNvGrpSpPr/>
        <p:nvPr/>
      </p:nvGrpSpPr>
      <p:grpSpPr>
        <a:xfrm>
          <a:off x="0" y="0"/>
          <a:ext cx="0" cy="0"/>
          <a:chOff x="0" y="0"/>
          <a:chExt cx="0" cy="0"/>
        </a:xfrm>
      </p:grpSpPr>
      <p:sp>
        <p:nvSpPr>
          <p:cNvPr id="1474" name="Google Shape;1474;g3d151b725fa_0_730"/>
          <p:cNvSpPr/>
          <p:nvPr/>
        </p:nvSpPr>
        <p:spPr>
          <a:xfrm>
            <a:off x="0" y="102158"/>
            <a:ext cx="18288000" cy="424200"/>
          </a:xfrm>
          <a:prstGeom prst="rect">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Instagram Sans"/>
              <a:ea typeface="Instagram Sans"/>
              <a:cs typeface="Instagram Sans"/>
              <a:sym typeface="Instagram Sans"/>
            </a:endParaRPr>
          </a:p>
        </p:txBody>
      </p:sp>
      <p:sp>
        <p:nvSpPr>
          <p:cNvPr id="1475" name="Google Shape;1475;g3d151b725fa_0_730"/>
          <p:cNvSpPr txBox="1">
            <a:spLocks noGrp="1"/>
          </p:cNvSpPr>
          <p:nvPr>
            <p:ph type="title"/>
          </p:nvPr>
        </p:nvSpPr>
        <p:spPr>
          <a:xfrm>
            <a:off x="438100" y="2571750"/>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476" name="Google Shape;1476;g3d151b725fa_0_730"/>
          <p:cNvSpPr txBox="1">
            <a:spLocks noGrp="1"/>
          </p:cNvSpPr>
          <p:nvPr>
            <p:ph type="title" idx="2"/>
          </p:nvPr>
        </p:nvSpPr>
        <p:spPr>
          <a:xfrm>
            <a:off x="438100" y="774337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477" name="Google Shape;1477;g3d151b725fa_0_730"/>
          <p:cNvSpPr txBox="1">
            <a:spLocks noGrp="1"/>
          </p:cNvSpPr>
          <p:nvPr>
            <p:ph type="title" idx="3"/>
          </p:nvPr>
        </p:nvSpPr>
        <p:spPr>
          <a:xfrm>
            <a:off x="438100" y="802032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478" name="Google Shape;1478;g3d151b725fa_0_730"/>
          <p:cNvSpPr txBox="1">
            <a:spLocks noGrp="1"/>
          </p:cNvSpPr>
          <p:nvPr>
            <p:ph type="title" idx="4"/>
          </p:nvPr>
        </p:nvSpPr>
        <p:spPr>
          <a:xfrm>
            <a:off x="5080400" y="774337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479" name="Google Shape;1479;g3d151b725fa_0_730"/>
          <p:cNvSpPr txBox="1">
            <a:spLocks noGrp="1"/>
          </p:cNvSpPr>
          <p:nvPr>
            <p:ph type="title" idx="5"/>
          </p:nvPr>
        </p:nvSpPr>
        <p:spPr>
          <a:xfrm>
            <a:off x="5080400" y="802032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480" name="Google Shape;1480;g3d151b725fa_0_730"/>
          <p:cNvSpPr txBox="1">
            <a:spLocks noGrp="1"/>
          </p:cNvSpPr>
          <p:nvPr>
            <p:ph type="title" idx="6"/>
          </p:nvPr>
        </p:nvSpPr>
        <p:spPr>
          <a:xfrm>
            <a:off x="9635400" y="774337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481" name="Google Shape;1481;g3d151b725fa_0_730"/>
          <p:cNvSpPr txBox="1">
            <a:spLocks noGrp="1"/>
          </p:cNvSpPr>
          <p:nvPr>
            <p:ph type="title" idx="7"/>
          </p:nvPr>
        </p:nvSpPr>
        <p:spPr>
          <a:xfrm>
            <a:off x="9635400" y="802032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pic>
        <p:nvPicPr>
          <p:cNvPr id="1482" name="Google Shape;1482;g3d151b725fa_0_730" title="Group 2147229644.png"/>
          <p:cNvPicPr preferRelativeResize="0"/>
          <p:nvPr/>
        </p:nvPicPr>
        <p:blipFill rotWithShape="1">
          <a:blip r:embed="rId2">
            <a:alphaModFix/>
          </a:blip>
          <a:srcRect l="-1734" t="-8211" r="-1455" b="-6468"/>
          <a:stretch/>
        </p:blipFill>
        <p:spPr>
          <a:xfrm>
            <a:off x="15246150" y="379750"/>
            <a:ext cx="2621655" cy="581950"/>
          </a:xfrm>
          <a:prstGeom prst="rect">
            <a:avLst/>
          </a:prstGeom>
          <a:noFill/>
          <a:ln>
            <a:noFill/>
          </a:ln>
        </p:spPr>
      </p:pic>
      <p:sp>
        <p:nvSpPr>
          <p:cNvPr id="1483" name="Google Shape;1483;g3d151b725fa_0_730"/>
          <p:cNvSpPr txBox="1">
            <a:spLocks noGrp="1"/>
          </p:cNvSpPr>
          <p:nvPr>
            <p:ph type="title" idx="8"/>
          </p:nvPr>
        </p:nvSpPr>
        <p:spPr>
          <a:xfrm>
            <a:off x="457200" y="303877"/>
            <a:ext cx="7492800" cy="2443800"/>
          </a:xfrm>
          <a:prstGeom prst="rect">
            <a:avLst/>
          </a:prstGeom>
        </p:spPr>
        <p:txBody>
          <a:bodyPr spcFirstLastPara="1" wrap="square" lIns="0" tIns="0" rIns="0" bIns="0" anchor="t" anchorCtr="0">
            <a:noAutofit/>
          </a:bodyPr>
          <a:lstStyle>
            <a:lvl1pPr lvl="0">
              <a:spcBef>
                <a:spcPts val="0"/>
              </a:spcBef>
              <a:spcAft>
                <a:spcPts val="0"/>
              </a:spcAft>
              <a:buSzPts val="7200"/>
              <a:buNone/>
              <a:defRPr sz="72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a:endParaRPr/>
          </a:p>
        </p:txBody>
      </p:sp>
      <p:sp>
        <p:nvSpPr>
          <p:cNvPr id="1484" name="Google Shape;1484;g3d151b725fa_0_730"/>
          <p:cNvSpPr txBox="1">
            <a:spLocks noGrp="1"/>
          </p:cNvSpPr>
          <p:nvPr>
            <p:ph type="title" idx="9"/>
          </p:nvPr>
        </p:nvSpPr>
        <p:spPr>
          <a:xfrm>
            <a:off x="438100" y="9632361"/>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eams - 6 1">
  <p:cSld name="Title Slide_1_1_1">
    <p:bg>
      <p:bgPr>
        <a:solidFill>
          <a:schemeClr val="lt1"/>
        </a:solidFill>
        <a:effectLst/>
      </p:bgPr>
    </p:bg>
    <p:spTree>
      <p:nvGrpSpPr>
        <p:cNvPr id="1" name="Shape 1485"/>
        <p:cNvGrpSpPr/>
        <p:nvPr/>
      </p:nvGrpSpPr>
      <p:grpSpPr>
        <a:xfrm>
          <a:off x="0" y="0"/>
          <a:ext cx="0" cy="0"/>
          <a:chOff x="0" y="0"/>
          <a:chExt cx="0" cy="0"/>
        </a:xfrm>
      </p:grpSpPr>
      <p:sp>
        <p:nvSpPr>
          <p:cNvPr id="1486" name="Google Shape;1486;g3d151b725fa_0_742"/>
          <p:cNvSpPr txBox="1">
            <a:spLocks noGrp="1"/>
          </p:cNvSpPr>
          <p:nvPr>
            <p:ph type="title"/>
          </p:nvPr>
        </p:nvSpPr>
        <p:spPr>
          <a:xfrm>
            <a:off x="4504550" y="4275750"/>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1487" name="Google Shape;1487;g3d151b725fa_0_742"/>
          <p:cNvSpPr txBox="1">
            <a:spLocks noGrp="1"/>
          </p:cNvSpPr>
          <p:nvPr>
            <p:ph type="title" idx="2"/>
          </p:nvPr>
        </p:nvSpPr>
        <p:spPr>
          <a:xfrm>
            <a:off x="4768550" y="4561000"/>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488" name="Google Shape;1488;g3d151b725fa_0_742"/>
          <p:cNvSpPr txBox="1">
            <a:spLocks noGrp="1"/>
          </p:cNvSpPr>
          <p:nvPr>
            <p:ph type="title" idx="3"/>
          </p:nvPr>
        </p:nvSpPr>
        <p:spPr>
          <a:xfrm>
            <a:off x="8876000" y="4275750"/>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1489" name="Google Shape;1489;g3d151b725fa_0_742"/>
          <p:cNvSpPr txBox="1">
            <a:spLocks noGrp="1"/>
          </p:cNvSpPr>
          <p:nvPr>
            <p:ph type="title" idx="4"/>
          </p:nvPr>
        </p:nvSpPr>
        <p:spPr>
          <a:xfrm>
            <a:off x="9140000" y="4561000"/>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490" name="Google Shape;1490;g3d151b725fa_0_742"/>
          <p:cNvSpPr txBox="1">
            <a:spLocks noGrp="1"/>
          </p:cNvSpPr>
          <p:nvPr>
            <p:ph type="title" idx="5"/>
          </p:nvPr>
        </p:nvSpPr>
        <p:spPr>
          <a:xfrm>
            <a:off x="4504550" y="8572500"/>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1491" name="Google Shape;1491;g3d151b725fa_0_742"/>
          <p:cNvSpPr txBox="1">
            <a:spLocks noGrp="1"/>
          </p:cNvSpPr>
          <p:nvPr>
            <p:ph type="title" idx="6"/>
          </p:nvPr>
        </p:nvSpPr>
        <p:spPr>
          <a:xfrm>
            <a:off x="4768550" y="8857750"/>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492" name="Google Shape;1492;g3d151b725fa_0_742"/>
          <p:cNvSpPr txBox="1">
            <a:spLocks noGrp="1"/>
          </p:cNvSpPr>
          <p:nvPr>
            <p:ph type="title" idx="7"/>
          </p:nvPr>
        </p:nvSpPr>
        <p:spPr>
          <a:xfrm>
            <a:off x="8876000" y="8572500"/>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1493" name="Google Shape;1493;g3d151b725fa_0_742"/>
          <p:cNvSpPr txBox="1">
            <a:spLocks noGrp="1"/>
          </p:cNvSpPr>
          <p:nvPr>
            <p:ph type="title" idx="8"/>
          </p:nvPr>
        </p:nvSpPr>
        <p:spPr>
          <a:xfrm>
            <a:off x="9140000" y="8857750"/>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494" name="Google Shape;1494;g3d151b725fa_0_742"/>
          <p:cNvSpPr txBox="1">
            <a:spLocks noGrp="1"/>
          </p:cNvSpPr>
          <p:nvPr>
            <p:ph type="title" idx="9"/>
          </p:nvPr>
        </p:nvSpPr>
        <p:spPr>
          <a:xfrm>
            <a:off x="13187550" y="4275750"/>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1495" name="Google Shape;1495;g3d151b725fa_0_742"/>
          <p:cNvSpPr txBox="1">
            <a:spLocks noGrp="1"/>
          </p:cNvSpPr>
          <p:nvPr>
            <p:ph type="title" idx="13"/>
          </p:nvPr>
        </p:nvSpPr>
        <p:spPr>
          <a:xfrm>
            <a:off x="13451550" y="4561000"/>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496" name="Google Shape;1496;g3d151b725fa_0_742"/>
          <p:cNvSpPr txBox="1">
            <a:spLocks noGrp="1"/>
          </p:cNvSpPr>
          <p:nvPr>
            <p:ph type="title" idx="14"/>
          </p:nvPr>
        </p:nvSpPr>
        <p:spPr>
          <a:xfrm>
            <a:off x="13187550" y="8572500"/>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1497" name="Google Shape;1497;g3d151b725fa_0_742"/>
          <p:cNvSpPr txBox="1">
            <a:spLocks noGrp="1"/>
          </p:cNvSpPr>
          <p:nvPr>
            <p:ph type="title" idx="15"/>
          </p:nvPr>
        </p:nvSpPr>
        <p:spPr>
          <a:xfrm>
            <a:off x="13451550" y="8857750"/>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498" name="Google Shape;1498;g3d151b725fa_0_742"/>
          <p:cNvSpPr txBox="1">
            <a:spLocks noGrp="1"/>
          </p:cNvSpPr>
          <p:nvPr>
            <p:ph type="title" idx="16"/>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499" name="Google Shape;1499;g3d151b725fa_0_742"/>
          <p:cNvSpPr txBox="1">
            <a:spLocks noGrp="1"/>
          </p:cNvSpPr>
          <p:nvPr>
            <p:ph type="title" idx="17"/>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500" name="Google Shape;1500;g3d151b725fa_0_742"/>
          <p:cNvSpPr>
            <a:spLocks noGrp="1"/>
          </p:cNvSpPr>
          <p:nvPr>
            <p:ph type="pic" idx="18"/>
          </p:nvPr>
        </p:nvSpPr>
        <p:spPr>
          <a:xfrm>
            <a:off x="5088100" y="1697950"/>
            <a:ext cx="2287800" cy="2287800"/>
          </a:xfrm>
          <a:prstGeom prst="ellipse">
            <a:avLst/>
          </a:prstGeom>
          <a:noFill/>
          <a:ln>
            <a:noFill/>
          </a:ln>
        </p:spPr>
      </p:sp>
      <p:sp>
        <p:nvSpPr>
          <p:cNvPr id="1501" name="Google Shape;1501;g3d151b725fa_0_742"/>
          <p:cNvSpPr>
            <a:spLocks noGrp="1"/>
          </p:cNvSpPr>
          <p:nvPr>
            <p:ph type="pic" idx="19"/>
          </p:nvPr>
        </p:nvSpPr>
        <p:spPr>
          <a:xfrm>
            <a:off x="9459475" y="1697950"/>
            <a:ext cx="2287800" cy="2287800"/>
          </a:xfrm>
          <a:prstGeom prst="ellipse">
            <a:avLst/>
          </a:prstGeom>
          <a:noFill/>
          <a:ln>
            <a:noFill/>
          </a:ln>
        </p:spPr>
      </p:sp>
      <p:sp>
        <p:nvSpPr>
          <p:cNvPr id="1502" name="Google Shape;1502;g3d151b725fa_0_742"/>
          <p:cNvSpPr>
            <a:spLocks noGrp="1"/>
          </p:cNvSpPr>
          <p:nvPr>
            <p:ph type="pic" idx="20"/>
          </p:nvPr>
        </p:nvSpPr>
        <p:spPr>
          <a:xfrm>
            <a:off x="13830875" y="1697950"/>
            <a:ext cx="2287800" cy="2287800"/>
          </a:xfrm>
          <a:prstGeom prst="ellipse">
            <a:avLst/>
          </a:prstGeom>
          <a:noFill/>
          <a:ln>
            <a:noFill/>
          </a:ln>
        </p:spPr>
      </p:sp>
      <p:sp>
        <p:nvSpPr>
          <p:cNvPr id="1503" name="Google Shape;1503;g3d151b725fa_0_742"/>
          <p:cNvSpPr>
            <a:spLocks noGrp="1"/>
          </p:cNvSpPr>
          <p:nvPr>
            <p:ph type="pic" idx="21"/>
          </p:nvPr>
        </p:nvSpPr>
        <p:spPr>
          <a:xfrm>
            <a:off x="5088100" y="6000750"/>
            <a:ext cx="2287800" cy="2287800"/>
          </a:xfrm>
          <a:prstGeom prst="ellipse">
            <a:avLst/>
          </a:prstGeom>
          <a:noFill/>
          <a:ln>
            <a:noFill/>
          </a:ln>
        </p:spPr>
      </p:sp>
      <p:sp>
        <p:nvSpPr>
          <p:cNvPr id="1504" name="Google Shape;1504;g3d151b725fa_0_742"/>
          <p:cNvSpPr>
            <a:spLocks noGrp="1"/>
          </p:cNvSpPr>
          <p:nvPr>
            <p:ph type="pic" idx="22"/>
          </p:nvPr>
        </p:nvSpPr>
        <p:spPr>
          <a:xfrm>
            <a:off x="9459475" y="6000750"/>
            <a:ext cx="2287800" cy="2287800"/>
          </a:xfrm>
          <a:prstGeom prst="ellipse">
            <a:avLst/>
          </a:prstGeom>
          <a:noFill/>
          <a:ln>
            <a:noFill/>
          </a:ln>
        </p:spPr>
      </p:sp>
      <p:sp>
        <p:nvSpPr>
          <p:cNvPr id="1505" name="Google Shape;1505;g3d151b725fa_0_742"/>
          <p:cNvSpPr>
            <a:spLocks noGrp="1"/>
          </p:cNvSpPr>
          <p:nvPr>
            <p:ph type="pic" idx="23"/>
          </p:nvPr>
        </p:nvSpPr>
        <p:spPr>
          <a:xfrm>
            <a:off x="13830875" y="6000750"/>
            <a:ext cx="2287800" cy="2287800"/>
          </a:xfrm>
          <a:prstGeom prst="ellipse">
            <a:avLst/>
          </a:prstGeom>
          <a:noFill/>
          <a:ln>
            <a:noFill/>
          </a:ln>
        </p:spPr>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eams - 8">
  <p:cSld name="Title Slide_1_1_1_1">
    <p:bg>
      <p:bgPr>
        <a:solidFill>
          <a:schemeClr val="lt1"/>
        </a:solidFill>
        <a:effectLst/>
      </p:bgPr>
    </p:bg>
    <p:spTree>
      <p:nvGrpSpPr>
        <p:cNvPr id="1" name="Shape 1506"/>
        <p:cNvGrpSpPr/>
        <p:nvPr/>
      </p:nvGrpSpPr>
      <p:grpSpPr>
        <a:xfrm>
          <a:off x="0" y="0"/>
          <a:ext cx="0" cy="0"/>
          <a:chOff x="0" y="0"/>
          <a:chExt cx="0" cy="0"/>
        </a:xfrm>
      </p:grpSpPr>
      <p:sp>
        <p:nvSpPr>
          <p:cNvPr id="1507" name="Google Shape;1507;g3d151b725fa_0_763"/>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508" name="Google Shape;1508;g3d151b725fa_0_763"/>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509" name="Google Shape;1509;g3d151b725fa_0_763"/>
          <p:cNvSpPr>
            <a:spLocks noGrp="1"/>
          </p:cNvSpPr>
          <p:nvPr>
            <p:ph type="pic" idx="3"/>
          </p:nvPr>
        </p:nvSpPr>
        <p:spPr>
          <a:xfrm>
            <a:off x="5088100" y="1697950"/>
            <a:ext cx="1796400" cy="1796400"/>
          </a:xfrm>
          <a:prstGeom prst="ellipse">
            <a:avLst/>
          </a:prstGeom>
          <a:noFill/>
          <a:ln>
            <a:noFill/>
          </a:ln>
        </p:spPr>
      </p:sp>
      <p:sp>
        <p:nvSpPr>
          <p:cNvPr id="1510" name="Google Shape;1510;g3d151b725fa_0_763"/>
          <p:cNvSpPr>
            <a:spLocks noGrp="1"/>
          </p:cNvSpPr>
          <p:nvPr>
            <p:ph type="pic" idx="4"/>
          </p:nvPr>
        </p:nvSpPr>
        <p:spPr>
          <a:xfrm>
            <a:off x="8200175" y="1697950"/>
            <a:ext cx="1796400" cy="1796400"/>
          </a:xfrm>
          <a:prstGeom prst="ellipse">
            <a:avLst/>
          </a:prstGeom>
          <a:noFill/>
          <a:ln>
            <a:noFill/>
          </a:ln>
        </p:spPr>
      </p:sp>
      <p:sp>
        <p:nvSpPr>
          <p:cNvPr id="1511" name="Google Shape;1511;g3d151b725fa_0_763"/>
          <p:cNvSpPr>
            <a:spLocks noGrp="1"/>
          </p:cNvSpPr>
          <p:nvPr>
            <p:ph type="pic" idx="5"/>
          </p:nvPr>
        </p:nvSpPr>
        <p:spPr>
          <a:xfrm>
            <a:off x="11309675" y="1697950"/>
            <a:ext cx="1796400" cy="1796400"/>
          </a:xfrm>
          <a:prstGeom prst="ellipse">
            <a:avLst/>
          </a:prstGeom>
          <a:noFill/>
          <a:ln>
            <a:noFill/>
          </a:ln>
        </p:spPr>
      </p:sp>
      <p:sp>
        <p:nvSpPr>
          <p:cNvPr id="1512" name="Google Shape;1512;g3d151b725fa_0_763"/>
          <p:cNvSpPr>
            <a:spLocks noGrp="1"/>
          </p:cNvSpPr>
          <p:nvPr>
            <p:ph type="pic" idx="6"/>
          </p:nvPr>
        </p:nvSpPr>
        <p:spPr>
          <a:xfrm>
            <a:off x="14549275" y="1697950"/>
            <a:ext cx="1796400" cy="1796400"/>
          </a:xfrm>
          <a:prstGeom prst="ellipse">
            <a:avLst/>
          </a:prstGeom>
          <a:noFill/>
          <a:ln>
            <a:noFill/>
          </a:ln>
        </p:spPr>
      </p:sp>
      <p:sp>
        <p:nvSpPr>
          <p:cNvPr id="1513" name="Google Shape;1513;g3d151b725fa_0_763"/>
          <p:cNvSpPr>
            <a:spLocks noGrp="1"/>
          </p:cNvSpPr>
          <p:nvPr>
            <p:ph type="pic" idx="7"/>
          </p:nvPr>
        </p:nvSpPr>
        <p:spPr>
          <a:xfrm>
            <a:off x="5088100" y="6000750"/>
            <a:ext cx="1796400" cy="1796400"/>
          </a:xfrm>
          <a:prstGeom prst="ellipse">
            <a:avLst/>
          </a:prstGeom>
          <a:noFill/>
          <a:ln>
            <a:noFill/>
          </a:ln>
        </p:spPr>
      </p:sp>
      <p:sp>
        <p:nvSpPr>
          <p:cNvPr id="1514" name="Google Shape;1514;g3d151b725fa_0_763"/>
          <p:cNvSpPr>
            <a:spLocks noGrp="1"/>
          </p:cNvSpPr>
          <p:nvPr>
            <p:ph type="pic" idx="8"/>
          </p:nvPr>
        </p:nvSpPr>
        <p:spPr>
          <a:xfrm>
            <a:off x="8200175" y="6000750"/>
            <a:ext cx="1796400" cy="1796400"/>
          </a:xfrm>
          <a:prstGeom prst="ellipse">
            <a:avLst/>
          </a:prstGeom>
          <a:noFill/>
          <a:ln>
            <a:noFill/>
          </a:ln>
        </p:spPr>
      </p:sp>
      <p:sp>
        <p:nvSpPr>
          <p:cNvPr id="1515" name="Google Shape;1515;g3d151b725fa_0_763"/>
          <p:cNvSpPr>
            <a:spLocks noGrp="1"/>
          </p:cNvSpPr>
          <p:nvPr>
            <p:ph type="pic" idx="9"/>
          </p:nvPr>
        </p:nvSpPr>
        <p:spPr>
          <a:xfrm>
            <a:off x="11309675" y="6000750"/>
            <a:ext cx="1796400" cy="1796400"/>
          </a:xfrm>
          <a:prstGeom prst="ellipse">
            <a:avLst/>
          </a:prstGeom>
          <a:noFill/>
          <a:ln>
            <a:noFill/>
          </a:ln>
        </p:spPr>
      </p:sp>
      <p:sp>
        <p:nvSpPr>
          <p:cNvPr id="1516" name="Google Shape;1516;g3d151b725fa_0_763"/>
          <p:cNvSpPr>
            <a:spLocks noGrp="1"/>
          </p:cNvSpPr>
          <p:nvPr>
            <p:ph type="pic" idx="13"/>
          </p:nvPr>
        </p:nvSpPr>
        <p:spPr>
          <a:xfrm>
            <a:off x="14549275" y="6000750"/>
            <a:ext cx="1796400" cy="1796400"/>
          </a:xfrm>
          <a:prstGeom prst="ellipse">
            <a:avLst/>
          </a:prstGeom>
          <a:noFill/>
          <a:ln>
            <a:noFill/>
          </a:ln>
        </p:spPr>
      </p:sp>
      <p:sp>
        <p:nvSpPr>
          <p:cNvPr id="1517" name="Google Shape;1517;g3d151b725fa_0_763"/>
          <p:cNvSpPr txBox="1">
            <a:spLocks noGrp="1"/>
          </p:cNvSpPr>
          <p:nvPr>
            <p:ph type="title" idx="14"/>
          </p:nvPr>
        </p:nvSpPr>
        <p:spPr>
          <a:xfrm>
            <a:off x="4258900" y="378802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1518" name="Google Shape;1518;g3d151b725fa_0_763"/>
          <p:cNvSpPr txBox="1">
            <a:spLocks noGrp="1"/>
          </p:cNvSpPr>
          <p:nvPr>
            <p:ph type="title" idx="15"/>
          </p:nvPr>
        </p:nvSpPr>
        <p:spPr>
          <a:xfrm>
            <a:off x="4522900" y="407327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519" name="Google Shape;1519;g3d151b725fa_0_763"/>
          <p:cNvSpPr txBox="1">
            <a:spLocks noGrp="1"/>
          </p:cNvSpPr>
          <p:nvPr>
            <p:ph type="title" idx="16"/>
          </p:nvPr>
        </p:nvSpPr>
        <p:spPr>
          <a:xfrm>
            <a:off x="7416600" y="378802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1520" name="Google Shape;1520;g3d151b725fa_0_763"/>
          <p:cNvSpPr txBox="1">
            <a:spLocks noGrp="1"/>
          </p:cNvSpPr>
          <p:nvPr>
            <p:ph type="title" idx="17"/>
          </p:nvPr>
        </p:nvSpPr>
        <p:spPr>
          <a:xfrm>
            <a:off x="7680600" y="407327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521" name="Google Shape;1521;g3d151b725fa_0_763"/>
          <p:cNvSpPr txBox="1">
            <a:spLocks noGrp="1"/>
          </p:cNvSpPr>
          <p:nvPr>
            <p:ph type="title" idx="18"/>
          </p:nvPr>
        </p:nvSpPr>
        <p:spPr>
          <a:xfrm>
            <a:off x="10480500" y="378802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1522" name="Google Shape;1522;g3d151b725fa_0_763"/>
          <p:cNvSpPr txBox="1">
            <a:spLocks noGrp="1"/>
          </p:cNvSpPr>
          <p:nvPr>
            <p:ph type="title" idx="19"/>
          </p:nvPr>
        </p:nvSpPr>
        <p:spPr>
          <a:xfrm>
            <a:off x="10744500" y="407327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523" name="Google Shape;1523;g3d151b725fa_0_763"/>
          <p:cNvSpPr txBox="1">
            <a:spLocks noGrp="1"/>
          </p:cNvSpPr>
          <p:nvPr>
            <p:ph type="title" idx="20"/>
          </p:nvPr>
        </p:nvSpPr>
        <p:spPr>
          <a:xfrm>
            <a:off x="13720100" y="378802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1524" name="Google Shape;1524;g3d151b725fa_0_763"/>
          <p:cNvSpPr txBox="1">
            <a:spLocks noGrp="1"/>
          </p:cNvSpPr>
          <p:nvPr>
            <p:ph type="title" idx="21"/>
          </p:nvPr>
        </p:nvSpPr>
        <p:spPr>
          <a:xfrm>
            <a:off x="13984100" y="407327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525" name="Google Shape;1525;g3d151b725fa_0_763"/>
          <p:cNvSpPr txBox="1">
            <a:spLocks noGrp="1"/>
          </p:cNvSpPr>
          <p:nvPr>
            <p:ph type="title" idx="22"/>
          </p:nvPr>
        </p:nvSpPr>
        <p:spPr>
          <a:xfrm>
            <a:off x="4258900" y="807427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1526" name="Google Shape;1526;g3d151b725fa_0_763"/>
          <p:cNvSpPr txBox="1">
            <a:spLocks noGrp="1"/>
          </p:cNvSpPr>
          <p:nvPr>
            <p:ph type="title" idx="23"/>
          </p:nvPr>
        </p:nvSpPr>
        <p:spPr>
          <a:xfrm>
            <a:off x="4522900" y="835952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527" name="Google Shape;1527;g3d151b725fa_0_763"/>
          <p:cNvSpPr txBox="1">
            <a:spLocks noGrp="1"/>
          </p:cNvSpPr>
          <p:nvPr>
            <p:ph type="title" idx="24"/>
          </p:nvPr>
        </p:nvSpPr>
        <p:spPr>
          <a:xfrm>
            <a:off x="7416600" y="807427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1528" name="Google Shape;1528;g3d151b725fa_0_763"/>
          <p:cNvSpPr txBox="1">
            <a:spLocks noGrp="1"/>
          </p:cNvSpPr>
          <p:nvPr>
            <p:ph type="title" idx="25"/>
          </p:nvPr>
        </p:nvSpPr>
        <p:spPr>
          <a:xfrm>
            <a:off x="7680600" y="835952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529" name="Google Shape;1529;g3d151b725fa_0_763"/>
          <p:cNvSpPr txBox="1">
            <a:spLocks noGrp="1"/>
          </p:cNvSpPr>
          <p:nvPr>
            <p:ph type="title" idx="26"/>
          </p:nvPr>
        </p:nvSpPr>
        <p:spPr>
          <a:xfrm>
            <a:off x="10480500" y="807427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1530" name="Google Shape;1530;g3d151b725fa_0_763"/>
          <p:cNvSpPr txBox="1">
            <a:spLocks noGrp="1"/>
          </p:cNvSpPr>
          <p:nvPr>
            <p:ph type="title" idx="27"/>
          </p:nvPr>
        </p:nvSpPr>
        <p:spPr>
          <a:xfrm>
            <a:off x="10744500" y="835952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1531" name="Google Shape;1531;g3d151b725fa_0_763"/>
          <p:cNvSpPr txBox="1">
            <a:spLocks noGrp="1"/>
          </p:cNvSpPr>
          <p:nvPr>
            <p:ph type="title" idx="28"/>
          </p:nvPr>
        </p:nvSpPr>
        <p:spPr>
          <a:xfrm>
            <a:off x="13720100" y="807427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1532" name="Google Shape;1532;g3d151b725fa_0_763"/>
          <p:cNvSpPr txBox="1">
            <a:spLocks noGrp="1"/>
          </p:cNvSpPr>
          <p:nvPr>
            <p:ph type="title" idx="29"/>
          </p:nvPr>
        </p:nvSpPr>
        <p:spPr>
          <a:xfrm>
            <a:off x="13984100" y="835952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533"/>
        <p:cNvGrpSpPr/>
        <p:nvPr/>
      </p:nvGrpSpPr>
      <p:grpSpPr>
        <a:xfrm>
          <a:off x="0" y="0"/>
          <a:ext cx="0" cy="0"/>
          <a:chOff x="0" y="0"/>
          <a:chExt cx="0" cy="0"/>
        </a:xfrm>
      </p:grpSpPr>
      <p:sp>
        <p:nvSpPr>
          <p:cNvPr id="1534" name="Google Shape;1534;g3d151b725fa_0_790"/>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1535" name="Google Shape;1535;g3d151b725fa_0_790"/>
          <p:cNvSpPr txBox="1">
            <a:spLocks noGrp="1"/>
          </p:cNvSpPr>
          <p:nvPr>
            <p:ph type="title"/>
          </p:nvPr>
        </p:nvSpPr>
        <p:spPr>
          <a:xfrm>
            <a:off x="438100" y="2571750"/>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536" name="Google Shape;1536;g3d151b725fa_0_790"/>
          <p:cNvSpPr txBox="1">
            <a:spLocks noGrp="1"/>
          </p:cNvSpPr>
          <p:nvPr>
            <p:ph type="title" idx="2"/>
          </p:nvPr>
        </p:nvSpPr>
        <p:spPr>
          <a:xfrm>
            <a:off x="5086600" y="2549228"/>
            <a:ext cx="5817000" cy="502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Schedule">
  <p:cSld name="Agenda_2">
    <p:spTree>
      <p:nvGrpSpPr>
        <p:cNvPr id="1" name="Shape 1537"/>
        <p:cNvGrpSpPr/>
        <p:nvPr/>
      </p:nvGrpSpPr>
      <p:grpSpPr>
        <a:xfrm>
          <a:off x="0" y="0"/>
          <a:ext cx="0" cy="0"/>
          <a:chOff x="0" y="0"/>
          <a:chExt cx="0" cy="0"/>
        </a:xfrm>
      </p:grpSpPr>
      <p:sp>
        <p:nvSpPr>
          <p:cNvPr id="1538" name="Google Shape;1538;g3d151b725fa_0_794"/>
          <p:cNvSpPr txBox="1">
            <a:spLocks noGrp="1"/>
          </p:cNvSpPr>
          <p:nvPr>
            <p:ph type="title"/>
          </p:nvPr>
        </p:nvSpPr>
        <p:spPr>
          <a:xfrm>
            <a:off x="438100" y="2571750"/>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539" name="Google Shape;1539;g3d151b725fa_0_794"/>
          <p:cNvSpPr txBox="1">
            <a:spLocks noGrp="1"/>
          </p:cNvSpPr>
          <p:nvPr>
            <p:ph type="title" idx="2"/>
          </p:nvPr>
        </p:nvSpPr>
        <p:spPr>
          <a:xfrm>
            <a:off x="5080400" y="2571750"/>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540" name="Google Shape;1540;g3d151b725fa_0_794"/>
          <p:cNvSpPr txBox="1">
            <a:spLocks noGrp="1"/>
          </p:cNvSpPr>
          <p:nvPr>
            <p:ph type="title" idx="3"/>
          </p:nvPr>
        </p:nvSpPr>
        <p:spPr>
          <a:xfrm>
            <a:off x="12097950" y="2571750"/>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541" name="Google Shape;1541;g3d151b725fa_0_794"/>
          <p:cNvSpPr txBox="1">
            <a:spLocks noGrp="1"/>
          </p:cNvSpPr>
          <p:nvPr>
            <p:ph type="subTitle" idx="1"/>
          </p:nvPr>
        </p:nvSpPr>
        <p:spPr>
          <a:xfrm>
            <a:off x="5115500" y="2934296"/>
            <a:ext cx="5572800" cy="502200"/>
          </a:xfrm>
          <a:prstGeom prst="rect">
            <a:avLst/>
          </a:prstGeom>
        </p:spPr>
        <p:txBody>
          <a:bodyPr spcFirstLastPara="1" wrap="square" lIns="0" tIns="0" rIns="182850" bIns="18285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1542" name="Google Shape;1542;g3d151b725fa_0_794"/>
          <p:cNvSpPr txBox="1">
            <a:spLocks noGrp="1"/>
          </p:cNvSpPr>
          <p:nvPr>
            <p:ph type="subTitle" idx="4"/>
          </p:nvPr>
        </p:nvSpPr>
        <p:spPr>
          <a:xfrm>
            <a:off x="12097950" y="2934296"/>
            <a:ext cx="5733000" cy="502200"/>
          </a:xfrm>
          <a:prstGeom prst="rect">
            <a:avLst/>
          </a:prstGeom>
        </p:spPr>
        <p:txBody>
          <a:bodyPr spcFirstLastPara="1" wrap="square" lIns="0" tIns="0" rIns="182850" bIns="18285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1543" name="Google Shape;1543;g3d151b725fa_0_794"/>
          <p:cNvSpPr txBox="1">
            <a:spLocks noGrp="1"/>
          </p:cNvSpPr>
          <p:nvPr>
            <p:ph type="title" idx="5"/>
          </p:nvPr>
        </p:nvSpPr>
        <p:spPr>
          <a:xfrm>
            <a:off x="5080400" y="3462783"/>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544" name="Google Shape;1544;g3d151b725fa_0_794"/>
          <p:cNvSpPr txBox="1">
            <a:spLocks noGrp="1"/>
          </p:cNvSpPr>
          <p:nvPr>
            <p:ph type="title" idx="6"/>
          </p:nvPr>
        </p:nvSpPr>
        <p:spPr>
          <a:xfrm>
            <a:off x="12097950" y="3462783"/>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Section Title 01">
  <p:cSld name="CUSTOM_2">
    <p:spTree>
      <p:nvGrpSpPr>
        <p:cNvPr id="1" name="Shape 1545"/>
        <p:cNvGrpSpPr/>
        <p:nvPr/>
      </p:nvGrpSpPr>
      <p:grpSpPr>
        <a:xfrm>
          <a:off x="0" y="0"/>
          <a:ext cx="0" cy="0"/>
          <a:chOff x="0" y="0"/>
          <a:chExt cx="0" cy="0"/>
        </a:xfrm>
      </p:grpSpPr>
      <p:sp>
        <p:nvSpPr>
          <p:cNvPr id="1546" name="Google Shape;1546;g3d151b725fa_0_802"/>
          <p:cNvSpPr txBox="1">
            <a:spLocks noGrp="1"/>
          </p:cNvSpPr>
          <p:nvPr>
            <p:ph type="title"/>
          </p:nvPr>
        </p:nvSpPr>
        <p:spPr>
          <a:xfrm>
            <a:off x="445250" y="4069489"/>
            <a:ext cx="17385600" cy="3769800"/>
          </a:xfrm>
          <a:prstGeom prst="rect">
            <a:avLst/>
          </a:prstGeom>
        </p:spPr>
        <p:txBody>
          <a:bodyPr spcFirstLastPara="1" wrap="square" lIns="0" tIns="0" rIns="0" bIns="0" anchor="t" anchorCtr="0">
            <a:noAutofit/>
          </a:bodyPr>
          <a:lstStyle>
            <a:lvl1pPr lvl="0">
              <a:lnSpc>
                <a:spcPct val="70000"/>
              </a:lnSpc>
              <a:spcBef>
                <a:spcPts val="0"/>
              </a:spcBef>
              <a:spcAft>
                <a:spcPts val="0"/>
              </a:spcAft>
              <a:buSzPts val="18800"/>
              <a:buNone/>
              <a:defRPr sz="18800"/>
            </a:lvl1pPr>
            <a:lvl2pPr lvl="1">
              <a:lnSpc>
                <a:spcPct val="70000"/>
              </a:lnSpc>
              <a:spcBef>
                <a:spcPts val="0"/>
              </a:spcBef>
              <a:spcAft>
                <a:spcPts val="0"/>
              </a:spcAft>
              <a:buSzPts val="1000"/>
              <a:buNone/>
              <a:defRPr/>
            </a:lvl2pPr>
            <a:lvl3pPr lvl="2">
              <a:lnSpc>
                <a:spcPct val="70000"/>
              </a:lnSpc>
              <a:spcBef>
                <a:spcPts val="0"/>
              </a:spcBef>
              <a:spcAft>
                <a:spcPts val="0"/>
              </a:spcAft>
              <a:buSzPts val="1000"/>
              <a:buNone/>
              <a:defRPr/>
            </a:lvl3pPr>
            <a:lvl4pPr lvl="3">
              <a:lnSpc>
                <a:spcPct val="70000"/>
              </a:lnSpc>
              <a:spcBef>
                <a:spcPts val="0"/>
              </a:spcBef>
              <a:spcAft>
                <a:spcPts val="0"/>
              </a:spcAft>
              <a:buSzPts val="1000"/>
              <a:buNone/>
              <a:defRPr/>
            </a:lvl4pPr>
            <a:lvl5pPr lvl="4">
              <a:lnSpc>
                <a:spcPct val="70000"/>
              </a:lnSpc>
              <a:spcBef>
                <a:spcPts val="0"/>
              </a:spcBef>
              <a:spcAft>
                <a:spcPts val="0"/>
              </a:spcAft>
              <a:buSzPts val="1000"/>
              <a:buNone/>
              <a:defRPr/>
            </a:lvl5pPr>
            <a:lvl6pPr lvl="5">
              <a:lnSpc>
                <a:spcPct val="70000"/>
              </a:lnSpc>
              <a:spcBef>
                <a:spcPts val="0"/>
              </a:spcBef>
              <a:spcAft>
                <a:spcPts val="0"/>
              </a:spcAft>
              <a:buSzPts val="1000"/>
              <a:buNone/>
              <a:defRPr/>
            </a:lvl6pPr>
            <a:lvl7pPr lvl="6">
              <a:lnSpc>
                <a:spcPct val="70000"/>
              </a:lnSpc>
              <a:spcBef>
                <a:spcPts val="0"/>
              </a:spcBef>
              <a:spcAft>
                <a:spcPts val="0"/>
              </a:spcAft>
              <a:buSzPts val="1000"/>
              <a:buNone/>
              <a:defRPr/>
            </a:lvl7pPr>
            <a:lvl8pPr lvl="7">
              <a:lnSpc>
                <a:spcPct val="70000"/>
              </a:lnSpc>
              <a:spcBef>
                <a:spcPts val="0"/>
              </a:spcBef>
              <a:spcAft>
                <a:spcPts val="0"/>
              </a:spcAft>
              <a:buSzPts val="1000"/>
              <a:buNone/>
              <a:defRPr/>
            </a:lvl8pPr>
            <a:lvl9pPr lvl="8">
              <a:lnSpc>
                <a:spcPct val="70000"/>
              </a:lnSpc>
              <a:spcBef>
                <a:spcPts val="0"/>
              </a:spcBef>
              <a:spcAft>
                <a:spcPts val="0"/>
              </a:spcAft>
              <a:buSzPts val="1000"/>
              <a:buNone/>
              <a:defRPr/>
            </a:lvl9pPr>
          </a:lstStyle>
          <a:p>
            <a:endParaRPr/>
          </a:p>
        </p:txBody>
      </p:sp>
      <p:sp>
        <p:nvSpPr>
          <p:cNvPr id="1547" name="Google Shape;1547;g3d151b725fa_0_802"/>
          <p:cNvSpPr txBox="1">
            <a:spLocks noGrp="1"/>
          </p:cNvSpPr>
          <p:nvPr>
            <p:ph type="title" idx="2"/>
          </p:nvPr>
        </p:nvSpPr>
        <p:spPr>
          <a:xfrm>
            <a:off x="475250" y="3080695"/>
            <a:ext cx="5817000" cy="502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Section Title 02">
  <p:cSld name="CUSTOM_2_1">
    <p:spTree>
      <p:nvGrpSpPr>
        <p:cNvPr id="1" name="Shape 1548"/>
        <p:cNvGrpSpPr/>
        <p:nvPr/>
      </p:nvGrpSpPr>
      <p:grpSpPr>
        <a:xfrm>
          <a:off x="0" y="0"/>
          <a:ext cx="0" cy="0"/>
          <a:chOff x="0" y="0"/>
          <a:chExt cx="0" cy="0"/>
        </a:xfrm>
      </p:grpSpPr>
      <p:sp>
        <p:nvSpPr>
          <p:cNvPr id="1549" name="Google Shape;1549;g3d151b725fa_0_805"/>
          <p:cNvSpPr>
            <a:spLocks noGrp="1"/>
          </p:cNvSpPr>
          <p:nvPr>
            <p:ph type="pic" idx="2"/>
          </p:nvPr>
        </p:nvSpPr>
        <p:spPr>
          <a:xfrm>
            <a:off x="254" y="0"/>
            <a:ext cx="18288000" cy="10287000"/>
          </a:xfrm>
          <a:prstGeom prst="rect">
            <a:avLst/>
          </a:prstGeom>
          <a:solidFill>
            <a:schemeClr val="lt2"/>
          </a:solidFill>
          <a:ln>
            <a:noFill/>
          </a:ln>
        </p:spPr>
      </p:sp>
      <p:sp>
        <p:nvSpPr>
          <p:cNvPr id="1550" name="Google Shape;1550;g3d151b725fa_0_805"/>
          <p:cNvSpPr txBox="1">
            <a:spLocks noGrp="1"/>
          </p:cNvSpPr>
          <p:nvPr>
            <p:ph type="title"/>
          </p:nvPr>
        </p:nvSpPr>
        <p:spPr>
          <a:xfrm>
            <a:off x="445250" y="4069489"/>
            <a:ext cx="17385600" cy="3769800"/>
          </a:xfrm>
          <a:prstGeom prst="rect">
            <a:avLst/>
          </a:prstGeom>
        </p:spPr>
        <p:txBody>
          <a:bodyPr spcFirstLastPara="1" wrap="square" lIns="0" tIns="0" rIns="0" bIns="0" anchor="t" anchorCtr="0">
            <a:noAutofit/>
          </a:bodyPr>
          <a:lstStyle>
            <a:lvl1pPr lvl="0">
              <a:lnSpc>
                <a:spcPct val="70000"/>
              </a:lnSpc>
              <a:spcBef>
                <a:spcPts val="0"/>
              </a:spcBef>
              <a:spcAft>
                <a:spcPts val="0"/>
              </a:spcAft>
              <a:buClr>
                <a:schemeClr val="lt1"/>
              </a:buClr>
              <a:buSzPts val="18800"/>
              <a:buNone/>
              <a:defRPr sz="18800">
                <a:solidFill>
                  <a:schemeClr val="lt1"/>
                </a:solidFill>
              </a:defRPr>
            </a:lvl1pPr>
            <a:lvl2pPr lvl="1">
              <a:lnSpc>
                <a:spcPct val="70000"/>
              </a:lnSpc>
              <a:spcBef>
                <a:spcPts val="0"/>
              </a:spcBef>
              <a:spcAft>
                <a:spcPts val="0"/>
              </a:spcAft>
              <a:buClr>
                <a:schemeClr val="lt1"/>
              </a:buClr>
              <a:buSzPts val="1000"/>
              <a:buNone/>
              <a:defRPr>
                <a:solidFill>
                  <a:schemeClr val="lt1"/>
                </a:solidFill>
              </a:defRPr>
            </a:lvl2pPr>
            <a:lvl3pPr lvl="2">
              <a:lnSpc>
                <a:spcPct val="70000"/>
              </a:lnSpc>
              <a:spcBef>
                <a:spcPts val="0"/>
              </a:spcBef>
              <a:spcAft>
                <a:spcPts val="0"/>
              </a:spcAft>
              <a:buClr>
                <a:schemeClr val="lt1"/>
              </a:buClr>
              <a:buSzPts val="1000"/>
              <a:buNone/>
              <a:defRPr>
                <a:solidFill>
                  <a:schemeClr val="lt1"/>
                </a:solidFill>
              </a:defRPr>
            </a:lvl3pPr>
            <a:lvl4pPr lvl="3">
              <a:lnSpc>
                <a:spcPct val="70000"/>
              </a:lnSpc>
              <a:spcBef>
                <a:spcPts val="0"/>
              </a:spcBef>
              <a:spcAft>
                <a:spcPts val="0"/>
              </a:spcAft>
              <a:buClr>
                <a:schemeClr val="lt1"/>
              </a:buClr>
              <a:buSzPts val="1000"/>
              <a:buNone/>
              <a:defRPr>
                <a:solidFill>
                  <a:schemeClr val="lt1"/>
                </a:solidFill>
              </a:defRPr>
            </a:lvl4pPr>
            <a:lvl5pPr lvl="4">
              <a:lnSpc>
                <a:spcPct val="70000"/>
              </a:lnSpc>
              <a:spcBef>
                <a:spcPts val="0"/>
              </a:spcBef>
              <a:spcAft>
                <a:spcPts val="0"/>
              </a:spcAft>
              <a:buClr>
                <a:schemeClr val="lt1"/>
              </a:buClr>
              <a:buSzPts val="1000"/>
              <a:buNone/>
              <a:defRPr>
                <a:solidFill>
                  <a:schemeClr val="lt1"/>
                </a:solidFill>
              </a:defRPr>
            </a:lvl5pPr>
            <a:lvl6pPr lvl="5">
              <a:lnSpc>
                <a:spcPct val="70000"/>
              </a:lnSpc>
              <a:spcBef>
                <a:spcPts val="0"/>
              </a:spcBef>
              <a:spcAft>
                <a:spcPts val="0"/>
              </a:spcAft>
              <a:buClr>
                <a:schemeClr val="lt1"/>
              </a:buClr>
              <a:buSzPts val="1000"/>
              <a:buNone/>
              <a:defRPr>
                <a:solidFill>
                  <a:schemeClr val="lt1"/>
                </a:solidFill>
              </a:defRPr>
            </a:lvl6pPr>
            <a:lvl7pPr lvl="6">
              <a:lnSpc>
                <a:spcPct val="70000"/>
              </a:lnSpc>
              <a:spcBef>
                <a:spcPts val="0"/>
              </a:spcBef>
              <a:spcAft>
                <a:spcPts val="0"/>
              </a:spcAft>
              <a:buClr>
                <a:schemeClr val="lt1"/>
              </a:buClr>
              <a:buSzPts val="1000"/>
              <a:buNone/>
              <a:defRPr>
                <a:solidFill>
                  <a:schemeClr val="lt1"/>
                </a:solidFill>
              </a:defRPr>
            </a:lvl7pPr>
            <a:lvl8pPr lvl="7">
              <a:lnSpc>
                <a:spcPct val="70000"/>
              </a:lnSpc>
              <a:spcBef>
                <a:spcPts val="0"/>
              </a:spcBef>
              <a:spcAft>
                <a:spcPts val="0"/>
              </a:spcAft>
              <a:buClr>
                <a:schemeClr val="lt1"/>
              </a:buClr>
              <a:buSzPts val="1000"/>
              <a:buNone/>
              <a:defRPr>
                <a:solidFill>
                  <a:schemeClr val="lt1"/>
                </a:solidFill>
              </a:defRPr>
            </a:lvl8pPr>
            <a:lvl9pPr lvl="8">
              <a:lnSpc>
                <a:spcPct val="70000"/>
              </a:lnSpc>
              <a:spcBef>
                <a:spcPts val="0"/>
              </a:spcBef>
              <a:spcAft>
                <a:spcPts val="0"/>
              </a:spcAft>
              <a:buClr>
                <a:schemeClr val="lt1"/>
              </a:buClr>
              <a:buSzPts val="1000"/>
              <a:buNone/>
              <a:defRPr>
                <a:solidFill>
                  <a:schemeClr val="lt1"/>
                </a:solidFill>
              </a:defRPr>
            </a:lvl9pPr>
          </a:lstStyle>
          <a:p>
            <a:endParaRPr/>
          </a:p>
        </p:txBody>
      </p:sp>
      <p:sp>
        <p:nvSpPr>
          <p:cNvPr id="1551" name="Google Shape;1551;g3d151b725fa_0_805"/>
          <p:cNvSpPr txBox="1">
            <a:spLocks noGrp="1"/>
          </p:cNvSpPr>
          <p:nvPr>
            <p:ph type="title" idx="3"/>
          </p:nvPr>
        </p:nvSpPr>
        <p:spPr>
          <a:xfrm>
            <a:off x="475250" y="3080695"/>
            <a:ext cx="5817000" cy="502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Mission 01">
  <p:cSld name="CUSTOM_2_2">
    <p:spTree>
      <p:nvGrpSpPr>
        <p:cNvPr id="1" name="Shape 1552"/>
        <p:cNvGrpSpPr/>
        <p:nvPr/>
      </p:nvGrpSpPr>
      <p:grpSpPr>
        <a:xfrm>
          <a:off x="0" y="0"/>
          <a:ext cx="0" cy="0"/>
          <a:chOff x="0" y="0"/>
          <a:chExt cx="0" cy="0"/>
        </a:xfrm>
      </p:grpSpPr>
      <p:sp>
        <p:nvSpPr>
          <p:cNvPr id="1553" name="Google Shape;1553;g3d151b725fa_0_809"/>
          <p:cNvSpPr txBox="1">
            <a:spLocks noGrp="1"/>
          </p:cNvSpPr>
          <p:nvPr>
            <p:ph type="title"/>
          </p:nvPr>
        </p:nvSpPr>
        <p:spPr>
          <a:xfrm>
            <a:off x="438100" y="257175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554" name="Google Shape;1554;g3d151b725fa_0_809"/>
          <p:cNvSpPr txBox="1">
            <a:spLocks noGrp="1"/>
          </p:cNvSpPr>
          <p:nvPr>
            <p:ph type="title" idx="2"/>
          </p:nvPr>
        </p:nvSpPr>
        <p:spPr>
          <a:xfrm>
            <a:off x="5124900" y="2467600"/>
            <a:ext cx="9498600" cy="4665600"/>
          </a:xfrm>
          <a:prstGeom prst="rect">
            <a:avLst/>
          </a:prstGeom>
        </p:spPr>
        <p:txBody>
          <a:bodyPr spcFirstLastPara="1" wrap="square" lIns="0" tIns="0" rIns="0" bIns="0" anchor="t" anchorCtr="0">
            <a:noAutofit/>
          </a:bodyPr>
          <a:lstStyle>
            <a:lvl1pPr lvl="0">
              <a:spcBef>
                <a:spcPts val="0"/>
              </a:spcBef>
              <a:spcAft>
                <a:spcPts val="0"/>
              </a:spcAft>
              <a:buSzPts val="5600"/>
              <a:buNone/>
              <a:defRPr sz="56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Mission 01 - Image">
  <p:cSld name="CUSTOM_2_2_1">
    <p:spTree>
      <p:nvGrpSpPr>
        <p:cNvPr id="1" name="Shape 1555"/>
        <p:cNvGrpSpPr/>
        <p:nvPr/>
      </p:nvGrpSpPr>
      <p:grpSpPr>
        <a:xfrm>
          <a:off x="0" y="0"/>
          <a:ext cx="0" cy="0"/>
          <a:chOff x="0" y="0"/>
          <a:chExt cx="0" cy="0"/>
        </a:xfrm>
      </p:grpSpPr>
      <p:sp>
        <p:nvSpPr>
          <p:cNvPr id="1556" name="Google Shape;1556;g3d151b725fa_0_812"/>
          <p:cNvSpPr>
            <a:spLocks noGrp="1"/>
          </p:cNvSpPr>
          <p:nvPr>
            <p:ph type="pic" idx="2"/>
          </p:nvPr>
        </p:nvSpPr>
        <p:spPr>
          <a:xfrm>
            <a:off x="254" y="0"/>
            <a:ext cx="18288000" cy="10287000"/>
          </a:xfrm>
          <a:prstGeom prst="rect">
            <a:avLst/>
          </a:prstGeom>
          <a:solidFill>
            <a:schemeClr val="lt2"/>
          </a:solidFill>
          <a:ln>
            <a:noFill/>
          </a:ln>
        </p:spPr>
      </p:sp>
      <p:sp>
        <p:nvSpPr>
          <p:cNvPr id="1557" name="Google Shape;1557;g3d151b725fa_0_812"/>
          <p:cNvSpPr txBox="1">
            <a:spLocks noGrp="1"/>
          </p:cNvSpPr>
          <p:nvPr>
            <p:ph type="title"/>
          </p:nvPr>
        </p:nvSpPr>
        <p:spPr>
          <a:xfrm>
            <a:off x="438100" y="257175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b="1">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1558" name="Google Shape;1558;g3d151b725fa_0_812"/>
          <p:cNvSpPr txBox="1">
            <a:spLocks noGrp="1"/>
          </p:cNvSpPr>
          <p:nvPr>
            <p:ph type="title" idx="3"/>
          </p:nvPr>
        </p:nvSpPr>
        <p:spPr>
          <a:xfrm>
            <a:off x="5124900" y="2467600"/>
            <a:ext cx="9498600" cy="4665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5600"/>
              <a:buNone/>
              <a:defRPr sz="5600">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Mission 02">
  <p:cSld name="CUSTOM_2_2_2">
    <p:spTree>
      <p:nvGrpSpPr>
        <p:cNvPr id="1" name="Shape 1559"/>
        <p:cNvGrpSpPr/>
        <p:nvPr/>
      </p:nvGrpSpPr>
      <p:grpSpPr>
        <a:xfrm>
          <a:off x="0" y="0"/>
          <a:ext cx="0" cy="0"/>
          <a:chOff x="0" y="0"/>
          <a:chExt cx="0" cy="0"/>
        </a:xfrm>
      </p:grpSpPr>
      <p:sp>
        <p:nvSpPr>
          <p:cNvPr id="1560" name="Google Shape;1560;g3d151b725fa_0_816"/>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561" name="Google Shape;1561;g3d151b725fa_0_816"/>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562" name="Google Shape;1562;g3d151b725fa_0_816"/>
          <p:cNvSpPr txBox="1">
            <a:spLocks noGrp="1"/>
          </p:cNvSpPr>
          <p:nvPr>
            <p:ph type="title" idx="3"/>
          </p:nvPr>
        </p:nvSpPr>
        <p:spPr>
          <a:xfrm>
            <a:off x="7539300" y="3429000"/>
            <a:ext cx="3209400" cy="253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lgn="ctr">
              <a:spcBef>
                <a:spcPts val="0"/>
              </a:spcBef>
              <a:spcAft>
                <a:spcPts val="0"/>
              </a:spcAft>
              <a:buSzPts val="1000"/>
              <a:buNone/>
              <a:defRPr b="1"/>
            </a:lvl2pPr>
            <a:lvl3pPr lvl="2" algn="ctr">
              <a:spcBef>
                <a:spcPts val="0"/>
              </a:spcBef>
              <a:spcAft>
                <a:spcPts val="0"/>
              </a:spcAft>
              <a:buSzPts val="1000"/>
              <a:buNone/>
              <a:defRPr b="1"/>
            </a:lvl3pPr>
            <a:lvl4pPr lvl="3" algn="ctr">
              <a:spcBef>
                <a:spcPts val="0"/>
              </a:spcBef>
              <a:spcAft>
                <a:spcPts val="0"/>
              </a:spcAft>
              <a:buSzPts val="1000"/>
              <a:buNone/>
              <a:defRPr b="1"/>
            </a:lvl4pPr>
            <a:lvl5pPr lvl="4" algn="ctr">
              <a:spcBef>
                <a:spcPts val="0"/>
              </a:spcBef>
              <a:spcAft>
                <a:spcPts val="0"/>
              </a:spcAft>
              <a:buSzPts val="1000"/>
              <a:buNone/>
              <a:defRPr b="1"/>
            </a:lvl5pPr>
            <a:lvl6pPr lvl="5" algn="ctr">
              <a:spcBef>
                <a:spcPts val="0"/>
              </a:spcBef>
              <a:spcAft>
                <a:spcPts val="0"/>
              </a:spcAft>
              <a:buSzPts val="1000"/>
              <a:buNone/>
              <a:defRPr b="1"/>
            </a:lvl6pPr>
            <a:lvl7pPr lvl="6" algn="ctr">
              <a:spcBef>
                <a:spcPts val="0"/>
              </a:spcBef>
              <a:spcAft>
                <a:spcPts val="0"/>
              </a:spcAft>
              <a:buSzPts val="1000"/>
              <a:buNone/>
              <a:defRPr b="1"/>
            </a:lvl7pPr>
            <a:lvl8pPr lvl="7" algn="ctr">
              <a:spcBef>
                <a:spcPts val="0"/>
              </a:spcBef>
              <a:spcAft>
                <a:spcPts val="0"/>
              </a:spcAft>
              <a:buSzPts val="1000"/>
              <a:buNone/>
              <a:defRPr b="1"/>
            </a:lvl8pPr>
            <a:lvl9pPr lvl="8" algn="ctr">
              <a:spcBef>
                <a:spcPts val="0"/>
              </a:spcBef>
              <a:spcAft>
                <a:spcPts val="0"/>
              </a:spcAft>
              <a:buSzPts val="1000"/>
              <a:buNone/>
              <a:defRPr b="1"/>
            </a:lvl9pPr>
          </a:lstStyle>
          <a:p>
            <a:endParaRPr/>
          </a:p>
        </p:txBody>
      </p:sp>
      <p:sp>
        <p:nvSpPr>
          <p:cNvPr id="1563" name="Google Shape;1563;g3d151b725fa_0_816"/>
          <p:cNvSpPr txBox="1">
            <a:spLocks noGrp="1"/>
          </p:cNvSpPr>
          <p:nvPr>
            <p:ph type="title" idx="4"/>
          </p:nvPr>
        </p:nvSpPr>
        <p:spPr>
          <a:xfrm>
            <a:off x="4671300" y="4175263"/>
            <a:ext cx="8945400" cy="3920400"/>
          </a:xfrm>
          <a:prstGeom prst="rect">
            <a:avLst/>
          </a:prstGeom>
        </p:spPr>
        <p:txBody>
          <a:bodyPr spcFirstLastPara="1" wrap="square" lIns="0" tIns="0" rIns="0" bIns="0" anchor="t" anchorCtr="0">
            <a:noAutofit/>
          </a:bodyPr>
          <a:lstStyle>
            <a:lvl1pPr lvl="0" algn="ctr">
              <a:spcBef>
                <a:spcPts val="0"/>
              </a:spcBef>
              <a:spcAft>
                <a:spcPts val="0"/>
              </a:spcAft>
              <a:buSzPts val="5600"/>
              <a:buNone/>
              <a:defRPr sz="56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1_Columns (Two)">
  <p:cSld name="TITLE_AND_BODY_2_2">
    <p:spTree>
      <p:nvGrpSpPr>
        <p:cNvPr id="1" name="Shape 141"/>
        <p:cNvGrpSpPr/>
        <p:nvPr/>
      </p:nvGrpSpPr>
      <p:grpSpPr>
        <a:xfrm>
          <a:off x="0" y="0"/>
          <a:ext cx="0" cy="0"/>
          <a:chOff x="0" y="0"/>
          <a:chExt cx="0" cy="0"/>
        </a:xfrm>
      </p:grpSpPr>
      <p:sp>
        <p:nvSpPr>
          <p:cNvPr id="142" name="Google Shape;142;p147"/>
          <p:cNvSpPr txBox="1">
            <a:spLocks noGrp="1"/>
          </p:cNvSpPr>
          <p:nvPr>
            <p:ph type="title"/>
          </p:nvPr>
        </p:nvSpPr>
        <p:spPr>
          <a:xfrm>
            <a:off x="140360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43" name="Google Shape;143;p147"/>
          <p:cNvSpPr txBox="1">
            <a:spLocks noGrp="1"/>
          </p:cNvSpPr>
          <p:nvPr>
            <p:ph type="body" idx="1"/>
          </p:nvPr>
        </p:nvSpPr>
        <p:spPr>
          <a:xfrm>
            <a:off x="140360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44" name="Google Shape;144;p147"/>
          <p:cNvSpPr txBox="1">
            <a:spLocks noGrp="1"/>
          </p:cNvSpPr>
          <p:nvPr>
            <p:ph type="title" idx="2"/>
          </p:nvPr>
        </p:nvSpPr>
        <p:spPr>
          <a:xfrm>
            <a:off x="1055675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45" name="Google Shape;145;p147"/>
          <p:cNvSpPr txBox="1">
            <a:spLocks noGrp="1"/>
          </p:cNvSpPr>
          <p:nvPr>
            <p:ph type="body" idx="3"/>
          </p:nvPr>
        </p:nvSpPr>
        <p:spPr>
          <a:xfrm>
            <a:off x="1055675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46" name="Google Shape;146;p147"/>
          <p:cNvSpPr txBox="1">
            <a:spLocks noGrp="1"/>
          </p:cNvSpPr>
          <p:nvPr>
            <p:ph type="subTitle" idx="4"/>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47" name="Google Shape;147;p147"/>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Mission 02 - Image">
  <p:cSld name="CUSTOM_2_2_2_1">
    <p:spTree>
      <p:nvGrpSpPr>
        <p:cNvPr id="1" name="Shape 1564"/>
        <p:cNvGrpSpPr/>
        <p:nvPr/>
      </p:nvGrpSpPr>
      <p:grpSpPr>
        <a:xfrm>
          <a:off x="0" y="0"/>
          <a:ext cx="0" cy="0"/>
          <a:chOff x="0" y="0"/>
          <a:chExt cx="0" cy="0"/>
        </a:xfrm>
      </p:grpSpPr>
      <p:sp>
        <p:nvSpPr>
          <p:cNvPr id="1565" name="Google Shape;1565;g3d151b725fa_0_821"/>
          <p:cNvSpPr>
            <a:spLocks noGrp="1"/>
          </p:cNvSpPr>
          <p:nvPr>
            <p:ph type="pic" idx="2"/>
          </p:nvPr>
        </p:nvSpPr>
        <p:spPr>
          <a:xfrm>
            <a:off x="254" y="0"/>
            <a:ext cx="18288000" cy="10287000"/>
          </a:xfrm>
          <a:prstGeom prst="rect">
            <a:avLst/>
          </a:prstGeom>
          <a:solidFill>
            <a:schemeClr val="lt2"/>
          </a:solidFill>
          <a:ln>
            <a:noFill/>
          </a:ln>
        </p:spPr>
      </p:sp>
      <p:sp>
        <p:nvSpPr>
          <p:cNvPr id="1566" name="Google Shape;1566;g3d151b725fa_0_821"/>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b="1">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1567" name="Google Shape;1567;g3d151b725fa_0_821"/>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1568" name="Google Shape;1568;g3d151b725fa_0_821"/>
          <p:cNvSpPr txBox="1">
            <a:spLocks noGrp="1"/>
          </p:cNvSpPr>
          <p:nvPr>
            <p:ph type="title" idx="4"/>
          </p:nvPr>
        </p:nvSpPr>
        <p:spPr>
          <a:xfrm>
            <a:off x="7539300" y="3429000"/>
            <a:ext cx="3209400" cy="2538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1800"/>
              <a:buNone/>
              <a:defRPr sz="1800" b="1">
                <a:solidFill>
                  <a:schemeClr val="lt1"/>
                </a:solidFill>
              </a:defRPr>
            </a:lvl1pPr>
            <a:lvl2pPr lvl="1" algn="ctr">
              <a:spcBef>
                <a:spcPts val="0"/>
              </a:spcBef>
              <a:spcAft>
                <a:spcPts val="0"/>
              </a:spcAft>
              <a:buClr>
                <a:schemeClr val="lt1"/>
              </a:buClr>
              <a:buSzPts val="1000"/>
              <a:buNone/>
              <a:defRPr b="1">
                <a:solidFill>
                  <a:schemeClr val="lt1"/>
                </a:solidFill>
              </a:defRPr>
            </a:lvl2pPr>
            <a:lvl3pPr lvl="2" algn="ctr">
              <a:spcBef>
                <a:spcPts val="0"/>
              </a:spcBef>
              <a:spcAft>
                <a:spcPts val="0"/>
              </a:spcAft>
              <a:buClr>
                <a:schemeClr val="lt1"/>
              </a:buClr>
              <a:buSzPts val="1000"/>
              <a:buNone/>
              <a:defRPr b="1">
                <a:solidFill>
                  <a:schemeClr val="lt1"/>
                </a:solidFill>
              </a:defRPr>
            </a:lvl3pPr>
            <a:lvl4pPr lvl="3" algn="ctr">
              <a:spcBef>
                <a:spcPts val="0"/>
              </a:spcBef>
              <a:spcAft>
                <a:spcPts val="0"/>
              </a:spcAft>
              <a:buClr>
                <a:schemeClr val="lt1"/>
              </a:buClr>
              <a:buSzPts val="1000"/>
              <a:buNone/>
              <a:defRPr b="1">
                <a:solidFill>
                  <a:schemeClr val="lt1"/>
                </a:solidFill>
              </a:defRPr>
            </a:lvl4pPr>
            <a:lvl5pPr lvl="4" algn="ctr">
              <a:spcBef>
                <a:spcPts val="0"/>
              </a:spcBef>
              <a:spcAft>
                <a:spcPts val="0"/>
              </a:spcAft>
              <a:buClr>
                <a:schemeClr val="lt1"/>
              </a:buClr>
              <a:buSzPts val="1000"/>
              <a:buNone/>
              <a:defRPr b="1">
                <a:solidFill>
                  <a:schemeClr val="lt1"/>
                </a:solidFill>
              </a:defRPr>
            </a:lvl5pPr>
            <a:lvl6pPr lvl="5" algn="ctr">
              <a:spcBef>
                <a:spcPts val="0"/>
              </a:spcBef>
              <a:spcAft>
                <a:spcPts val="0"/>
              </a:spcAft>
              <a:buClr>
                <a:schemeClr val="lt1"/>
              </a:buClr>
              <a:buSzPts val="1000"/>
              <a:buNone/>
              <a:defRPr b="1">
                <a:solidFill>
                  <a:schemeClr val="lt1"/>
                </a:solidFill>
              </a:defRPr>
            </a:lvl6pPr>
            <a:lvl7pPr lvl="6" algn="ctr">
              <a:spcBef>
                <a:spcPts val="0"/>
              </a:spcBef>
              <a:spcAft>
                <a:spcPts val="0"/>
              </a:spcAft>
              <a:buClr>
                <a:schemeClr val="lt1"/>
              </a:buClr>
              <a:buSzPts val="1000"/>
              <a:buNone/>
              <a:defRPr b="1">
                <a:solidFill>
                  <a:schemeClr val="lt1"/>
                </a:solidFill>
              </a:defRPr>
            </a:lvl7pPr>
            <a:lvl8pPr lvl="7" algn="ctr">
              <a:spcBef>
                <a:spcPts val="0"/>
              </a:spcBef>
              <a:spcAft>
                <a:spcPts val="0"/>
              </a:spcAft>
              <a:buClr>
                <a:schemeClr val="lt1"/>
              </a:buClr>
              <a:buSzPts val="1000"/>
              <a:buNone/>
              <a:defRPr b="1">
                <a:solidFill>
                  <a:schemeClr val="lt1"/>
                </a:solidFill>
              </a:defRPr>
            </a:lvl8pPr>
            <a:lvl9pPr lvl="8" algn="ctr">
              <a:spcBef>
                <a:spcPts val="0"/>
              </a:spcBef>
              <a:spcAft>
                <a:spcPts val="0"/>
              </a:spcAft>
              <a:buClr>
                <a:schemeClr val="lt1"/>
              </a:buClr>
              <a:buSzPts val="1000"/>
              <a:buNone/>
              <a:defRPr b="1">
                <a:solidFill>
                  <a:schemeClr val="lt1"/>
                </a:solidFill>
              </a:defRPr>
            </a:lvl9pPr>
          </a:lstStyle>
          <a:p>
            <a:endParaRPr/>
          </a:p>
        </p:txBody>
      </p:sp>
      <p:sp>
        <p:nvSpPr>
          <p:cNvPr id="1569" name="Google Shape;1569;g3d151b725fa_0_821"/>
          <p:cNvSpPr txBox="1">
            <a:spLocks noGrp="1"/>
          </p:cNvSpPr>
          <p:nvPr>
            <p:ph type="title" idx="5"/>
          </p:nvPr>
        </p:nvSpPr>
        <p:spPr>
          <a:xfrm>
            <a:off x="4671300" y="4175263"/>
            <a:ext cx="8945400" cy="39204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5600"/>
              <a:buNone/>
              <a:defRPr sz="5600">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Quote 01">
  <p:cSld name="CUSTOM_2_2_2_2">
    <p:spTree>
      <p:nvGrpSpPr>
        <p:cNvPr id="1" name="Shape 1570"/>
        <p:cNvGrpSpPr/>
        <p:nvPr/>
      </p:nvGrpSpPr>
      <p:grpSpPr>
        <a:xfrm>
          <a:off x="0" y="0"/>
          <a:ext cx="0" cy="0"/>
          <a:chOff x="0" y="0"/>
          <a:chExt cx="0" cy="0"/>
        </a:xfrm>
      </p:grpSpPr>
      <p:sp>
        <p:nvSpPr>
          <p:cNvPr id="1571" name="Google Shape;1571;g3d151b725fa_0_827"/>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572" name="Google Shape;1572;g3d151b725fa_0_827"/>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573" name="Google Shape;1573;g3d151b725fa_0_827"/>
          <p:cNvSpPr txBox="1">
            <a:spLocks noGrp="1"/>
          </p:cNvSpPr>
          <p:nvPr>
            <p:ph type="title" idx="3"/>
          </p:nvPr>
        </p:nvSpPr>
        <p:spPr>
          <a:xfrm>
            <a:off x="7539300" y="6000750"/>
            <a:ext cx="3209400" cy="253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lgn="ctr">
              <a:spcBef>
                <a:spcPts val="0"/>
              </a:spcBef>
              <a:spcAft>
                <a:spcPts val="0"/>
              </a:spcAft>
              <a:buSzPts val="1000"/>
              <a:buNone/>
              <a:defRPr b="1"/>
            </a:lvl2pPr>
            <a:lvl3pPr lvl="2" algn="ctr">
              <a:spcBef>
                <a:spcPts val="0"/>
              </a:spcBef>
              <a:spcAft>
                <a:spcPts val="0"/>
              </a:spcAft>
              <a:buSzPts val="1000"/>
              <a:buNone/>
              <a:defRPr b="1"/>
            </a:lvl3pPr>
            <a:lvl4pPr lvl="3" algn="ctr">
              <a:spcBef>
                <a:spcPts val="0"/>
              </a:spcBef>
              <a:spcAft>
                <a:spcPts val="0"/>
              </a:spcAft>
              <a:buSzPts val="1000"/>
              <a:buNone/>
              <a:defRPr b="1"/>
            </a:lvl4pPr>
            <a:lvl5pPr lvl="4" algn="ctr">
              <a:spcBef>
                <a:spcPts val="0"/>
              </a:spcBef>
              <a:spcAft>
                <a:spcPts val="0"/>
              </a:spcAft>
              <a:buSzPts val="1000"/>
              <a:buNone/>
              <a:defRPr b="1"/>
            </a:lvl5pPr>
            <a:lvl6pPr lvl="5" algn="ctr">
              <a:spcBef>
                <a:spcPts val="0"/>
              </a:spcBef>
              <a:spcAft>
                <a:spcPts val="0"/>
              </a:spcAft>
              <a:buSzPts val="1000"/>
              <a:buNone/>
              <a:defRPr b="1"/>
            </a:lvl6pPr>
            <a:lvl7pPr lvl="6" algn="ctr">
              <a:spcBef>
                <a:spcPts val="0"/>
              </a:spcBef>
              <a:spcAft>
                <a:spcPts val="0"/>
              </a:spcAft>
              <a:buSzPts val="1000"/>
              <a:buNone/>
              <a:defRPr b="1"/>
            </a:lvl7pPr>
            <a:lvl8pPr lvl="7" algn="ctr">
              <a:spcBef>
                <a:spcPts val="0"/>
              </a:spcBef>
              <a:spcAft>
                <a:spcPts val="0"/>
              </a:spcAft>
              <a:buSzPts val="1000"/>
              <a:buNone/>
              <a:defRPr b="1"/>
            </a:lvl8pPr>
            <a:lvl9pPr lvl="8" algn="ctr">
              <a:spcBef>
                <a:spcPts val="0"/>
              </a:spcBef>
              <a:spcAft>
                <a:spcPts val="0"/>
              </a:spcAft>
              <a:buSzPts val="1000"/>
              <a:buNone/>
              <a:defRPr b="1"/>
            </a:lvl9pPr>
          </a:lstStyle>
          <a:p>
            <a:endParaRPr/>
          </a:p>
        </p:txBody>
      </p:sp>
      <p:sp>
        <p:nvSpPr>
          <p:cNvPr id="1574" name="Google Shape;1574;g3d151b725fa_0_827"/>
          <p:cNvSpPr txBox="1">
            <a:spLocks noGrp="1"/>
          </p:cNvSpPr>
          <p:nvPr>
            <p:ph type="title" idx="4"/>
          </p:nvPr>
        </p:nvSpPr>
        <p:spPr>
          <a:xfrm>
            <a:off x="4671300" y="4175251"/>
            <a:ext cx="8945400" cy="1825800"/>
          </a:xfrm>
          <a:prstGeom prst="rect">
            <a:avLst/>
          </a:prstGeom>
        </p:spPr>
        <p:txBody>
          <a:bodyPr spcFirstLastPara="1" wrap="square" lIns="0" tIns="0" rIns="0" bIns="0" anchor="t" anchorCtr="0">
            <a:noAutofit/>
          </a:bodyPr>
          <a:lstStyle>
            <a:lvl1pPr lvl="0" algn="ctr">
              <a:spcBef>
                <a:spcPts val="0"/>
              </a:spcBef>
              <a:spcAft>
                <a:spcPts val="0"/>
              </a:spcAft>
              <a:buSzPts val="5600"/>
              <a:buNone/>
              <a:defRPr sz="56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Quote 01 - Image">
  <p:cSld name="CUSTOM_2_2_2_2_1_2">
    <p:spTree>
      <p:nvGrpSpPr>
        <p:cNvPr id="1" name="Shape 1575"/>
        <p:cNvGrpSpPr/>
        <p:nvPr/>
      </p:nvGrpSpPr>
      <p:grpSpPr>
        <a:xfrm>
          <a:off x="0" y="0"/>
          <a:ext cx="0" cy="0"/>
          <a:chOff x="0" y="0"/>
          <a:chExt cx="0" cy="0"/>
        </a:xfrm>
      </p:grpSpPr>
      <p:sp>
        <p:nvSpPr>
          <p:cNvPr id="1576" name="Google Shape;1576;g3d151b725fa_0_832"/>
          <p:cNvSpPr>
            <a:spLocks noGrp="1"/>
          </p:cNvSpPr>
          <p:nvPr>
            <p:ph type="pic" idx="2"/>
          </p:nvPr>
        </p:nvSpPr>
        <p:spPr>
          <a:xfrm>
            <a:off x="254" y="0"/>
            <a:ext cx="18288000" cy="10287000"/>
          </a:xfrm>
          <a:prstGeom prst="rect">
            <a:avLst/>
          </a:prstGeom>
          <a:solidFill>
            <a:schemeClr val="lt2"/>
          </a:solidFill>
          <a:ln>
            <a:noFill/>
          </a:ln>
        </p:spPr>
      </p:sp>
      <p:sp>
        <p:nvSpPr>
          <p:cNvPr id="1577" name="Google Shape;1577;g3d151b725fa_0_832"/>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b="1">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1578" name="Google Shape;1578;g3d151b725fa_0_832"/>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1579" name="Google Shape;1579;g3d151b725fa_0_832"/>
          <p:cNvSpPr txBox="1">
            <a:spLocks noGrp="1"/>
          </p:cNvSpPr>
          <p:nvPr>
            <p:ph type="title" idx="4"/>
          </p:nvPr>
        </p:nvSpPr>
        <p:spPr>
          <a:xfrm>
            <a:off x="7539300" y="6000750"/>
            <a:ext cx="3209400" cy="2538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1800"/>
              <a:buNone/>
              <a:defRPr sz="1800" b="1">
                <a:solidFill>
                  <a:schemeClr val="lt1"/>
                </a:solidFill>
              </a:defRPr>
            </a:lvl1pPr>
            <a:lvl2pPr lvl="1" algn="ctr">
              <a:spcBef>
                <a:spcPts val="0"/>
              </a:spcBef>
              <a:spcAft>
                <a:spcPts val="0"/>
              </a:spcAft>
              <a:buClr>
                <a:schemeClr val="lt1"/>
              </a:buClr>
              <a:buSzPts val="1000"/>
              <a:buNone/>
              <a:defRPr b="1">
                <a:solidFill>
                  <a:schemeClr val="lt1"/>
                </a:solidFill>
              </a:defRPr>
            </a:lvl2pPr>
            <a:lvl3pPr lvl="2" algn="ctr">
              <a:spcBef>
                <a:spcPts val="0"/>
              </a:spcBef>
              <a:spcAft>
                <a:spcPts val="0"/>
              </a:spcAft>
              <a:buClr>
                <a:schemeClr val="lt1"/>
              </a:buClr>
              <a:buSzPts val="1000"/>
              <a:buNone/>
              <a:defRPr b="1">
                <a:solidFill>
                  <a:schemeClr val="lt1"/>
                </a:solidFill>
              </a:defRPr>
            </a:lvl3pPr>
            <a:lvl4pPr lvl="3" algn="ctr">
              <a:spcBef>
                <a:spcPts val="0"/>
              </a:spcBef>
              <a:spcAft>
                <a:spcPts val="0"/>
              </a:spcAft>
              <a:buClr>
                <a:schemeClr val="lt1"/>
              </a:buClr>
              <a:buSzPts val="1000"/>
              <a:buNone/>
              <a:defRPr b="1">
                <a:solidFill>
                  <a:schemeClr val="lt1"/>
                </a:solidFill>
              </a:defRPr>
            </a:lvl4pPr>
            <a:lvl5pPr lvl="4" algn="ctr">
              <a:spcBef>
                <a:spcPts val="0"/>
              </a:spcBef>
              <a:spcAft>
                <a:spcPts val="0"/>
              </a:spcAft>
              <a:buClr>
                <a:schemeClr val="lt1"/>
              </a:buClr>
              <a:buSzPts val="1000"/>
              <a:buNone/>
              <a:defRPr b="1">
                <a:solidFill>
                  <a:schemeClr val="lt1"/>
                </a:solidFill>
              </a:defRPr>
            </a:lvl5pPr>
            <a:lvl6pPr lvl="5" algn="ctr">
              <a:spcBef>
                <a:spcPts val="0"/>
              </a:spcBef>
              <a:spcAft>
                <a:spcPts val="0"/>
              </a:spcAft>
              <a:buClr>
                <a:schemeClr val="lt1"/>
              </a:buClr>
              <a:buSzPts val="1000"/>
              <a:buNone/>
              <a:defRPr b="1">
                <a:solidFill>
                  <a:schemeClr val="lt1"/>
                </a:solidFill>
              </a:defRPr>
            </a:lvl6pPr>
            <a:lvl7pPr lvl="6" algn="ctr">
              <a:spcBef>
                <a:spcPts val="0"/>
              </a:spcBef>
              <a:spcAft>
                <a:spcPts val="0"/>
              </a:spcAft>
              <a:buClr>
                <a:schemeClr val="lt1"/>
              </a:buClr>
              <a:buSzPts val="1000"/>
              <a:buNone/>
              <a:defRPr b="1">
                <a:solidFill>
                  <a:schemeClr val="lt1"/>
                </a:solidFill>
              </a:defRPr>
            </a:lvl7pPr>
            <a:lvl8pPr lvl="7" algn="ctr">
              <a:spcBef>
                <a:spcPts val="0"/>
              </a:spcBef>
              <a:spcAft>
                <a:spcPts val="0"/>
              </a:spcAft>
              <a:buClr>
                <a:schemeClr val="lt1"/>
              </a:buClr>
              <a:buSzPts val="1000"/>
              <a:buNone/>
              <a:defRPr b="1">
                <a:solidFill>
                  <a:schemeClr val="lt1"/>
                </a:solidFill>
              </a:defRPr>
            </a:lvl8pPr>
            <a:lvl9pPr lvl="8" algn="ctr">
              <a:spcBef>
                <a:spcPts val="0"/>
              </a:spcBef>
              <a:spcAft>
                <a:spcPts val="0"/>
              </a:spcAft>
              <a:buClr>
                <a:schemeClr val="lt1"/>
              </a:buClr>
              <a:buSzPts val="1000"/>
              <a:buNone/>
              <a:defRPr b="1">
                <a:solidFill>
                  <a:schemeClr val="lt1"/>
                </a:solidFill>
              </a:defRPr>
            </a:lvl9pPr>
          </a:lstStyle>
          <a:p>
            <a:endParaRPr/>
          </a:p>
        </p:txBody>
      </p:sp>
      <p:sp>
        <p:nvSpPr>
          <p:cNvPr id="1580" name="Google Shape;1580;g3d151b725fa_0_832"/>
          <p:cNvSpPr txBox="1">
            <a:spLocks noGrp="1"/>
          </p:cNvSpPr>
          <p:nvPr>
            <p:ph type="title" idx="5"/>
          </p:nvPr>
        </p:nvSpPr>
        <p:spPr>
          <a:xfrm>
            <a:off x="4671300" y="4175251"/>
            <a:ext cx="8945400" cy="18258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5600"/>
              <a:buNone/>
              <a:defRPr sz="5600">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Brand Positioning - paragraph">
  <p:cSld name="CUSTOM_2_2_2_2_1_1">
    <p:spTree>
      <p:nvGrpSpPr>
        <p:cNvPr id="1" name="Shape 1581"/>
        <p:cNvGrpSpPr/>
        <p:nvPr/>
      </p:nvGrpSpPr>
      <p:grpSpPr>
        <a:xfrm>
          <a:off x="0" y="0"/>
          <a:ext cx="0" cy="0"/>
          <a:chOff x="0" y="0"/>
          <a:chExt cx="0" cy="0"/>
        </a:xfrm>
      </p:grpSpPr>
      <p:sp>
        <p:nvSpPr>
          <p:cNvPr id="1582" name="Google Shape;1582;g3d151b725fa_0_838"/>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583" name="Google Shape;1583;g3d151b725fa_0_838"/>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584" name="Google Shape;1584;g3d151b725fa_0_838"/>
          <p:cNvSpPr txBox="1">
            <a:spLocks noGrp="1"/>
          </p:cNvSpPr>
          <p:nvPr>
            <p:ph type="title" idx="3"/>
          </p:nvPr>
        </p:nvSpPr>
        <p:spPr>
          <a:xfrm>
            <a:off x="5874600" y="4297488"/>
            <a:ext cx="6538800" cy="1508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Brand Positioning - paragraph 2">
  <p:cSld name="CUSTOM_2_2_2_2_1_1_1">
    <p:spTree>
      <p:nvGrpSpPr>
        <p:cNvPr id="1" name="Shape 1585"/>
        <p:cNvGrpSpPr/>
        <p:nvPr/>
      </p:nvGrpSpPr>
      <p:grpSpPr>
        <a:xfrm>
          <a:off x="0" y="0"/>
          <a:ext cx="0" cy="0"/>
          <a:chOff x="0" y="0"/>
          <a:chExt cx="0" cy="0"/>
        </a:xfrm>
      </p:grpSpPr>
      <p:sp>
        <p:nvSpPr>
          <p:cNvPr id="1586" name="Google Shape;1586;g3d151b725fa_0_842"/>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587" name="Google Shape;1587;g3d151b725fa_0_842"/>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588" name="Google Shape;1588;g3d151b725fa_0_842"/>
          <p:cNvSpPr txBox="1">
            <a:spLocks noGrp="1"/>
          </p:cNvSpPr>
          <p:nvPr>
            <p:ph type="title" idx="3"/>
          </p:nvPr>
        </p:nvSpPr>
        <p:spPr>
          <a:xfrm>
            <a:off x="4251000" y="4274541"/>
            <a:ext cx="9786000" cy="1508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Brand Positioning - paragraph 2 1">
  <p:cSld name="CUSTOM_2_2_2_2_1_1_1_1">
    <p:spTree>
      <p:nvGrpSpPr>
        <p:cNvPr id="1" name="Shape 1589"/>
        <p:cNvGrpSpPr/>
        <p:nvPr/>
      </p:nvGrpSpPr>
      <p:grpSpPr>
        <a:xfrm>
          <a:off x="0" y="0"/>
          <a:ext cx="0" cy="0"/>
          <a:chOff x="0" y="0"/>
          <a:chExt cx="0" cy="0"/>
        </a:xfrm>
      </p:grpSpPr>
      <p:sp>
        <p:nvSpPr>
          <p:cNvPr id="1590" name="Google Shape;1590;g3d151b725fa_0_846"/>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591" name="Google Shape;1591;g3d151b725fa_0_846"/>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592" name="Google Shape;1592;g3d151b725fa_0_846"/>
          <p:cNvSpPr txBox="1">
            <a:spLocks noGrp="1"/>
          </p:cNvSpPr>
          <p:nvPr>
            <p:ph type="title" idx="3"/>
          </p:nvPr>
        </p:nvSpPr>
        <p:spPr>
          <a:xfrm>
            <a:off x="4251000" y="4274541"/>
            <a:ext cx="9786000" cy="1508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593" name="Google Shape;1593;g3d151b725fa_0_846"/>
          <p:cNvSpPr txBox="1">
            <a:spLocks noGrp="1"/>
          </p:cNvSpPr>
          <p:nvPr>
            <p:ph type="body" idx="1"/>
          </p:nvPr>
        </p:nvSpPr>
        <p:spPr>
          <a:xfrm>
            <a:off x="6181800" y="7715228"/>
            <a:ext cx="5924400" cy="3216600"/>
          </a:xfrm>
          <a:prstGeom prst="rect">
            <a:avLst/>
          </a:prstGeom>
        </p:spPr>
        <p:txBody>
          <a:bodyPr spcFirstLastPara="1" wrap="square" lIns="0" tIns="0" rIns="182850" bIns="182850" anchor="t" anchorCtr="0">
            <a:noAutofit/>
          </a:bodyPr>
          <a:lstStyle>
            <a:lvl1pPr marL="457200" lvl="0" indent="-342900" algn="ctr">
              <a:spcBef>
                <a:spcPts val="0"/>
              </a:spcBef>
              <a:spcAft>
                <a:spcPts val="0"/>
              </a:spcAft>
              <a:buSzPts val="1800"/>
              <a:buChar char="●"/>
              <a:defRPr sz="1800"/>
            </a:lvl1pPr>
            <a:lvl2pPr marL="914400" lvl="1" indent="-342900" algn="ctr">
              <a:spcBef>
                <a:spcPts val="0"/>
              </a:spcBef>
              <a:spcAft>
                <a:spcPts val="0"/>
              </a:spcAft>
              <a:buSzPts val="1800"/>
              <a:buChar char="○"/>
              <a:defRPr sz="1800"/>
            </a:lvl2pPr>
            <a:lvl3pPr marL="1371600" lvl="2" indent="-342900" algn="ctr">
              <a:spcBef>
                <a:spcPts val="0"/>
              </a:spcBef>
              <a:spcAft>
                <a:spcPts val="0"/>
              </a:spcAft>
              <a:buSzPts val="1800"/>
              <a:buChar char="■"/>
              <a:defRPr sz="1800"/>
            </a:lvl3pPr>
            <a:lvl4pPr marL="1828800" lvl="3" indent="-342900" algn="ctr">
              <a:spcBef>
                <a:spcPts val="0"/>
              </a:spcBef>
              <a:spcAft>
                <a:spcPts val="0"/>
              </a:spcAft>
              <a:buSzPts val="1800"/>
              <a:buChar char="●"/>
              <a:defRPr sz="1800"/>
            </a:lvl4pPr>
            <a:lvl5pPr marL="2286000" lvl="4" indent="-342900" algn="ctr">
              <a:spcBef>
                <a:spcPts val="0"/>
              </a:spcBef>
              <a:spcAft>
                <a:spcPts val="0"/>
              </a:spcAft>
              <a:buSzPts val="1800"/>
              <a:buChar char="○"/>
              <a:defRPr sz="1800"/>
            </a:lvl5pPr>
            <a:lvl6pPr marL="2743200" lvl="5" indent="-342900" algn="ctr">
              <a:spcBef>
                <a:spcPts val="0"/>
              </a:spcBef>
              <a:spcAft>
                <a:spcPts val="0"/>
              </a:spcAft>
              <a:buSzPts val="1800"/>
              <a:buChar char="■"/>
              <a:defRPr sz="1800"/>
            </a:lvl6pPr>
            <a:lvl7pPr marL="3200400" lvl="6" indent="-342900" algn="ctr">
              <a:spcBef>
                <a:spcPts val="0"/>
              </a:spcBef>
              <a:spcAft>
                <a:spcPts val="0"/>
              </a:spcAft>
              <a:buSzPts val="1800"/>
              <a:buChar char="●"/>
              <a:defRPr sz="1800"/>
            </a:lvl7pPr>
            <a:lvl8pPr marL="3657600" lvl="7" indent="-342900" algn="ctr">
              <a:spcBef>
                <a:spcPts val="0"/>
              </a:spcBef>
              <a:spcAft>
                <a:spcPts val="0"/>
              </a:spcAft>
              <a:buSzPts val="1800"/>
              <a:buChar char="○"/>
              <a:defRPr sz="1800"/>
            </a:lvl8pPr>
            <a:lvl9pPr marL="4114800" lvl="8" indent="-342900" algn="ctr">
              <a:spcBef>
                <a:spcPts val="0"/>
              </a:spcBef>
              <a:spcAft>
                <a:spcPts val="0"/>
              </a:spcAft>
              <a:buSzPts val="1800"/>
              <a:buChar char="■"/>
              <a:defRPr sz="1800"/>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Brand Positioning - Image overview">
  <p:cSld name="CUSTOM_2_2_2_2_1_1_1_1_1">
    <p:spTree>
      <p:nvGrpSpPr>
        <p:cNvPr id="1" name="Shape 1594"/>
        <p:cNvGrpSpPr/>
        <p:nvPr/>
      </p:nvGrpSpPr>
      <p:grpSpPr>
        <a:xfrm>
          <a:off x="0" y="0"/>
          <a:ext cx="0" cy="0"/>
          <a:chOff x="0" y="0"/>
          <a:chExt cx="0" cy="0"/>
        </a:xfrm>
      </p:grpSpPr>
      <p:pic>
        <p:nvPicPr>
          <p:cNvPr id="1595" name="Google Shape;1595;g3d151b725fa_0_851" title="Vector-6.png"/>
          <p:cNvPicPr preferRelativeResize="0"/>
          <p:nvPr/>
        </p:nvPicPr>
        <p:blipFill rotWithShape="1">
          <a:blip r:embed="rId2">
            <a:alphaModFix/>
          </a:blip>
          <a:srcRect t="50" b="50"/>
          <a:stretch/>
        </p:blipFill>
        <p:spPr>
          <a:xfrm rot="132469">
            <a:off x="9244843" y="6477185"/>
            <a:ext cx="2298651" cy="192700"/>
          </a:xfrm>
          <a:prstGeom prst="rect">
            <a:avLst/>
          </a:prstGeom>
          <a:noFill/>
          <a:ln>
            <a:noFill/>
          </a:ln>
        </p:spPr>
      </p:pic>
      <p:sp>
        <p:nvSpPr>
          <p:cNvPr id="1596" name="Google Shape;1596;g3d151b725fa_0_851"/>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597" name="Google Shape;1597;g3d151b725fa_0_851"/>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598" name="Google Shape;1598;g3d151b725fa_0_851"/>
          <p:cNvSpPr txBox="1">
            <a:spLocks noGrp="1"/>
          </p:cNvSpPr>
          <p:nvPr>
            <p:ph type="title" idx="3"/>
          </p:nvPr>
        </p:nvSpPr>
        <p:spPr>
          <a:xfrm>
            <a:off x="4251000" y="4274541"/>
            <a:ext cx="9786000" cy="1508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599" name="Google Shape;1599;g3d151b725fa_0_851"/>
          <p:cNvSpPr>
            <a:spLocks noGrp="1"/>
          </p:cNvSpPr>
          <p:nvPr>
            <p:ph type="pic" idx="4"/>
          </p:nvPr>
        </p:nvSpPr>
        <p:spPr>
          <a:xfrm>
            <a:off x="4575050" y="26800"/>
            <a:ext cx="2740200" cy="3131400"/>
          </a:xfrm>
          <a:prstGeom prst="rect">
            <a:avLst/>
          </a:prstGeom>
          <a:noFill/>
          <a:ln>
            <a:noFill/>
          </a:ln>
        </p:spPr>
      </p:sp>
      <p:sp>
        <p:nvSpPr>
          <p:cNvPr id="1600" name="Google Shape;1600;g3d151b725fa_0_851"/>
          <p:cNvSpPr>
            <a:spLocks noGrp="1"/>
          </p:cNvSpPr>
          <p:nvPr>
            <p:ph type="pic" idx="5"/>
          </p:nvPr>
        </p:nvSpPr>
        <p:spPr>
          <a:xfrm>
            <a:off x="13742000" y="26800"/>
            <a:ext cx="2740200" cy="1218000"/>
          </a:xfrm>
          <a:prstGeom prst="rect">
            <a:avLst/>
          </a:prstGeom>
          <a:noFill/>
          <a:ln>
            <a:noFill/>
          </a:ln>
        </p:spPr>
      </p:sp>
      <p:sp>
        <p:nvSpPr>
          <p:cNvPr id="1601" name="Google Shape;1601;g3d151b725fa_0_851"/>
          <p:cNvSpPr>
            <a:spLocks noGrp="1"/>
          </p:cNvSpPr>
          <p:nvPr>
            <p:ph type="pic" idx="6"/>
          </p:nvPr>
        </p:nvSpPr>
        <p:spPr>
          <a:xfrm>
            <a:off x="1388475" y="6344325"/>
            <a:ext cx="2740200" cy="3131400"/>
          </a:xfrm>
          <a:prstGeom prst="rect">
            <a:avLst/>
          </a:prstGeom>
          <a:noFill/>
          <a:ln>
            <a:noFill/>
          </a:ln>
        </p:spPr>
      </p:sp>
      <p:sp>
        <p:nvSpPr>
          <p:cNvPr id="1602" name="Google Shape;1602;g3d151b725fa_0_851"/>
          <p:cNvSpPr>
            <a:spLocks noGrp="1"/>
          </p:cNvSpPr>
          <p:nvPr>
            <p:ph type="pic" idx="7"/>
          </p:nvPr>
        </p:nvSpPr>
        <p:spPr>
          <a:xfrm>
            <a:off x="11111750" y="8869311"/>
            <a:ext cx="2740200" cy="1417800"/>
          </a:xfrm>
          <a:prstGeom prst="rect">
            <a:avLst/>
          </a:prstGeom>
          <a:noFill/>
          <a:ln>
            <a:noFill/>
          </a:ln>
        </p:spPr>
      </p:sp>
      <p:sp>
        <p:nvSpPr>
          <p:cNvPr id="1603" name="Google Shape;1603;g3d151b725fa_0_851"/>
          <p:cNvSpPr>
            <a:spLocks noGrp="1"/>
          </p:cNvSpPr>
          <p:nvPr>
            <p:ph type="pic" idx="8"/>
          </p:nvPr>
        </p:nvSpPr>
        <p:spPr>
          <a:xfrm>
            <a:off x="16060650" y="3577350"/>
            <a:ext cx="2227200" cy="3131400"/>
          </a:xfrm>
          <a:prstGeom prst="rect">
            <a:avLst/>
          </a:prstGeom>
          <a:noFill/>
          <a:ln>
            <a:noFill/>
          </a:ln>
        </p:spPr>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Brand Positioning - Three callouts">
  <p:cSld name="CUSTOM_2_2_2_2_1_1_1_1_1_1">
    <p:spTree>
      <p:nvGrpSpPr>
        <p:cNvPr id="1" name="Shape 1604"/>
        <p:cNvGrpSpPr/>
        <p:nvPr/>
      </p:nvGrpSpPr>
      <p:grpSpPr>
        <a:xfrm>
          <a:off x="0" y="0"/>
          <a:ext cx="0" cy="0"/>
          <a:chOff x="0" y="0"/>
          <a:chExt cx="0" cy="0"/>
        </a:xfrm>
      </p:grpSpPr>
      <p:sp>
        <p:nvSpPr>
          <p:cNvPr id="1605" name="Google Shape;1605;g3d151b725fa_0_861"/>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06" name="Google Shape;1606;g3d151b725fa_0_861"/>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07" name="Google Shape;1607;g3d151b725fa_0_861"/>
          <p:cNvSpPr txBox="1">
            <a:spLocks noGrp="1"/>
          </p:cNvSpPr>
          <p:nvPr>
            <p:ph type="title" idx="3"/>
          </p:nvPr>
        </p:nvSpPr>
        <p:spPr>
          <a:xfrm>
            <a:off x="3658826" y="34290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08" name="Google Shape;1608;g3d151b725fa_0_861"/>
          <p:cNvSpPr txBox="1">
            <a:spLocks noGrp="1"/>
          </p:cNvSpPr>
          <p:nvPr>
            <p:ph type="title" idx="4"/>
          </p:nvPr>
        </p:nvSpPr>
        <p:spPr>
          <a:xfrm>
            <a:off x="3658826" y="5143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09" name="Google Shape;1609;g3d151b725fa_0_861"/>
          <p:cNvSpPr txBox="1">
            <a:spLocks noGrp="1"/>
          </p:cNvSpPr>
          <p:nvPr>
            <p:ph type="title" idx="5"/>
          </p:nvPr>
        </p:nvSpPr>
        <p:spPr>
          <a:xfrm>
            <a:off x="3658826" y="772065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10" name="Google Shape;1610;g3d151b725fa_0_861"/>
          <p:cNvSpPr txBox="1">
            <a:spLocks noGrp="1"/>
          </p:cNvSpPr>
          <p:nvPr>
            <p:ph type="title" idx="6"/>
          </p:nvPr>
        </p:nvSpPr>
        <p:spPr>
          <a:xfrm>
            <a:off x="7883174" y="3415196"/>
            <a:ext cx="6464400" cy="2538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b="1"/>
            </a:lvl2pPr>
            <a:lvl3pPr lvl="2">
              <a:spcBef>
                <a:spcPts val="0"/>
              </a:spcBef>
              <a:spcAft>
                <a:spcPts val="0"/>
              </a:spcAft>
              <a:buSzPts val="3200"/>
              <a:buNone/>
              <a:defRPr sz="3200" b="1"/>
            </a:lvl3pPr>
            <a:lvl4pPr lvl="3">
              <a:spcBef>
                <a:spcPts val="0"/>
              </a:spcBef>
              <a:spcAft>
                <a:spcPts val="0"/>
              </a:spcAft>
              <a:buSzPts val="3200"/>
              <a:buNone/>
              <a:defRPr sz="3200" b="1"/>
            </a:lvl4pPr>
            <a:lvl5pPr lvl="4">
              <a:spcBef>
                <a:spcPts val="0"/>
              </a:spcBef>
              <a:spcAft>
                <a:spcPts val="0"/>
              </a:spcAft>
              <a:buSzPts val="3200"/>
              <a:buNone/>
              <a:defRPr sz="3200" b="1"/>
            </a:lvl5pPr>
            <a:lvl6pPr lvl="5">
              <a:spcBef>
                <a:spcPts val="0"/>
              </a:spcBef>
              <a:spcAft>
                <a:spcPts val="0"/>
              </a:spcAft>
              <a:buSzPts val="3200"/>
              <a:buNone/>
              <a:defRPr sz="3200" b="1"/>
            </a:lvl6pPr>
            <a:lvl7pPr lvl="6">
              <a:spcBef>
                <a:spcPts val="0"/>
              </a:spcBef>
              <a:spcAft>
                <a:spcPts val="0"/>
              </a:spcAft>
              <a:buSzPts val="3200"/>
              <a:buNone/>
              <a:defRPr sz="3200" b="1"/>
            </a:lvl7pPr>
            <a:lvl8pPr lvl="7">
              <a:spcBef>
                <a:spcPts val="0"/>
              </a:spcBef>
              <a:spcAft>
                <a:spcPts val="0"/>
              </a:spcAft>
              <a:buSzPts val="3200"/>
              <a:buNone/>
              <a:defRPr sz="3200" b="1"/>
            </a:lvl8pPr>
            <a:lvl9pPr lvl="8">
              <a:spcBef>
                <a:spcPts val="0"/>
              </a:spcBef>
              <a:spcAft>
                <a:spcPts val="0"/>
              </a:spcAft>
              <a:buSzPts val="3200"/>
              <a:buNone/>
              <a:defRPr sz="3200" b="1"/>
            </a:lvl9pPr>
          </a:lstStyle>
          <a:p>
            <a:endParaRPr/>
          </a:p>
        </p:txBody>
      </p:sp>
      <p:sp>
        <p:nvSpPr>
          <p:cNvPr id="1611" name="Google Shape;1611;g3d151b725fa_0_861"/>
          <p:cNvSpPr txBox="1">
            <a:spLocks noGrp="1"/>
          </p:cNvSpPr>
          <p:nvPr>
            <p:ph type="title" idx="7"/>
          </p:nvPr>
        </p:nvSpPr>
        <p:spPr>
          <a:xfrm>
            <a:off x="7883174" y="5129696"/>
            <a:ext cx="6464400" cy="2538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b="1"/>
            </a:lvl2pPr>
            <a:lvl3pPr lvl="2">
              <a:spcBef>
                <a:spcPts val="0"/>
              </a:spcBef>
              <a:spcAft>
                <a:spcPts val="0"/>
              </a:spcAft>
              <a:buSzPts val="3200"/>
              <a:buNone/>
              <a:defRPr sz="3200" b="1"/>
            </a:lvl3pPr>
            <a:lvl4pPr lvl="3">
              <a:spcBef>
                <a:spcPts val="0"/>
              </a:spcBef>
              <a:spcAft>
                <a:spcPts val="0"/>
              </a:spcAft>
              <a:buSzPts val="3200"/>
              <a:buNone/>
              <a:defRPr sz="3200" b="1"/>
            </a:lvl4pPr>
            <a:lvl5pPr lvl="4">
              <a:spcBef>
                <a:spcPts val="0"/>
              </a:spcBef>
              <a:spcAft>
                <a:spcPts val="0"/>
              </a:spcAft>
              <a:buSzPts val="3200"/>
              <a:buNone/>
              <a:defRPr sz="3200" b="1"/>
            </a:lvl5pPr>
            <a:lvl6pPr lvl="5">
              <a:spcBef>
                <a:spcPts val="0"/>
              </a:spcBef>
              <a:spcAft>
                <a:spcPts val="0"/>
              </a:spcAft>
              <a:buSzPts val="3200"/>
              <a:buNone/>
              <a:defRPr sz="3200" b="1"/>
            </a:lvl6pPr>
            <a:lvl7pPr lvl="6">
              <a:spcBef>
                <a:spcPts val="0"/>
              </a:spcBef>
              <a:spcAft>
                <a:spcPts val="0"/>
              </a:spcAft>
              <a:buSzPts val="3200"/>
              <a:buNone/>
              <a:defRPr sz="3200" b="1"/>
            </a:lvl7pPr>
            <a:lvl8pPr lvl="7">
              <a:spcBef>
                <a:spcPts val="0"/>
              </a:spcBef>
              <a:spcAft>
                <a:spcPts val="0"/>
              </a:spcAft>
              <a:buSzPts val="3200"/>
              <a:buNone/>
              <a:defRPr sz="3200" b="1"/>
            </a:lvl8pPr>
            <a:lvl9pPr lvl="8">
              <a:spcBef>
                <a:spcPts val="0"/>
              </a:spcBef>
              <a:spcAft>
                <a:spcPts val="0"/>
              </a:spcAft>
              <a:buSzPts val="3200"/>
              <a:buNone/>
              <a:defRPr sz="3200" b="1"/>
            </a:lvl9pPr>
          </a:lstStyle>
          <a:p>
            <a:endParaRPr/>
          </a:p>
        </p:txBody>
      </p:sp>
      <p:sp>
        <p:nvSpPr>
          <p:cNvPr id="1612" name="Google Shape;1612;g3d151b725fa_0_861"/>
          <p:cNvSpPr txBox="1">
            <a:spLocks noGrp="1"/>
          </p:cNvSpPr>
          <p:nvPr>
            <p:ph type="title" idx="8"/>
          </p:nvPr>
        </p:nvSpPr>
        <p:spPr>
          <a:xfrm>
            <a:off x="7883174" y="7693041"/>
            <a:ext cx="6464400" cy="2538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b="1"/>
            </a:lvl2pPr>
            <a:lvl3pPr lvl="2">
              <a:spcBef>
                <a:spcPts val="0"/>
              </a:spcBef>
              <a:spcAft>
                <a:spcPts val="0"/>
              </a:spcAft>
              <a:buSzPts val="3200"/>
              <a:buNone/>
              <a:defRPr sz="3200" b="1"/>
            </a:lvl3pPr>
            <a:lvl4pPr lvl="3">
              <a:spcBef>
                <a:spcPts val="0"/>
              </a:spcBef>
              <a:spcAft>
                <a:spcPts val="0"/>
              </a:spcAft>
              <a:buSzPts val="3200"/>
              <a:buNone/>
              <a:defRPr sz="3200" b="1"/>
            </a:lvl4pPr>
            <a:lvl5pPr lvl="4">
              <a:spcBef>
                <a:spcPts val="0"/>
              </a:spcBef>
              <a:spcAft>
                <a:spcPts val="0"/>
              </a:spcAft>
              <a:buSzPts val="3200"/>
              <a:buNone/>
              <a:defRPr sz="3200" b="1"/>
            </a:lvl5pPr>
            <a:lvl6pPr lvl="5">
              <a:spcBef>
                <a:spcPts val="0"/>
              </a:spcBef>
              <a:spcAft>
                <a:spcPts val="0"/>
              </a:spcAft>
              <a:buSzPts val="3200"/>
              <a:buNone/>
              <a:defRPr sz="3200" b="1"/>
            </a:lvl6pPr>
            <a:lvl7pPr lvl="6">
              <a:spcBef>
                <a:spcPts val="0"/>
              </a:spcBef>
              <a:spcAft>
                <a:spcPts val="0"/>
              </a:spcAft>
              <a:buSzPts val="3200"/>
              <a:buNone/>
              <a:defRPr sz="3200" b="1"/>
            </a:lvl7pPr>
            <a:lvl8pPr lvl="7">
              <a:spcBef>
                <a:spcPts val="0"/>
              </a:spcBef>
              <a:spcAft>
                <a:spcPts val="0"/>
              </a:spcAft>
              <a:buSzPts val="3200"/>
              <a:buNone/>
              <a:defRPr sz="3200" b="1"/>
            </a:lvl8pPr>
            <a:lvl9pPr lvl="8">
              <a:spcBef>
                <a:spcPts val="0"/>
              </a:spcBef>
              <a:spcAft>
                <a:spcPts val="0"/>
              </a:spcAft>
              <a:buSzPts val="3200"/>
              <a:buNone/>
              <a:defRPr sz="3200" b="1"/>
            </a:lvl9pPr>
          </a:lstStyle>
          <a:p>
            <a:endParaRPr/>
          </a:p>
        </p:txBody>
      </p:sp>
      <p:sp>
        <p:nvSpPr>
          <p:cNvPr id="1613" name="Google Shape;1613;g3d151b725fa_0_861"/>
          <p:cNvSpPr txBox="1">
            <a:spLocks noGrp="1"/>
          </p:cNvSpPr>
          <p:nvPr>
            <p:ph type="title" idx="9"/>
          </p:nvPr>
        </p:nvSpPr>
        <p:spPr>
          <a:xfrm>
            <a:off x="7883126" y="3913809"/>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14" name="Google Shape;1614;g3d151b725fa_0_861"/>
          <p:cNvSpPr txBox="1">
            <a:spLocks noGrp="1"/>
          </p:cNvSpPr>
          <p:nvPr>
            <p:ph type="title" idx="13"/>
          </p:nvPr>
        </p:nvSpPr>
        <p:spPr>
          <a:xfrm>
            <a:off x="7883126" y="5628309"/>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15" name="Google Shape;1615;g3d151b725fa_0_861"/>
          <p:cNvSpPr txBox="1">
            <a:spLocks noGrp="1"/>
          </p:cNvSpPr>
          <p:nvPr>
            <p:ph type="title" idx="14"/>
          </p:nvPr>
        </p:nvSpPr>
        <p:spPr>
          <a:xfrm>
            <a:off x="7883126" y="8191654"/>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16" name="Google Shape;1616;g3d151b725fa_0_861"/>
          <p:cNvSpPr txBox="1">
            <a:spLocks noGrp="1"/>
          </p:cNvSpPr>
          <p:nvPr>
            <p:ph type="title" idx="15"/>
          </p:nvPr>
        </p:nvSpPr>
        <p:spPr>
          <a:xfrm>
            <a:off x="440895" y="3415200"/>
            <a:ext cx="2832000" cy="253800"/>
          </a:xfrm>
          <a:prstGeom prst="rect">
            <a:avLst/>
          </a:prstGeom>
        </p:spPr>
        <p:txBody>
          <a:bodyPr spcFirstLastPara="1" wrap="square" lIns="0" tIns="0" rIns="0" bIns="0" anchor="t" anchorCtr="0">
            <a:noAutofit/>
          </a:bodyPr>
          <a:lstStyle>
            <a:lvl1pPr lvl="0">
              <a:spcBef>
                <a:spcPts val="0"/>
              </a:spcBef>
              <a:spcAft>
                <a:spcPts val="0"/>
              </a:spcAft>
              <a:buClr>
                <a:schemeClr val="accent4"/>
              </a:buClr>
              <a:buSzPts val="3200"/>
              <a:buNone/>
              <a:defRPr sz="3200">
                <a:solidFill>
                  <a:schemeClr val="accent4"/>
                </a:solidFill>
              </a:defRPr>
            </a:lvl1pPr>
            <a:lvl2pPr lvl="1">
              <a:spcBef>
                <a:spcPts val="0"/>
              </a:spcBef>
              <a:spcAft>
                <a:spcPts val="0"/>
              </a:spcAft>
              <a:buClr>
                <a:schemeClr val="accent4"/>
              </a:buClr>
              <a:buSzPts val="3200"/>
              <a:buNone/>
              <a:defRPr sz="3200" b="1">
                <a:solidFill>
                  <a:schemeClr val="accent4"/>
                </a:solidFill>
              </a:defRPr>
            </a:lvl2pPr>
            <a:lvl3pPr lvl="2">
              <a:spcBef>
                <a:spcPts val="0"/>
              </a:spcBef>
              <a:spcAft>
                <a:spcPts val="0"/>
              </a:spcAft>
              <a:buClr>
                <a:schemeClr val="accent4"/>
              </a:buClr>
              <a:buSzPts val="3200"/>
              <a:buNone/>
              <a:defRPr sz="3200" b="1">
                <a:solidFill>
                  <a:schemeClr val="accent4"/>
                </a:solidFill>
              </a:defRPr>
            </a:lvl3pPr>
            <a:lvl4pPr lvl="3">
              <a:spcBef>
                <a:spcPts val="0"/>
              </a:spcBef>
              <a:spcAft>
                <a:spcPts val="0"/>
              </a:spcAft>
              <a:buClr>
                <a:schemeClr val="accent4"/>
              </a:buClr>
              <a:buSzPts val="3200"/>
              <a:buNone/>
              <a:defRPr sz="3200" b="1">
                <a:solidFill>
                  <a:schemeClr val="accent4"/>
                </a:solidFill>
              </a:defRPr>
            </a:lvl4pPr>
            <a:lvl5pPr lvl="4">
              <a:spcBef>
                <a:spcPts val="0"/>
              </a:spcBef>
              <a:spcAft>
                <a:spcPts val="0"/>
              </a:spcAft>
              <a:buClr>
                <a:schemeClr val="accent4"/>
              </a:buClr>
              <a:buSzPts val="3200"/>
              <a:buNone/>
              <a:defRPr sz="3200" b="1">
                <a:solidFill>
                  <a:schemeClr val="accent4"/>
                </a:solidFill>
              </a:defRPr>
            </a:lvl5pPr>
            <a:lvl6pPr lvl="5">
              <a:spcBef>
                <a:spcPts val="0"/>
              </a:spcBef>
              <a:spcAft>
                <a:spcPts val="0"/>
              </a:spcAft>
              <a:buClr>
                <a:schemeClr val="accent4"/>
              </a:buClr>
              <a:buSzPts val="3200"/>
              <a:buNone/>
              <a:defRPr sz="3200" b="1">
                <a:solidFill>
                  <a:schemeClr val="accent4"/>
                </a:solidFill>
              </a:defRPr>
            </a:lvl6pPr>
            <a:lvl7pPr lvl="6">
              <a:spcBef>
                <a:spcPts val="0"/>
              </a:spcBef>
              <a:spcAft>
                <a:spcPts val="0"/>
              </a:spcAft>
              <a:buClr>
                <a:schemeClr val="accent4"/>
              </a:buClr>
              <a:buSzPts val="3200"/>
              <a:buNone/>
              <a:defRPr sz="3200" b="1">
                <a:solidFill>
                  <a:schemeClr val="accent4"/>
                </a:solidFill>
              </a:defRPr>
            </a:lvl7pPr>
            <a:lvl8pPr lvl="7">
              <a:spcBef>
                <a:spcPts val="0"/>
              </a:spcBef>
              <a:spcAft>
                <a:spcPts val="0"/>
              </a:spcAft>
              <a:buClr>
                <a:schemeClr val="accent4"/>
              </a:buClr>
              <a:buSzPts val="3200"/>
              <a:buNone/>
              <a:defRPr sz="3200" b="1">
                <a:solidFill>
                  <a:schemeClr val="accent4"/>
                </a:solidFill>
              </a:defRPr>
            </a:lvl8pPr>
            <a:lvl9pPr lvl="8">
              <a:spcBef>
                <a:spcPts val="0"/>
              </a:spcBef>
              <a:spcAft>
                <a:spcPts val="0"/>
              </a:spcAft>
              <a:buClr>
                <a:schemeClr val="accent4"/>
              </a:buClr>
              <a:buSzPts val="3200"/>
              <a:buNone/>
              <a:defRPr sz="3200" b="1">
                <a:solidFill>
                  <a:schemeClr val="accent4"/>
                </a:solidFill>
              </a:defRPr>
            </a:lvl9pPr>
          </a:lstStyle>
          <a:p>
            <a:endParaRPr/>
          </a:p>
        </p:txBody>
      </p:sp>
      <p:sp>
        <p:nvSpPr>
          <p:cNvPr id="1617" name="Google Shape;1617;g3d151b725fa_0_861"/>
          <p:cNvSpPr txBox="1">
            <a:spLocks noGrp="1"/>
          </p:cNvSpPr>
          <p:nvPr>
            <p:ph type="title" idx="16"/>
          </p:nvPr>
        </p:nvSpPr>
        <p:spPr>
          <a:xfrm>
            <a:off x="440895" y="5129702"/>
            <a:ext cx="2832000" cy="253800"/>
          </a:xfrm>
          <a:prstGeom prst="rect">
            <a:avLst/>
          </a:prstGeom>
        </p:spPr>
        <p:txBody>
          <a:bodyPr spcFirstLastPara="1" wrap="square" lIns="0" tIns="0" rIns="0" bIns="0" anchor="t" anchorCtr="0">
            <a:noAutofit/>
          </a:bodyPr>
          <a:lstStyle>
            <a:lvl1pPr lvl="0">
              <a:spcBef>
                <a:spcPts val="0"/>
              </a:spcBef>
              <a:spcAft>
                <a:spcPts val="0"/>
              </a:spcAft>
              <a:buClr>
                <a:schemeClr val="accent4"/>
              </a:buClr>
              <a:buSzPts val="3200"/>
              <a:buNone/>
              <a:defRPr sz="3200">
                <a:solidFill>
                  <a:schemeClr val="accent4"/>
                </a:solidFill>
              </a:defRPr>
            </a:lvl1pPr>
            <a:lvl2pPr lvl="1">
              <a:spcBef>
                <a:spcPts val="0"/>
              </a:spcBef>
              <a:spcAft>
                <a:spcPts val="0"/>
              </a:spcAft>
              <a:buClr>
                <a:schemeClr val="accent4"/>
              </a:buClr>
              <a:buSzPts val="3200"/>
              <a:buNone/>
              <a:defRPr sz="3200" b="1">
                <a:solidFill>
                  <a:schemeClr val="accent4"/>
                </a:solidFill>
              </a:defRPr>
            </a:lvl2pPr>
            <a:lvl3pPr lvl="2">
              <a:spcBef>
                <a:spcPts val="0"/>
              </a:spcBef>
              <a:spcAft>
                <a:spcPts val="0"/>
              </a:spcAft>
              <a:buClr>
                <a:schemeClr val="accent4"/>
              </a:buClr>
              <a:buSzPts val="3200"/>
              <a:buNone/>
              <a:defRPr sz="3200" b="1">
                <a:solidFill>
                  <a:schemeClr val="accent4"/>
                </a:solidFill>
              </a:defRPr>
            </a:lvl3pPr>
            <a:lvl4pPr lvl="3">
              <a:spcBef>
                <a:spcPts val="0"/>
              </a:spcBef>
              <a:spcAft>
                <a:spcPts val="0"/>
              </a:spcAft>
              <a:buClr>
                <a:schemeClr val="accent4"/>
              </a:buClr>
              <a:buSzPts val="3200"/>
              <a:buNone/>
              <a:defRPr sz="3200" b="1">
                <a:solidFill>
                  <a:schemeClr val="accent4"/>
                </a:solidFill>
              </a:defRPr>
            </a:lvl4pPr>
            <a:lvl5pPr lvl="4">
              <a:spcBef>
                <a:spcPts val="0"/>
              </a:spcBef>
              <a:spcAft>
                <a:spcPts val="0"/>
              </a:spcAft>
              <a:buClr>
                <a:schemeClr val="accent4"/>
              </a:buClr>
              <a:buSzPts val="3200"/>
              <a:buNone/>
              <a:defRPr sz="3200" b="1">
                <a:solidFill>
                  <a:schemeClr val="accent4"/>
                </a:solidFill>
              </a:defRPr>
            </a:lvl5pPr>
            <a:lvl6pPr lvl="5">
              <a:spcBef>
                <a:spcPts val="0"/>
              </a:spcBef>
              <a:spcAft>
                <a:spcPts val="0"/>
              </a:spcAft>
              <a:buClr>
                <a:schemeClr val="accent4"/>
              </a:buClr>
              <a:buSzPts val="3200"/>
              <a:buNone/>
              <a:defRPr sz="3200" b="1">
                <a:solidFill>
                  <a:schemeClr val="accent4"/>
                </a:solidFill>
              </a:defRPr>
            </a:lvl6pPr>
            <a:lvl7pPr lvl="6">
              <a:spcBef>
                <a:spcPts val="0"/>
              </a:spcBef>
              <a:spcAft>
                <a:spcPts val="0"/>
              </a:spcAft>
              <a:buClr>
                <a:schemeClr val="accent4"/>
              </a:buClr>
              <a:buSzPts val="3200"/>
              <a:buNone/>
              <a:defRPr sz="3200" b="1">
                <a:solidFill>
                  <a:schemeClr val="accent4"/>
                </a:solidFill>
              </a:defRPr>
            </a:lvl7pPr>
            <a:lvl8pPr lvl="7">
              <a:spcBef>
                <a:spcPts val="0"/>
              </a:spcBef>
              <a:spcAft>
                <a:spcPts val="0"/>
              </a:spcAft>
              <a:buClr>
                <a:schemeClr val="accent4"/>
              </a:buClr>
              <a:buSzPts val="3200"/>
              <a:buNone/>
              <a:defRPr sz="3200" b="1">
                <a:solidFill>
                  <a:schemeClr val="accent4"/>
                </a:solidFill>
              </a:defRPr>
            </a:lvl8pPr>
            <a:lvl9pPr lvl="8">
              <a:spcBef>
                <a:spcPts val="0"/>
              </a:spcBef>
              <a:spcAft>
                <a:spcPts val="0"/>
              </a:spcAft>
              <a:buClr>
                <a:schemeClr val="accent4"/>
              </a:buClr>
              <a:buSzPts val="3200"/>
              <a:buNone/>
              <a:defRPr sz="3200" b="1">
                <a:solidFill>
                  <a:schemeClr val="accent4"/>
                </a:solidFill>
              </a:defRPr>
            </a:lvl9pPr>
          </a:lstStyle>
          <a:p>
            <a:endParaRPr/>
          </a:p>
        </p:txBody>
      </p:sp>
      <p:sp>
        <p:nvSpPr>
          <p:cNvPr id="1618" name="Google Shape;1618;g3d151b725fa_0_861"/>
          <p:cNvSpPr txBox="1">
            <a:spLocks noGrp="1"/>
          </p:cNvSpPr>
          <p:nvPr>
            <p:ph type="title" idx="17"/>
          </p:nvPr>
        </p:nvSpPr>
        <p:spPr>
          <a:xfrm>
            <a:off x="440895" y="7693050"/>
            <a:ext cx="2832000" cy="253800"/>
          </a:xfrm>
          <a:prstGeom prst="rect">
            <a:avLst/>
          </a:prstGeom>
        </p:spPr>
        <p:txBody>
          <a:bodyPr spcFirstLastPara="1" wrap="square" lIns="0" tIns="0" rIns="0" bIns="0" anchor="t" anchorCtr="0">
            <a:noAutofit/>
          </a:bodyPr>
          <a:lstStyle>
            <a:lvl1pPr lvl="0">
              <a:spcBef>
                <a:spcPts val="0"/>
              </a:spcBef>
              <a:spcAft>
                <a:spcPts val="0"/>
              </a:spcAft>
              <a:buClr>
                <a:schemeClr val="accent4"/>
              </a:buClr>
              <a:buSzPts val="3200"/>
              <a:buNone/>
              <a:defRPr sz="3200">
                <a:solidFill>
                  <a:schemeClr val="accent4"/>
                </a:solidFill>
              </a:defRPr>
            </a:lvl1pPr>
            <a:lvl2pPr lvl="1">
              <a:spcBef>
                <a:spcPts val="0"/>
              </a:spcBef>
              <a:spcAft>
                <a:spcPts val="0"/>
              </a:spcAft>
              <a:buClr>
                <a:schemeClr val="accent4"/>
              </a:buClr>
              <a:buSzPts val="3200"/>
              <a:buNone/>
              <a:defRPr sz="3200" b="1">
                <a:solidFill>
                  <a:schemeClr val="accent4"/>
                </a:solidFill>
              </a:defRPr>
            </a:lvl2pPr>
            <a:lvl3pPr lvl="2">
              <a:spcBef>
                <a:spcPts val="0"/>
              </a:spcBef>
              <a:spcAft>
                <a:spcPts val="0"/>
              </a:spcAft>
              <a:buClr>
                <a:schemeClr val="accent4"/>
              </a:buClr>
              <a:buSzPts val="3200"/>
              <a:buNone/>
              <a:defRPr sz="3200" b="1">
                <a:solidFill>
                  <a:schemeClr val="accent4"/>
                </a:solidFill>
              </a:defRPr>
            </a:lvl3pPr>
            <a:lvl4pPr lvl="3">
              <a:spcBef>
                <a:spcPts val="0"/>
              </a:spcBef>
              <a:spcAft>
                <a:spcPts val="0"/>
              </a:spcAft>
              <a:buClr>
                <a:schemeClr val="accent4"/>
              </a:buClr>
              <a:buSzPts val="3200"/>
              <a:buNone/>
              <a:defRPr sz="3200" b="1">
                <a:solidFill>
                  <a:schemeClr val="accent4"/>
                </a:solidFill>
              </a:defRPr>
            </a:lvl4pPr>
            <a:lvl5pPr lvl="4">
              <a:spcBef>
                <a:spcPts val="0"/>
              </a:spcBef>
              <a:spcAft>
                <a:spcPts val="0"/>
              </a:spcAft>
              <a:buClr>
                <a:schemeClr val="accent4"/>
              </a:buClr>
              <a:buSzPts val="3200"/>
              <a:buNone/>
              <a:defRPr sz="3200" b="1">
                <a:solidFill>
                  <a:schemeClr val="accent4"/>
                </a:solidFill>
              </a:defRPr>
            </a:lvl5pPr>
            <a:lvl6pPr lvl="5">
              <a:spcBef>
                <a:spcPts val="0"/>
              </a:spcBef>
              <a:spcAft>
                <a:spcPts val="0"/>
              </a:spcAft>
              <a:buClr>
                <a:schemeClr val="accent4"/>
              </a:buClr>
              <a:buSzPts val="3200"/>
              <a:buNone/>
              <a:defRPr sz="3200" b="1">
                <a:solidFill>
                  <a:schemeClr val="accent4"/>
                </a:solidFill>
              </a:defRPr>
            </a:lvl6pPr>
            <a:lvl7pPr lvl="6">
              <a:spcBef>
                <a:spcPts val="0"/>
              </a:spcBef>
              <a:spcAft>
                <a:spcPts val="0"/>
              </a:spcAft>
              <a:buClr>
                <a:schemeClr val="accent4"/>
              </a:buClr>
              <a:buSzPts val="3200"/>
              <a:buNone/>
              <a:defRPr sz="3200" b="1">
                <a:solidFill>
                  <a:schemeClr val="accent4"/>
                </a:solidFill>
              </a:defRPr>
            </a:lvl7pPr>
            <a:lvl8pPr lvl="7">
              <a:spcBef>
                <a:spcPts val="0"/>
              </a:spcBef>
              <a:spcAft>
                <a:spcPts val="0"/>
              </a:spcAft>
              <a:buClr>
                <a:schemeClr val="accent4"/>
              </a:buClr>
              <a:buSzPts val="3200"/>
              <a:buNone/>
              <a:defRPr sz="3200" b="1">
                <a:solidFill>
                  <a:schemeClr val="accent4"/>
                </a:solidFill>
              </a:defRPr>
            </a:lvl8pPr>
            <a:lvl9pPr lvl="8">
              <a:spcBef>
                <a:spcPts val="0"/>
              </a:spcBef>
              <a:spcAft>
                <a:spcPts val="0"/>
              </a:spcAft>
              <a:buClr>
                <a:schemeClr val="accent4"/>
              </a:buClr>
              <a:buSzPts val="3200"/>
              <a:buNone/>
              <a:defRPr sz="3200" b="1">
                <a:solidFill>
                  <a:schemeClr val="accent4"/>
                </a:solidFill>
              </a:defRPr>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Brand Positioning - Three photo callouts">
  <p:cSld name="CUSTOM_2_2_2_2_1_1_1_1_1_1_1">
    <p:spTree>
      <p:nvGrpSpPr>
        <p:cNvPr id="1" name="Shape 1619"/>
        <p:cNvGrpSpPr/>
        <p:nvPr/>
      </p:nvGrpSpPr>
      <p:grpSpPr>
        <a:xfrm>
          <a:off x="0" y="0"/>
          <a:ext cx="0" cy="0"/>
          <a:chOff x="0" y="0"/>
          <a:chExt cx="0" cy="0"/>
        </a:xfrm>
      </p:grpSpPr>
      <p:sp>
        <p:nvSpPr>
          <p:cNvPr id="1620" name="Google Shape;1620;g3d151b725fa_0_876"/>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21" name="Google Shape;1621;g3d151b725fa_0_876"/>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pic>
        <p:nvPicPr>
          <p:cNvPr id="1622" name="Google Shape;1622;g3d151b725fa_0_876" title="grkjgk.png"/>
          <p:cNvPicPr preferRelativeResize="0"/>
          <p:nvPr/>
        </p:nvPicPr>
        <p:blipFill rotWithShape="1">
          <a:blip r:embed="rId2">
            <a:alphaModFix/>
          </a:blip>
          <a:srcRect/>
          <a:stretch/>
        </p:blipFill>
        <p:spPr>
          <a:xfrm>
            <a:off x="4804650" y="3429000"/>
            <a:ext cx="3934199" cy="3934203"/>
          </a:xfrm>
          <a:prstGeom prst="rect">
            <a:avLst/>
          </a:prstGeom>
          <a:solidFill>
            <a:srgbClr val="939598"/>
          </a:solidFill>
          <a:ln>
            <a:noFill/>
          </a:ln>
        </p:spPr>
      </p:pic>
      <p:pic>
        <p:nvPicPr>
          <p:cNvPr id="1623" name="Google Shape;1623;g3d151b725fa_0_876" title="asfdadsa.png"/>
          <p:cNvPicPr preferRelativeResize="0"/>
          <p:nvPr/>
        </p:nvPicPr>
        <p:blipFill rotWithShape="1">
          <a:blip r:embed="rId3">
            <a:alphaModFix/>
          </a:blip>
          <a:srcRect/>
          <a:stretch/>
        </p:blipFill>
        <p:spPr>
          <a:xfrm>
            <a:off x="9152100" y="3429000"/>
            <a:ext cx="3934201" cy="3934201"/>
          </a:xfrm>
          <a:prstGeom prst="rect">
            <a:avLst/>
          </a:prstGeom>
          <a:solidFill>
            <a:srgbClr val="939598"/>
          </a:solidFill>
          <a:ln>
            <a:noFill/>
          </a:ln>
        </p:spPr>
      </p:pic>
      <p:pic>
        <p:nvPicPr>
          <p:cNvPr id="1624" name="Google Shape;1624;g3d151b725fa_0_876" title="we54w6.png"/>
          <p:cNvPicPr preferRelativeResize="0"/>
          <p:nvPr/>
        </p:nvPicPr>
        <p:blipFill rotWithShape="1">
          <a:blip r:embed="rId4">
            <a:alphaModFix/>
          </a:blip>
          <a:srcRect/>
          <a:stretch/>
        </p:blipFill>
        <p:spPr>
          <a:xfrm>
            <a:off x="13499550" y="3429000"/>
            <a:ext cx="3934199" cy="3934199"/>
          </a:xfrm>
          <a:prstGeom prst="rect">
            <a:avLst/>
          </a:prstGeom>
          <a:solidFill>
            <a:srgbClr val="939598"/>
          </a:solidFill>
          <a:ln>
            <a:noFill/>
          </a:ln>
        </p:spPr>
      </p:pic>
      <p:sp>
        <p:nvSpPr>
          <p:cNvPr id="1625" name="Google Shape;1625;g3d151b725fa_0_876"/>
          <p:cNvSpPr txBox="1">
            <a:spLocks noGrp="1"/>
          </p:cNvSpPr>
          <p:nvPr>
            <p:ph type="body" idx="1"/>
          </p:nvPr>
        </p:nvSpPr>
        <p:spPr>
          <a:xfrm>
            <a:off x="463800" y="3429000"/>
            <a:ext cx="37650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626" name="Google Shape;1626;g3d151b725fa_0_876"/>
          <p:cNvSpPr txBox="1">
            <a:spLocks noGrp="1"/>
          </p:cNvSpPr>
          <p:nvPr>
            <p:ph type="body" idx="3"/>
          </p:nvPr>
        </p:nvSpPr>
        <p:spPr>
          <a:xfrm>
            <a:off x="4804650" y="7715250"/>
            <a:ext cx="37650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627" name="Google Shape;1627;g3d151b725fa_0_876"/>
          <p:cNvSpPr txBox="1">
            <a:spLocks noGrp="1"/>
          </p:cNvSpPr>
          <p:nvPr>
            <p:ph type="body" idx="4"/>
          </p:nvPr>
        </p:nvSpPr>
        <p:spPr>
          <a:xfrm>
            <a:off x="9152100" y="7715250"/>
            <a:ext cx="37650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628" name="Google Shape;1628;g3d151b725fa_0_876"/>
          <p:cNvSpPr txBox="1">
            <a:spLocks noGrp="1"/>
          </p:cNvSpPr>
          <p:nvPr>
            <p:ph type="body" idx="5"/>
          </p:nvPr>
        </p:nvSpPr>
        <p:spPr>
          <a:xfrm>
            <a:off x="13499550" y="7715250"/>
            <a:ext cx="37650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ype Only Title 01">
  <p:cSld name="CUSTOM_2_2_2_2_2">
    <p:spTree>
      <p:nvGrpSpPr>
        <p:cNvPr id="1" name="Shape 1629"/>
        <p:cNvGrpSpPr/>
        <p:nvPr/>
      </p:nvGrpSpPr>
      <p:grpSpPr>
        <a:xfrm>
          <a:off x="0" y="0"/>
          <a:ext cx="0" cy="0"/>
          <a:chOff x="0" y="0"/>
          <a:chExt cx="0" cy="0"/>
        </a:xfrm>
      </p:grpSpPr>
      <p:sp>
        <p:nvSpPr>
          <p:cNvPr id="1630" name="Google Shape;1630;g3d151b725fa_0_886"/>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31" name="Google Shape;1631;g3d151b725fa_0_886"/>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32" name="Google Shape;1632;g3d151b725fa_0_886"/>
          <p:cNvSpPr txBox="1">
            <a:spLocks noGrp="1"/>
          </p:cNvSpPr>
          <p:nvPr>
            <p:ph type="title" idx="3"/>
          </p:nvPr>
        </p:nvSpPr>
        <p:spPr>
          <a:xfrm>
            <a:off x="463800" y="3282054"/>
            <a:ext cx="6538800" cy="15084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5600"/>
              <a:buNone/>
              <a:defRPr sz="5600"/>
            </a:lvl1pPr>
            <a:lvl2pPr lvl="1">
              <a:lnSpc>
                <a:spcPct val="100000"/>
              </a:lnSpc>
              <a:spcBef>
                <a:spcPts val="0"/>
              </a:spcBef>
              <a:spcAft>
                <a:spcPts val="0"/>
              </a:spcAft>
              <a:buSzPts val="5600"/>
              <a:buNone/>
              <a:defRPr sz="5600"/>
            </a:lvl2pPr>
            <a:lvl3pPr lvl="2">
              <a:lnSpc>
                <a:spcPct val="100000"/>
              </a:lnSpc>
              <a:spcBef>
                <a:spcPts val="0"/>
              </a:spcBef>
              <a:spcAft>
                <a:spcPts val="0"/>
              </a:spcAft>
              <a:buSzPts val="5600"/>
              <a:buNone/>
              <a:defRPr sz="5600"/>
            </a:lvl3pPr>
            <a:lvl4pPr lvl="3">
              <a:lnSpc>
                <a:spcPct val="100000"/>
              </a:lnSpc>
              <a:spcBef>
                <a:spcPts val="0"/>
              </a:spcBef>
              <a:spcAft>
                <a:spcPts val="0"/>
              </a:spcAft>
              <a:buSzPts val="5600"/>
              <a:buNone/>
              <a:defRPr sz="5600"/>
            </a:lvl4pPr>
            <a:lvl5pPr lvl="4">
              <a:lnSpc>
                <a:spcPct val="100000"/>
              </a:lnSpc>
              <a:spcBef>
                <a:spcPts val="0"/>
              </a:spcBef>
              <a:spcAft>
                <a:spcPts val="0"/>
              </a:spcAft>
              <a:buSzPts val="5600"/>
              <a:buNone/>
              <a:defRPr sz="5600"/>
            </a:lvl5pPr>
            <a:lvl6pPr lvl="5">
              <a:lnSpc>
                <a:spcPct val="100000"/>
              </a:lnSpc>
              <a:spcBef>
                <a:spcPts val="0"/>
              </a:spcBef>
              <a:spcAft>
                <a:spcPts val="0"/>
              </a:spcAft>
              <a:buSzPts val="5600"/>
              <a:buNone/>
              <a:defRPr sz="5600"/>
            </a:lvl6pPr>
            <a:lvl7pPr lvl="6">
              <a:lnSpc>
                <a:spcPct val="100000"/>
              </a:lnSpc>
              <a:spcBef>
                <a:spcPts val="0"/>
              </a:spcBef>
              <a:spcAft>
                <a:spcPts val="0"/>
              </a:spcAft>
              <a:buSzPts val="5600"/>
              <a:buNone/>
              <a:defRPr sz="5600"/>
            </a:lvl7pPr>
            <a:lvl8pPr lvl="7">
              <a:lnSpc>
                <a:spcPct val="100000"/>
              </a:lnSpc>
              <a:spcBef>
                <a:spcPts val="0"/>
              </a:spcBef>
              <a:spcAft>
                <a:spcPts val="0"/>
              </a:spcAft>
              <a:buSzPts val="5600"/>
              <a:buNone/>
              <a:defRPr sz="5600"/>
            </a:lvl8pPr>
            <a:lvl9pPr lvl="8">
              <a:lnSpc>
                <a:spcPct val="100000"/>
              </a:lnSpc>
              <a:spcBef>
                <a:spcPts val="0"/>
              </a:spcBef>
              <a:spcAft>
                <a:spcPts val="0"/>
              </a:spcAft>
              <a:buSzPts val="5600"/>
              <a:buNone/>
              <a:defRPr sz="5600"/>
            </a:lvl9pPr>
          </a:lstStyle>
          <a:p>
            <a:endParaRPr/>
          </a:p>
        </p:txBody>
      </p:sp>
      <p:sp>
        <p:nvSpPr>
          <p:cNvPr id="1633" name="Google Shape;1633;g3d151b725fa_0_886"/>
          <p:cNvSpPr txBox="1">
            <a:spLocks noGrp="1"/>
          </p:cNvSpPr>
          <p:nvPr>
            <p:ph type="body" idx="1"/>
          </p:nvPr>
        </p:nvSpPr>
        <p:spPr>
          <a:xfrm>
            <a:off x="463800" y="5160028"/>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4_Columns (Three)">
  <p:cSld name="TITLE_AND_BODY_2_2_1">
    <p:spTree>
      <p:nvGrpSpPr>
        <p:cNvPr id="1" name="Shape 148"/>
        <p:cNvGrpSpPr/>
        <p:nvPr/>
      </p:nvGrpSpPr>
      <p:grpSpPr>
        <a:xfrm>
          <a:off x="0" y="0"/>
          <a:ext cx="0" cy="0"/>
          <a:chOff x="0" y="0"/>
          <a:chExt cx="0" cy="0"/>
        </a:xfrm>
      </p:grpSpPr>
      <p:sp>
        <p:nvSpPr>
          <p:cNvPr id="149" name="Google Shape;149;p148"/>
          <p:cNvSpPr txBox="1">
            <a:spLocks noGrp="1"/>
          </p:cNvSpPr>
          <p:nvPr>
            <p:ph type="title"/>
          </p:nvPr>
        </p:nvSpPr>
        <p:spPr>
          <a:xfrm>
            <a:off x="140357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50" name="Google Shape;150;p148"/>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1" name="Google Shape;151;p148"/>
          <p:cNvSpPr txBox="1">
            <a:spLocks noGrp="1"/>
          </p:cNvSpPr>
          <p:nvPr>
            <p:ph type="title" idx="2"/>
          </p:nvPr>
        </p:nvSpPr>
        <p:spPr>
          <a:xfrm>
            <a:off x="7036300"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52" name="Google Shape;152;p148"/>
          <p:cNvSpPr txBox="1">
            <a:spLocks noGrp="1"/>
          </p:cNvSpPr>
          <p:nvPr>
            <p:ph type="body" idx="3"/>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3" name="Google Shape;153;p148"/>
          <p:cNvSpPr txBox="1">
            <a:spLocks noGrp="1"/>
          </p:cNvSpPr>
          <p:nvPr>
            <p:ph type="title" idx="4"/>
          </p:nvPr>
        </p:nvSpPr>
        <p:spPr>
          <a:xfrm>
            <a:off x="1266902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54" name="Google Shape;154;p148"/>
          <p:cNvSpPr txBox="1">
            <a:spLocks noGrp="1"/>
          </p:cNvSpPr>
          <p:nvPr>
            <p:ph type="body" idx="5"/>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5" name="Google Shape;155;p148"/>
          <p:cNvSpPr txBox="1">
            <a:spLocks noGrp="1"/>
          </p:cNvSpPr>
          <p:nvPr>
            <p:ph type="subTitle" idx="6"/>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56" name="Google Shape;156;p148"/>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ype Only Title 02">
  <p:cSld name="CUSTOM_2_2_2_2_2_1">
    <p:spTree>
      <p:nvGrpSpPr>
        <p:cNvPr id="1" name="Shape 1634"/>
        <p:cNvGrpSpPr/>
        <p:nvPr/>
      </p:nvGrpSpPr>
      <p:grpSpPr>
        <a:xfrm>
          <a:off x="0" y="0"/>
          <a:ext cx="0" cy="0"/>
          <a:chOff x="0" y="0"/>
          <a:chExt cx="0" cy="0"/>
        </a:xfrm>
      </p:grpSpPr>
      <p:sp>
        <p:nvSpPr>
          <p:cNvPr id="1635" name="Google Shape;1635;g3d151b725fa_0_891"/>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36" name="Google Shape;1636;g3d151b725fa_0_891"/>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37" name="Google Shape;1637;g3d151b725fa_0_891"/>
          <p:cNvSpPr txBox="1">
            <a:spLocks noGrp="1"/>
          </p:cNvSpPr>
          <p:nvPr>
            <p:ph type="title" idx="3"/>
          </p:nvPr>
        </p:nvSpPr>
        <p:spPr>
          <a:xfrm>
            <a:off x="463800" y="4203426"/>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3200"/>
              <a:buNone/>
              <a:defRPr sz="3200"/>
            </a:lvl1pPr>
            <a:lvl2pPr lvl="1">
              <a:lnSpc>
                <a:spcPct val="100000"/>
              </a:lnSpc>
              <a:spcBef>
                <a:spcPts val="0"/>
              </a:spcBef>
              <a:spcAft>
                <a:spcPts val="0"/>
              </a:spcAft>
              <a:buSzPts val="3200"/>
              <a:buNone/>
              <a:defRPr sz="3200"/>
            </a:lvl2pPr>
            <a:lvl3pPr lvl="2">
              <a:lnSpc>
                <a:spcPct val="100000"/>
              </a:lnSpc>
              <a:spcBef>
                <a:spcPts val="0"/>
              </a:spcBef>
              <a:spcAft>
                <a:spcPts val="0"/>
              </a:spcAft>
              <a:buSzPts val="3200"/>
              <a:buNone/>
              <a:defRPr sz="3200"/>
            </a:lvl3pPr>
            <a:lvl4pPr lvl="3">
              <a:lnSpc>
                <a:spcPct val="100000"/>
              </a:lnSpc>
              <a:spcBef>
                <a:spcPts val="0"/>
              </a:spcBef>
              <a:spcAft>
                <a:spcPts val="0"/>
              </a:spcAft>
              <a:buSzPts val="3200"/>
              <a:buNone/>
              <a:defRPr sz="3200"/>
            </a:lvl4pPr>
            <a:lvl5pPr lvl="4">
              <a:lnSpc>
                <a:spcPct val="100000"/>
              </a:lnSpc>
              <a:spcBef>
                <a:spcPts val="0"/>
              </a:spcBef>
              <a:spcAft>
                <a:spcPts val="0"/>
              </a:spcAft>
              <a:buSzPts val="3200"/>
              <a:buNone/>
              <a:defRPr sz="3200"/>
            </a:lvl5pPr>
            <a:lvl6pPr lvl="5">
              <a:lnSpc>
                <a:spcPct val="100000"/>
              </a:lnSpc>
              <a:spcBef>
                <a:spcPts val="0"/>
              </a:spcBef>
              <a:spcAft>
                <a:spcPts val="0"/>
              </a:spcAft>
              <a:buSzPts val="3200"/>
              <a:buNone/>
              <a:defRPr sz="3200"/>
            </a:lvl6pPr>
            <a:lvl7pPr lvl="6">
              <a:lnSpc>
                <a:spcPct val="100000"/>
              </a:lnSpc>
              <a:spcBef>
                <a:spcPts val="0"/>
              </a:spcBef>
              <a:spcAft>
                <a:spcPts val="0"/>
              </a:spcAft>
              <a:buSzPts val="3200"/>
              <a:buNone/>
              <a:defRPr sz="3200"/>
            </a:lvl7pPr>
            <a:lvl8pPr lvl="7">
              <a:lnSpc>
                <a:spcPct val="100000"/>
              </a:lnSpc>
              <a:spcBef>
                <a:spcPts val="0"/>
              </a:spcBef>
              <a:spcAft>
                <a:spcPts val="0"/>
              </a:spcAft>
              <a:buSzPts val="3200"/>
              <a:buNone/>
              <a:defRPr sz="3200"/>
            </a:lvl8pPr>
            <a:lvl9pPr lvl="8">
              <a:lnSpc>
                <a:spcPct val="100000"/>
              </a:lnSpc>
              <a:spcBef>
                <a:spcPts val="0"/>
              </a:spcBef>
              <a:spcAft>
                <a:spcPts val="0"/>
              </a:spcAft>
              <a:buSzPts val="3200"/>
              <a:buNone/>
              <a:defRPr sz="3200"/>
            </a:lvl9pPr>
          </a:lstStyle>
          <a:p>
            <a:endParaRPr/>
          </a:p>
        </p:txBody>
      </p:sp>
      <p:sp>
        <p:nvSpPr>
          <p:cNvPr id="1638" name="Google Shape;1638;g3d151b725fa_0_891"/>
          <p:cNvSpPr txBox="1">
            <a:spLocks noGrp="1"/>
          </p:cNvSpPr>
          <p:nvPr>
            <p:ph type="body" idx="1"/>
          </p:nvPr>
        </p:nvSpPr>
        <p:spPr>
          <a:xfrm>
            <a:off x="463800" y="5160028"/>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ype Only Title 03">
  <p:cSld name="CUSTOM_2_2_2_2_2_1_1">
    <p:spTree>
      <p:nvGrpSpPr>
        <p:cNvPr id="1" name="Shape 1639"/>
        <p:cNvGrpSpPr/>
        <p:nvPr/>
      </p:nvGrpSpPr>
      <p:grpSpPr>
        <a:xfrm>
          <a:off x="0" y="0"/>
          <a:ext cx="0" cy="0"/>
          <a:chOff x="0" y="0"/>
          <a:chExt cx="0" cy="0"/>
        </a:xfrm>
      </p:grpSpPr>
      <p:sp>
        <p:nvSpPr>
          <p:cNvPr id="1640" name="Google Shape;1640;g3d151b725fa_0_896"/>
          <p:cNvSpPr txBox="1">
            <a:spLocks noGrp="1"/>
          </p:cNvSpPr>
          <p:nvPr>
            <p:ph type="title"/>
          </p:nvPr>
        </p:nvSpPr>
        <p:spPr>
          <a:xfrm>
            <a:off x="438100" y="3430587"/>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41" name="Google Shape;1641;g3d151b725fa_0_896"/>
          <p:cNvSpPr txBox="1">
            <a:spLocks noGrp="1"/>
          </p:cNvSpPr>
          <p:nvPr>
            <p:ph type="title" idx="2"/>
          </p:nvPr>
        </p:nvSpPr>
        <p:spPr>
          <a:xfrm>
            <a:off x="463800" y="4106246"/>
            <a:ext cx="6538800" cy="15084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5600"/>
              <a:buNone/>
              <a:defRPr sz="5600"/>
            </a:lvl1pPr>
            <a:lvl2pPr lvl="1">
              <a:lnSpc>
                <a:spcPct val="100000"/>
              </a:lnSpc>
              <a:spcBef>
                <a:spcPts val="0"/>
              </a:spcBef>
              <a:spcAft>
                <a:spcPts val="0"/>
              </a:spcAft>
              <a:buSzPts val="5600"/>
              <a:buNone/>
              <a:defRPr sz="5600"/>
            </a:lvl2pPr>
            <a:lvl3pPr lvl="2">
              <a:lnSpc>
                <a:spcPct val="100000"/>
              </a:lnSpc>
              <a:spcBef>
                <a:spcPts val="0"/>
              </a:spcBef>
              <a:spcAft>
                <a:spcPts val="0"/>
              </a:spcAft>
              <a:buSzPts val="5600"/>
              <a:buNone/>
              <a:defRPr sz="5600"/>
            </a:lvl3pPr>
            <a:lvl4pPr lvl="3">
              <a:lnSpc>
                <a:spcPct val="100000"/>
              </a:lnSpc>
              <a:spcBef>
                <a:spcPts val="0"/>
              </a:spcBef>
              <a:spcAft>
                <a:spcPts val="0"/>
              </a:spcAft>
              <a:buSzPts val="5600"/>
              <a:buNone/>
              <a:defRPr sz="5600"/>
            </a:lvl4pPr>
            <a:lvl5pPr lvl="4">
              <a:lnSpc>
                <a:spcPct val="100000"/>
              </a:lnSpc>
              <a:spcBef>
                <a:spcPts val="0"/>
              </a:spcBef>
              <a:spcAft>
                <a:spcPts val="0"/>
              </a:spcAft>
              <a:buSzPts val="5600"/>
              <a:buNone/>
              <a:defRPr sz="5600"/>
            </a:lvl5pPr>
            <a:lvl6pPr lvl="5">
              <a:lnSpc>
                <a:spcPct val="100000"/>
              </a:lnSpc>
              <a:spcBef>
                <a:spcPts val="0"/>
              </a:spcBef>
              <a:spcAft>
                <a:spcPts val="0"/>
              </a:spcAft>
              <a:buSzPts val="5600"/>
              <a:buNone/>
              <a:defRPr sz="5600"/>
            </a:lvl6pPr>
            <a:lvl7pPr lvl="6">
              <a:lnSpc>
                <a:spcPct val="100000"/>
              </a:lnSpc>
              <a:spcBef>
                <a:spcPts val="0"/>
              </a:spcBef>
              <a:spcAft>
                <a:spcPts val="0"/>
              </a:spcAft>
              <a:buSzPts val="5600"/>
              <a:buNone/>
              <a:defRPr sz="5600"/>
            </a:lvl7pPr>
            <a:lvl8pPr lvl="7">
              <a:lnSpc>
                <a:spcPct val="100000"/>
              </a:lnSpc>
              <a:spcBef>
                <a:spcPts val="0"/>
              </a:spcBef>
              <a:spcAft>
                <a:spcPts val="0"/>
              </a:spcAft>
              <a:buSzPts val="5600"/>
              <a:buNone/>
              <a:defRPr sz="5600"/>
            </a:lvl8pPr>
            <a:lvl9pPr lvl="8">
              <a:lnSpc>
                <a:spcPct val="100000"/>
              </a:lnSpc>
              <a:spcBef>
                <a:spcPts val="0"/>
              </a:spcBef>
              <a:spcAft>
                <a:spcPts val="0"/>
              </a:spcAft>
              <a:buSzPts val="5600"/>
              <a:buNone/>
              <a:defRPr sz="5600"/>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ype Only Title 04">
  <p:cSld name="CUSTOM_2_2_2_2_2_1_1_1">
    <p:spTree>
      <p:nvGrpSpPr>
        <p:cNvPr id="1" name="Shape 1642"/>
        <p:cNvGrpSpPr/>
        <p:nvPr/>
      </p:nvGrpSpPr>
      <p:grpSpPr>
        <a:xfrm>
          <a:off x="0" y="0"/>
          <a:ext cx="0" cy="0"/>
          <a:chOff x="0" y="0"/>
          <a:chExt cx="0" cy="0"/>
        </a:xfrm>
      </p:grpSpPr>
      <p:sp>
        <p:nvSpPr>
          <p:cNvPr id="1643" name="Google Shape;1643;g3d151b725fa_0_899"/>
          <p:cNvSpPr txBox="1">
            <a:spLocks noGrp="1"/>
          </p:cNvSpPr>
          <p:nvPr>
            <p:ph type="title"/>
          </p:nvPr>
        </p:nvSpPr>
        <p:spPr>
          <a:xfrm>
            <a:off x="438100" y="2544128"/>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44" name="Google Shape;1644;g3d151b725fa_0_899"/>
          <p:cNvSpPr txBox="1">
            <a:spLocks noGrp="1"/>
          </p:cNvSpPr>
          <p:nvPr>
            <p:ph type="title" idx="2"/>
          </p:nvPr>
        </p:nvSpPr>
        <p:spPr>
          <a:xfrm>
            <a:off x="463800" y="3247400"/>
            <a:ext cx="9943200" cy="61824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9600"/>
              <a:buNone/>
              <a:defRPr sz="9600"/>
            </a:lvl1pPr>
            <a:lvl2pPr lvl="1">
              <a:lnSpc>
                <a:spcPct val="100000"/>
              </a:lnSpc>
              <a:spcBef>
                <a:spcPts val="0"/>
              </a:spcBef>
              <a:spcAft>
                <a:spcPts val="0"/>
              </a:spcAft>
              <a:buSzPts val="5600"/>
              <a:buNone/>
              <a:defRPr sz="5600"/>
            </a:lvl2pPr>
            <a:lvl3pPr lvl="2">
              <a:lnSpc>
                <a:spcPct val="100000"/>
              </a:lnSpc>
              <a:spcBef>
                <a:spcPts val="0"/>
              </a:spcBef>
              <a:spcAft>
                <a:spcPts val="0"/>
              </a:spcAft>
              <a:buSzPts val="5600"/>
              <a:buNone/>
              <a:defRPr sz="5600"/>
            </a:lvl3pPr>
            <a:lvl4pPr lvl="3">
              <a:lnSpc>
                <a:spcPct val="100000"/>
              </a:lnSpc>
              <a:spcBef>
                <a:spcPts val="0"/>
              </a:spcBef>
              <a:spcAft>
                <a:spcPts val="0"/>
              </a:spcAft>
              <a:buSzPts val="5600"/>
              <a:buNone/>
              <a:defRPr sz="5600"/>
            </a:lvl4pPr>
            <a:lvl5pPr lvl="4">
              <a:lnSpc>
                <a:spcPct val="100000"/>
              </a:lnSpc>
              <a:spcBef>
                <a:spcPts val="0"/>
              </a:spcBef>
              <a:spcAft>
                <a:spcPts val="0"/>
              </a:spcAft>
              <a:buSzPts val="5600"/>
              <a:buNone/>
              <a:defRPr sz="5600"/>
            </a:lvl5pPr>
            <a:lvl6pPr lvl="5">
              <a:lnSpc>
                <a:spcPct val="100000"/>
              </a:lnSpc>
              <a:spcBef>
                <a:spcPts val="0"/>
              </a:spcBef>
              <a:spcAft>
                <a:spcPts val="0"/>
              </a:spcAft>
              <a:buSzPts val="5600"/>
              <a:buNone/>
              <a:defRPr sz="5600"/>
            </a:lvl6pPr>
            <a:lvl7pPr lvl="6">
              <a:lnSpc>
                <a:spcPct val="100000"/>
              </a:lnSpc>
              <a:spcBef>
                <a:spcPts val="0"/>
              </a:spcBef>
              <a:spcAft>
                <a:spcPts val="0"/>
              </a:spcAft>
              <a:buSzPts val="5600"/>
              <a:buNone/>
              <a:defRPr sz="5600"/>
            </a:lvl7pPr>
            <a:lvl8pPr lvl="7">
              <a:lnSpc>
                <a:spcPct val="100000"/>
              </a:lnSpc>
              <a:spcBef>
                <a:spcPts val="0"/>
              </a:spcBef>
              <a:spcAft>
                <a:spcPts val="0"/>
              </a:spcAft>
              <a:buSzPts val="5600"/>
              <a:buNone/>
              <a:defRPr sz="5600"/>
            </a:lvl8pPr>
            <a:lvl9pPr lvl="8">
              <a:lnSpc>
                <a:spcPct val="100000"/>
              </a:lnSpc>
              <a:spcBef>
                <a:spcPts val="0"/>
              </a:spcBef>
              <a:spcAft>
                <a:spcPts val="0"/>
              </a:spcAft>
              <a:buSzPts val="5600"/>
              <a:buNone/>
              <a:defRPr sz="5600"/>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ype Only Title 04 - Image">
  <p:cSld name="CUSTOM_2_2_2_2_2_1_1_1_1">
    <p:spTree>
      <p:nvGrpSpPr>
        <p:cNvPr id="1" name="Shape 1645"/>
        <p:cNvGrpSpPr/>
        <p:nvPr/>
      </p:nvGrpSpPr>
      <p:grpSpPr>
        <a:xfrm>
          <a:off x="0" y="0"/>
          <a:ext cx="0" cy="0"/>
          <a:chOff x="0" y="0"/>
          <a:chExt cx="0" cy="0"/>
        </a:xfrm>
      </p:grpSpPr>
      <p:sp>
        <p:nvSpPr>
          <p:cNvPr id="1646" name="Google Shape;1646;g3d151b725fa_0_902"/>
          <p:cNvSpPr>
            <a:spLocks noGrp="1"/>
          </p:cNvSpPr>
          <p:nvPr>
            <p:ph type="pic" idx="2"/>
          </p:nvPr>
        </p:nvSpPr>
        <p:spPr>
          <a:xfrm>
            <a:off x="254" y="0"/>
            <a:ext cx="18288000" cy="10287000"/>
          </a:xfrm>
          <a:prstGeom prst="rect">
            <a:avLst/>
          </a:prstGeom>
          <a:solidFill>
            <a:schemeClr val="lt2"/>
          </a:solidFill>
          <a:ln>
            <a:noFill/>
          </a:ln>
        </p:spPr>
      </p:sp>
      <p:sp>
        <p:nvSpPr>
          <p:cNvPr id="1647" name="Google Shape;1647;g3d151b725fa_0_902"/>
          <p:cNvSpPr txBox="1">
            <a:spLocks noGrp="1"/>
          </p:cNvSpPr>
          <p:nvPr>
            <p:ph type="title"/>
          </p:nvPr>
        </p:nvSpPr>
        <p:spPr>
          <a:xfrm>
            <a:off x="438100" y="2544128"/>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b="1">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1648" name="Google Shape;1648;g3d151b725fa_0_902"/>
          <p:cNvSpPr txBox="1">
            <a:spLocks noGrp="1"/>
          </p:cNvSpPr>
          <p:nvPr>
            <p:ph type="title" idx="3"/>
          </p:nvPr>
        </p:nvSpPr>
        <p:spPr>
          <a:xfrm>
            <a:off x="463800" y="3247400"/>
            <a:ext cx="9943200" cy="61824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lt1"/>
              </a:buClr>
              <a:buSzPts val="9600"/>
              <a:buNone/>
              <a:defRPr sz="9600">
                <a:solidFill>
                  <a:schemeClr val="lt1"/>
                </a:solidFill>
              </a:defRPr>
            </a:lvl1pPr>
            <a:lvl2pPr lvl="1">
              <a:lnSpc>
                <a:spcPct val="100000"/>
              </a:lnSpc>
              <a:spcBef>
                <a:spcPts val="0"/>
              </a:spcBef>
              <a:spcAft>
                <a:spcPts val="0"/>
              </a:spcAft>
              <a:buClr>
                <a:schemeClr val="lt1"/>
              </a:buClr>
              <a:buSzPts val="5600"/>
              <a:buNone/>
              <a:defRPr sz="5600">
                <a:solidFill>
                  <a:schemeClr val="lt1"/>
                </a:solidFill>
              </a:defRPr>
            </a:lvl2pPr>
            <a:lvl3pPr lvl="2">
              <a:lnSpc>
                <a:spcPct val="100000"/>
              </a:lnSpc>
              <a:spcBef>
                <a:spcPts val="0"/>
              </a:spcBef>
              <a:spcAft>
                <a:spcPts val="0"/>
              </a:spcAft>
              <a:buClr>
                <a:schemeClr val="lt1"/>
              </a:buClr>
              <a:buSzPts val="5600"/>
              <a:buNone/>
              <a:defRPr sz="5600">
                <a:solidFill>
                  <a:schemeClr val="lt1"/>
                </a:solidFill>
              </a:defRPr>
            </a:lvl3pPr>
            <a:lvl4pPr lvl="3">
              <a:lnSpc>
                <a:spcPct val="100000"/>
              </a:lnSpc>
              <a:spcBef>
                <a:spcPts val="0"/>
              </a:spcBef>
              <a:spcAft>
                <a:spcPts val="0"/>
              </a:spcAft>
              <a:buClr>
                <a:schemeClr val="lt1"/>
              </a:buClr>
              <a:buSzPts val="5600"/>
              <a:buNone/>
              <a:defRPr sz="5600">
                <a:solidFill>
                  <a:schemeClr val="lt1"/>
                </a:solidFill>
              </a:defRPr>
            </a:lvl4pPr>
            <a:lvl5pPr lvl="4">
              <a:lnSpc>
                <a:spcPct val="100000"/>
              </a:lnSpc>
              <a:spcBef>
                <a:spcPts val="0"/>
              </a:spcBef>
              <a:spcAft>
                <a:spcPts val="0"/>
              </a:spcAft>
              <a:buClr>
                <a:schemeClr val="lt1"/>
              </a:buClr>
              <a:buSzPts val="5600"/>
              <a:buNone/>
              <a:defRPr sz="5600">
                <a:solidFill>
                  <a:schemeClr val="lt1"/>
                </a:solidFill>
              </a:defRPr>
            </a:lvl5pPr>
            <a:lvl6pPr lvl="5">
              <a:lnSpc>
                <a:spcPct val="100000"/>
              </a:lnSpc>
              <a:spcBef>
                <a:spcPts val="0"/>
              </a:spcBef>
              <a:spcAft>
                <a:spcPts val="0"/>
              </a:spcAft>
              <a:buClr>
                <a:schemeClr val="lt1"/>
              </a:buClr>
              <a:buSzPts val="5600"/>
              <a:buNone/>
              <a:defRPr sz="5600">
                <a:solidFill>
                  <a:schemeClr val="lt1"/>
                </a:solidFill>
              </a:defRPr>
            </a:lvl6pPr>
            <a:lvl7pPr lvl="6">
              <a:lnSpc>
                <a:spcPct val="100000"/>
              </a:lnSpc>
              <a:spcBef>
                <a:spcPts val="0"/>
              </a:spcBef>
              <a:spcAft>
                <a:spcPts val="0"/>
              </a:spcAft>
              <a:buClr>
                <a:schemeClr val="lt1"/>
              </a:buClr>
              <a:buSzPts val="5600"/>
              <a:buNone/>
              <a:defRPr sz="5600">
                <a:solidFill>
                  <a:schemeClr val="lt1"/>
                </a:solidFill>
              </a:defRPr>
            </a:lvl7pPr>
            <a:lvl8pPr lvl="7">
              <a:lnSpc>
                <a:spcPct val="100000"/>
              </a:lnSpc>
              <a:spcBef>
                <a:spcPts val="0"/>
              </a:spcBef>
              <a:spcAft>
                <a:spcPts val="0"/>
              </a:spcAft>
              <a:buClr>
                <a:schemeClr val="lt1"/>
              </a:buClr>
              <a:buSzPts val="5600"/>
              <a:buNone/>
              <a:defRPr sz="5600">
                <a:solidFill>
                  <a:schemeClr val="lt1"/>
                </a:solidFill>
              </a:defRPr>
            </a:lvl8pPr>
            <a:lvl9pPr lvl="8">
              <a:lnSpc>
                <a:spcPct val="100000"/>
              </a:lnSpc>
              <a:spcBef>
                <a:spcPts val="0"/>
              </a:spcBef>
              <a:spcAft>
                <a:spcPts val="0"/>
              </a:spcAft>
              <a:buClr>
                <a:schemeClr val="lt1"/>
              </a:buClr>
              <a:buSzPts val="5600"/>
              <a:buNone/>
              <a:defRPr sz="5600">
                <a:solidFill>
                  <a:schemeClr val="lt1"/>
                </a:solidFill>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ext and Image 01">
  <p:cSld name="Agenda_1_1">
    <p:spTree>
      <p:nvGrpSpPr>
        <p:cNvPr id="1" name="Shape 1649"/>
        <p:cNvGrpSpPr/>
        <p:nvPr/>
      </p:nvGrpSpPr>
      <p:grpSpPr>
        <a:xfrm>
          <a:off x="0" y="0"/>
          <a:ext cx="0" cy="0"/>
          <a:chOff x="0" y="0"/>
          <a:chExt cx="0" cy="0"/>
        </a:xfrm>
      </p:grpSpPr>
      <p:sp>
        <p:nvSpPr>
          <p:cNvPr id="1650" name="Google Shape;1650;g3d151b725fa_0_906"/>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1651" name="Google Shape;1651;g3d151b725fa_0_906"/>
          <p:cNvSpPr>
            <a:spLocks noGrp="1"/>
          </p:cNvSpPr>
          <p:nvPr>
            <p:ph type="pic" idx="2"/>
          </p:nvPr>
        </p:nvSpPr>
        <p:spPr>
          <a:xfrm>
            <a:off x="9285450" y="0"/>
            <a:ext cx="9002400" cy="10287000"/>
          </a:xfrm>
          <a:prstGeom prst="rect">
            <a:avLst/>
          </a:prstGeom>
          <a:solidFill>
            <a:schemeClr val="lt2"/>
          </a:solidFill>
          <a:ln>
            <a:noFill/>
          </a:ln>
        </p:spPr>
      </p:sp>
      <p:sp>
        <p:nvSpPr>
          <p:cNvPr id="1652" name="Google Shape;1652;g3d151b725fa_0_906"/>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53" name="Google Shape;1653;g3d151b725fa_0_906"/>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54" name="Google Shape;1654;g3d151b725fa_0_906"/>
          <p:cNvSpPr txBox="1">
            <a:spLocks noGrp="1"/>
          </p:cNvSpPr>
          <p:nvPr>
            <p:ph type="title" idx="4"/>
          </p:nvPr>
        </p:nvSpPr>
        <p:spPr>
          <a:xfrm>
            <a:off x="463800" y="3282054"/>
            <a:ext cx="6538800" cy="15084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5600"/>
              <a:buNone/>
              <a:defRPr sz="5600"/>
            </a:lvl1pPr>
            <a:lvl2pPr lvl="1">
              <a:lnSpc>
                <a:spcPct val="100000"/>
              </a:lnSpc>
              <a:spcBef>
                <a:spcPts val="0"/>
              </a:spcBef>
              <a:spcAft>
                <a:spcPts val="0"/>
              </a:spcAft>
              <a:buSzPts val="5600"/>
              <a:buNone/>
              <a:defRPr sz="5600"/>
            </a:lvl2pPr>
            <a:lvl3pPr lvl="2">
              <a:lnSpc>
                <a:spcPct val="100000"/>
              </a:lnSpc>
              <a:spcBef>
                <a:spcPts val="0"/>
              </a:spcBef>
              <a:spcAft>
                <a:spcPts val="0"/>
              </a:spcAft>
              <a:buSzPts val="5600"/>
              <a:buNone/>
              <a:defRPr sz="5600"/>
            </a:lvl3pPr>
            <a:lvl4pPr lvl="3">
              <a:lnSpc>
                <a:spcPct val="100000"/>
              </a:lnSpc>
              <a:spcBef>
                <a:spcPts val="0"/>
              </a:spcBef>
              <a:spcAft>
                <a:spcPts val="0"/>
              </a:spcAft>
              <a:buSzPts val="5600"/>
              <a:buNone/>
              <a:defRPr sz="5600"/>
            </a:lvl4pPr>
            <a:lvl5pPr lvl="4">
              <a:lnSpc>
                <a:spcPct val="100000"/>
              </a:lnSpc>
              <a:spcBef>
                <a:spcPts val="0"/>
              </a:spcBef>
              <a:spcAft>
                <a:spcPts val="0"/>
              </a:spcAft>
              <a:buSzPts val="5600"/>
              <a:buNone/>
              <a:defRPr sz="5600"/>
            </a:lvl5pPr>
            <a:lvl6pPr lvl="5">
              <a:lnSpc>
                <a:spcPct val="100000"/>
              </a:lnSpc>
              <a:spcBef>
                <a:spcPts val="0"/>
              </a:spcBef>
              <a:spcAft>
                <a:spcPts val="0"/>
              </a:spcAft>
              <a:buSzPts val="5600"/>
              <a:buNone/>
              <a:defRPr sz="5600"/>
            </a:lvl6pPr>
            <a:lvl7pPr lvl="6">
              <a:lnSpc>
                <a:spcPct val="100000"/>
              </a:lnSpc>
              <a:spcBef>
                <a:spcPts val="0"/>
              </a:spcBef>
              <a:spcAft>
                <a:spcPts val="0"/>
              </a:spcAft>
              <a:buSzPts val="5600"/>
              <a:buNone/>
              <a:defRPr sz="5600"/>
            </a:lvl7pPr>
            <a:lvl8pPr lvl="7">
              <a:lnSpc>
                <a:spcPct val="100000"/>
              </a:lnSpc>
              <a:spcBef>
                <a:spcPts val="0"/>
              </a:spcBef>
              <a:spcAft>
                <a:spcPts val="0"/>
              </a:spcAft>
              <a:buSzPts val="5600"/>
              <a:buNone/>
              <a:defRPr sz="5600"/>
            </a:lvl8pPr>
            <a:lvl9pPr lvl="8">
              <a:lnSpc>
                <a:spcPct val="100000"/>
              </a:lnSpc>
              <a:spcBef>
                <a:spcPts val="0"/>
              </a:spcBef>
              <a:spcAft>
                <a:spcPts val="0"/>
              </a:spcAft>
              <a:buSzPts val="5600"/>
              <a:buNone/>
              <a:defRPr sz="5600"/>
            </a:lvl9pPr>
          </a:lstStyle>
          <a:p>
            <a:endParaRPr/>
          </a:p>
        </p:txBody>
      </p:sp>
      <p:sp>
        <p:nvSpPr>
          <p:cNvPr id="1655" name="Google Shape;1655;g3d151b725fa_0_906"/>
          <p:cNvSpPr txBox="1">
            <a:spLocks noGrp="1"/>
          </p:cNvSpPr>
          <p:nvPr>
            <p:ph type="body" idx="1"/>
          </p:nvPr>
        </p:nvSpPr>
        <p:spPr>
          <a:xfrm>
            <a:off x="463800" y="5160028"/>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ext and Image 01 - White">
  <p:cSld name="Agenda_1_1_3">
    <p:bg>
      <p:bgPr>
        <a:solidFill>
          <a:schemeClr val="lt1"/>
        </a:solidFill>
        <a:effectLst/>
      </p:bgPr>
    </p:bg>
    <p:spTree>
      <p:nvGrpSpPr>
        <p:cNvPr id="1" name="Shape 1656"/>
        <p:cNvGrpSpPr/>
        <p:nvPr/>
      </p:nvGrpSpPr>
      <p:grpSpPr>
        <a:xfrm>
          <a:off x="0" y="0"/>
          <a:ext cx="0" cy="0"/>
          <a:chOff x="0" y="0"/>
          <a:chExt cx="0" cy="0"/>
        </a:xfrm>
      </p:grpSpPr>
      <p:sp>
        <p:nvSpPr>
          <p:cNvPr id="1657" name="Google Shape;1657;g3d151b725fa_0_913"/>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1658" name="Google Shape;1658;g3d151b725fa_0_913"/>
          <p:cNvSpPr>
            <a:spLocks noGrp="1"/>
          </p:cNvSpPr>
          <p:nvPr>
            <p:ph type="pic" idx="2"/>
          </p:nvPr>
        </p:nvSpPr>
        <p:spPr>
          <a:xfrm>
            <a:off x="9285450" y="0"/>
            <a:ext cx="9002400" cy="10287000"/>
          </a:xfrm>
          <a:prstGeom prst="rect">
            <a:avLst/>
          </a:prstGeom>
          <a:solidFill>
            <a:schemeClr val="lt2"/>
          </a:solidFill>
          <a:ln>
            <a:noFill/>
          </a:ln>
        </p:spPr>
      </p:sp>
      <p:sp>
        <p:nvSpPr>
          <p:cNvPr id="1659" name="Google Shape;1659;g3d151b725fa_0_913"/>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1660" name="Google Shape;1660;g3d151b725fa_0_913"/>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1661" name="Google Shape;1661;g3d151b725fa_0_913"/>
          <p:cNvSpPr txBox="1">
            <a:spLocks noGrp="1"/>
          </p:cNvSpPr>
          <p:nvPr>
            <p:ph type="title" idx="4"/>
          </p:nvPr>
        </p:nvSpPr>
        <p:spPr>
          <a:xfrm>
            <a:off x="463800" y="3282054"/>
            <a:ext cx="6538800" cy="15084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5600"/>
              <a:buNone/>
              <a:defRPr sz="5600">
                <a:solidFill>
                  <a:schemeClr val="dk1"/>
                </a:solidFill>
              </a:defRPr>
            </a:lvl1pPr>
            <a:lvl2pPr lvl="1">
              <a:lnSpc>
                <a:spcPct val="100000"/>
              </a:lnSpc>
              <a:spcBef>
                <a:spcPts val="0"/>
              </a:spcBef>
              <a:spcAft>
                <a:spcPts val="0"/>
              </a:spcAft>
              <a:buClr>
                <a:schemeClr val="dk1"/>
              </a:buClr>
              <a:buSzPts val="5600"/>
              <a:buNone/>
              <a:defRPr sz="5600">
                <a:solidFill>
                  <a:schemeClr val="dk1"/>
                </a:solidFill>
              </a:defRPr>
            </a:lvl2pPr>
            <a:lvl3pPr lvl="2">
              <a:lnSpc>
                <a:spcPct val="100000"/>
              </a:lnSpc>
              <a:spcBef>
                <a:spcPts val="0"/>
              </a:spcBef>
              <a:spcAft>
                <a:spcPts val="0"/>
              </a:spcAft>
              <a:buClr>
                <a:schemeClr val="dk1"/>
              </a:buClr>
              <a:buSzPts val="5600"/>
              <a:buNone/>
              <a:defRPr sz="5600">
                <a:solidFill>
                  <a:schemeClr val="dk1"/>
                </a:solidFill>
              </a:defRPr>
            </a:lvl3pPr>
            <a:lvl4pPr lvl="3">
              <a:lnSpc>
                <a:spcPct val="100000"/>
              </a:lnSpc>
              <a:spcBef>
                <a:spcPts val="0"/>
              </a:spcBef>
              <a:spcAft>
                <a:spcPts val="0"/>
              </a:spcAft>
              <a:buClr>
                <a:schemeClr val="dk1"/>
              </a:buClr>
              <a:buSzPts val="5600"/>
              <a:buNone/>
              <a:defRPr sz="5600">
                <a:solidFill>
                  <a:schemeClr val="dk1"/>
                </a:solidFill>
              </a:defRPr>
            </a:lvl4pPr>
            <a:lvl5pPr lvl="4">
              <a:lnSpc>
                <a:spcPct val="100000"/>
              </a:lnSpc>
              <a:spcBef>
                <a:spcPts val="0"/>
              </a:spcBef>
              <a:spcAft>
                <a:spcPts val="0"/>
              </a:spcAft>
              <a:buClr>
                <a:schemeClr val="dk1"/>
              </a:buClr>
              <a:buSzPts val="5600"/>
              <a:buNone/>
              <a:defRPr sz="5600">
                <a:solidFill>
                  <a:schemeClr val="dk1"/>
                </a:solidFill>
              </a:defRPr>
            </a:lvl5pPr>
            <a:lvl6pPr lvl="5">
              <a:lnSpc>
                <a:spcPct val="100000"/>
              </a:lnSpc>
              <a:spcBef>
                <a:spcPts val="0"/>
              </a:spcBef>
              <a:spcAft>
                <a:spcPts val="0"/>
              </a:spcAft>
              <a:buClr>
                <a:schemeClr val="dk1"/>
              </a:buClr>
              <a:buSzPts val="5600"/>
              <a:buNone/>
              <a:defRPr sz="5600">
                <a:solidFill>
                  <a:schemeClr val="dk1"/>
                </a:solidFill>
              </a:defRPr>
            </a:lvl6pPr>
            <a:lvl7pPr lvl="6">
              <a:lnSpc>
                <a:spcPct val="100000"/>
              </a:lnSpc>
              <a:spcBef>
                <a:spcPts val="0"/>
              </a:spcBef>
              <a:spcAft>
                <a:spcPts val="0"/>
              </a:spcAft>
              <a:buClr>
                <a:schemeClr val="dk1"/>
              </a:buClr>
              <a:buSzPts val="5600"/>
              <a:buNone/>
              <a:defRPr sz="5600">
                <a:solidFill>
                  <a:schemeClr val="dk1"/>
                </a:solidFill>
              </a:defRPr>
            </a:lvl7pPr>
            <a:lvl8pPr lvl="7">
              <a:lnSpc>
                <a:spcPct val="100000"/>
              </a:lnSpc>
              <a:spcBef>
                <a:spcPts val="0"/>
              </a:spcBef>
              <a:spcAft>
                <a:spcPts val="0"/>
              </a:spcAft>
              <a:buClr>
                <a:schemeClr val="dk1"/>
              </a:buClr>
              <a:buSzPts val="5600"/>
              <a:buNone/>
              <a:defRPr sz="5600">
                <a:solidFill>
                  <a:schemeClr val="dk1"/>
                </a:solidFill>
              </a:defRPr>
            </a:lvl8pPr>
            <a:lvl9pPr lvl="8">
              <a:lnSpc>
                <a:spcPct val="100000"/>
              </a:lnSpc>
              <a:spcBef>
                <a:spcPts val="0"/>
              </a:spcBef>
              <a:spcAft>
                <a:spcPts val="0"/>
              </a:spcAft>
              <a:buClr>
                <a:schemeClr val="dk1"/>
              </a:buClr>
              <a:buSzPts val="5600"/>
              <a:buNone/>
              <a:defRPr sz="5600">
                <a:solidFill>
                  <a:schemeClr val="dk1"/>
                </a:solidFill>
              </a:defRPr>
            </a:lvl9pPr>
          </a:lstStyle>
          <a:p>
            <a:endParaRPr/>
          </a:p>
        </p:txBody>
      </p:sp>
      <p:sp>
        <p:nvSpPr>
          <p:cNvPr id="1662" name="Google Shape;1662;g3d151b725fa_0_913"/>
          <p:cNvSpPr txBox="1">
            <a:spLocks noGrp="1"/>
          </p:cNvSpPr>
          <p:nvPr>
            <p:ph type="body" idx="1"/>
          </p:nvPr>
        </p:nvSpPr>
        <p:spPr>
          <a:xfrm>
            <a:off x="463800" y="5160028"/>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ext and Image 02">
  <p:cSld name="Agenda_1_1_2">
    <p:spTree>
      <p:nvGrpSpPr>
        <p:cNvPr id="1" name="Shape 1663"/>
        <p:cNvGrpSpPr/>
        <p:nvPr/>
      </p:nvGrpSpPr>
      <p:grpSpPr>
        <a:xfrm>
          <a:off x="0" y="0"/>
          <a:ext cx="0" cy="0"/>
          <a:chOff x="0" y="0"/>
          <a:chExt cx="0" cy="0"/>
        </a:xfrm>
      </p:grpSpPr>
      <p:sp>
        <p:nvSpPr>
          <p:cNvPr id="1664" name="Google Shape;1664;g3d151b725fa_0_920"/>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1665" name="Google Shape;1665;g3d151b725fa_0_920"/>
          <p:cNvSpPr>
            <a:spLocks noGrp="1"/>
          </p:cNvSpPr>
          <p:nvPr>
            <p:ph type="pic" idx="2"/>
          </p:nvPr>
        </p:nvSpPr>
        <p:spPr>
          <a:xfrm>
            <a:off x="9285450" y="0"/>
            <a:ext cx="9002400" cy="10287000"/>
          </a:xfrm>
          <a:prstGeom prst="rect">
            <a:avLst/>
          </a:prstGeom>
          <a:solidFill>
            <a:schemeClr val="lt2"/>
          </a:solidFill>
          <a:ln>
            <a:noFill/>
          </a:ln>
        </p:spPr>
      </p:sp>
      <p:sp>
        <p:nvSpPr>
          <p:cNvPr id="1666" name="Google Shape;1666;g3d151b725fa_0_920"/>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67" name="Google Shape;1667;g3d151b725fa_0_920"/>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68" name="Google Shape;1668;g3d151b725fa_0_920"/>
          <p:cNvSpPr txBox="1">
            <a:spLocks noGrp="1"/>
          </p:cNvSpPr>
          <p:nvPr>
            <p:ph type="title" idx="4"/>
          </p:nvPr>
        </p:nvSpPr>
        <p:spPr>
          <a:xfrm>
            <a:off x="463800" y="4203426"/>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3200"/>
              <a:buNone/>
              <a:defRPr sz="3200"/>
            </a:lvl1pPr>
            <a:lvl2pPr lvl="1">
              <a:lnSpc>
                <a:spcPct val="100000"/>
              </a:lnSpc>
              <a:spcBef>
                <a:spcPts val="0"/>
              </a:spcBef>
              <a:spcAft>
                <a:spcPts val="0"/>
              </a:spcAft>
              <a:buSzPts val="3200"/>
              <a:buNone/>
              <a:defRPr sz="3200"/>
            </a:lvl2pPr>
            <a:lvl3pPr lvl="2">
              <a:lnSpc>
                <a:spcPct val="100000"/>
              </a:lnSpc>
              <a:spcBef>
                <a:spcPts val="0"/>
              </a:spcBef>
              <a:spcAft>
                <a:spcPts val="0"/>
              </a:spcAft>
              <a:buSzPts val="3200"/>
              <a:buNone/>
              <a:defRPr sz="3200"/>
            </a:lvl3pPr>
            <a:lvl4pPr lvl="3">
              <a:lnSpc>
                <a:spcPct val="100000"/>
              </a:lnSpc>
              <a:spcBef>
                <a:spcPts val="0"/>
              </a:spcBef>
              <a:spcAft>
                <a:spcPts val="0"/>
              </a:spcAft>
              <a:buSzPts val="3200"/>
              <a:buNone/>
              <a:defRPr sz="3200"/>
            </a:lvl4pPr>
            <a:lvl5pPr lvl="4">
              <a:lnSpc>
                <a:spcPct val="100000"/>
              </a:lnSpc>
              <a:spcBef>
                <a:spcPts val="0"/>
              </a:spcBef>
              <a:spcAft>
                <a:spcPts val="0"/>
              </a:spcAft>
              <a:buSzPts val="3200"/>
              <a:buNone/>
              <a:defRPr sz="3200"/>
            </a:lvl5pPr>
            <a:lvl6pPr lvl="5">
              <a:lnSpc>
                <a:spcPct val="100000"/>
              </a:lnSpc>
              <a:spcBef>
                <a:spcPts val="0"/>
              </a:spcBef>
              <a:spcAft>
                <a:spcPts val="0"/>
              </a:spcAft>
              <a:buSzPts val="3200"/>
              <a:buNone/>
              <a:defRPr sz="3200"/>
            </a:lvl6pPr>
            <a:lvl7pPr lvl="6">
              <a:lnSpc>
                <a:spcPct val="100000"/>
              </a:lnSpc>
              <a:spcBef>
                <a:spcPts val="0"/>
              </a:spcBef>
              <a:spcAft>
                <a:spcPts val="0"/>
              </a:spcAft>
              <a:buSzPts val="3200"/>
              <a:buNone/>
              <a:defRPr sz="3200"/>
            </a:lvl7pPr>
            <a:lvl8pPr lvl="7">
              <a:lnSpc>
                <a:spcPct val="100000"/>
              </a:lnSpc>
              <a:spcBef>
                <a:spcPts val="0"/>
              </a:spcBef>
              <a:spcAft>
                <a:spcPts val="0"/>
              </a:spcAft>
              <a:buSzPts val="3200"/>
              <a:buNone/>
              <a:defRPr sz="3200"/>
            </a:lvl8pPr>
            <a:lvl9pPr lvl="8">
              <a:lnSpc>
                <a:spcPct val="100000"/>
              </a:lnSpc>
              <a:spcBef>
                <a:spcPts val="0"/>
              </a:spcBef>
              <a:spcAft>
                <a:spcPts val="0"/>
              </a:spcAft>
              <a:buSzPts val="3200"/>
              <a:buNone/>
              <a:defRPr sz="3200"/>
            </a:lvl9pPr>
          </a:lstStyle>
          <a:p>
            <a:endParaRPr/>
          </a:p>
        </p:txBody>
      </p:sp>
      <p:sp>
        <p:nvSpPr>
          <p:cNvPr id="1669" name="Google Shape;1669;g3d151b725fa_0_920"/>
          <p:cNvSpPr txBox="1">
            <a:spLocks noGrp="1"/>
          </p:cNvSpPr>
          <p:nvPr>
            <p:ph type="body" idx="1"/>
          </p:nvPr>
        </p:nvSpPr>
        <p:spPr>
          <a:xfrm>
            <a:off x="463800" y="5160028"/>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ext and Image 02 - white">
  <p:cSld name="Agenda_1_1_2_2">
    <p:bg>
      <p:bgPr>
        <a:solidFill>
          <a:schemeClr val="lt1"/>
        </a:solidFill>
        <a:effectLst/>
      </p:bgPr>
    </p:bg>
    <p:spTree>
      <p:nvGrpSpPr>
        <p:cNvPr id="1" name="Shape 1670"/>
        <p:cNvGrpSpPr/>
        <p:nvPr/>
      </p:nvGrpSpPr>
      <p:grpSpPr>
        <a:xfrm>
          <a:off x="0" y="0"/>
          <a:ext cx="0" cy="0"/>
          <a:chOff x="0" y="0"/>
          <a:chExt cx="0" cy="0"/>
        </a:xfrm>
      </p:grpSpPr>
      <p:sp>
        <p:nvSpPr>
          <p:cNvPr id="1671" name="Google Shape;1671;g3d151b725fa_0_927"/>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1672" name="Google Shape;1672;g3d151b725fa_0_927"/>
          <p:cNvSpPr>
            <a:spLocks noGrp="1"/>
          </p:cNvSpPr>
          <p:nvPr>
            <p:ph type="pic" idx="2"/>
          </p:nvPr>
        </p:nvSpPr>
        <p:spPr>
          <a:xfrm>
            <a:off x="9285450" y="0"/>
            <a:ext cx="9002400" cy="10287000"/>
          </a:xfrm>
          <a:prstGeom prst="rect">
            <a:avLst/>
          </a:prstGeom>
          <a:solidFill>
            <a:schemeClr val="lt2"/>
          </a:solidFill>
          <a:ln>
            <a:noFill/>
          </a:ln>
        </p:spPr>
      </p:sp>
      <p:sp>
        <p:nvSpPr>
          <p:cNvPr id="1673" name="Google Shape;1673;g3d151b725fa_0_927"/>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1674" name="Google Shape;1674;g3d151b725fa_0_927"/>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1675" name="Google Shape;1675;g3d151b725fa_0_927"/>
          <p:cNvSpPr txBox="1">
            <a:spLocks noGrp="1"/>
          </p:cNvSpPr>
          <p:nvPr>
            <p:ph type="title" idx="4"/>
          </p:nvPr>
        </p:nvSpPr>
        <p:spPr>
          <a:xfrm>
            <a:off x="463800" y="4203426"/>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3200"/>
              <a:buNone/>
              <a:defRPr sz="3200">
                <a:solidFill>
                  <a:schemeClr val="dk1"/>
                </a:solidFill>
              </a:defRPr>
            </a:lvl1pPr>
            <a:lvl2pPr lvl="1">
              <a:lnSpc>
                <a:spcPct val="100000"/>
              </a:lnSpc>
              <a:spcBef>
                <a:spcPts val="0"/>
              </a:spcBef>
              <a:spcAft>
                <a:spcPts val="0"/>
              </a:spcAft>
              <a:buClr>
                <a:schemeClr val="dk1"/>
              </a:buClr>
              <a:buSzPts val="3200"/>
              <a:buNone/>
              <a:defRPr sz="3200">
                <a:solidFill>
                  <a:schemeClr val="dk1"/>
                </a:solidFill>
              </a:defRPr>
            </a:lvl2pPr>
            <a:lvl3pPr lvl="2">
              <a:lnSpc>
                <a:spcPct val="100000"/>
              </a:lnSpc>
              <a:spcBef>
                <a:spcPts val="0"/>
              </a:spcBef>
              <a:spcAft>
                <a:spcPts val="0"/>
              </a:spcAft>
              <a:buClr>
                <a:schemeClr val="dk1"/>
              </a:buClr>
              <a:buSzPts val="3200"/>
              <a:buNone/>
              <a:defRPr sz="3200">
                <a:solidFill>
                  <a:schemeClr val="dk1"/>
                </a:solidFill>
              </a:defRPr>
            </a:lvl3pPr>
            <a:lvl4pPr lvl="3">
              <a:lnSpc>
                <a:spcPct val="100000"/>
              </a:lnSpc>
              <a:spcBef>
                <a:spcPts val="0"/>
              </a:spcBef>
              <a:spcAft>
                <a:spcPts val="0"/>
              </a:spcAft>
              <a:buClr>
                <a:schemeClr val="dk1"/>
              </a:buClr>
              <a:buSzPts val="3200"/>
              <a:buNone/>
              <a:defRPr sz="3200">
                <a:solidFill>
                  <a:schemeClr val="dk1"/>
                </a:solidFill>
              </a:defRPr>
            </a:lvl4pPr>
            <a:lvl5pPr lvl="4">
              <a:lnSpc>
                <a:spcPct val="100000"/>
              </a:lnSpc>
              <a:spcBef>
                <a:spcPts val="0"/>
              </a:spcBef>
              <a:spcAft>
                <a:spcPts val="0"/>
              </a:spcAft>
              <a:buClr>
                <a:schemeClr val="dk1"/>
              </a:buClr>
              <a:buSzPts val="3200"/>
              <a:buNone/>
              <a:defRPr sz="3200">
                <a:solidFill>
                  <a:schemeClr val="dk1"/>
                </a:solidFill>
              </a:defRPr>
            </a:lvl5pPr>
            <a:lvl6pPr lvl="5">
              <a:lnSpc>
                <a:spcPct val="100000"/>
              </a:lnSpc>
              <a:spcBef>
                <a:spcPts val="0"/>
              </a:spcBef>
              <a:spcAft>
                <a:spcPts val="0"/>
              </a:spcAft>
              <a:buClr>
                <a:schemeClr val="dk1"/>
              </a:buClr>
              <a:buSzPts val="3200"/>
              <a:buNone/>
              <a:defRPr sz="3200">
                <a:solidFill>
                  <a:schemeClr val="dk1"/>
                </a:solidFill>
              </a:defRPr>
            </a:lvl6pPr>
            <a:lvl7pPr lvl="6">
              <a:lnSpc>
                <a:spcPct val="100000"/>
              </a:lnSpc>
              <a:spcBef>
                <a:spcPts val="0"/>
              </a:spcBef>
              <a:spcAft>
                <a:spcPts val="0"/>
              </a:spcAft>
              <a:buClr>
                <a:schemeClr val="dk1"/>
              </a:buClr>
              <a:buSzPts val="3200"/>
              <a:buNone/>
              <a:defRPr sz="3200">
                <a:solidFill>
                  <a:schemeClr val="dk1"/>
                </a:solidFill>
              </a:defRPr>
            </a:lvl7pPr>
            <a:lvl8pPr lvl="7">
              <a:lnSpc>
                <a:spcPct val="100000"/>
              </a:lnSpc>
              <a:spcBef>
                <a:spcPts val="0"/>
              </a:spcBef>
              <a:spcAft>
                <a:spcPts val="0"/>
              </a:spcAft>
              <a:buClr>
                <a:schemeClr val="dk1"/>
              </a:buClr>
              <a:buSzPts val="3200"/>
              <a:buNone/>
              <a:defRPr sz="3200">
                <a:solidFill>
                  <a:schemeClr val="dk1"/>
                </a:solidFill>
              </a:defRPr>
            </a:lvl8pPr>
            <a:lvl9pPr lvl="8">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1676" name="Google Shape;1676;g3d151b725fa_0_927"/>
          <p:cNvSpPr txBox="1">
            <a:spLocks noGrp="1"/>
          </p:cNvSpPr>
          <p:nvPr>
            <p:ph type="body" idx="1"/>
          </p:nvPr>
        </p:nvSpPr>
        <p:spPr>
          <a:xfrm>
            <a:off x="463800" y="5160028"/>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ext and Image 03">
  <p:cSld name="Agenda_1_1_2_1">
    <p:spTree>
      <p:nvGrpSpPr>
        <p:cNvPr id="1" name="Shape 1677"/>
        <p:cNvGrpSpPr/>
        <p:nvPr/>
      </p:nvGrpSpPr>
      <p:grpSpPr>
        <a:xfrm>
          <a:off x="0" y="0"/>
          <a:ext cx="0" cy="0"/>
          <a:chOff x="0" y="0"/>
          <a:chExt cx="0" cy="0"/>
        </a:xfrm>
      </p:grpSpPr>
      <p:sp>
        <p:nvSpPr>
          <p:cNvPr id="1678" name="Google Shape;1678;g3d151b725fa_0_934"/>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1679" name="Google Shape;1679;g3d151b725fa_0_934"/>
          <p:cNvSpPr>
            <a:spLocks noGrp="1"/>
          </p:cNvSpPr>
          <p:nvPr>
            <p:ph type="pic" idx="2"/>
          </p:nvPr>
        </p:nvSpPr>
        <p:spPr>
          <a:xfrm>
            <a:off x="9285450" y="0"/>
            <a:ext cx="9002400" cy="10287000"/>
          </a:xfrm>
          <a:prstGeom prst="rect">
            <a:avLst/>
          </a:prstGeom>
          <a:solidFill>
            <a:schemeClr val="lt2"/>
          </a:solidFill>
          <a:ln>
            <a:noFill/>
          </a:ln>
        </p:spPr>
      </p:sp>
      <p:sp>
        <p:nvSpPr>
          <p:cNvPr id="1680" name="Google Shape;1680;g3d151b725fa_0_934"/>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81" name="Google Shape;1681;g3d151b725fa_0_934"/>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82" name="Google Shape;1682;g3d151b725fa_0_934"/>
          <p:cNvSpPr txBox="1">
            <a:spLocks noGrp="1"/>
          </p:cNvSpPr>
          <p:nvPr>
            <p:ph type="title" idx="4"/>
          </p:nvPr>
        </p:nvSpPr>
        <p:spPr>
          <a:xfrm>
            <a:off x="438100" y="3430587"/>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83" name="Google Shape;1683;g3d151b725fa_0_934"/>
          <p:cNvSpPr txBox="1">
            <a:spLocks noGrp="1"/>
          </p:cNvSpPr>
          <p:nvPr>
            <p:ph type="title" idx="5"/>
          </p:nvPr>
        </p:nvSpPr>
        <p:spPr>
          <a:xfrm>
            <a:off x="463800" y="4106246"/>
            <a:ext cx="6538800" cy="15084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5600"/>
              <a:buNone/>
              <a:defRPr sz="5600"/>
            </a:lvl1pPr>
            <a:lvl2pPr lvl="1">
              <a:lnSpc>
                <a:spcPct val="100000"/>
              </a:lnSpc>
              <a:spcBef>
                <a:spcPts val="0"/>
              </a:spcBef>
              <a:spcAft>
                <a:spcPts val="0"/>
              </a:spcAft>
              <a:buSzPts val="5600"/>
              <a:buNone/>
              <a:defRPr sz="5600"/>
            </a:lvl2pPr>
            <a:lvl3pPr lvl="2">
              <a:lnSpc>
                <a:spcPct val="100000"/>
              </a:lnSpc>
              <a:spcBef>
                <a:spcPts val="0"/>
              </a:spcBef>
              <a:spcAft>
                <a:spcPts val="0"/>
              </a:spcAft>
              <a:buSzPts val="5600"/>
              <a:buNone/>
              <a:defRPr sz="5600"/>
            </a:lvl3pPr>
            <a:lvl4pPr lvl="3">
              <a:lnSpc>
                <a:spcPct val="100000"/>
              </a:lnSpc>
              <a:spcBef>
                <a:spcPts val="0"/>
              </a:spcBef>
              <a:spcAft>
                <a:spcPts val="0"/>
              </a:spcAft>
              <a:buSzPts val="5600"/>
              <a:buNone/>
              <a:defRPr sz="5600"/>
            </a:lvl4pPr>
            <a:lvl5pPr lvl="4">
              <a:lnSpc>
                <a:spcPct val="100000"/>
              </a:lnSpc>
              <a:spcBef>
                <a:spcPts val="0"/>
              </a:spcBef>
              <a:spcAft>
                <a:spcPts val="0"/>
              </a:spcAft>
              <a:buSzPts val="5600"/>
              <a:buNone/>
              <a:defRPr sz="5600"/>
            </a:lvl5pPr>
            <a:lvl6pPr lvl="5">
              <a:lnSpc>
                <a:spcPct val="100000"/>
              </a:lnSpc>
              <a:spcBef>
                <a:spcPts val="0"/>
              </a:spcBef>
              <a:spcAft>
                <a:spcPts val="0"/>
              </a:spcAft>
              <a:buSzPts val="5600"/>
              <a:buNone/>
              <a:defRPr sz="5600"/>
            </a:lvl6pPr>
            <a:lvl7pPr lvl="6">
              <a:lnSpc>
                <a:spcPct val="100000"/>
              </a:lnSpc>
              <a:spcBef>
                <a:spcPts val="0"/>
              </a:spcBef>
              <a:spcAft>
                <a:spcPts val="0"/>
              </a:spcAft>
              <a:buSzPts val="5600"/>
              <a:buNone/>
              <a:defRPr sz="5600"/>
            </a:lvl7pPr>
            <a:lvl8pPr lvl="7">
              <a:lnSpc>
                <a:spcPct val="100000"/>
              </a:lnSpc>
              <a:spcBef>
                <a:spcPts val="0"/>
              </a:spcBef>
              <a:spcAft>
                <a:spcPts val="0"/>
              </a:spcAft>
              <a:buSzPts val="5600"/>
              <a:buNone/>
              <a:defRPr sz="5600"/>
            </a:lvl8pPr>
            <a:lvl9pPr lvl="8">
              <a:lnSpc>
                <a:spcPct val="100000"/>
              </a:lnSpc>
              <a:spcBef>
                <a:spcPts val="0"/>
              </a:spcBef>
              <a:spcAft>
                <a:spcPts val="0"/>
              </a:spcAft>
              <a:buSzPts val="5600"/>
              <a:buNone/>
              <a:defRPr sz="5600"/>
            </a:lvl9p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ext and Image 03 - white">
  <p:cSld name="Agenda_1_1_2_1_2">
    <p:bg>
      <p:bgPr>
        <a:solidFill>
          <a:schemeClr val="lt1"/>
        </a:solidFill>
        <a:effectLst/>
      </p:bgPr>
    </p:bg>
    <p:spTree>
      <p:nvGrpSpPr>
        <p:cNvPr id="1" name="Shape 1684"/>
        <p:cNvGrpSpPr/>
        <p:nvPr/>
      </p:nvGrpSpPr>
      <p:grpSpPr>
        <a:xfrm>
          <a:off x="0" y="0"/>
          <a:ext cx="0" cy="0"/>
          <a:chOff x="0" y="0"/>
          <a:chExt cx="0" cy="0"/>
        </a:xfrm>
      </p:grpSpPr>
      <p:sp>
        <p:nvSpPr>
          <p:cNvPr id="1685" name="Google Shape;1685;g3d151b725fa_0_941"/>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1686" name="Google Shape;1686;g3d151b725fa_0_941"/>
          <p:cNvSpPr>
            <a:spLocks noGrp="1"/>
          </p:cNvSpPr>
          <p:nvPr>
            <p:ph type="pic" idx="2"/>
          </p:nvPr>
        </p:nvSpPr>
        <p:spPr>
          <a:xfrm>
            <a:off x="9285450" y="0"/>
            <a:ext cx="9002400" cy="10287000"/>
          </a:xfrm>
          <a:prstGeom prst="rect">
            <a:avLst/>
          </a:prstGeom>
          <a:solidFill>
            <a:schemeClr val="lt2"/>
          </a:solidFill>
          <a:ln>
            <a:noFill/>
          </a:ln>
        </p:spPr>
      </p:sp>
      <p:sp>
        <p:nvSpPr>
          <p:cNvPr id="1687" name="Google Shape;1687;g3d151b725fa_0_941"/>
          <p:cNvSpPr txBox="1">
            <a:spLocks noGrp="1"/>
          </p:cNvSpPr>
          <p:nvPr>
            <p:ph type="title"/>
          </p:nvPr>
        </p:nvSpPr>
        <p:spPr>
          <a:xfrm>
            <a:off x="438100" y="3430587"/>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1688" name="Google Shape;1688;g3d151b725fa_0_941"/>
          <p:cNvSpPr txBox="1">
            <a:spLocks noGrp="1"/>
          </p:cNvSpPr>
          <p:nvPr>
            <p:ph type="title" idx="3"/>
          </p:nvPr>
        </p:nvSpPr>
        <p:spPr>
          <a:xfrm>
            <a:off x="463800" y="4106246"/>
            <a:ext cx="6538800" cy="15084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5600"/>
              <a:buNone/>
              <a:defRPr sz="5600">
                <a:solidFill>
                  <a:schemeClr val="dk1"/>
                </a:solidFill>
              </a:defRPr>
            </a:lvl1pPr>
            <a:lvl2pPr lvl="1">
              <a:lnSpc>
                <a:spcPct val="100000"/>
              </a:lnSpc>
              <a:spcBef>
                <a:spcPts val="0"/>
              </a:spcBef>
              <a:spcAft>
                <a:spcPts val="0"/>
              </a:spcAft>
              <a:buClr>
                <a:schemeClr val="dk1"/>
              </a:buClr>
              <a:buSzPts val="5600"/>
              <a:buNone/>
              <a:defRPr sz="5600">
                <a:solidFill>
                  <a:schemeClr val="dk1"/>
                </a:solidFill>
              </a:defRPr>
            </a:lvl2pPr>
            <a:lvl3pPr lvl="2">
              <a:lnSpc>
                <a:spcPct val="100000"/>
              </a:lnSpc>
              <a:spcBef>
                <a:spcPts val="0"/>
              </a:spcBef>
              <a:spcAft>
                <a:spcPts val="0"/>
              </a:spcAft>
              <a:buClr>
                <a:schemeClr val="dk1"/>
              </a:buClr>
              <a:buSzPts val="5600"/>
              <a:buNone/>
              <a:defRPr sz="5600">
                <a:solidFill>
                  <a:schemeClr val="dk1"/>
                </a:solidFill>
              </a:defRPr>
            </a:lvl3pPr>
            <a:lvl4pPr lvl="3">
              <a:lnSpc>
                <a:spcPct val="100000"/>
              </a:lnSpc>
              <a:spcBef>
                <a:spcPts val="0"/>
              </a:spcBef>
              <a:spcAft>
                <a:spcPts val="0"/>
              </a:spcAft>
              <a:buClr>
                <a:schemeClr val="dk1"/>
              </a:buClr>
              <a:buSzPts val="5600"/>
              <a:buNone/>
              <a:defRPr sz="5600">
                <a:solidFill>
                  <a:schemeClr val="dk1"/>
                </a:solidFill>
              </a:defRPr>
            </a:lvl4pPr>
            <a:lvl5pPr lvl="4">
              <a:lnSpc>
                <a:spcPct val="100000"/>
              </a:lnSpc>
              <a:spcBef>
                <a:spcPts val="0"/>
              </a:spcBef>
              <a:spcAft>
                <a:spcPts val="0"/>
              </a:spcAft>
              <a:buClr>
                <a:schemeClr val="dk1"/>
              </a:buClr>
              <a:buSzPts val="5600"/>
              <a:buNone/>
              <a:defRPr sz="5600">
                <a:solidFill>
                  <a:schemeClr val="dk1"/>
                </a:solidFill>
              </a:defRPr>
            </a:lvl5pPr>
            <a:lvl6pPr lvl="5">
              <a:lnSpc>
                <a:spcPct val="100000"/>
              </a:lnSpc>
              <a:spcBef>
                <a:spcPts val="0"/>
              </a:spcBef>
              <a:spcAft>
                <a:spcPts val="0"/>
              </a:spcAft>
              <a:buClr>
                <a:schemeClr val="dk1"/>
              </a:buClr>
              <a:buSzPts val="5600"/>
              <a:buNone/>
              <a:defRPr sz="5600">
                <a:solidFill>
                  <a:schemeClr val="dk1"/>
                </a:solidFill>
              </a:defRPr>
            </a:lvl6pPr>
            <a:lvl7pPr lvl="6">
              <a:lnSpc>
                <a:spcPct val="100000"/>
              </a:lnSpc>
              <a:spcBef>
                <a:spcPts val="0"/>
              </a:spcBef>
              <a:spcAft>
                <a:spcPts val="0"/>
              </a:spcAft>
              <a:buClr>
                <a:schemeClr val="dk1"/>
              </a:buClr>
              <a:buSzPts val="5600"/>
              <a:buNone/>
              <a:defRPr sz="5600">
                <a:solidFill>
                  <a:schemeClr val="dk1"/>
                </a:solidFill>
              </a:defRPr>
            </a:lvl7pPr>
            <a:lvl8pPr lvl="7">
              <a:lnSpc>
                <a:spcPct val="100000"/>
              </a:lnSpc>
              <a:spcBef>
                <a:spcPts val="0"/>
              </a:spcBef>
              <a:spcAft>
                <a:spcPts val="0"/>
              </a:spcAft>
              <a:buClr>
                <a:schemeClr val="dk1"/>
              </a:buClr>
              <a:buSzPts val="5600"/>
              <a:buNone/>
              <a:defRPr sz="5600">
                <a:solidFill>
                  <a:schemeClr val="dk1"/>
                </a:solidFill>
              </a:defRPr>
            </a:lvl8pPr>
            <a:lvl9pPr lvl="8">
              <a:lnSpc>
                <a:spcPct val="100000"/>
              </a:lnSpc>
              <a:spcBef>
                <a:spcPts val="0"/>
              </a:spcBef>
              <a:spcAft>
                <a:spcPts val="0"/>
              </a:spcAft>
              <a:buClr>
                <a:schemeClr val="dk1"/>
              </a:buClr>
              <a:buSzPts val="5600"/>
              <a:buNone/>
              <a:defRPr sz="5600">
                <a:solidFill>
                  <a:schemeClr val="dk1"/>
                </a:solidFill>
              </a:defRPr>
            </a:lvl9pPr>
          </a:lstStyle>
          <a:p>
            <a:endParaRPr/>
          </a:p>
        </p:txBody>
      </p:sp>
      <p:sp>
        <p:nvSpPr>
          <p:cNvPr id="1689" name="Google Shape;1689;g3d151b725fa_0_941"/>
          <p:cNvSpPr txBox="1">
            <a:spLocks noGrp="1"/>
          </p:cNvSpPr>
          <p:nvPr>
            <p:ph type="title" idx="4"/>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1690" name="Google Shape;1690;g3d151b725fa_0_941"/>
          <p:cNvSpPr txBox="1">
            <a:spLocks noGrp="1"/>
          </p:cNvSpPr>
          <p:nvPr>
            <p:ph type="title" idx="5"/>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1_Title" type="title">
  <p:cSld name="TITLE">
    <p:spTree>
      <p:nvGrpSpPr>
        <p:cNvPr id="1" name="Shape 16"/>
        <p:cNvGrpSpPr/>
        <p:nvPr/>
      </p:nvGrpSpPr>
      <p:grpSpPr>
        <a:xfrm>
          <a:off x="0" y="0"/>
          <a:ext cx="0" cy="0"/>
          <a:chOff x="0" y="0"/>
          <a:chExt cx="0" cy="0"/>
        </a:xfrm>
      </p:grpSpPr>
      <p:sp>
        <p:nvSpPr>
          <p:cNvPr id="17" name="Google Shape;17;p131"/>
          <p:cNvSpPr txBox="1">
            <a:spLocks noGrp="1"/>
          </p:cNvSpPr>
          <p:nvPr>
            <p:ph type="subTitle" idx="1"/>
          </p:nvPr>
        </p:nvSpPr>
        <p:spPr>
          <a:xfrm>
            <a:off x="70410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8" name="Google Shape;18;p131"/>
          <p:cNvSpPr txBox="1">
            <a:spLocks noGrp="1"/>
          </p:cNvSpPr>
          <p:nvPr>
            <p:ph type="subTitle" idx="2"/>
          </p:nvPr>
        </p:nvSpPr>
        <p:spPr>
          <a:xfrm>
            <a:off x="42210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9" name="Google Shape;19;p131"/>
          <p:cNvSpPr txBox="1">
            <a:spLocks noGrp="1"/>
          </p:cNvSpPr>
          <p:nvPr>
            <p:ph type="subTitle" idx="3"/>
          </p:nvPr>
        </p:nvSpPr>
        <p:spPr>
          <a:xfrm>
            <a:off x="77380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0" name="Google Shape;20;p131"/>
          <p:cNvSpPr txBox="1">
            <a:spLocks noGrp="1"/>
          </p:cNvSpPr>
          <p:nvPr>
            <p:ph type="ctrTitle"/>
          </p:nvPr>
        </p:nvSpPr>
        <p:spPr>
          <a:xfrm>
            <a:off x="704100" y="2651760"/>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21" name="Google Shape;21;p131"/>
          <p:cNvSpPr txBox="1">
            <a:spLocks noGrp="1"/>
          </p:cNvSpPr>
          <p:nvPr>
            <p:ph type="subTitle" idx="4"/>
          </p:nvPr>
        </p:nvSpPr>
        <p:spPr>
          <a:xfrm>
            <a:off x="704100" y="4846330"/>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grpSp>
        <p:nvGrpSpPr>
          <p:cNvPr id="22" name="Google Shape;22;p131"/>
          <p:cNvGrpSpPr/>
          <p:nvPr/>
        </p:nvGrpSpPr>
        <p:grpSpPr>
          <a:xfrm>
            <a:off x="15867399" y="9251826"/>
            <a:ext cx="1725920" cy="347510"/>
            <a:chOff x="15867399" y="9251826"/>
            <a:chExt cx="1725920" cy="347510"/>
          </a:xfrm>
        </p:grpSpPr>
        <p:grpSp>
          <p:nvGrpSpPr>
            <p:cNvPr id="23" name="Google Shape;23;p131"/>
            <p:cNvGrpSpPr/>
            <p:nvPr/>
          </p:nvGrpSpPr>
          <p:grpSpPr>
            <a:xfrm>
              <a:off x="16500868" y="9262980"/>
              <a:ext cx="1092451" cy="336217"/>
              <a:chOff x="4940894" y="2609525"/>
              <a:chExt cx="5500759" cy="1694643"/>
            </a:xfrm>
          </p:grpSpPr>
          <p:sp>
            <p:nvSpPr>
              <p:cNvPr id="24" name="Google Shape;24;p131"/>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 name="Google Shape;25;p131"/>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 name="Google Shape;26;p131"/>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 name="Google Shape;27;p131"/>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8" name="Google Shape;28;p131"/>
            <p:cNvGrpSpPr/>
            <p:nvPr/>
          </p:nvGrpSpPr>
          <p:grpSpPr>
            <a:xfrm>
              <a:off x="15867399" y="9251826"/>
              <a:ext cx="523393" cy="347510"/>
              <a:chOff x="1751220" y="2553305"/>
              <a:chExt cx="2635412" cy="1751564"/>
            </a:xfrm>
          </p:grpSpPr>
          <p:grpSp>
            <p:nvGrpSpPr>
              <p:cNvPr id="29" name="Google Shape;29;p131"/>
              <p:cNvGrpSpPr/>
              <p:nvPr/>
            </p:nvGrpSpPr>
            <p:grpSpPr>
              <a:xfrm>
                <a:off x="1751220" y="2553305"/>
                <a:ext cx="2635412" cy="1751564"/>
                <a:chOff x="1751220" y="2553305"/>
                <a:chExt cx="2635412" cy="1751564"/>
              </a:xfrm>
            </p:grpSpPr>
            <p:sp>
              <p:nvSpPr>
                <p:cNvPr id="30" name="Google Shape;30;p131"/>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 name="Google Shape;31;p131"/>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 name="Google Shape;32;p131"/>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 name="Google Shape;33;p131"/>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34" name="Google Shape;34;p131"/>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7_Columns (Four)">
  <p:cSld name="TITLE_AND_BODY_2_2_1_1">
    <p:spTree>
      <p:nvGrpSpPr>
        <p:cNvPr id="1" name="Shape 157"/>
        <p:cNvGrpSpPr/>
        <p:nvPr/>
      </p:nvGrpSpPr>
      <p:grpSpPr>
        <a:xfrm>
          <a:off x="0" y="0"/>
          <a:ext cx="0" cy="0"/>
          <a:chOff x="0" y="0"/>
          <a:chExt cx="0" cy="0"/>
        </a:xfrm>
      </p:grpSpPr>
      <p:sp>
        <p:nvSpPr>
          <p:cNvPr id="158" name="Google Shape;158;p149"/>
          <p:cNvSpPr txBox="1">
            <a:spLocks noGrp="1"/>
          </p:cNvSpPr>
          <p:nvPr>
            <p:ph type="title"/>
          </p:nvPr>
        </p:nvSpPr>
        <p:spPr>
          <a:xfrm>
            <a:off x="14035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59" name="Google Shape;159;p149"/>
          <p:cNvSpPr txBox="1">
            <a:spLocks noGrp="1"/>
          </p:cNvSpPr>
          <p:nvPr>
            <p:ph type="body" idx="1"/>
          </p:nvPr>
        </p:nvSpPr>
        <p:spPr>
          <a:xfrm>
            <a:off x="14035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0" name="Google Shape;160;p149"/>
          <p:cNvSpPr txBox="1">
            <a:spLocks noGrp="1"/>
          </p:cNvSpPr>
          <p:nvPr>
            <p:ph type="title" idx="2"/>
          </p:nvPr>
        </p:nvSpPr>
        <p:spPr>
          <a:xfrm>
            <a:off x="5628100"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61" name="Google Shape;161;p149"/>
          <p:cNvSpPr txBox="1">
            <a:spLocks noGrp="1"/>
          </p:cNvSpPr>
          <p:nvPr>
            <p:ph type="body" idx="3"/>
          </p:nvPr>
        </p:nvSpPr>
        <p:spPr>
          <a:xfrm>
            <a:off x="5628100"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2" name="Google Shape;162;p149"/>
          <p:cNvSpPr txBox="1">
            <a:spLocks noGrp="1"/>
          </p:cNvSpPr>
          <p:nvPr>
            <p:ph type="title" idx="4"/>
          </p:nvPr>
        </p:nvSpPr>
        <p:spPr>
          <a:xfrm>
            <a:off x="985262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63" name="Google Shape;163;p149"/>
          <p:cNvSpPr txBox="1">
            <a:spLocks noGrp="1"/>
          </p:cNvSpPr>
          <p:nvPr>
            <p:ph type="body" idx="5"/>
          </p:nvPr>
        </p:nvSpPr>
        <p:spPr>
          <a:xfrm>
            <a:off x="985262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4" name="Google Shape;164;p149"/>
          <p:cNvSpPr txBox="1">
            <a:spLocks noGrp="1"/>
          </p:cNvSpPr>
          <p:nvPr>
            <p:ph type="title" idx="6"/>
          </p:nvPr>
        </p:nvSpPr>
        <p:spPr>
          <a:xfrm>
            <a:off x="140771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65" name="Google Shape;165;p149"/>
          <p:cNvSpPr txBox="1">
            <a:spLocks noGrp="1"/>
          </p:cNvSpPr>
          <p:nvPr>
            <p:ph type="body" idx="7"/>
          </p:nvPr>
        </p:nvSpPr>
        <p:spPr>
          <a:xfrm>
            <a:off x="140771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6" name="Google Shape;166;p149"/>
          <p:cNvSpPr txBox="1">
            <a:spLocks noGrp="1"/>
          </p:cNvSpPr>
          <p:nvPr>
            <p:ph type="subTitle" idx="8"/>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7" name="Google Shape;167;p149"/>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ext and Image 04">
  <p:cSld name="Agenda_1_1_2_1_1">
    <p:spTree>
      <p:nvGrpSpPr>
        <p:cNvPr id="1" name="Shape 1691"/>
        <p:cNvGrpSpPr/>
        <p:nvPr/>
      </p:nvGrpSpPr>
      <p:grpSpPr>
        <a:xfrm>
          <a:off x="0" y="0"/>
          <a:ext cx="0" cy="0"/>
          <a:chOff x="0" y="0"/>
          <a:chExt cx="0" cy="0"/>
        </a:xfrm>
      </p:grpSpPr>
      <p:sp>
        <p:nvSpPr>
          <p:cNvPr id="1692" name="Google Shape;1692;g3d151b725fa_0_948"/>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1693" name="Google Shape;1693;g3d151b725fa_0_948"/>
          <p:cNvSpPr>
            <a:spLocks noGrp="1"/>
          </p:cNvSpPr>
          <p:nvPr>
            <p:ph type="pic" idx="2"/>
          </p:nvPr>
        </p:nvSpPr>
        <p:spPr>
          <a:xfrm>
            <a:off x="9285450" y="0"/>
            <a:ext cx="9002400" cy="10287000"/>
          </a:xfrm>
          <a:prstGeom prst="rect">
            <a:avLst/>
          </a:prstGeom>
          <a:solidFill>
            <a:schemeClr val="lt2"/>
          </a:solidFill>
          <a:ln>
            <a:noFill/>
          </a:ln>
        </p:spPr>
      </p:sp>
      <p:sp>
        <p:nvSpPr>
          <p:cNvPr id="1694" name="Google Shape;1694;g3d151b725fa_0_948"/>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95" name="Google Shape;1695;g3d151b725fa_0_948"/>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696" name="Google Shape;1696;g3d151b725fa_0_948"/>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ext and Image 04 - white">
  <p:cSld name="Agenda_1_1_2_1_1_2">
    <p:bg>
      <p:bgPr>
        <a:solidFill>
          <a:schemeClr val="lt1"/>
        </a:solidFill>
        <a:effectLst/>
      </p:bgPr>
    </p:bg>
    <p:spTree>
      <p:nvGrpSpPr>
        <p:cNvPr id="1" name="Shape 1697"/>
        <p:cNvGrpSpPr/>
        <p:nvPr/>
      </p:nvGrpSpPr>
      <p:grpSpPr>
        <a:xfrm>
          <a:off x="0" y="0"/>
          <a:ext cx="0" cy="0"/>
          <a:chOff x="0" y="0"/>
          <a:chExt cx="0" cy="0"/>
        </a:xfrm>
      </p:grpSpPr>
      <p:sp>
        <p:nvSpPr>
          <p:cNvPr id="1698" name="Google Shape;1698;g3d151b725fa_0_954"/>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1699" name="Google Shape;1699;g3d151b725fa_0_954"/>
          <p:cNvSpPr>
            <a:spLocks noGrp="1"/>
          </p:cNvSpPr>
          <p:nvPr>
            <p:ph type="pic" idx="2"/>
          </p:nvPr>
        </p:nvSpPr>
        <p:spPr>
          <a:xfrm>
            <a:off x="9285450" y="0"/>
            <a:ext cx="9002400" cy="10287000"/>
          </a:xfrm>
          <a:prstGeom prst="rect">
            <a:avLst/>
          </a:prstGeom>
          <a:solidFill>
            <a:schemeClr val="lt2"/>
          </a:solidFill>
          <a:ln>
            <a:noFill/>
          </a:ln>
        </p:spPr>
      </p:sp>
      <p:sp>
        <p:nvSpPr>
          <p:cNvPr id="1700" name="Google Shape;1700;g3d151b725fa_0_954"/>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dk1"/>
              </a:buClr>
              <a:buSzPts val="3200"/>
              <a:buChar char="●"/>
              <a:defRPr sz="3200">
                <a:solidFill>
                  <a:schemeClr val="dk1"/>
                </a:solidFill>
              </a:defRPr>
            </a:lvl1pPr>
            <a:lvl2pPr marL="914400" lvl="1" indent="-431800">
              <a:spcBef>
                <a:spcPts val="0"/>
              </a:spcBef>
              <a:spcAft>
                <a:spcPts val="0"/>
              </a:spcAft>
              <a:buClr>
                <a:schemeClr val="dk1"/>
              </a:buClr>
              <a:buSzPts val="3200"/>
              <a:buChar char="○"/>
              <a:defRPr sz="3200">
                <a:solidFill>
                  <a:schemeClr val="dk1"/>
                </a:solidFill>
              </a:defRPr>
            </a:lvl2pPr>
            <a:lvl3pPr marL="1371600" lvl="2" indent="-431800">
              <a:spcBef>
                <a:spcPts val="0"/>
              </a:spcBef>
              <a:spcAft>
                <a:spcPts val="0"/>
              </a:spcAft>
              <a:buClr>
                <a:schemeClr val="dk1"/>
              </a:buClr>
              <a:buSzPts val="3200"/>
              <a:buChar char="■"/>
              <a:defRPr sz="3200">
                <a:solidFill>
                  <a:schemeClr val="dk1"/>
                </a:solidFill>
              </a:defRPr>
            </a:lvl3pPr>
            <a:lvl4pPr marL="1828800" lvl="3" indent="-431800">
              <a:spcBef>
                <a:spcPts val="0"/>
              </a:spcBef>
              <a:spcAft>
                <a:spcPts val="0"/>
              </a:spcAft>
              <a:buClr>
                <a:schemeClr val="dk1"/>
              </a:buClr>
              <a:buSzPts val="3200"/>
              <a:buChar char="●"/>
              <a:defRPr sz="3200">
                <a:solidFill>
                  <a:schemeClr val="dk1"/>
                </a:solidFill>
              </a:defRPr>
            </a:lvl4pPr>
            <a:lvl5pPr marL="2286000" lvl="4" indent="-431800">
              <a:spcBef>
                <a:spcPts val="0"/>
              </a:spcBef>
              <a:spcAft>
                <a:spcPts val="0"/>
              </a:spcAft>
              <a:buClr>
                <a:schemeClr val="dk1"/>
              </a:buClr>
              <a:buSzPts val="3200"/>
              <a:buChar char="○"/>
              <a:defRPr sz="3200">
                <a:solidFill>
                  <a:schemeClr val="dk1"/>
                </a:solidFill>
              </a:defRPr>
            </a:lvl5pPr>
            <a:lvl6pPr marL="2743200" lvl="5" indent="-431800">
              <a:spcBef>
                <a:spcPts val="0"/>
              </a:spcBef>
              <a:spcAft>
                <a:spcPts val="0"/>
              </a:spcAft>
              <a:buClr>
                <a:schemeClr val="dk1"/>
              </a:buClr>
              <a:buSzPts val="3200"/>
              <a:buChar char="■"/>
              <a:defRPr sz="3200">
                <a:solidFill>
                  <a:schemeClr val="dk1"/>
                </a:solidFill>
              </a:defRPr>
            </a:lvl6pPr>
            <a:lvl7pPr marL="3200400" lvl="6" indent="-431800">
              <a:spcBef>
                <a:spcPts val="0"/>
              </a:spcBef>
              <a:spcAft>
                <a:spcPts val="0"/>
              </a:spcAft>
              <a:buClr>
                <a:schemeClr val="dk1"/>
              </a:buClr>
              <a:buSzPts val="3200"/>
              <a:buChar char="●"/>
              <a:defRPr sz="3200">
                <a:solidFill>
                  <a:schemeClr val="dk1"/>
                </a:solidFill>
              </a:defRPr>
            </a:lvl7pPr>
            <a:lvl8pPr marL="3657600" lvl="7" indent="-431800">
              <a:spcBef>
                <a:spcPts val="0"/>
              </a:spcBef>
              <a:spcAft>
                <a:spcPts val="0"/>
              </a:spcAft>
              <a:buClr>
                <a:schemeClr val="dk1"/>
              </a:buClr>
              <a:buSzPts val="3200"/>
              <a:buChar char="○"/>
              <a:defRPr sz="3200">
                <a:solidFill>
                  <a:schemeClr val="dk1"/>
                </a:solidFill>
              </a:defRPr>
            </a:lvl8pPr>
            <a:lvl9pPr marL="4114800" lvl="8" indent="-431800">
              <a:spcBef>
                <a:spcPts val="0"/>
              </a:spcBef>
              <a:spcAft>
                <a:spcPts val="0"/>
              </a:spcAft>
              <a:buClr>
                <a:schemeClr val="dk1"/>
              </a:buClr>
              <a:buSzPts val="3200"/>
              <a:buChar char="■"/>
              <a:defRPr sz="3200">
                <a:solidFill>
                  <a:schemeClr val="dk1"/>
                </a:solidFill>
              </a:defRPr>
            </a:lvl9pPr>
          </a:lstStyle>
          <a:p>
            <a:endParaRPr/>
          </a:p>
        </p:txBody>
      </p:sp>
      <p:sp>
        <p:nvSpPr>
          <p:cNvPr id="1701" name="Google Shape;1701;g3d151b725fa_0_954"/>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1702" name="Google Shape;1702;g3d151b725fa_0_954"/>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ext and Image 05">
  <p:cSld name="Agenda_1_1_2_1_1_1">
    <p:spTree>
      <p:nvGrpSpPr>
        <p:cNvPr id="1" name="Shape 1703"/>
        <p:cNvGrpSpPr/>
        <p:nvPr/>
      </p:nvGrpSpPr>
      <p:grpSpPr>
        <a:xfrm>
          <a:off x="0" y="0"/>
          <a:ext cx="0" cy="0"/>
          <a:chOff x="0" y="0"/>
          <a:chExt cx="0" cy="0"/>
        </a:xfrm>
      </p:grpSpPr>
      <p:sp>
        <p:nvSpPr>
          <p:cNvPr id="1704" name="Google Shape;1704;g3d151b725fa_0_960"/>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1705" name="Google Shape;1705;g3d151b725fa_0_960"/>
          <p:cNvSpPr>
            <a:spLocks noGrp="1"/>
          </p:cNvSpPr>
          <p:nvPr>
            <p:ph type="pic" idx="2"/>
          </p:nvPr>
        </p:nvSpPr>
        <p:spPr>
          <a:xfrm>
            <a:off x="9285450" y="0"/>
            <a:ext cx="9002400" cy="10287000"/>
          </a:xfrm>
          <a:prstGeom prst="rect">
            <a:avLst/>
          </a:prstGeom>
          <a:solidFill>
            <a:schemeClr val="lt2"/>
          </a:solidFill>
          <a:ln>
            <a:noFill/>
          </a:ln>
        </p:spPr>
      </p:sp>
      <p:sp>
        <p:nvSpPr>
          <p:cNvPr id="1706" name="Google Shape;1706;g3d151b725fa_0_960"/>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707" name="Google Shape;1707;g3d151b725fa_0_960"/>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708" name="Google Shape;1708;g3d151b725fa_0_960"/>
          <p:cNvSpPr txBox="1">
            <a:spLocks noGrp="1"/>
          </p:cNvSpPr>
          <p:nvPr>
            <p:ph type="title" idx="4"/>
          </p:nvPr>
        </p:nvSpPr>
        <p:spPr>
          <a:xfrm>
            <a:off x="463800" y="3346150"/>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3200"/>
              <a:buNone/>
              <a:defRPr sz="3200"/>
            </a:lvl1pPr>
            <a:lvl2pPr lvl="1">
              <a:lnSpc>
                <a:spcPct val="100000"/>
              </a:lnSpc>
              <a:spcBef>
                <a:spcPts val="0"/>
              </a:spcBef>
              <a:spcAft>
                <a:spcPts val="0"/>
              </a:spcAft>
              <a:buSzPts val="3200"/>
              <a:buNone/>
              <a:defRPr sz="3200"/>
            </a:lvl2pPr>
            <a:lvl3pPr lvl="2">
              <a:lnSpc>
                <a:spcPct val="100000"/>
              </a:lnSpc>
              <a:spcBef>
                <a:spcPts val="0"/>
              </a:spcBef>
              <a:spcAft>
                <a:spcPts val="0"/>
              </a:spcAft>
              <a:buSzPts val="3200"/>
              <a:buNone/>
              <a:defRPr sz="3200"/>
            </a:lvl3pPr>
            <a:lvl4pPr lvl="3">
              <a:lnSpc>
                <a:spcPct val="100000"/>
              </a:lnSpc>
              <a:spcBef>
                <a:spcPts val="0"/>
              </a:spcBef>
              <a:spcAft>
                <a:spcPts val="0"/>
              </a:spcAft>
              <a:buSzPts val="3200"/>
              <a:buNone/>
              <a:defRPr sz="3200"/>
            </a:lvl4pPr>
            <a:lvl5pPr lvl="4">
              <a:lnSpc>
                <a:spcPct val="100000"/>
              </a:lnSpc>
              <a:spcBef>
                <a:spcPts val="0"/>
              </a:spcBef>
              <a:spcAft>
                <a:spcPts val="0"/>
              </a:spcAft>
              <a:buSzPts val="3200"/>
              <a:buNone/>
              <a:defRPr sz="3200"/>
            </a:lvl5pPr>
            <a:lvl6pPr lvl="5">
              <a:lnSpc>
                <a:spcPct val="100000"/>
              </a:lnSpc>
              <a:spcBef>
                <a:spcPts val="0"/>
              </a:spcBef>
              <a:spcAft>
                <a:spcPts val="0"/>
              </a:spcAft>
              <a:buSzPts val="3200"/>
              <a:buNone/>
              <a:defRPr sz="3200"/>
            </a:lvl6pPr>
            <a:lvl7pPr lvl="6">
              <a:lnSpc>
                <a:spcPct val="100000"/>
              </a:lnSpc>
              <a:spcBef>
                <a:spcPts val="0"/>
              </a:spcBef>
              <a:spcAft>
                <a:spcPts val="0"/>
              </a:spcAft>
              <a:buSzPts val="3200"/>
              <a:buNone/>
              <a:defRPr sz="3200"/>
            </a:lvl7pPr>
            <a:lvl8pPr lvl="7">
              <a:lnSpc>
                <a:spcPct val="100000"/>
              </a:lnSpc>
              <a:spcBef>
                <a:spcPts val="0"/>
              </a:spcBef>
              <a:spcAft>
                <a:spcPts val="0"/>
              </a:spcAft>
              <a:buSzPts val="3200"/>
              <a:buNone/>
              <a:defRPr sz="3200"/>
            </a:lvl8pPr>
            <a:lvl9pPr lvl="8">
              <a:lnSpc>
                <a:spcPct val="100000"/>
              </a:lnSpc>
              <a:spcBef>
                <a:spcPts val="0"/>
              </a:spcBef>
              <a:spcAft>
                <a:spcPts val="0"/>
              </a:spcAft>
              <a:buSzPts val="3200"/>
              <a:buNone/>
              <a:defRPr sz="3200"/>
            </a:lvl9pPr>
          </a:lstStyle>
          <a:p>
            <a:endParaRPr/>
          </a:p>
        </p:txBody>
      </p:sp>
      <p:sp>
        <p:nvSpPr>
          <p:cNvPr id="1709" name="Google Shape;1709;g3d151b725fa_0_960"/>
          <p:cNvSpPr txBox="1">
            <a:spLocks noGrp="1"/>
          </p:cNvSpPr>
          <p:nvPr>
            <p:ph type="body" idx="1"/>
          </p:nvPr>
        </p:nvSpPr>
        <p:spPr>
          <a:xfrm>
            <a:off x="463800" y="4302752"/>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ext and Image 05 - white">
  <p:cSld name="Agenda_1_1_2_1_1_1_1">
    <p:bg>
      <p:bgPr>
        <a:solidFill>
          <a:schemeClr val="lt1"/>
        </a:solidFill>
        <a:effectLst/>
      </p:bgPr>
    </p:bg>
    <p:spTree>
      <p:nvGrpSpPr>
        <p:cNvPr id="1" name="Shape 1710"/>
        <p:cNvGrpSpPr/>
        <p:nvPr/>
      </p:nvGrpSpPr>
      <p:grpSpPr>
        <a:xfrm>
          <a:off x="0" y="0"/>
          <a:ext cx="0" cy="0"/>
          <a:chOff x="0" y="0"/>
          <a:chExt cx="0" cy="0"/>
        </a:xfrm>
      </p:grpSpPr>
      <p:sp>
        <p:nvSpPr>
          <p:cNvPr id="1711" name="Google Shape;1711;g3d151b725fa_0_967"/>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1712" name="Google Shape;1712;g3d151b725fa_0_967"/>
          <p:cNvSpPr>
            <a:spLocks noGrp="1"/>
          </p:cNvSpPr>
          <p:nvPr>
            <p:ph type="pic" idx="2"/>
          </p:nvPr>
        </p:nvSpPr>
        <p:spPr>
          <a:xfrm>
            <a:off x="9285450" y="0"/>
            <a:ext cx="9002400" cy="10287000"/>
          </a:xfrm>
          <a:prstGeom prst="rect">
            <a:avLst/>
          </a:prstGeom>
          <a:solidFill>
            <a:schemeClr val="lt2"/>
          </a:solidFill>
          <a:ln>
            <a:noFill/>
          </a:ln>
        </p:spPr>
      </p:sp>
      <p:sp>
        <p:nvSpPr>
          <p:cNvPr id="1713" name="Google Shape;1713;g3d151b725fa_0_967"/>
          <p:cNvSpPr txBox="1">
            <a:spLocks noGrp="1"/>
          </p:cNvSpPr>
          <p:nvPr>
            <p:ph type="title"/>
          </p:nvPr>
        </p:nvSpPr>
        <p:spPr>
          <a:xfrm>
            <a:off x="463800" y="3346150"/>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3200"/>
              <a:buNone/>
              <a:defRPr sz="3200">
                <a:solidFill>
                  <a:schemeClr val="dk1"/>
                </a:solidFill>
              </a:defRPr>
            </a:lvl1pPr>
            <a:lvl2pPr lvl="1">
              <a:lnSpc>
                <a:spcPct val="100000"/>
              </a:lnSpc>
              <a:spcBef>
                <a:spcPts val="0"/>
              </a:spcBef>
              <a:spcAft>
                <a:spcPts val="0"/>
              </a:spcAft>
              <a:buClr>
                <a:schemeClr val="dk1"/>
              </a:buClr>
              <a:buSzPts val="3200"/>
              <a:buNone/>
              <a:defRPr sz="3200">
                <a:solidFill>
                  <a:schemeClr val="dk1"/>
                </a:solidFill>
              </a:defRPr>
            </a:lvl2pPr>
            <a:lvl3pPr lvl="2">
              <a:lnSpc>
                <a:spcPct val="100000"/>
              </a:lnSpc>
              <a:spcBef>
                <a:spcPts val="0"/>
              </a:spcBef>
              <a:spcAft>
                <a:spcPts val="0"/>
              </a:spcAft>
              <a:buClr>
                <a:schemeClr val="dk1"/>
              </a:buClr>
              <a:buSzPts val="3200"/>
              <a:buNone/>
              <a:defRPr sz="3200">
                <a:solidFill>
                  <a:schemeClr val="dk1"/>
                </a:solidFill>
              </a:defRPr>
            </a:lvl3pPr>
            <a:lvl4pPr lvl="3">
              <a:lnSpc>
                <a:spcPct val="100000"/>
              </a:lnSpc>
              <a:spcBef>
                <a:spcPts val="0"/>
              </a:spcBef>
              <a:spcAft>
                <a:spcPts val="0"/>
              </a:spcAft>
              <a:buClr>
                <a:schemeClr val="dk1"/>
              </a:buClr>
              <a:buSzPts val="3200"/>
              <a:buNone/>
              <a:defRPr sz="3200">
                <a:solidFill>
                  <a:schemeClr val="dk1"/>
                </a:solidFill>
              </a:defRPr>
            </a:lvl4pPr>
            <a:lvl5pPr lvl="4">
              <a:lnSpc>
                <a:spcPct val="100000"/>
              </a:lnSpc>
              <a:spcBef>
                <a:spcPts val="0"/>
              </a:spcBef>
              <a:spcAft>
                <a:spcPts val="0"/>
              </a:spcAft>
              <a:buClr>
                <a:schemeClr val="dk1"/>
              </a:buClr>
              <a:buSzPts val="3200"/>
              <a:buNone/>
              <a:defRPr sz="3200">
                <a:solidFill>
                  <a:schemeClr val="dk1"/>
                </a:solidFill>
              </a:defRPr>
            </a:lvl5pPr>
            <a:lvl6pPr lvl="5">
              <a:lnSpc>
                <a:spcPct val="100000"/>
              </a:lnSpc>
              <a:spcBef>
                <a:spcPts val="0"/>
              </a:spcBef>
              <a:spcAft>
                <a:spcPts val="0"/>
              </a:spcAft>
              <a:buClr>
                <a:schemeClr val="dk1"/>
              </a:buClr>
              <a:buSzPts val="3200"/>
              <a:buNone/>
              <a:defRPr sz="3200">
                <a:solidFill>
                  <a:schemeClr val="dk1"/>
                </a:solidFill>
              </a:defRPr>
            </a:lvl6pPr>
            <a:lvl7pPr lvl="6">
              <a:lnSpc>
                <a:spcPct val="100000"/>
              </a:lnSpc>
              <a:spcBef>
                <a:spcPts val="0"/>
              </a:spcBef>
              <a:spcAft>
                <a:spcPts val="0"/>
              </a:spcAft>
              <a:buClr>
                <a:schemeClr val="dk1"/>
              </a:buClr>
              <a:buSzPts val="3200"/>
              <a:buNone/>
              <a:defRPr sz="3200">
                <a:solidFill>
                  <a:schemeClr val="dk1"/>
                </a:solidFill>
              </a:defRPr>
            </a:lvl7pPr>
            <a:lvl8pPr lvl="7">
              <a:lnSpc>
                <a:spcPct val="100000"/>
              </a:lnSpc>
              <a:spcBef>
                <a:spcPts val="0"/>
              </a:spcBef>
              <a:spcAft>
                <a:spcPts val="0"/>
              </a:spcAft>
              <a:buClr>
                <a:schemeClr val="dk1"/>
              </a:buClr>
              <a:buSzPts val="3200"/>
              <a:buNone/>
              <a:defRPr sz="3200">
                <a:solidFill>
                  <a:schemeClr val="dk1"/>
                </a:solidFill>
              </a:defRPr>
            </a:lvl8pPr>
            <a:lvl9pPr lvl="8">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1714" name="Google Shape;1714;g3d151b725fa_0_967"/>
          <p:cNvSpPr txBox="1">
            <a:spLocks noGrp="1"/>
          </p:cNvSpPr>
          <p:nvPr>
            <p:ph type="body" idx="1"/>
          </p:nvPr>
        </p:nvSpPr>
        <p:spPr>
          <a:xfrm>
            <a:off x="463800" y="4302752"/>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1715" name="Google Shape;1715;g3d151b725fa_0_967"/>
          <p:cNvSpPr txBox="1">
            <a:spLocks noGrp="1"/>
          </p:cNvSpPr>
          <p:nvPr>
            <p:ph type="title" idx="3"/>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1716" name="Google Shape;1716;g3d151b725fa_0_967"/>
          <p:cNvSpPr txBox="1">
            <a:spLocks noGrp="1"/>
          </p:cNvSpPr>
          <p:nvPr>
            <p:ph type="title" idx="4"/>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ext and Image Inset ">
  <p:cSld name="Agenda_1_1_2_1_1_1_2">
    <p:spTree>
      <p:nvGrpSpPr>
        <p:cNvPr id="1" name="Shape 1717"/>
        <p:cNvGrpSpPr/>
        <p:nvPr/>
      </p:nvGrpSpPr>
      <p:grpSpPr>
        <a:xfrm>
          <a:off x="0" y="0"/>
          <a:ext cx="0" cy="0"/>
          <a:chOff x="0" y="0"/>
          <a:chExt cx="0" cy="0"/>
        </a:xfrm>
      </p:grpSpPr>
      <p:sp>
        <p:nvSpPr>
          <p:cNvPr id="1718" name="Google Shape;1718;g3d151b725fa_0_974"/>
          <p:cNvSpPr>
            <a:spLocks noGrp="1"/>
          </p:cNvSpPr>
          <p:nvPr>
            <p:ph type="pic" idx="2"/>
          </p:nvPr>
        </p:nvSpPr>
        <p:spPr>
          <a:xfrm>
            <a:off x="9286900" y="1714500"/>
            <a:ext cx="8143800" cy="6858000"/>
          </a:xfrm>
          <a:prstGeom prst="rect">
            <a:avLst/>
          </a:prstGeom>
          <a:solidFill>
            <a:schemeClr val="lt2"/>
          </a:solidFill>
          <a:ln>
            <a:noFill/>
          </a:ln>
        </p:spPr>
      </p:sp>
      <p:sp>
        <p:nvSpPr>
          <p:cNvPr id="1719" name="Google Shape;1719;g3d151b725fa_0_974"/>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720" name="Google Shape;1720;g3d151b725fa_0_974"/>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721" name="Google Shape;1721;g3d151b725fa_0_974"/>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ext and Image Inset - white">
  <p:cSld name="Agenda_1_1_2_1_1_1_2_1">
    <p:bg>
      <p:bgPr>
        <a:solidFill>
          <a:schemeClr val="lt1"/>
        </a:solidFill>
        <a:effectLst/>
      </p:bgPr>
    </p:bg>
    <p:spTree>
      <p:nvGrpSpPr>
        <p:cNvPr id="1" name="Shape 1722"/>
        <p:cNvGrpSpPr/>
        <p:nvPr/>
      </p:nvGrpSpPr>
      <p:grpSpPr>
        <a:xfrm>
          <a:off x="0" y="0"/>
          <a:ext cx="0" cy="0"/>
          <a:chOff x="0" y="0"/>
          <a:chExt cx="0" cy="0"/>
        </a:xfrm>
      </p:grpSpPr>
      <p:sp>
        <p:nvSpPr>
          <p:cNvPr id="1723" name="Google Shape;1723;g3d151b725fa_0_979"/>
          <p:cNvSpPr>
            <a:spLocks noGrp="1"/>
          </p:cNvSpPr>
          <p:nvPr>
            <p:ph type="pic" idx="2"/>
          </p:nvPr>
        </p:nvSpPr>
        <p:spPr>
          <a:xfrm>
            <a:off x="9286900" y="1714500"/>
            <a:ext cx="8143800" cy="6858000"/>
          </a:xfrm>
          <a:prstGeom prst="rect">
            <a:avLst/>
          </a:prstGeom>
          <a:solidFill>
            <a:schemeClr val="lt2"/>
          </a:solidFill>
          <a:ln>
            <a:noFill/>
          </a:ln>
        </p:spPr>
      </p:sp>
      <p:sp>
        <p:nvSpPr>
          <p:cNvPr id="1724" name="Google Shape;1724;g3d151b725fa_0_979"/>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dk1"/>
              </a:buClr>
              <a:buSzPts val="3200"/>
              <a:buChar char="●"/>
              <a:defRPr sz="3200">
                <a:solidFill>
                  <a:schemeClr val="dk1"/>
                </a:solidFill>
              </a:defRPr>
            </a:lvl1pPr>
            <a:lvl2pPr marL="914400" lvl="1" indent="-431800">
              <a:spcBef>
                <a:spcPts val="0"/>
              </a:spcBef>
              <a:spcAft>
                <a:spcPts val="0"/>
              </a:spcAft>
              <a:buClr>
                <a:schemeClr val="dk1"/>
              </a:buClr>
              <a:buSzPts val="3200"/>
              <a:buChar char="○"/>
              <a:defRPr sz="3200">
                <a:solidFill>
                  <a:schemeClr val="dk1"/>
                </a:solidFill>
              </a:defRPr>
            </a:lvl2pPr>
            <a:lvl3pPr marL="1371600" lvl="2" indent="-431800">
              <a:spcBef>
                <a:spcPts val="0"/>
              </a:spcBef>
              <a:spcAft>
                <a:spcPts val="0"/>
              </a:spcAft>
              <a:buClr>
                <a:schemeClr val="dk1"/>
              </a:buClr>
              <a:buSzPts val="3200"/>
              <a:buChar char="■"/>
              <a:defRPr sz="3200">
                <a:solidFill>
                  <a:schemeClr val="dk1"/>
                </a:solidFill>
              </a:defRPr>
            </a:lvl3pPr>
            <a:lvl4pPr marL="1828800" lvl="3" indent="-431800">
              <a:spcBef>
                <a:spcPts val="0"/>
              </a:spcBef>
              <a:spcAft>
                <a:spcPts val="0"/>
              </a:spcAft>
              <a:buClr>
                <a:schemeClr val="dk1"/>
              </a:buClr>
              <a:buSzPts val="3200"/>
              <a:buChar char="●"/>
              <a:defRPr sz="3200">
                <a:solidFill>
                  <a:schemeClr val="dk1"/>
                </a:solidFill>
              </a:defRPr>
            </a:lvl4pPr>
            <a:lvl5pPr marL="2286000" lvl="4" indent="-431800">
              <a:spcBef>
                <a:spcPts val="0"/>
              </a:spcBef>
              <a:spcAft>
                <a:spcPts val="0"/>
              </a:spcAft>
              <a:buClr>
                <a:schemeClr val="dk1"/>
              </a:buClr>
              <a:buSzPts val="3200"/>
              <a:buChar char="○"/>
              <a:defRPr sz="3200">
                <a:solidFill>
                  <a:schemeClr val="dk1"/>
                </a:solidFill>
              </a:defRPr>
            </a:lvl5pPr>
            <a:lvl6pPr marL="2743200" lvl="5" indent="-431800">
              <a:spcBef>
                <a:spcPts val="0"/>
              </a:spcBef>
              <a:spcAft>
                <a:spcPts val="0"/>
              </a:spcAft>
              <a:buClr>
                <a:schemeClr val="dk1"/>
              </a:buClr>
              <a:buSzPts val="3200"/>
              <a:buChar char="■"/>
              <a:defRPr sz="3200">
                <a:solidFill>
                  <a:schemeClr val="dk1"/>
                </a:solidFill>
              </a:defRPr>
            </a:lvl6pPr>
            <a:lvl7pPr marL="3200400" lvl="6" indent="-431800">
              <a:spcBef>
                <a:spcPts val="0"/>
              </a:spcBef>
              <a:spcAft>
                <a:spcPts val="0"/>
              </a:spcAft>
              <a:buClr>
                <a:schemeClr val="dk1"/>
              </a:buClr>
              <a:buSzPts val="3200"/>
              <a:buChar char="●"/>
              <a:defRPr sz="3200">
                <a:solidFill>
                  <a:schemeClr val="dk1"/>
                </a:solidFill>
              </a:defRPr>
            </a:lvl7pPr>
            <a:lvl8pPr marL="3657600" lvl="7" indent="-431800">
              <a:spcBef>
                <a:spcPts val="0"/>
              </a:spcBef>
              <a:spcAft>
                <a:spcPts val="0"/>
              </a:spcAft>
              <a:buClr>
                <a:schemeClr val="dk1"/>
              </a:buClr>
              <a:buSzPts val="3200"/>
              <a:buChar char="○"/>
              <a:defRPr sz="3200">
                <a:solidFill>
                  <a:schemeClr val="dk1"/>
                </a:solidFill>
              </a:defRPr>
            </a:lvl8pPr>
            <a:lvl9pPr marL="4114800" lvl="8" indent="-431800">
              <a:spcBef>
                <a:spcPts val="0"/>
              </a:spcBef>
              <a:spcAft>
                <a:spcPts val="0"/>
              </a:spcAft>
              <a:buClr>
                <a:schemeClr val="dk1"/>
              </a:buClr>
              <a:buSzPts val="3200"/>
              <a:buChar char="■"/>
              <a:defRPr sz="3200">
                <a:solidFill>
                  <a:schemeClr val="dk1"/>
                </a:solidFill>
              </a:defRPr>
            </a:lvl9pPr>
          </a:lstStyle>
          <a:p>
            <a:endParaRPr/>
          </a:p>
        </p:txBody>
      </p:sp>
      <p:sp>
        <p:nvSpPr>
          <p:cNvPr id="1725" name="Google Shape;1725;g3d151b725fa_0_979"/>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1726" name="Google Shape;1726;g3d151b725fa_0_979"/>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ext and Image Inset 2-up">
  <p:cSld name="Agenda_1_1_2_1_1_1_2_2">
    <p:spTree>
      <p:nvGrpSpPr>
        <p:cNvPr id="1" name="Shape 1727"/>
        <p:cNvGrpSpPr/>
        <p:nvPr/>
      </p:nvGrpSpPr>
      <p:grpSpPr>
        <a:xfrm>
          <a:off x="0" y="0"/>
          <a:ext cx="0" cy="0"/>
          <a:chOff x="0" y="0"/>
          <a:chExt cx="0" cy="0"/>
        </a:xfrm>
      </p:grpSpPr>
      <p:sp>
        <p:nvSpPr>
          <p:cNvPr id="1728" name="Google Shape;1728;g3d151b725fa_0_984"/>
          <p:cNvSpPr>
            <a:spLocks noGrp="1"/>
          </p:cNvSpPr>
          <p:nvPr>
            <p:ph type="pic" idx="2"/>
          </p:nvPr>
        </p:nvSpPr>
        <p:spPr>
          <a:xfrm>
            <a:off x="9270100" y="2559900"/>
            <a:ext cx="3951000" cy="5155200"/>
          </a:xfrm>
          <a:prstGeom prst="rect">
            <a:avLst/>
          </a:prstGeom>
          <a:solidFill>
            <a:schemeClr val="lt2"/>
          </a:solidFill>
          <a:ln>
            <a:noFill/>
          </a:ln>
        </p:spPr>
      </p:sp>
      <p:sp>
        <p:nvSpPr>
          <p:cNvPr id="1729" name="Google Shape;1729;g3d151b725fa_0_984"/>
          <p:cNvSpPr>
            <a:spLocks noGrp="1"/>
          </p:cNvSpPr>
          <p:nvPr>
            <p:ph type="pic" idx="3"/>
          </p:nvPr>
        </p:nvSpPr>
        <p:spPr>
          <a:xfrm>
            <a:off x="13496350" y="2559900"/>
            <a:ext cx="3951000" cy="5155200"/>
          </a:xfrm>
          <a:prstGeom prst="rect">
            <a:avLst/>
          </a:prstGeom>
          <a:solidFill>
            <a:schemeClr val="lt2"/>
          </a:solidFill>
          <a:ln>
            <a:noFill/>
          </a:ln>
        </p:spPr>
      </p:sp>
      <p:sp>
        <p:nvSpPr>
          <p:cNvPr id="1730" name="Google Shape;1730;g3d151b725fa_0_984"/>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731" name="Google Shape;1731;g3d151b725fa_0_984"/>
          <p:cNvSpPr txBox="1">
            <a:spLocks noGrp="1"/>
          </p:cNvSpPr>
          <p:nvPr>
            <p:ph type="title" idx="4"/>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732" name="Google Shape;1732;g3d151b725fa_0_984"/>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ext and Image Inset 2-up - white">
  <p:cSld name="Agenda_1_1_2_1_1_1_2_2_1">
    <p:bg>
      <p:bgPr>
        <a:solidFill>
          <a:schemeClr val="lt1"/>
        </a:solidFill>
        <a:effectLst/>
      </p:bgPr>
    </p:bg>
    <p:spTree>
      <p:nvGrpSpPr>
        <p:cNvPr id="1" name="Shape 1733"/>
        <p:cNvGrpSpPr/>
        <p:nvPr/>
      </p:nvGrpSpPr>
      <p:grpSpPr>
        <a:xfrm>
          <a:off x="0" y="0"/>
          <a:ext cx="0" cy="0"/>
          <a:chOff x="0" y="0"/>
          <a:chExt cx="0" cy="0"/>
        </a:xfrm>
      </p:grpSpPr>
      <p:sp>
        <p:nvSpPr>
          <p:cNvPr id="1734" name="Google Shape;1734;g3d151b725fa_0_990"/>
          <p:cNvSpPr>
            <a:spLocks noGrp="1"/>
          </p:cNvSpPr>
          <p:nvPr>
            <p:ph type="pic" idx="2"/>
          </p:nvPr>
        </p:nvSpPr>
        <p:spPr>
          <a:xfrm>
            <a:off x="9270100" y="2559900"/>
            <a:ext cx="3951000" cy="5155200"/>
          </a:xfrm>
          <a:prstGeom prst="rect">
            <a:avLst/>
          </a:prstGeom>
          <a:solidFill>
            <a:schemeClr val="lt2"/>
          </a:solidFill>
          <a:ln>
            <a:noFill/>
          </a:ln>
        </p:spPr>
      </p:sp>
      <p:sp>
        <p:nvSpPr>
          <p:cNvPr id="1735" name="Google Shape;1735;g3d151b725fa_0_990"/>
          <p:cNvSpPr>
            <a:spLocks noGrp="1"/>
          </p:cNvSpPr>
          <p:nvPr>
            <p:ph type="pic" idx="3"/>
          </p:nvPr>
        </p:nvSpPr>
        <p:spPr>
          <a:xfrm>
            <a:off x="13496350" y="2559900"/>
            <a:ext cx="3951000" cy="5155200"/>
          </a:xfrm>
          <a:prstGeom prst="rect">
            <a:avLst/>
          </a:prstGeom>
          <a:solidFill>
            <a:schemeClr val="lt2"/>
          </a:solidFill>
          <a:ln>
            <a:noFill/>
          </a:ln>
        </p:spPr>
      </p:sp>
      <p:sp>
        <p:nvSpPr>
          <p:cNvPr id="1736" name="Google Shape;1736;g3d151b725fa_0_990"/>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1737" name="Google Shape;1737;g3d151b725fa_0_990"/>
          <p:cNvSpPr txBox="1">
            <a:spLocks noGrp="1"/>
          </p:cNvSpPr>
          <p:nvPr>
            <p:ph type="title" idx="4"/>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1738" name="Google Shape;1738;g3d151b725fa_0_990"/>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dk1"/>
              </a:buClr>
              <a:buSzPts val="3200"/>
              <a:buChar char="●"/>
              <a:defRPr sz="3200">
                <a:solidFill>
                  <a:schemeClr val="dk1"/>
                </a:solidFill>
              </a:defRPr>
            </a:lvl1pPr>
            <a:lvl2pPr marL="914400" lvl="1" indent="-431800">
              <a:spcBef>
                <a:spcPts val="0"/>
              </a:spcBef>
              <a:spcAft>
                <a:spcPts val="0"/>
              </a:spcAft>
              <a:buClr>
                <a:schemeClr val="dk1"/>
              </a:buClr>
              <a:buSzPts val="3200"/>
              <a:buChar char="○"/>
              <a:defRPr sz="3200">
                <a:solidFill>
                  <a:schemeClr val="dk1"/>
                </a:solidFill>
              </a:defRPr>
            </a:lvl2pPr>
            <a:lvl3pPr marL="1371600" lvl="2" indent="-431800">
              <a:spcBef>
                <a:spcPts val="0"/>
              </a:spcBef>
              <a:spcAft>
                <a:spcPts val="0"/>
              </a:spcAft>
              <a:buClr>
                <a:schemeClr val="dk1"/>
              </a:buClr>
              <a:buSzPts val="3200"/>
              <a:buChar char="■"/>
              <a:defRPr sz="3200">
                <a:solidFill>
                  <a:schemeClr val="dk1"/>
                </a:solidFill>
              </a:defRPr>
            </a:lvl3pPr>
            <a:lvl4pPr marL="1828800" lvl="3" indent="-431800">
              <a:spcBef>
                <a:spcPts val="0"/>
              </a:spcBef>
              <a:spcAft>
                <a:spcPts val="0"/>
              </a:spcAft>
              <a:buClr>
                <a:schemeClr val="dk1"/>
              </a:buClr>
              <a:buSzPts val="3200"/>
              <a:buChar char="●"/>
              <a:defRPr sz="3200">
                <a:solidFill>
                  <a:schemeClr val="dk1"/>
                </a:solidFill>
              </a:defRPr>
            </a:lvl4pPr>
            <a:lvl5pPr marL="2286000" lvl="4" indent="-431800">
              <a:spcBef>
                <a:spcPts val="0"/>
              </a:spcBef>
              <a:spcAft>
                <a:spcPts val="0"/>
              </a:spcAft>
              <a:buClr>
                <a:schemeClr val="dk1"/>
              </a:buClr>
              <a:buSzPts val="3200"/>
              <a:buChar char="○"/>
              <a:defRPr sz="3200">
                <a:solidFill>
                  <a:schemeClr val="dk1"/>
                </a:solidFill>
              </a:defRPr>
            </a:lvl5pPr>
            <a:lvl6pPr marL="2743200" lvl="5" indent="-431800">
              <a:spcBef>
                <a:spcPts val="0"/>
              </a:spcBef>
              <a:spcAft>
                <a:spcPts val="0"/>
              </a:spcAft>
              <a:buClr>
                <a:schemeClr val="dk1"/>
              </a:buClr>
              <a:buSzPts val="3200"/>
              <a:buChar char="■"/>
              <a:defRPr sz="3200">
                <a:solidFill>
                  <a:schemeClr val="dk1"/>
                </a:solidFill>
              </a:defRPr>
            </a:lvl6pPr>
            <a:lvl7pPr marL="3200400" lvl="6" indent="-431800">
              <a:spcBef>
                <a:spcPts val="0"/>
              </a:spcBef>
              <a:spcAft>
                <a:spcPts val="0"/>
              </a:spcAft>
              <a:buClr>
                <a:schemeClr val="dk1"/>
              </a:buClr>
              <a:buSzPts val="3200"/>
              <a:buChar char="●"/>
              <a:defRPr sz="3200">
                <a:solidFill>
                  <a:schemeClr val="dk1"/>
                </a:solidFill>
              </a:defRPr>
            </a:lvl7pPr>
            <a:lvl8pPr marL="3657600" lvl="7" indent="-431800">
              <a:spcBef>
                <a:spcPts val="0"/>
              </a:spcBef>
              <a:spcAft>
                <a:spcPts val="0"/>
              </a:spcAft>
              <a:buClr>
                <a:schemeClr val="dk1"/>
              </a:buClr>
              <a:buSzPts val="3200"/>
              <a:buChar char="○"/>
              <a:defRPr sz="3200">
                <a:solidFill>
                  <a:schemeClr val="dk1"/>
                </a:solidFill>
              </a:defRPr>
            </a:lvl8pPr>
            <a:lvl9pPr marL="4114800" lvl="8" indent="-431800">
              <a:spcBef>
                <a:spcPts val="0"/>
              </a:spcBef>
              <a:spcAft>
                <a:spcPts val="0"/>
              </a:spcAft>
              <a:buClr>
                <a:schemeClr val="dk1"/>
              </a:buClr>
              <a:buSzPts val="3200"/>
              <a:buChar char="■"/>
              <a:defRPr sz="3200">
                <a:solidFill>
                  <a:schemeClr val="dk1"/>
                </a:solidFill>
              </a:defRPr>
            </a:lvl9pPr>
          </a:lstStyle>
          <a:p>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ext and Image Inset 3-up ">
  <p:cSld name="Agenda_1_1_2_1_1_1_2_2_2">
    <p:spTree>
      <p:nvGrpSpPr>
        <p:cNvPr id="1" name="Shape 1739"/>
        <p:cNvGrpSpPr/>
        <p:nvPr/>
      </p:nvGrpSpPr>
      <p:grpSpPr>
        <a:xfrm>
          <a:off x="0" y="0"/>
          <a:ext cx="0" cy="0"/>
          <a:chOff x="0" y="0"/>
          <a:chExt cx="0" cy="0"/>
        </a:xfrm>
      </p:grpSpPr>
      <p:sp>
        <p:nvSpPr>
          <p:cNvPr id="1740" name="Google Shape;1740;g3d151b725fa_0_996"/>
          <p:cNvSpPr>
            <a:spLocks noGrp="1"/>
          </p:cNvSpPr>
          <p:nvPr>
            <p:ph type="pic" idx="2"/>
          </p:nvPr>
        </p:nvSpPr>
        <p:spPr>
          <a:xfrm>
            <a:off x="9005900" y="1714500"/>
            <a:ext cx="4213800" cy="2953200"/>
          </a:xfrm>
          <a:prstGeom prst="rect">
            <a:avLst/>
          </a:prstGeom>
          <a:solidFill>
            <a:schemeClr val="lt2"/>
          </a:solidFill>
          <a:ln>
            <a:noFill/>
          </a:ln>
        </p:spPr>
      </p:sp>
      <p:sp>
        <p:nvSpPr>
          <p:cNvPr id="1741" name="Google Shape;1741;g3d151b725fa_0_996"/>
          <p:cNvSpPr>
            <a:spLocks noGrp="1"/>
          </p:cNvSpPr>
          <p:nvPr>
            <p:ph type="pic" idx="3"/>
          </p:nvPr>
        </p:nvSpPr>
        <p:spPr>
          <a:xfrm>
            <a:off x="9005900" y="4961500"/>
            <a:ext cx="4213800" cy="3610800"/>
          </a:xfrm>
          <a:prstGeom prst="rect">
            <a:avLst/>
          </a:prstGeom>
          <a:solidFill>
            <a:schemeClr val="lt2"/>
          </a:solidFill>
          <a:ln>
            <a:noFill/>
          </a:ln>
        </p:spPr>
      </p:sp>
      <p:sp>
        <p:nvSpPr>
          <p:cNvPr id="1742" name="Google Shape;1742;g3d151b725fa_0_996"/>
          <p:cNvSpPr>
            <a:spLocks noGrp="1"/>
          </p:cNvSpPr>
          <p:nvPr>
            <p:ph type="pic" idx="4"/>
          </p:nvPr>
        </p:nvSpPr>
        <p:spPr>
          <a:xfrm>
            <a:off x="13506450" y="1714500"/>
            <a:ext cx="4324200" cy="6858000"/>
          </a:xfrm>
          <a:prstGeom prst="rect">
            <a:avLst/>
          </a:prstGeom>
          <a:solidFill>
            <a:schemeClr val="lt2"/>
          </a:solidFill>
          <a:ln>
            <a:noFill/>
          </a:ln>
        </p:spPr>
      </p:sp>
      <p:sp>
        <p:nvSpPr>
          <p:cNvPr id="1743" name="Google Shape;1743;g3d151b725fa_0_996"/>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744" name="Google Shape;1744;g3d151b725fa_0_996"/>
          <p:cNvSpPr txBox="1">
            <a:spLocks noGrp="1"/>
          </p:cNvSpPr>
          <p:nvPr>
            <p:ph type="title" idx="5"/>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745" name="Google Shape;1745;g3d151b725fa_0_996"/>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ext and Image Inset 3-up - white">
  <p:cSld name="Agenda_1_1_2_1_1_1_2_2_1_1">
    <p:bg>
      <p:bgPr>
        <a:solidFill>
          <a:schemeClr val="lt1"/>
        </a:solidFill>
        <a:effectLst/>
      </p:bgPr>
    </p:bg>
    <p:spTree>
      <p:nvGrpSpPr>
        <p:cNvPr id="1" name="Shape 1746"/>
        <p:cNvGrpSpPr/>
        <p:nvPr/>
      </p:nvGrpSpPr>
      <p:grpSpPr>
        <a:xfrm>
          <a:off x="0" y="0"/>
          <a:ext cx="0" cy="0"/>
          <a:chOff x="0" y="0"/>
          <a:chExt cx="0" cy="0"/>
        </a:xfrm>
      </p:grpSpPr>
      <p:sp>
        <p:nvSpPr>
          <p:cNvPr id="1747" name="Google Shape;1747;g3d151b725fa_0_1003"/>
          <p:cNvSpPr>
            <a:spLocks noGrp="1"/>
          </p:cNvSpPr>
          <p:nvPr>
            <p:ph type="pic" idx="2"/>
          </p:nvPr>
        </p:nvSpPr>
        <p:spPr>
          <a:xfrm>
            <a:off x="9005900" y="1714500"/>
            <a:ext cx="4213800" cy="2953200"/>
          </a:xfrm>
          <a:prstGeom prst="rect">
            <a:avLst/>
          </a:prstGeom>
          <a:solidFill>
            <a:schemeClr val="lt2"/>
          </a:solidFill>
          <a:ln>
            <a:noFill/>
          </a:ln>
        </p:spPr>
      </p:sp>
      <p:sp>
        <p:nvSpPr>
          <p:cNvPr id="1748" name="Google Shape;1748;g3d151b725fa_0_1003"/>
          <p:cNvSpPr>
            <a:spLocks noGrp="1"/>
          </p:cNvSpPr>
          <p:nvPr>
            <p:ph type="pic" idx="3"/>
          </p:nvPr>
        </p:nvSpPr>
        <p:spPr>
          <a:xfrm>
            <a:off x="9005900" y="4961500"/>
            <a:ext cx="4213800" cy="3610800"/>
          </a:xfrm>
          <a:prstGeom prst="rect">
            <a:avLst/>
          </a:prstGeom>
          <a:solidFill>
            <a:schemeClr val="lt2"/>
          </a:solidFill>
          <a:ln>
            <a:noFill/>
          </a:ln>
        </p:spPr>
      </p:sp>
      <p:sp>
        <p:nvSpPr>
          <p:cNvPr id="1749" name="Google Shape;1749;g3d151b725fa_0_1003"/>
          <p:cNvSpPr>
            <a:spLocks noGrp="1"/>
          </p:cNvSpPr>
          <p:nvPr>
            <p:ph type="pic" idx="4"/>
          </p:nvPr>
        </p:nvSpPr>
        <p:spPr>
          <a:xfrm>
            <a:off x="13506450" y="1714500"/>
            <a:ext cx="4324200" cy="6858000"/>
          </a:xfrm>
          <a:prstGeom prst="rect">
            <a:avLst/>
          </a:prstGeom>
          <a:solidFill>
            <a:schemeClr val="lt2"/>
          </a:solidFill>
          <a:ln>
            <a:noFill/>
          </a:ln>
        </p:spPr>
      </p:sp>
      <p:sp>
        <p:nvSpPr>
          <p:cNvPr id="1750" name="Google Shape;1750;g3d151b725fa_0_1003"/>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dk1"/>
              </a:buClr>
              <a:buSzPts val="3200"/>
              <a:buChar char="●"/>
              <a:defRPr sz="3200">
                <a:solidFill>
                  <a:schemeClr val="dk1"/>
                </a:solidFill>
              </a:defRPr>
            </a:lvl1pPr>
            <a:lvl2pPr marL="914400" lvl="1" indent="-431800">
              <a:spcBef>
                <a:spcPts val="0"/>
              </a:spcBef>
              <a:spcAft>
                <a:spcPts val="0"/>
              </a:spcAft>
              <a:buClr>
                <a:schemeClr val="dk1"/>
              </a:buClr>
              <a:buSzPts val="3200"/>
              <a:buChar char="○"/>
              <a:defRPr sz="3200">
                <a:solidFill>
                  <a:schemeClr val="dk1"/>
                </a:solidFill>
              </a:defRPr>
            </a:lvl2pPr>
            <a:lvl3pPr marL="1371600" lvl="2" indent="-431800">
              <a:spcBef>
                <a:spcPts val="0"/>
              </a:spcBef>
              <a:spcAft>
                <a:spcPts val="0"/>
              </a:spcAft>
              <a:buClr>
                <a:schemeClr val="dk1"/>
              </a:buClr>
              <a:buSzPts val="3200"/>
              <a:buChar char="■"/>
              <a:defRPr sz="3200">
                <a:solidFill>
                  <a:schemeClr val="dk1"/>
                </a:solidFill>
              </a:defRPr>
            </a:lvl3pPr>
            <a:lvl4pPr marL="1828800" lvl="3" indent="-431800">
              <a:spcBef>
                <a:spcPts val="0"/>
              </a:spcBef>
              <a:spcAft>
                <a:spcPts val="0"/>
              </a:spcAft>
              <a:buClr>
                <a:schemeClr val="dk1"/>
              </a:buClr>
              <a:buSzPts val="3200"/>
              <a:buChar char="●"/>
              <a:defRPr sz="3200">
                <a:solidFill>
                  <a:schemeClr val="dk1"/>
                </a:solidFill>
              </a:defRPr>
            </a:lvl4pPr>
            <a:lvl5pPr marL="2286000" lvl="4" indent="-431800">
              <a:spcBef>
                <a:spcPts val="0"/>
              </a:spcBef>
              <a:spcAft>
                <a:spcPts val="0"/>
              </a:spcAft>
              <a:buClr>
                <a:schemeClr val="dk1"/>
              </a:buClr>
              <a:buSzPts val="3200"/>
              <a:buChar char="○"/>
              <a:defRPr sz="3200">
                <a:solidFill>
                  <a:schemeClr val="dk1"/>
                </a:solidFill>
              </a:defRPr>
            </a:lvl5pPr>
            <a:lvl6pPr marL="2743200" lvl="5" indent="-431800">
              <a:spcBef>
                <a:spcPts val="0"/>
              </a:spcBef>
              <a:spcAft>
                <a:spcPts val="0"/>
              </a:spcAft>
              <a:buClr>
                <a:schemeClr val="dk1"/>
              </a:buClr>
              <a:buSzPts val="3200"/>
              <a:buChar char="■"/>
              <a:defRPr sz="3200">
                <a:solidFill>
                  <a:schemeClr val="dk1"/>
                </a:solidFill>
              </a:defRPr>
            </a:lvl6pPr>
            <a:lvl7pPr marL="3200400" lvl="6" indent="-431800">
              <a:spcBef>
                <a:spcPts val="0"/>
              </a:spcBef>
              <a:spcAft>
                <a:spcPts val="0"/>
              </a:spcAft>
              <a:buClr>
                <a:schemeClr val="dk1"/>
              </a:buClr>
              <a:buSzPts val="3200"/>
              <a:buChar char="●"/>
              <a:defRPr sz="3200">
                <a:solidFill>
                  <a:schemeClr val="dk1"/>
                </a:solidFill>
              </a:defRPr>
            </a:lvl7pPr>
            <a:lvl8pPr marL="3657600" lvl="7" indent="-431800">
              <a:spcBef>
                <a:spcPts val="0"/>
              </a:spcBef>
              <a:spcAft>
                <a:spcPts val="0"/>
              </a:spcAft>
              <a:buClr>
                <a:schemeClr val="dk1"/>
              </a:buClr>
              <a:buSzPts val="3200"/>
              <a:buChar char="○"/>
              <a:defRPr sz="3200">
                <a:solidFill>
                  <a:schemeClr val="dk1"/>
                </a:solidFill>
              </a:defRPr>
            </a:lvl8pPr>
            <a:lvl9pPr marL="4114800" lvl="8" indent="-431800">
              <a:spcBef>
                <a:spcPts val="0"/>
              </a:spcBef>
              <a:spcAft>
                <a:spcPts val="0"/>
              </a:spcAft>
              <a:buClr>
                <a:schemeClr val="dk1"/>
              </a:buClr>
              <a:buSzPts val="3200"/>
              <a:buChar char="■"/>
              <a:defRPr sz="3200">
                <a:solidFill>
                  <a:schemeClr val="dk1"/>
                </a:solidFill>
              </a:defRPr>
            </a:lvl9pPr>
          </a:lstStyle>
          <a:p>
            <a:endParaRPr/>
          </a:p>
        </p:txBody>
      </p:sp>
      <p:sp>
        <p:nvSpPr>
          <p:cNvPr id="1751" name="Google Shape;1751;g3d151b725fa_0_1003"/>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1752" name="Google Shape;1752;g3d151b725fa_0_1003"/>
          <p:cNvSpPr txBox="1">
            <a:spLocks noGrp="1"/>
          </p:cNvSpPr>
          <p:nvPr>
            <p:ph type="title" idx="5"/>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0_Points (Two)">
  <p:cSld name="TITLE_AND_BODY_2_2_1_2_2">
    <p:spTree>
      <p:nvGrpSpPr>
        <p:cNvPr id="1" name="Shape 168"/>
        <p:cNvGrpSpPr/>
        <p:nvPr/>
      </p:nvGrpSpPr>
      <p:grpSpPr>
        <a:xfrm>
          <a:off x="0" y="0"/>
          <a:ext cx="0" cy="0"/>
          <a:chOff x="0" y="0"/>
          <a:chExt cx="0" cy="0"/>
        </a:xfrm>
      </p:grpSpPr>
      <p:sp>
        <p:nvSpPr>
          <p:cNvPr id="169" name="Google Shape;169;p150"/>
          <p:cNvSpPr txBox="1">
            <a:spLocks noGrp="1"/>
          </p:cNvSpPr>
          <p:nvPr>
            <p:ph type="title"/>
          </p:nvPr>
        </p:nvSpPr>
        <p:spPr>
          <a:xfrm>
            <a:off x="1403600" y="3745051"/>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70" name="Google Shape;170;p150"/>
          <p:cNvSpPr txBox="1">
            <a:spLocks noGrp="1"/>
          </p:cNvSpPr>
          <p:nvPr>
            <p:ph type="body" idx="1"/>
          </p:nvPr>
        </p:nvSpPr>
        <p:spPr>
          <a:xfrm>
            <a:off x="1403600" y="5231007"/>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71" name="Google Shape;171;p150"/>
          <p:cNvSpPr txBox="1">
            <a:spLocks noGrp="1"/>
          </p:cNvSpPr>
          <p:nvPr>
            <p:ph type="title" idx="2"/>
          </p:nvPr>
        </p:nvSpPr>
        <p:spPr>
          <a:xfrm>
            <a:off x="10556725" y="3745051"/>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72" name="Google Shape;172;p150"/>
          <p:cNvSpPr txBox="1">
            <a:spLocks noGrp="1"/>
          </p:cNvSpPr>
          <p:nvPr>
            <p:ph type="body" idx="3"/>
          </p:nvPr>
        </p:nvSpPr>
        <p:spPr>
          <a:xfrm>
            <a:off x="10556725" y="5231006"/>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73" name="Google Shape;173;p150"/>
          <p:cNvSpPr txBox="1">
            <a:spLocks noGrp="1"/>
          </p:cNvSpPr>
          <p:nvPr>
            <p:ph type="subTitle" idx="4"/>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74" name="Google Shape;174;p150"/>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ext and Multi Image Half Screen">
  <p:cSld name="Agenda_1_1_2_1_1_1_2_2_2_1">
    <p:spTree>
      <p:nvGrpSpPr>
        <p:cNvPr id="1" name="Shape 1753"/>
        <p:cNvGrpSpPr/>
        <p:nvPr/>
      </p:nvGrpSpPr>
      <p:grpSpPr>
        <a:xfrm>
          <a:off x="0" y="0"/>
          <a:ext cx="0" cy="0"/>
          <a:chOff x="0" y="0"/>
          <a:chExt cx="0" cy="0"/>
        </a:xfrm>
      </p:grpSpPr>
      <p:sp>
        <p:nvSpPr>
          <p:cNvPr id="1754" name="Google Shape;1754;g3d151b725fa_0_1010"/>
          <p:cNvSpPr>
            <a:spLocks noGrp="1"/>
          </p:cNvSpPr>
          <p:nvPr>
            <p:ph type="pic" idx="2"/>
          </p:nvPr>
        </p:nvSpPr>
        <p:spPr>
          <a:xfrm>
            <a:off x="9285450" y="0"/>
            <a:ext cx="4381800" cy="2759400"/>
          </a:xfrm>
          <a:prstGeom prst="rect">
            <a:avLst/>
          </a:prstGeom>
          <a:solidFill>
            <a:schemeClr val="lt2"/>
          </a:solidFill>
          <a:ln>
            <a:noFill/>
          </a:ln>
        </p:spPr>
      </p:sp>
      <p:sp>
        <p:nvSpPr>
          <p:cNvPr id="1755" name="Google Shape;1755;g3d151b725fa_0_1010"/>
          <p:cNvSpPr>
            <a:spLocks noGrp="1"/>
          </p:cNvSpPr>
          <p:nvPr>
            <p:ph type="pic" idx="3"/>
          </p:nvPr>
        </p:nvSpPr>
        <p:spPr>
          <a:xfrm>
            <a:off x="9285450" y="2866275"/>
            <a:ext cx="4381800" cy="2821800"/>
          </a:xfrm>
          <a:prstGeom prst="rect">
            <a:avLst/>
          </a:prstGeom>
          <a:solidFill>
            <a:schemeClr val="lt2"/>
          </a:solidFill>
          <a:ln>
            <a:noFill/>
          </a:ln>
        </p:spPr>
      </p:sp>
      <p:sp>
        <p:nvSpPr>
          <p:cNvPr id="1756" name="Google Shape;1756;g3d151b725fa_0_1010"/>
          <p:cNvSpPr>
            <a:spLocks noGrp="1"/>
          </p:cNvSpPr>
          <p:nvPr>
            <p:ph type="pic" idx="4"/>
          </p:nvPr>
        </p:nvSpPr>
        <p:spPr>
          <a:xfrm>
            <a:off x="9286900" y="5801000"/>
            <a:ext cx="5322600" cy="4485600"/>
          </a:xfrm>
          <a:prstGeom prst="rect">
            <a:avLst/>
          </a:prstGeom>
          <a:solidFill>
            <a:schemeClr val="lt2"/>
          </a:solidFill>
          <a:ln>
            <a:noFill/>
          </a:ln>
        </p:spPr>
      </p:sp>
      <p:sp>
        <p:nvSpPr>
          <p:cNvPr id="1757" name="Google Shape;1757;g3d151b725fa_0_1010"/>
          <p:cNvSpPr>
            <a:spLocks noGrp="1"/>
          </p:cNvSpPr>
          <p:nvPr>
            <p:ph type="pic" idx="5"/>
          </p:nvPr>
        </p:nvSpPr>
        <p:spPr>
          <a:xfrm>
            <a:off x="13802600" y="0"/>
            <a:ext cx="4485000" cy="5688600"/>
          </a:xfrm>
          <a:prstGeom prst="rect">
            <a:avLst/>
          </a:prstGeom>
          <a:solidFill>
            <a:schemeClr val="lt2"/>
          </a:solidFill>
          <a:ln>
            <a:noFill/>
          </a:ln>
        </p:spPr>
      </p:sp>
      <p:sp>
        <p:nvSpPr>
          <p:cNvPr id="1758" name="Google Shape;1758;g3d151b725fa_0_1010"/>
          <p:cNvSpPr>
            <a:spLocks noGrp="1"/>
          </p:cNvSpPr>
          <p:nvPr>
            <p:ph type="pic" idx="6"/>
          </p:nvPr>
        </p:nvSpPr>
        <p:spPr>
          <a:xfrm>
            <a:off x="14739350" y="5801000"/>
            <a:ext cx="3548400" cy="4485600"/>
          </a:xfrm>
          <a:prstGeom prst="rect">
            <a:avLst/>
          </a:prstGeom>
          <a:solidFill>
            <a:schemeClr val="lt2"/>
          </a:solidFill>
          <a:ln>
            <a:noFill/>
          </a:ln>
        </p:spPr>
      </p:sp>
      <p:sp>
        <p:nvSpPr>
          <p:cNvPr id="1759" name="Google Shape;1759;g3d151b725fa_0_1010"/>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760" name="Google Shape;1760;g3d151b725fa_0_1010"/>
          <p:cNvSpPr txBox="1">
            <a:spLocks noGrp="1"/>
          </p:cNvSpPr>
          <p:nvPr>
            <p:ph type="title" idx="7"/>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761" name="Google Shape;1761;g3d151b725fa_0_1010"/>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ext and Multi Image Half Screen -- white">
  <p:cSld name="Agenda_1_1_2_1_1_1_2_2_1_1_1">
    <p:bg>
      <p:bgPr>
        <a:solidFill>
          <a:schemeClr val="lt1"/>
        </a:solidFill>
        <a:effectLst/>
      </p:bgPr>
    </p:bg>
    <p:spTree>
      <p:nvGrpSpPr>
        <p:cNvPr id="1" name="Shape 1762"/>
        <p:cNvGrpSpPr/>
        <p:nvPr/>
      </p:nvGrpSpPr>
      <p:grpSpPr>
        <a:xfrm>
          <a:off x="0" y="0"/>
          <a:ext cx="0" cy="0"/>
          <a:chOff x="0" y="0"/>
          <a:chExt cx="0" cy="0"/>
        </a:xfrm>
      </p:grpSpPr>
      <p:sp>
        <p:nvSpPr>
          <p:cNvPr id="1763" name="Google Shape;1763;g3d151b725fa_0_1019"/>
          <p:cNvSpPr>
            <a:spLocks noGrp="1"/>
          </p:cNvSpPr>
          <p:nvPr>
            <p:ph type="pic" idx="2"/>
          </p:nvPr>
        </p:nvSpPr>
        <p:spPr>
          <a:xfrm>
            <a:off x="9285450" y="0"/>
            <a:ext cx="4381800" cy="2759400"/>
          </a:xfrm>
          <a:prstGeom prst="rect">
            <a:avLst/>
          </a:prstGeom>
          <a:solidFill>
            <a:schemeClr val="lt2"/>
          </a:solidFill>
          <a:ln>
            <a:noFill/>
          </a:ln>
        </p:spPr>
      </p:sp>
      <p:sp>
        <p:nvSpPr>
          <p:cNvPr id="1764" name="Google Shape;1764;g3d151b725fa_0_1019"/>
          <p:cNvSpPr>
            <a:spLocks noGrp="1"/>
          </p:cNvSpPr>
          <p:nvPr>
            <p:ph type="pic" idx="3"/>
          </p:nvPr>
        </p:nvSpPr>
        <p:spPr>
          <a:xfrm>
            <a:off x="9285450" y="2866275"/>
            <a:ext cx="4381800" cy="2821800"/>
          </a:xfrm>
          <a:prstGeom prst="rect">
            <a:avLst/>
          </a:prstGeom>
          <a:solidFill>
            <a:schemeClr val="lt2"/>
          </a:solidFill>
          <a:ln>
            <a:noFill/>
          </a:ln>
        </p:spPr>
      </p:sp>
      <p:sp>
        <p:nvSpPr>
          <p:cNvPr id="1765" name="Google Shape;1765;g3d151b725fa_0_1019"/>
          <p:cNvSpPr>
            <a:spLocks noGrp="1"/>
          </p:cNvSpPr>
          <p:nvPr>
            <p:ph type="pic" idx="4"/>
          </p:nvPr>
        </p:nvSpPr>
        <p:spPr>
          <a:xfrm>
            <a:off x="9286900" y="5801000"/>
            <a:ext cx="5322600" cy="4485600"/>
          </a:xfrm>
          <a:prstGeom prst="rect">
            <a:avLst/>
          </a:prstGeom>
          <a:solidFill>
            <a:schemeClr val="lt2"/>
          </a:solidFill>
          <a:ln>
            <a:noFill/>
          </a:ln>
        </p:spPr>
      </p:sp>
      <p:sp>
        <p:nvSpPr>
          <p:cNvPr id="1766" name="Google Shape;1766;g3d151b725fa_0_1019"/>
          <p:cNvSpPr>
            <a:spLocks noGrp="1"/>
          </p:cNvSpPr>
          <p:nvPr>
            <p:ph type="pic" idx="5"/>
          </p:nvPr>
        </p:nvSpPr>
        <p:spPr>
          <a:xfrm>
            <a:off x="13802600" y="0"/>
            <a:ext cx="4485000" cy="5688600"/>
          </a:xfrm>
          <a:prstGeom prst="rect">
            <a:avLst/>
          </a:prstGeom>
          <a:solidFill>
            <a:schemeClr val="lt2"/>
          </a:solidFill>
          <a:ln>
            <a:noFill/>
          </a:ln>
        </p:spPr>
      </p:sp>
      <p:sp>
        <p:nvSpPr>
          <p:cNvPr id="1767" name="Google Shape;1767;g3d151b725fa_0_1019"/>
          <p:cNvSpPr>
            <a:spLocks noGrp="1"/>
          </p:cNvSpPr>
          <p:nvPr>
            <p:ph type="pic" idx="6"/>
          </p:nvPr>
        </p:nvSpPr>
        <p:spPr>
          <a:xfrm>
            <a:off x="14739350" y="5801000"/>
            <a:ext cx="3548400" cy="4485600"/>
          </a:xfrm>
          <a:prstGeom prst="rect">
            <a:avLst/>
          </a:prstGeom>
          <a:solidFill>
            <a:schemeClr val="lt2"/>
          </a:solidFill>
          <a:ln>
            <a:noFill/>
          </a:ln>
        </p:spPr>
      </p:sp>
      <p:sp>
        <p:nvSpPr>
          <p:cNvPr id="1768" name="Google Shape;1768;g3d151b725fa_0_1019"/>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dk1"/>
              </a:buClr>
              <a:buSzPts val="3200"/>
              <a:buChar char="●"/>
              <a:defRPr sz="3200">
                <a:solidFill>
                  <a:schemeClr val="dk1"/>
                </a:solidFill>
              </a:defRPr>
            </a:lvl1pPr>
            <a:lvl2pPr marL="914400" lvl="1" indent="-431800">
              <a:spcBef>
                <a:spcPts val="0"/>
              </a:spcBef>
              <a:spcAft>
                <a:spcPts val="0"/>
              </a:spcAft>
              <a:buClr>
                <a:schemeClr val="dk1"/>
              </a:buClr>
              <a:buSzPts val="3200"/>
              <a:buChar char="○"/>
              <a:defRPr sz="3200">
                <a:solidFill>
                  <a:schemeClr val="dk1"/>
                </a:solidFill>
              </a:defRPr>
            </a:lvl2pPr>
            <a:lvl3pPr marL="1371600" lvl="2" indent="-431800">
              <a:spcBef>
                <a:spcPts val="0"/>
              </a:spcBef>
              <a:spcAft>
                <a:spcPts val="0"/>
              </a:spcAft>
              <a:buClr>
                <a:schemeClr val="dk1"/>
              </a:buClr>
              <a:buSzPts val="3200"/>
              <a:buChar char="■"/>
              <a:defRPr sz="3200">
                <a:solidFill>
                  <a:schemeClr val="dk1"/>
                </a:solidFill>
              </a:defRPr>
            </a:lvl3pPr>
            <a:lvl4pPr marL="1828800" lvl="3" indent="-431800">
              <a:spcBef>
                <a:spcPts val="0"/>
              </a:spcBef>
              <a:spcAft>
                <a:spcPts val="0"/>
              </a:spcAft>
              <a:buClr>
                <a:schemeClr val="dk1"/>
              </a:buClr>
              <a:buSzPts val="3200"/>
              <a:buChar char="●"/>
              <a:defRPr sz="3200">
                <a:solidFill>
                  <a:schemeClr val="dk1"/>
                </a:solidFill>
              </a:defRPr>
            </a:lvl4pPr>
            <a:lvl5pPr marL="2286000" lvl="4" indent="-431800">
              <a:spcBef>
                <a:spcPts val="0"/>
              </a:spcBef>
              <a:spcAft>
                <a:spcPts val="0"/>
              </a:spcAft>
              <a:buClr>
                <a:schemeClr val="dk1"/>
              </a:buClr>
              <a:buSzPts val="3200"/>
              <a:buChar char="○"/>
              <a:defRPr sz="3200">
                <a:solidFill>
                  <a:schemeClr val="dk1"/>
                </a:solidFill>
              </a:defRPr>
            </a:lvl5pPr>
            <a:lvl6pPr marL="2743200" lvl="5" indent="-431800">
              <a:spcBef>
                <a:spcPts val="0"/>
              </a:spcBef>
              <a:spcAft>
                <a:spcPts val="0"/>
              </a:spcAft>
              <a:buClr>
                <a:schemeClr val="dk1"/>
              </a:buClr>
              <a:buSzPts val="3200"/>
              <a:buChar char="■"/>
              <a:defRPr sz="3200">
                <a:solidFill>
                  <a:schemeClr val="dk1"/>
                </a:solidFill>
              </a:defRPr>
            </a:lvl6pPr>
            <a:lvl7pPr marL="3200400" lvl="6" indent="-431800">
              <a:spcBef>
                <a:spcPts val="0"/>
              </a:spcBef>
              <a:spcAft>
                <a:spcPts val="0"/>
              </a:spcAft>
              <a:buClr>
                <a:schemeClr val="dk1"/>
              </a:buClr>
              <a:buSzPts val="3200"/>
              <a:buChar char="●"/>
              <a:defRPr sz="3200">
                <a:solidFill>
                  <a:schemeClr val="dk1"/>
                </a:solidFill>
              </a:defRPr>
            </a:lvl7pPr>
            <a:lvl8pPr marL="3657600" lvl="7" indent="-431800">
              <a:spcBef>
                <a:spcPts val="0"/>
              </a:spcBef>
              <a:spcAft>
                <a:spcPts val="0"/>
              </a:spcAft>
              <a:buClr>
                <a:schemeClr val="dk1"/>
              </a:buClr>
              <a:buSzPts val="3200"/>
              <a:buChar char="○"/>
              <a:defRPr sz="3200">
                <a:solidFill>
                  <a:schemeClr val="dk1"/>
                </a:solidFill>
              </a:defRPr>
            </a:lvl8pPr>
            <a:lvl9pPr marL="4114800" lvl="8" indent="-431800">
              <a:spcBef>
                <a:spcPts val="0"/>
              </a:spcBef>
              <a:spcAft>
                <a:spcPts val="0"/>
              </a:spcAft>
              <a:buClr>
                <a:schemeClr val="dk1"/>
              </a:buClr>
              <a:buSzPts val="3200"/>
              <a:buChar char="■"/>
              <a:defRPr sz="3200">
                <a:solidFill>
                  <a:schemeClr val="dk1"/>
                </a:solidFill>
              </a:defRPr>
            </a:lvl9pPr>
          </a:lstStyle>
          <a:p>
            <a:endParaRPr/>
          </a:p>
        </p:txBody>
      </p:sp>
      <p:sp>
        <p:nvSpPr>
          <p:cNvPr id="1769" name="Google Shape;1769;g3d151b725fa_0_1019"/>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1770" name="Google Shape;1770;g3d151b725fa_0_1019"/>
          <p:cNvSpPr txBox="1">
            <a:spLocks noGrp="1"/>
          </p:cNvSpPr>
          <p:nvPr>
            <p:ph type="title" idx="7"/>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ext and Phone Screen Close-up">
  <p:cSld name="Agenda_1_1_2_1_1_1_2_2_2_1_1">
    <p:spTree>
      <p:nvGrpSpPr>
        <p:cNvPr id="1" name="Shape 1771"/>
        <p:cNvGrpSpPr/>
        <p:nvPr/>
      </p:nvGrpSpPr>
      <p:grpSpPr>
        <a:xfrm>
          <a:off x="0" y="0"/>
          <a:ext cx="0" cy="0"/>
          <a:chOff x="0" y="0"/>
          <a:chExt cx="0" cy="0"/>
        </a:xfrm>
      </p:grpSpPr>
      <p:pic>
        <p:nvPicPr>
          <p:cNvPr id="1772" name="Google Shape;1772;g3d151b725fa_0_1028" title="Screenshot 2025-07-29 at 12.58.00 PM.jpeg"/>
          <p:cNvPicPr preferRelativeResize="0"/>
          <p:nvPr/>
        </p:nvPicPr>
        <p:blipFill rotWithShape="1">
          <a:blip r:embed="rId2">
            <a:alphaModFix/>
          </a:blip>
          <a:srcRect b="25054"/>
          <a:stretch/>
        </p:blipFill>
        <p:spPr>
          <a:xfrm>
            <a:off x="9287200" y="1714501"/>
            <a:ext cx="6108000" cy="9951000"/>
          </a:xfrm>
          <a:prstGeom prst="roundRect">
            <a:avLst>
              <a:gd name="adj" fmla="val 9325"/>
            </a:avLst>
          </a:prstGeom>
          <a:noFill/>
          <a:ln>
            <a:noFill/>
          </a:ln>
        </p:spPr>
      </p:pic>
      <p:sp>
        <p:nvSpPr>
          <p:cNvPr id="1773" name="Google Shape;1773;g3d151b725fa_0_1028"/>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774" name="Google Shape;1774;g3d151b725fa_0_1028"/>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775" name="Google Shape;1775;g3d151b725fa_0_1028"/>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ext and Phone Screen Close-up - white">
  <p:cSld name="Agenda_1_1_2_1_1_1_2_2_1_1_1_1">
    <p:bg>
      <p:bgPr>
        <a:solidFill>
          <a:schemeClr val="lt1"/>
        </a:solidFill>
        <a:effectLst/>
      </p:bgPr>
    </p:bg>
    <p:spTree>
      <p:nvGrpSpPr>
        <p:cNvPr id="1" name="Shape 1776"/>
        <p:cNvGrpSpPr/>
        <p:nvPr/>
      </p:nvGrpSpPr>
      <p:grpSpPr>
        <a:xfrm>
          <a:off x="0" y="0"/>
          <a:ext cx="0" cy="0"/>
          <a:chOff x="0" y="0"/>
          <a:chExt cx="0" cy="0"/>
        </a:xfrm>
      </p:grpSpPr>
      <p:pic>
        <p:nvPicPr>
          <p:cNvPr id="1777" name="Google Shape;1777;g3d151b725fa_0_1033" title="Screenshot 2025-07-29 at 12.58.00 PM.jpeg"/>
          <p:cNvPicPr preferRelativeResize="0"/>
          <p:nvPr/>
        </p:nvPicPr>
        <p:blipFill rotWithShape="1">
          <a:blip r:embed="rId2">
            <a:alphaModFix/>
          </a:blip>
          <a:srcRect b="25054"/>
          <a:stretch/>
        </p:blipFill>
        <p:spPr>
          <a:xfrm>
            <a:off x="9287200" y="1714501"/>
            <a:ext cx="6108000" cy="9951000"/>
          </a:xfrm>
          <a:prstGeom prst="roundRect">
            <a:avLst>
              <a:gd name="adj" fmla="val 9325"/>
            </a:avLst>
          </a:prstGeom>
          <a:noFill/>
          <a:ln w="19050" cap="flat" cmpd="sng">
            <a:solidFill>
              <a:srgbClr val="FF0069"/>
            </a:solidFill>
            <a:prstDash val="solid"/>
            <a:round/>
            <a:headEnd type="none" w="sm" len="sm"/>
            <a:tailEnd type="none" w="sm" len="sm"/>
          </a:ln>
        </p:spPr>
      </p:pic>
      <p:sp>
        <p:nvSpPr>
          <p:cNvPr id="1778" name="Google Shape;1778;g3d151b725fa_0_1033"/>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dk1"/>
              </a:buClr>
              <a:buSzPts val="3200"/>
              <a:buChar char="●"/>
              <a:defRPr sz="3200">
                <a:solidFill>
                  <a:schemeClr val="dk1"/>
                </a:solidFill>
              </a:defRPr>
            </a:lvl1pPr>
            <a:lvl2pPr marL="914400" lvl="1" indent="-431800">
              <a:spcBef>
                <a:spcPts val="0"/>
              </a:spcBef>
              <a:spcAft>
                <a:spcPts val="0"/>
              </a:spcAft>
              <a:buClr>
                <a:schemeClr val="dk1"/>
              </a:buClr>
              <a:buSzPts val="3200"/>
              <a:buChar char="○"/>
              <a:defRPr sz="3200">
                <a:solidFill>
                  <a:schemeClr val="dk1"/>
                </a:solidFill>
              </a:defRPr>
            </a:lvl2pPr>
            <a:lvl3pPr marL="1371600" lvl="2" indent="-431800">
              <a:spcBef>
                <a:spcPts val="0"/>
              </a:spcBef>
              <a:spcAft>
                <a:spcPts val="0"/>
              </a:spcAft>
              <a:buClr>
                <a:schemeClr val="dk1"/>
              </a:buClr>
              <a:buSzPts val="3200"/>
              <a:buChar char="■"/>
              <a:defRPr sz="3200">
                <a:solidFill>
                  <a:schemeClr val="dk1"/>
                </a:solidFill>
              </a:defRPr>
            </a:lvl3pPr>
            <a:lvl4pPr marL="1828800" lvl="3" indent="-431800">
              <a:spcBef>
                <a:spcPts val="0"/>
              </a:spcBef>
              <a:spcAft>
                <a:spcPts val="0"/>
              </a:spcAft>
              <a:buClr>
                <a:schemeClr val="dk1"/>
              </a:buClr>
              <a:buSzPts val="3200"/>
              <a:buChar char="●"/>
              <a:defRPr sz="3200">
                <a:solidFill>
                  <a:schemeClr val="dk1"/>
                </a:solidFill>
              </a:defRPr>
            </a:lvl4pPr>
            <a:lvl5pPr marL="2286000" lvl="4" indent="-431800">
              <a:spcBef>
                <a:spcPts val="0"/>
              </a:spcBef>
              <a:spcAft>
                <a:spcPts val="0"/>
              </a:spcAft>
              <a:buClr>
                <a:schemeClr val="dk1"/>
              </a:buClr>
              <a:buSzPts val="3200"/>
              <a:buChar char="○"/>
              <a:defRPr sz="3200">
                <a:solidFill>
                  <a:schemeClr val="dk1"/>
                </a:solidFill>
              </a:defRPr>
            </a:lvl5pPr>
            <a:lvl6pPr marL="2743200" lvl="5" indent="-431800">
              <a:spcBef>
                <a:spcPts val="0"/>
              </a:spcBef>
              <a:spcAft>
                <a:spcPts val="0"/>
              </a:spcAft>
              <a:buClr>
                <a:schemeClr val="dk1"/>
              </a:buClr>
              <a:buSzPts val="3200"/>
              <a:buChar char="■"/>
              <a:defRPr sz="3200">
                <a:solidFill>
                  <a:schemeClr val="dk1"/>
                </a:solidFill>
              </a:defRPr>
            </a:lvl6pPr>
            <a:lvl7pPr marL="3200400" lvl="6" indent="-431800">
              <a:spcBef>
                <a:spcPts val="0"/>
              </a:spcBef>
              <a:spcAft>
                <a:spcPts val="0"/>
              </a:spcAft>
              <a:buClr>
                <a:schemeClr val="dk1"/>
              </a:buClr>
              <a:buSzPts val="3200"/>
              <a:buChar char="●"/>
              <a:defRPr sz="3200">
                <a:solidFill>
                  <a:schemeClr val="dk1"/>
                </a:solidFill>
              </a:defRPr>
            </a:lvl7pPr>
            <a:lvl8pPr marL="3657600" lvl="7" indent="-431800">
              <a:spcBef>
                <a:spcPts val="0"/>
              </a:spcBef>
              <a:spcAft>
                <a:spcPts val="0"/>
              </a:spcAft>
              <a:buClr>
                <a:schemeClr val="dk1"/>
              </a:buClr>
              <a:buSzPts val="3200"/>
              <a:buChar char="○"/>
              <a:defRPr sz="3200">
                <a:solidFill>
                  <a:schemeClr val="dk1"/>
                </a:solidFill>
              </a:defRPr>
            </a:lvl8pPr>
            <a:lvl9pPr marL="4114800" lvl="8" indent="-431800">
              <a:spcBef>
                <a:spcPts val="0"/>
              </a:spcBef>
              <a:spcAft>
                <a:spcPts val="0"/>
              </a:spcAft>
              <a:buClr>
                <a:schemeClr val="dk1"/>
              </a:buClr>
              <a:buSzPts val="3200"/>
              <a:buChar char="■"/>
              <a:defRPr sz="3200">
                <a:solidFill>
                  <a:schemeClr val="dk1"/>
                </a:solidFill>
              </a:defRPr>
            </a:lvl9pPr>
          </a:lstStyle>
          <a:p>
            <a:endParaRPr/>
          </a:p>
        </p:txBody>
      </p:sp>
      <p:sp>
        <p:nvSpPr>
          <p:cNvPr id="1779" name="Google Shape;1779;g3d151b725fa_0_1033"/>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1780" name="Google Shape;1780;g3d151b725fa_0_1033"/>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ext and Phone Screen">
  <p:cSld name="Agenda_1_1_2_1_1_1_2_2_2_1_1_1">
    <p:spTree>
      <p:nvGrpSpPr>
        <p:cNvPr id="1" name="Shape 1781"/>
        <p:cNvGrpSpPr/>
        <p:nvPr/>
      </p:nvGrpSpPr>
      <p:grpSpPr>
        <a:xfrm>
          <a:off x="0" y="0"/>
          <a:ext cx="0" cy="0"/>
          <a:chOff x="0" y="0"/>
          <a:chExt cx="0" cy="0"/>
        </a:xfrm>
      </p:grpSpPr>
      <p:pic>
        <p:nvPicPr>
          <p:cNvPr id="1782" name="Google Shape;1782;g3d151b725fa_0_1038" title="Screenshot 2025-07-29 at 12.58.00 PM.jpeg"/>
          <p:cNvPicPr preferRelativeResize="0"/>
          <p:nvPr/>
        </p:nvPicPr>
        <p:blipFill>
          <a:blip r:embed="rId2">
            <a:alphaModFix/>
          </a:blip>
          <a:stretch>
            <a:fillRect/>
          </a:stretch>
        </p:blipFill>
        <p:spPr>
          <a:xfrm>
            <a:off x="10688250" y="1734150"/>
            <a:ext cx="3539400" cy="7695600"/>
          </a:xfrm>
          <a:prstGeom prst="roundRect">
            <a:avLst>
              <a:gd name="adj" fmla="val 9325"/>
            </a:avLst>
          </a:prstGeom>
          <a:noFill/>
          <a:ln>
            <a:noFill/>
          </a:ln>
        </p:spPr>
      </p:pic>
      <p:sp>
        <p:nvSpPr>
          <p:cNvPr id="1783" name="Google Shape;1783;g3d151b725fa_0_1038"/>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784" name="Google Shape;1784;g3d151b725fa_0_1038"/>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785" name="Google Shape;1785;g3d151b725fa_0_1038"/>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ext and Phone Screen - white ">
  <p:cSld name="Agenda_1_1_2_1_1_1_2_2_1_1_1_1_1">
    <p:bg>
      <p:bgPr>
        <a:solidFill>
          <a:schemeClr val="lt1"/>
        </a:solidFill>
        <a:effectLst/>
      </p:bgPr>
    </p:bg>
    <p:spTree>
      <p:nvGrpSpPr>
        <p:cNvPr id="1" name="Shape 1786"/>
        <p:cNvGrpSpPr/>
        <p:nvPr/>
      </p:nvGrpSpPr>
      <p:grpSpPr>
        <a:xfrm>
          <a:off x="0" y="0"/>
          <a:ext cx="0" cy="0"/>
          <a:chOff x="0" y="0"/>
          <a:chExt cx="0" cy="0"/>
        </a:xfrm>
      </p:grpSpPr>
      <p:pic>
        <p:nvPicPr>
          <p:cNvPr id="1787" name="Google Shape;1787;g3d151b725fa_0_1043" title="Screenshot 2025-07-29 at 12.58.00 PM.jpeg"/>
          <p:cNvPicPr preferRelativeResize="0"/>
          <p:nvPr/>
        </p:nvPicPr>
        <p:blipFill>
          <a:blip r:embed="rId2">
            <a:alphaModFix/>
          </a:blip>
          <a:stretch>
            <a:fillRect/>
          </a:stretch>
        </p:blipFill>
        <p:spPr>
          <a:xfrm>
            <a:off x="10688250" y="1734150"/>
            <a:ext cx="3539400" cy="7695600"/>
          </a:xfrm>
          <a:prstGeom prst="roundRect">
            <a:avLst>
              <a:gd name="adj" fmla="val 9325"/>
            </a:avLst>
          </a:prstGeom>
          <a:noFill/>
          <a:ln w="19050" cap="flat" cmpd="sng">
            <a:solidFill>
              <a:srgbClr val="FF0069"/>
            </a:solidFill>
            <a:prstDash val="solid"/>
            <a:round/>
            <a:headEnd type="none" w="sm" len="sm"/>
            <a:tailEnd type="none" w="sm" len="sm"/>
          </a:ln>
        </p:spPr>
      </p:pic>
      <p:sp>
        <p:nvSpPr>
          <p:cNvPr id="1788" name="Google Shape;1788;g3d151b725fa_0_1043"/>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dk1"/>
              </a:buClr>
              <a:buSzPts val="3200"/>
              <a:buChar char="●"/>
              <a:defRPr sz="3200">
                <a:solidFill>
                  <a:schemeClr val="dk1"/>
                </a:solidFill>
              </a:defRPr>
            </a:lvl1pPr>
            <a:lvl2pPr marL="914400" lvl="1" indent="-431800">
              <a:spcBef>
                <a:spcPts val="0"/>
              </a:spcBef>
              <a:spcAft>
                <a:spcPts val="0"/>
              </a:spcAft>
              <a:buClr>
                <a:schemeClr val="dk1"/>
              </a:buClr>
              <a:buSzPts val="3200"/>
              <a:buChar char="○"/>
              <a:defRPr sz="3200">
                <a:solidFill>
                  <a:schemeClr val="dk1"/>
                </a:solidFill>
              </a:defRPr>
            </a:lvl2pPr>
            <a:lvl3pPr marL="1371600" lvl="2" indent="-431800">
              <a:spcBef>
                <a:spcPts val="0"/>
              </a:spcBef>
              <a:spcAft>
                <a:spcPts val="0"/>
              </a:spcAft>
              <a:buClr>
                <a:schemeClr val="dk1"/>
              </a:buClr>
              <a:buSzPts val="3200"/>
              <a:buChar char="■"/>
              <a:defRPr sz="3200">
                <a:solidFill>
                  <a:schemeClr val="dk1"/>
                </a:solidFill>
              </a:defRPr>
            </a:lvl3pPr>
            <a:lvl4pPr marL="1828800" lvl="3" indent="-431800">
              <a:spcBef>
                <a:spcPts val="0"/>
              </a:spcBef>
              <a:spcAft>
                <a:spcPts val="0"/>
              </a:spcAft>
              <a:buClr>
                <a:schemeClr val="dk1"/>
              </a:buClr>
              <a:buSzPts val="3200"/>
              <a:buChar char="●"/>
              <a:defRPr sz="3200">
                <a:solidFill>
                  <a:schemeClr val="dk1"/>
                </a:solidFill>
              </a:defRPr>
            </a:lvl4pPr>
            <a:lvl5pPr marL="2286000" lvl="4" indent="-431800">
              <a:spcBef>
                <a:spcPts val="0"/>
              </a:spcBef>
              <a:spcAft>
                <a:spcPts val="0"/>
              </a:spcAft>
              <a:buClr>
                <a:schemeClr val="dk1"/>
              </a:buClr>
              <a:buSzPts val="3200"/>
              <a:buChar char="○"/>
              <a:defRPr sz="3200">
                <a:solidFill>
                  <a:schemeClr val="dk1"/>
                </a:solidFill>
              </a:defRPr>
            </a:lvl5pPr>
            <a:lvl6pPr marL="2743200" lvl="5" indent="-431800">
              <a:spcBef>
                <a:spcPts val="0"/>
              </a:spcBef>
              <a:spcAft>
                <a:spcPts val="0"/>
              </a:spcAft>
              <a:buClr>
                <a:schemeClr val="dk1"/>
              </a:buClr>
              <a:buSzPts val="3200"/>
              <a:buChar char="■"/>
              <a:defRPr sz="3200">
                <a:solidFill>
                  <a:schemeClr val="dk1"/>
                </a:solidFill>
              </a:defRPr>
            </a:lvl6pPr>
            <a:lvl7pPr marL="3200400" lvl="6" indent="-431800">
              <a:spcBef>
                <a:spcPts val="0"/>
              </a:spcBef>
              <a:spcAft>
                <a:spcPts val="0"/>
              </a:spcAft>
              <a:buClr>
                <a:schemeClr val="dk1"/>
              </a:buClr>
              <a:buSzPts val="3200"/>
              <a:buChar char="●"/>
              <a:defRPr sz="3200">
                <a:solidFill>
                  <a:schemeClr val="dk1"/>
                </a:solidFill>
              </a:defRPr>
            </a:lvl7pPr>
            <a:lvl8pPr marL="3657600" lvl="7" indent="-431800">
              <a:spcBef>
                <a:spcPts val="0"/>
              </a:spcBef>
              <a:spcAft>
                <a:spcPts val="0"/>
              </a:spcAft>
              <a:buClr>
                <a:schemeClr val="dk1"/>
              </a:buClr>
              <a:buSzPts val="3200"/>
              <a:buChar char="○"/>
              <a:defRPr sz="3200">
                <a:solidFill>
                  <a:schemeClr val="dk1"/>
                </a:solidFill>
              </a:defRPr>
            </a:lvl8pPr>
            <a:lvl9pPr marL="4114800" lvl="8" indent="-431800">
              <a:spcBef>
                <a:spcPts val="0"/>
              </a:spcBef>
              <a:spcAft>
                <a:spcPts val="0"/>
              </a:spcAft>
              <a:buClr>
                <a:schemeClr val="dk1"/>
              </a:buClr>
              <a:buSzPts val="3200"/>
              <a:buChar char="■"/>
              <a:defRPr sz="3200">
                <a:solidFill>
                  <a:schemeClr val="dk1"/>
                </a:solidFill>
              </a:defRPr>
            </a:lvl9pPr>
          </a:lstStyle>
          <a:p>
            <a:endParaRPr/>
          </a:p>
        </p:txBody>
      </p:sp>
      <p:sp>
        <p:nvSpPr>
          <p:cNvPr id="1789" name="Google Shape;1789;g3d151b725fa_0_1043"/>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1790" name="Google Shape;1790;g3d151b725fa_0_1043"/>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and Images Multi">
  <p:cSld name="Agenda_1_1_2_1_1_1_2_2_2_1_1_1_1">
    <p:spTree>
      <p:nvGrpSpPr>
        <p:cNvPr id="1" name="Shape 1791"/>
        <p:cNvGrpSpPr/>
        <p:nvPr/>
      </p:nvGrpSpPr>
      <p:grpSpPr>
        <a:xfrm>
          <a:off x="0" y="0"/>
          <a:ext cx="0" cy="0"/>
          <a:chOff x="0" y="0"/>
          <a:chExt cx="0" cy="0"/>
        </a:xfrm>
      </p:grpSpPr>
      <p:sp>
        <p:nvSpPr>
          <p:cNvPr id="1792" name="Google Shape;1792;g3d151b725fa_0_1048"/>
          <p:cNvSpPr>
            <a:spLocks noGrp="1"/>
          </p:cNvSpPr>
          <p:nvPr>
            <p:ph type="pic" idx="2"/>
          </p:nvPr>
        </p:nvSpPr>
        <p:spPr>
          <a:xfrm>
            <a:off x="457200" y="2571750"/>
            <a:ext cx="2988000" cy="3298200"/>
          </a:xfrm>
          <a:prstGeom prst="rect">
            <a:avLst/>
          </a:prstGeom>
          <a:solidFill>
            <a:schemeClr val="lt2"/>
          </a:solidFill>
          <a:ln>
            <a:noFill/>
          </a:ln>
        </p:spPr>
      </p:sp>
      <p:sp>
        <p:nvSpPr>
          <p:cNvPr id="1793" name="Google Shape;1793;g3d151b725fa_0_1048"/>
          <p:cNvSpPr>
            <a:spLocks noGrp="1"/>
          </p:cNvSpPr>
          <p:nvPr>
            <p:ph type="pic" idx="3"/>
          </p:nvPr>
        </p:nvSpPr>
        <p:spPr>
          <a:xfrm>
            <a:off x="3608426" y="2571750"/>
            <a:ext cx="2592000" cy="3298200"/>
          </a:xfrm>
          <a:prstGeom prst="rect">
            <a:avLst/>
          </a:prstGeom>
          <a:solidFill>
            <a:schemeClr val="lt2"/>
          </a:solidFill>
          <a:ln>
            <a:noFill/>
          </a:ln>
        </p:spPr>
      </p:sp>
      <p:sp>
        <p:nvSpPr>
          <p:cNvPr id="1794" name="Google Shape;1794;g3d151b725fa_0_1048"/>
          <p:cNvSpPr>
            <a:spLocks noGrp="1"/>
          </p:cNvSpPr>
          <p:nvPr>
            <p:ph type="pic" idx="4"/>
          </p:nvPr>
        </p:nvSpPr>
        <p:spPr>
          <a:xfrm>
            <a:off x="457200" y="6000750"/>
            <a:ext cx="5731800" cy="3422400"/>
          </a:xfrm>
          <a:prstGeom prst="rect">
            <a:avLst/>
          </a:prstGeom>
          <a:solidFill>
            <a:schemeClr val="lt2"/>
          </a:solidFill>
          <a:ln>
            <a:noFill/>
          </a:ln>
        </p:spPr>
      </p:sp>
      <p:sp>
        <p:nvSpPr>
          <p:cNvPr id="1795" name="Google Shape;1795;g3d151b725fa_0_1048"/>
          <p:cNvSpPr>
            <a:spLocks noGrp="1"/>
          </p:cNvSpPr>
          <p:nvPr>
            <p:ph type="pic" idx="5"/>
          </p:nvPr>
        </p:nvSpPr>
        <p:spPr>
          <a:xfrm>
            <a:off x="6338600" y="2571900"/>
            <a:ext cx="5615400" cy="6851400"/>
          </a:xfrm>
          <a:prstGeom prst="rect">
            <a:avLst/>
          </a:prstGeom>
          <a:solidFill>
            <a:schemeClr val="lt2"/>
          </a:solidFill>
          <a:ln>
            <a:noFill/>
          </a:ln>
        </p:spPr>
      </p:sp>
      <p:sp>
        <p:nvSpPr>
          <p:cNvPr id="1796" name="Google Shape;1796;g3d151b725fa_0_1048"/>
          <p:cNvSpPr>
            <a:spLocks noGrp="1"/>
          </p:cNvSpPr>
          <p:nvPr>
            <p:ph type="pic" idx="6"/>
          </p:nvPr>
        </p:nvSpPr>
        <p:spPr>
          <a:xfrm>
            <a:off x="12096700" y="2571900"/>
            <a:ext cx="5731800" cy="4429200"/>
          </a:xfrm>
          <a:prstGeom prst="rect">
            <a:avLst/>
          </a:prstGeom>
          <a:solidFill>
            <a:schemeClr val="lt2"/>
          </a:solidFill>
          <a:ln>
            <a:noFill/>
          </a:ln>
        </p:spPr>
      </p:sp>
      <p:sp>
        <p:nvSpPr>
          <p:cNvPr id="1797" name="Google Shape;1797;g3d151b725fa_0_1048"/>
          <p:cNvSpPr>
            <a:spLocks noGrp="1"/>
          </p:cNvSpPr>
          <p:nvPr>
            <p:ph type="pic" idx="7"/>
          </p:nvPr>
        </p:nvSpPr>
        <p:spPr>
          <a:xfrm>
            <a:off x="12096700" y="7125050"/>
            <a:ext cx="2602200" cy="2298000"/>
          </a:xfrm>
          <a:prstGeom prst="rect">
            <a:avLst/>
          </a:prstGeom>
          <a:solidFill>
            <a:schemeClr val="lt2"/>
          </a:solidFill>
          <a:ln>
            <a:noFill/>
          </a:ln>
        </p:spPr>
      </p:sp>
      <p:sp>
        <p:nvSpPr>
          <p:cNvPr id="1798" name="Google Shape;1798;g3d151b725fa_0_1048"/>
          <p:cNvSpPr>
            <a:spLocks noGrp="1"/>
          </p:cNvSpPr>
          <p:nvPr>
            <p:ph type="pic" idx="8"/>
          </p:nvPr>
        </p:nvSpPr>
        <p:spPr>
          <a:xfrm>
            <a:off x="14843000" y="7125050"/>
            <a:ext cx="2988000" cy="2298000"/>
          </a:xfrm>
          <a:prstGeom prst="rect">
            <a:avLst/>
          </a:prstGeom>
          <a:solidFill>
            <a:schemeClr val="lt2"/>
          </a:solidFill>
          <a:ln>
            <a:noFill/>
          </a:ln>
        </p:spPr>
      </p:sp>
      <p:sp>
        <p:nvSpPr>
          <p:cNvPr id="1799" name="Google Shape;1799;g3d151b725fa_0_1048"/>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800" name="Google Shape;1800;g3d151b725fa_0_1048"/>
          <p:cNvSpPr txBox="1">
            <a:spLocks noGrp="1"/>
          </p:cNvSpPr>
          <p:nvPr>
            <p:ph type="title" idx="9"/>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Images Multi 01">
  <p:cSld name="Agenda_1_1_2_1_1_1_2_2_2_1_1_1_1_1">
    <p:spTree>
      <p:nvGrpSpPr>
        <p:cNvPr id="1" name="Shape 1801"/>
        <p:cNvGrpSpPr/>
        <p:nvPr/>
      </p:nvGrpSpPr>
      <p:grpSpPr>
        <a:xfrm>
          <a:off x="0" y="0"/>
          <a:ext cx="0" cy="0"/>
          <a:chOff x="0" y="0"/>
          <a:chExt cx="0" cy="0"/>
        </a:xfrm>
      </p:grpSpPr>
      <p:sp>
        <p:nvSpPr>
          <p:cNvPr id="1802" name="Google Shape;1802;g3d151b725fa_0_1058"/>
          <p:cNvSpPr>
            <a:spLocks noGrp="1"/>
          </p:cNvSpPr>
          <p:nvPr>
            <p:ph type="pic" idx="2"/>
          </p:nvPr>
        </p:nvSpPr>
        <p:spPr>
          <a:xfrm>
            <a:off x="457200" y="1714500"/>
            <a:ext cx="2988000" cy="4155600"/>
          </a:xfrm>
          <a:prstGeom prst="rect">
            <a:avLst/>
          </a:prstGeom>
          <a:solidFill>
            <a:schemeClr val="lt2"/>
          </a:solidFill>
          <a:ln>
            <a:noFill/>
          </a:ln>
        </p:spPr>
      </p:sp>
      <p:sp>
        <p:nvSpPr>
          <p:cNvPr id="1803" name="Google Shape;1803;g3d151b725fa_0_1058"/>
          <p:cNvSpPr>
            <a:spLocks noGrp="1"/>
          </p:cNvSpPr>
          <p:nvPr>
            <p:ph type="pic" idx="3"/>
          </p:nvPr>
        </p:nvSpPr>
        <p:spPr>
          <a:xfrm>
            <a:off x="3601425" y="1714500"/>
            <a:ext cx="2592000" cy="4155600"/>
          </a:xfrm>
          <a:prstGeom prst="rect">
            <a:avLst/>
          </a:prstGeom>
          <a:solidFill>
            <a:schemeClr val="lt2"/>
          </a:solidFill>
          <a:ln>
            <a:noFill/>
          </a:ln>
        </p:spPr>
      </p:sp>
      <p:sp>
        <p:nvSpPr>
          <p:cNvPr id="1804" name="Google Shape;1804;g3d151b725fa_0_1058"/>
          <p:cNvSpPr>
            <a:spLocks noGrp="1"/>
          </p:cNvSpPr>
          <p:nvPr>
            <p:ph type="pic" idx="4"/>
          </p:nvPr>
        </p:nvSpPr>
        <p:spPr>
          <a:xfrm>
            <a:off x="457200" y="6007250"/>
            <a:ext cx="5736600" cy="3423000"/>
          </a:xfrm>
          <a:prstGeom prst="rect">
            <a:avLst/>
          </a:prstGeom>
          <a:solidFill>
            <a:schemeClr val="lt2"/>
          </a:solidFill>
          <a:ln>
            <a:noFill/>
          </a:ln>
        </p:spPr>
      </p:sp>
      <p:sp>
        <p:nvSpPr>
          <p:cNvPr id="1805" name="Google Shape;1805;g3d151b725fa_0_1058"/>
          <p:cNvSpPr>
            <a:spLocks noGrp="1"/>
          </p:cNvSpPr>
          <p:nvPr>
            <p:ph type="pic" idx="5"/>
          </p:nvPr>
        </p:nvSpPr>
        <p:spPr>
          <a:xfrm>
            <a:off x="6334100" y="1715000"/>
            <a:ext cx="5615400" cy="7715400"/>
          </a:xfrm>
          <a:prstGeom prst="rect">
            <a:avLst/>
          </a:prstGeom>
          <a:solidFill>
            <a:schemeClr val="lt2"/>
          </a:solidFill>
          <a:ln>
            <a:noFill/>
          </a:ln>
        </p:spPr>
      </p:sp>
      <p:sp>
        <p:nvSpPr>
          <p:cNvPr id="1806" name="Google Shape;1806;g3d151b725fa_0_1058"/>
          <p:cNvSpPr>
            <a:spLocks noGrp="1"/>
          </p:cNvSpPr>
          <p:nvPr>
            <p:ph type="pic" idx="6"/>
          </p:nvPr>
        </p:nvSpPr>
        <p:spPr>
          <a:xfrm>
            <a:off x="12100400" y="1714500"/>
            <a:ext cx="5736600" cy="4429200"/>
          </a:xfrm>
          <a:prstGeom prst="rect">
            <a:avLst/>
          </a:prstGeom>
          <a:solidFill>
            <a:schemeClr val="lt2"/>
          </a:solidFill>
          <a:ln>
            <a:noFill/>
          </a:ln>
        </p:spPr>
      </p:sp>
      <p:sp>
        <p:nvSpPr>
          <p:cNvPr id="1807" name="Google Shape;1807;g3d151b725fa_0_1058"/>
          <p:cNvSpPr>
            <a:spLocks noGrp="1"/>
          </p:cNvSpPr>
          <p:nvPr>
            <p:ph type="pic" idx="7"/>
          </p:nvPr>
        </p:nvSpPr>
        <p:spPr>
          <a:xfrm>
            <a:off x="12100400" y="6273950"/>
            <a:ext cx="2592000" cy="3155400"/>
          </a:xfrm>
          <a:prstGeom prst="rect">
            <a:avLst/>
          </a:prstGeom>
          <a:solidFill>
            <a:schemeClr val="lt2"/>
          </a:solidFill>
          <a:ln>
            <a:noFill/>
          </a:ln>
        </p:spPr>
      </p:sp>
      <p:sp>
        <p:nvSpPr>
          <p:cNvPr id="1808" name="Google Shape;1808;g3d151b725fa_0_1058"/>
          <p:cNvSpPr>
            <a:spLocks noGrp="1"/>
          </p:cNvSpPr>
          <p:nvPr>
            <p:ph type="pic" idx="8"/>
          </p:nvPr>
        </p:nvSpPr>
        <p:spPr>
          <a:xfrm>
            <a:off x="14843000" y="6273950"/>
            <a:ext cx="2988000" cy="3155400"/>
          </a:xfrm>
          <a:prstGeom prst="rect">
            <a:avLst/>
          </a:prstGeom>
          <a:solidFill>
            <a:schemeClr val="lt2"/>
          </a:solidFill>
          <a:ln>
            <a:noFill/>
          </a:ln>
        </p:spPr>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Images Multi 02">
  <p:cSld name="Agenda_1_1_2_1_1_1_2_2_2_1_1_1_1_1_1">
    <p:spTree>
      <p:nvGrpSpPr>
        <p:cNvPr id="1" name="Shape 1809"/>
        <p:cNvGrpSpPr/>
        <p:nvPr/>
      </p:nvGrpSpPr>
      <p:grpSpPr>
        <a:xfrm>
          <a:off x="0" y="0"/>
          <a:ext cx="0" cy="0"/>
          <a:chOff x="0" y="0"/>
          <a:chExt cx="0" cy="0"/>
        </a:xfrm>
      </p:grpSpPr>
      <p:sp>
        <p:nvSpPr>
          <p:cNvPr id="1810" name="Google Shape;1810;g3d151b725fa_0_1066"/>
          <p:cNvSpPr>
            <a:spLocks noGrp="1"/>
          </p:cNvSpPr>
          <p:nvPr>
            <p:ph type="pic" idx="2"/>
          </p:nvPr>
        </p:nvSpPr>
        <p:spPr>
          <a:xfrm>
            <a:off x="457200" y="1714500"/>
            <a:ext cx="5739600" cy="4155600"/>
          </a:xfrm>
          <a:prstGeom prst="rect">
            <a:avLst/>
          </a:prstGeom>
          <a:solidFill>
            <a:schemeClr val="lt2"/>
          </a:solidFill>
          <a:ln>
            <a:noFill/>
          </a:ln>
        </p:spPr>
      </p:sp>
      <p:sp>
        <p:nvSpPr>
          <p:cNvPr id="1811" name="Google Shape;1811;g3d151b725fa_0_1066"/>
          <p:cNvSpPr>
            <a:spLocks noGrp="1"/>
          </p:cNvSpPr>
          <p:nvPr>
            <p:ph type="pic" idx="3"/>
          </p:nvPr>
        </p:nvSpPr>
        <p:spPr>
          <a:xfrm>
            <a:off x="453850" y="6007250"/>
            <a:ext cx="5739600" cy="3423000"/>
          </a:xfrm>
          <a:prstGeom prst="rect">
            <a:avLst/>
          </a:prstGeom>
          <a:solidFill>
            <a:schemeClr val="lt2"/>
          </a:solidFill>
          <a:ln>
            <a:noFill/>
          </a:ln>
        </p:spPr>
      </p:sp>
      <p:sp>
        <p:nvSpPr>
          <p:cNvPr id="1812" name="Google Shape;1812;g3d151b725fa_0_1066"/>
          <p:cNvSpPr>
            <a:spLocks noGrp="1"/>
          </p:cNvSpPr>
          <p:nvPr>
            <p:ph type="pic" idx="4"/>
          </p:nvPr>
        </p:nvSpPr>
        <p:spPr>
          <a:xfrm>
            <a:off x="6334100" y="1715000"/>
            <a:ext cx="5615400" cy="7715400"/>
          </a:xfrm>
          <a:prstGeom prst="rect">
            <a:avLst/>
          </a:prstGeom>
          <a:solidFill>
            <a:schemeClr val="lt2"/>
          </a:solidFill>
          <a:ln>
            <a:noFill/>
          </a:ln>
        </p:spPr>
      </p:sp>
      <p:sp>
        <p:nvSpPr>
          <p:cNvPr id="1813" name="Google Shape;1813;g3d151b725fa_0_1066"/>
          <p:cNvSpPr>
            <a:spLocks noGrp="1"/>
          </p:cNvSpPr>
          <p:nvPr>
            <p:ph type="pic" idx="5"/>
          </p:nvPr>
        </p:nvSpPr>
        <p:spPr>
          <a:xfrm>
            <a:off x="12100400" y="1714500"/>
            <a:ext cx="5739600" cy="4429200"/>
          </a:xfrm>
          <a:prstGeom prst="rect">
            <a:avLst/>
          </a:prstGeom>
          <a:solidFill>
            <a:schemeClr val="lt2"/>
          </a:solidFill>
          <a:ln>
            <a:noFill/>
          </a:ln>
        </p:spPr>
      </p:sp>
      <p:sp>
        <p:nvSpPr>
          <p:cNvPr id="1814" name="Google Shape;1814;g3d151b725fa_0_1066"/>
          <p:cNvSpPr>
            <a:spLocks noGrp="1"/>
          </p:cNvSpPr>
          <p:nvPr>
            <p:ph type="pic" idx="6"/>
          </p:nvPr>
        </p:nvSpPr>
        <p:spPr>
          <a:xfrm>
            <a:off x="12100400" y="6273950"/>
            <a:ext cx="5739600" cy="3155400"/>
          </a:xfrm>
          <a:prstGeom prst="rect">
            <a:avLst/>
          </a:prstGeom>
          <a:solidFill>
            <a:schemeClr val="lt2"/>
          </a:solidFill>
          <a:ln>
            <a:noFill/>
          </a:ln>
        </p:spPr>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Image Only">
  <p:cSld name="Agenda_1_1_2_1_1_1_2_2_2_1_1_1_1_1_1_1">
    <p:spTree>
      <p:nvGrpSpPr>
        <p:cNvPr id="1" name="Shape 1815"/>
        <p:cNvGrpSpPr/>
        <p:nvPr/>
      </p:nvGrpSpPr>
      <p:grpSpPr>
        <a:xfrm>
          <a:off x="0" y="0"/>
          <a:ext cx="0" cy="0"/>
          <a:chOff x="0" y="0"/>
          <a:chExt cx="0" cy="0"/>
        </a:xfrm>
      </p:grpSpPr>
      <p:pic>
        <p:nvPicPr>
          <p:cNvPr id="1816" name="Google Shape;1816;g3d151b725fa_0_1072" title="fee134db2cb55aa8dfd8a35847b10988.jpg"/>
          <p:cNvPicPr preferRelativeResize="0"/>
          <p:nvPr/>
        </p:nvPicPr>
        <p:blipFill rotWithShape="1">
          <a:blip r:embed="rId2">
            <a:alphaModFix/>
          </a:blip>
          <a:srcRect l="6965" t="12486" r="1627" b="52072"/>
          <a:stretch/>
        </p:blipFill>
        <p:spPr>
          <a:xfrm>
            <a:off x="857250" y="857249"/>
            <a:ext cx="16581698" cy="8572500"/>
          </a:xfrm>
          <a:prstGeom prst="rect">
            <a:avLst/>
          </a:prstGeom>
          <a:solidFill>
            <a:srgbClr val="939598"/>
          </a:solidFill>
          <a:ln>
            <a:noFill/>
          </a:ln>
        </p:spPr>
      </p:pic>
      <p:sp>
        <p:nvSpPr>
          <p:cNvPr id="1817" name="Google Shape;1817;g3d151b725fa_0_1072"/>
          <p:cNvSpPr>
            <a:spLocks noGrp="1"/>
          </p:cNvSpPr>
          <p:nvPr>
            <p:ph type="pic" idx="2"/>
          </p:nvPr>
        </p:nvSpPr>
        <p:spPr>
          <a:xfrm>
            <a:off x="457200" y="857250"/>
            <a:ext cx="17373600" cy="8524800"/>
          </a:xfrm>
          <a:prstGeom prst="rect">
            <a:avLst/>
          </a:prstGeom>
          <a:solidFill>
            <a:schemeClr val="lt2"/>
          </a:solid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3_Points (Three)">
  <p:cSld name="TITLE_AND_BODY_2_2_1_2">
    <p:spTree>
      <p:nvGrpSpPr>
        <p:cNvPr id="1" name="Shape 175"/>
        <p:cNvGrpSpPr/>
        <p:nvPr/>
      </p:nvGrpSpPr>
      <p:grpSpPr>
        <a:xfrm>
          <a:off x="0" y="0"/>
          <a:ext cx="0" cy="0"/>
          <a:chOff x="0" y="0"/>
          <a:chExt cx="0" cy="0"/>
        </a:xfrm>
      </p:grpSpPr>
      <p:sp>
        <p:nvSpPr>
          <p:cNvPr id="176" name="Google Shape;176;p151"/>
          <p:cNvSpPr txBox="1">
            <a:spLocks noGrp="1"/>
          </p:cNvSpPr>
          <p:nvPr>
            <p:ph type="title"/>
          </p:nvPr>
        </p:nvSpPr>
        <p:spPr>
          <a:xfrm>
            <a:off x="104692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77" name="Google Shape;177;p151"/>
          <p:cNvSpPr txBox="1">
            <a:spLocks noGrp="1"/>
          </p:cNvSpPr>
          <p:nvPr>
            <p:ph type="body" idx="1"/>
          </p:nvPr>
        </p:nvSpPr>
        <p:spPr>
          <a:xfrm>
            <a:off x="104692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78" name="Google Shape;178;p151"/>
          <p:cNvSpPr txBox="1">
            <a:spLocks noGrp="1"/>
          </p:cNvSpPr>
          <p:nvPr>
            <p:ph type="title" idx="2"/>
          </p:nvPr>
        </p:nvSpPr>
        <p:spPr>
          <a:xfrm>
            <a:off x="6679650"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79" name="Google Shape;179;p151"/>
          <p:cNvSpPr txBox="1">
            <a:spLocks noGrp="1"/>
          </p:cNvSpPr>
          <p:nvPr>
            <p:ph type="body" idx="3"/>
          </p:nvPr>
        </p:nvSpPr>
        <p:spPr>
          <a:xfrm>
            <a:off x="6679650" y="7271799"/>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80" name="Google Shape;180;p151"/>
          <p:cNvSpPr txBox="1">
            <a:spLocks noGrp="1"/>
          </p:cNvSpPr>
          <p:nvPr>
            <p:ph type="title" idx="4"/>
          </p:nvPr>
        </p:nvSpPr>
        <p:spPr>
          <a:xfrm>
            <a:off x="1231237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81" name="Google Shape;181;p151"/>
          <p:cNvSpPr txBox="1">
            <a:spLocks noGrp="1"/>
          </p:cNvSpPr>
          <p:nvPr>
            <p:ph type="body" idx="5"/>
          </p:nvPr>
        </p:nvSpPr>
        <p:spPr>
          <a:xfrm>
            <a:off x="1231237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82" name="Google Shape;182;p151"/>
          <p:cNvSpPr txBox="1">
            <a:spLocks noGrp="1"/>
          </p:cNvSpPr>
          <p:nvPr>
            <p:ph type="subTitle" idx="6"/>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83" name="Google Shape;183;p151"/>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3-up Images and Caption 01">
  <p:cSld name="Agenda_1_1_2_1_1_1_2_2_2_1_1_1_1_1_1_1_1">
    <p:spTree>
      <p:nvGrpSpPr>
        <p:cNvPr id="1" name="Shape 1818"/>
        <p:cNvGrpSpPr/>
        <p:nvPr/>
      </p:nvGrpSpPr>
      <p:grpSpPr>
        <a:xfrm>
          <a:off x="0" y="0"/>
          <a:ext cx="0" cy="0"/>
          <a:chOff x="0" y="0"/>
          <a:chExt cx="0" cy="0"/>
        </a:xfrm>
      </p:grpSpPr>
      <p:sp>
        <p:nvSpPr>
          <p:cNvPr id="1819" name="Google Shape;1819;g3d151b725fa_0_1075"/>
          <p:cNvSpPr>
            <a:spLocks noGrp="1"/>
          </p:cNvSpPr>
          <p:nvPr>
            <p:ph type="pic" idx="2"/>
          </p:nvPr>
        </p:nvSpPr>
        <p:spPr>
          <a:xfrm>
            <a:off x="457200" y="3429000"/>
            <a:ext cx="5341200" cy="3934200"/>
          </a:xfrm>
          <a:prstGeom prst="rect">
            <a:avLst/>
          </a:prstGeom>
          <a:solidFill>
            <a:schemeClr val="lt2"/>
          </a:solidFill>
          <a:ln>
            <a:noFill/>
          </a:ln>
        </p:spPr>
      </p:sp>
      <p:sp>
        <p:nvSpPr>
          <p:cNvPr id="1820" name="Google Shape;1820;g3d151b725fa_0_1075"/>
          <p:cNvSpPr>
            <a:spLocks noGrp="1"/>
          </p:cNvSpPr>
          <p:nvPr>
            <p:ph type="pic" idx="3"/>
          </p:nvPr>
        </p:nvSpPr>
        <p:spPr>
          <a:xfrm>
            <a:off x="6273375" y="3429000"/>
            <a:ext cx="5341200" cy="3934200"/>
          </a:xfrm>
          <a:prstGeom prst="rect">
            <a:avLst/>
          </a:prstGeom>
          <a:solidFill>
            <a:schemeClr val="lt2"/>
          </a:solidFill>
          <a:ln>
            <a:noFill/>
          </a:ln>
        </p:spPr>
      </p:sp>
      <p:sp>
        <p:nvSpPr>
          <p:cNvPr id="1821" name="Google Shape;1821;g3d151b725fa_0_1075"/>
          <p:cNvSpPr>
            <a:spLocks noGrp="1"/>
          </p:cNvSpPr>
          <p:nvPr>
            <p:ph type="pic" idx="4"/>
          </p:nvPr>
        </p:nvSpPr>
        <p:spPr>
          <a:xfrm>
            <a:off x="12089575" y="3429000"/>
            <a:ext cx="5341200" cy="3934200"/>
          </a:xfrm>
          <a:prstGeom prst="rect">
            <a:avLst/>
          </a:prstGeom>
          <a:solidFill>
            <a:schemeClr val="lt2"/>
          </a:solidFill>
          <a:ln>
            <a:noFill/>
          </a:ln>
        </p:spPr>
      </p:sp>
      <p:sp>
        <p:nvSpPr>
          <p:cNvPr id="1822" name="Google Shape;1822;g3d151b725fa_0_1075"/>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823" name="Google Shape;1823;g3d151b725fa_0_1075"/>
          <p:cNvSpPr txBox="1">
            <a:spLocks noGrp="1"/>
          </p:cNvSpPr>
          <p:nvPr>
            <p:ph type="title" idx="5"/>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824" name="Google Shape;1824;g3d151b725fa_0_1075"/>
          <p:cNvSpPr txBox="1">
            <a:spLocks noGrp="1"/>
          </p:cNvSpPr>
          <p:nvPr>
            <p:ph type="body" idx="1"/>
          </p:nvPr>
        </p:nvSpPr>
        <p:spPr>
          <a:xfrm>
            <a:off x="4638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825" name="Google Shape;1825;g3d151b725fa_0_1075"/>
          <p:cNvSpPr txBox="1">
            <a:spLocks noGrp="1"/>
          </p:cNvSpPr>
          <p:nvPr>
            <p:ph type="body" idx="6"/>
          </p:nvPr>
        </p:nvSpPr>
        <p:spPr>
          <a:xfrm>
            <a:off x="62734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826" name="Google Shape;1826;g3d151b725fa_0_1075"/>
          <p:cNvSpPr txBox="1">
            <a:spLocks noGrp="1"/>
          </p:cNvSpPr>
          <p:nvPr>
            <p:ph type="body" idx="7"/>
          </p:nvPr>
        </p:nvSpPr>
        <p:spPr>
          <a:xfrm>
            <a:off x="120830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3-up Images and Caption 01 - white">
  <p:cSld name="Agenda_1_1_2_1_1_1_2_2_2_1_1_1_1_1_1_1_1_2">
    <p:bg>
      <p:bgPr>
        <a:solidFill>
          <a:schemeClr val="lt1"/>
        </a:solidFill>
        <a:effectLst/>
      </p:bgPr>
    </p:bg>
    <p:spTree>
      <p:nvGrpSpPr>
        <p:cNvPr id="1" name="Shape 1827"/>
        <p:cNvGrpSpPr/>
        <p:nvPr/>
      </p:nvGrpSpPr>
      <p:grpSpPr>
        <a:xfrm>
          <a:off x="0" y="0"/>
          <a:ext cx="0" cy="0"/>
          <a:chOff x="0" y="0"/>
          <a:chExt cx="0" cy="0"/>
        </a:xfrm>
      </p:grpSpPr>
      <p:sp>
        <p:nvSpPr>
          <p:cNvPr id="1828" name="Google Shape;1828;g3d151b725fa_0_1084"/>
          <p:cNvSpPr>
            <a:spLocks noGrp="1"/>
          </p:cNvSpPr>
          <p:nvPr>
            <p:ph type="pic" idx="2"/>
          </p:nvPr>
        </p:nvSpPr>
        <p:spPr>
          <a:xfrm>
            <a:off x="457200" y="3429000"/>
            <a:ext cx="5341200" cy="3934200"/>
          </a:xfrm>
          <a:prstGeom prst="rect">
            <a:avLst/>
          </a:prstGeom>
          <a:solidFill>
            <a:schemeClr val="lt2"/>
          </a:solidFill>
          <a:ln>
            <a:noFill/>
          </a:ln>
        </p:spPr>
      </p:sp>
      <p:sp>
        <p:nvSpPr>
          <p:cNvPr id="1829" name="Google Shape;1829;g3d151b725fa_0_1084"/>
          <p:cNvSpPr>
            <a:spLocks noGrp="1"/>
          </p:cNvSpPr>
          <p:nvPr>
            <p:ph type="pic" idx="3"/>
          </p:nvPr>
        </p:nvSpPr>
        <p:spPr>
          <a:xfrm>
            <a:off x="6273375" y="3429000"/>
            <a:ext cx="5341200" cy="3934200"/>
          </a:xfrm>
          <a:prstGeom prst="rect">
            <a:avLst/>
          </a:prstGeom>
          <a:solidFill>
            <a:schemeClr val="lt2"/>
          </a:solidFill>
          <a:ln>
            <a:noFill/>
          </a:ln>
        </p:spPr>
      </p:sp>
      <p:sp>
        <p:nvSpPr>
          <p:cNvPr id="1830" name="Google Shape;1830;g3d151b725fa_0_1084"/>
          <p:cNvSpPr>
            <a:spLocks noGrp="1"/>
          </p:cNvSpPr>
          <p:nvPr>
            <p:ph type="pic" idx="4"/>
          </p:nvPr>
        </p:nvSpPr>
        <p:spPr>
          <a:xfrm>
            <a:off x="12089575" y="3429000"/>
            <a:ext cx="5341200" cy="3934200"/>
          </a:xfrm>
          <a:prstGeom prst="rect">
            <a:avLst/>
          </a:prstGeom>
          <a:solidFill>
            <a:schemeClr val="lt2"/>
          </a:solidFill>
          <a:ln>
            <a:noFill/>
          </a:ln>
        </p:spPr>
      </p:sp>
      <p:sp>
        <p:nvSpPr>
          <p:cNvPr id="1831" name="Google Shape;1831;g3d151b725fa_0_1084"/>
          <p:cNvSpPr txBox="1">
            <a:spLocks noGrp="1"/>
          </p:cNvSpPr>
          <p:nvPr>
            <p:ph type="body" idx="1"/>
          </p:nvPr>
        </p:nvSpPr>
        <p:spPr>
          <a:xfrm>
            <a:off x="4638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1832" name="Google Shape;1832;g3d151b725fa_0_1084"/>
          <p:cNvSpPr txBox="1">
            <a:spLocks noGrp="1"/>
          </p:cNvSpPr>
          <p:nvPr>
            <p:ph type="body" idx="5"/>
          </p:nvPr>
        </p:nvSpPr>
        <p:spPr>
          <a:xfrm>
            <a:off x="62734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1833" name="Google Shape;1833;g3d151b725fa_0_1084"/>
          <p:cNvSpPr txBox="1">
            <a:spLocks noGrp="1"/>
          </p:cNvSpPr>
          <p:nvPr>
            <p:ph type="body" idx="6"/>
          </p:nvPr>
        </p:nvSpPr>
        <p:spPr>
          <a:xfrm>
            <a:off x="120830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1834" name="Google Shape;1834;g3d151b725fa_0_1084"/>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1835" name="Google Shape;1835;g3d151b725fa_0_1084"/>
          <p:cNvSpPr txBox="1">
            <a:spLocks noGrp="1"/>
          </p:cNvSpPr>
          <p:nvPr>
            <p:ph type="title" idx="7"/>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3-up Images and Caption 03">
  <p:cSld name="Agenda_1_1_2_1_1_1_2_2_2_1_1_1_1_1_1_1_1_1">
    <p:spTree>
      <p:nvGrpSpPr>
        <p:cNvPr id="1" name="Shape 1836"/>
        <p:cNvGrpSpPr/>
        <p:nvPr/>
      </p:nvGrpSpPr>
      <p:grpSpPr>
        <a:xfrm>
          <a:off x="0" y="0"/>
          <a:ext cx="0" cy="0"/>
          <a:chOff x="0" y="0"/>
          <a:chExt cx="0" cy="0"/>
        </a:xfrm>
      </p:grpSpPr>
      <p:sp>
        <p:nvSpPr>
          <p:cNvPr id="1837" name="Google Shape;1837;g3d151b725fa_0_1093"/>
          <p:cNvSpPr>
            <a:spLocks noGrp="1"/>
          </p:cNvSpPr>
          <p:nvPr>
            <p:ph type="pic" idx="2"/>
          </p:nvPr>
        </p:nvSpPr>
        <p:spPr>
          <a:xfrm>
            <a:off x="457200" y="3429000"/>
            <a:ext cx="5341200" cy="3934200"/>
          </a:xfrm>
          <a:prstGeom prst="rect">
            <a:avLst/>
          </a:prstGeom>
          <a:solidFill>
            <a:schemeClr val="lt2"/>
          </a:solidFill>
          <a:ln>
            <a:noFill/>
          </a:ln>
        </p:spPr>
      </p:sp>
      <p:sp>
        <p:nvSpPr>
          <p:cNvPr id="1838" name="Google Shape;1838;g3d151b725fa_0_1093"/>
          <p:cNvSpPr>
            <a:spLocks noGrp="1"/>
          </p:cNvSpPr>
          <p:nvPr>
            <p:ph type="pic" idx="3"/>
          </p:nvPr>
        </p:nvSpPr>
        <p:spPr>
          <a:xfrm>
            <a:off x="6273375" y="3429000"/>
            <a:ext cx="5341200" cy="3934200"/>
          </a:xfrm>
          <a:prstGeom prst="rect">
            <a:avLst/>
          </a:prstGeom>
          <a:solidFill>
            <a:schemeClr val="lt2"/>
          </a:solidFill>
          <a:ln>
            <a:noFill/>
          </a:ln>
        </p:spPr>
      </p:sp>
      <p:sp>
        <p:nvSpPr>
          <p:cNvPr id="1839" name="Google Shape;1839;g3d151b725fa_0_1093"/>
          <p:cNvSpPr>
            <a:spLocks noGrp="1"/>
          </p:cNvSpPr>
          <p:nvPr>
            <p:ph type="pic" idx="4"/>
          </p:nvPr>
        </p:nvSpPr>
        <p:spPr>
          <a:xfrm>
            <a:off x="12089575" y="3429000"/>
            <a:ext cx="5341200" cy="3934200"/>
          </a:xfrm>
          <a:prstGeom prst="rect">
            <a:avLst/>
          </a:prstGeom>
          <a:solidFill>
            <a:schemeClr val="lt2"/>
          </a:solidFill>
          <a:ln>
            <a:noFill/>
          </a:ln>
        </p:spPr>
      </p:sp>
      <p:sp>
        <p:nvSpPr>
          <p:cNvPr id="1840" name="Google Shape;1840;g3d151b725fa_0_1093"/>
          <p:cNvSpPr txBox="1">
            <a:spLocks noGrp="1"/>
          </p:cNvSpPr>
          <p:nvPr>
            <p:ph type="body" idx="1"/>
          </p:nvPr>
        </p:nvSpPr>
        <p:spPr>
          <a:xfrm>
            <a:off x="4638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841" name="Google Shape;1841;g3d151b725fa_0_1093"/>
          <p:cNvSpPr txBox="1">
            <a:spLocks noGrp="1"/>
          </p:cNvSpPr>
          <p:nvPr>
            <p:ph type="body" idx="5"/>
          </p:nvPr>
        </p:nvSpPr>
        <p:spPr>
          <a:xfrm>
            <a:off x="62734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842" name="Google Shape;1842;g3d151b725fa_0_1093"/>
          <p:cNvSpPr txBox="1">
            <a:spLocks noGrp="1"/>
          </p:cNvSpPr>
          <p:nvPr>
            <p:ph type="body" idx="6"/>
          </p:nvPr>
        </p:nvSpPr>
        <p:spPr>
          <a:xfrm>
            <a:off x="120830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843" name="Google Shape;1843;g3d151b725fa_0_1093"/>
          <p:cNvSpPr txBox="1">
            <a:spLocks noGrp="1"/>
          </p:cNvSpPr>
          <p:nvPr>
            <p:ph type="title"/>
          </p:nvPr>
        </p:nvSpPr>
        <p:spPr>
          <a:xfrm>
            <a:off x="463800" y="1703418"/>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3200"/>
              <a:buNone/>
              <a:defRPr sz="3200"/>
            </a:lvl1pPr>
            <a:lvl2pPr lvl="1">
              <a:lnSpc>
                <a:spcPct val="100000"/>
              </a:lnSpc>
              <a:spcBef>
                <a:spcPts val="0"/>
              </a:spcBef>
              <a:spcAft>
                <a:spcPts val="0"/>
              </a:spcAft>
              <a:buSzPts val="3200"/>
              <a:buNone/>
              <a:defRPr sz="3200"/>
            </a:lvl2pPr>
            <a:lvl3pPr lvl="2">
              <a:lnSpc>
                <a:spcPct val="100000"/>
              </a:lnSpc>
              <a:spcBef>
                <a:spcPts val="0"/>
              </a:spcBef>
              <a:spcAft>
                <a:spcPts val="0"/>
              </a:spcAft>
              <a:buSzPts val="3200"/>
              <a:buNone/>
              <a:defRPr sz="3200"/>
            </a:lvl3pPr>
            <a:lvl4pPr lvl="3">
              <a:lnSpc>
                <a:spcPct val="100000"/>
              </a:lnSpc>
              <a:spcBef>
                <a:spcPts val="0"/>
              </a:spcBef>
              <a:spcAft>
                <a:spcPts val="0"/>
              </a:spcAft>
              <a:buSzPts val="3200"/>
              <a:buNone/>
              <a:defRPr sz="3200"/>
            </a:lvl4pPr>
            <a:lvl5pPr lvl="4">
              <a:lnSpc>
                <a:spcPct val="100000"/>
              </a:lnSpc>
              <a:spcBef>
                <a:spcPts val="0"/>
              </a:spcBef>
              <a:spcAft>
                <a:spcPts val="0"/>
              </a:spcAft>
              <a:buSzPts val="3200"/>
              <a:buNone/>
              <a:defRPr sz="3200"/>
            </a:lvl5pPr>
            <a:lvl6pPr lvl="5">
              <a:lnSpc>
                <a:spcPct val="100000"/>
              </a:lnSpc>
              <a:spcBef>
                <a:spcPts val="0"/>
              </a:spcBef>
              <a:spcAft>
                <a:spcPts val="0"/>
              </a:spcAft>
              <a:buSzPts val="3200"/>
              <a:buNone/>
              <a:defRPr sz="3200"/>
            </a:lvl6pPr>
            <a:lvl7pPr lvl="6">
              <a:lnSpc>
                <a:spcPct val="100000"/>
              </a:lnSpc>
              <a:spcBef>
                <a:spcPts val="0"/>
              </a:spcBef>
              <a:spcAft>
                <a:spcPts val="0"/>
              </a:spcAft>
              <a:buSzPts val="3200"/>
              <a:buNone/>
              <a:defRPr sz="3200"/>
            </a:lvl7pPr>
            <a:lvl8pPr lvl="7">
              <a:lnSpc>
                <a:spcPct val="100000"/>
              </a:lnSpc>
              <a:spcBef>
                <a:spcPts val="0"/>
              </a:spcBef>
              <a:spcAft>
                <a:spcPts val="0"/>
              </a:spcAft>
              <a:buSzPts val="3200"/>
              <a:buNone/>
              <a:defRPr sz="3200"/>
            </a:lvl8pPr>
            <a:lvl9pPr lvl="8">
              <a:lnSpc>
                <a:spcPct val="100000"/>
              </a:lnSpc>
              <a:spcBef>
                <a:spcPts val="0"/>
              </a:spcBef>
              <a:spcAft>
                <a:spcPts val="0"/>
              </a:spcAft>
              <a:buSzPts val="3200"/>
              <a:buNone/>
              <a:defRPr sz="3200"/>
            </a:lvl9pPr>
          </a:lstStyle>
          <a:p>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3-up Images and Caption 03 - white">
  <p:cSld name="Agenda_1_1_2_1_1_1_2_2_2_1_1_1_1_1_1_1_1_1_3">
    <p:bg>
      <p:bgPr>
        <a:solidFill>
          <a:schemeClr val="lt1"/>
        </a:solidFill>
        <a:effectLst/>
      </p:bgPr>
    </p:bg>
    <p:spTree>
      <p:nvGrpSpPr>
        <p:cNvPr id="1" name="Shape 1844"/>
        <p:cNvGrpSpPr/>
        <p:nvPr/>
      </p:nvGrpSpPr>
      <p:grpSpPr>
        <a:xfrm>
          <a:off x="0" y="0"/>
          <a:ext cx="0" cy="0"/>
          <a:chOff x="0" y="0"/>
          <a:chExt cx="0" cy="0"/>
        </a:xfrm>
      </p:grpSpPr>
      <p:sp>
        <p:nvSpPr>
          <p:cNvPr id="1845" name="Google Shape;1845;g3d151b725fa_0_1101"/>
          <p:cNvSpPr>
            <a:spLocks noGrp="1"/>
          </p:cNvSpPr>
          <p:nvPr>
            <p:ph type="pic" idx="2"/>
          </p:nvPr>
        </p:nvSpPr>
        <p:spPr>
          <a:xfrm>
            <a:off x="457200" y="3429000"/>
            <a:ext cx="5341200" cy="3934200"/>
          </a:xfrm>
          <a:prstGeom prst="rect">
            <a:avLst/>
          </a:prstGeom>
          <a:solidFill>
            <a:schemeClr val="lt2"/>
          </a:solidFill>
          <a:ln>
            <a:noFill/>
          </a:ln>
        </p:spPr>
      </p:sp>
      <p:sp>
        <p:nvSpPr>
          <p:cNvPr id="1846" name="Google Shape;1846;g3d151b725fa_0_1101"/>
          <p:cNvSpPr>
            <a:spLocks noGrp="1"/>
          </p:cNvSpPr>
          <p:nvPr>
            <p:ph type="pic" idx="3"/>
          </p:nvPr>
        </p:nvSpPr>
        <p:spPr>
          <a:xfrm>
            <a:off x="6273375" y="3429000"/>
            <a:ext cx="5341200" cy="3934200"/>
          </a:xfrm>
          <a:prstGeom prst="rect">
            <a:avLst/>
          </a:prstGeom>
          <a:solidFill>
            <a:schemeClr val="lt2"/>
          </a:solidFill>
          <a:ln>
            <a:noFill/>
          </a:ln>
        </p:spPr>
      </p:sp>
      <p:sp>
        <p:nvSpPr>
          <p:cNvPr id="1847" name="Google Shape;1847;g3d151b725fa_0_1101"/>
          <p:cNvSpPr>
            <a:spLocks noGrp="1"/>
          </p:cNvSpPr>
          <p:nvPr>
            <p:ph type="pic" idx="4"/>
          </p:nvPr>
        </p:nvSpPr>
        <p:spPr>
          <a:xfrm>
            <a:off x="12089575" y="3429000"/>
            <a:ext cx="5341200" cy="3934200"/>
          </a:xfrm>
          <a:prstGeom prst="rect">
            <a:avLst/>
          </a:prstGeom>
          <a:solidFill>
            <a:schemeClr val="lt2"/>
          </a:solidFill>
          <a:ln>
            <a:noFill/>
          </a:ln>
        </p:spPr>
      </p:sp>
      <p:sp>
        <p:nvSpPr>
          <p:cNvPr id="1848" name="Google Shape;1848;g3d151b725fa_0_1101"/>
          <p:cNvSpPr txBox="1">
            <a:spLocks noGrp="1"/>
          </p:cNvSpPr>
          <p:nvPr>
            <p:ph type="body" idx="1"/>
          </p:nvPr>
        </p:nvSpPr>
        <p:spPr>
          <a:xfrm>
            <a:off x="4638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1849" name="Google Shape;1849;g3d151b725fa_0_1101"/>
          <p:cNvSpPr txBox="1">
            <a:spLocks noGrp="1"/>
          </p:cNvSpPr>
          <p:nvPr>
            <p:ph type="body" idx="5"/>
          </p:nvPr>
        </p:nvSpPr>
        <p:spPr>
          <a:xfrm>
            <a:off x="62734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1850" name="Google Shape;1850;g3d151b725fa_0_1101"/>
          <p:cNvSpPr txBox="1">
            <a:spLocks noGrp="1"/>
          </p:cNvSpPr>
          <p:nvPr>
            <p:ph type="body" idx="6"/>
          </p:nvPr>
        </p:nvSpPr>
        <p:spPr>
          <a:xfrm>
            <a:off x="120830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1851" name="Google Shape;1851;g3d151b725fa_0_1101"/>
          <p:cNvSpPr txBox="1">
            <a:spLocks noGrp="1"/>
          </p:cNvSpPr>
          <p:nvPr>
            <p:ph type="title"/>
          </p:nvPr>
        </p:nvSpPr>
        <p:spPr>
          <a:xfrm>
            <a:off x="463800" y="1703418"/>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3200"/>
              <a:buNone/>
              <a:defRPr sz="3200">
                <a:solidFill>
                  <a:schemeClr val="dk1"/>
                </a:solidFill>
              </a:defRPr>
            </a:lvl1pPr>
            <a:lvl2pPr lvl="1">
              <a:lnSpc>
                <a:spcPct val="100000"/>
              </a:lnSpc>
              <a:spcBef>
                <a:spcPts val="0"/>
              </a:spcBef>
              <a:spcAft>
                <a:spcPts val="0"/>
              </a:spcAft>
              <a:buClr>
                <a:schemeClr val="dk1"/>
              </a:buClr>
              <a:buSzPts val="3200"/>
              <a:buNone/>
              <a:defRPr sz="3200">
                <a:solidFill>
                  <a:schemeClr val="dk1"/>
                </a:solidFill>
              </a:defRPr>
            </a:lvl2pPr>
            <a:lvl3pPr lvl="2">
              <a:lnSpc>
                <a:spcPct val="100000"/>
              </a:lnSpc>
              <a:spcBef>
                <a:spcPts val="0"/>
              </a:spcBef>
              <a:spcAft>
                <a:spcPts val="0"/>
              </a:spcAft>
              <a:buClr>
                <a:schemeClr val="dk1"/>
              </a:buClr>
              <a:buSzPts val="3200"/>
              <a:buNone/>
              <a:defRPr sz="3200">
                <a:solidFill>
                  <a:schemeClr val="dk1"/>
                </a:solidFill>
              </a:defRPr>
            </a:lvl3pPr>
            <a:lvl4pPr lvl="3">
              <a:lnSpc>
                <a:spcPct val="100000"/>
              </a:lnSpc>
              <a:spcBef>
                <a:spcPts val="0"/>
              </a:spcBef>
              <a:spcAft>
                <a:spcPts val="0"/>
              </a:spcAft>
              <a:buClr>
                <a:schemeClr val="dk1"/>
              </a:buClr>
              <a:buSzPts val="3200"/>
              <a:buNone/>
              <a:defRPr sz="3200">
                <a:solidFill>
                  <a:schemeClr val="dk1"/>
                </a:solidFill>
              </a:defRPr>
            </a:lvl4pPr>
            <a:lvl5pPr lvl="4">
              <a:lnSpc>
                <a:spcPct val="100000"/>
              </a:lnSpc>
              <a:spcBef>
                <a:spcPts val="0"/>
              </a:spcBef>
              <a:spcAft>
                <a:spcPts val="0"/>
              </a:spcAft>
              <a:buClr>
                <a:schemeClr val="dk1"/>
              </a:buClr>
              <a:buSzPts val="3200"/>
              <a:buNone/>
              <a:defRPr sz="3200">
                <a:solidFill>
                  <a:schemeClr val="dk1"/>
                </a:solidFill>
              </a:defRPr>
            </a:lvl5pPr>
            <a:lvl6pPr lvl="5">
              <a:lnSpc>
                <a:spcPct val="100000"/>
              </a:lnSpc>
              <a:spcBef>
                <a:spcPts val="0"/>
              </a:spcBef>
              <a:spcAft>
                <a:spcPts val="0"/>
              </a:spcAft>
              <a:buClr>
                <a:schemeClr val="dk1"/>
              </a:buClr>
              <a:buSzPts val="3200"/>
              <a:buNone/>
              <a:defRPr sz="3200">
                <a:solidFill>
                  <a:schemeClr val="dk1"/>
                </a:solidFill>
              </a:defRPr>
            </a:lvl6pPr>
            <a:lvl7pPr lvl="6">
              <a:lnSpc>
                <a:spcPct val="100000"/>
              </a:lnSpc>
              <a:spcBef>
                <a:spcPts val="0"/>
              </a:spcBef>
              <a:spcAft>
                <a:spcPts val="0"/>
              </a:spcAft>
              <a:buClr>
                <a:schemeClr val="dk1"/>
              </a:buClr>
              <a:buSzPts val="3200"/>
              <a:buNone/>
              <a:defRPr sz="3200">
                <a:solidFill>
                  <a:schemeClr val="dk1"/>
                </a:solidFill>
              </a:defRPr>
            </a:lvl7pPr>
            <a:lvl8pPr lvl="7">
              <a:lnSpc>
                <a:spcPct val="100000"/>
              </a:lnSpc>
              <a:spcBef>
                <a:spcPts val="0"/>
              </a:spcBef>
              <a:spcAft>
                <a:spcPts val="0"/>
              </a:spcAft>
              <a:buClr>
                <a:schemeClr val="dk1"/>
              </a:buClr>
              <a:buSzPts val="3200"/>
              <a:buNone/>
              <a:defRPr sz="3200">
                <a:solidFill>
                  <a:schemeClr val="dk1"/>
                </a:solidFill>
              </a:defRPr>
            </a:lvl8pPr>
            <a:lvl9pPr lvl="8">
              <a:lnSpc>
                <a:spcPct val="100000"/>
              </a:lnSpc>
              <a:spcBef>
                <a:spcPts val="0"/>
              </a:spcBef>
              <a:spcAft>
                <a:spcPts val="0"/>
              </a:spcAft>
              <a:buClr>
                <a:schemeClr val="dk1"/>
              </a:buClr>
              <a:buSzPts val="3200"/>
              <a:buNone/>
              <a:defRPr sz="3200">
                <a:solidFill>
                  <a:schemeClr val="dk1"/>
                </a:solidFill>
              </a:defRPr>
            </a:lvl9pPr>
          </a:lstStyle>
          <a:p>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3-up Images and Caption 04">
  <p:cSld name="Agenda_1_1_2_1_1_1_2_2_2_1_1_1_1_1_1_1_1_1_2">
    <p:spTree>
      <p:nvGrpSpPr>
        <p:cNvPr id="1" name="Shape 1852"/>
        <p:cNvGrpSpPr/>
        <p:nvPr/>
      </p:nvGrpSpPr>
      <p:grpSpPr>
        <a:xfrm>
          <a:off x="0" y="0"/>
          <a:ext cx="0" cy="0"/>
          <a:chOff x="0" y="0"/>
          <a:chExt cx="0" cy="0"/>
        </a:xfrm>
      </p:grpSpPr>
      <p:sp>
        <p:nvSpPr>
          <p:cNvPr id="1853" name="Google Shape;1853;g3d151b725fa_0_1109"/>
          <p:cNvSpPr>
            <a:spLocks noGrp="1"/>
          </p:cNvSpPr>
          <p:nvPr>
            <p:ph type="pic" idx="2"/>
          </p:nvPr>
        </p:nvSpPr>
        <p:spPr>
          <a:xfrm>
            <a:off x="457200" y="1714500"/>
            <a:ext cx="5341200" cy="5648400"/>
          </a:xfrm>
          <a:prstGeom prst="rect">
            <a:avLst/>
          </a:prstGeom>
          <a:solidFill>
            <a:schemeClr val="lt2"/>
          </a:solidFill>
          <a:ln>
            <a:noFill/>
          </a:ln>
        </p:spPr>
      </p:sp>
      <p:sp>
        <p:nvSpPr>
          <p:cNvPr id="1854" name="Google Shape;1854;g3d151b725fa_0_1109"/>
          <p:cNvSpPr>
            <a:spLocks noGrp="1"/>
          </p:cNvSpPr>
          <p:nvPr>
            <p:ph type="pic" idx="3"/>
          </p:nvPr>
        </p:nvSpPr>
        <p:spPr>
          <a:xfrm>
            <a:off x="6273384" y="1714500"/>
            <a:ext cx="5341200" cy="5648400"/>
          </a:xfrm>
          <a:prstGeom prst="rect">
            <a:avLst/>
          </a:prstGeom>
          <a:solidFill>
            <a:schemeClr val="lt2"/>
          </a:solidFill>
          <a:ln>
            <a:noFill/>
          </a:ln>
        </p:spPr>
      </p:sp>
      <p:sp>
        <p:nvSpPr>
          <p:cNvPr id="1855" name="Google Shape;1855;g3d151b725fa_0_1109"/>
          <p:cNvSpPr>
            <a:spLocks noGrp="1"/>
          </p:cNvSpPr>
          <p:nvPr>
            <p:ph type="pic" idx="4"/>
          </p:nvPr>
        </p:nvSpPr>
        <p:spPr>
          <a:xfrm>
            <a:off x="12089592" y="1714500"/>
            <a:ext cx="5341200" cy="5648400"/>
          </a:xfrm>
          <a:prstGeom prst="rect">
            <a:avLst/>
          </a:prstGeom>
          <a:solidFill>
            <a:schemeClr val="lt2"/>
          </a:solidFill>
          <a:ln>
            <a:noFill/>
          </a:ln>
        </p:spPr>
      </p:sp>
      <p:sp>
        <p:nvSpPr>
          <p:cNvPr id="1856" name="Google Shape;1856;g3d151b725fa_0_1109"/>
          <p:cNvSpPr txBox="1">
            <a:spLocks noGrp="1"/>
          </p:cNvSpPr>
          <p:nvPr>
            <p:ph type="body" idx="1"/>
          </p:nvPr>
        </p:nvSpPr>
        <p:spPr>
          <a:xfrm>
            <a:off x="4638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857" name="Google Shape;1857;g3d151b725fa_0_1109"/>
          <p:cNvSpPr txBox="1">
            <a:spLocks noGrp="1"/>
          </p:cNvSpPr>
          <p:nvPr>
            <p:ph type="body" idx="5"/>
          </p:nvPr>
        </p:nvSpPr>
        <p:spPr>
          <a:xfrm>
            <a:off x="62734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858" name="Google Shape;1858;g3d151b725fa_0_1109"/>
          <p:cNvSpPr txBox="1">
            <a:spLocks noGrp="1"/>
          </p:cNvSpPr>
          <p:nvPr>
            <p:ph type="body" idx="6"/>
          </p:nvPr>
        </p:nvSpPr>
        <p:spPr>
          <a:xfrm>
            <a:off x="120830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3-up Images and Caption 04 - white">
  <p:cSld name="Agenda_1_1_2_1_1_1_2_2_2_1_1_1_1_1_1_1_1_1_2_2">
    <p:bg>
      <p:bgPr>
        <a:solidFill>
          <a:schemeClr val="lt1"/>
        </a:solidFill>
        <a:effectLst/>
      </p:bgPr>
    </p:bg>
    <p:spTree>
      <p:nvGrpSpPr>
        <p:cNvPr id="1" name="Shape 1859"/>
        <p:cNvGrpSpPr/>
        <p:nvPr/>
      </p:nvGrpSpPr>
      <p:grpSpPr>
        <a:xfrm>
          <a:off x="0" y="0"/>
          <a:ext cx="0" cy="0"/>
          <a:chOff x="0" y="0"/>
          <a:chExt cx="0" cy="0"/>
        </a:xfrm>
      </p:grpSpPr>
      <p:sp>
        <p:nvSpPr>
          <p:cNvPr id="1860" name="Google Shape;1860;g3d151b725fa_0_1116"/>
          <p:cNvSpPr>
            <a:spLocks noGrp="1"/>
          </p:cNvSpPr>
          <p:nvPr>
            <p:ph type="pic" idx="2"/>
          </p:nvPr>
        </p:nvSpPr>
        <p:spPr>
          <a:xfrm>
            <a:off x="457200" y="1714500"/>
            <a:ext cx="5341200" cy="5648400"/>
          </a:xfrm>
          <a:prstGeom prst="rect">
            <a:avLst/>
          </a:prstGeom>
          <a:solidFill>
            <a:schemeClr val="lt2"/>
          </a:solidFill>
          <a:ln>
            <a:noFill/>
          </a:ln>
        </p:spPr>
      </p:sp>
      <p:sp>
        <p:nvSpPr>
          <p:cNvPr id="1861" name="Google Shape;1861;g3d151b725fa_0_1116"/>
          <p:cNvSpPr>
            <a:spLocks noGrp="1"/>
          </p:cNvSpPr>
          <p:nvPr>
            <p:ph type="pic" idx="3"/>
          </p:nvPr>
        </p:nvSpPr>
        <p:spPr>
          <a:xfrm>
            <a:off x="6273384" y="1714500"/>
            <a:ext cx="5341200" cy="5648400"/>
          </a:xfrm>
          <a:prstGeom prst="rect">
            <a:avLst/>
          </a:prstGeom>
          <a:solidFill>
            <a:schemeClr val="lt2"/>
          </a:solidFill>
          <a:ln>
            <a:noFill/>
          </a:ln>
        </p:spPr>
      </p:sp>
      <p:sp>
        <p:nvSpPr>
          <p:cNvPr id="1862" name="Google Shape;1862;g3d151b725fa_0_1116"/>
          <p:cNvSpPr>
            <a:spLocks noGrp="1"/>
          </p:cNvSpPr>
          <p:nvPr>
            <p:ph type="pic" idx="4"/>
          </p:nvPr>
        </p:nvSpPr>
        <p:spPr>
          <a:xfrm>
            <a:off x="12089592" y="1714500"/>
            <a:ext cx="5341200" cy="5648400"/>
          </a:xfrm>
          <a:prstGeom prst="rect">
            <a:avLst/>
          </a:prstGeom>
          <a:solidFill>
            <a:schemeClr val="lt2"/>
          </a:solidFill>
          <a:ln>
            <a:noFill/>
          </a:ln>
        </p:spPr>
      </p:sp>
      <p:sp>
        <p:nvSpPr>
          <p:cNvPr id="1863" name="Google Shape;1863;g3d151b725fa_0_1116"/>
          <p:cNvSpPr txBox="1">
            <a:spLocks noGrp="1"/>
          </p:cNvSpPr>
          <p:nvPr>
            <p:ph type="body" idx="1"/>
          </p:nvPr>
        </p:nvSpPr>
        <p:spPr>
          <a:xfrm>
            <a:off x="4638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1864" name="Google Shape;1864;g3d151b725fa_0_1116"/>
          <p:cNvSpPr txBox="1">
            <a:spLocks noGrp="1"/>
          </p:cNvSpPr>
          <p:nvPr>
            <p:ph type="body" idx="5"/>
          </p:nvPr>
        </p:nvSpPr>
        <p:spPr>
          <a:xfrm>
            <a:off x="62734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1865" name="Google Shape;1865;g3d151b725fa_0_1116"/>
          <p:cNvSpPr txBox="1">
            <a:spLocks noGrp="1"/>
          </p:cNvSpPr>
          <p:nvPr>
            <p:ph type="body" idx="6"/>
          </p:nvPr>
        </p:nvSpPr>
        <p:spPr>
          <a:xfrm>
            <a:off x="120830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4-up Images and Caption 01">
  <p:cSld name="Agenda_1_1_2_1_1_1_2_2_2_1_1_1_1_1_1_1_1_1_2_1_1">
    <p:spTree>
      <p:nvGrpSpPr>
        <p:cNvPr id="1" name="Shape 1866"/>
        <p:cNvGrpSpPr/>
        <p:nvPr/>
      </p:nvGrpSpPr>
      <p:grpSpPr>
        <a:xfrm>
          <a:off x="0" y="0"/>
          <a:ext cx="0" cy="0"/>
          <a:chOff x="0" y="0"/>
          <a:chExt cx="0" cy="0"/>
        </a:xfrm>
      </p:grpSpPr>
      <p:pic>
        <p:nvPicPr>
          <p:cNvPr id="1867" name="Google Shape;1867;g3d151b725fa_0_1123"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1868" name="Google Shape;1868;g3d151b725fa_0_1123"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1869" name="Google Shape;1869;g3d151b725fa_0_1123"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1870" name="Google Shape;1870;g3d151b725fa_0_1123"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1871" name="Google Shape;1871;g3d151b725fa_0_1123"/>
          <p:cNvSpPr>
            <a:spLocks noGrp="1"/>
          </p:cNvSpPr>
          <p:nvPr>
            <p:ph type="pic" idx="2"/>
          </p:nvPr>
        </p:nvSpPr>
        <p:spPr>
          <a:xfrm>
            <a:off x="457200" y="3428550"/>
            <a:ext cx="3934200" cy="3934200"/>
          </a:xfrm>
          <a:prstGeom prst="rect">
            <a:avLst/>
          </a:prstGeom>
          <a:solidFill>
            <a:schemeClr val="lt2"/>
          </a:solidFill>
          <a:ln>
            <a:noFill/>
          </a:ln>
        </p:spPr>
      </p:sp>
      <p:sp>
        <p:nvSpPr>
          <p:cNvPr id="1872" name="Google Shape;1872;g3d151b725fa_0_1123"/>
          <p:cNvSpPr>
            <a:spLocks noGrp="1"/>
          </p:cNvSpPr>
          <p:nvPr>
            <p:ph type="pic" idx="3"/>
          </p:nvPr>
        </p:nvSpPr>
        <p:spPr>
          <a:xfrm>
            <a:off x="4804650" y="3428550"/>
            <a:ext cx="3934200" cy="3934200"/>
          </a:xfrm>
          <a:prstGeom prst="rect">
            <a:avLst/>
          </a:prstGeom>
          <a:solidFill>
            <a:schemeClr val="lt2"/>
          </a:solidFill>
          <a:ln>
            <a:noFill/>
          </a:ln>
        </p:spPr>
      </p:sp>
      <p:sp>
        <p:nvSpPr>
          <p:cNvPr id="1873" name="Google Shape;1873;g3d151b725fa_0_1123"/>
          <p:cNvSpPr>
            <a:spLocks noGrp="1"/>
          </p:cNvSpPr>
          <p:nvPr>
            <p:ph type="pic" idx="4"/>
          </p:nvPr>
        </p:nvSpPr>
        <p:spPr>
          <a:xfrm>
            <a:off x="9152100" y="3428550"/>
            <a:ext cx="3934200" cy="3934200"/>
          </a:xfrm>
          <a:prstGeom prst="rect">
            <a:avLst/>
          </a:prstGeom>
          <a:solidFill>
            <a:schemeClr val="lt2"/>
          </a:solidFill>
          <a:ln>
            <a:noFill/>
          </a:ln>
        </p:spPr>
      </p:sp>
      <p:sp>
        <p:nvSpPr>
          <p:cNvPr id="1874" name="Google Shape;1874;g3d151b725fa_0_1123"/>
          <p:cNvSpPr>
            <a:spLocks noGrp="1"/>
          </p:cNvSpPr>
          <p:nvPr>
            <p:ph type="pic" idx="5"/>
          </p:nvPr>
        </p:nvSpPr>
        <p:spPr>
          <a:xfrm>
            <a:off x="13499550" y="3428550"/>
            <a:ext cx="3934200" cy="3934200"/>
          </a:xfrm>
          <a:prstGeom prst="rect">
            <a:avLst/>
          </a:prstGeom>
          <a:solidFill>
            <a:schemeClr val="lt2"/>
          </a:solidFill>
          <a:ln>
            <a:noFill/>
          </a:ln>
        </p:spPr>
      </p:sp>
      <p:sp>
        <p:nvSpPr>
          <p:cNvPr id="1875" name="Google Shape;1875;g3d151b725fa_0_1123"/>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876" name="Google Shape;1876;g3d151b725fa_0_1123"/>
          <p:cNvSpPr txBox="1">
            <a:spLocks noGrp="1"/>
          </p:cNvSpPr>
          <p:nvPr>
            <p:ph type="title" idx="6"/>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877" name="Google Shape;1877;g3d151b725fa_0_1123"/>
          <p:cNvSpPr txBox="1">
            <a:spLocks noGrp="1"/>
          </p:cNvSpPr>
          <p:nvPr>
            <p:ph type="body" idx="1"/>
          </p:nvPr>
        </p:nvSpPr>
        <p:spPr>
          <a:xfrm>
            <a:off x="4638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878" name="Google Shape;1878;g3d151b725fa_0_1123"/>
          <p:cNvSpPr txBox="1">
            <a:spLocks noGrp="1"/>
          </p:cNvSpPr>
          <p:nvPr>
            <p:ph type="body" idx="7"/>
          </p:nvPr>
        </p:nvSpPr>
        <p:spPr>
          <a:xfrm>
            <a:off x="48046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879" name="Google Shape;1879;g3d151b725fa_0_1123"/>
          <p:cNvSpPr txBox="1">
            <a:spLocks noGrp="1"/>
          </p:cNvSpPr>
          <p:nvPr>
            <p:ph type="body" idx="8"/>
          </p:nvPr>
        </p:nvSpPr>
        <p:spPr>
          <a:xfrm>
            <a:off x="91521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880" name="Google Shape;1880;g3d151b725fa_0_1123"/>
          <p:cNvSpPr txBox="1">
            <a:spLocks noGrp="1"/>
          </p:cNvSpPr>
          <p:nvPr>
            <p:ph type="body" idx="9"/>
          </p:nvPr>
        </p:nvSpPr>
        <p:spPr>
          <a:xfrm>
            <a:off x="134929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4-up Images and Caption 01 - white">
  <p:cSld name="Agenda_1_1_2_1_1_1_2_2_2_1_1_1_1_1_1_1_1_1_2_1_1_2">
    <p:bg>
      <p:bgPr>
        <a:solidFill>
          <a:schemeClr val="lt1"/>
        </a:solidFill>
        <a:effectLst/>
      </p:bgPr>
    </p:bg>
    <p:spTree>
      <p:nvGrpSpPr>
        <p:cNvPr id="1" name="Shape 1881"/>
        <p:cNvGrpSpPr/>
        <p:nvPr/>
      </p:nvGrpSpPr>
      <p:grpSpPr>
        <a:xfrm>
          <a:off x="0" y="0"/>
          <a:ext cx="0" cy="0"/>
          <a:chOff x="0" y="0"/>
          <a:chExt cx="0" cy="0"/>
        </a:xfrm>
      </p:grpSpPr>
      <p:pic>
        <p:nvPicPr>
          <p:cNvPr id="1882" name="Google Shape;1882;g3d151b725fa_0_1138"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1883" name="Google Shape;1883;g3d151b725fa_0_1138"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1884" name="Google Shape;1884;g3d151b725fa_0_1138"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1885" name="Google Shape;1885;g3d151b725fa_0_1138"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1886" name="Google Shape;1886;g3d151b725fa_0_1138"/>
          <p:cNvSpPr txBox="1"/>
          <p:nvPr/>
        </p:nvSpPr>
        <p:spPr>
          <a:xfrm>
            <a:off x="457181" y="1714481"/>
            <a:ext cx="3934200" cy="857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b="1">
                <a:solidFill>
                  <a:schemeClr val="dk1"/>
                </a:solidFill>
                <a:latin typeface="Instagram Sans"/>
                <a:ea typeface="Instagram Sans"/>
                <a:cs typeface="Instagram Sans"/>
                <a:sym typeface="Instagram Sans"/>
              </a:rPr>
              <a:t>OPTIONAL TITLE</a:t>
            </a:r>
            <a:endParaRPr sz="1800" b="1">
              <a:solidFill>
                <a:schemeClr val="dk1"/>
              </a:solidFill>
              <a:latin typeface="Instagram Sans"/>
              <a:ea typeface="Instagram Sans"/>
              <a:cs typeface="Instagram Sans"/>
              <a:sym typeface="Instagram Sans"/>
            </a:endParaRPr>
          </a:p>
          <a:p>
            <a:pPr marL="0" lvl="0" indent="0" algn="l" rtl="0">
              <a:spcBef>
                <a:spcPts val="0"/>
              </a:spcBef>
              <a:spcAft>
                <a:spcPts val="0"/>
              </a:spcAft>
              <a:buNone/>
            </a:pPr>
            <a:r>
              <a:rPr lang="en" sz="1800">
                <a:solidFill>
                  <a:schemeClr val="dk1"/>
                </a:solidFill>
                <a:latin typeface="Instagram Sans"/>
                <a:ea typeface="Instagram Sans"/>
                <a:cs typeface="Instagram Sans"/>
                <a:sym typeface="Instagram Sans"/>
              </a:rPr>
              <a:t>Optional subtitle</a:t>
            </a:r>
            <a:endParaRPr sz="1800">
              <a:solidFill>
                <a:schemeClr val="dk1"/>
              </a:solidFill>
              <a:latin typeface="Instagram Sans"/>
              <a:ea typeface="Instagram Sans"/>
              <a:cs typeface="Instagram Sans"/>
              <a:sym typeface="Instagram Sans"/>
            </a:endParaRPr>
          </a:p>
        </p:txBody>
      </p:sp>
      <p:sp>
        <p:nvSpPr>
          <p:cNvPr id="1887" name="Google Shape;1887;g3d151b725fa_0_1138"/>
          <p:cNvSpPr>
            <a:spLocks noGrp="1"/>
          </p:cNvSpPr>
          <p:nvPr>
            <p:ph type="pic" idx="2"/>
          </p:nvPr>
        </p:nvSpPr>
        <p:spPr>
          <a:xfrm>
            <a:off x="457200" y="3428550"/>
            <a:ext cx="3934200" cy="3934200"/>
          </a:xfrm>
          <a:prstGeom prst="rect">
            <a:avLst/>
          </a:prstGeom>
          <a:solidFill>
            <a:schemeClr val="lt2"/>
          </a:solidFill>
          <a:ln>
            <a:noFill/>
          </a:ln>
        </p:spPr>
      </p:sp>
      <p:sp>
        <p:nvSpPr>
          <p:cNvPr id="1888" name="Google Shape;1888;g3d151b725fa_0_1138"/>
          <p:cNvSpPr>
            <a:spLocks noGrp="1"/>
          </p:cNvSpPr>
          <p:nvPr>
            <p:ph type="pic" idx="3"/>
          </p:nvPr>
        </p:nvSpPr>
        <p:spPr>
          <a:xfrm>
            <a:off x="4804650" y="3428550"/>
            <a:ext cx="3934200" cy="3934200"/>
          </a:xfrm>
          <a:prstGeom prst="rect">
            <a:avLst/>
          </a:prstGeom>
          <a:solidFill>
            <a:schemeClr val="lt2"/>
          </a:solidFill>
          <a:ln>
            <a:noFill/>
          </a:ln>
        </p:spPr>
      </p:sp>
      <p:sp>
        <p:nvSpPr>
          <p:cNvPr id="1889" name="Google Shape;1889;g3d151b725fa_0_1138"/>
          <p:cNvSpPr>
            <a:spLocks noGrp="1"/>
          </p:cNvSpPr>
          <p:nvPr>
            <p:ph type="pic" idx="4"/>
          </p:nvPr>
        </p:nvSpPr>
        <p:spPr>
          <a:xfrm>
            <a:off x="9152100" y="3428550"/>
            <a:ext cx="3934200" cy="3934200"/>
          </a:xfrm>
          <a:prstGeom prst="rect">
            <a:avLst/>
          </a:prstGeom>
          <a:solidFill>
            <a:schemeClr val="lt2"/>
          </a:solidFill>
          <a:ln>
            <a:noFill/>
          </a:ln>
        </p:spPr>
      </p:sp>
      <p:sp>
        <p:nvSpPr>
          <p:cNvPr id="1890" name="Google Shape;1890;g3d151b725fa_0_1138"/>
          <p:cNvSpPr>
            <a:spLocks noGrp="1"/>
          </p:cNvSpPr>
          <p:nvPr>
            <p:ph type="pic" idx="5"/>
          </p:nvPr>
        </p:nvSpPr>
        <p:spPr>
          <a:xfrm>
            <a:off x="13499550" y="3428550"/>
            <a:ext cx="3934200" cy="3934200"/>
          </a:xfrm>
          <a:prstGeom prst="rect">
            <a:avLst/>
          </a:prstGeom>
          <a:solidFill>
            <a:schemeClr val="lt2"/>
          </a:solidFill>
          <a:ln>
            <a:noFill/>
          </a:ln>
        </p:spPr>
      </p:sp>
      <p:sp>
        <p:nvSpPr>
          <p:cNvPr id="1891" name="Google Shape;1891;g3d151b725fa_0_1138"/>
          <p:cNvSpPr txBox="1">
            <a:spLocks noGrp="1"/>
          </p:cNvSpPr>
          <p:nvPr>
            <p:ph type="body" idx="1"/>
          </p:nvPr>
        </p:nvSpPr>
        <p:spPr>
          <a:xfrm>
            <a:off x="4638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1892" name="Google Shape;1892;g3d151b725fa_0_1138"/>
          <p:cNvSpPr txBox="1">
            <a:spLocks noGrp="1"/>
          </p:cNvSpPr>
          <p:nvPr>
            <p:ph type="body" idx="6"/>
          </p:nvPr>
        </p:nvSpPr>
        <p:spPr>
          <a:xfrm>
            <a:off x="48046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1893" name="Google Shape;1893;g3d151b725fa_0_1138"/>
          <p:cNvSpPr txBox="1">
            <a:spLocks noGrp="1"/>
          </p:cNvSpPr>
          <p:nvPr>
            <p:ph type="body" idx="7"/>
          </p:nvPr>
        </p:nvSpPr>
        <p:spPr>
          <a:xfrm>
            <a:off x="91521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1894" name="Google Shape;1894;g3d151b725fa_0_1138"/>
          <p:cNvSpPr txBox="1">
            <a:spLocks noGrp="1"/>
          </p:cNvSpPr>
          <p:nvPr>
            <p:ph type="body" idx="8"/>
          </p:nvPr>
        </p:nvSpPr>
        <p:spPr>
          <a:xfrm>
            <a:off x="134929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4-up Images and Caption 03">
  <p:cSld name="Agenda_1_1_2_1_1_1_2_2_2_1_1_1_1_1_1_1_1_1_2_1_1_1">
    <p:spTree>
      <p:nvGrpSpPr>
        <p:cNvPr id="1" name="Shape 1895"/>
        <p:cNvGrpSpPr/>
        <p:nvPr/>
      </p:nvGrpSpPr>
      <p:grpSpPr>
        <a:xfrm>
          <a:off x="0" y="0"/>
          <a:ext cx="0" cy="0"/>
          <a:chOff x="0" y="0"/>
          <a:chExt cx="0" cy="0"/>
        </a:xfrm>
      </p:grpSpPr>
      <p:pic>
        <p:nvPicPr>
          <p:cNvPr id="1896" name="Google Shape;1896;g3d151b725fa_0_1152"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1897" name="Google Shape;1897;g3d151b725fa_0_1152"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1898" name="Google Shape;1898;g3d151b725fa_0_1152"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1899" name="Google Shape;1899;g3d151b725fa_0_1152"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1900" name="Google Shape;1900;g3d151b725fa_0_1152"/>
          <p:cNvSpPr>
            <a:spLocks noGrp="1"/>
          </p:cNvSpPr>
          <p:nvPr>
            <p:ph type="pic" idx="2"/>
          </p:nvPr>
        </p:nvSpPr>
        <p:spPr>
          <a:xfrm>
            <a:off x="457200" y="3428550"/>
            <a:ext cx="3934200" cy="3934200"/>
          </a:xfrm>
          <a:prstGeom prst="rect">
            <a:avLst/>
          </a:prstGeom>
          <a:solidFill>
            <a:schemeClr val="lt2"/>
          </a:solidFill>
          <a:ln>
            <a:noFill/>
          </a:ln>
        </p:spPr>
      </p:sp>
      <p:sp>
        <p:nvSpPr>
          <p:cNvPr id="1901" name="Google Shape;1901;g3d151b725fa_0_1152"/>
          <p:cNvSpPr>
            <a:spLocks noGrp="1"/>
          </p:cNvSpPr>
          <p:nvPr>
            <p:ph type="pic" idx="3"/>
          </p:nvPr>
        </p:nvSpPr>
        <p:spPr>
          <a:xfrm>
            <a:off x="4804650" y="3428550"/>
            <a:ext cx="3934200" cy="3934200"/>
          </a:xfrm>
          <a:prstGeom prst="rect">
            <a:avLst/>
          </a:prstGeom>
          <a:solidFill>
            <a:schemeClr val="lt2"/>
          </a:solidFill>
          <a:ln>
            <a:noFill/>
          </a:ln>
        </p:spPr>
      </p:sp>
      <p:sp>
        <p:nvSpPr>
          <p:cNvPr id="1902" name="Google Shape;1902;g3d151b725fa_0_1152"/>
          <p:cNvSpPr>
            <a:spLocks noGrp="1"/>
          </p:cNvSpPr>
          <p:nvPr>
            <p:ph type="pic" idx="4"/>
          </p:nvPr>
        </p:nvSpPr>
        <p:spPr>
          <a:xfrm>
            <a:off x="9152100" y="3428550"/>
            <a:ext cx="3934200" cy="3934200"/>
          </a:xfrm>
          <a:prstGeom prst="rect">
            <a:avLst/>
          </a:prstGeom>
          <a:solidFill>
            <a:schemeClr val="lt2"/>
          </a:solidFill>
          <a:ln>
            <a:noFill/>
          </a:ln>
        </p:spPr>
      </p:sp>
      <p:sp>
        <p:nvSpPr>
          <p:cNvPr id="1903" name="Google Shape;1903;g3d151b725fa_0_1152"/>
          <p:cNvSpPr>
            <a:spLocks noGrp="1"/>
          </p:cNvSpPr>
          <p:nvPr>
            <p:ph type="pic" idx="5"/>
          </p:nvPr>
        </p:nvSpPr>
        <p:spPr>
          <a:xfrm>
            <a:off x="13499550" y="3428550"/>
            <a:ext cx="3934200" cy="3934200"/>
          </a:xfrm>
          <a:prstGeom prst="rect">
            <a:avLst/>
          </a:prstGeom>
          <a:solidFill>
            <a:schemeClr val="lt2"/>
          </a:solidFill>
          <a:ln>
            <a:noFill/>
          </a:ln>
        </p:spPr>
      </p:sp>
      <p:sp>
        <p:nvSpPr>
          <p:cNvPr id="1904" name="Google Shape;1904;g3d151b725fa_0_1152"/>
          <p:cNvSpPr txBox="1">
            <a:spLocks noGrp="1"/>
          </p:cNvSpPr>
          <p:nvPr>
            <p:ph type="title"/>
          </p:nvPr>
        </p:nvSpPr>
        <p:spPr>
          <a:xfrm>
            <a:off x="463800" y="1703418"/>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3200"/>
              <a:buNone/>
              <a:defRPr sz="3200"/>
            </a:lvl1pPr>
            <a:lvl2pPr lvl="1">
              <a:lnSpc>
                <a:spcPct val="100000"/>
              </a:lnSpc>
              <a:spcBef>
                <a:spcPts val="0"/>
              </a:spcBef>
              <a:spcAft>
                <a:spcPts val="0"/>
              </a:spcAft>
              <a:buSzPts val="3200"/>
              <a:buNone/>
              <a:defRPr sz="3200"/>
            </a:lvl2pPr>
            <a:lvl3pPr lvl="2">
              <a:lnSpc>
                <a:spcPct val="100000"/>
              </a:lnSpc>
              <a:spcBef>
                <a:spcPts val="0"/>
              </a:spcBef>
              <a:spcAft>
                <a:spcPts val="0"/>
              </a:spcAft>
              <a:buSzPts val="3200"/>
              <a:buNone/>
              <a:defRPr sz="3200"/>
            </a:lvl3pPr>
            <a:lvl4pPr lvl="3">
              <a:lnSpc>
                <a:spcPct val="100000"/>
              </a:lnSpc>
              <a:spcBef>
                <a:spcPts val="0"/>
              </a:spcBef>
              <a:spcAft>
                <a:spcPts val="0"/>
              </a:spcAft>
              <a:buSzPts val="3200"/>
              <a:buNone/>
              <a:defRPr sz="3200"/>
            </a:lvl4pPr>
            <a:lvl5pPr lvl="4">
              <a:lnSpc>
                <a:spcPct val="100000"/>
              </a:lnSpc>
              <a:spcBef>
                <a:spcPts val="0"/>
              </a:spcBef>
              <a:spcAft>
                <a:spcPts val="0"/>
              </a:spcAft>
              <a:buSzPts val="3200"/>
              <a:buNone/>
              <a:defRPr sz="3200"/>
            </a:lvl5pPr>
            <a:lvl6pPr lvl="5">
              <a:lnSpc>
                <a:spcPct val="100000"/>
              </a:lnSpc>
              <a:spcBef>
                <a:spcPts val="0"/>
              </a:spcBef>
              <a:spcAft>
                <a:spcPts val="0"/>
              </a:spcAft>
              <a:buSzPts val="3200"/>
              <a:buNone/>
              <a:defRPr sz="3200"/>
            </a:lvl6pPr>
            <a:lvl7pPr lvl="6">
              <a:lnSpc>
                <a:spcPct val="100000"/>
              </a:lnSpc>
              <a:spcBef>
                <a:spcPts val="0"/>
              </a:spcBef>
              <a:spcAft>
                <a:spcPts val="0"/>
              </a:spcAft>
              <a:buSzPts val="3200"/>
              <a:buNone/>
              <a:defRPr sz="3200"/>
            </a:lvl7pPr>
            <a:lvl8pPr lvl="7">
              <a:lnSpc>
                <a:spcPct val="100000"/>
              </a:lnSpc>
              <a:spcBef>
                <a:spcPts val="0"/>
              </a:spcBef>
              <a:spcAft>
                <a:spcPts val="0"/>
              </a:spcAft>
              <a:buSzPts val="3200"/>
              <a:buNone/>
              <a:defRPr sz="3200"/>
            </a:lvl8pPr>
            <a:lvl9pPr lvl="8">
              <a:lnSpc>
                <a:spcPct val="100000"/>
              </a:lnSpc>
              <a:spcBef>
                <a:spcPts val="0"/>
              </a:spcBef>
              <a:spcAft>
                <a:spcPts val="0"/>
              </a:spcAft>
              <a:buSzPts val="3200"/>
              <a:buNone/>
              <a:defRPr sz="3200"/>
            </a:lvl9pPr>
          </a:lstStyle>
          <a:p>
            <a:endParaRPr/>
          </a:p>
        </p:txBody>
      </p:sp>
      <p:sp>
        <p:nvSpPr>
          <p:cNvPr id="1905" name="Google Shape;1905;g3d151b725fa_0_1152"/>
          <p:cNvSpPr txBox="1">
            <a:spLocks noGrp="1"/>
          </p:cNvSpPr>
          <p:nvPr>
            <p:ph type="body" idx="1"/>
          </p:nvPr>
        </p:nvSpPr>
        <p:spPr>
          <a:xfrm>
            <a:off x="4638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906" name="Google Shape;1906;g3d151b725fa_0_1152"/>
          <p:cNvSpPr txBox="1">
            <a:spLocks noGrp="1"/>
          </p:cNvSpPr>
          <p:nvPr>
            <p:ph type="body" idx="6"/>
          </p:nvPr>
        </p:nvSpPr>
        <p:spPr>
          <a:xfrm>
            <a:off x="48046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907" name="Google Shape;1907;g3d151b725fa_0_1152"/>
          <p:cNvSpPr txBox="1">
            <a:spLocks noGrp="1"/>
          </p:cNvSpPr>
          <p:nvPr>
            <p:ph type="body" idx="7"/>
          </p:nvPr>
        </p:nvSpPr>
        <p:spPr>
          <a:xfrm>
            <a:off x="91521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908" name="Google Shape;1908;g3d151b725fa_0_1152"/>
          <p:cNvSpPr txBox="1">
            <a:spLocks noGrp="1"/>
          </p:cNvSpPr>
          <p:nvPr>
            <p:ph type="body" idx="8"/>
          </p:nvPr>
        </p:nvSpPr>
        <p:spPr>
          <a:xfrm>
            <a:off x="134929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4-up Images and Caption 03 - white">
  <p:cSld name="Agenda_1_1_2_1_1_1_2_2_2_1_1_1_1_1_1_1_1_1_2_1_1_1_1">
    <p:bg>
      <p:bgPr>
        <a:solidFill>
          <a:schemeClr val="lt1"/>
        </a:solidFill>
        <a:effectLst/>
      </p:bgPr>
    </p:bg>
    <p:spTree>
      <p:nvGrpSpPr>
        <p:cNvPr id="1" name="Shape 1909"/>
        <p:cNvGrpSpPr/>
        <p:nvPr/>
      </p:nvGrpSpPr>
      <p:grpSpPr>
        <a:xfrm>
          <a:off x="0" y="0"/>
          <a:ext cx="0" cy="0"/>
          <a:chOff x="0" y="0"/>
          <a:chExt cx="0" cy="0"/>
        </a:xfrm>
      </p:grpSpPr>
      <p:pic>
        <p:nvPicPr>
          <p:cNvPr id="1910" name="Google Shape;1910;g3d151b725fa_0_1166"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1911" name="Google Shape;1911;g3d151b725fa_0_1166"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1912" name="Google Shape;1912;g3d151b725fa_0_1166"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1913" name="Google Shape;1913;g3d151b725fa_0_1166"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1914" name="Google Shape;1914;g3d151b725fa_0_1166"/>
          <p:cNvSpPr>
            <a:spLocks noGrp="1"/>
          </p:cNvSpPr>
          <p:nvPr>
            <p:ph type="pic" idx="2"/>
          </p:nvPr>
        </p:nvSpPr>
        <p:spPr>
          <a:xfrm>
            <a:off x="457200" y="3428550"/>
            <a:ext cx="3934200" cy="3934200"/>
          </a:xfrm>
          <a:prstGeom prst="rect">
            <a:avLst/>
          </a:prstGeom>
          <a:solidFill>
            <a:schemeClr val="lt2"/>
          </a:solidFill>
          <a:ln>
            <a:noFill/>
          </a:ln>
        </p:spPr>
      </p:sp>
      <p:sp>
        <p:nvSpPr>
          <p:cNvPr id="1915" name="Google Shape;1915;g3d151b725fa_0_1166"/>
          <p:cNvSpPr>
            <a:spLocks noGrp="1"/>
          </p:cNvSpPr>
          <p:nvPr>
            <p:ph type="pic" idx="3"/>
          </p:nvPr>
        </p:nvSpPr>
        <p:spPr>
          <a:xfrm>
            <a:off x="4804650" y="3428550"/>
            <a:ext cx="3934200" cy="3934200"/>
          </a:xfrm>
          <a:prstGeom prst="rect">
            <a:avLst/>
          </a:prstGeom>
          <a:solidFill>
            <a:schemeClr val="lt2"/>
          </a:solidFill>
          <a:ln>
            <a:noFill/>
          </a:ln>
        </p:spPr>
      </p:sp>
      <p:sp>
        <p:nvSpPr>
          <p:cNvPr id="1916" name="Google Shape;1916;g3d151b725fa_0_1166"/>
          <p:cNvSpPr>
            <a:spLocks noGrp="1"/>
          </p:cNvSpPr>
          <p:nvPr>
            <p:ph type="pic" idx="4"/>
          </p:nvPr>
        </p:nvSpPr>
        <p:spPr>
          <a:xfrm>
            <a:off x="9152100" y="3428550"/>
            <a:ext cx="3934200" cy="3934200"/>
          </a:xfrm>
          <a:prstGeom prst="rect">
            <a:avLst/>
          </a:prstGeom>
          <a:solidFill>
            <a:schemeClr val="lt2"/>
          </a:solidFill>
          <a:ln>
            <a:noFill/>
          </a:ln>
        </p:spPr>
      </p:sp>
      <p:sp>
        <p:nvSpPr>
          <p:cNvPr id="1917" name="Google Shape;1917;g3d151b725fa_0_1166"/>
          <p:cNvSpPr>
            <a:spLocks noGrp="1"/>
          </p:cNvSpPr>
          <p:nvPr>
            <p:ph type="pic" idx="5"/>
          </p:nvPr>
        </p:nvSpPr>
        <p:spPr>
          <a:xfrm>
            <a:off x="13499550" y="3428550"/>
            <a:ext cx="3934200" cy="3934200"/>
          </a:xfrm>
          <a:prstGeom prst="rect">
            <a:avLst/>
          </a:prstGeom>
          <a:solidFill>
            <a:schemeClr val="lt2"/>
          </a:solidFill>
          <a:ln>
            <a:noFill/>
          </a:ln>
        </p:spPr>
      </p:sp>
      <p:sp>
        <p:nvSpPr>
          <p:cNvPr id="1918" name="Google Shape;1918;g3d151b725fa_0_1166"/>
          <p:cNvSpPr txBox="1">
            <a:spLocks noGrp="1"/>
          </p:cNvSpPr>
          <p:nvPr>
            <p:ph type="title"/>
          </p:nvPr>
        </p:nvSpPr>
        <p:spPr>
          <a:xfrm>
            <a:off x="463800" y="1703418"/>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3200"/>
              <a:buNone/>
              <a:defRPr sz="3200">
                <a:solidFill>
                  <a:schemeClr val="dk1"/>
                </a:solidFill>
              </a:defRPr>
            </a:lvl1pPr>
            <a:lvl2pPr lvl="1">
              <a:lnSpc>
                <a:spcPct val="100000"/>
              </a:lnSpc>
              <a:spcBef>
                <a:spcPts val="0"/>
              </a:spcBef>
              <a:spcAft>
                <a:spcPts val="0"/>
              </a:spcAft>
              <a:buClr>
                <a:schemeClr val="dk1"/>
              </a:buClr>
              <a:buSzPts val="3200"/>
              <a:buNone/>
              <a:defRPr sz="3200">
                <a:solidFill>
                  <a:schemeClr val="dk1"/>
                </a:solidFill>
              </a:defRPr>
            </a:lvl2pPr>
            <a:lvl3pPr lvl="2">
              <a:lnSpc>
                <a:spcPct val="100000"/>
              </a:lnSpc>
              <a:spcBef>
                <a:spcPts val="0"/>
              </a:spcBef>
              <a:spcAft>
                <a:spcPts val="0"/>
              </a:spcAft>
              <a:buClr>
                <a:schemeClr val="dk1"/>
              </a:buClr>
              <a:buSzPts val="3200"/>
              <a:buNone/>
              <a:defRPr sz="3200">
                <a:solidFill>
                  <a:schemeClr val="dk1"/>
                </a:solidFill>
              </a:defRPr>
            </a:lvl3pPr>
            <a:lvl4pPr lvl="3">
              <a:lnSpc>
                <a:spcPct val="100000"/>
              </a:lnSpc>
              <a:spcBef>
                <a:spcPts val="0"/>
              </a:spcBef>
              <a:spcAft>
                <a:spcPts val="0"/>
              </a:spcAft>
              <a:buClr>
                <a:schemeClr val="dk1"/>
              </a:buClr>
              <a:buSzPts val="3200"/>
              <a:buNone/>
              <a:defRPr sz="3200">
                <a:solidFill>
                  <a:schemeClr val="dk1"/>
                </a:solidFill>
              </a:defRPr>
            </a:lvl4pPr>
            <a:lvl5pPr lvl="4">
              <a:lnSpc>
                <a:spcPct val="100000"/>
              </a:lnSpc>
              <a:spcBef>
                <a:spcPts val="0"/>
              </a:spcBef>
              <a:spcAft>
                <a:spcPts val="0"/>
              </a:spcAft>
              <a:buClr>
                <a:schemeClr val="dk1"/>
              </a:buClr>
              <a:buSzPts val="3200"/>
              <a:buNone/>
              <a:defRPr sz="3200">
                <a:solidFill>
                  <a:schemeClr val="dk1"/>
                </a:solidFill>
              </a:defRPr>
            </a:lvl5pPr>
            <a:lvl6pPr lvl="5">
              <a:lnSpc>
                <a:spcPct val="100000"/>
              </a:lnSpc>
              <a:spcBef>
                <a:spcPts val="0"/>
              </a:spcBef>
              <a:spcAft>
                <a:spcPts val="0"/>
              </a:spcAft>
              <a:buClr>
                <a:schemeClr val="dk1"/>
              </a:buClr>
              <a:buSzPts val="3200"/>
              <a:buNone/>
              <a:defRPr sz="3200">
                <a:solidFill>
                  <a:schemeClr val="dk1"/>
                </a:solidFill>
              </a:defRPr>
            </a:lvl6pPr>
            <a:lvl7pPr lvl="6">
              <a:lnSpc>
                <a:spcPct val="100000"/>
              </a:lnSpc>
              <a:spcBef>
                <a:spcPts val="0"/>
              </a:spcBef>
              <a:spcAft>
                <a:spcPts val="0"/>
              </a:spcAft>
              <a:buClr>
                <a:schemeClr val="dk1"/>
              </a:buClr>
              <a:buSzPts val="3200"/>
              <a:buNone/>
              <a:defRPr sz="3200">
                <a:solidFill>
                  <a:schemeClr val="dk1"/>
                </a:solidFill>
              </a:defRPr>
            </a:lvl7pPr>
            <a:lvl8pPr lvl="7">
              <a:lnSpc>
                <a:spcPct val="100000"/>
              </a:lnSpc>
              <a:spcBef>
                <a:spcPts val="0"/>
              </a:spcBef>
              <a:spcAft>
                <a:spcPts val="0"/>
              </a:spcAft>
              <a:buClr>
                <a:schemeClr val="dk1"/>
              </a:buClr>
              <a:buSzPts val="3200"/>
              <a:buNone/>
              <a:defRPr sz="3200">
                <a:solidFill>
                  <a:schemeClr val="dk1"/>
                </a:solidFill>
              </a:defRPr>
            </a:lvl8pPr>
            <a:lvl9pPr lvl="8">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1919" name="Google Shape;1919;g3d151b725fa_0_1166"/>
          <p:cNvSpPr txBox="1">
            <a:spLocks noGrp="1"/>
          </p:cNvSpPr>
          <p:nvPr>
            <p:ph type="body" idx="1"/>
          </p:nvPr>
        </p:nvSpPr>
        <p:spPr>
          <a:xfrm>
            <a:off x="4638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1920" name="Google Shape;1920;g3d151b725fa_0_1166"/>
          <p:cNvSpPr txBox="1">
            <a:spLocks noGrp="1"/>
          </p:cNvSpPr>
          <p:nvPr>
            <p:ph type="body" idx="6"/>
          </p:nvPr>
        </p:nvSpPr>
        <p:spPr>
          <a:xfrm>
            <a:off x="48046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1921" name="Google Shape;1921;g3d151b725fa_0_1166"/>
          <p:cNvSpPr txBox="1">
            <a:spLocks noGrp="1"/>
          </p:cNvSpPr>
          <p:nvPr>
            <p:ph type="body" idx="7"/>
          </p:nvPr>
        </p:nvSpPr>
        <p:spPr>
          <a:xfrm>
            <a:off x="91521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1922" name="Google Shape;1922;g3d151b725fa_0_1166"/>
          <p:cNvSpPr txBox="1">
            <a:spLocks noGrp="1"/>
          </p:cNvSpPr>
          <p:nvPr>
            <p:ph type="body" idx="8"/>
          </p:nvPr>
        </p:nvSpPr>
        <p:spPr>
          <a:xfrm>
            <a:off x="134929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6_Points (Four)">
  <p:cSld name="TITLE_AND_BODY_2_2_1_2_1">
    <p:spTree>
      <p:nvGrpSpPr>
        <p:cNvPr id="1" name="Shape 184"/>
        <p:cNvGrpSpPr/>
        <p:nvPr/>
      </p:nvGrpSpPr>
      <p:grpSpPr>
        <a:xfrm>
          <a:off x="0" y="0"/>
          <a:ext cx="0" cy="0"/>
          <a:chOff x="0" y="0"/>
          <a:chExt cx="0" cy="0"/>
        </a:xfrm>
      </p:grpSpPr>
      <p:sp>
        <p:nvSpPr>
          <p:cNvPr id="185" name="Google Shape;185;p152"/>
          <p:cNvSpPr txBox="1">
            <a:spLocks noGrp="1"/>
          </p:cNvSpPr>
          <p:nvPr>
            <p:ph type="title"/>
          </p:nvPr>
        </p:nvSpPr>
        <p:spPr>
          <a:xfrm>
            <a:off x="10469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86" name="Google Shape;186;p152"/>
          <p:cNvSpPr txBox="1">
            <a:spLocks noGrp="1"/>
          </p:cNvSpPr>
          <p:nvPr>
            <p:ph type="body" idx="1"/>
          </p:nvPr>
        </p:nvSpPr>
        <p:spPr>
          <a:xfrm>
            <a:off x="10469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87" name="Google Shape;187;p152"/>
          <p:cNvSpPr txBox="1">
            <a:spLocks noGrp="1"/>
          </p:cNvSpPr>
          <p:nvPr>
            <p:ph type="title" idx="2"/>
          </p:nvPr>
        </p:nvSpPr>
        <p:spPr>
          <a:xfrm>
            <a:off x="5271475"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88" name="Google Shape;188;p152"/>
          <p:cNvSpPr txBox="1">
            <a:spLocks noGrp="1"/>
          </p:cNvSpPr>
          <p:nvPr>
            <p:ph type="body" idx="3"/>
          </p:nvPr>
        </p:nvSpPr>
        <p:spPr>
          <a:xfrm>
            <a:off x="5271475"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89" name="Google Shape;189;p152"/>
          <p:cNvSpPr txBox="1">
            <a:spLocks noGrp="1"/>
          </p:cNvSpPr>
          <p:nvPr>
            <p:ph type="title" idx="4"/>
          </p:nvPr>
        </p:nvSpPr>
        <p:spPr>
          <a:xfrm>
            <a:off x="949600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90" name="Google Shape;190;p152"/>
          <p:cNvSpPr txBox="1">
            <a:spLocks noGrp="1"/>
          </p:cNvSpPr>
          <p:nvPr>
            <p:ph type="body" idx="5"/>
          </p:nvPr>
        </p:nvSpPr>
        <p:spPr>
          <a:xfrm>
            <a:off x="949600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1" name="Google Shape;191;p152"/>
          <p:cNvSpPr txBox="1">
            <a:spLocks noGrp="1"/>
          </p:cNvSpPr>
          <p:nvPr>
            <p:ph type="title" idx="6"/>
          </p:nvPr>
        </p:nvSpPr>
        <p:spPr>
          <a:xfrm>
            <a:off x="137205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92" name="Google Shape;192;p152"/>
          <p:cNvSpPr txBox="1">
            <a:spLocks noGrp="1"/>
          </p:cNvSpPr>
          <p:nvPr>
            <p:ph type="body" idx="7"/>
          </p:nvPr>
        </p:nvSpPr>
        <p:spPr>
          <a:xfrm>
            <a:off x="137205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3" name="Google Shape;193;p152"/>
          <p:cNvSpPr txBox="1">
            <a:spLocks noGrp="1"/>
          </p:cNvSpPr>
          <p:nvPr>
            <p:ph type="subTitle" idx="8"/>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4" name="Google Shape;194;p152"/>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4-up Images and Caption 04">
  <p:cSld name="Agenda_1_1_2_1_1_1_2_2_2_1_1_1_1_1_1_1_1_1_2_1_1_1_1_1">
    <p:spTree>
      <p:nvGrpSpPr>
        <p:cNvPr id="1" name="Shape 1923"/>
        <p:cNvGrpSpPr/>
        <p:nvPr/>
      </p:nvGrpSpPr>
      <p:grpSpPr>
        <a:xfrm>
          <a:off x="0" y="0"/>
          <a:ext cx="0" cy="0"/>
          <a:chOff x="0" y="0"/>
          <a:chExt cx="0" cy="0"/>
        </a:xfrm>
      </p:grpSpPr>
      <p:pic>
        <p:nvPicPr>
          <p:cNvPr id="1924" name="Google Shape;1924;g3d151b725fa_0_1180"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1925" name="Google Shape;1925;g3d151b725fa_0_1180"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1926" name="Google Shape;1926;g3d151b725fa_0_1180"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1927" name="Google Shape;1927;g3d151b725fa_0_1180"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1928" name="Google Shape;1928;g3d151b725fa_0_1180"/>
          <p:cNvSpPr>
            <a:spLocks noGrp="1"/>
          </p:cNvSpPr>
          <p:nvPr>
            <p:ph type="pic" idx="2"/>
          </p:nvPr>
        </p:nvSpPr>
        <p:spPr>
          <a:xfrm>
            <a:off x="457200" y="1714100"/>
            <a:ext cx="3934200" cy="5648400"/>
          </a:xfrm>
          <a:prstGeom prst="rect">
            <a:avLst/>
          </a:prstGeom>
          <a:solidFill>
            <a:schemeClr val="lt2"/>
          </a:solidFill>
          <a:ln>
            <a:noFill/>
          </a:ln>
        </p:spPr>
      </p:sp>
      <p:sp>
        <p:nvSpPr>
          <p:cNvPr id="1929" name="Google Shape;1929;g3d151b725fa_0_1180"/>
          <p:cNvSpPr>
            <a:spLocks noGrp="1"/>
          </p:cNvSpPr>
          <p:nvPr>
            <p:ph type="pic" idx="3"/>
          </p:nvPr>
        </p:nvSpPr>
        <p:spPr>
          <a:xfrm>
            <a:off x="4804650" y="1714500"/>
            <a:ext cx="3934200" cy="5648400"/>
          </a:xfrm>
          <a:prstGeom prst="rect">
            <a:avLst/>
          </a:prstGeom>
          <a:solidFill>
            <a:schemeClr val="lt2"/>
          </a:solidFill>
          <a:ln>
            <a:noFill/>
          </a:ln>
        </p:spPr>
      </p:sp>
      <p:sp>
        <p:nvSpPr>
          <p:cNvPr id="1930" name="Google Shape;1930;g3d151b725fa_0_1180"/>
          <p:cNvSpPr>
            <a:spLocks noGrp="1"/>
          </p:cNvSpPr>
          <p:nvPr>
            <p:ph type="pic" idx="4"/>
          </p:nvPr>
        </p:nvSpPr>
        <p:spPr>
          <a:xfrm>
            <a:off x="9152100" y="1714350"/>
            <a:ext cx="3934200" cy="5648400"/>
          </a:xfrm>
          <a:prstGeom prst="rect">
            <a:avLst/>
          </a:prstGeom>
          <a:solidFill>
            <a:schemeClr val="lt2"/>
          </a:solidFill>
          <a:ln>
            <a:noFill/>
          </a:ln>
        </p:spPr>
      </p:sp>
      <p:sp>
        <p:nvSpPr>
          <p:cNvPr id="1931" name="Google Shape;1931;g3d151b725fa_0_1180"/>
          <p:cNvSpPr>
            <a:spLocks noGrp="1"/>
          </p:cNvSpPr>
          <p:nvPr>
            <p:ph type="pic" idx="5"/>
          </p:nvPr>
        </p:nvSpPr>
        <p:spPr>
          <a:xfrm>
            <a:off x="13499550" y="1714350"/>
            <a:ext cx="3934200" cy="5648400"/>
          </a:xfrm>
          <a:prstGeom prst="rect">
            <a:avLst/>
          </a:prstGeom>
          <a:solidFill>
            <a:schemeClr val="lt2"/>
          </a:solidFill>
          <a:ln>
            <a:noFill/>
          </a:ln>
        </p:spPr>
      </p:sp>
      <p:sp>
        <p:nvSpPr>
          <p:cNvPr id="1932" name="Google Shape;1932;g3d151b725fa_0_1180"/>
          <p:cNvSpPr txBox="1">
            <a:spLocks noGrp="1"/>
          </p:cNvSpPr>
          <p:nvPr>
            <p:ph type="body" idx="1"/>
          </p:nvPr>
        </p:nvSpPr>
        <p:spPr>
          <a:xfrm>
            <a:off x="4638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933" name="Google Shape;1933;g3d151b725fa_0_1180"/>
          <p:cNvSpPr txBox="1">
            <a:spLocks noGrp="1"/>
          </p:cNvSpPr>
          <p:nvPr>
            <p:ph type="body" idx="6"/>
          </p:nvPr>
        </p:nvSpPr>
        <p:spPr>
          <a:xfrm>
            <a:off x="48046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934" name="Google Shape;1934;g3d151b725fa_0_1180"/>
          <p:cNvSpPr txBox="1">
            <a:spLocks noGrp="1"/>
          </p:cNvSpPr>
          <p:nvPr>
            <p:ph type="body" idx="7"/>
          </p:nvPr>
        </p:nvSpPr>
        <p:spPr>
          <a:xfrm>
            <a:off x="91521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935" name="Google Shape;1935;g3d151b725fa_0_1180"/>
          <p:cNvSpPr txBox="1">
            <a:spLocks noGrp="1"/>
          </p:cNvSpPr>
          <p:nvPr>
            <p:ph type="body" idx="8"/>
          </p:nvPr>
        </p:nvSpPr>
        <p:spPr>
          <a:xfrm>
            <a:off x="134929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4-up Images and Caption 04 - white">
  <p:cSld name="Agenda_1_1_2_1_1_1_2_2_2_1_1_1_1_1_1_1_1_1_2_1_1_1_1_1_1">
    <p:bg>
      <p:bgPr>
        <a:solidFill>
          <a:schemeClr val="lt1"/>
        </a:solidFill>
        <a:effectLst/>
      </p:bgPr>
    </p:bg>
    <p:spTree>
      <p:nvGrpSpPr>
        <p:cNvPr id="1" name="Shape 1936"/>
        <p:cNvGrpSpPr/>
        <p:nvPr/>
      </p:nvGrpSpPr>
      <p:grpSpPr>
        <a:xfrm>
          <a:off x="0" y="0"/>
          <a:ext cx="0" cy="0"/>
          <a:chOff x="0" y="0"/>
          <a:chExt cx="0" cy="0"/>
        </a:xfrm>
      </p:grpSpPr>
      <p:pic>
        <p:nvPicPr>
          <p:cNvPr id="1937" name="Google Shape;1937;g3d151b725fa_0_1193"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1938" name="Google Shape;1938;g3d151b725fa_0_1193"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1939" name="Google Shape;1939;g3d151b725fa_0_1193"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1940" name="Google Shape;1940;g3d151b725fa_0_1193"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1941" name="Google Shape;1941;g3d151b725fa_0_1193"/>
          <p:cNvSpPr>
            <a:spLocks noGrp="1"/>
          </p:cNvSpPr>
          <p:nvPr>
            <p:ph type="pic" idx="2"/>
          </p:nvPr>
        </p:nvSpPr>
        <p:spPr>
          <a:xfrm>
            <a:off x="457200" y="1714100"/>
            <a:ext cx="3934200" cy="5648400"/>
          </a:xfrm>
          <a:prstGeom prst="rect">
            <a:avLst/>
          </a:prstGeom>
          <a:solidFill>
            <a:schemeClr val="lt2"/>
          </a:solidFill>
          <a:ln>
            <a:noFill/>
          </a:ln>
        </p:spPr>
      </p:sp>
      <p:sp>
        <p:nvSpPr>
          <p:cNvPr id="1942" name="Google Shape;1942;g3d151b725fa_0_1193"/>
          <p:cNvSpPr>
            <a:spLocks noGrp="1"/>
          </p:cNvSpPr>
          <p:nvPr>
            <p:ph type="pic" idx="3"/>
          </p:nvPr>
        </p:nvSpPr>
        <p:spPr>
          <a:xfrm>
            <a:off x="4804650" y="1714500"/>
            <a:ext cx="3934200" cy="5648400"/>
          </a:xfrm>
          <a:prstGeom prst="rect">
            <a:avLst/>
          </a:prstGeom>
          <a:solidFill>
            <a:schemeClr val="lt2"/>
          </a:solidFill>
          <a:ln>
            <a:noFill/>
          </a:ln>
        </p:spPr>
      </p:sp>
      <p:sp>
        <p:nvSpPr>
          <p:cNvPr id="1943" name="Google Shape;1943;g3d151b725fa_0_1193"/>
          <p:cNvSpPr>
            <a:spLocks noGrp="1"/>
          </p:cNvSpPr>
          <p:nvPr>
            <p:ph type="pic" idx="4"/>
          </p:nvPr>
        </p:nvSpPr>
        <p:spPr>
          <a:xfrm>
            <a:off x="9152100" y="1714350"/>
            <a:ext cx="3934200" cy="5648400"/>
          </a:xfrm>
          <a:prstGeom prst="rect">
            <a:avLst/>
          </a:prstGeom>
          <a:solidFill>
            <a:schemeClr val="lt2"/>
          </a:solidFill>
          <a:ln>
            <a:noFill/>
          </a:ln>
        </p:spPr>
      </p:sp>
      <p:sp>
        <p:nvSpPr>
          <p:cNvPr id="1944" name="Google Shape;1944;g3d151b725fa_0_1193"/>
          <p:cNvSpPr>
            <a:spLocks noGrp="1"/>
          </p:cNvSpPr>
          <p:nvPr>
            <p:ph type="pic" idx="5"/>
          </p:nvPr>
        </p:nvSpPr>
        <p:spPr>
          <a:xfrm>
            <a:off x="13499550" y="1714350"/>
            <a:ext cx="3934200" cy="5648400"/>
          </a:xfrm>
          <a:prstGeom prst="rect">
            <a:avLst/>
          </a:prstGeom>
          <a:solidFill>
            <a:schemeClr val="lt2"/>
          </a:solidFill>
          <a:ln>
            <a:noFill/>
          </a:ln>
        </p:spPr>
      </p:sp>
      <p:sp>
        <p:nvSpPr>
          <p:cNvPr id="1945" name="Google Shape;1945;g3d151b725fa_0_1193"/>
          <p:cNvSpPr txBox="1">
            <a:spLocks noGrp="1"/>
          </p:cNvSpPr>
          <p:nvPr>
            <p:ph type="body" idx="1"/>
          </p:nvPr>
        </p:nvSpPr>
        <p:spPr>
          <a:xfrm>
            <a:off x="4638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1946" name="Google Shape;1946;g3d151b725fa_0_1193"/>
          <p:cNvSpPr txBox="1">
            <a:spLocks noGrp="1"/>
          </p:cNvSpPr>
          <p:nvPr>
            <p:ph type="body" idx="6"/>
          </p:nvPr>
        </p:nvSpPr>
        <p:spPr>
          <a:xfrm>
            <a:off x="48046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1947" name="Google Shape;1947;g3d151b725fa_0_1193"/>
          <p:cNvSpPr txBox="1">
            <a:spLocks noGrp="1"/>
          </p:cNvSpPr>
          <p:nvPr>
            <p:ph type="body" idx="7"/>
          </p:nvPr>
        </p:nvSpPr>
        <p:spPr>
          <a:xfrm>
            <a:off x="91521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1948" name="Google Shape;1948;g3d151b725fa_0_1193"/>
          <p:cNvSpPr txBox="1">
            <a:spLocks noGrp="1"/>
          </p:cNvSpPr>
          <p:nvPr>
            <p:ph type="body" idx="8"/>
          </p:nvPr>
        </p:nvSpPr>
        <p:spPr>
          <a:xfrm>
            <a:off x="134929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2-up Large Text">
  <p:cSld name="Agenda_1_1_2_1_1_1_2_2_2_1_1_1_1_1_1_1_1_1_2_1_1_1_1_1_2_1_1_2_1_1_1_1_1_1_1">
    <p:spTree>
      <p:nvGrpSpPr>
        <p:cNvPr id="1" name="Shape 1949"/>
        <p:cNvGrpSpPr/>
        <p:nvPr/>
      </p:nvGrpSpPr>
      <p:grpSpPr>
        <a:xfrm>
          <a:off x="0" y="0"/>
          <a:ext cx="0" cy="0"/>
          <a:chOff x="0" y="0"/>
          <a:chExt cx="0" cy="0"/>
        </a:xfrm>
      </p:grpSpPr>
      <p:sp>
        <p:nvSpPr>
          <p:cNvPr id="1950" name="Google Shape;1950;g3d151b725fa_0_1206"/>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951" name="Google Shape;1951;g3d151b725fa_0_1206"/>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952" name="Google Shape;1952;g3d151b725fa_0_1206"/>
          <p:cNvSpPr txBox="1">
            <a:spLocks noGrp="1"/>
          </p:cNvSpPr>
          <p:nvPr>
            <p:ph type="title" idx="3"/>
          </p:nvPr>
        </p:nvSpPr>
        <p:spPr>
          <a:xfrm>
            <a:off x="438100" y="3306097"/>
            <a:ext cx="6730200" cy="17388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5600"/>
              <a:buNone/>
              <a:defRPr sz="5600"/>
            </a:lvl1pPr>
            <a:lvl2pPr lvl="1">
              <a:lnSpc>
                <a:spcPct val="100000"/>
              </a:lnSpc>
              <a:spcBef>
                <a:spcPts val="0"/>
              </a:spcBef>
              <a:spcAft>
                <a:spcPts val="0"/>
              </a:spcAft>
              <a:buSzPts val="5600"/>
              <a:buNone/>
              <a:defRPr sz="5600"/>
            </a:lvl2pPr>
            <a:lvl3pPr lvl="2">
              <a:lnSpc>
                <a:spcPct val="100000"/>
              </a:lnSpc>
              <a:spcBef>
                <a:spcPts val="0"/>
              </a:spcBef>
              <a:spcAft>
                <a:spcPts val="0"/>
              </a:spcAft>
              <a:buSzPts val="5600"/>
              <a:buNone/>
              <a:defRPr sz="5600"/>
            </a:lvl3pPr>
            <a:lvl4pPr lvl="3">
              <a:lnSpc>
                <a:spcPct val="100000"/>
              </a:lnSpc>
              <a:spcBef>
                <a:spcPts val="0"/>
              </a:spcBef>
              <a:spcAft>
                <a:spcPts val="0"/>
              </a:spcAft>
              <a:buSzPts val="5600"/>
              <a:buNone/>
              <a:defRPr sz="5600"/>
            </a:lvl4pPr>
            <a:lvl5pPr lvl="4">
              <a:lnSpc>
                <a:spcPct val="100000"/>
              </a:lnSpc>
              <a:spcBef>
                <a:spcPts val="0"/>
              </a:spcBef>
              <a:spcAft>
                <a:spcPts val="0"/>
              </a:spcAft>
              <a:buSzPts val="5600"/>
              <a:buNone/>
              <a:defRPr sz="5600"/>
            </a:lvl5pPr>
            <a:lvl6pPr lvl="5">
              <a:lnSpc>
                <a:spcPct val="100000"/>
              </a:lnSpc>
              <a:spcBef>
                <a:spcPts val="0"/>
              </a:spcBef>
              <a:spcAft>
                <a:spcPts val="0"/>
              </a:spcAft>
              <a:buSzPts val="5600"/>
              <a:buNone/>
              <a:defRPr sz="5600"/>
            </a:lvl6pPr>
            <a:lvl7pPr lvl="6">
              <a:lnSpc>
                <a:spcPct val="100000"/>
              </a:lnSpc>
              <a:spcBef>
                <a:spcPts val="0"/>
              </a:spcBef>
              <a:spcAft>
                <a:spcPts val="0"/>
              </a:spcAft>
              <a:buSzPts val="5600"/>
              <a:buNone/>
              <a:defRPr sz="5600"/>
            </a:lvl7pPr>
            <a:lvl8pPr lvl="7">
              <a:lnSpc>
                <a:spcPct val="100000"/>
              </a:lnSpc>
              <a:spcBef>
                <a:spcPts val="0"/>
              </a:spcBef>
              <a:spcAft>
                <a:spcPts val="0"/>
              </a:spcAft>
              <a:buSzPts val="5600"/>
              <a:buNone/>
              <a:defRPr sz="5600"/>
            </a:lvl8pPr>
            <a:lvl9pPr lvl="8">
              <a:lnSpc>
                <a:spcPct val="100000"/>
              </a:lnSpc>
              <a:spcBef>
                <a:spcPts val="0"/>
              </a:spcBef>
              <a:spcAft>
                <a:spcPts val="0"/>
              </a:spcAft>
              <a:buSzPts val="5600"/>
              <a:buNone/>
              <a:defRPr sz="5600"/>
            </a:lvl9pPr>
          </a:lstStyle>
          <a:p>
            <a:endParaRPr/>
          </a:p>
        </p:txBody>
      </p:sp>
      <p:sp>
        <p:nvSpPr>
          <p:cNvPr id="1953" name="Google Shape;1953;g3d151b725fa_0_1206"/>
          <p:cNvSpPr txBox="1">
            <a:spLocks noGrp="1"/>
          </p:cNvSpPr>
          <p:nvPr>
            <p:ph type="title" idx="4"/>
          </p:nvPr>
        </p:nvSpPr>
        <p:spPr>
          <a:xfrm>
            <a:off x="9286900" y="3306097"/>
            <a:ext cx="6730200" cy="17388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5600"/>
              <a:buNone/>
              <a:defRPr sz="5600"/>
            </a:lvl1pPr>
            <a:lvl2pPr lvl="1">
              <a:lnSpc>
                <a:spcPct val="100000"/>
              </a:lnSpc>
              <a:spcBef>
                <a:spcPts val="0"/>
              </a:spcBef>
              <a:spcAft>
                <a:spcPts val="0"/>
              </a:spcAft>
              <a:buSzPts val="5600"/>
              <a:buNone/>
              <a:defRPr sz="5600"/>
            </a:lvl2pPr>
            <a:lvl3pPr lvl="2">
              <a:lnSpc>
                <a:spcPct val="100000"/>
              </a:lnSpc>
              <a:spcBef>
                <a:spcPts val="0"/>
              </a:spcBef>
              <a:spcAft>
                <a:spcPts val="0"/>
              </a:spcAft>
              <a:buSzPts val="5600"/>
              <a:buNone/>
              <a:defRPr sz="5600"/>
            </a:lvl3pPr>
            <a:lvl4pPr lvl="3">
              <a:lnSpc>
                <a:spcPct val="100000"/>
              </a:lnSpc>
              <a:spcBef>
                <a:spcPts val="0"/>
              </a:spcBef>
              <a:spcAft>
                <a:spcPts val="0"/>
              </a:spcAft>
              <a:buSzPts val="5600"/>
              <a:buNone/>
              <a:defRPr sz="5600"/>
            </a:lvl4pPr>
            <a:lvl5pPr lvl="4">
              <a:lnSpc>
                <a:spcPct val="100000"/>
              </a:lnSpc>
              <a:spcBef>
                <a:spcPts val="0"/>
              </a:spcBef>
              <a:spcAft>
                <a:spcPts val="0"/>
              </a:spcAft>
              <a:buSzPts val="5600"/>
              <a:buNone/>
              <a:defRPr sz="5600"/>
            </a:lvl5pPr>
            <a:lvl6pPr lvl="5">
              <a:lnSpc>
                <a:spcPct val="100000"/>
              </a:lnSpc>
              <a:spcBef>
                <a:spcPts val="0"/>
              </a:spcBef>
              <a:spcAft>
                <a:spcPts val="0"/>
              </a:spcAft>
              <a:buSzPts val="5600"/>
              <a:buNone/>
              <a:defRPr sz="5600"/>
            </a:lvl6pPr>
            <a:lvl7pPr lvl="6">
              <a:lnSpc>
                <a:spcPct val="100000"/>
              </a:lnSpc>
              <a:spcBef>
                <a:spcPts val="0"/>
              </a:spcBef>
              <a:spcAft>
                <a:spcPts val="0"/>
              </a:spcAft>
              <a:buSzPts val="5600"/>
              <a:buNone/>
              <a:defRPr sz="5600"/>
            </a:lvl7pPr>
            <a:lvl8pPr lvl="7">
              <a:lnSpc>
                <a:spcPct val="100000"/>
              </a:lnSpc>
              <a:spcBef>
                <a:spcPts val="0"/>
              </a:spcBef>
              <a:spcAft>
                <a:spcPts val="0"/>
              </a:spcAft>
              <a:buSzPts val="5600"/>
              <a:buNone/>
              <a:defRPr sz="5600"/>
            </a:lvl8pPr>
            <a:lvl9pPr lvl="8">
              <a:lnSpc>
                <a:spcPct val="100000"/>
              </a:lnSpc>
              <a:spcBef>
                <a:spcPts val="0"/>
              </a:spcBef>
              <a:spcAft>
                <a:spcPts val="0"/>
              </a:spcAft>
              <a:buSzPts val="5600"/>
              <a:buNone/>
              <a:defRPr sz="5600"/>
            </a:lvl9pPr>
          </a:lstStyle>
          <a:p>
            <a:endParaRPr/>
          </a:p>
        </p:txBody>
      </p:sp>
      <p:sp>
        <p:nvSpPr>
          <p:cNvPr id="1954" name="Google Shape;1954;g3d151b725fa_0_1206"/>
          <p:cNvSpPr txBox="1">
            <a:spLocks noGrp="1"/>
          </p:cNvSpPr>
          <p:nvPr>
            <p:ph type="body" idx="1"/>
          </p:nvPr>
        </p:nvSpPr>
        <p:spPr>
          <a:xfrm>
            <a:off x="463800" y="5671900"/>
            <a:ext cx="7137000" cy="32166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
        <p:nvSpPr>
          <p:cNvPr id="1955" name="Google Shape;1955;g3d151b725fa_0_1206"/>
          <p:cNvSpPr txBox="1">
            <a:spLocks noGrp="1"/>
          </p:cNvSpPr>
          <p:nvPr>
            <p:ph type="body" idx="5"/>
          </p:nvPr>
        </p:nvSpPr>
        <p:spPr>
          <a:xfrm>
            <a:off x="9286900" y="5671900"/>
            <a:ext cx="7137000" cy="32166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2-up Large Text - Image">
  <p:cSld name="Agenda_1_1_2_1_1_1_2_2_2_1_1_1_1_1_1_1_1_1_2_1_1_1_1_1_2_1_1_2_1_1_1_1_1_1_1_3">
    <p:spTree>
      <p:nvGrpSpPr>
        <p:cNvPr id="1" name="Shape 1956"/>
        <p:cNvGrpSpPr/>
        <p:nvPr/>
      </p:nvGrpSpPr>
      <p:grpSpPr>
        <a:xfrm>
          <a:off x="0" y="0"/>
          <a:ext cx="0" cy="0"/>
          <a:chOff x="0" y="0"/>
          <a:chExt cx="0" cy="0"/>
        </a:xfrm>
      </p:grpSpPr>
      <p:sp>
        <p:nvSpPr>
          <p:cNvPr id="1957" name="Google Shape;1957;g3d151b725fa_0_1213"/>
          <p:cNvSpPr>
            <a:spLocks noGrp="1"/>
          </p:cNvSpPr>
          <p:nvPr>
            <p:ph type="pic" idx="2"/>
          </p:nvPr>
        </p:nvSpPr>
        <p:spPr>
          <a:xfrm>
            <a:off x="254" y="0"/>
            <a:ext cx="18288000" cy="10287000"/>
          </a:xfrm>
          <a:prstGeom prst="rect">
            <a:avLst/>
          </a:prstGeom>
          <a:solidFill>
            <a:schemeClr val="lt2"/>
          </a:solidFill>
          <a:ln>
            <a:noFill/>
          </a:ln>
        </p:spPr>
      </p:sp>
      <p:sp>
        <p:nvSpPr>
          <p:cNvPr id="1958" name="Google Shape;1958;g3d151b725fa_0_1213"/>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b="1">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1959" name="Google Shape;1959;g3d151b725fa_0_1213"/>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1960" name="Google Shape;1960;g3d151b725fa_0_1213"/>
          <p:cNvSpPr txBox="1">
            <a:spLocks noGrp="1"/>
          </p:cNvSpPr>
          <p:nvPr>
            <p:ph type="title" idx="4"/>
          </p:nvPr>
        </p:nvSpPr>
        <p:spPr>
          <a:xfrm>
            <a:off x="438100" y="3306097"/>
            <a:ext cx="6730200" cy="17388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lt1"/>
              </a:buClr>
              <a:buSzPts val="5600"/>
              <a:buNone/>
              <a:defRPr sz="5600">
                <a:solidFill>
                  <a:schemeClr val="lt1"/>
                </a:solidFill>
              </a:defRPr>
            </a:lvl1pPr>
            <a:lvl2pPr lvl="1">
              <a:lnSpc>
                <a:spcPct val="100000"/>
              </a:lnSpc>
              <a:spcBef>
                <a:spcPts val="0"/>
              </a:spcBef>
              <a:spcAft>
                <a:spcPts val="0"/>
              </a:spcAft>
              <a:buClr>
                <a:schemeClr val="lt1"/>
              </a:buClr>
              <a:buSzPts val="5600"/>
              <a:buNone/>
              <a:defRPr sz="5600">
                <a:solidFill>
                  <a:schemeClr val="lt1"/>
                </a:solidFill>
              </a:defRPr>
            </a:lvl2pPr>
            <a:lvl3pPr lvl="2">
              <a:lnSpc>
                <a:spcPct val="100000"/>
              </a:lnSpc>
              <a:spcBef>
                <a:spcPts val="0"/>
              </a:spcBef>
              <a:spcAft>
                <a:spcPts val="0"/>
              </a:spcAft>
              <a:buClr>
                <a:schemeClr val="lt1"/>
              </a:buClr>
              <a:buSzPts val="5600"/>
              <a:buNone/>
              <a:defRPr sz="5600">
                <a:solidFill>
                  <a:schemeClr val="lt1"/>
                </a:solidFill>
              </a:defRPr>
            </a:lvl3pPr>
            <a:lvl4pPr lvl="3">
              <a:lnSpc>
                <a:spcPct val="100000"/>
              </a:lnSpc>
              <a:spcBef>
                <a:spcPts val="0"/>
              </a:spcBef>
              <a:spcAft>
                <a:spcPts val="0"/>
              </a:spcAft>
              <a:buClr>
                <a:schemeClr val="lt1"/>
              </a:buClr>
              <a:buSzPts val="5600"/>
              <a:buNone/>
              <a:defRPr sz="5600">
                <a:solidFill>
                  <a:schemeClr val="lt1"/>
                </a:solidFill>
              </a:defRPr>
            </a:lvl4pPr>
            <a:lvl5pPr lvl="4">
              <a:lnSpc>
                <a:spcPct val="100000"/>
              </a:lnSpc>
              <a:spcBef>
                <a:spcPts val="0"/>
              </a:spcBef>
              <a:spcAft>
                <a:spcPts val="0"/>
              </a:spcAft>
              <a:buClr>
                <a:schemeClr val="lt1"/>
              </a:buClr>
              <a:buSzPts val="5600"/>
              <a:buNone/>
              <a:defRPr sz="5600">
                <a:solidFill>
                  <a:schemeClr val="lt1"/>
                </a:solidFill>
              </a:defRPr>
            </a:lvl5pPr>
            <a:lvl6pPr lvl="5">
              <a:lnSpc>
                <a:spcPct val="100000"/>
              </a:lnSpc>
              <a:spcBef>
                <a:spcPts val="0"/>
              </a:spcBef>
              <a:spcAft>
                <a:spcPts val="0"/>
              </a:spcAft>
              <a:buClr>
                <a:schemeClr val="lt1"/>
              </a:buClr>
              <a:buSzPts val="5600"/>
              <a:buNone/>
              <a:defRPr sz="5600">
                <a:solidFill>
                  <a:schemeClr val="lt1"/>
                </a:solidFill>
              </a:defRPr>
            </a:lvl6pPr>
            <a:lvl7pPr lvl="6">
              <a:lnSpc>
                <a:spcPct val="100000"/>
              </a:lnSpc>
              <a:spcBef>
                <a:spcPts val="0"/>
              </a:spcBef>
              <a:spcAft>
                <a:spcPts val="0"/>
              </a:spcAft>
              <a:buClr>
                <a:schemeClr val="lt1"/>
              </a:buClr>
              <a:buSzPts val="5600"/>
              <a:buNone/>
              <a:defRPr sz="5600">
                <a:solidFill>
                  <a:schemeClr val="lt1"/>
                </a:solidFill>
              </a:defRPr>
            </a:lvl7pPr>
            <a:lvl8pPr lvl="7">
              <a:lnSpc>
                <a:spcPct val="100000"/>
              </a:lnSpc>
              <a:spcBef>
                <a:spcPts val="0"/>
              </a:spcBef>
              <a:spcAft>
                <a:spcPts val="0"/>
              </a:spcAft>
              <a:buClr>
                <a:schemeClr val="lt1"/>
              </a:buClr>
              <a:buSzPts val="5600"/>
              <a:buNone/>
              <a:defRPr sz="5600">
                <a:solidFill>
                  <a:schemeClr val="lt1"/>
                </a:solidFill>
              </a:defRPr>
            </a:lvl8pPr>
            <a:lvl9pPr lvl="8">
              <a:lnSpc>
                <a:spcPct val="100000"/>
              </a:lnSpc>
              <a:spcBef>
                <a:spcPts val="0"/>
              </a:spcBef>
              <a:spcAft>
                <a:spcPts val="0"/>
              </a:spcAft>
              <a:buClr>
                <a:schemeClr val="lt1"/>
              </a:buClr>
              <a:buSzPts val="5600"/>
              <a:buNone/>
              <a:defRPr sz="5600">
                <a:solidFill>
                  <a:schemeClr val="lt1"/>
                </a:solidFill>
              </a:defRPr>
            </a:lvl9pPr>
          </a:lstStyle>
          <a:p>
            <a:endParaRPr/>
          </a:p>
        </p:txBody>
      </p:sp>
      <p:sp>
        <p:nvSpPr>
          <p:cNvPr id="1961" name="Google Shape;1961;g3d151b725fa_0_1213"/>
          <p:cNvSpPr txBox="1">
            <a:spLocks noGrp="1"/>
          </p:cNvSpPr>
          <p:nvPr>
            <p:ph type="title" idx="5"/>
          </p:nvPr>
        </p:nvSpPr>
        <p:spPr>
          <a:xfrm>
            <a:off x="9286900" y="3306097"/>
            <a:ext cx="6730200" cy="17388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lt1"/>
              </a:buClr>
              <a:buSzPts val="5600"/>
              <a:buNone/>
              <a:defRPr sz="5600">
                <a:solidFill>
                  <a:schemeClr val="lt1"/>
                </a:solidFill>
              </a:defRPr>
            </a:lvl1pPr>
            <a:lvl2pPr lvl="1">
              <a:lnSpc>
                <a:spcPct val="100000"/>
              </a:lnSpc>
              <a:spcBef>
                <a:spcPts val="0"/>
              </a:spcBef>
              <a:spcAft>
                <a:spcPts val="0"/>
              </a:spcAft>
              <a:buClr>
                <a:schemeClr val="lt1"/>
              </a:buClr>
              <a:buSzPts val="5600"/>
              <a:buNone/>
              <a:defRPr sz="5600">
                <a:solidFill>
                  <a:schemeClr val="lt1"/>
                </a:solidFill>
              </a:defRPr>
            </a:lvl2pPr>
            <a:lvl3pPr lvl="2">
              <a:lnSpc>
                <a:spcPct val="100000"/>
              </a:lnSpc>
              <a:spcBef>
                <a:spcPts val="0"/>
              </a:spcBef>
              <a:spcAft>
                <a:spcPts val="0"/>
              </a:spcAft>
              <a:buClr>
                <a:schemeClr val="lt1"/>
              </a:buClr>
              <a:buSzPts val="5600"/>
              <a:buNone/>
              <a:defRPr sz="5600">
                <a:solidFill>
                  <a:schemeClr val="lt1"/>
                </a:solidFill>
              </a:defRPr>
            </a:lvl3pPr>
            <a:lvl4pPr lvl="3">
              <a:lnSpc>
                <a:spcPct val="100000"/>
              </a:lnSpc>
              <a:spcBef>
                <a:spcPts val="0"/>
              </a:spcBef>
              <a:spcAft>
                <a:spcPts val="0"/>
              </a:spcAft>
              <a:buClr>
                <a:schemeClr val="lt1"/>
              </a:buClr>
              <a:buSzPts val="5600"/>
              <a:buNone/>
              <a:defRPr sz="5600">
                <a:solidFill>
                  <a:schemeClr val="lt1"/>
                </a:solidFill>
              </a:defRPr>
            </a:lvl4pPr>
            <a:lvl5pPr lvl="4">
              <a:lnSpc>
                <a:spcPct val="100000"/>
              </a:lnSpc>
              <a:spcBef>
                <a:spcPts val="0"/>
              </a:spcBef>
              <a:spcAft>
                <a:spcPts val="0"/>
              </a:spcAft>
              <a:buClr>
                <a:schemeClr val="lt1"/>
              </a:buClr>
              <a:buSzPts val="5600"/>
              <a:buNone/>
              <a:defRPr sz="5600">
                <a:solidFill>
                  <a:schemeClr val="lt1"/>
                </a:solidFill>
              </a:defRPr>
            </a:lvl5pPr>
            <a:lvl6pPr lvl="5">
              <a:lnSpc>
                <a:spcPct val="100000"/>
              </a:lnSpc>
              <a:spcBef>
                <a:spcPts val="0"/>
              </a:spcBef>
              <a:spcAft>
                <a:spcPts val="0"/>
              </a:spcAft>
              <a:buClr>
                <a:schemeClr val="lt1"/>
              </a:buClr>
              <a:buSzPts val="5600"/>
              <a:buNone/>
              <a:defRPr sz="5600">
                <a:solidFill>
                  <a:schemeClr val="lt1"/>
                </a:solidFill>
              </a:defRPr>
            </a:lvl6pPr>
            <a:lvl7pPr lvl="6">
              <a:lnSpc>
                <a:spcPct val="100000"/>
              </a:lnSpc>
              <a:spcBef>
                <a:spcPts val="0"/>
              </a:spcBef>
              <a:spcAft>
                <a:spcPts val="0"/>
              </a:spcAft>
              <a:buClr>
                <a:schemeClr val="lt1"/>
              </a:buClr>
              <a:buSzPts val="5600"/>
              <a:buNone/>
              <a:defRPr sz="5600">
                <a:solidFill>
                  <a:schemeClr val="lt1"/>
                </a:solidFill>
              </a:defRPr>
            </a:lvl7pPr>
            <a:lvl8pPr lvl="7">
              <a:lnSpc>
                <a:spcPct val="100000"/>
              </a:lnSpc>
              <a:spcBef>
                <a:spcPts val="0"/>
              </a:spcBef>
              <a:spcAft>
                <a:spcPts val="0"/>
              </a:spcAft>
              <a:buClr>
                <a:schemeClr val="lt1"/>
              </a:buClr>
              <a:buSzPts val="5600"/>
              <a:buNone/>
              <a:defRPr sz="5600">
                <a:solidFill>
                  <a:schemeClr val="lt1"/>
                </a:solidFill>
              </a:defRPr>
            </a:lvl8pPr>
            <a:lvl9pPr lvl="8">
              <a:lnSpc>
                <a:spcPct val="100000"/>
              </a:lnSpc>
              <a:spcBef>
                <a:spcPts val="0"/>
              </a:spcBef>
              <a:spcAft>
                <a:spcPts val="0"/>
              </a:spcAft>
              <a:buClr>
                <a:schemeClr val="lt1"/>
              </a:buClr>
              <a:buSzPts val="5600"/>
              <a:buNone/>
              <a:defRPr sz="5600">
                <a:solidFill>
                  <a:schemeClr val="lt1"/>
                </a:solidFill>
              </a:defRPr>
            </a:lvl9pPr>
          </a:lstStyle>
          <a:p>
            <a:endParaRPr/>
          </a:p>
        </p:txBody>
      </p:sp>
      <p:sp>
        <p:nvSpPr>
          <p:cNvPr id="1962" name="Google Shape;1962;g3d151b725fa_0_1213"/>
          <p:cNvSpPr txBox="1">
            <a:spLocks noGrp="1"/>
          </p:cNvSpPr>
          <p:nvPr>
            <p:ph type="body" idx="1"/>
          </p:nvPr>
        </p:nvSpPr>
        <p:spPr>
          <a:xfrm>
            <a:off x="463800" y="5671900"/>
            <a:ext cx="7137000" cy="32166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lt1"/>
              </a:buClr>
              <a:buSzPts val="3200"/>
              <a:buChar char="●"/>
              <a:defRPr sz="3200">
                <a:solidFill>
                  <a:schemeClr val="lt1"/>
                </a:solidFill>
              </a:defRPr>
            </a:lvl1pPr>
            <a:lvl2pPr marL="914400" lvl="1" indent="-431800">
              <a:spcBef>
                <a:spcPts val="0"/>
              </a:spcBef>
              <a:spcAft>
                <a:spcPts val="0"/>
              </a:spcAft>
              <a:buClr>
                <a:schemeClr val="lt1"/>
              </a:buClr>
              <a:buSzPts val="3200"/>
              <a:buChar char="○"/>
              <a:defRPr sz="3200">
                <a:solidFill>
                  <a:schemeClr val="lt1"/>
                </a:solidFill>
              </a:defRPr>
            </a:lvl2pPr>
            <a:lvl3pPr marL="1371600" lvl="2" indent="-431800">
              <a:spcBef>
                <a:spcPts val="0"/>
              </a:spcBef>
              <a:spcAft>
                <a:spcPts val="0"/>
              </a:spcAft>
              <a:buClr>
                <a:schemeClr val="lt1"/>
              </a:buClr>
              <a:buSzPts val="3200"/>
              <a:buChar char="■"/>
              <a:defRPr sz="3200">
                <a:solidFill>
                  <a:schemeClr val="lt1"/>
                </a:solidFill>
              </a:defRPr>
            </a:lvl3pPr>
            <a:lvl4pPr marL="1828800" lvl="3" indent="-431800">
              <a:spcBef>
                <a:spcPts val="0"/>
              </a:spcBef>
              <a:spcAft>
                <a:spcPts val="0"/>
              </a:spcAft>
              <a:buClr>
                <a:schemeClr val="lt1"/>
              </a:buClr>
              <a:buSzPts val="3200"/>
              <a:buChar char="●"/>
              <a:defRPr sz="3200">
                <a:solidFill>
                  <a:schemeClr val="lt1"/>
                </a:solidFill>
              </a:defRPr>
            </a:lvl4pPr>
            <a:lvl5pPr marL="2286000" lvl="4" indent="-431800">
              <a:spcBef>
                <a:spcPts val="0"/>
              </a:spcBef>
              <a:spcAft>
                <a:spcPts val="0"/>
              </a:spcAft>
              <a:buClr>
                <a:schemeClr val="lt1"/>
              </a:buClr>
              <a:buSzPts val="3200"/>
              <a:buChar char="○"/>
              <a:defRPr sz="3200">
                <a:solidFill>
                  <a:schemeClr val="lt1"/>
                </a:solidFill>
              </a:defRPr>
            </a:lvl5pPr>
            <a:lvl6pPr marL="2743200" lvl="5" indent="-431800">
              <a:spcBef>
                <a:spcPts val="0"/>
              </a:spcBef>
              <a:spcAft>
                <a:spcPts val="0"/>
              </a:spcAft>
              <a:buClr>
                <a:schemeClr val="lt1"/>
              </a:buClr>
              <a:buSzPts val="3200"/>
              <a:buChar char="■"/>
              <a:defRPr sz="3200">
                <a:solidFill>
                  <a:schemeClr val="lt1"/>
                </a:solidFill>
              </a:defRPr>
            </a:lvl6pPr>
            <a:lvl7pPr marL="3200400" lvl="6" indent="-431800">
              <a:spcBef>
                <a:spcPts val="0"/>
              </a:spcBef>
              <a:spcAft>
                <a:spcPts val="0"/>
              </a:spcAft>
              <a:buClr>
                <a:schemeClr val="lt1"/>
              </a:buClr>
              <a:buSzPts val="3200"/>
              <a:buChar char="●"/>
              <a:defRPr sz="3200">
                <a:solidFill>
                  <a:schemeClr val="lt1"/>
                </a:solidFill>
              </a:defRPr>
            </a:lvl7pPr>
            <a:lvl8pPr marL="3657600" lvl="7" indent="-431800">
              <a:spcBef>
                <a:spcPts val="0"/>
              </a:spcBef>
              <a:spcAft>
                <a:spcPts val="0"/>
              </a:spcAft>
              <a:buClr>
                <a:schemeClr val="lt1"/>
              </a:buClr>
              <a:buSzPts val="3200"/>
              <a:buChar char="○"/>
              <a:defRPr sz="3200">
                <a:solidFill>
                  <a:schemeClr val="lt1"/>
                </a:solidFill>
              </a:defRPr>
            </a:lvl8pPr>
            <a:lvl9pPr marL="4114800" lvl="8" indent="-431800">
              <a:spcBef>
                <a:spcPts val="0"/>
              </a:spcBef>
              <a:spcAft>
                <a:spcPts val="0"/>
              </a:spcAft>
              <a:buClr>
                <a:schemeClr val="lt1"/>
              </a:buClr>
              <a:buSzPts val="3200"/>
              <a:buChar char="■"/>
              <a:defRPr sz="3200">
                <a:solidFill>
                  <a:schemeClr val="lt1"/>
                </a:solidFill>
              </a:defRPr>
            </a:lvl9pPr>
          </a:lstStyle>
          <a:p>
            <a:endParaRPr/>
          </a:p>
        </p:txBody>
      </p:sp>
      <p:sp>
        <p:nvSpPr>
          <p:cNvPr id="1963" name="Google Shape;1963;g3d151b725fa_0_1213"/>
          <p:cNvSpPr txBox="1">
            <a:spLocks noGrp="1"/>
          </p:cNvSpPr>
          <p:nvPr>
            <p:ph type="body" idx="6"/>
          </p:nvPr>
        </p:nvSpPr>
        <p:spPr>
          <a:xfrm>
            <a:off x="9286900" y="5671900"/>
            <a:ext cx="7137000" cy="32166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lt1"/>
              </a:buClr>
              <a:buSzPts val="3200"/>
              <a:buChar char="●"/>
              <a:defRPr sz="3200">
                <a:solidFill>
                  <a:schemeClr val="lt1"/>
                </a:solidFill>
              </a:defRPr>
            </a:lvl1pPr>
            <a:lvl2pPr marL="914400" lvl="1" indent="-431800">
              <a:spcBef>
                <a:spcPts val="0"/>
              </a:spcBef>
              <a:spcAft>
                <a:spcPts val="0"/>
              </a:spcAft>
              <a:buClr>
                <a:schemeClr val="lt1"/>
              </a:buClr>
              <a:buSzPts val="3200"/>
              <a:buChar char="○"/>
              <a:defRPr sz="3200">
                <a:solidFill>
                  <a:schemeClr val="lt1"/>
                </a:solidFill>
              </a:defRPr>
            </a:lvl2pPr>
            <a:lvl3pPr marL="1371600" lvl="2" indent="-431800">
              <a:spcBef>
                <a:spcPts val="0"/>
              </a:spcBef>
              <a:spcAft>
                <a:spcPts val="0"/>
              </a:spcAft>
              <a:buClr>
                <a:schemeClr val="lt1"/>
              </a:buClr>
              <a:buSzPts val="3200"/>
              <a:buChar char="■"/>
              <a:defRPr sz="3200">
                <a:solidFill>
                  <a:schemeClr val="lt1"/>
                </a:solidFill>
              </a:defRPr>
            </a:lvl3pPr>
            <a:lvl4pPr marL="1828800" lvl="3" indent="-431800">
              <a:spcBef>
                <a:spcPts val="0"/>
              </a:spcBef>
              <a:spcAft>
                <a:spcPts val="0"/>
              </a:spcAft>
              <a:buClr>
                <a:schemeClr val="lt1"/>
              </a:buClr>
              <a:buSzPts val="3200"/>
              <a:buChar char="●"/>
              <a:defRPr sz="3200">
                <a:solidFill>
                  <a:schemeClr val="lt1"/>
                </a:solidFill>
              </a:defRPr>
            </a:lvl4pPr>
            <a:lvl5pPr marL="2286000" lvl="4" indent="-431800">
              <a:spcBef>
                <a:spcPts val="0"/>
              </a:spcBef>
              <a:spcAft>
                <a:spcPts val="0"/>
              </a:spcAft>
              <a:buClr>
                <a:schemeClr val="lt1"/>
              </a:buClr>
              <a:buSzPts val="3200"/>
              <a:buChar char="○"/>
              <a:defRPr sz="3200">
                <a:solidFill>
                  <a:schemeClr val="lt1"/>
                </a:solidFill>
              </a:defRPr>
            </a:lvl5pPr>
            <a:lvl6pPr marL="2743200" lvl="5" indent="-431800">
              <a:spcBef>
                <a:spcPts val="0"/>
              </a:spcBef>
              <a:spcAft>
                <a:spcPts val="0"/>
              </a:spcAft>
              <a:buClr>
                <a:schemeClr val="lt1"/>
              </a:buClr>
              <a:buSzPts val="3200"/>
              <a:buChar char="■"/>
              <a:defRPr sz="3200">
                <a:solidFill>
                  <a:schemeClr val="lt1"/>
                </a:solidFill>
              </a:defRPr>
            </a:lvl6pPr>
            <a:lvl7pPr marL="3200400" lvl="6" indent="-431800">
              <a:spcBef>
                <a:spcPts val="0"/>
              </a:spcBef>
              <a:spcAft>
                <a:spcPts val="0"/>
              </a:spcAft>
              <a:buClr>
                <a:schemeClr val="lt1"/>
              </a:buClr>
              <a:buSzPts val="3200"/>
              <a:buChar char="●"/>
              <a:defRPr sz="3200">
                <a:solidFill>
                  <a:schemeClr val="lt1"/>
                </a:solidFill>
              </a:defRPr>
            </a:lvl7pPr>
            <a:lvl8pPr marL="3657600" lvl="7" indent="-431800">
              <a:spcBef>
                <a:spcPts val="0"/>
              </a:spcBef>
              <a:spcAft>
                <a:spcPts val="0"/>
              </a:spcAft>
              <a:buClr>
                <a:schemeClr val="lt1"/>
              </a:buClr>
              <a:buSzPts val="3200"/>
              <a:buChar char="○"/>
              <a:defRPr sz="3200">
                <a:solidFill>
                  <a:schemeClr val="lt1"/>
                </a:solidFill>
              </a:defRPr>
            </a:lvl8pPr>
            <a:lvl9pPr marL="4114800" lvl="8" indent="-431800">
              <a:spcBef>
                <a:spcPts val="0"/>
              </a:spcBef>
              <a:spcAft>
                <a:spcPts val="0"/>
              </a:spcAft>
              <a:buClr>
                <a:schemeClr val="lt1"/>
              </a:buClr>
              <a:buSzPts val="3200"/>
              <a:buChar char="■"/>
              <a:defRPr sz="3200">
                <a:solidFill>
                  <a:schemeClr val="lt1"/>
                </a:solidFill>
              </a:defRPr>
            </a:lvl9pPr>
          </a:lstStyle>
          <a:p>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2-up Small Text">
  <p:cSld name="Agenda_1_1_2_1_1_1_2_2_2_1_1_1_1_1_1_1_1_1_2_1_1_1_1_1_2_1_1_2_1_1_1_1_1_1_1_1">
    <p:spTree>
      <p:nvGrpSpPr>
        <p:cNvPr id="1" name="Shape 1964"/>
        <p:cNvGrpSpPr/>
        <p:nvPr/>
      </p:nvGrpSpPr>
      <p:grpSpPr>
        <a:xfrm>
          <a:off x="0" y="0"/>
          <a:ext cx="0" cy="0"/>
          <a:chOff x="0" y="0"/>
          <a:chExt cx="0" cy="0"/>
        </a:xfrm>
      </p:grpSpPr>
      <p:sp>
        <p:nvSpPr>
          <p:cNvPr id="1965" name="Google Shape;1965;g3d151b725fa_0_1221"/>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966" name="Google Shape;1966;g3d151b725fa_0_1221"/>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967" name="Google Shape;1967;g3d151b725fa_0_1221"/>
          <p:cNvSpPr txBox="1">
            <a:spLocks noGrp="1"/>
          </p:cNvSpPr>
          <p:nvPr>
            <p:ph type="body" idx="1"/>
          </p:nvPr>
        </p:nvSpPr>
        <p:spPr>
          <a:xfrm>
            <a:off x="463800" y="513015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968" name="Google Shape;1968;g3d151b725fa_0_1221"/>
          <p:cNvSpPr txBox="1">
            <a:spLocks noGrp="1"/>
          </p:cNvSpPr>
          <p:nvPr>
            <p:ph type="subTitle" idx="3"/>
          </p:nvPr>
        </p:nvSpPr>
        <p:spPr>
          <a:xfrm>
            <a:off x="438100" y="4229350"/>
            <a:ext cx="6628800" cy="502200"/>
          </a:xfrm>
          <a:prstGeom prst="rect">
            <a:avLst/>
          </a:prstGeom>
        </p:spPr>
        <p:txBody>
          <a:bodyPr spcFirstLastPara="1" wrap="square" lIns="0" tIns="0" rIns="182850" bIns="18285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1969" name="Google Shape;1969;g3d151b725fa_0_1221"/>
          <p:cNvSpPr txBox="1">
            <a:spLocks noGrp="1"/>
          </p:cNvSpPr>
          <p:nvPr>
            <p:ph type="body" idx="4"/>
          </p:nvPr>
        </p:nvSpPr>
        <p:spPr>
          <a:xfrm>
            <a:off x="9312600" y="513015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970" name="Google Shape;1970;g3d151b725fa_0_1221"/>
          <p:cNvSpPr txBox="1">
            <a:spLocks noGrp="1"/>
          </p:cNvSpPr>
          <p:nvPr>
            <p:ph type="subTitle" idx="5"/>
          </p:nvPr>
        </p:nvSpPr>
        <p:spPr>
          <a:xfrm>
            <a:off x="9286900" y="4229350"/>
            <a:ext cx="7027200" cy="502200"/>
          </a:xfrm>
          <a:prstGeom prst="rect">
            <a:avLst/>
          </a:prstGeom>
        </p:spPr>
        <p:txBody>
          <a:bodyPr spcFirstLastPara="1" wrap="square" lIns="0" tIns="0" rIns="182850" bIns="18285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2-up Small Text - white">
  <p:cSld name="Agenda_1_1_2_1_1_1_2_2_2_1_1_1_1_1_1_1_1_1_2_1_1_1_1_1_2_1_1_2_1_1_1_1_1_1_1_1_3">
    <p:bg>
      <p:bgPr>
        <a:solidFill>
          <a:schemeClr val="lt1"/>
        </a:solidFill>
        <a:effectLst/>
      </p:bgPr>
    </p:bg>
    <p:spTree>
      <p:nvGrpSpPr>
        <p:cNvPr id="1" name="Shape 1971"/>
        <p:cNvGrpSpPr/>
        <p:nvPr/>
      </p:nvGrpSpPr>
      <p:grpSpPr>
        <a:xfrm>
          <a:off x="0" y="0"/>
          <a:ext cx="0" cy="0"/>
          <a:chOff x="0" y="0"/>
          <a:chExt cx="0" cy="0"/>
        </a:xfrm>
      </p:grpSpPr>
      <p:sp>
        <p:nvSpPr>
          <p:cNvPr id="1972" name="Google Shape;1972;g3d151b725fa_0_1228"/>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1973" name="Google Shape;1973;g3d151b725fa_0_1228"/>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1974" name="Google Shape;1974;g3d151b725fa_0_1228"/>
          <p:cNvSpPr txBox="1">
            <a:spLocks noGrp="1"/>
          </p:cNvSpPr>
          <p:nvPr>
            <p:ph type="body" idx="1"/>
          </p:nvPr>
        </p:nvSpPr>
        <p:spPr>
          <a:xfrm>
            <a:off x="463800" y="513015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1975" name="Google Shape;1975;g3d151b725fa_0_1228"/>
          <p:cNvSpPr txBox="1">
            <a:spLocks noGrp="1"/>
          </p:cNvSpPr>
          <p:nvPr>
            <p:ph type="subTitle" idx="3"/>
          </p:nvPr>
        </p:nvSpPr>
        <p:spPr>
          <a:xfrm>
            <a:off x="438100" y="4229350"/>
            <a:ext cx="6291000" cy="502200"/>
          </a:xfrm>
          <a:prstGeom prst="rect">
            <a:avLst/>
          </a:prstGeom>
        </p:spPr>
        <p:txBody>
          <a:bodyPr spcFirstLastPara="1" wrap="square" lIns="0" tIns="0" rIns="182850" bIns="18285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1976" name="Google Shape;1976;g3d151b725fa_0_1228"/>
          <p:cNvSpPr txBox="1">
            <a:spLocks noGrp="1"/>
          </p:cNvSpPr>
          <p:nvPr>
            <p:ph type="body" idx="4"/>
          </p:nvPr>
        </p:nvSpPr>
        <p:spPr>
          <a:xfrm>
            <a:off x="9312600" y="513015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1977" name="Google Shape;1977;g3d151b725fa_0_1228"/>
          <p:cNvSpPr txBox="1">
            <a:spLocks noGrp="1"/>
          </p:cNvSpPr>
          <p:nvPr>
            <p:ph type="subTitle" idx="5"/>
          </p:nvPr>
        </p:nvSpPr>
        <p:spPr>
          <a:xfrm>
            <a:off x="9286900" y="4229350"/>
            <a:ext cx="6743400" cy="502200"/>
          </a:xfrm>
          <a:prstGeom prst="rect">
            <a:avLst/>
          </a:prstGeom>
        </p:spPr>
        <p:txBody>
          <a:bodyPr spcFirstLastPara="1" wrap="square" lIns="0" tIns="0" rIns="182850" bIns="18285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3-Up Bullets 01">
  <p:cSld name="Agenda_1_1_2_1_1_1_2_2_2_1_1_1_1_1_1_1_1_1_2_1_1_1_1_1_2_1_1_2_1">
    <p:spTree>
      <p:nvGrpSpPr>
        <p:cNvPr id="1" name="Shape 1978"/>
        <p:cNvGrpSpPr/>
        <p:nvPr/>
      </p:nvGrpSpPr>
      <p:grpSpPr>
        <a:xfrm>
          <a:off x="0" y="0"/>
          <a:ext cx="0" cy="0"/>
          <a:chOff x="0" y="0"/>
          <a:chExt cx="0" cy="0"/>
        </a:xfrm>
      </p:grpSpPr>
      <p:sp>
        <p:nvSpPr>
          <p:cNvPr id="1979" name="Google Shape;1979;g3d151b725fa_0_1235"/>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980" name="Google Shape;1980;g3d151b725fa_0_1235"/>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981" name="Google Shape;1981;g3d151b725fa_0_1235"/>
          <p:cNvSpPr txBox="1">
            <a:spLocks noGrp="1"/>
          </p:cNvSpPr>
          <p:nvPr>
            <p:ph type="title" idx="3"/>
          </p:nvPr>
        </p:nvSpPr>
        <p:spPr>
          <a:xfrm>
            <a:off x="438100" y="3429000"/>
            <a:ext cx="5243400" cy="2538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1982" name="Google Shape;1982;g3d151b725fa_0_1235"/>
          <p:cNvSpPr txBox="1">
            <a:spLocks noGrp="1"/>
          </p:cNvSpPr>
          <p:nvPr>
            <p:ph type="title" idx="4"/>
          </p:nvPr>
        </p:nvSpPr>
        <p:spPr>
          <a:xfrm>
            <a:off x="6273400" y="3429000"/>
            <a:ext cx="5243400" cy="2538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1983" name="Google Shape;1983;g3d151b725fa_0_1235"/>
          <p:cNvSpPr txBox="1">
            <a:spLocks noGrp="1"/>
          </p:cNvSpPr>
          <p:nvPr>
            <p:ph type="title" idx="5"/>
          </p:nvPr>
        </p:nvSpPr>
        <p:spPr>
          <a:xfrm>
            <a:off x="12108700" y="3429000"/>
            <a:ext cx="5243400" cy="2538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1984" name="Google Shape;1984;g3d151b725fa_0_1235"/>
          <p:cNvSpPr txBox="1">
            <a:spLocks noGrp="1"/>
          </p:cNvSpPr>
          <p:nvPr>
            <p:ph type="body" idx="1"/>
          </p:nvPr>
        </p:nvSpPr>
        <p:spPr>
          <a:xfrm>
            <a:off x="438100" y="4286250"/>
            <a:ext cx="5243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985" name="Google Shape;1985;g3d151b725fa_0_1235"/>
          <p:cNvSpPr txBox="1">
            <a:spLocks noGrp="1"/>
          </p:cNvSpPr>
          <p:nvPr>
            <p:ph type="body" idx="6"/>
          </p:nvPr>
        </p:nvSpPr>
        <p:spPr>
          <a:xfrm>
            <a:off x="6273400" y="4286250"/>
            <a:ext cx="5243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986" name="Google Shape;1986;g3d151b725fa_0_1235"/>
          <p:cNvSpPr txBox="1">
            <a:spLocks noGrp="1"/>
          </p:cNvSpPr>
          <p:nvPr>
            <p:ph type="body" idx="7"/>
          </p:nvPr>
        </p:nvSpPr>
        <p:spPr>
          <a:xfrm>
            <a:off x="12108700" y="4286250"/>
            <a:ext cx="5243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3-Up Bullets 01 - white">
  <p:cSld name="Agenda_1_1_2_1_1_1_2_2_2_1_1_1_1_1_1_1_1_1_2_1_1_1_1_1_2_1_1_2_1_2">
    <p:bg>
      <p:bgPr>
        <a:solidFill>
          <a:schemeClr val="lt1"/>
        </a:solidFill>
        <a:effectLst/>
      </p:bgPr>
    </p:bg>
    <p:spTree>
      <p:nvGrpSpPr>
        <p:cNvPr id="1" name="Shape 1987"/>
        <p:cNvGrpSpPr/>
        <p:nvPr/>
      </p:nvGrpSpPr>
      <p:grpSpPr>
        <a:xfrm>
          <a:off x="0" y="0"/>
          <a:ext cx="0" cy="0"/>
          <a:chOff x="0" y="0"/>
          <a:chExt cx="0" cy="0"/>
        </a:xfrm>
      </p:grpSpPr>
      <p:sp>
        <p:nvSpPr>
          <p:cNvPr id="1988" name="Google Shape;1988;g3d151b725fa_0_1244"/>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1989" name="Google Shape;1989;g3d151b725fa_0_1244"/>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1990" name="Google Shape;1990;g3d151b725fa_0_1244"/>
          <p:cNvSpPr txBox="1">
            <a:spLocks noGrp="1"/>
          </p:cNvSpPr>
          <p:nvPr>
            <p:ph type="title" idx="3"/>
          </p:nvPr>
        </p:nvSpPr>
        <p:spPr>
          <a:xfrm>
            <a:off x="438100" y="3429000"/>
            <a:ext cx="5243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1991" name="Google Shape;1991;g3d151b725fa_0_1244"/>
          <p:cNvSpPr txBox="1">
            <a:spLocks noGrp="1"/>
          </p:cNvSpPr>
          <p:nvPr>
            <p:ph type="title" idx="4"/>
          </p:nvPr>
        </p:nvSpPr>
        <p:spPr>
          <a:xfrm>
            <a:off x="6273400" y="3429000"/>
            <a:ext cx="5243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1992" name="Google Shape;1992;g3d151b725fa_0_1244"/>
          <p:cNvSpPr txBox="1">
            <a:spLocks noGrp="1"/>
          </p:cNvSpPr>
          <p:nvPr>
            <p:ph type="title" idx="5"/>
          </p:nvPr>
        </p:nvSpPr>
        <p:spPr>
          <a:xfrm>
            <a:off x="12108700" y="3429000"/>
            <a:ext cx="5243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1993" name="Google Shape;1993;g3d151b725fa_0_1244"/>
          <p:cNvSpPr txBox="1">
            <a:spLocks noGrp="1"/>
          </p:cNvSpPr>
          <p:nvPr>
            <p:ph type="body" idx="1"/>
          </p:nvPr>
        </p:nvSpPr>
        <p:spPr>
          <a:xfrm>
            <a:off x="438100" y="4286250"/>
            <a:ext cx="5243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1994" name="Google Shape;1994;g3d151b725fa_0_1244"/>
          <p:cNvSpPr txBox="1">
            <a:spLocks noGrp="1"/>
          </p:cNvSpPr>
          <p:nvPr>
            <p:ph type="body" idx="6"/>
          </p:nvPr>
        </p:nvSpPr>
        <p:spPr>
          <a:xfrm>
            <a:off x="6273400" y="4286250"/>
            <a:ext cx="5243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1995" name="Google Shape;1995;g3d151b725fa_0_1244"/>
          <p:cNvSpPr txBox="1">
            <a:spLocks noGrp="1"/>
          </p:cNvSpPr>
          <p:nvPr>
            <p:ph type="body" idx="7"/>
          </p:nvPr>
        </p:nvSpPr>
        <p:spPr>
          <a:xfrm>
            <a:off x="12108700" y="4286250"/>
            <a:ext cx="5243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3-Up Text 01">
  <p:cSld name="Agenda_1_1_2_1_1_1_2_2_2_1_1_1_1_1_1_1_1_1_2_1_1_1_1_1_2_1_1_2_1_1_1_1">
    <p:spTree>
      <p:nvGrpSpPr>
        <p:cNvPr id="1" name="Shape 1996"/>
        <p:cNvGrpSpPr/>
        <p:nvPr/>
      </p:nvGrpSpPr>
      <p:grpSpPr>
        <a:xfrm>
          <a:off x="0" y="0"/>
          <a:ext cx="0" cy="0"/>
          <a:chOff x="0" y="0"/>
          <a:chExt cx="0" cy="0"/>
        </a:xfrm>
      </p:grpSpPr>
      <p:sp>
        <p:nvSpPr>
          <p:cNvPr id="1997" name="Google Shape;1997;g3d151b725fa_0_1253"/>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998" name="Google Shape;1998;g3d151b725fa_0_1253"/>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1999" name="Google Shape;1999;g3d151b725fa_0_1253"/>
          <p:cNvSpPr txBox="1">
            <a:spLocks noGrp="1"/>
          </p:cNvSpPr>
          <p:nvPr>
            <p:ph type="title" idx="3"/>
          </p:nvPr>
        </p:nvSpPr>
        <p:spPr>
          <a:xfrm>
            <a:off x="438100" y="3429000"/>
            <a:ext cx="28350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000" name="Google Shape;2000;g3d151b725fa_0_1253"/>
          <p:cNvSpPr txBox="1">
            <a:spLocks noGrp="1"/>
          </p:cNvSpPr>
          <p:nvPr>
            <p:ph type="title" idx="4"/>
          </p:nvPr>
        </p:nvSpPr>
        <p:spPr>
          <a:xfrm>
            <a:off x="438100" y="5143500"/>
            <a:ext cx="28350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001" name="Google Shape;2001;g3d151b725fa_0_1253"/>
          <p:cNvSpPr txBox="1">
            <a:spLocks noGrp="1"/>
          </p:cNvSpPr>
          <p:nvPr>
            <p:ph type="title" idx="5"/>
          </p:nvPr>
        </p:nvSpPr>
        <p:spPr>
          <a:xfrm>
            <a:off x="438100" y="6858000"/>
            <a:ext cx="28350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002" name="Google Shape;2002;g3d151b725fa_0_1253"/>
          <p:cNvSpPr txBox="1">
            <a:spLocks noGrp="1"/>
          </p:cNvSpPr>
          <p:nvPr>
            <p:ph type="body" idx="1"/>
          </p:nvPr>
        </p:nvSpPr>
        <p:spPr>
          <a:xfrm>
            <a:off x="3673100" y="3429000"/>
            <a:ext cx="74526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003" name="Google Shape;2003;g3d151b725fa_0_1253"/>
          <p:cNvSpPr txBox="1">
            <a:spLocks noGrp="1"/>
          </p:cNvSpPr>
          <p:nvPr>
            <p:ph type="body" idx="6"/>
          </p:nvPr>
        </p:nvSpPr>
        <p:spPr>
          <a:xfrm>
            <a:off x="3673100" y="5143500"/>
            <a:ext cx="74526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004" name="Google Shape;2004;g3d151b725fa_0_1253"/>
          <p:cNvSpPr txBox="1">
            <a:spLocks noGrp="1"/>
          </p:cNvSpPr>
          <p:nvPr>
            <p:ph type="body" idx="7"/>
          </p:nvPr>
        </p:nvSpPr>
        <p:spPr>
          <a:xfrm>
            <a:off x="3673100" y="6858000"/>
            <a:ext cx="74526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3-Up Text 01 - white">
  <p:cSld name="Agenda_1_1_2_1_1_1_2_2_2_1_1_1_1_1_1_1_1_1_2_1_1_1_1_1_2_1_1_2_1_1_1_1_1">
    <p:bg>
      <p:bgPr>
        <a:solidFill>
          <a:schemeClr val="lt1"/>
        </a:solidFill>
        <a:effectLst/>
      </p:bgPr>
    </p:bg>
    <p:spTree>
      <p:nvGrpSpPr>
        <p:cNvPr id="1" name="Shape 2005"/>
        <p:cNvGrpSpPr/>
        <p:nvPr/>
      </p:nvGrpSpPr>
      <p:grpSpPr>
        <a:xfrm>
          <a:off x="0" y="0"/>
          <a:ext cx="0" cy="0"/>
          <a:chOff x="0" y="0"/>
          <a:chExt cx="0" cy="0"/>
        </a:xfrm>
      </p:grpSpPr>
      <p:sp>
        <p:nvSpPr>
          <p:cNvPr id="2006" name="Google Shape;2006;g3d151b725fa_0_1262"/>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007" name="Google Shape;2007;g3d151b725fa_0_1262"/>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008" name="Google Shape;2008;g3d151b725fa_0_1262"/>
          <p:cNvSpPr txBox="1">
            <a:spLocks noGrp="1"/>
          </p:cNvSpPr>
          <p:nvPr>
            <p:ph type="title" idx="3"/>
          </p:nvPr>
        </p:nvSpPr>
        <p:spPr>
          <a:xfrm>
            <a:off x="438100" y="3429000"/>
            <a:ext cx="28350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009" name="Google Shape;2009;g3d151b725fa_0_1262"/>
          <p:cNvSpPr txBox="1">
            <a:spLocks noGrp="1"/>
          </p:cNvSpPr>
          <p:nvPr>
            <p:ph type="title" idx="4"/>
          </p:nvPr>
        </p:nvSpPr>
        <p:spPr>
          <a:xfrm>
            <a:off x="438100" y="5143500"/>
            <a:ext cx="28350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010" name="Google Shape;2010;g3d151b725fa_0_1262"/>
          <p:cNvSpPr txBox="1">
            <a:spLocks noGrp="1"/>
          </p:cNvSpPr>
          <p:nvPr>
            <p:ph type="title" idx="5"/>
          </p:nvPr>
        </p:nvSpPr>
        <p:spPr>
          <a:xfrm>
            <a:off x="438100" y="6858000"/>
            <a:ext cx="28350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011" name="Google Shape;2011;g3d151b725fa_0_1262"/>
          <p:cNvSpPr txBox="1">
            <a:spLocks noGrp="1"/>
          </p:cNvSpPr>
          <p:nvPr>
            <p:ph type="body" idx="1"/>
          </p:nvPr>
        </p:nvSpPr>
        <p:spPr>
          <a:xfrm>
            <a:off x="3673100" y="3429000"/>
            <a:ext cx="726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012" name="Google Shape;2012;g3d151b725fa_0_1262"/>
          <p:cNvSpPr txBox="1">
            <a:spLocks noGrp="1"/>
          </p:cNvSpPr>
          <p:nvPr>
            <p:ph type="body" idx="6"/>
          </p:nvPr>
        </p:nvSpPr>
        <p:spPr>
          <a:xfrm>
            <a:off x="3673100" y="5143500"/>
            <a:ext cx="726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013" name="Google Shape;2013;g3d151b725fa_0_1262"/>
          <p:cNvSpPr txBox="1">
            <a:spLocks noGrp="1"/>
          </p:cNvSpPr>
          <p:nvPr>
            <p:ph type="body" idx="7"/>
          </p:nvPr>
        </p:nvSpPr>
        <p:spPr>
          <a:xfrm>
            <a:off x="3673100" y="6858000"/>
            <a:ext cx="726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9_Big Stat">
  <p:cSld name="TITLE_1">
    <p:spTree>
      <p:nvGrpSpPr>
        <p:cNvPr id="1" name="Shape 195"/>
        <p:cNvGrpSpPr/>
        <p:nvPr/>
      </p:nvGrpSpPr>
      <p:grpSpPr>
        <a:xfrm>
          <a:off x="0" y="0"/>
          <a:ext cx="0" cy="0"/>
          <a:chOff x="0" y="0"/>
          <a:chExt cx="0" cy="0"/>
        </a:xfrm>
      </p:grpSpPr>
      <p:sp>
        <p:nvSpPr>
          <p:cNvPr id="196" name="Google Shape;196;p153"/>
          <p:cNvSpPr txBox="1">
            <a:spLocks noGrp="1"/>
          </p:cNvSpPr>
          <p:nvPr>
            <p:ph type="ctrTitle"/>
          </p:nvPr>
        </p:nvSpPr>
        <p:spPr>
          <a:xfrm>
            <a:off x="1403600" y="3383280"/>
            <a:ext cx="140817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a:endParaRPr/>
          </a:p>
        </p:txBody>
      </p:sp>
      <p:sp>
        <p:nvSpPr>
          <p:cNvPr id="197" name="Google Shape;197;p153"/>
          <p:cNvSpPr txBox="1">
            <a:spLocks noGrp="1"/>
          </p:cNvSpPr>
          <p:nvPr>
            <p:ph type="subTitle" idx="1"/>
          </p:nvPr>
        </p:nvSpPr>
        <p:spPr>
          <a:xfrm>
            <a:off x="1403700" y="5458968"/>
            <a:ext cx="14081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98" name="Google Shape;198;p153"/>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9" name="Google Shape;199;p153"/>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3-Up text 03">
  <p:cSld name="Agenda_1_1_2_1_1_1_2_2_2_1_1_1_1_1_1_1_1_1_2_1_1_1_1_1_2_1_1_2_1_1_1_1_1_1_1_1_1_2">
    <p:spTree>
      <p:nvGrpSpPr>
        <p:cNvPr id="1" name="Shape 2014"/>
        <p:cNvGrpSpPr/>
        <p:nvPr/>
      </p:nvGrpSpPr>
      <p:grpSpPr>
        <a:xfrm>
          <a:off x="0" y="0"/>
          <a:ext cx="0" cy="0"/>
          <a:chOff x="0" y="0"/>
          <a:chExt cx="0" cy="0"/>
        </a:xfrm>
      </p:grpSpPr>
      <p:sp>
        <p:nvSpPr>
          <p:cNvPr id="2015" name="Google Shape;2015;g3d151b725fa_0_1271"/>
          <p:cNvSpPr txBox="1">
            <a:spLocks noGrp="1"/>
          </p:cNvSpPr>
          <p:nvPr>
            <p:ph type="title"/>
          </p:nvPr>
        </p:nvSpPr>
        <p:spPr>
          <a:xfrm>
            <a:off x="457200" y="1714500"/>
            <a:ext cx="34668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016" name="Google Shape;2016;g3d151b725fa_0_1271"/>
          <p:cNvSpPr txBox="1">
            <a:spLocks noGrp="1"/>
          </p:cNvSpPr>
          <p:nvPr>
            <p:ph type="title" idx="2"/>
          </p:nvPr>
        </p:nvSpPr>
        <p:spPr>
          <a:xfrm>
            <a:off x="457200" y="4286250"/>
            <a:ext cx="34668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017" name="Google Shape;2017;g3d151b725fa_0_1271"/>
          <p:cNvSpPr txBox="1">
            <a:spLocks noGrp="1"/>
          </p:cNvSpPr>
          <p:nvPr>
            <p:ph type="title" idx="3"/>
          </p:nvPr>
        </p:nvSpPr>
        <p:spPr>
          <a:xfrm>
            <a:off x="457200" y="6858000"/>
            <a:ext cx="34668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018" name="Google Shape;2018;g3d151b725fa_0_1271"/>
          <p:cNvSpPr txBox="1">
            <a:spLocks noGrp="1"/>
          </p:cNvSpPr>
          <p:nvPr>
            <p:ph type="body" idx="1"/>
          </p:nvPr>
        </p:nvSpPr>
        <p:spPr>
          <a:xfrm>
            <a:off x="5080400" y="1714500"/>
            <a:ext cx="6730800" cy="20808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019" name="Google Shape;2019;g3d151b725fa_0_1271"/>
          <p:cNvSpPr txBox="1">
            <a:spLocks noGrp="1"/>
          </p:cNvSpPr>
          <p:nvPr>
            <p:ph type="body" idx="4"/>
          </p:nvPr>
        </p:nvSpPr>
        <p:spPr>
          <a:xfrm>
            <a:off x="5080400" y="4286100"/>
            <a:ext cx="6730800" cy="2163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020" name="Google Shape;2020;g3d151b725fa_0_1271"/>
          <p:cNvSpPr txBox="1">
            <a:spLocks noGrp="1"/>
          </p:cNvSpPr>
          <p:nvPr>
            <p:ph type="body" idx="5"/>
          </p:nvPr>
        </p:nvSpPr>
        <p:spPr>
          <a:xfrm>
            <a:off x="5080400" y="6858000"/>
            <a:ext cx="6730800" cy="20808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3-Up text 03 - white">
  <p:cSld name="Agenda_1_1_2_1_1_1_2_2_2_1_1_1_1_1_1_1_1_1_2_1_1_1_1_1_2_1_1_2_1_1_1_1_1_1_1_1_1_2_1">
    <p:bg>
      <p:bgPr>
        <a:solidFill>
          <a:schemeClr val="lt1"/>
        </a:solidFill>
        <a:effectLst/>
      </p:bgPr>
    </p:bg>
    <p:spTree>
      <p:nvGrpSpPr>
        <p:cNvPr id="1" name="Shape 2021"/>
        <p:cNvGrpSpPr/>
        <p:nvPr/>
      </p:nvGrpSpPr>
      <p:grpSpPr>
        <a:xfrm>
          <a:off x="0" y="0"/>
          <a:ext cx="0" cy="0"/>
          <a:chOff x="0" y="0"/>
          <a:chExt cx="0" cy="0"/>
        </a:xfrm>
      </p:grpSpPr>
      <p:sp>
        <p:nvSpPr>
          <p:cNvPr id="2022" name="Google Shape;2022;g3d151b725fa_0_1278"/>
          <p:cNvSpPr txBox="1">
            <a:spLocks noGrp="1"/>
          </p:cNvSpPr>
          <p:nvPr>
            <p:ph type="title"/>
          </p:nvPr>
        </p:nvSpPr>
        <p:spPr>
          <a:xfrm>
            <a:off x="457200" y="1714500"/>
            <a:ext cx="34668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023" name="Google Shape;2023;g3d151b725fa_0_1278"/>
          <p:cNvSpPr txBox="1">
            <a:spLocks noGrp="1"/>
          </p:cNvSpPr>
          <p:nvPr>
            <p:ph type="title" idx="2"/>
          </p:nvPr>
        </p:nvSpPr>
        <p:spPr>
          <a:xfrm>
            <a:off x="457200" y="4286250"/>
            <a:ext cx="34668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024" name="Google Shape;2024;g3d151b725fa_0_1278"/>
          <p:cNvSpPr txBox="1">
            <a:spLocks noGrp="1"/>
          </p:cNvSpPr>
          <p:nvPr>
            <p:ph type="title" idx="3"/>
          </p:nvPr>
        </p:nvSpPr>
        <p:spPr>
          <a:xfrm>
            <a:off x="457200" y="6858000"/>
            <a:ext cx="34668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025" name="Google Shape;2025;g3d151b725fa_0_1278"/>
          <p:cNvSpPr txBox="1">
            <a:spLocks noGrp="1"/>
          </p:cNvSpPr>
          <p:nvPr>
            <p:ph type="body" idx="1"/>
          </p:nvPr>
        </p:nvSpPr>
        <p:spPr>
          <a:xfrm>
            <a:off x="5080400" y="1714500"/>
            <a:ext cx="6730800" cy="20808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026" name="Google Shape;2026;g3d151b725fa_0_1278"/>
          <p:cNvSpPr txBox="1">
            <a:spLocks noGrp="1"/>
          </p:cNvSpPr>
          <p:nvPr>
            <p:ph type="body" idx="4"/>
          </p:nvPr>
        </p:nvSpPr>
        <p:spPr>
          <a:xfrm>
            <a:off x="5080400" y="4286100"/>
            <a:ext cx="6730800" cy="2163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027" name="Google Shape;2027;g3d151b725fa_0_1278"/>
          <p:cNvSpPr txBox="1">
            <a:spLocks noGrp="1"/>
          </p:cNvSpPr>
          <p:nvPr>
            <p:ph type="body" idx="5"/>
          </p:nvPr>
        </p:nvSpPr>
        <p:spPr>
          <a:xfrm>
            <a:off x="5080400" y="6858000"/>
            <a:ext cx="6730800" cy="20808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6-Up Bullets">
  <p:cSld name="Agenda_1_1_2_1_1_1_2_2_2_1_1_1_1_1_1_1_1_1_2_1_1_1_1_1_2_1_1_2_1_1">
    <p:spTree>
      <p:nvGrpSpPr>
        <p:cNvPr id="1" name="Shape 2028"/>
        <p:cNvGrpSpPr/>
        <p:nvPr/>
      </p:nvGrpSpPr>
      <p:grpSpPr>
        <a:xfrm>
          <a:off x="0" y="0"/>
          <a:ext cx="0" cy="0"/>
          <a:chOff x="0" y="0"/>
          <a:chExt cx="0" cy="0"/>
        </a:xfrm>
      </p:grpSpPr>
      <p:sp>
        <p:nvSpPr>
          <p:cNvPr id="2029" name="Google Shape;2029;g3d151b725fa_0_1285"/>
          <p:cNvSpPr txBox="1">
            <a:spLocks noGrp="1"/>
          </p:cNvSpPr>
          <p:nvPr>
            <p:ph type="title"/>
          </p:nvPr>
        </p:nvSpPr>
        <p:spPr>
          <a:xfrm>
            <a:off x="438100" y="1689900"/>
            <a:ext cx="53784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030" name="Google Shape;2030;g3d151b725fa_0_1285"/>
          <p:cNvSpPr txBox="1">
            <a:spLocks noGrp="1"/>
          </p:cNvSpPr>
          <p:nvPr>
            <p:ph type="title" idx="2"/>
          </p:nvPr>
        </p:nvSpPr>
        <p:spPr>
          <a:xfrm>
            <a:off x="6273400" y="1689900"/>
            <a:ext cx="51324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031" name="Google Shape;2031;g3d151b725fa_0_1285"/>
          <p:cNvSpPr txBox="1">
            <a:spLocks noGrp="1"/>
          </p:cNvSpPr>
          <p:nvPr>
            <p:ph type="title" idx="3"/>
          </p:nvPr>
        </p:nvSpPr>
        <p:spPr>
          <a:xfrm>
            <a:off x="12108700" y="1689900"/>
            <a:ext cx="50148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032" name="Google Shape;2032;g3d151b725fa_0_1285"/>
          <p:cNvSpPr txBox="1">
            <a:spLocks noGrp="1"/>
          </p:cNvSpPr>
          <p:nvPr>
            <p:ph type="title" idx="4"/>
          </p:nvPr>
        </p:nvSpPr>
        <p:spPr>
          <a:xfrm>
            <a:off x="438100" y="5951600"/>
            <a:ext cx="51324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033" name="Google Shape;2033;g3d151b725fa_0_1285"/>
          <p:cNvSpPr txBox="1">
            <a:spLocks noGrp="1"/>
          </p:cNvSpPr>
          <p:nvPr>
            <p:ph type="title" idx="5"/>
          </p:nvPr>
        </p:nvSpPr>
        <p:spPr>
          <a:xfrm>
            <a:off x="6273400" y="5951600"/>
            <a:ext cx="49506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034" name="Google Shape;2034;g3d151b725fa_0_1285"/>
          <p:cNvSpPr txBox="1">
            <a:spLocks noGrp="1"/>
          </p:cNvSpPr>
          <p:nvPr>
            <p:ph type="title" idx="6"/>
          </p:nvPr>
        </p:nvSpPr>
        <p:spPr>
          <a:xfrm>
            <a:off x="12108700" y="5951600"/>
            <a:ext cx="56046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035" name="Google Shape;2035;g3d151b725fa_0_1285"/>
          <p:cNvSpPr txBox="1">
            <a:spLocks noGrp="1"/>
          </p:cNvSpPr>
          <p:nvPr>
            <p:ph type="body" idx="1"/>
          </p:nvPr>
        </p:nvSpPr>
        <p:spPr>
          <a:xfrm>
            <a:off x="438100" y="257175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036" name="Google Shape;2036;g3d151b725fa_0_1285"/>
          <p:cNvSpPr txBox="1">
            <a:spLocks noGrp="1"/>
          </p:cNvSpPr>
          <p:nvPr>
            <p:ph type="body" idx="7"/>
          </p:nvPr>
        </p:nvSpPr>
        <p:spPr>
          <a:xfrm>
            <a:off x="6273400" y="257175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037" name="Google Shape;2037;g3d151b725fa_0_1285"/>
          <p:cNvSpPr txBox="1">
            <a:spLocks noGrp="1"/>
          </p:cNvSpPr>
          <p:nvPr>
            <p:ph type="body" idx="8"/>
          </p:nvPr>
        </p:nvSpPr>
        <p:spPr>
          <a:xfrm>
            <a:off x="12108700" y="257175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038" name="Google Shape;2038;g3d151b725fa_0_1285"/>
          <p:cNvSpPr txBox="1">
            <a:spLocks noGrp="1"/>
          </p:cNvSpPr>
          <p:nvPr>
            <p:ph type="body" idx="9"/>
          </p:nvPr>
        </p:nvSpPr>
        <p:spPr>
          <a:xfrm>
            <a:off x="438100" y="685800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039" name="Google Shape;2039;g3d151b725fa_0_1285"/>
          <p:cNvSpPr txBox="1">
            <a:spLocks noGrp="1"/>
          </p:cNvSpPr>
          <p:nvPr>
            <p:ph type="body" idx="13"/>
          </p:nvPr>
        </p:nvSpPr>
        <p:spPr>
          <a:xfrm>
            <a:off x="6273400" y="685800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040" name="Google Shape;2040;g3d151b725fa_0_1285"/>
          <p:cNvSpPr txBox="1">
            <a:spLocks noGrp="1"/>
          </p:cNvSpPr>
          <p:nvPr>
            <p:ph type="body" idx="14"/>
          </p:nvPr>
        </p:nvSpPr>
        <p:spPr>
          <a:xfrm>
            <a:off x="12108700" y="685800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6-Up Bullets - white">
  <p:cSld name="Agenda_1_1_2_1_1_1_2_2_2_1_1_1_1_1_1_1_1_1_2_1_1_1_1_1_2_1_1_2_1_1_2">
    <p:bg>
      <p:bgPr>
        <a:solidFill>
          <a:schemeClr val="lt1"/>
        </a:solidFill>
        <a:effectLst/>
      </p:bgPr>
    </p:bg>
    <p:spTree>
      <p:nvGrpSpPr>
        <p:cNvPr id="1" name="Shape 2041"/>
        <p:cNvGrpSpPr/>
        <p:nvPr/>
      </p:nvGrpSpPr>
      <p:grpSpPr>
        <a:xfrm>
          <a:off x="0" y="0"/>
          <a:ext cx="0" cy="0"/>
          <a:chOff x="0" y="0"/>
          <a:chExt cx="0" cy="0"/>
        </a:xfrm>
      </p:grpSpPr>
      <p:sp>
        <p:nvSpPr>
          <p:cNvPr id="2042" name="Google Shape;2042;g3d151b725fa_0_1298"/>
          <p:cNvSpPr txBox="1">
            <a:spLocks noGrp="1"/>
          </p:cNvSpPr>
          <p:nvPr>
            <p:ph type="title"/>
          </p:nvPr>
        </p:nvSpPr>
        <p:spPr>
          <a:xfrm>
            <a:off x="438100" y="1689900"/>
            <a:ext cx="53784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043" name="Google Shape;2043;g3d151b725fa_0_1298"/>
          <p:cNvSpPr txBox="1">
            <a:spLocks noGrp="1"/>
          </p:cNvSpPr>
          <p:nvPr>
            <p:ph type="title" idx="2"/>
          </p:nvPr>
        </p:nvSpPr>
        <p:spPr>
          <a:xfrm>
            <a:off x="6273400" y="1689900"/>
            <a:ext cx="51324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044" name="Google Shape;2044;g3d151b725fa_0_1298"/>
          <p:cNvSpPr txBox="1">
            <a:spLocks noGrp="1"/>
          </p:cNvSpPr>
          <p:nvPr>
            <p:ph type="title" idx="3"/>
          </p:nvPr>
        </p:nvSpPr>
        <p:spPr>
          <a:xfrm>
            <a:off x="12108700" y="1689900"/>
            <a:ext cx="50148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045" name="Google Shape;2045;g3d151b725fa_0_1298"/>
          <p:cNvSpPr txBox="1">
            <a:spLocks noGrp="1"/>
          </p:cNvSpPr>
          <p:nvPr>
            <p:ph type="title" idx="4"/>
          </p:nvPr>
        </p:nvSpPr>
        <p:spPr>
          <a:xfrm>
            <a:off x="438100" y="5951600"/>
            <a:ext cx="51324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046" name="Google Shape;2046;g3d151b725fa_0_1298"/>
          <p:cNvSpPr txBox="1">
            <a:spLocks noGrp="1"/>
          </p:cNvSpPr>
          <p:nvPr>
            <p:ph type="title" idx="5"/>
          </p:nvPr>
        </p:nvSpPr>
        <p:spPr>
          <a:xfrm>
            <a:off x="6273400" y="5951600"/>
            <a:ext cx="49506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047" name="Google Shape;2047;g3d151b725fa_0_1298"/>
          <p:cNvSpPr txBox="1">
            <a:spLocks noGrp="1"/>
          </p:cNvSpPr>
          <p:nvPr>
            <p:ph type="title" idx="6"/>
          </p:nvPr>
        </p:nvSpPr>
        <p:spPr>
          <a:xfrm>
            <a:off x="12108700" y="5951600"/>
            <a:ext cx="56046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048" name="Google Shape;2048;g3d151b725fa_0_1298"/>
          <p:cNvSpPr txBox="1">
            <a:spLocks noGrp="1"/>
          </p:cNvSpPr>
          <p:nvPr>
            <p:ph type="body" idx="1"/>
          </p:nvPr>
        </p:nvSpPr>
        <p:spPr>
          <a:xfrm>
            <a:off x="438100" y="257175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049" name="Google Shape;2049;g3d151b725fa_0_1298"/>
          <p:cNvSpPr txBox="1">
            <a:spLocks noGrp="1"/>
          </p:cNvSpPr>
          <p:nvPr>
            <p:ph type="body" idx="7"/>
          </p:nvPr>
        </p:nvSpPr>
        <p:spPr>
          <a:xfrm>
            <a:off x="6273400" y="257175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050" name="Google Shape;2050;g3d151b725fa_0_1298"/>
          <p:cNvSpPr txBox="1">
            <a:spLocks noGrp="1"/>
          </p:cNvSpPr>
          <p:nvPr>
            <p:ph type="body" idx="8"/>
          </p:nvPr>
        </p:nvSpPr>
        <p:spPr>
          <a:xfrm>
            <a:off x="12108700" y="257175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051" name="Google Shape;2051;g3d151b725fa_0_1298"/>
          <p:cNvSpPr txBox="1">
            <a:spLocks noGrp="1"/>
          </p:cNvSpPr>
          <p:nvPr>
            <p:ph type="body" idx="9"/>
          </p:nvPr>
        </p:nvSpPr>
        <p:spPr>
          <a:xfrm>
            <a:off x="438100" y="685800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052" name="Google Shape;2052;g3d151b725fa_0_1298"/>
          <p:cNvSpPr txBox="1">
            <a:spLocks noGrp="1"/>
          </p:cNvSpPr>
          <p:nvPr>
            <p:ph type="body" idx="13"/>
          </p:nvPr>
        </p:nvSpPr>
        <p:spPr>
          <a:xfrm>
            <a:off x="6273400" y="685800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053" name="Google Shape;2053;g3d151b725fa_0_1298"/>
          <p:cNvSpPr txBox="1">
            <a:spLocks noGrp="1"/>
          </p:cNvSpPr>
          <p:nvPr>
            <p:ph type="body" idx="14"/>
          </p:nvPr>
        </p:nvSpPr>
        <p:spPr>
          <a:xfrm>
            <a:off x="12108700" y="685800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6-Up Text 01">
  <p:cSld name="Agenda_1_1_2_1_1_1_2_2_2_1_1_1_1_1_1_1_1_1_2_1_1_1_1_1_2_1_1_2_1_1_1">
    <p:spTree>
      <p:nvGrpSpPr>
        <p:cNvPr id="1" name="Shape 2054"/>
        <p:cNvGrpSpPr/>
        <p:nvPr/>
      </p:nvGrpSpPr>
      <p:grpSpPr>
        <a:xfrm>
          <a:off x="0" y="0"/>
          <a:ext cx="0" cy="0"/>
          <a:chOff x="0" y="0"/>
          <a:chExt cx="0" cy="0"/>
        </a:xfrm>
      </p:grpSpPr>
      <p:sp>
        <p:nvSpPr>
          <p:cNvPr id="2055" name="Google Shape;2055;g3d151b725fa_0_1311"/>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056" name="Google Shape;2056;g3d151b725fa_0_1311"/>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057" name="Google Shape;2057;g3d151b725fa_0_1311"/>
          <p:cNvSpPr txBox="1">
            <a:spLocks noGrp="1"/>
          </p:cNvSpPr>
          <p:nvPr>
            <p:ph type="title" idx="3"/>
          </p:nvPr>
        </p:nvSpPr>
        <p:spPr>
          <a:xfrm>
            <a:off x="438100" y="3429000"/>
            <a:ext cx="40758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058" name="Google Shape;2058;g3d151b725fa_0_1311"/>
          <p:cNvSpPr txBox="1">
            <a:spLocks noGrp="1"/>
          </p:cNvSpPr>
          <p:nvPr>
            <p:ph type="title" idx="4"/>
          </p:nvPr>
        </p:nvSpPr>
        <p:spPr>
          <a:xfrm>
            <a:off x="438100" y="6858000"/>
            <a:ext cx="40758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059" name="Google Shape;2059;g3d151b725fa_0_1311"/>
          <p:cNvSpPr txBox="1">
            <a:spLocks noGrp="1"/>
          </p:cNvSpPr>
          <p:nvPr>
            <p:ph type="body" idx="1"/>
          </p:nvPr>
        </p:nvSpPr>
        <p:spPr>
          <a:xfrm>
            <a:off x="438100" y="42947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060" name="Google Shape;2060;g3d151b725fa_0_1311"/>
          <p:cNvSpPr txBox="1">
            <a:spLocks noGrp="1"/>
          </p:cNvSpPr>
          <p:nvPr>
            <p:ph type="body" idx="5"/>
          </p:nvPr>
        </p:nvSpPr>
        <p:spPr>
          <a:xfrm>
            <a:off x="438100" y="77152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061" name="Google Shape;2061;g3d151b725fa_0_1311"/>
          <p:cNvSpPr txBox="1">
            <a:spLocks noGrp="1"/>
          </p:cNvSpPr>
          <p:nvPr>
            <p:ph type="title" idx="6"/>
          </p:nvPr>
        </p:nvSpPr>
        <p:spPr>
          <a:xfrm>
            <a:off x="6282950" y="3429000"/>
            <a:ext cx="40758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062" name="Google Shape;2062;g3d151b725fa_0_1311"/>
          <p:cNvSpPr txBox="1">
            <a:spLocks noGrp="1"/>
          </p:cNvSpPr>
          <p:nvPr>
            <p:ph type="title" idx="7"/>
          </p:nvPr>
        </p:nvSpPr>
        <p:spPr>
          <a:xfrm>
            <a:off x="6282950" y="6858000"/>
            <a:ext cx="40758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063" name="Google Shape;2063;g3d151b725fa_0_1311"/>
          <p:cNvSpPr txBox="1">
            <a:spLocks noGrp="1"/>
          </p:cNvSpPr>
          <p:nvPr>
            <p:ph type="body" idx="8"/>
          </p:nvPr>
        </p:nvSpPr>
        <p:spPr>
          <a:xfrm>
            <a:off x="6282950" y="42947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064" name="Google Shape;2064;g3d151b725fa_0_1311"/>
          <p:cNvSpPr txBox="1">
            <a:spLocks noGrp="1"/>
          </p:cNvSpPr>
          <p:nvPr>
            <p:ph type="body" idx="9"/>
          </p:nvPr>
        </p:nvSpPr>
        <p:spPr>
          <a:xfrm>
            <a:off x="6282950" y="77152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065" name="Google Shape;2065;g3d151b725fa_0_1311"/>
          <p:cNvSpPr txBox="1">
            <a:spLocks noGrp="1"/>
          </p:cNvSpPr>
          <p:nvPr>
            <p:ph type="title" idx="13"/>
          </p:nvPr>
        </p:nvSpPr>
        <p:spPr>
          <a:xfrm>
            <a:off x="12097950" y="3429000"/>
            <a:ext cx="40758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066" name="Google Shape;2066;g3d151b725fa_0_1311"/>
          <p:cNvSpPr txBox="1">
            <a:spLocks noGrp="1"/>
          </p:cNvSpPr>
          <p:nvPr>
            <p:ph type="title" idx="14"/>
          </p:nvPr>
        </p:nvSpPr>
        <p:spPr>
          <a:xfrm>
            <a:off x="12097950" y="6858000"/>
            <a:ext cx="40758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067" name="Google Shape;2067;g3d151b725fa_0_1311"/>
          <p:cNvSpPr txBox="1">
            <a:spLocks noGrp="1"/>
          </p:cNvSpPr>
          <p:nvPr>
            <p:ph type="body" idx="15"/>
          </p:nvPr>
        </p:nvSpPr>
        <p:spPr>
          <a:xfrm>
            <a:off x="12097950" y="42947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068" name="Google Shape;2068;g3d151b725fa_0_1311"/>
          <p:cNvSpPr txBox="1">
            <a:spLocks noGrp="1"/>
          </p:cNvSpPr>
          <p:nvPr>
            <p:ph type="body" idx="16"/>
          </p:nvPr>
        </p:nvSpPr>
        <p:spPr>
          <a:xfrm>
            <a:off x="12097950" y="77152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6-Up Text 01 - white">
  <p:cSld name="Agenda_1_1_2_1_1_1_2_2_2_1_1_1_1_1_1_1_1_1_2_1_1_1_1_1_2_1_1_2_1_1_1_2">
    <p:bg>
      <p:bgPr>
        <a:solidFill>
          <a:schemeClr val="lt1"/>
        </a:solidFill>
        <a:effectLst/>
      </p:bgPr>
    </p:bg>
    <p:spTree>
      <p:nvGrpSpPr>
        <p:cNvPr id="1" name="Shape 2069"/>
        <p:cNvGrpSpPr/>
        <p:nvPr/>
      </p:nvGrpSpPr>
      <p:grpSpPr>
        <a:xfrm>
          <a:off x="0" y="0"/>
          <a:ext cx="0" cy="0"/>
          <a:chOff x="0" y="0"/>
          <a:chExt cx="0" cy="0"/>
        </a:xfrm>
      </p:grpSpPr>
      <p:sp>
        <p:nvSpPr>
          <p:cNvPr id="2070" name="Google Shape;2070;g3d151b725fa_0_1326"/>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071" name="Google Shape;2071;g3d151b725fa_0_1326"/>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072" name="Google Shape;2072;g3d151b725fa_0_1326"/>
          <p:cNvSpPr txBox="1">
            <a:spLocks noGrp="1"/>
          </p:cNvSpPr>
          <p:nvPr>
            <p:ph type="title" idx="3"/>
          </p:nvPr>
        </p:nvSpPr>
        <p:spPr>
          <a:xfrm>
            <a:off x="438100" y="3429000"/>
            <a:ext cx="40758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073" name="Google Shape;2073;g3d151b725fa_0_1326"/>
          <p:cNvSpPr txBox="1">
            <a:spLocks noGrp="1"/>
          </p:cNvSpPr>
          <p:nvPr>
            <p:ph type="title" idx="4"/>
          </p:nvPr>
        </p:nvSpPr>
        <p:spPr>
          <a:xfrm>
            <a:off x="438100" y="6858000"/>
            <a:ext cx="40758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074" name="Google Shape;2074;g3d151b725fa_0_1326"/>
          <p:cNvSpPr txBox="1">
            <a:spLocks noGrp="1"/>
          </p:cNvSpPr>
          <p:nvPr>
            <p:ph type="body" idx="1"/>
          </p:nvPr>
        </p:nvSpPr>
        <p:spPr>
          <a:xfrm>
            <a:off x="438100" y="42947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075" name="Google Shape;2075;g3d151b725fa_0_1326"/>
          <p:cNvSpPr txBox="1">
            <a:spLocks noGrp="1"/>
          </p:cNvSpPr>
          <p:nvPr>
            <p:ph type="body" idx="5"/>
          </p:nvPr>
        </p:nvSpPr>
        <p:spPr>
          <a:xfrm>
            <a:off x="438100" y="77152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076" name="Google Shape;2076;g3d151b725fa_0_1326"/>
          <p:cNvSpPr txBox="1">
            <a:spLocks noGrp="1"/>
          </p:cNvSpPr>
          <p:nvPr>
            <p:ph type="title" idx="6"/>
          </p:nvPr>
        </p:nvSpPr>
        <p:spPr>
          <a:xfrm>
            <a:off x="6282950" y="3429000"/>
            <a:ext cx="40758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077" name="Google Shape;2077;g3d151b725fa_0_1326"/>
          <p:cNvSpPr txBox="1">
            <a:spLocks noGrp="1"/>
          </p:cNvSpPr>
          <p:nvPr>
            <p:ph type="title" idx="7"/>
          </p:nvPr>
        </p:nvSpPr>
        <p:spPr>
          <a:xfrm>
            <a:off x="6282950" y="6858000"/>
            <a:ext cx="40758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078" name="Google Shape;2078;g3d151b725fa_0_1326"/>
          <p:cNvSpPr txBox="1">
            <a:spLocks noGrp="1"/>
          </p:cNvSpPr>
          <p:nvPr>
            <p:ph type="body" idx="8"/>
          </p:nvPr>
        </p:nvSpPr>
        <p:spPr>
          <a:xfrm>
            <a:off x="6282950" y="42947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079" name="Google Shape;2079;g3d151b725fa_0_1326"/>
          <p:cNvSpPr txBox="1">
            <a:spLocks noGrp="1"/>
          </p:cNvSpPr>
          <p:nvPr>
            <p:ph type="body" idx="9"/>
          </p:nvPr>
        </p:nvSpPr>
        <p:spPr>
          <a:xfrm>
            <a:off x="6282950" y="77152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080" name="Google Shape;2080;g3d151b725fa_0_1326"/>
          <p:cNvSpPr txBox="1">
            <a:spLocks noGrp="1"/>
          </p:cNvSpPr>
          <p:nvPr>
            <p:ph type="title" idx="13"/>
          </p:nvPr>
        </p:nvSpPr>
        <p:spPr>
          <a:xfrm>
            <a:off x="12097950" y="3429000"/>
            <a:ext cx="40758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081" name="Google Shape;2081;g3d151b725fa_0_1326"/>
          <p:cNvSpPr txBox="1">
            <a:spLocks noGrp="1"/>
          </p:cNvSpPr>
          <p:nvPr>
            <p:ph type="title" idx="14"/>
          </p:nvPr>
        </p:nvSpPr>
        <p:spPr>
          <a:xfrm>
            <a:off x="12097950" y="6858000"/>
            <a:ext cx="40758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082" name="Google Shape;2082;g3d151b725fa_0_1326"/>
          <p:cNvSpPr txBox="1">
            <a:spLocks noGrp="1"/>
          </p:cNvSpPr>
          <p:nvPr>
            <p:ph type="body" idx="15"/>
          </p:nvPr>
        </p:nvSpPr>
        <p:spPr>
          <a:xfrm>
            <a:off x="12097950" y="42947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083" name="Google Shape;2083;g3d151b725fa_0_1326"/>
          <p:cNvSpPr txBox="1">
            <a:spLocks noGrp="1"/>
          </p:cNvSpPr>
          <p:nvPr>
            <p:ph type="body" idx="16"/>
          </p:nvPr>
        </p:nvSpPr>
        <p:spPr>
          <a:xfrm>
            <a:off x="12097950" y="77152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6-Up Text 02">
  <p:cSld name="Agenda_1_1_2_1_1_1_2_2_2_1_1_1_1_1_1_1_1_1_2_1_1_1_1_1_2_1_1_2_1_1_1_1_1_1">
    <p:spTree>
      <p:nvGrpSpPr>
        <p:cNvPr id="1" name="Shape 2084"/>
        <p:cNvGrpSpPr/>
        <p:nvPr/>
      </p:nvGrpSpPr>
      <p:grpSpPr>
        <a:xfrm>
          <a:off x="0" y="0"/>
          <a:ext cx="0" cy="0"/>
          <a:chOff x="0" y="0"/>
          <a:chExt cx="0" cy="0"/>
        </a:xfrm>
      </p:grpSpPr>
      <p:sp>
        <p:nvSpPr>
          <p:cNvPr id="2085" name="Google Shape;2085;g3d151b725fa_0_1341"/>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086" name="Google Shape;2086;g3d151b725fa_0_1341"/>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087" name="Google Shape;2087;g3d151b725fa_0_1341"/>
          <p:cNvSpPr txBox="1">
            <a:spLocks noGrp="1"/>
          </p:cNvSpPr>
          <p:nvPr>
            <p:ph type="title" idx="3"/>
          </p:nvPr>
        </p:nvSpPr>
        <p:spPr>
          <a:xfrm>
            <a:off x="438100" y="3429000"/>
            <a:ext cx="23442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088" name="Google Shape;2088;g3d151b725fa_0_1341"/>
          <p:cNvSpPr txBox="1">
            <a:spLocks noGrp="1"/>
          </p:cNvSpPr>
          <p:nvPr>
            <p:ph type="title" idx="4"/>
          </p:nvPr>
        </p:nvSpPr>
        <p:spPr>
          <a:xfrm>
            <a:off x="438100" y="5143500"/>
            <a:ext cx="23442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089" name="Google Shape;2089;g3d151b725fa_0_1341"/>
          <p:cNvSpPr txBox="1">
            <a:spLocks noGrp="1"/>
          </p:cNvSpPr>
          <p:nvPr>
            <p:ph type="title" idx="5"/>
          </p:nvPr>
        </p:nvSpPr>
        <p:spPr>
          <a:xfrm>
            <a:off x="438100" y="6858000"/>
            <a:ext cx="23442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090" name="Google Shape;2090;g3d151b725fa_0_1341"/>
          <p:cNvSpPr txBox="1">
            <a:spLocks noGrp="1"/>
          </p:cNvSpPr>
          <p:nvPr>
            <p:ph type="title" idx="6"/>
          </p:nvPr>
        </p:nvSpPr>
        <p:spPr>
          <a:xfrm>
            <a:off x="9286900" y="3429000"/>
            <a:ext cx="23442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091" name="Google Shape;2091;g3d151b725fa_0_1341"/>
          <p:cNvSpPr txBox="1">
            <a:spLocks noGrp="1"/>
          </p:cNvSpPr>
          <p:nvPr>
            <p:ph type="title" idx="7"/>
          </p:nvPr>
        </p:nvSpPr>
        <p:spPr>
          <a:xfrm>
            <a:off x="9286900" y="5143500"/>
            <a:ext cx="23442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092" name="Google Shape;2092;g3d151b725fa_0_1341"/>
          <p:cNvSpPr txBox="1">
            <a:spLocks noGrp="1"/>
          </p:cNvSpPr>
          <p:nvPr>
            <p:ph type="title" idx="8"/>
          </p:nvPr>
        </p:nvSpPr>
        <p:spPr>
          <a:xfrm>
            <a:off x="9286900" y="6858000"/>
            <a:ext cx="23442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093" name="Google Shape;2093;g3d151b725fa_0_1341"/>
          <p:cNvSpPr txBox="1">
            <a:spLocks noGrp="1"/>
          </p:cNvSpPr>
          <p:nvPr>
            <p:ph type="body" idx="1"/>
          </p:nvPr>
        </p:nvSpPr>
        <p:spPr>
          <a:xfrm>
            <a:off x="3273050" y="3429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094" name="Google Shape;2094;g3d151b725fa_0_1341"/>
          <p:cNvSpPr txBox="1">
            <a:spLocks noGrp="1"/>
          </p:cNvSpPr>
          <p:nvPr>
            <p:ph type="body" idx="9"/>
          </p:nvPr>
        </p:nvSpPr>
        <p:spPr>
          <a:xfrm>
            <a:off x="3273050" y="51435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095" name="Google Shape;2095;g3d151b725fa_0_1341"/>
          <p:cNvSpPr txBox="1">
            <a:spLocks noGrp="1"/>
          </p:cNvSpPr>
          <p:nvPr>
            <p:ph type="body" idx="13"/>
          </p:nvPr>
        </p:nvSpPr>
        <p:spPr>
          <a:xfrm>
            <a:off x="3273050" y="6858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096" name="Google Shape;2096;g3d151b725fa_0_1341"/>
          <p:cNvSpPr txBox="1">
            <a:spLocks noGrp="1"/>
          </p:cNvSpPr>
          <p:nvPr>
            <p:ph type="body" idx="14"/>
          </p:nvPr>
        </p:nvSpPr>
        <p:spPr>
          <a:xfrm>
            <a:off x="12097950" y="3429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097" name="Google Shape;2097;g3d151b725fa_0_1341"/>
          <p:cNvSpPr txBox="1">
            <a:spLocks noGrp="1"/>
          </p:cNvSpPr>
          <p:nvPr>
            <p:ph type="body" idx="15"/>
          </p:nvPr>
        </p:nvSpPr>
        <p:spPr>
          <a:xfrm>
            <a:off x="12097950" y="51435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098" name="Google Shape;2098;g3d151b725fa_0_1341"/>
          <p:cNvSpPr txBox="1">
            <a:spLocks noGrp="1"/>
          </p:cNvSpPr>
          <p:nvPr>
            <p:ph type="body" idx="16"/>
          </p:nvPr>
        </p:nvSpPr>
        <p:spPr>
          <a:xfrm>
            <a:off x="12097950" y="6858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6-Up Text 02 - white">
  <p:cSld name="Agenda_1_1_2_1_1_1_2_2_2_1_1_1_1_1_1_1_1_1_2_1_1_1_1_1_2_1_1_2_1_1_1_1_1_1_2">
    <p:bg>
      <p:bgPr>
        <a:solidFill>
          <a:schemeClr val="lt1"/>
        </a:solidFill>
        <a:effectLst/>
      </p:bgPr>
    </p:bg>
    <p:spTree>
      <p:nvGrpSpPr>
        <p:cNvPr id="1" name="Shape 2099"/>
        <p:cNvGrpSpPr/>
        <p:nvPr/>
      </p:nvGrpSpPr>
      <p:grpSpPr>
        <a:xfrm>
          <a:off x="0" y="0"/>
          <a:ext cx="0" cy="0"/>
          <a:chOff x="0" y="0"/>
          <a:chExt cx="0" cy="0"/>
        </a:xfrm>
      </p:grpSpPr>
      <p:sp>
        <p:nvSpPr>
          <p:cNvPr id="2100" name="Google Shape;2100;g3d151b725fa_0_1356"/>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101" name="Google Shape;2101;g3d151b725fa_0_1356"/>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102" name="Google Shape;2102;g3d151b725fa_0_1356"/>
          <p:cNvSpPr txBox="1">
            <a:spLocks noGrp="1"/>
          </p:cNvSpPr>
          <p:nvPr>
            <p:ph type="title" idx="3"/>
          </p:nvPr>
        </p:nvSpPr>
        <p:spPr>
          <a:xfrm>
            <a:off x="438100" y="3429000"/>
            <a:ext cx="23442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103" name="Google Shape;2103;g3d151b725fa_0_1356"/>
          <p:cNvSpPr txBox="1">
            <a:spLocks noGrp="1"/>
          </p:cNvSpPr>
          <p:nvPr>
            <p:ph type="title" idx="4"/>
          </p:nvPr>
        </p:nvSpPr>
        <p:spPr>
          <a:xfrm>
            <a:off x="438100" y="5143500"/>
            <a:ext cx="23442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104" name="Google Shape;2104;g3d151b725fa_0_1356"/>
          <p:cNvSpPr txBox="1">
            <a:spLocks noGrp="1"/>
          </p:cNvSpPr>
          <p:nvPr>
            <p:ph type="title" idx="5"/>
          </p:nvPr>
        </p:nvSpPr>
        <p:spPr>
          <a:xfrm>
            <a:off x="438100" y="6858000"/>
            <a:ext cx="23442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105" name="Google Shape;2105;g3d151b725fa_0_1356"/>
          <p:cNvSpPr txBox="1">
            <a:spLocks noGrp="1"/>
          </p:cNvSpPr>
          <p:nvPr>
            <p:ph type="title" idx="6"/>
          </p:nvPr>
        </p:nvSpPr>
        <p:spPr>
          <a:xfrm>
            <a:off x="9286900" y="3429000"/>
            <a:ext cx="23442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106" name="Google Shape;2106;g3d151b725fa_0_1356"/>
          <p:cNvSpPr txBox="1">
            <a:spLocks noGrp="1"/>
          </p:cNvSpPr>
          <p:nvPr>
            <p:ph type="title" idx="7"/>
          </p:nvPr>
        </p:nvSpPr>
        <p:spPr>
          <a:xfrm>
            <a:off x="9286900" y="5143500"/>
            <a:ext cx="23442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107" name="Google Shape;2107;g3d151b725fa_0_1356"/>
          <p:cNvSpPr txBox="1">
            <a:spLocks noGrp="1"/>
          </p:cNvSpPr>
          <p:nvPr>
            <p:ph type="title" idx="8"/>
          </p:nvPr>
        </p:nvSpPr>
        <p:spPr>
          <a:xfrm>
            <a:off x="9286900" y="6858000"/>
            <a:ext cx="23442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108" name="Google Shape;2108;g3d151b725fa_0_1356"/>
          <p:cNvSpPr txBox="1">
            <a:spLocks noGrp="1"/>
          </p:cNvSpPr>
          <p:nvPr>
            <p:ph type="body" idx="1"/>
          </p:nvPr>
        </p:nvSpPr>
        <p:spPr>
          <a:xfrm>
            <a:off x="3273050" y="3429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109" name="Google Shape;2109;g3d151b725fa_0_1356"/>
          <p:cNvSpPr txBox="1">
            <a:spLocks noGrp="1"/>
          </p:cNvSpPr>
          <p:nvPr>
            <p:ph type="body" idx="9"/>
          </p:nvPr>
        </p:nvSpPr>
        <p:spPr>
          <a:xfrm>
            <a:off x="3273050" y="51435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110" name="Google Shape;2110;g3d151b725fa_0_1356"/>
          <p:cNvSpPr txBox="1">
            <a:spLocks noGrp="1"/>
          </p:cNvSpPr>
          <p:nvPr>
            <p:ph type="body" idx="13"/>
          </p:nvPr>
        </p:nvSpPr>
        <p:spPr>
          <a:xfrm>
            <a:off x="3273050" y="6858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111" name="Google Shape;2111;g3d151b725fa_0_1356"/>
          <p:cNvSpPr txBox="1">
            <a:spLocks noGrp="1"/>
          </p:cNvSpPr>
          <p:nvPr>
            <p:ph type="body" idx="14"/>
          </p:nvPr>
        </p:nvSpPr>
        <p:spPr>
          <a:xfrm>
            <a:off x="12097950" y="3429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112" name="Google Shape;2112;g3d151b725fa_0_1356"/>
          <p:cNvSpPr txBox="1">
            <a:spLocks noGrp="1"/>
          </p:cNvSpPr>
          <p:nvPr>
            <p:ph type="body" idx="15"/>
          </p:nvPr>
        </p:nvSpPr>
        <p:spPr>
          <a:xfrm>
            <a:off x="12097950" y="51435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113" name="Google Shape;2113;g3d151b725fa_0_1356"/>
          <p:cNvSpPr txBox="1">
            <a:spLocks noGrp="1"/>
          </p:cNvSpPr>
          <p:nvPr>
            <p:ph type="body" idx="16"/>
          </p:nvPr>
        </p:nvSpPr>
        <p:spPr>
          <a:xfrm>
            <a:off x="12097950" y="6858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End Card">
  <p:cSld name="Agenda_1_1_2_1_1_1_2_2_2_1_1_1_1_1_1_1_1_1_2_1_1_1_1_1_2_1_1_2_1_1_1_1_1_1_1_1_1_1_1_1">
    <p:spTree>
      <p:nvGrpSpPr>
        <p:cNvPr id="1" name="Shape 2114"/>
        <p:cNvGrpSpPr/>
        <p:nvPr/>
      </p:nvGrpSpPr>
      <p:grpSpPr>
        <a:xfrm>
          <a:off x="0" y="0"/>
          <a:ext cx="0" cy="0"/>
          <a:chOff x="0" y="0"/>
          <a:chExt cx="0" cy="0"/>
        </a:xfrm>
      </p:grpSpPr>
      <p:sp>
        <p:nvSpPr>
          <p:cNvPr id="2115" name="Google Shape;2115;g3d151b725fa_0_1371"/>
          <p:cNvSpPr/>
          <p:nvPr/>
        </p:nvSpPr>
        <p:spPr>
          <a:xfrm>
            <a:off x="0" y="0"/>
            <a:ext cx="18288000" cy="673200"/>
          </a:xfrm>
          <a:prstGeom prst="rect">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Instagram Sans"/>
              <a:ea typeface="Instagram Sans"/>
              <a:cs typeface="Instagram Sans"/>
              <a:sym typeface="Instagram Sans"/>
            </a:endParaRPr>
          </a:p>
        </p:txBody>
      </p:sp>
      <p:pic>
        <p:nvPicPr>
          <p:cNvPr id="2116" name="Google Shape;2116;g3d151b725fa_0_1371" title="Group 2147229645.png"/>
          <p:cNvPicPr preferRelativeResize="0"/>
          <p:nvPr/>
        </p:nvPicPr>
        <p:blipFill rotWithShape="1">
          <a:blip r:embed="rId2">
            <a:alphaModFix/>
          </a:blip>
          <a:srcRect l="-821" t="-4310" r="-1744" b="-11231"/>
          <a:stretch/>
        </p:blipFill>
        <p:spPr>
          <a:xfrm>
            <a:off x="6088650" y="4511100"/>
            <a:ext cx="6113147" cy="1375400"/>
          </a:xfrm>
          <a:prstGeom prst="rect">
            <a:avLst/>
          </a:prstGeom>
          <a:noFill/>
          <a:ln>
            <a:noFill/>
          </a:ln>
        </p:spPr>
      </p:pic>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End Card 1">
  <p:cSld name="Agenda_1_1_2_1_1_1_2_2_2_1_1_1_1_1_1_1_1_1_2_1_1_1_1_1_2_1_1_2_1_1_1_1_1_1_1_1_1_1_1_1_1">
    <p:spTree>
      <p:nvGrpSpPr>
        <p:cNvPr id="1" name="Shape 2117"/>
        <p:cNvGrpSpPr/>
        <p:nvPr/>
      </p:nvGrpSpPr>
      <p:grpSpPr>
        <a:xfrm>
          <a:off x="0" y="0"/>
          <a:ext cx="0" cy="0"/>
          <a:chOff x="0" y="0"/>
          <a:chExt cx="0" cy="0"/>
        </a:xfrm>
      </p:grpSpPr>
      <p:sp>
        <p:nvSpPr>
          <p:cNvPr id="2118" name="Google Shape;2118;g3d151b725fa_0_1374"/>
          <p:cNvSpPr/>
          <p:nvPr/>
        </p:nvSpPr>
        <p:spPr>
          <a:xfrm>
            <a:off x="0" y="0"/>
            <a:ext cx="18288000" cy="673200"/>
          </a:xfrm>
          <a:prstGeom prst="rect">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Instagram Sans"/>
              <a:ea typeface="Instagram Sans"/>
              <a:cs typeface="Instagram Sans"/>
              <a:sym typeface="Instagram Sans"/>
            </a:endParaRPr>
          </a:p>
        </p:txBody>
      </p:sp>
      <p:pic>
        <p:nvPicPr>
          <p:cNvPr id="2119" name="Google Shape;2119;g3d151b725fa_0_1374" title="Group 2147229644.png"/>
          <p:cNvPicPr preferRelativeResize="0"/>
          <p:nvPr/>
        </p:nvPicPr>
        <p:blipFill rotWithShape="1">
          <a:blip r:embed="rId2">
            <a:alphaModFix/>
          </a:blip>
          <a:srcRect l="-1233" t="-5082" r="-1531" b="-6600"/>
          <a:stretch/>
        </p:blipFill>
        <p:spPr>
          <a:xfrm>
            <a:off x="6064150" y="4501900"/>
            <a:ext cx="6125404" cy="13294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52_Stats (Two)">
  <p:cSld name="TITLE_1_1">
    <p:spTree>
      <p:nvGrpSpPr>
        <p:cNvPr id="1" name="Shape 200"/>
        <p:cNvGrpSpPr/>
        <p:nvPr/>
      </p:nvGrpSpPr>
      <p:grpSpPr>
        <a:xfrm>
          <a:off x="0" y="0"/>
          <a:ext cx="0" cy="0"/>
          <a:chOff x="0" y="0"/>
          <a:chExt cx="0" cy="0"/>
        </a:xfrm>
      </p:grpSpPr>
      <p:sp>
        <p:nvSpPr>
          <p:cNvPr id="201" name="Google Shape;201;p154"/>
          <p:cNvSpPr txBox="1">
            <a:spLocks noGrp="1"/>
          </p:cNvSpPr>
          <p:nvPr>
            <p:ph type="ctrTitle"/>
          </p:nvPr>
        </p:nvSpPr>
        <p:spPr>
          <a:xfrm>
            <a:off x="1403600" y="3383280"/>
            <a:ext cx="63369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202" name="Google Shape;202;p154"/>
          <p:cNvSpPr txBox="1">
            <a:spLocks noGrp="1"/>
          </p:cNvSpPr>
          <p:nvPr>
            <p:ph type="subTitle" idx="1"/>
          </p:nvPr>
        </p:nvSpPr>
        <p:spPr>
          <a:xfrm>
            <a:off x="140370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03" name="Google Shape;203;p154"/>
          <p:cNvSpPr txBox="1">
            <a:spLocks noGrp="1"/>
          </p:cNvSpPr>
          <p:nvPr>
            <p:ph type="ctrTitle" idx="2"/>
          </p:nvPr>
        </p:nvSpPr>
        <p:spPr>
          <a:xfrm>
            <a:off x="10556750" y="3383280"/>
            <a:ext cx="63369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204" name="Google Shape;204;p154"/>
          <p:cNvSpPr txBox="1">
            <a:spLocks noGrp="1"/>
          </p:cNvSpPr>
          <p:nvPr>
            <p:ph type="subTitle" idx="3"/>
          </p:nvPr>
        </p:nvSpPr>
        <p:spPr>
          <a:xfrm>
            <a:off x="1055685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05" name="Google Shape;205;p154"/>
          <p:cNvSpPr txBox="1">
            <a:spLocks noGrp="1"/>
          </p:cNvSpPr>
          <p:nvPr>
            <p:ph type="subTitle" idx="4"/>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06" name="Google Shape;206;p154"/>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20"/>
        <p:cNvGrpSpPr/>
        <p:nvPr/>
      </p:nvGrpSpPr>
      <p:grpSpPr>
        <a:xfrm>
          <a:off x="0" y="0"/>
          <a:ext cx="0" cy="0"/>
          <a:chOff x="0" y="0"/>
          <a:chExt cx="0" cy="0"/>
        </a:xfrm>
      </p:grpSpPr>
      <p:sp>
        <p:nvSpPr>
          <p:cNvPr id="2121" name="Google Shape;2121;g3d151b725fa_0_1377"/>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Autofit/>
          </a:bodyPr>
          <a:lstStyle>
            <a:lvl1pPr lvl="0">
              <a:buNone/>
              <a:defRPr sz="2800"/>
            </a:lvl1pPr>
            <a:lvl2pPr lvl="1">
              <a:buNone/>
              <a:defRPr sz="2800"/>
            </a:lvl2pPr>
            <a:lvl3pPr lvl="2">
              <a:buNone/>
              <a:defRPr sz="2800"/>
            </a:lvl3pPr>
            <a:lvl4pPr lvl="3">
              <a:buNone/>
              <a:defRPr sz="2800"/>
            </a:lvl4pPr>
            <a:lvl5pPr lvl="4">
              <a:buNone/>
              <a:defRPr sz="2800"/>
            </a:lvl5pPr>
            <a:lvl6pPr lvl="5">
              <a:buNone/>
              <a:defRPr sz="2800"/>
            </a:lvl6pPr>
            <a:lvl7pPr lvl="6">
              <a:buNone/>
              <a:defRPr sz="2800"/>
            </a:lvl7pPr>
            <a:lvl8pPr lvl="7">
              <a:buNone/>
              <a:defRPr sz="2800"/>
            </a:lvl8pPr>
            <a:lvl9pPr lvl="8">
              <a:buNone/>
              <a:defRPr sz="28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Big Statement - Pink">
  <p:cSld name="Big Statement - Pink">
    <p:bg>
      <p:bgPr>
        <a:solidFill>
          <a:schemeClr val="dk1"/>
        </a:solidFill>
        <a:effectLst/>
      </p:bgPr>
    </p:bg>
    <p:spTree>
      <p:nvGrpSpPr>
        <p:cNvPr id="1" name="Shape 2122"/>
        <p:cNvGrpSpPr/>
        <p:nvPr/>
      </p:nvGrpSpPr>
      <p:grpSpPr>
        <a:xfrm>
          <a:off x="0" y="0"/>
          <a:ext cx="0" cy="0"/>
          <a:chOff x="0" y="0"/>
          <a:chExt cx="0" cy="0"/>
        </a:xfrm>
      </p:grpSpPr>
      <p:sp>
        <p:nvSpPr>
          <p:cNvPr id="2123" name="Google Shape;2123;g3d151b725fa_0_1379"/>
          <p:cNvSpPr txBox="1">
            <a:spLocks noGrp="1"/>
          </p:cNvSpPr>
          <p:nvPr>
            <p:ph type="title"/>
          </p:nvPr>
        </p:nvSpPr>
        <p:spPr>
          <a:xfrm>
            <a:off x="857250" y="2571750"/>
            <a:ext cx="109728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600"/>
              <a:buFont typeface="Helvetica Neue"/>
              <a:buNone/>
              <a:defRPr sz="3600">
                <a:solidFill>
                  <a:schemeClr val="lt1"/>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124" name="Google Shape;2124;g3d151b725fa_0_1379"/>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a:solidFill>
                  <a:schemeClr val="lt1"/>
                </a:solidFill>
                <a:latin typeface="Helvetica Neue"/>
                <a:ea typeface="Helvetica Neue"/>
                <a:cs typeface="Helvetica Neue"/>
                <a:sym typeface="Helvetica Neue"/>
              </a:defRPr>
            </a:lvl1pPr>
            <a:lvl2pPr marL="0" marR="0" lvl="1" indent="0" algn="r">
              <a:spcBef>
                <a:spcPts val="0"/>
              </a:spcBef>
              <a:buNone/>
              <a:defRPr sz="1000" b="0">
                <a:solidFill>
                  <a:schemeClr val="lt1"/>
                </a:solidFill>
                <a:latin typeface="Helvetica Neue"/>
                <a:ea typeface="Helvetica Neue"/>
                <a:cs typeface="Helvetica Neue"/>
                <a:sym typeface="Helvetica Neue"/>
              </a:defRPr>
            </a:lvl2pPr>
            <a:lvl3pPr marL="0" marR="0" lvl="2" indent="0" algn="r">
              <a:spcBef>
                <a:spcPts val="0"/>
              </a:spcBef>
              <a:buNone/>
              <a:defRPr sz="1000" b="0">
                <a:solidFill>
                  <a:schemeClr val="lt1"/>
                </a:solidFill>
                <a:latin typeface="Helvetica Neue"/>
                <a:ea typeface="Helvetica Neue"/>
                <a:cs typeface="Helvetica Neue"/>
                <a:sym typeface="Helvetica Neue"/>
              </a:defRPr>
            </a:lvl3pPr>
            <a:lvl4pPr marL="0" marR="0" lvl="3" indent="0" algn="r">
              <a:spcBef>
                <a:spcPts val="0"/>
              </a:spcBef>
              <a:buNone/>
              <a:defRPr sz="1000" b="0">
                <a:solidFill>
                  <a:schemeClr val="lt1"/>
                </a:solidFill>
                <a:latin typeface="Helvetica Neue"/>
                <a:ea typeface="Helvetica Neue"/>
                <a:cs typeface="Helvetica Neue"/>
                <a:sym typeface="Helvetica Neue"/>
              </a:defRPr>
            </a:lvl4pPr>
            <a:lvl5pPr marL="0" marR="0" lvl="4" indent="0" algn="r">
              <a:spcBef>
                <a:spcPts val="0"/>
              </a:spcBef>
              <a:buNone/>
              <a:defRPr sz="1000" b="0">
                <a:solidFill>
                  <a:schemeClr val="lt1"/>
                </a:solidFill>
                <a:latin typeface="Helvetica Neue"/>
                <a:ea typeface="Helvetica Neue"/>
                <a:cs typeface="Helvetica Neue"/>
                <a:sym typeface="Helvetica Neue"/>
              </a:defRPr>
            </a:lvl5pPr>
            <a:lvl6pPr marL="0" marR="0" lvl="5" indent="0" algn="r">
              <a:spcBef>
                <a:spcPts val="0"/>
              </a:spcBef>
              <a:buNone/>
              <a:defRPr sz="1000" b="0">
                <a:solidFill>
                  <a:schemeClr val="lt1"/>
                </a:solidFill>
                <a:latin typeface="Helvetica Neue"/>
                <a:ea typeface="Helvetica Neue"/>
                <a:cs typeface="Helvetica Neue"/>
                <a:sym typeface="Helvetica Neue"/>
              </a:defRPr>
            </a:lvl6pPr>
            <a:lvl7pPr marL="0" marR="0" lvl="6" indent="0" algn="r">
              <a:spcBef>
                <a:spcPts val="0"/>
              </a:spcBef>
              <a:buNone/>
              <a:defRPr sz="1000" b="0">
                <a:solidFill>
                  <a:schemeClr val="lt1"/>
                </a:solidFill>
                <a:latin typeface="Helvetica Neue"/>
                <a:ea typeface="Helvetica Neue"/>
                <a:cs typeface="Helvetica Neue"/>
                <a:sym typeface="Helvetica Neue"/>
              </a:defRPr>
            </a:lvl7pPr>
            <a:lvl8pPr marL="0" marR="0" lvl="7" indent="0" algn="r">
              <a:spcBef>
                <a:spcPts val="0"/>
              </a:spcBef>
              <a:buNone/>
              <a:defRPr sz="1000" b="0">
                <a:solidFill>
                  <a:schemeClr val="lt1"/>
                </a:solidFill>
                <a:latin typeface="Helvetica Neue"/>
                <a:ea typeface="Helvetica Neue"/>
                <a:cs typeface="Helvetica Neue"/>
                <a:sym typeface="Helvetica Neue"/>
              </a:defRPr>
            </a:lvl8pPr>
            <a:lvl9pPr marL="0" marR="0" lvl="8" indent="0" algn="r">
              <a:spcBef>
                <a:spcPts val="0"/>
              </a:spcBef>
              <a:buNone/>
              <a:defRPr sz="1000" b="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125" name="Google Shape;2125;g3d151b725fa_0_1379"/>
          <p:cNvSpPr txBox="1">
            <a:spLocks noGrp="1"/>
          </p:cNvSpPr>
          <p:nvPr>
            <p:ph type="body" idx="1"/>
          </p:nvPr>
        </p:nvSpPr>
        <p:spPr>
          <a:xfrm>
            <a:off x="857250" y="3429000"/>
            <a:ext cx="12228600" cy="5143800"/>
          </a:xfrm>
          <a:prstGeom prst="rect">
            <a:avLst/>
          </a:prstGeom>
        </p:spPr>
        <p:txBody>
          <a:bodyPr spcFirstLastPara="1" wrap="square" lIns="0" tIns="0" rIns="0" bIns="0" anchor="t" anchorCtr="0">
            <a:noAutofit/>
          </a:bodyPr>
          <a:lstStyle>
            <a:lvl1pPr marL="457200" lvl="0" indent="-406400">
              <a:lnSpc>
                <a:spcPct val="100000"/>
              </a:lnSpc>
              <a:spcBef>
                <a:spcPts val="0"/>
              </a:spcBef>
              <a:spcAft>
                <a:spcPts val="0"/>
              </a:spcAft>
              <a:buClr>
                <a:schemeClr val="lt1"/>
              </a:buClr>
              <a:buSzPts val="2800"/>
              <a:buChar char="●"/>
              <a:defRPr>
                <a:solidFill>
                  <a:schemeClr val="lt1"/>
                </a:solidFill>
              </a:defRPr>
            </a:lvl1pPr>
            <a:lvl2pPr marL="914400" lvl="1" indent="-406400">
              <a:lnSpc>
                <a:spcPct val="100000"/>
              </a:lnSpc>
              <a:spcBef>
                <a:spcPts val="0"/>
              </a:spcBef>
              <a:spcAft>
                <a:spcPts val="0"/>
              </a:spcAft>
              <a:buClr>
                <a:schemeClr val="lt1"/>
              </a:buClr>
              <a:buSzPts val="2800"/>
              <a:buChar char="○"/>
              <a:defRPr>
                <a:solidFill>
                  <a:schemeClr val="lt1"/>
                </a:solidFill>
              </a:defRPr>
            </a:lvl2pPr>
            <a:lvl3pPr marL="1371600" lvl="2" indent="-406400">
              <a:lnSpc>
                <a:spcPct val="100000"/>
              </a:lnSpc>
              <a:spcBef>
                <a:spcPts val="0"/>
              </a:spcBef>
              <a:spcAft>
                <a:spcPts val="0"/>
              </a:spcAft>
              <a:buClr>
                <a:schemeClr val="lt1"/>
              </a:buClr>
              <a:buSzPts val="2800"/>
              <a:buChar char="■"/>
              <a:defRPr>
                <a:solidFill>
                  <a:schemeClr val="lt1"/>
                </a:solidFill>
              </a:defRPr>
            </a:lvl3pPr>
            <a:lvl4pPr marL="1828800" lvl="3" indent="-406400">
              <a:lnSpc>
                <a:spcPct val="100000"/>
              </a:lnSpc>
              <a:spcBef>
                <a:spcPts val="0"/>
              </a:spcBef>
              <a:spcAft>
                <a:spcPts val="0"/>
              </a:spcAft>
              <a:buClr>
                <a:schemeClr val="lt1"/>
              </a:buClr>
              <a:buSzPts val="2800"/>
              <a:buChar char="●"/>
              <a:defRPr>
                <a:solidFill>
                  <a:schemeClr val="lt1"/>
                </a:solidFill>
              </a:defRPr>
            </a:lvl4pPr>
            <a:lvl5pPr marL="2286000" lvl="4" indent="-406400">
              <a:lnSpc>
                <a:spcPct val="100000"/>
              </a:lnSpc>
              <a:spcBef>
                <a:spcPts val="0"/>
              </a:spcBef>
              <a:spcAft>
                <a:spcPts val="0"/>
              </a:spcAft>
              <a:buClr>
                <a:schemeClr val="lt1"/>
              </a:buClr>
              <a:buSzPts val="2800"/>
              <a:buChar char="○"/>
              <a:defRPr>
                <a:solidFill>
                  <a:schemeClr val="lt1"/>
                </a:solidFill>
              </a:defRPr>
            </a:lvl5pPr>
            <a:lvl6pPr marL="2743200" lvl="5" indent="-406400">
              <a:lnSpc>
                <a:spcPct val="100000"/>
              </a:lnSpc>
              <a:spcBef>
                <a:spcPts val="0"/>
              </a:spcBef>
              <a:spcAft>
                <a:spcPts val="0"/>
              </a:spcAft>
              <a:buClr>
                <a:schemeClr val="lt1"/>
              </a:buClr>
              <a:buSzPts val="2800"/>
              <a:buChar char="■"/>
              <a:defRPr>
                <a:solidFill>
                  <a:schemeClr val="lt1"/>
                </a:solidFill>
              </a:defRPr>
            </a:lvl6pPr>
            <a:lvl7pPr marL="3200400" lvl="6" indent="-406400">
              <a:lnSpc>
                <a:spcPct val="100000"/>
              </a:lnSpc>
              <a:spcBef>
                <a:spcPts val="0"/>
              </a:spcBef>
              <a:spcAft>
                <a:spcPts val="0"/>
              </a:spcAft>
              <a:buClr>
                <a:schemeClr val="lt1"/>
              </a:buClr>
              <a:buSzPts val="2800"/>
              <a:buChar char="●"/>
              <a:defRPr>
                <a:solidFill>
                  <a:schemeClr val="lt1"/>
                </a:solidFill>
              </a:defRPr>
            </a:lvl7pPr>
            <a:lvl8pPr marL="3657600" lvl="7" indent="-406400">
              <a:lnSpc>
                <a:spcPct val="100000"/>
              </a:lnSpc>
              <a:spcBef>
                <a:spcPts val="0"/>
              </a:spcBef>
              <a:spcAft>
                <a:spcPts val="0"/>
              </a:spcAft>
              <a:buClr>
                <a:schemeClr val="lt1"/>
              </a:buClr>
              <a:buSzPts val="2800"/>
              <a:buChar char="○"/>
              <a:defRPr>
                <a:solidFill>
                  <a:schemeClr val="lt1"/>
                </a:solidFill>
              </a:defRPr>
            </a:lvl8pPr>
            <a:lvl9pPr marL="4114800" lvl="8" indent="-406400">
              <a:lnSpc>
                <a:spcPct val="100000"/>
              </a:lnSpc>
              <a:spcBef>
                <a:spcPts val="0"/>
              </a:spcBef>
              <a:spcAft>
                <a:spcPts val="0"/>
              </a:spcAft>
              <a:buClr>
                <a:schemeClr val="lt1"/>
              </a:buClr>
              <a:buSzPts val="2800"/>
              <a:buChar char="■"/>
              <a:defRPr>
                <a:solidFill>
                  <a:schemeClr val="lt1"/>
                </a:solidFill>
              </a:defRPr>
            </a:lvl9pPr>
          </a:lstStyle>
          <a:p>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Big Statement - Orange">
  <p:cSld name="Big Statement - Orange">
    <p:bg>
      <p:bgPr>
        <a:noFill/>
        <a:effectLst/>
      </p:bgPr>
    </p:bg>
    <p:spTree>
      <p:nvGrpSpPr>
        <p:cNvPr id="1" name="Shape 2126"/>
        <p:cNvGrpSpPr/>
        <p:nvPr/>
      </p:nvGrpSpPr>
      <p:grpSpPr>
        <a:xfrm>
          <a:off x="0" y="0"/>
          <a:ext cx="0" cy="0"/>
          <a:chOff x="0" y="0"/>
          <a:chExt cx="0" cy="0"/>
        </a:xfrm>
      </p:grpSpPr>
      <p:sp>
        <p:nvSpPr>
          <p:cNvPr id="2127" name="Google Shape;2127;g3d151b725fa_0_1383"/>
          <p:cNvSpPr txBox="1">
            <a:spLocks noGrp="1"/>
          </p:cNvSpPr>
          <p:nvPr>
            <p:ph type="title"/>
          </p:nvPr>
        </p:nvSpPr>
        <p:spPr>
          <a:xfrm>
            <a:off x="857250" y="2571748"/>
            <a:ext cx="109728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128" name="Google Shape;2128;g3d151b725fa_0_1383"/>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a:solidFill>
                  <a:schemeClr val="lt1"/>
                </a:solidFill>
                <a:latin typeface="Helvetica Neue"/>
                <a:ea typeface="Helvetica Neue"/>
                <a:cs typeface="Helvetica Neue"/>
                <a:sym typeface="Helvetica Neue"/>
              </a:defRPr>
            </a:lvl1pPr>
            <a:lvl2pPr marL="0" marR="0" lvl="1" indent="0" algn="r">
              <a:spcBef>
                <a:spcPts val="0"/>
              </a:spcBef>
              <a:buNone/>
              <a:defRPr sz="1000" b="0">
                <a:solidFill>
                  <a:schemeClr val="lt1"/>
                </a:solidFill>
                <a:latin typeface="Helvetica Neue"/>
                <a:ea typeface="Helvetica Neue"/>
                <a:cs typeface="Helvetica Neue"/>
                <a:sym typeface="Helvetica Neue"/>
              </a:defRPr>
            </a:lvl2pPr>
            <a:lvl3pPr marL="0" marR="0" lvl="2" indent="0" algn="r">
              <a:spcBef>
                <a:spcPts val="0"/>
              </a:spcBef>
              <a:buNone/>
              <a:defRPr sz="1000" b="0">
                <a:solidFill>
                  <a:schemeClr val="lt1"/>
                </a:solidFill>
                <a:latin typeface="Helvetica Neue"/>
                <a:ea typeface="Helvetica Neue"/>
                <a:cs typeface="Helvetica Neue"/>
                <a:sym typeface="Helvetica Neue"/>
              </a:defRPr>
            </a:lvl3pPr>
            <a:lvl4pPr marL="0" marR="0" lvl="3" indent="0" algn="r">
              <a:spcBef>
                <a:spcPts val="0"/>
              </a:spcBef>
              <a:buNone/>
              <a:defRPr sz="1000" b="0">
                <a:solidFill>
                  <a:schemeClr val="lt1"/>
                </a:solidFill>
                <a:latin typeface="Helvetica Neue"/>
                <a:ea typeface="Helvetica Neue"/>
                <a:cs typeface="Helvetica Neue"/>
                <a:sym typeface="Helvetica Neue"/>
              </a:defRPr>
            </a:lvl4pPr>
            <a:lvl5pPr marL="0" marR="0" lvl="4" indent="0" algn="r">
              <a:spcBef>
                <a:spcPts val="0"/>
              </a:spcBef>
              <a:buNone/>
              <a:defRPr sz="1000" b="0">
                <a:solidFill>
                  <a:schemeClr val="lt1"/>
                </a:solidFill>
                <a:latin typeface="Helvetica Neue"/>
                <a:ea typeface="Helvetica Neue"/>
                <a:cs typeface="Helvetica Neue"/>
                <a:sym typeface="Helvetica Neue"/>
              </a:defRPr>
            </a:lvl5pPr>
            <a:lvl6pPr marL="0" marR="0" lvl="5" indent="0" algn="r">
              <a:spcBef>
                <a:spcPts val="0"/>
              </a:spcBef>
              <a:buNone/>
              <a:defRPr sz="1000" b="0">
                <a:solidFill>
                  <a:schemeClr val="lt1"/>
                </a:solidFill>
                <a:latin typeface="Helvetica Neue"/>
                <a:ea typeface="Helvetica Neue"/>
                <a:cs typeface="Helvetica Neue"/>
                <a:sym typeface="Helvetica Neue"/>
              </a:defRPr>
            </a:lvl6pPr>
            <a:lvl7pPr marL="0" marR="0" lvl="6" indent="0" algn="r">
              <a:spcBef>
                <a:spcPts val="0"/>
              </a:spcBef>
              <a:buNone/>
              <a:defRPr sz="1000" b="0">
                <a:solidFill>
                  <a:schemeClr val="lt1"/>
                </a:solidFill>
                <a:latin typeface="Helvetica Neue"/>
                <a:ea typeface="Helvetica Neue"/>
                <a:cs typeface="Helvetica Neue"/>
                <a:sym typeface="Helvetica Neue"/>
              </a:defRPr>
            </a:lvl7pPr>
            <a:lvl8pPr marL="0" marR="0" lvl="7" indent="0" algn="r">
              <a:spcBef>
                <a:spcPts val="0"/>
              </a:spcBef>
              <a:buNone/>
              <a:defRPr sz="1000" b="0">
                <a:solidFill>
                  <a:schemeClr val="lt1"/>
                </a:solidFill>
                <a:latin typeface="Helvetica Neue"/>
                <a:ea typeface="Helvetica Neue"/>
                <a:cs typeface="Helvetica Neue"/>
                <a:sym typeface="Helvetica Neue"/>
              </a:defRPr>
            </a:lvl8pPr>
            <a:lvl9pPr marL="0" marR="0" lvl="8" indent="0" algn="r">
              <a:spcBef>
                <a:spcPts val="0"/>
              </a:spcBef>
              <a:buNone/>
              <a:defRPr sz="1000" b="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129" name="Google Shape;2129;g3d151b725fa_0_1383"/>
          <p:cNvSpPr txBox="1">
            <a:spLocks noGrp="1"/>
          </p:cNvSpPr>
          <p:nvPr>
            <p:ph type="body" idx="1"/>
          </p:nvPr>
        </p:nvSpPr>
        <p:spPr>
          <a:xfrm>
            <a:off x="857250" y="3429000"/>
            <a:ext cx="12228600" cy="5143800"/>
          </a:xfrm>
          <a:prstGeom prst="rect">
            <a:avLst/>
          </a:prstGeom>
        </p:spPr>
        <p:txBody>
          <a:bodyPr spcFirstLastPara="1" wrap="square" lIns="0" tIns="0" rIns="0" bIns="0" anchor="t" anchorCtr="0">
            <a:noAutofit/>
          </a:bodyPr>
          <a:lstStyle>
            <a:lvl1pPr marL="457200" lvl="0" indent="-406400">
              <a:lnSpc>
                <a:spcPct val="100000"/>
              </a:lnSpc>
              <a:spcBef>
                <a:spcPts val="0"/>
              </a:spcBef>
              <a:spcAft>
                <a:spcPts val="0"/>
              </a:spcAft>
              <a:buClr>
                <a:schemeClr val="dk1"/>
              </a:buClr>
              <a:buSzPts val="2800"/>
              <a:buChar char="●"/>
              <a:defRPr>
                <a:solidFill>
                  <a:schemeClr val="dk1"/>
                </a:solidFill>
              </a:defRPr>
            </a:lvl1pPr>
            <a:lvl2pPr marL="914400" lvl="1" indent="-406400">
              <a:lnSpc>
                <a:spcPct val="100000"/>
              </a:lnSpc>
              <a:spcBef>
                <a:spcPts val="0"/>
              </a:spcBef>
              <a:spcAft>
                <a:spcPts val="0"/>
              </a:spcAft>
              <a:buClr>
                <a:schemeClr val="dk1"/>
              </a:buClr>
              <a:buSzPts val="2800"/>
              <a:buChar char="○"/>
              <a:defRPr>
                <a:solidFill>
                  <a:schemeClr val="dk1"/>
                </a:solidFill>
              </a:defRPr>
            </a:lvl2pPr>
            <a:lvl3pPr marL="1371600" lvl="2" indent="-406400">
              <a:lnSpc>
                <a:spcPct val="100000"/>
              </a:lnSpc>
              <a:spcBef>
                <a:spcPts val="0"/>
              </a:spcBef>
              <a:spcAft>
                <a:spcPts val="0"/>
              </a:spcAft>
              <a:buClr>
                <a:schemeClr val="dk1"/>
              </a:buClr>
              <a:buSzPts val="2800"/>
              <a:buChar char="■"/>
              <a:defRPr>
                <a:solidFill>
                  <a:schemeClr val="dk1"/>
                </a:solidFill>
              </a:defRPr>
            </a:lvl3pPr>
            <a:lvl4pPr marL="1828800" lvl="3" indent="-406400">
              <a:lnSpc>
                <a:spcPct val="100000"/>
              </a:lnSpc>
              <a:spcBef>
                <a:spcPts val="0"/>
              </a:spcBef>
              <a:spcAft>
                <a:spcPts val="0"/>
              </a:spcAft>
              <a:buClr>
                <a:schemeClr val="dk1"/>
              </a:buClr>
              <a:buSzPts val="2800"/>
              <a:buChar char="●"/>
              <a:defRPr>
                <a:solidFill>
                  <a:schemeClr val="dk1"/>
                </a:solidFill>
              </a:defRPr>
            </a:lvl4pPr>
            <a:lvl5pPr marL="2286000" lvl="4" indent="-406400">
              <a:lnSpc>
                <a:spcPct val="100000"/>
              </a:lnSpc>
              <a:spcBef>
                <a:spcPts val="0"/>
              </a:spcBef>
              <a:spcAft>
                <a:spcPts val="0"/>
              </a:spcAft>
              <a:buClr>
                <a:schemeClr val="dk1"/>
              </a:buClr>
              <a:buSzPts val="2800"/>
              <a:buChar char="○"/>
              <a:defRPr>
                <a:solidFill>
                  <a:schemeClr val="dk1"/>
                </a:solidFill>
              </a:defRPr>
            </a:lvl5pPr>
            <a:lvl6pPr marL="2743200" lvl="5" indent="-406400">
              <a:lnSpc>
                <a:spcPct val="100000"/>
              </a:lnSpc>
              <a:spcBef>
                <a:spcPts val="0"/>
              </a:spcBef>
              <a:spcAft>
                <a:spcPts val="0"/>
              </a:spcAft>
              <a:buClr>
                <a:schemeClr val="dk1"/>
              </a:buClr>
              <a:buSzPts val="2800"/>
              <a:buChar char="■"/>
              <a:defRPr>
                <a:solidFill>
                  <a:schemeClr val="dk1"/>
                </a:solidFill>
              </a:defRPr>
            </a:lvl6pPr>
            <a:lvl7pPr marL="3200400" lvl="6" indent="-406400">
              <a:lnSpc>
                <a:spcPct val="100000"/>
              </a:lnSpc>
              <a:spcBef>
                <a:spcPts val="0"/>
              </a:spcBef>
              <a:spcAft>
                <a:spcPts val="0"/>
              </a:spcAft>
              <a:buClr>
                <a:schemeClr val="dk1"/>
              </a:buClr>
              <a:buSzPts val="2800"/>
              <a:buChar char="●"/>
              <a:defRPr>
                <a:solidFill>
                  <a:schemeClr val="dk1"/>
                </a:solidFill>
              </a:defRPr>
            </a:lvl7pPr>
            <a:lvl8pPr marL="3657600" lvl="7" indent="-406400">
              <a:lnSpc>
                <a:spcPct val="100000"/>
              </a:lnSpc>
              <a:spcBef>
                <a:spcPts val="0"/>
              </a:spcBef>
              <a:spcAft>
                <a:spcPts val="0"/>
              </a:spcAft>
              <a:buClr>
                <a:schemeClr val="dk1"/>
              </a:buClr>
              <a:buSzPts val="2800"/>
              <a:buChar char="○"/>
              <a:defRPr>
                <a:solidFill>
                  <a:schemeClr val="dk1"/>
                </a:solidFill>
              </a:defRPr>
            </a:lvl8pPr>
            <a:lvl9pPr marL="4114800" lvl="8" indent="-406400">
              <a:lnSpc>
                <a:spcPct val="100000"/>
              </a:lnSpc>
              <a:spcBef>
                <a:spcPts val="0"/>
              </a:spcBef>
              <a:spcAft>
                <a:spcPts val="0"/>
              </a:spcAft>
              <a:buClr>
                <a:schemeClr val="dk1"/>
              </a:buClr>
              <a:buSzPts val="2800"/>
              <a:buChar char="■"/>
              <a:defRPr>
                <a:solidFill>
                  <a:schemeClr val="dk1"/>
                </a:solidFill>
              </a:defRPr>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itle and Subtitle">
  <p:cSld name="Agenda_1_2">
    <p:spTree>
      <p:nvGrpSpPr>
        <p:cNvPr id="1" name="Shape 2130"/>
        <p:cNvGrpSpPr/>
        <p:nvPr/>
      </p:nvGrpSpPr>
      <p:grpSpPr>
        <a:xfrm>
          <a:off x="0" y="0"/>
          <a:ext cx="0" cy="0"/>
          <a:chOff x="0" y="0"/>
          <a:chExt cx="0" cy="0"/>
        </a:xfrm>
      </p:grpSpPr>
      <p:sp>
        <p:nvSpPr>
          <p:cNvPr id="2131" name="Google Shape;2131;g3d151b725fa_0_1387"/>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132" name="Google Shape;2132;g3d151b725fa_0_1387"/>
          <p:cNvSpPr txBox="1">
            <a:spLocks noGrp="1"/>
          </p:cNvSpPr>
          <p:nvPr>
            <p:ph type="body" idx="1"/>
          </p:nvPr>
        </p:nvSpPr>
        <p:spPr>
          <a:xfrm>
            <a:off x="3014663" y="16308323"/>
            <a:ext cx="1125000" cy="130200"/>
          </a:xfrm>
          <a:prstGeom prst="rect">
            <a:avLst/>
          </a:prstGeom>
          <a:noFill/>
          <a:ln>
            <a:noFill/>
          </a:ln>
        </p:spPr>
        <p:txBody>
          <a:bodyPr spcFirstLastPara="1" wrap="square" lIns="0" tIns="0" rIns="0" bIns="0" anchor="t" anchorCtr="0">
            <a:noAutofit/>
          </a:bodyPr>
          <a:lstStyle>
            <a:lvl1pPr marL="457200" lvl="0" indent="-292100" algn="r">
              <a:lnSpc>
                <a:spcPct val="84000"/>
              </a:lnSpc>
              <a:spcBef>
                <a:spcPts val="0"/>
              </a:spcBef>
              <a:spcAft>
                <a:spcPts val="0"/>
              </a:spcAft>
              <a:buClr>
                <a:schemeClr val="dk1"/>
              </a:buClr>
              <a:buSzPts val="1000"/>
              <a:buChar char="●"/>
              <a:defRPr sz="1000" cap="none">
                <a:latin typeface="Helvetica Neue"/>
                <a:ea typeface="Helvetica Neue"/>
                <a:cs typeface="Helvetica Neue"/>
                <a:sym typeface="Helvetica Neue"/>
              </a:defRPr>
            </a:lvl1pPr>
            <a:lvl2pPr marL="914400" lvl="1" indent="-342900" algn="l">
              <a:lnSpc>
                <a:spcPct val="84000"/>
              </a:lnSpc>
              <a:spcBef>
                <a:spcPts val="800"/>
              </a:spcBef>
              <a:spcAft>
                <a:spcPts val="0"/>
              </a:spcAft>
              <a:buClr>
                <a:schemeClr val="dk1"/>
              </a:buClr>
              <a:buSzPts val="1800"/>
              <a:buChar char="○"/>
              <a:defRPr sz="1800">
                <a:latin typeface="Arial"/>
                <a:ea typeface="Arial"/>
                <a:cs typeface="Arial"/>
                <a:sym typeface="Arial"/>
              </a:defRPr>
            </a:lvl2pPr>
            <a:lvl3pPr marL="1371600" lvl="2" indent="-342900" algn="l">
              <a:lnSpc>
                <a:spcPct val="84000"/>
              </a:lnSpc>
              <a:spcBef>
                <a:spcPts val="800"/>
              </a:spcBef>
              <a:spcAft>
                <a:spcPts val="0"/>
              </a:spcAft>
              <a:buClr>
                <a:schemeClr val="dk1"/>
              </a:buClr>
              <a:buSzPts val="1800"/>
              <a:buChar char="■"/>
              <a:defRPr sz="1800">
                <a:latin typeface="Arial"/>
                <a:ea typeface="Arial"/>
                <a:cs typeface="Arial"/>
                <a:sym typeface="Arial"/>
              </a:defRPr>
            </a:lvl3pPr>
            <a:lvl4pPr marL="1828800" lvl="3" indent="-342900" algn="l">
              <a:lnSpc>
                <a:spcPct val="84000"/>
              </a:lnSpc>
              <a:spcBef>
                <a:spcPts val="800"/>
              </a:spcBef>
              <a:spcAft>
                <a:spcPts val="0"/>
              </a:spcAft>
              <a:buClr>
                <a:schemeClr val="dk1"/>
              </a:buClr>
              <a:buSzPts val="1800"/>
              <a:buChar char="●"/>
              <a:defRPr sz="1800">
                <a:latin typeface="Arial"/>
                <a:ea typeface="Arial"/>
                <a:cs typeface="Arial"/>
                <a:sym typeface="Arial"/>
              </a:defRPr>
            </a:lvl4pPr>
            <a:lvl5pPr marL="2286000" lvl="4" indent="-342900" algn="l">
              <a:lnSpc>
                <a:spcPct val="84000"/>
              </a:lnSpc>
              <a:spcBef>
                <a:spcPts val="800"/>
              </a:spcBef>
              <a:spcAft>
                <a:spcPts val="0"/>
              </a:spcAft>
              <a:buClr>
                <a:schemeClr val="dk1"/>
              </a:buClr>
              <a:buSzPts val="1800"/>
              <a:buChar char="○"/>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2133" name="Google Shape;2133;g3d151b725fa_0_1387"/>
          <p:cNvSpPr txBox="1">
            <a:spLocks noGrp="1"/>
          </p:cNvSpPr>
          <p:nvPr>
            <p:ph type="title"/>
          </p:nvPr>
        </p:nvSpPr>
        <p:spPr>
          <a:xfrm>
            <a:off x="860625" y="857250"/>
            <a:ext cx="81450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
        <p:nvSpPr>
          <p:cNvPr id="2134" name="Google Shape;2134;g3d151b725fa_0_1387"/>
          <p:cNvSpPr txBox="1">
            <a:spLocks noGrp="1"/>
          </p:cNvSpPr>
          <p:nvPr>
            <p:ph type="subTitle" idx="2"/>
          </p:nvPr>
        </p:nvSpPr>
        <p:spPr>
          <a:xfrm>
            <a:off x="860625" y="1223332"/>
            <a:ext cx="8145000" cy="244800"/>
          </a:xfrm>
          <a:prstGeom prst="rect">
            <a:avLst/>
          </a:prstGeom>
        </p:spPr>
        <p:txBody>
          <a:bodyPr spcFirstLastPara="1" wrap="square" lIns="0" tIns="0" rIns="0" bIns="0" anchor="t" anchorCtr="0">
            <a:noAutofit/>
          </a:bodyPr>
          <a:lstStyle>
            <a:lvl1pPr lvl="0">
              <a:spcBef>
                <a:spcPts val="0"/>
              </a:spcBef>
              <a:spcAft>
                <a:spcPts val="0"/>
              </a:spcAft>
              <a:buSzPts val="2200"/>
              <a:buFont typeface="Helvetica Neue"/>
              <a:buNone/>
              <a:defRPr sz="2200"/>
            </a:lvl1pPr>
            <a:lvl2pPr lvl="1">
              <a:spcBef>
                <a:spcPts val="0"/>
              </a:spcBef>
              <a:spcAft>
                <a:spcPts val="0"/>
              </a:spcAft>
              <a:buSzPts val="2200"/>
              <a:buFont typeface="Helvetica Neue"/>
              <a:buNone/>
              <a:defRPr sz="2200"/>
            </a:lvl2pPr>
            <a:lvl3pPr lvl="2">
              <a:spcBef>
                <a:spcPts val="0"/>
              </a:spcBef>
              <a:spcAft>
                <a:spcPts val="0"/>
              </a:spcAft>
              <a:buSzPts val="2200"/>
              <a:buFont typeface="Helvetica Neue"/>
              <a:buNone/>
              <a:defRPr sz="2200"/>
            </a:lvl3pPr>
            <a:lvl4pPr lvl="3">
              <a:spcBef>
                <a:spcPts val="0"/>
              </a:spcBef>
              <a:spcAft>
                <a:spcPts val="0"/>
              </a:spcAft>
              <a:buSzPts val="2200"/>
              <a:buFont typeface="Helvetica Neue"/>
              <a:buNone/>
              <a:defRPr sz="2200"/>
            </a:lvl4pPr>
            <a:lvl5pPr lvl="4">
              <a:spcBef>
                <a:spcPts val="0"/>
              </a:spcBef>
              <a:spcAft>
                <a:spcPts val="0"/>
              </a:spcAft>
              <a:buSzPts val="2200"/>
              <a:buFont typeface="Helvetica Neue"/>
              <a:buNone/>
              <a:defRPr sz="2200"/>
            </a:lvl5pPr>
            <a:lvl6pPr lvl="5">
              <a:spcBef>
                <a:spcPts val="0"/>
              </a:spcBef>
              <a:spcAft>
                <a:spcPts val="0"/>
              </a:spcAft>
              <a:buSzPts val="2200"/>
              <a:buFont typeface="Helvetica Neue"/>
              <a:buNone/>
              <a:defRPr sz="2200">
                <a:latin typeface="Helvetica Neue"/>
                <a:ea typeface="Helvetica Neue"/>
                <a:cs typeface="Helvetica Neue"/>
                <a:sym typeface="Helvetica Neue"/>
              </a:defRPr>
            </a:lvl6pPr>
            <a:lvl7pPr lvl="6">
              <a:spcBef>
                <a:spcPts val="0"/>
              </a:spcBef>
              <a:spcAft>
                <a:spcPts val="0"/>
              </a:spcAft>
              <a:buSzPts val="2200"/>
              <a:buFont typeface="Helvetica Neue"/>
              <a:buNone/>
              <a:defRPr sz="2200">
                <a:latin typeface="Helvetica Neue"/>
                <a:ea typeface="Helvetica Neue"/>
                <a:cs typeface="Helvetica Neue"/>
                <a:sym typeface="Helvetica Neue"/>
              </a:defRPr>
            </a:lvl7pPr>
            <a:lvl8pPr lvl="7">
              <a:spcBef>
                <a:spcPts val="0"/>
              </a:spcBef>
              <a:spcAft>
                <a:spcPts val="0"/>
              </a:spcAft>
              <a:buSzPts val="2200"/>
              <a:buFont typeface="Helvetica Neue"/>
              <a:buNone/>
              <a:defRPr sz="2200">
                <a:latin typeface="Helvetica Neue"/>
                <a:ea typeface="Helvetica Neue"/>
                <a:cs typeface="Helvetica Neue"/>
                <a:sym typeface="Helvetica Neue"/>
              </a:defRPr>
            </a:lvl8pPr>
            <a:lvl9pPr lvl="8">
              <a:spcBef>
                <a:spcPts val="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itle and Subtitle 1">
  <p:cSld name="Agenda_1_2_1">
    <p:spTree>
      <p:nvGrpSpPr>
        <p:cNvPr id="1" name="Shape 2135"/>
        <p:cNvGrpSpPr/>
        <p:nvPr/>
      </p:nvGrpSpPr>
      <p:grpSpPr>
        <a:xfrm>
          <a:off x="0" y="0"/>
          <a:ext cx="0" cy="0"/>
          <a:chOff x="0" y="0"/>
          <a:chExt cx="0" cy="0"/>
        </a:xfrm>
      </p:grpSpPr>
      <p:sp>
        <p:nvSpPr>
          <p:cNvPr id="2136" name="Google Shape;2136;g3d151b725fa_0_1392"/>
          <p:cNvSpPr txBox="1">
            <a:spLocks noGrp="1"/>
          </p:cNvSpPr>
          <p:nvPr>
            <p:ph type="body" idx="1"/>
          </p:nvPr>
        </p:nvSpPr>
        <p:spPr>
          <a:xfrm>
            <a:off x="3014663" y="16308323"/>
            <a:ext cx="11250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000"/>
              <a:buNone/>
              <a:defRPr sz="10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2137" name="Google Shape;2137;g3d151b725fa_0_1392"/>
          <p:cNvSpPr txBox="1">
            <a:spLocks noGrp="1"/>
          </p:cNvSpPr>
          <p:nvPr>
            <p:ph type="title"/>
          </p:nvPr>
        </p:nvSpPr>
        <p:spPr>
          <a:xfrm>
            <a:off x="860625" y="857250"/>
            <a:ext cx="8145000" cy="3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sz="2200" b="1"/>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2138" name="Google Shape;2138;g3d151b725fa_0_1392"/>
          <p:cNvSpPr txBox="1">
            <a:spLocks noGrp="1"/>
          </p:cNvSpPr>
          <p:nvPr>
            <p:ph type="subTitle" idx="2"/>
          </p:nvPr>
        </p:nvSpPr>
        <p:spPr>
          <a:xfrm>
            <a:off x="860625" y="1223332"/>
            <a:ext cx="8145000" cy="244800"/>
          </a:xfrm>
          <a:prstGeom prst="rect">
            <a:avLst/>
          </a:prstGeom>
          <a:noFill/>
          <a:ln>
            <a:noFill/>
          </a:ln>
        </p:spPr>
        <p:txBody>
          <a:bodyPr spcFirstLastPara="1" wrap="square" lIns="0" tIns="0" rIns="0" bIns="0" anchor="t" anchorCtr="0">
            <a:noAutofit/>
          </a:bodyPr>
          <a:lstStyle>
            <a:lvl1pPr lvl="0" algn="l">
              <a:lnSpc>
                <a:spcPct val="84000"/>
              </a:lnSpc>
              <a:spcBef>
                <a:spcPts val="1600"/>
              </a:spcBef>
              <a:spcAft>
                <a:spcPts val="0"/>
              </a:spcAft>
              <a:buSzPts val="2200"/>
              <a:buFont typeface="Helvetica Neue"/>
              <a:buNone/>
              <a:defRPr sz="2200"/>
            </a:lvl1pPr>
            <a:lvl2pPr lvl="1" algn="l">
              <a:lnSpc>
                <a:spcPct val="84000"/>
              </a:lnSpc>
              <a:spcBef>
                <a:spcPts val="800"/>
              </a:spcBef>
              <a:spcAft>
                <a:spcPts val="0"/>
              </a:spcAft>
              <a:buSzPts val="2200"/>
              <a:buFont typeface="Helvetica Neue"/>
              <a:buNone/>
              <a:defRPr sz="2200"/>
            </a:lvl2pPr>
            <a:lvl3pPr lvl="2" algn="l">
              <a:lnSpc>
                <a:spcPct val="84000"/>
              </a:lnSpc>
              <a:spcBef>
                <a:spcPts val="800"/>
              </a:spcBef>
              <a:spcAft>
                <a:spcPts val="0"/>
              </a:spcAft>
              <a:buSzPts val="2200"/>
              <a:buFont typeface="Helvetica Neue"/>
              <a:buNone/>
              <a:defRPr sz="2200"/>
            </a:lvl3pPr>
            <a:lvl4pPr lvl="3" algn="l">
              <a:lnSpc>
                <a:spcPct val="84000"/>
              </a:lnSpc>
              <a:spcBef>
                <a:spcPts val="800"/>
              </a:spcBef>
              <a:spcAft>
                <a:spcPts val="0"/>
              </a:spcAft>
              <a:buSzPts val="2200"/>
              <a:buFont typeface="Helvetica Neue"/>
              <a:buNone/>
              <a:defRPr sz="2200"/>
            </a:lvl4pPr>
            <a:lvl5pPr lvl="4" algn="l">
              <a:lnSpc>
                <a:spcPct val="84000"/>
              </a:lnSpc>
              <a:spcBef>
                <a:spcPts val="800"/>
              </a:spcBef>
              <a:spcAft>
                <a:spcPts val="0"/>
              </a:spcAft>
              <a:buSzPts val="2200"/>
              <a:buFont typeface="Helvetica Neue"/>
              <a:buNone/>
              <a:defRPr sz="2200"/>
            </a:lvl5pPr>
            <a:lvl6pPr lvl="5"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6pPr>
            <a:lvl7pPr lvl="6"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7pPr>
            <a:lvl8pPr lvl="7"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8pPr>
            <a:lvl9pPr lvl="8"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Cover 01">
  <p:cSld name="Title Slide">
    <p:bg>
      <p:bgPr>
        <a:solidFill>
          <a:schemeClr val="lt1"/>
        </a:solidFill>
        <a:effectLst/>
      </p:bgPr>
    </p:bg>
    <p:spTree>
      <p:nvGrpSpPr>
        <p:cNvPr id="1" name="Shape 2145"/>
        <p:cNvGrpSpPr/>
        <p:nvPr/>
      </p:nvGrpSpPr>
      <p:grpSpPr>
        <a:xfrm>
          <a:off x="0" y="0"/>
          <a:ext cx="0" cy="0"/>
          <a:chOff x="0" y="0"/>
          <a:chExt cx="0" cy="0"/>
        </a:xfrm>
      </p:grpSpPr>
      <p:sp>
        <p:nvSpPr>
          <p:cNvPr id="2146" name="Google Shape;2146;g3d151b725fa_0_2153"/>
          <p:cNvSpPr/>
          <p:nvPr/>
        </p:nvSpPr>
        <p:spPr>
          <a:xfrm>
            <a:off x="0" y="36401"/>
            <a:ext cx="18288000" cy="502200"/>
          </a:xfrm>
          <a:prstGeom prst="rect">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Instagram Sans"/>
              <a:ea typeface="Instagram Sans"/>
              <a:cs typeface="Instagram Sans"/>
              <a:sym typeface="Instagram Sans"/>
            </a:endParaRPr>
          </a:p>
        </p:txBody>
      </p:sp>
      <p:sp>
        <p:nvSpPr>
          <p:cNvPr id="2147" name="Google Shape;2147;g3d151b725fa_0_2153"/>
          <p:cNvSpPr txBox="1">
            <a:spLocks noGrp="1"/>
          </p:cNvSpPr>
          <p:nvPr>
            <p:ph type="title"/>
          </p:nvPr>
        </p:nvSpPr>
        <p:spPr>
          <a:xfrm>
            <a:off x="457200" y="303877"/>
            <a:ext cx="7492800" cy="2443800"/>
          </a:xfrm>
          <a:prstGeom prst="rect">
            <a:avLst/>
          </a:prstGeom>
        </p:spPr>
        <p:txBody>
          <a:bodyPr spcFirstLastPara="1" wrap="square" lIns="0" tIns="0" rIns="0" bIns="0" anchor="t" anchorCtr="0">
            <a:noAutofit/>
          </a:bodyPr>
          <a:lstStyle>
            <a:lvl1pPr lvl="0">
              <a:spcBef>
                <a:spcPts val="0"/>
              </a:spcBef>
              <a:spcAft>
                <a:spcPts val="0"/>
              </a:spcAft>
              <a:buSzPts val="7200"/>
              <a:buNone/>
              <a:defRPr sz="72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a:endParaRPr/>
          </a:p>
        </p:txBody>
      </p:sp>
      <p:sp>
        <p:nvSpPr>
          <p:cNvPr id="2148" name="Google Shape;2148;g3d151b725fa_0_2153"/>
          <p:cNvSpPr txBox="1">
            <a:spLocks noGrp="1"/>
          </p:cNvSpPr>
          <p:nvPr>
            <p:ph type="title" idx="2"/>
          </p:nvPr>
        </p:nvSpPr>
        <p:spPr>
          <a:xfrm>
            <a:off x="438100" y="2571750"/>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49" name="Google Shape;2149;g3d151b725fa_0_2153"/>
          <p:cNvSpPr txBox="1">
            <a:spLocks noGrp="1"/>
          </p:cNvSpPr>
          <p:nvPr>
            <p:ph type="title" idx="3"/>
          </p:nvPr>
        </p:nvSpPr>
        <p:spPr>
          <a:xfrm>
            <a:off x="438100" y="774337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50" name="Google Shape;2150;g3d151b725fa_0_2153"/>
          <p:cNvSpPr txBox="1">
            <a:spLocks noGrp="1"/>
          </p:cNvSpPr>
          <p:nvPr>
            <p:ph type="title" idx="4"/>
          </p:nvPr>
        </p:nvSpPr>
        <p:spPr>
          <a:xfrm>
            <a:off x="438100" y="802032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51" name="Google Shape;2151;g3d151b725fa_0_2153"/>
          <p:cNvSpPr txBox="1">
            <a:spLocks noGrp="1"/>
          </p:cNvSpPr>
          <p:nvPr>
            <p:ph type="title" idx="5"/>
          </p:nvPr>
        </p:nvSpPr>
        <p:spPr>
          <a:xfrm>
            <a:off x="5080400" y="774337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52" name="Google Shape;2152;g3d151b725fa_0_2153"/>
          <p:cNvSpPr txBox="1">
            <a:spLocks noGrp="1"/>
          </p:cNvSpPr>
          <p:nvPr>
            <p:ph type="title" idx="6"/>
          </p:nvPr>
        </p:nvSpPr>
        <p:spPr>
          <a:xfrm>
            <a:off x="5080400" y="802032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53" name="Google Shape;2153;g3d151b725fa_0_2153"/>
          <p:cNvSpPr txBox="1">
            <a:spLocks noGrp="1"/>
          </p:cNvSpPr>
          <p:nvPr>
            <p:ph type="title" idx="7"/>
          </p:nvPr>
        </p:nvSpPr>
        <p:spPr>
          <a:xfrm>
            <a:off x="9635400" y="774337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54" name="Google Shape;2154;g3d151b725fa_0_2153"/>
          <p:cNvSpPr txBox="1">
            <a:spLocks noGrp="1"/>
          </p:cNvSpPr>
          <p:nvPr>
            <p:ph type="title" idx="8"/>
          </p:nvPr>
        </p:nvSpPr>
        <p:spPr>
          <a:xfrm>
            <a:off x="9635400" y="802032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55" name="Google Shape;2155;g3d151b725fa_0_2153"/>
          <p:cNvSpPr txBox="1">
            <a:spLocks noGrp="1"/>
          </p:cNvSpPr>
          <p:nvPr>
            <p:ph type="title" idx="9"/>
          </p:nvPr>
        </p:nvSpPr>
        <p:spPr>
          <a:xfrm>
            <a:off x="438100" y="9632361"/>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pic>
        <p:nvPicPr>
          <p:cNvPr id="2156" name="Google Shape;2156;g3d151b725fa_0_2153" title="Group 2147229645.png"/>
          <p:cNvPicPr preferRelativeResize="0"/>
          <p:nvPr/>
        </p:nvPicPr>
        <p:blipFill rotWithShape="1">
          <a:blip r:embed="rId2">
            <a:alphaModFix/>
          </a:blip>
          <a:srcRect l="-2691" t="-509" r="-1216" b="-7693"/>
          <a:stretch/>
        </p:blipFill>
        <p:spPr>
          <a:xfrm>
            <a:off x="15221600" y="418800"/>
            <a:ext cx="2640046" cy="549001"/>
          </a:xfrm>
          <a:prstGeom prst="rect">
            <a:avLst/>
          </a:prstGeom>
          <a:noFill/>
          <a:ln>
            <a:noFill/>
          </a:ln>
        </p:spPr>
      </p:pic>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Cover 02">
  <p:cSld name="Title Slide_1">
    <p:bg>
      <p:bgPr>
        <a:solidFill>
          <a:schemeClr val="lt1"/>
        </a:solidFill>
        <a:effectLst/>
      </p:bgPr>
    </p:bg>
    <p:spTree>
      <p:nvGrpSpPr>
        <p:cNvPr id="1" name="Shape 2157"/>
        <p:cNvGrpSpPr/>
        <p:nvPr/>
      </p:nvGrpSpPr>
      <p:grpSpPr>
        <a:xfrm>
          <a:off x="0" y="0"/>
          <a:ext cx="0" cy="0"/>
          <a:chOff x="0" y="0"/>
          <a:chExt cx="0" cy="0"/>
        </a:xfrm>
      </p:grpSpPr>
      <p:sp>
        <p:nvSpPr>
          <p:cNvPr id="2158" name="Google Shape;2158;g3d151b725fa_0_2165"/>
          <p:cNvSpPr/>
          <p:nvPr/>
        </p:nvSpPr>
        <p:spPr>
          <a:xfrm>
            <a:off x="0" y="102158"/>
            <a:ext cx="18288000" cy="424200"/>
          </a:xfrm>
          <a:prstGeom prst="rect">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Instagram Sans"/>
              <a:ea typeface="Instagram Sans"/>
              <a:cs typeface="Instagram Sans"/>
              <a:sym typeface="Instagram Sans"/>
            </a:endParaRPr>
          </a:p>
        </p:txBody>
      </p:sp>
      <p:sp>
        <p:nvSpPr>
          <p:cNvPr id="2159" name="Google Shape;2159;g3d151b725fa_0_2165"/>
          <p:cNvSpPr txBox="1">
            <a:spLocks noGrp="1"/>
          </p:cNvSpPr>
          <p:nvPr>
            <p:ph type="title"/>
          </p:nvPr>
        </p:nvSpPr>
        <p:spPr>
          <a:xfrm>
            <a:off x="438100" y="2571750"/>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60" name="Google Shape;2160;g3d151b725fa_0_2165"/>
          <p:cNvSpPr txBox="1">
            <a:spLocks noGrp="1"/>
          </p:cNvSpPr>
          <p:nvPr>
            <p:ph type="title" idx="2"/>
          </p:nvPr>
        </p:nvSpPr>
        <p:spPr>
          <a:xfrm>
            <a:off x="438100" y="774337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61" name="Google Shape;2161;g3d151b725fa_0_2165"/>
          <p:cNvSpPr txBox="1">
            <a:spLocks noGrp="1"/>
          </p:cNvSpPr>
          <p:nvPr>
            <p:ph type="title" idx="3"/>
          </p:nvPr>
        </p:nvSpPr>
        <p:spPr>
          <a:xfrm>
            <a:off x="438100" y="802032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62" name="Google Shape;2162;g3d151b725fa_0_2165"/>
          <p:cNvSpPr txBox="1">
            <a:spLocks noGrp="1"/>
          </p:cNvSpPr>
          <p:nvPr>
            <p:ph type="title" idx="4"/>
          </p:nvPr>
        </p:nvSpPr>
        <p:spPr>
          <a:xfrm>
            <a:off x="5080400" y="774337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63" name="Google Shape;2163;g3d151b725fa_0_2165"/>
          <p:cNvSpPr txBox="1">
            <a:spLocks noGrp="1"/>
          </p:cNvSpPr>
          <p:nvPr>
            <p:ph type="title" idx="5"/>
          </p:nvPr>
        </p:nvSpPr>
        <p:spPr>
          <a:xfrm>
            <a:off x="5080400" y="802032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64" name="Google Shape;2164;g3d151b725fa_0_2165"/>
          <p:cNvSpPr txBox="1">
            <a:spLocks noGrp="1"/>
          </p:cNvSpPr>
          <p:nvPr>
            <p:ph type="title" idx="6"/>
          </p:nvPr>
        </p:nvSpPr>
        <p:spPr>
          <a:xfrm>
            <a:off x="9635400" y="774337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65" name="Google Shape;2165;g3d151b725fa_0_2165"/>
          <p:cNvSpPr txBox="1">
            <a:spLocks noGrp="1"/>
          </p:cNvSpPr>
          <p:nvPr>
            <p:ph type="title" idx="7"/>
          </p:nvPr>
        </p:nvSpPr>
        <p:spPr>
          <a:xfrm>
            <a:off x="9635400" y="8020328"/>
            <a:ext cx="3209400" cy="247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pic>
        <p:nvPicPr>
          <p:cNvPr id="2166" name="Google Shape;2166;g3d151b725fa_0_2165" title="Group 2147229644.png"/>
          <p:cNvPicPr preferRelativeResize="0"/>
          <p:nvPr/>
        </p:nvPicPr>
        <p:blipFill rotWithShape="1">
          <a:blip r:embed="rId2">
            <a:alphaModFix/>
          </a:blip>
          <a:srcRect l="-1734" t="-8211" r="-1455" b="-6468"/>
          <a:stretch/>
        </p:blipFill>
        <p:spPr>
          <a:xfrm>
            <a:off x="15246150" y="379750"/>
            <a:ext cx="2621655" cy="581950"/>
          </a:xfrm>
          <a:prstGeom prst="rect">
            <a:avLst/>
          </a:prstGeom>
          <a:noFill/>
          <a:ln>
            <a:noFill/>
          </a:ln>
        </p:spPr>
      </p:pic>
      <p:sp>
        <p:nvSpPr>
          <p:cNvPr id="2167" name="Google Shape;2167;g3d151b725fa_0_2165"/>
          <p:cNvSpPr txBox="1">
            <a:spLocks noGrp="1"/>
          </p:cNvSpPr>
          <p:nvPr>
            <p:ph type="title" idx="8"/>
          </p:nvPr>
        </p:nvSpPr>
        <p:spPr>
          <a:xfrm>
            <a:off x="457200" y="303877"/>
            <a:ext cx="7492800" cy="2443800"/>
          </a:xfrm>
          <a:prstGeom prst="rect">
            <a:avLst/>
          </a:prstGeom>
        </p:spPr>
        <p:txBody>
          <a:bodyPr spcFirstLastPara="1" wrap="square" lIns="0" tIns="0" rIns="0" bIns="0" anchor="t" anchorCtr="0">
            <a:noAutofit/>
          </a:bodyPr>
          <a:lstStyle>
            <a:lvl1pPr lvl="0">
              <a:spcBef>
                <a:spcPts val="0"/>
              </a:spcBef>
              <a:spcAft>
                <a:spcPts val="0"/>
              </a:spcAft>
              <a:buSzPts val="7200"/>
              <a:buNone/>
              <a:defRPr sz="72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a:endParaRPr/>
          </a:p>
        </p:txBody>
      </p:sp>
      <p:sp>
        <p:nvSpPr>
          <p:cNvPr id="2168" name="Google Shape;2168;g3d151b725fa_0_2165"/>
          <p:cNvSpPr txBox="1">
            <a:spLocks noGrp="1"/>
          </p:cNvSpPr>
          <p:nvPr>
            <p:ph type="title" idx="9"/>
          </p:nvPr>
        </p:nvSpPr>
        <p:spPr>
          <a:xfrm>
            <a:off x="438100" y="9632361"/>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Teams - 6 1">
  <p:cSld name="Title Slide_1_1_1">
    <p:bg>
      <p:bgPr>
        <a:solidFill>
          <a:schemeClr val="lt1"/>
        </a:solidFill>
        <a:effectLst/>
      </p:bgPr>
    </p:bg>
    <p:spTree>
      <p:nvGrpSpPr>
        <p:cNvPr id="1" name="Shape 2169"/>
        <p:cNvGrpSpPr/>
        <p:nvPr/>
      </p:nvGrpSpPr>
      <p:grpSpPr>
        <a:xfrm>
          <a:off x="0" y="0"/>
          <a:ext cx="0" cy="0"/>
          <a:chOff x="0" y="0"/>
          <a:chExt cx="0" cy="0"/>
        </a:xfrm>
      </p:grpSpPr>
      <p:sp>
        <p:nvSpPr>
          <p:cNvPr id="2170" name="Google Shape;2170;g3d151b725fa_0_2177"/>
          <p:cNvSpPr txBox="1">
            <a:spLocks noGrp="1"/>
          </p:cNvSpPr>
          <p:nvPr>
            <p:ph type="title"/>
          </p:nvPr>
        </p:nvSpPr>
        <p:spPr>
          <a:xfrm>
            <a:off x="4504550" y="4275750"/>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171" name="Google Shape;2171;g3d151b725fa_0_2177"/>
          <p:cNvSpPr txBox="1">
            <a:spLocks noGrp="1"/>
          </p:cNvSpPr>
          <p:nvPr>
            <p:ph type="title" idx="2"/>
          </p:nvPr>
        </p:nvSpPr>
        <p:spPr>
          <a:xfrm>
            <a:off x="4768550" y="4561000"/>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172" name="Google Shape;2172;g3d151b725fa_0_2177"/>
          <p:cNvSpPr txBox="1">
            <a:spLocks noGrp="1"/>
          </p:cNvSpPr>
          <p:nvPr>
            <p:ph type="title" idx="3"/>
          </p:nvPr>
        </p:nvSpPr>
        <p:spPr>
          <a:xfrm>
            <a:off x="8876000" y="4275750"/>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173" name="Google Shape;2173;g3d151b725fa_0_2177"/>
          <p:cNvSpPr txBox="1">
            <a:spLocks noGrp="1"/>
          </p:cNvSpPr>
          <p:nvPr>
            <p:ph type="title" idx="4"/>
          </p:nvPr>
        </p:nvSpPr>
        <p:spPr>
          <a:xfrm>
            <a:off x="9140000" y="4561000"/>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174" name="Google Shape;2174;g3d151b725fa_0_2177"/>
          <p:cNvSpPr txBox="1">
            <a:spLocks noGrp="1"/>
          </p:cNvSpPr>
          <p:nvPr>
            <p:ph type="title" idx="5"/>
          </p:nvPr>
        </p:nvSpPr>
        <p:spPr>
          <a:xfrm>
            <a:off x="4504550" y="8572500"/>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175" name="Google Shape;2175;g3d151b725fa_0_2177"/>
          <p:cNvSpPr txBox="1">
            <a:spLocks noGrp="1"/>
          </p:cNvSpPr>
          <p:nvPr>
            <p:ph type="title" idx="6"/>
          </p:nvPr>
        </p:nvSpPr>
        <p:spPr>
          <a:xfrm>
            <a:off x="4768550" y="8857750"/>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176" name="Google Shape;2176;g3d151b725fa_0_2177"/>
          <p:cNvSpPr txBox="1">
            <a:spLocks noGrp="1"/>
          </p:cNvSpPr>
          <p:nvPr>
            <p:ph type="title" idx="7"/>
          </p:nvPr>
        </p:nvSpPr>
        <p:spPr>
          <a:xfrm>
            <a:off x="8876000" y="8572500"/>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177" name="Google Shape;2177;g3d151b725fa_0_2177"/>
          <p:cNvSpPr txBox="1">
            <a:spLocks noGrp="1"/>
          </p:cNvSpPr>
          <p:nvPr>
            <p:ph type="title" idx="8"/>
          </p:nvPr>
        </p:nvSpPr>
        <p:spPr>
          <a:xfrm>
            <a:off x="9140000" y="8857750"/>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178" name="Google Shape;2178;g3d151b725fa_0_2177"/>
          <p:cNvSpPr txBox="1">
            <a:spLocks noGrp="1"/>
          </p:cNvSpPr>
          <p:nvPr>
            <p:ph type="title" idx="9"/>
          </p:nvPr>
        </p:nvSpPr>
        <p:spPr>
          <a:xfrm>
            <a:off x="13187550" y="4275750"/>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179" name="Google Shape;2179;g3d151b725fa_0_2177"/>
          <p:cNvSpPr txBox="1">
            <a:spLocks noGrp="1"/>
          </p:cNvSpPr>
          <p:nvPr>
            <p:ph type="title" idx="13"/>
          </p:nvPr>
        </p:nvSpPr>
        <p:spPr>
          <a:xfrm>
            <a:off x="13451550" y="4561000"/>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180" name="Google Shape;2180;g3d151b725fa_0_2177"/>
          <p:cNvSpPr txBox="1">
            <a:spLocks noGrp="1"/>
          </p:cNvSpPr>
          <p:nvPr>
            <p:ph type="title" idx="14"/>
          </p:nvPr>
        </p:nvSpPr>
        <p:spPr>
          <a:xfrm>
            <a:off x="13187550" y="8572500"/>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181" name="Google Shape;2181;g3d151b725fa_0_2177"/>
          <p:cNvSpPr txBox="1">
            <a:spLocks noGrp="1"/>
          </p:cNvSpPr>
          <p:nvPr>
            <p:ph type="title" idx="15"/>
          </p:nvPr>
        </p:nvSpPr>
        <p:spPr>
          <a:xfrm>
            <a:off x="13451550" y="8857750"/>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182" name="Google Shape;2182;g3d151b725fa_0_2177"/>
          <p:cNvSpPr txBox="1">
            <a:spLocks noGrp="1"/>
          </p:cNvSpPr>
          <p:nvPr>
            <p:ph type="title" idx="16"/>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83" name="Google Shape;2183;g3d151b725fa_0_2177"/>
          <p:cNvSpPr txBox="1">
            <a:spLocks noGrp="1"/>
          </p:cNvSpPr>
          <p:nvPr>
            <p:ph type="title" idx="17"/>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84" name="Google Shape;2184;g3d151b725fa_0_2177"/>
          <p:cNvSpPr>
            <a:spLocks noGrp="1"/>
          </p:cNvSpPr>
          <p:nvPr>
            <p:ph type="pic" idx="18"/>
          </p:nvPr>
        </p:nvSpPr>
        <p:spPr>
          <a:xfrm>
            <a:off x="5088100" y="1697950"/>
            <a:ext cx="2287800" cy="2287800"/>
          </a:xfrm>
          <a:prstGeom prst="ellipse">
            <a:avLst/>
          </a:prstGeom>
          <a:noFill/>
          <a:ln>
            <a:noFill/>
          </a:ln>
        </p:spPr>
      </p:sp>
      <p:sp>
        <p:nvSpPr>
          <p:cNvPr id="2185" name="Google Shape;2185;g3d151b725fa_0_2177"/>
          <p:cNvSpPr>
            <a:spLocks noGrp="1"/>
          </p:cNvSpPr>
          <p:nvPr>
            <p:ph type="pic" idx="19"/>
          </p:nvPr>
        </p:nvSpPr>
        <p:spPr>
          <a:xfrm>
            <a:off x="9459475" y="1697950"/>
            <a:ext cx="2287800" cy="2287800"/>
          </a:xfrm>
          <a:prstGeom prst="ellipse">
            <a:avLst/>
          </a:prstGeom>
          <a:noFill/>
          <a:ln>
            <a:noFill/>
          </a:ln>
        </p:spPr>
      </p:sp>
      <p:sp>
        <p:nvSpPr>
          <p:cNvPr id="2186" name="Google Shape;2186;g3d151b725fa_0_2177"/>
          <p:cNvSpPr>
            <a:spLocks noGrp="1"/>
          </p:cNvSpPr>
          <p:nvPr>
            <p:ph type="pic" idx="20"/>
          </p:nvPr>
        </p:nvSpPr>
        <p:spPr>
          <a:xfrm>
            <a:off x="13830875" y="1697950"/>
            <a:ext cx="2287800" cy="2287800"/>
          </a:xfrm>
          <a:prstGeom prst="ellipse">
            <a:avLst/>
          </a:prstGeom>
          <a:noFill/>
          <a:ln>
            <a:noFill/>
          </a:ln>
        </p:spPr>
      </p:sp>
      <p:sp>
        <p:nvSpPr>
          <p:cNvPr id="2187" name="Google Shape;2187;g3d151b725fa_0_2177"/>
          <p:cNvSpPr>
            <a:spLocks noGrp="1"/>
          </p:cNvSpPr>
          <p:nvPr>
            <p:ph type="pic" idx="21"/>
          </p:nvPr>
        </p:nvSpPr>
        <p:spPr>
          <a:xfrm>
            <a:off x="5088100" y="6000750"/>
            <a:ext cx="2287800" cy="2287800"/>
          </a:xfrm>
          <a:prstGeom prst="ellipse">
            <a:avLst/>
          </a:prstGeom>
          <a:noFill/>
          <a:ln>
            <a:noFill/>
          </a:ln>
        </p:spPr>
      </p:sp>
      <p:sp>
        <p:nvSpPr>
          <p:cNvPr id="2188" name="Google Shape;2188;g3d151b725fa_0_2177"/>
          <p:cNvSpPr>
            <a:spLocks noGrp="1"/>
          </p:cNvSpPr>
          <p:nvPr>
            <p:ph type="pic" idx="22"/>
          </p:nvPr>
        </p:nvSpPr>
        <p:spPr>
          <a:xfrm>
            <a:off x="9459475" y="6000750"/>
            <a:ext cx="2287800" cy="2287800"/>
          </a:xfrm>
          <a:prstGeom prst="ellipse">
            <a:avLst/>
          </a:prstGeom>
          <a:noFill/>
          <a:ln>
            <a:noFill/>
          </a:ln>
        </p:spPr>
      </p:sp>
      <p:sp>
        <p:nvSpPr>
          <p:cNvPr id="2189" name="Google Shape;2189;g3d151b725fa_0_2177"/>
          <p:cNvSpPr>
            <a:spLocks noGrp="1"/>
          </p:cNvSpPr>
          <p:nvPr>
            <p:ph type="pic" idx="23"/>
          </p:nvPr>
        </p:nvSpPr>
        <p:spPr>
          <a:xfrm>
            <a:off x="13830875" y="6000750"/>
            <a:ext cx="2287800" cy="2287800"/>
          </a:xfrm>
          <a:prstGeom prst="ellipse">
            <a:avLst/>
          </a:prstGeom>
          <a:noFill/>
          <a:ln>
            <a:noFill/>
          </a:ln>
        </p:spPr>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eams - 8">
  <p:cSld name="Title Slide_1_1_1_1">
    <p:bg>
      <p:bgPr>
        <a:solidFill>
          <a:schemeClr val="lt1"/>
        </a:solidFill>
        <a:effectLst/>
      </p:bgPr>
    </p:bg>
    <p:spTree>
      <p:nvGrpSpPr>
        <p:cNvPr id="1" name="Shape 2190"/>
        <p:cNvGrpSpPr/>
        <p:nvPr/>
      </p:nvGrpSpPr>
      <p:grpSpPr>
        <a:xfrm>
          <a:off x="0" y="0"/>
          <a:ext cx="0" cy="0"/>
          <a:chOff x="0" y="0"/>
          <a:chExt cx="0" cy="0"/>
        </a:xfrm>
      </p:grpSpPr>
      <p:sp>
        <p:nvSpPr>
          <p:cNvPr id="2191" name="Google Shape;2191;g3d151b725fa_0_2198"/>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92" name="Google Shape;2192;g3d151b725fa_0_2198"/>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193" name="Google Shape;2193;g3d151b725fa_0_2198"/>
          <p:cNvSpPr>
            <a:spLocks noGrp="1"/>
          </p:cNvSpPr>
          <p:nvPr>
            <p:ph type="pic" idx="3"/>
          </p:nvPr>
        </p:nvSpPr>
        <p:spPr>
          <a:xfrm>
            <a:off x="5088100" y="1697950"/>
            <a:ext cx="1796400" cy="1796400"/>
          </a:xfrm>
          <a:prstGeom prst="ellipse">
            <a:avLst/>
          </a:prstGeom>
          <a:noFill/>
          <a:ln>
            <a:noFill/>
          </a:ln>
        </p:spPr>
      </p:sp>
      <p:sp>
        <p:nvSpPr>
          <p:cNvPr id="2194" name="Google Shape;2194;g3d151b725fa_0_2198"/>
          <p:cNvSpPr>
            <a:spLocks noGrp="1"/>
          </p:cNvSpPr>
          <p:nvPr>
            <p:ph type="pic" idx="4"/>
          </p:nvPr>
        </p:nvSpPr>
        <p:spPr>
          <a:xfrm>
            <a:off x="8200175" y="1697950"/>
            <a:ext cx="1796400" cy="1796400"/>
          </a:xfrm>
          <a:prstGeom prst="ellipse">
            <a:avLst/>
          </a:prstGeom>
          <a:noFill/>
          <a:ln>
            <a:noFill/>
          </a:ln>
        </p:spPr>
      </p:sp>
      <p:sp>
        <p:nvSpPr>
          <p:cNvPr id="2195" name="Google Shape;2195;g3d151b725fa_0_2198"/>
          <p:cNvSpPr>
            <a:spLocks noGrp="1"/>
          </p:cNvSpPr>
          <p:nvPr>
            <p:ph type="pic" idx="5"/>
          </p:nvPr>
        </p:nvSpPr>
        <p:spPr>
          <a:xfrm>
            <a:off x="11309675" y="1697950"/>
            <a:ext cx="1796400" cy="1796400"/>
          </a:xfrm>
          <a:prstGeom prst="ellipse">
            <a:avLst/>
          </a:prstGeom>
          <a:noFill/>
          <a:ln>
            <a:noFill/>
          </a:ln>
        </p:spPr>
      </p:sp>
      <p:sp>
        <p:nvSpPr>
          <p:cNvPr id="2196" name="Google Shape;2196;g3d151b725fa_0_2198"/>
          <p:cNvSpPr>
            <a:spLocks noGrp="1"/>
          </p:cNvSpPr>
          <p:nvPr>
            <p:ph type="pic" idx="6"/>
          </p:nvPr>
        </p:nvSpPr>
        <p:spPr>
          <a:xfrm>
            <a:off x="14549275" y="1697950"/>
            <a:ext cx="1796400" cy="1796400"/>
          </a:xfrm>
          <a:prstGeom prst="ellipse">
            <a:avLst/>
          </a:prstGeom>
          <a:noFill/>
          <a:ln>
            <a:noFill/>
          </a:ln>
        </p:spPr>
      </p:sp>
      <p:sp>
        <p:nvSpPr>
          <p:cNvPr id="2197" name="Google Shape;2197;g3d151b725fa_0_2198"/>
          <p:cNvSpPr>
            <a:spLocks noGrp="1"/>
          </p:cNvSpPr>
          <p:nvPr>
            <p:ph type="pic" idx="7"/>
          </p:nvPr>
        </p:nvSpPr>
        <p:spPr>
          <a:xfrm>
            <a:off x="5088100" y="6000750"/>
            <a:ext cx="1796400" cy="1796400"/>
          </a:xfrm>
          <a:prstGeom prst="ellipse">
            <a:avLst/>
          </a:prstGeom>
          <a:noFill/>
          <a:ln>
            <a:noFill/>
          </a:ln>
        </p:spPr>
      </p:sp>
      <p:sp>
        <p:nvSpPr>
          <p:cNvPr id="2198" name="Google Shape;2198;g3d151b725fa_0_2198"/>
          <p:cNvSpPr>
            <a:spLocks noGrp="1"/>
          </p:cNvSpPr>
          <p:nvPr>
            <p:ph type="pic" idx="8"/>
          </p:nvPr>
        </p:nvSpPr>
        <p:spPr>
          <a:xfrm>
            <a:off x="8200175" y="6000750"/>
            <a:ext cx="1796400" cy="1796400"/>
          </a:xfrm>
          <a:prstGeom prst="ellipse">
            <a:avLst/>
          </a:prstGeom>
          <a:noFill/>
          <a:ln>
            <a:noFill/>
          </a:ln>
        </p:spPr>
      </p:sp>
      <p:sp>
        <p:nvSpPr>
          <p:cNvPr id="2199" name="Google Shape;2199;g3d151b725fa_0_2198"/>
          <p:cNvSpPr>
            <a:spLocks noGrp="1"/>
          </p:cNvSpPr>
          <p:nvPr>
            <p:ph type="pic" idx="9"/>
          </p:nvPr>
        </p:nvSpPr>
        <p:spPr>
          <a:xfrm>
            <a:off x="11309675" y="6000750"/>
            <a:ext cx="1796400" cy="1796400"/>
          </a:xfrm>
          <a:prstGeom prst="ellipse">
            <a:avLst/>
          </a:prstGeom>
          <a:noFill/>
          <a:ln>
            <a:noFill/>
          </a:ln>
        </p:spPr>
      </p:sp>
      <p:sp>
        <p:nvSpPr>
          <p:cNvPr id="2200" name="Google Shape;2200;g3d151b725fa_0_2198"/>
          <p:cNvSpPr>
            <a:spLocks noGrp="1"/>
          </p:cNvSpPr>
          <p:nvPr>
            <p:ph type="pic" idx="13"/>
          </p:nvPr>
        </p:nvSpPr>
        <p:spPr>
          <a:xfrm>
            <a:off x="14549275" y="6000750"/>
            <a:ext cx="1796400" cy="1796400"/>
          </a:xfrm>
          <a:prstGeom prst="ellipse">
            <a:avLst/>
          </a:prstGeom>
          <a:noFill/>
          <a:ln>
            <a:noFill/>
          </a:ln>
        </p:spPr>
      </p:sp>
      <p:sp>
        <p:nvSpPr>
          <p:cNvPr id="2201" name="Google Shape;2201;g3d151b725fa_0_2198"/>
          <p:cNvSpPr txBox="1">
            <a:spLocks noGrp="1"/>
          </p:cNvSpPr>
          <p:nvPr>
            <p:ph type="title" idx="14"/>
          </p:nvPr>
        </p:nvSpPr>
        <p:spPr>
          <a:xfrm>
            <a:off x="4258900" y="378802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202" name="Google Shape;2202;g3d151b725fa_0_2198"/>
          <p:cNvSpPr txBox="1">
            <a:spLocks noGrp="1"/>
          </p:cNvSpPr>
          <p:nvPr>
            <p:ph type="title" idx="15"/>
          </p:nvPr>
        </p:nvSpPr>
        <p:spPr>
          <a:xfrm>
            <a:off x="4522900" y="407327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203" name="Google Shape;2203;g3d151b725fa_0_2198"/>
          <p:cNvSpPr txBox="1">
            <a:spLocks noGrp="1"/>
          </p:cNvSpPr>
          <p:nvPr>
            <p:ph type="title" idx="16"/>
          </p:nvPr>
        </p:nvSpPr>
        <p:spPr>
          <a:xfrm>
            <a:off x="7416600" y="378802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204" name="Google Shape;2204;g3d151b725fa_0_2198"/>
          <p:cNvSpPr txBox="1">
            <a:spLocks noGrp="1"/>
          </p:cNvSpPr>
          <p:nvPr>
            <p:ph type="title" idx="17"/>
          </p:nvPr>
        </p:nvSpPr>
        <p:spPr>
          <a:xfrm>
            <a:off x="7680600" y="407327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205" name="Google Shape;2205;g3d151b725fa_0_2198"/>
          <p:cNvSpPr txBox="1">
            <a:spLocks noGrp="1"/>
          </p:cNvSpPr>
          <p:nvPr>
            <p:ph type="title" idx="18"/>
          </p:nvPr>
        </p:nvSpPr>
        <p:spPr>
          <a:xfrm>
            <a:off x="10480500" y="378802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206" name="Google Shape;2206;g3d151b725fa_0_2198"/>
          <p:cNvSpPr txBox="1">
            <a:spLocks noGrp="1"/>
          </p:cNvSpPr>
          <p:nvPr>
            <p:ph type="title" idx="19"/>
          </p:nvPr>
        </p:nvSpPr>
        <p:spPr>
          <a:xfrm>
            <a:off x="10744500" y="407327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207" name="Google Shape;2207;g3d151b725fa_0_2198"/>
          <p:cNvSpPr txBox="1">
            <a:spLocks noGrp="1"/>
          </p:cNvSpPr>
          <p:nvPr>
            <p:ph type="title" idx="20"/>
          </p:nvPr>
        </p:nvSpPr>
        <p:spPr>
          <a:xfrm>
            <a:off x="13720100" y="378802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208" name="Google Shape;2208;g3d151b725fa_0_2198"/>
          <p:cNvSpPr txBox="1">
            <a:spLocks noGrp="1"/>
          </p:cNvSpPr>
          <p:nvPr>
            <p:ph type="title" idx="21"/>
          </p:nvPr>
        </p:nvSpPr>
        <p:spPr>
          <a:xfrm>
            <a:off x="13984100" y="407327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209" name="Google Shape;2209;g3d151b725fa_0_2198"/>
          <p:cNvSpPr txBox="1">
            <a:spLocks noGrp="1"/>
          </p:cNvSpPr>
          <p:nvPr>
            <p:ph type="title" idx="22"/>
          </p:nvPr>
        </p:nvSpPr>
        <p:spPr>
          <a:xfrm>
            <a:off x="4258900" y="807427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210" name="Google Shape;2210;g3d151b725fa_0_2198"/>
          <p:cNvSpPr txBox="1">
            <a:spLocks noGrp="1"/>
          </p:cNvSpPr>
          <p:nvPr>
            <p:ph type="title" idx="23"/>
          </p:nvPr>
        </p:nvSpPr>
        <p:spPr>
          <a:xfrm>
            <a:off x="4522900" y="835952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211" name="Google Shape;2211;g3d151b725fa_0_2198"/>
          <p:cNvSpPr txBox="1">
            <a:spLocks noGrp="1"/>
          </p:cNvSpPr>
          <p:nvPr>
            <p:ph type="title" idx="24"/>
          </p:nvPr>
        </p:nvSpPr>
        <p:spPr>
          <a:xfrm>
            <a:off x="7416600" y="807427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212" name="Google Shape;2212;g3d151b725fa_0_2198"/>
          <p:cNvSpPr txBox="1">
            <a:spLocks noGrp="1"/>
          </p:cNvSpPr>
          <p:nvPr>
            <p:ph type="title" idx="25"/>
          </p:nvPr>
        </p:nvSpPr>
        <p:spPr>
          <a:xfrm>
            <a:off x="7680600" y="835952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213" name="Google Shape;2213;g3d151b725fa_0_2198"/>
          <p:cNvSpPr txBox="1">
            <a:spLocks noGrp="1"/>
          </p:cNvSpPr>
          <p:nvPr>
            <p:ph type="title" idx="26"/>
          </p:nvPr>
        </p:nvSpPr>
        <p:spPr>
          <a:xfrm>
            <a:off x="10480500" y="807427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214" name="Google Shape;2214;g3d151b725fa_0_2198"/>
          <p:cNvSpPr txBox="1">
            <a:spLocks noGrp="1"/>
          </p:cNvSpPr>
          <p:nvPr>
            <p:ph type="title" idx="27"/>
          </p:nvPr>
        </p:nvSpPr>
        <p:spPr>
          <a:xfrm>
            <a:off x="10744500" y="835952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2215" name="Google Shape;2215;g3d151b725fa_0_2198"/>
          <p:cNvSpPr txBox="1">
            <a:spLocks noGrp="1"/>
          </p:cNvSpPr>
          <p:nvPr>
            <p:ph type="title" idx="28"/>
          </p:nvPr>
        </p:nvSpPr>
        <p:spPr>
          <a:xfrm>
            <a:off x="13720100" y="8074276"/>
            <a:ext cx="3454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spcBef>
                <a:spcPts val="0"/>
              </a:spcBef>
              <a:spcAft>
                <a:spcPts val="0"/>
              </a:spcAft>
              <a:buSzPts val="1800"/>
              <a:buNone/>
              <a:defRPr sz="1800" b="1"/>
            </a:lvl2pPr>
            <a:lvl3pPr lvl="2">
              <a:spcBef>
                <a:spcPts val="0"/>
              </a:spcBef>
              <a:spcAft>
                <a:spcPts val="0"/>
              </a:spcAft>
              <a:buSzPts val="1800"/>
              <a:buNone/>
              <a:defRPr sz="1800" b="1"/>
            </a:lvl3pPr>
            <a:lvl4pPr lvl="3">
              <a:spcBef>
                <a:spcPts val="0"/>
              </a:spcBef>
              <a:spcAft>
                <a:spcPts val="0"/>
              </a:spcAft>
              <a:buSzPts val="1800"/>
              <a:buNone/>
              <a:defRPr sz="1800" b="1"/>
            </a:lvl4pPr>
            <a:lvl5pPr lvl="4">
              <a:spcBef>
                <a:spcPts val="0"/>
              </a:spcBef>
              <a:spcAft>
                <a:spcPts val="0"/>
              </a:spcAft>
              <a:buSzPts val="1800"/>
              <a:buNone/>
              <a:defRPr sz="1800" b="1"/>
            </a:lvl5pPr>
            <a:lvl6pPr lvl="5">
              <a:spcBef>
                <a:spcPts val="0"/>
              </a:spcBef>
              <a:spcAft>
                <a:spcPts val="0"/>
              </a:spcAft>
              <a:buSzPts val="1800"/>
              <a:buNone/>
              <a:defRPr sz="1800" b="1"/>
            </a:lvl6pPr>
            <a:lvl7pPr lvl="6">
              <a:spcBef>
                <a:spcPts val="0"/>
              </a:spcBef>
              <a:spcAft>
                <a:spcPts val="0"/>
              </a:spcAft>
              <a:buSzPts val="1800"/>
              <a:buNone/>
              <a:defRPr sz="1800" b="1"/>
            </a:lvl7pPr>
            <a:lvl8pPr lvl="7">
              <a:spcBef>
                <a:spcPts val="0"/>
              </a:spcBef>
              <a:spcAft>
                <a:spcPts val="0"/>
              </a:spcAft>
              <a:buSzPts val="1800"/>
              <a:buNone/>
              <a:defRPr sz="1800" b="1"/>
            </a:lvl8pPr>
            <a:lvl9pPr lvl="8">
              <a:spcBef>
                <a:spcPts val="0"/>
              </a:spcBef>
              <a:spcAft>
                <a:spcPts val="0"/>
              </a:spcAft>
              <a:buSzPts val="1800"/>
              <a:buNone/>
              <a:defRPr sz="1800" b="1"/>
            </a:lvl9pPr>
          </a:lstStyle>
          <a:p>
            <a:endParaRPr/>
          </a:p>
        </p:txBody>
      </p:sp>
      <p:sp>
        <p:nvSpPr>
          <p:cNvPr id="2216" name="Google Shape;2216;g3d151b725fa_0_2198"/>
          <p:cNvSpPr txBox="1">
            <a:spLocks noGrp="1"/>
          </p:cNvSpPr>
          <p:nvPr>
            <p:ph type="title" idx="29"/>
          </p:nvPr>
        </p:nvSpPr>
        <p:spPr>
          <a:xfrm>
            <a:off x="13984100" y="8359526"/>
            <a:ext cx="2926800" cy="295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217"/>
        <p:cNvGrpSpPr/>
        <p:nvPr/>
      </p:nvGrpSpPr>
      <p:grpSpPr>
        <a:xfrm>
          <a:off x="0" y="0"/>
          <a:ext cx="0" cy="0"/>
          <a:chOff x="0" y="0"/>
          <a:chExt cx="0" cy="0"/>
        </a:xfrm>
      </p:grpSpPr>
      <p:sp>
        <p:nvSpPr>
          <p:cNvPr id="2218" name="Google Shape;2218;g3d151b725fa_0_2225"/>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219" name="Google Shape;2219;g3d151b725fa_0_2225"/>
          <p:cNvSpPr txBox="1">
            <a:spLocks noGrp="1"/>
          </p:cNvSpPr>
          <p:nvPr>
            <p:ph type="title"/>
          </p:nvPr>
        </p:nvSpPr>
        <p:spPr>
          <a:xfrm>
            <a:off x="438100" y="2571750"/>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20" name="Google Shape;2220;g3d151b725fa_0_2225"/>
          <p:cNvSpPr txBox="1">
            <a:spLocks noGrp="1"/>
          </p:cNvSpPr>
          <p:nvPr>
            <p:ph type="title" idx="2"/>
          </p:nvPr>
        </p:nvSpPr>
        <p:spPr>
          <a:xfrm>
            <a:off x="5086600" y="2549228"/>
            <a:ext cx="5817000" cy="502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5_Stats (Three)">
  <p:cSld name="TITLE_1_1_1">
    <p:spTree>
      <p:nvGrpSpPr>
        <p:cNvPr id="1" name="Shape 207"/>
        <p:cNvGrpSpPr/>
        <p:nvPr/>
      </p:nvGrpSpPr>
      <p:grpSpPr>
        <a:xfrm>
          <a:off x="0" y="0"/>
          <a:ext cx="0" cy="0"/>
          <a:chOff x="0" y="0"/>
          <a:chExt cx="0" cy="0"/>
        </a:xfrm>
      </p:grpSpPr>
      <p:sp>
        <p:nvSpPr>
          <p:cNvPr id="208" name="Google Shape;208;p155"/>
          <p:cNvSpPr txBox="1">
            <a:spLocks noGrp="1"/>
          </p:cNvSpPr>
          <p:nvPr>
            <p:ph type="ctrTitle"/>
          </p:nvPr>
        </p:nvSpPr>
        <p:spPr>
          <a:xfrm>
            <a:off x="1403600" y="3950475"/>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09" name="Google Shape;209;p155"/>
          <p:cNvSpPr txBox="1">
            <a:spLocks noGrp="1"/>
          </p:cNvSpPr>
          <p:nvPr>
            <p:ph type="subTitle" idx="1"/>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10" name="Google Shape;210;p155"/>
          <p:cNvSpPr txBox="1">
            <a:spLocks noGrp="1"/>
          </p:cNvSpPr>
          <p:nvPr>
            <p:ph type="ctrTitle" idx="2"/>
          </p:nvPr>
        </p:nvSpPr>
        <p:spPr>
          <a:xfrm>
            <a:off x="703165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11" name="Google Shape;211;p155"/>
          <p:cNvSpPr txBox="1">
            <a:spLocks noGrp="1"/>
          </p:cNvSpPr>
          <p:nvPr>
            <p:ph type="subTitle" idx="3"/>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12" name="Google Shape;212;p155"/>
          <p:cNvSpPr txBox="1">
            <a:spLocks noGrp="1"/>
          </p:cNvSpPr>
          <p:nvPr>
            <p:ph type="ctrTitle" idx="4"/>
          </p:nvPr>
        </p:nvSpPr>
        <p:spPr>
          <a:xfrm>
            <a:off x="1265970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13" name="Google Shape;213;p155"/>
          <p:cNvSpPr txBox="1">
            <a:spLocks noGrp="1"/>
          </p:cNvSpPr>
          <p:nvPr>
            <p:ph type="subTitle" idx="5"/>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14" name="Google Shape;214;p155"/>
          <p:cNvSpPr txBox="1">
            <a:spLocks noGrp="1"/>
          </p:cNvSpPr>
          <p:nvPr>
            <p:ph type="subTitle" idx="6"/>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15" name="Google Shape;215;p155"/>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Schedule">
  <p:cSld name="Agenda_2">
    <p:spTree>
      <p:nvGrpSpPr>
        <p:cNvPr id="1" name="Shape 2221"/>
        <p:cNvGrpSpPr/>
        <p:nvPr/>
      </p:nvGrpSpPr>
      <p:grpSpPr>
        <a:xfrm>
          <a:off x="0" y="0"/>
          <a:ext cx="0" cy="0"/>
          <a:chOff x="0" y="0"/>
          <a:chExt cx="0" cy="0"/>
        </a:xfrm>
      </p:grpSpPr>
      <p:sp>
        <p:nvSpPr>
          <p:cNvPr id="2222" name="Google Shape;2222;g3d151b725fa_0_2229"/>
          <p:cNvSpPr txBox="1">
            <a:spLocks noGrp="1"/>
          </p:cNvSpPr>
          <p:nvPr>
            <p:ph type="title"/>
          </p:nvPr>
        </p:nvSpPr>
        <p:spPr>
          <a:xfrm>
            <a:off x="438100" y="2571750"/>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23" name="Google Shape;2223;g3d151b725fa_0_2229"/>
          <p:cNvSpPr txBox="1">
            <a:spLocks noGrp="1"/>
          </p:cNvSpPr>
          <p:nvPr>
            <p:ph type="title" idx="2"/>
          </p:nvPr>
        </p:nvSpPr>
        <p:spPr>
          <a:xfrm>
            <a:off x="5080400" y="2571750"/>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24" name="Google Shape;2224;g3d151b725fa_0_2229"/>
          <p:cNvSpPr txBox="1">
            <a:spLocks noGrp="1"/>
          </p:cNvSpPr>
          <p:nvPr>
            <p:ph type="title" idx="3"/>
          </p:nvPr>
        </p:nvSpPr>
        <p:spPr>
          <a:xfrm>
            <a:off x="12097950" y="2571750"/>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25" name="Google Shape;2225;g3d151b725fa_0_2229"/>
          <p:cNvSpPr txBox="1">
            <a:spLocks noGrp="1"/>
          </p:cNvSpPr>
          <p:nvPr>
            <p:ph type="subTitle" idx="1"/>
          </p:nvPr>
        </p:nvSpPr>
        <p:spPr>
          <a:xfrm>
            <a:off x="5115500" y="2934296"/>
            <a:ext cx="5572800" cy="502200"/>
          </a:xfrm>
          <a:prstGeom prst="rect">
            <a:avLst/>
          </a:prstGeom>
        </p:spPr>
        <p:txBody>
          <a:bodyPr spcFirstLastPara="1" wrap="square" lIns="0" tIns="0" rIns="182850" bIns="18285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226" name="Google Shape;2226;g3d151b725fa_0_2229"/>
          <p:cNvSpPr txBox="1">
            <a:spLocks noGrp="1"/>
          </p:cNvSpPr>
          <p:nvPr>
            <p:ph type="subTitle" idx="4"/>
          </p:nvPr>
        </p:nvSpPr>
        <p:spPr>
          <a:xfrm>
            <a:off x="12097950" y="2934296"/>
            <a:ext cx="5733000" cy="502200"/>
          </a:xfrm>
          <a:prstGeom prst="rect">
            <a:avLst/>
          </a:prstGeom>
        </p:spPr>
        <p:txBody>
          <a:bodyPr spcFirstLastPara="1" wrap="square" lIns="0" tIns="0" rIns="182850" bIns="18285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227" name="Google Shape;2227;g3d151b725fa_0_2229"/>
          <p:cNvSpPr txBox="1">
            <a:spLocks noGrp="1"/>
          </p:cNvSpPr>
          <p:nvPr>
            <p:ph type="title" idx="5"/>
          </p:nvPr>
        </p:nvSpPr>
        <p:spPr>
          <a:xfrm>
            <a:off x="5080400" y="3462783"/>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28" name="Google Shape;2228;g3d151b725fa_0_2229"/>
          <p:cNvSpPr txBox="1">
            <a:spLocks noGrp="1"/>
          </p:cNvSpPr>
          <p:nvPr>
            <p:ph type="title" idx="6"/>
          </p:nvPr>
        </p:nvSpPr>
        <p:spPr>
          <a:xfrm>
            <a:off x="12097950" y="3462783"/>
            <a:ext cx="3209400" cy="5022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Section Title 01">
  <p:cSld name="CUSTOM_2">
    <p:spTree>
      <p:nvGrpSpPr>
        <p:cNvPr id="1" name="Shape 2229"/>
        <p:cNvGrpSpPr/>
        <p:nvPr/>
      </p:nvGrpSpPr>
      <p:grpSpPr>
        <a:xfrm>
          <a:off x="0" y="0"/>
          <a:ext cx="0" cy="0"/>
          <a:chOff x="0" y="0"/>
          <a:chExt cx="0" cy="0"/>
        </a:xfrm>
      </p:grpSpPr>
      <p:sp>
        <p:nvSpPr>
          <p:cNvPr id="2230" name="Google Shape;2230;g3d151b725fa_0_2237"/>
          <p:cNvSpPr txBox="1">
            <a:spLocks noGrp="1"/>
          </p:cNvSpPr>
          <p:nvPr>
            <p:ph type="title"/>
          </p:nvPr>
        </p:nvSpPr>
        <p:spPr>
          <a:xfrm>
            <a:off x="445250" y="4069489"/>
            <a:ext cx="17385600" cy="3769800"/>
          </a:xfrm>
          <a:prstGeom prst="rect">
            <a:avLst/>
          </a:prstGeom>
        </p:spPr>
        <p:txBody>
          <a:bodyPr spcFirstLastPara="1" wrap="square" lIns="0" tIns="0" rIns="0" bIns="0" anchor="t" anchorCtr="0">
            <a:noAutofit/>
          </a:bodyPr>
          <a:lstStyle>
            <a:lvl1pPr lvl="0">
              <a:lnSpc>
                <a:spcPct val="70000"/>
              </a:lnSpc>
              <a:spcBef>
                <a:spcPts val="0"/>
              </a:spcBef>
              <a:spcAft>
                <a:spcPts val="0"/>
              </a:spcAft>
              <a:buSzPts val="18800"/>
              <a:buNone/>
              <a:defRPr sz="18800"/>
            </a:lvl1pPr>
            <a:lvl2pPr lvl="1">
              <a:lnSpc>
                <a:spcPct val="70000"/>
              </a:lnSpc>
              <a:spcBef>
                <a:spcPts val="0"/>
              </a:spcBef>
              <a:spcAft>
                <a:spcPts val="0"/>
              </a:spcAft>
              <a:buSzPts val="1000"/>
              <a:buNone/>
              <a:defRPr/>
            </a:lvl2pPr>
            <a:lvl3pPr lvl="2">
              <a:lnSpc>
                <a:spcPct val="70000"/>
              </a:lnSpc>
              <a:spcBef>
                <a:spcPts val="0"/>
              </a:spcBef>
              <a:spcAft>
                <a:spcPts val="0"/>
              </a:spcAft>
              <a:buSzPts val="1000"/>
              <a:buNone/>
              <a:defRPr/>
            </a:lvl3pPr>
            <a:lvl4pPr lvl="3">
              <a:lnSpc>
                <a:spcPct val="70000"/>
              </a:lnSpc>
              <a:spcBef>
                <a:spcPts val="0"/>
              </a:spcBef>
              <a:spcAft>
                <a:spcPts val="0"/>
              </a:spcAft>
              <a:buSzPts val="1000"/>
              <a:buNone/>
              <a:defRPr/>
            </a:lvl4pPr>
            <a:lvl5pPr lvl="4">
              <a:lnSpc>
                <a:spcPct val="70000"/>
              </a:lnSpc>
              <a:spcBef>
                <a:spcPts val="0"/>
              </a:spcBef>
              <a:spcAft>
                <a:spcPts val="0"/>
              </a:spcAft>
              <a:buSzPts val="1000"/>
              <a:buNone/>
              <a:defRPr/>
            </a:lvl5pPr>
            <a:lvl6pPr lvl="5">
              <a:lnSpc>
                <a:spcPct val="70000"/>
              </a:lnSpc>
              <a:spcBef>
                <a:spcPts val="0"/>
              </a:spcBef>
              <a:spcAft>
                <a:spcPts val="0"/>
              </a:spcAft>
              <a:buSzPts val="1000"/>
              <a:buNone/>
              <a:defRPr/>
            </a:lvl6pPr>
            <a:lvl7pPr lvl="6">
              <a:lnSpc>
                <a:spcPct val="70000"/>
              </a:lnSpc>
              <a:spcBef>
                <a:spcPts val="0"/>
              </a:spcBef>
              <a:spcAft>
                <a:spcPts val="0"/>
              </a:spcAft>
              <a:buSzPts val="1000"/>
              <a:buNone/>
              <a:defRPr/>
            </a:lvl7pPr>
            <a:lvl8pPr lvl="7">
              <a:lnSpc>
                <a:spcPct val="70000"/>
              </a:lnSpc>
              <a:spcBef>
                <a:spcPts val="0"/>
              </a:spcBef>
              <a:spcAft>
                <a:spcPts val="0"/>
              </a:spcAft>
              <a:buSzPts val="1000"/>
              <a:buNone/>
              <a:defRPr/>
            </a:lvl8pPr>
            <a:lvl9pPr lvl="8">
              <a:lnSpc>
                <a:spcPct val="70000"/>
              </a:lnSpc>
              <a:spcBef>
                <a:spcPts val="0"/>
              </a:spcBef>
              <a:spcAft>
                <a:spcPts val="0"/>
              </a:spcAft>
              <a:buSzPts val="1000"/>
              <a:buNone/>
              <a:defRPr/>
            </a:lvl9pPr>
          </a:lstStyle>
          <a:p>
            <a:endParaRPr/>
          </a:p>
        </p:txBody>
      </p:sp>
      <p:sp>
        <p:nvSpPr>
          <p:cNvPr id="2231" name="Google Shape;2231;g3d151b725fa_0_2237"/>
          <p:cNvSpPr txBox="1">
            <a:spLocks noGrp="1"/>
          </p:cNvSpPr>
          <p:nvPr>
            <p:ph type="title" idx="2"/>
          </p:nvPr>
        </p:nvSpPr>
        <p:spPr>
          <a:xfrm>
            <a:off x="475250" y="3080695"/>
            <a:ext cx="5817000" cy="502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Section Title 02">
  <p:cSld name="CUSTOM_2_1">
    <p:spTree>
      <p:nvGrpSpPr>
        <p:cNvPr id="1" name="Shape 2232"/>
        <p:cNvGrpSpPr/>
        <p:nvPr/>
      </p:nvGrpSpPr>
      <p:grpSpPr>
        <a:xfrm>
          <a:off x="0" y="0"/>
          <a:ext cx="0" cy="0"/>
          <a:chOff x="0" y="0"/>
          <a:chExt cx="0" cy="0"/>
        </a:xfrm>
      </p:grpSpPr>
      <p:sp>
        <p:nvSpPr>
          <p:cNvPr id="2233" name="Google Shape;2233;g3d151b725fa_0_2240"/>
          <p:cNvSpPr>
            <a:spLocks noGrp="1"/>
          </p:cNvSpPr>
          <p:nvPr>
            <p:ph type="pic" idx="2"/>
          </p:nvPr>
        </p:nvSpPr>
        <p:spPr>
          <a:xfrm>
            <a:off x="254" y="0"/>
            <a:ext cx="18288000" cy="10287000"/>
          </a:xfrm>
          <a:prstGeom prst="rect">
            <a:avLst/>
          </a:prstGeom>
          <a:solidFill>
            <a:schemeClr val="lt2"/>
          </a:solidFill>
          <a:ln>
            <a:noFill/>
          </a:ln>
        </p:spPr>
      </p:sp>
      <p:sp>
        <p:nvSpPr>
          <p:cNvPr id="2234" name="Google Shape;2234;g3d151b725fa_0_2240"/>
          <p:cNvSpPr txBox="1">
            <a:spLocks noGrp="1"/>
          </p:cNvSpPr>
          <p:nvPr>
            <p:ph type="title"/>
          </p:nvPr>
        </p:nvSpPr>
        <p:spPr>
          <a:xfrm>
            <a:off x="445250" y="4069489"/>
            <a:ext cx="17385600" cy="3769800"/>
          </a:xfrm>
          <a:prstGeom prst="rect">
            <a:avLst/>
          </a:prstGeom>
        </p:spPr>
        <p:txBody>
          <a:bodyPr spcFirstLastPara="1" wrap="square" lIns="0" tIns="0" rIns="0" bIns="0" anchor="t" anchorCtr="0">
            <a:noAutofit/>
          </a:bodyPr>
          <a:lstStyle>
            <a:lvl1pPr lvl="0">
              <a:lnSpc>
                <a:spcPct val="70000"/>
              </a:lnSpc>
              <a:spcBef>
                <a:spcPts val="0"/>
              </a:spcBef>
              <a:spcAft>
                <a:spcPts val="0"/>
              </a:spcAft>
              <a:buClr>
                <a:schemeClr val="lt1"/>
              </a:buClr>
              <a:buSzPts val="18800"/>
              <a:buNone/>
              <a:defRPr sz="18800">
                <a:solidFill>
                  <a:schemeClr val="lt1"/>
                </a:solidFill>
              </a:defRPr>
            </a:lvl1pPr>
            <a:lvl2pPr lvl="1">
              <a:lnSpc>
                <a:spcPct val="70000"/>
              </a:lnSpc>
              <a:spcBef>
                <a:spcPts val="0"/>
              </a:spcBef>
              <a:spcAft>
                <a:spcPts val="0"/>
              </a:spcAft>
              <a:buClr>
                <a:schemeClr val="lt1"/>
              </a:buClr>
              <a:buSzPts val="1000"/>
              <a:buNone/>
              <a:defRPr>
                <a:solidFill>
                  <a:schemeClr val="lt1"/>
                </a:solidFill>
              </a:defRPr>
            </a:lvl2pPr>
            <a:lvl3pPr lvl="2">
              <a:lnSpc>
                <a:spcPct val="70000"/>
              </a:lnSpc>
              <a:spcBef>
                <a:spcPts val="0"/>
              </a:spcBef>
              <a:spcAft>
                <a:spcPts val="0"/>
              </a:spcAft>
              <a:buClr>
                <a:schemeClr val="lt1"/>
              </a:buClr>
              <a:buSzPts val="1000"/>
              <a:buNone/>
              <a:defRPr>
                <a:solidFill>
                  <a:schemeClr val="lt1"/>
                </a:solidFill>
              </a:defRPr>
            </a:lvl3pPr>
            <a:lvl4pPr lvl="3">
              <a:lnSpc>
                <a:spcPct val="70000"/>
              </a:lnSpc>
              <a:spcBef>
                <a:spcPts val="0"/>
              </a:spcBef>
              <a:spcAft>
                <a:spcPts val="0"/>
              </a:spcAft>
              <a:buClr>
                <a:schemeClr val="lt1"/>
              </a:buClr>
              <a:buSzPts val="1000"/>
              <a:buNone/>
              <a:defRPr>
                <a:solidFill>
                  <a:schemeClr val="lt1"/>
                </a:solidFill>
              </a:defRPr>
            </a:lvl4pPr>
            <a:lvl5pPr lvl="4">
              <a:lnSpc>
                <a:spcPct val="70000"/>
              </a:lnSpc>
              <a:spcBef>
                <a:spcPts val="0"/>
              </a:spcBef>
              <a:spcAft>
                <a:spcPts val="0"/>
              </a:spcAft>
              <a:buClr>
                <a:schemeClr val="lt1"/>
              </a:buClr>
              <a:buSzPts val="1000"/>
              <a:buNone/>
              <a:defRPr>
                <a:solidFill>
                  <a:schemeClr val="lt1"/>
                </a:solidFill>
              </a:defRPr>
            </a:lvl5pPr>
            <a:lvl6pPr lvl="5">
              <a:lnSpc>
                <a:spcPct val="70000"/>
              </a:lnSpc>
              <a:spcBef>
                <a:spcPts val="0"/>
              </a:spcBef>
              <a:spcAft>
                <a:spcPts val="0"/>
              </a:spcAft>
              <a:buClr>
                <a:schemeClr val="lt1"/>
              </a:buClr>
              <a:buSzPts val="1000"/>
              <a:buNone/>
              <a:defRPr>
                <a:solidFill>
                  <a:schemeClr val="lt1"/>
                </a:solidFill>
              </a:defRPr>
            </a:lvl6pPr>
            <a:lvl7pPr lvl="6">
              <a:lnSpc>
                <a:spcPct val="70000"/>
              </a:lnSpc>
              <a:spcBef>
                <a:spcPts val="0"/>
              </a:spcBef>
              <a:spcAft>
                <a:spcPts val="0"/>
              </a:spcAft>
              <a:buClr>
                <a:schemeClr val="lt1"/>
              </a:buClr>
              <a:buSzPts val="1000"/>
              <a:buNone/>
              <a:defRPr>
                <a:solidFill>
                  <a:schemeClr val="lt1"/>
                </a:solidFill>
              </a:defRPr>
            </a:lvl7pPr>
            <a:lvl8pPr lvl="7">
              <a:lnSpc>
                <a:spcPct val="70000"/>
              </a:lnSpc>
              <a:spcBef>
                <a:spcPts val="0"/>
              </a:spcBef>
              <a:spcAft>
                <a:spcPts val="0"/>
              </a:spcAft>
              <a:buClr>
                <a:schemeClr val="lt1"/>
              </a:buClr>
              <a:buSzPts val="1000"/>
              <a:buNone/>
              <a:defRPr>
                <a:solidFill>
                  <a:schemeClr val="lt1"/>
                </a:solidFill>
              </a:defRPr>
            </a:lvl8pPr>
            <a:lvl9pPr lvl="8">
              <a:lnSpc>
                <a:spcPct val="70000"/>
              </a:lnSpc>
              <a:spcBef>
                <a:spcPts val="0"/>
              </a:spcBef>
              <a:spcAft>
                <a:spcPts val="0"/>
              </a:spcAft>
              <a:buClr>
                <a:schemeClr val="lt1"/>
              </a:buClr>
              <a:buSzPts val="1000"/>
              <a:buNone/>
              <a:defRPr>
                <a:solidFill>
                  <a:schemeClr val="lt1"/>
                </a:solidFill>
              </a:defRPr>
            </a:lvl9pPr>
          </a:lstStyle>
          <a:p>
            <a:endParaRPr/>
          </a:p>
        </p:txBody>
      </p:sp>
      <p:sp>
        <p:nvSpPr>
          <p:cNvPr id="2235" name="Google Shape;2235;g3d151b725fa_0_2240"/>
          <p:cNvSpPr txBox="1">
            <a:spLocks noGrp="1"/>
          </p:cNvSpPr>
          <p:nvPr>
            <p:ph type="title" idx="3"/>
          </p:nvPr>
        </p:nvSpPr>
        <p:spPr>
          <a:xfrm>
            <a:off x="475250" y="3080695"/>
            <a:ext cx="5817000" cy="502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3200"/>
              <a:buNone/>
              <a:defRPr sz="3200">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Mission 01">
  <p:cSld name="CUSTOM_2_2">
    <p:spTree>
      <p:nvGrpSpPr>
        <p:cNvPr id="1" name="Shape 2236"/>
        <p:cNvGrpSpPr/>
        <p:nvPr/>
      </p:nvGrpSpPr>
      <p:grpSpPr>
        <a:xfrm>
          <a:off x="0" y="0"/>
          <a:ext cx="0" cy="0"/>
          <a:chOff x="0" y="0"/>
          <a:chExt cx="0" cy="0"/>
        </a:xfrm>
      </p:grpSpPr>
      <p:sp>
        <p:nvSpPr>
          <p:cNvPr id="2237" name="Google Shape;2237;g3d151b725fa_0_2244"/>
          <p:cNvSpPr txBox="1">
            <a:spLocks noGrp="1"/>
          </p:cNvSpPr>
          <p:nvPr>
            <p:ph type="title"/>
          </p:nvPr>
        </p:nvSpPr>
        <p:spPr>
          <a:xfrm>
            <a:off x="438100" y="257175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38" name="Google Shape;2238;g3d151b725fa_0_2244"/>
          <p:cNvSpPr txBox="1">
            <a:spLocks noGrp="1"/>
          </p:cNvSpPr>
          <p:nvPr>
            <p:ph type="title" idx="2"/>
          </p:nvPr>
        </p:nvSpPr>
        <p:spPr>
          <a:xfrm>
            <a:off x="5124900" y="2467600"/>
            <a:ext cx="9498600" cy="4665600"/>
          </a:xfrm>
          <a:prstGeom prst="rect">
            <a:avLst/>
          </a:prstGeom>
        </p:spPr>
        <p:txBody>
          <a:bodyPr spcFirstLastPara="1" wrap="square" lIns="0" tIns="0" rIns="0" bIns="0" anchor="t" anchorCtr="0">
            <a:noAutofit/>
          </a:bodyPr>
          <a:lstStyle>
            <a:lvl1pPr lvl="0">
              <a:spcBef>
                <a:spcPts val="0"/>
              </a:spcBef>
              <a:spcAft>
                <a:spcPts val="0"/>
              </a:spcAft>
              <a:buSzPts val="5600"/>
              <a:buNone/>
              <a:defRPr sz="56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Mission 01 - Image">
  <p:cSld name="CUSTOM_2_2_1">
    <p:spTree>
      <p:nvGrpSpPr>
        <p:cNvPr id="1" name="Shape 2239"/>
        <p:cNvGrpSpPr/>
        <p:nvPr/>
      </p:nvGrpSpPr>
      <p:grpSpPr>
        <a:xfrm>
          <a:off x="0" y="0"/>
          <a:ext cx="0" cy="0"/>
          <a:chOff x="0" y="0"/>
          <a:chExt cx="0" cy="0"/>
        </a:xfrm>
      </p:grpSpPr>
      <p:sp>
        <p:nvSpPr>
          <p:cNvPr id="2240" name="Google Shape;2240;g3d151b725fa_0_2247"/>
          <p:cNvSpPr>
            <a:spLocks noGrp="1"/>
          </p:cNvSpPr>
          <p:nvPr>
            <p:ph type="pic" idx="2"/>
          </p:nvPr>
        </p:nvSpPr>
        <p:spPr>
          <a:xfrm>
            <a:off x="254" y="0"/>
            <a:ext cx="18288000" cy="10287000"/>
          </a:xfrm>
          <a:prstGeom prst="rect">
            <a:avLst/>
          </a:prstGeom>
          <a:solidFill>
            <a:schemeClr val="lt2"/>
          </a:solidFill>
          <a:ln>
            <a:noFill/>
          </a:ln>
        </p:spPr>
      </p:sp>
      <p:sp>
        <p:nvSpPr>
          <p:cNvPr id="2241" name="Google Shape;2241;g3d151b725fa_0_2247"/>
          <p:cNvSpPr txBox="1">
            <a:spLocks noGrp="1"/>
          </p:cNvSpPr>
          <p:nvPr>
            <p:ph type="title"/>
          </p:nvPr>
        </p:nvSpPr>
        <p:spPr>
          <a:xfrm>
            <a:off x="438100" y="257175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b="1">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2242" name="Google Shape;2242;g3d151b725fa_0_2247"/>
          <p:cNvSpPr txBox="1">
            <a:spLocks noGrp="1"/>
          </p:cNvSpPr>
          <p:nvPr>
            <p:ph type="title" idx="3"/>
          </p:nvPr>
        </p:nvSpPr>
        <p:spPr>
          <a:xfrm>
            <a:off x="5124900" y="2467600"/>
            <a:ext cx="9498600" cy="4665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5600"/>
              <a:buNone/>
              <a:defRPr sz="5600">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Mission 02">
  <p:cSld name="CUSTOM_2_2_2">
    <p:spTree>
      <p:nvGrpSpPr>
        <p:cNvPr id="1" name="Shape 2243"/>
        <p:cNvGrpSpPr/>
        <p:nvPr/>
      </p:nvGrpSpPr>
      <p:grpSpPr>
        <a:xfrm>
          <a:off x="0" y="0"/>
          <a:ext cx="0" cy="0"/>
          <a:chOff x="0" y="0"/>
          <a:chExt cx="0" cy="0"/>
        </a:xfrm>
      </p:grpSpPr>
      <p:sp>
        <p:nvSpPr>
          <p:cNvPr id="2244" name="Google Shape;2244;g3d151b725fa_0_2251"/>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45" name="Google Shape;2245;g3d151b725fa_0_2251"/>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46" name="Google Shape;2246;g3d151b725fa_0_2251"/>
          <p:cNvSpPr txBox="1">
            <a:spLocks noGrp="1"/>
          </p:cNvSpPr>
          <p:nvPr>
            <p:ph type="title" idx="3"/>
          </p:nvPr>
        </p:nvSpPr>
        <p:spPr>
          <a:xfrm>
            <a:off x="7539300" y="3429000"/>
            <a:ext cx="3209400" cy="253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lgn="ctr">
              <a:spcBef>
                <a:spcPts val="0"/>
              </a:spcBef>
              <a:spcAft>
                <a:spcPts val="0"/>
              </a:spcAft>
              <a:buSzPts val="1000"/>
              <a:buNone/>
              <a:defRPr b="1"/>
            </a:lvl2pPr>
            <a:lvl3pPr lvl="2" algn="ctr">
              <a:spcBef>
                <a:spcPts val="0"/>
              </a:spcBef>
              <a:spcAft>
                <a:spcPts val="0"/>
              </a:spcAft>
              <a:buSzPts val="1000"/>
              <a:buNone/>
              <a:defRPr b="1"/>
            </a:lvl3pPr>
            <a:lvl4pPr lvl="3" algn="ctr">
              <a:spcBef>
                <a:spcPts val="0"/>
              </a:spcBef>
              <a:spcAft>
                <a:spcPts val="0"/>
              </a:spcAft>
              <a:buSzPts val="1000"/>
              <a:buNone/>
              <a:defRPr b="1"/>
            </a:lvl4pPr>
            <a:lvl5pPr lvl="4" algn="ctr">
              <a:spcBef>
                <a:spcPts val="0"/>
              </a:spcBef>
              <a:spcAft>
                <a:spcPts val="0"/>
              </a:spcAft>
              <a:buSzPts val="1000"/>
              <a:buNone/>
              <a:defRPr b="1"/>
            </a:lvl5pPr>
            <a:lvl6pPr lvl="5" algn="ctr">
              <a:spcBef>
                <a:spcPts val="0"/>
              </a:spcBef>
              <a:spcAft>
                <a:spcPts val="0"/>
              </a:spcAft>
              <a:buSzPts val="1000"/>
              <a:buNone/>
              <a:defRPr b="1"/>
            </a:lvl6pPr>
            <a:lvl7pPr lvl="6" algn="ctr">
              <a:spcBef>
                <a:spcPts val="0"/>
              </a:spcBef>
              <a:spcAft>
                <a:spcPts val="0"/>
              </a:spcAft>
              <a:buSzPts val="1000"/>
              <a:buNone/>
              <a:defRPr b="1"/>
            </a:lvl7pPr>
            <a:lvl8pPr lvl="7" algn="ctr">
              <a:spcBef>
                <a:spcPts val="0"/>
              </a:spcBef>
              <a:spcAft>
                <a:spcPts val="0"/>
              </a:spcAft>
              <a:buSzPts val="1000"/>
              <a:buNone/>
              <a:defRPr b="1"/>
            </a:lvl8pPr>
            <a:lvl9pPr lvl="8" algn="ctr">
              <a:spcBef>
                <a:spcPts val="0"/>
              </a:spcBef>
              <a:spcAft>
                <a:spcPts val="0"/>
              </a:spcAft>
              <a:buSzPts val="1000"/>
              <a:buNone/>
              <a:defRPr b="1"/>
            </a:lvl9pPr>
          </a:lstStyle>
          <a:p>
            <a:endParaRPr/>
          </a:p>
        </p:txBody>
      </p:sp>
      <p:sp>
        <p:nvSpPr>
          <p:cNvPr id="2247" name="Google Shape;2247;g3d151b725fa_0_2251"/>
          <p:cNvSpPr txBox="1">
            <a:spLocks noGrp="1"/>
          </p:cNvSpPr>
          <p:nvPr>
            <p:ph type="title" idx="4"/>
          </p:nvPr>
        </p:nvSpPr>
        <p:spPr>
          <a:xfrm>
            <a:off x="4671300" y="4175263"/>
            <a:ext cx="8945400" cy="3920400"/>
          </a:xfrm>
          <a:prstGeom prst="rect">
            <a:avLst/>
          </a:prstGeom>
        </p:spPr>
        <p:txBody>
          <a:bodyPr spcFirstLastPara="1" wrap="square" lIns="0" tIns="0" rIns="0" bIns="0" anchor="t" anchorCtr="0">
            <a:noAutofit/>
          </a:bodyPr>
          <a:lstStyle>
            <a:lvl1pPr lvl="0" algn="ctr">
              <a:spcBef>
                <a:spcPts val="0"/>
              </a:spcBef>
              <a:spcAft>
                <a:spcPts val="0"/>
              </a:spcAft>
              <a:buSzPts val="5600"/>
              <a:buNone/>
              <a:defRPr sz="56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Mission 02 - Image">
  <p:cSld name="CUSTOM_2_2_2_1">
    <p:spTree>
      <p:nvGrpSpPr>
        <p:cNvPr id="1" name="Shape 2248"/>
        <p:cNvGrpSpPr/>
        <p:nvPr/>
      </p:nvGrpSpPr>
      <p:grpSpPr>
        <a:xfrm>
          <a:off x="0" y="0"/>
          <a:ext cx="0" cy="0"/>
          <a:chOff x="0" y="0"/>
          <a:chExt cx="0" cy="0"/>
        </a:xfrm>
      </p:grpSpPr>
      <p:sp>
        <p:nvSpPr>
          <p:cNvPr id="2249" name="Google Shape;2249;g3d151b725fa_0_2256"/>
          <p:cNvSpPr>
            <a:spLocks noGrp="1"/>
          </p:cNvSpPr>
          <p:nvPr>
            <p:ph type="pic" idx="2"/>
          </p:nvPr>
        </p:nvSpPr>
        <p:spPr>
          <a:xfrm>
            <a:off x="254" y="0"/>
            <a:ext cx="18288000" cy="10287000"/>
          </a:xfrm>
          <a:prstGeom prst="rect">
            <a:avLst/>
          </a:prstGeom>
          <a:solidFill>
            <a:schemeClr val="lt2"/>
          </a:solidFill>
          <a:ln>
            <a:noFill/>
          </a:ln>
        </p:spPr>
      </p:sp>
      <p:sp>
        <p:nvSpPr>
          <p:cNvPr id="2250" name="Google Shape;2250;g3d151b725fa_0_2256"/>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b="1">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2251" name="Google Shape;2251;g3d151b725fa_0_2256"/>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2252" name="Google Shape;2252;g3d151b725fa_0_2256"/>
          <p:cNvSpPr txBox="1">
            <a:spLocks noGrp="1"/>
          </p:cNvSpPr>
          <p:nvPr>
            <p:ph type="title" idx="4"/>
          </p:nvPr>
        </p:nvSpPr>
        <p:spPr>
          <a:xfrm>
            <a:off x="7539300" y="3429000"/>
            <a:ext cx="3209400" cy="2538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1800"/>
              <a:buNone/>
              <a:defRPr sz="1800" b="1">
                <a:solidFill>
                  <a:schemeClr val="lt1"/>
                </a:solidFill>
              </a:defRPr>
            </a:lvl1pPr>
            <a:lvl2pPr lvl="1" algn="ctr">
              <a:spcBef>
                <a:spcPts val="0"/>
              </a:spcBef>
              <a:spcAft>
                <a:spcPts val="0"/>
              </a:spcAft>
              <a:buClr>
                <a:schemeClr val="lt1"/>
              </a:buClr>
              <a:buSzPts val="1000"/>
              <a:buNone/>
              <a:defRPr b="1">
                <a:solidFill>
                  <a:schemeClr val="lt1"/>
                </a:solidFill>
              </a:defRPr>
            </a:lvl2pPr>
            <a:lvl3pPr lvl="2" algn="ctr">
              <a:spcBef>
                <a:spcPts val="0"/>
              </a:spcBef>
              <a:spcAft>
                <a:spcPts val="0"/>
              </a:spcAft>
              <a:buClr>
                <a:schemeClr val="lt1"/>
              </a:buClr>
              <a:buSzPts val="1000"/>
              <a:buNone/>
              <a:defRPr b="1">
                <a:solidFill>
                  <a:schemeClr val="lt1"/>
                </a:solidFill>
              </a:defRPr>
            </a:lvl3pPr>
            <a:lvl4pPr lvl="3" algn="ctr">
              <a:spcBef>
                <a:spcPts val="0"/>
              </a:spcBef>
              <a:spcAft>
                <a:spcPts val="0"/>
              </a:spcAft>
              <a:buClr>
                <a:schemeClr val="lt1"/>
              </a:buClr>
              <a:buSzPts val="1000"/>
              <a:buNone/>
              <a:defRPr b="1">
                <a:solidFill>
                  <a:schemeClr val="lt1"/>
                </a:solidFill>
              </a:defRPr>
            </a:lvl4pPr>
            <a:lvl5pPr lvl="4" algn="ctr">
              <a:spcBef>
                <a:spcPts val="0"/>
              </a:spcBef>
              <a:spcAft>
                <a:spcPts val="0"/>
              </a:spcAft>
              <a:buClr>
                <a:schemeClr val="lt1"/>
              </a:buClr>
              <a:buSzPts val="1000"/>
              <a:buNone/>
              <a:defRPr b="1">
                <a:solidFill>
                  <a:schemeClr val="lt1"/>
                </a:solidFill>
              </a:defRPr>
            </a:lvl5pPr>
            <a:lvl6pPr lvl="5" algn="ctr">
              <a:spcBef>
                <a:spcPts val="0"/>
              </a:spcBef>
              <a:spcAft>
                <a:spcPts val="0"/>
              </a:spcAft>
              <a:buClr>
                <a:schemeClr val="lt1"/>
              </a:buClr>
              <a:buSzPts val="1000"/>
              <a:buNone/>
              <a:defRPr b="1">
                <a:solidFill>
                  <a:schemeClr val="lt1"/>
                </a:solidFill>
              </a:defRPr>
            </a:lvl6pPr>
            <a:lvl7pPr lvl="6" algn="ctr">
              <a:spcBef>
                <a:spcPts val="0"/>
              </a:spcBef>
              <a:spcAft>
                <a:spcPts val="0"/>
              </a:spcAft>
              <a:buClr>
                <a:schemeClr val="lt1"/>
              </a:buClr>
              <a:buSzPts val="1000"/>
              <a:buNone/>
              <a:defRPr b="1">
                <a:solidFill>
                  <a:schemeClr val="lt1"/>
                </a:solidFill>
              </a:defRPr>
            </a:lvl7pPr>
            <a:lvl8pPr lvl="7" algn="ctr">
              <a:spcBef>
                <a:spcPts val="0"/>
              </a:spcBef>
              <a:spcAft>
                <a:spcPts val="0"/>
              </a:spcAft>
              <a:buClr>
                <a:schemeClr val="lt1"/>
              </a:buClr>
              <a:buSzPts val="1000"/>
              <a:buNone/>
              <a:defRPr b="1">
                <a:solidFill>
                  <a:schemeClr val="lt1"/>
                </a:solidFill>
              </a:defRPr>
            </a:lvl8pPr>
            <a:lvl9pPr lvl="8" algn="ctr">
              <a:spcBef>
                <a:spcPts val="0"/>
              </a:spcBef>
              <a:spcAft>
                <a:spcPts val="0"/>
              </a:spcAft>
              <a:buClr>
                <a:schemeClr val="lt1"/>
              </a:buClr>
              <a:buSzPts val="1000"/>
              <a:buNone/>
              <a:defRPr b="1">
                <a:solidFill>
                  <a:schemeClr val="lt1"/>
                </a:solidFill>
              </a:defRPr>
            </a:lvl9pPr>
          </a:lstStyle>
          <a:p>
            <a:endParaRPr/>
          </a:p>
        </p:txBody>
      </p:sp>
      <p:sp>
        <p:nvSpPr>
          <p:cNvPr id="2253" name="Google Shape;2253;g3d151b725fa_0_2256"/>
          <p:cNvSpPr txBox="1">
            <a:spLocks noGrp="1"/>
          </p:cNvSpPr>
          <p:nvPr>
            <p:ph type="title" idx="5"/>
          </p:nvPr>
        </p:nvSpPr>
        <p:spPr>
          <a:xfrm>
            <a:off x="4671300" y="4175263"/>
            <a:ext cx="8945400" cy="39204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5600"/>
              <a:buNone/>
              <a:defRPr sz="5600">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Quote 01">
  <p:cSld name="CUSTOM_2_2_2_2">
    <p:spTree>
      <p:nvGrpSpPr>
        <p:cNvPr id="1" name="Shape 2254"/>
        <p:cNvGrpSpPr/>
        <p:nvPr/>
      </p:nvGrpSpPr>
      <p:grpSpPr>
        <a:xfrm>
          <a:off x="0" y="0"/>
          <a:ext cx="0" cy="0"/>
          <a:chOff x="0" y="0"/>
          <a:chExt cx="0" cy="0"/>
        </a:xfrm>
      </p:grpSpPr>
      <p:sp>
        <p:nvSpPr>
          <p:cNvPr id="2255" name="Google Shape;2255;g3d151b725fa_0_2262"/>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56" name="Google Shape;2256;g3d151b725fa_0_2262"/>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57" name="Google Shape;2257;g3d151b725fa_0_2262"/>
          <p:cNvSpPr txBox="1">
            <a:spLocks noGrp="1"/>
          </p:cNvSpPr>
          <p:nvPr>
            <p:ph type="title" idx="3"/>
          </p:nvPr>
        </p:nvSpPr>
        <p:spPr>
          <a:xfrm>
            <a:off x="7539300" y="6000750"/>
            <a:ext cx="3209400" cy="253800"/>
          </a:xfrm>
          <a:prstGeom prst="rect">
            <a:avLst/>
          </a:prstGeom>
        </p:spPr>
        <p:txBody>
          <a:bodyPr spcFirstLastPara="1" wrap="square" lIns="0" tIns="0" rIns="0" bIns="0" anchor="t" anchorCtr="0">
            <a:noAutofit/>
          </a:bodyPr>
          <a:lstStyle>
            <a:lvl1pPr lvl="0" algn="ctr">
              <a:spcBef>
                <a:spcPts val="0"/>
              </a:spcBef>
              <a:spcAft>
                <a:spcPts val="0"/>
              </a:spcAft>
              <a:buSzPts val="1800"/>
              <a:buNone/>
              <a:defRPr sz="1800" b="1"/>
            </a:lvl1pPr>
            <a:lvl2pPr lvl="1" algn="ctr">
              <a:spcBef>
                <a:spcPts val="0"/>
              </a:spcBef>
              <a:spcAft>
                <a:spcPts val="0"/>
              </a:spcAft>
              <a:buSzPts val="1000"/>
              <a:buNone/>
              <a:defRPr b="1"/>
            </a:lvl2pPr>
            <a:lvl3pPr lvl="2" algn="ctr">
              <a:spcBef>
                <a:spcPts val="0"/>
              </a:spcBef>
              <a:spcAft>
                <a:spcPts val="0"/>
              </a:spcAft>
              <a:buSzPts val="1000"/>
              <a:buNone/>
              <a:defRPr b="1"/>
            </a:lvl3pPr>
            <a:lvl4pPr lvl="3" algn="ctr">
              <a:spcBef>
                <a:spcPts val="0"/>
              </a:spcBef>
              <a:spcAft>
                <a:spcPts val="0"/>
              </a:spcAft>
              <a:buSzPts val="1000"/>
              <a:buNone/>
              <a:defRPr b="1"/>
            </a:lvl4pPr>
            <a:lvl5pPr lvl="4" algn="ctr">
              <a:spcBef>
                <a:spcPts val="0"/>
              </a:spcBef>
              <a:spcAft>
                <a:spcPts val="0"/>
              </a:spcAft>
              <a:buSzPts val="1000"/>
              <a:buNone/>
              <a:defRPr b="1"/>
            </a:lvl5pPr>
            <a:lvl6pPr lvl="5" algn="ctr">
              <a:spcBef>
                <a:spcPts val="0"/>
              </a:spcBef>
              <a:spcAft>
                <a:spcPts val="0"/>
              </a:spcAft>
              <a:buSzPts val="1000"/>
              <a:buNone/>
              <a:defRPr b="1"/>
            </a:lvl6pPr>
            <a:lvl7pPr lvl="6" algn="ctr">
              <a:spcBef>
                <a:spcPts val="0"/>
              </a:spcBef>
              <a:spcAft>
                <a:spcPts val="0"/>
              </a:spcAft>
              <a:buSzPts val="1000"/>
              <a:buNone/>
              <a:defRPr b="1"/>
            </a:lvl7pPr>
            <a:lvl8pPr lvl="7" algn="ctr">
              <a:spcBef>
                <a:spcPts val="0"/>
              </a:spcBef>
              <a:spcAft>
                <a:spcPts val="0"/>
              </a:spcAft>
              <a:buSzPts val="1000"/>
              <a:buNone/>
              <a:defRPr b="1"/>
            </a:lvl8pPr>
            <a:lvl9pPr lvl="8" algn="ctr">
              <a:spcBef>
                <a:spcPts val="0"/>
              </a:spcBef>
              <a:spcAft>
                <a:spcPts val="0"/>
              </a:spcAft>
              <a:buSzPts val="1000"/>
              <a:buNone/>
              <a:defRPr b="1"/>
            </a:lvl9pPr>
          </a:lstStyle>
          <a:p>
            <a:endParaRPr/>
          </a:p>
        </p:txBody>
      </p:sp>
      <p:sp>
        <p:nvSpPr>
          <p:cNvPr id="2258" name="Google Shape;2258;g3d151b725fa_0_2262"/>
          <p:cNvSpPr txBox="1">
            <a:spLocks noGrp="1"/>
          </p:cNvSpPr>
          <p:nvPr>
            <p:ph type="title" idx="4"/>
          </p:nvPr>
        </p:nvSpPr>
        <p:spPr>
          <a:xfrm>
            <a:off x="4671300" y="4175251"/>
            <a:ext cx="8945400" cy="1825800"/>
          </a:xfrm>
          <a:prstGeom prst="rect">
            <a:avLst/>
          </a:prstGeom>
        </p:spPr>
        <p:txBody>
          <a:bodyPr spcFirstLastPara="1" wrap="square" lIns="0" tIns="0" rIns="0" bIns="0" anchor="t" anchorCtr="0">
            <a:noAutofit/>
          </a:bodyPr>
          <a:lstStyle>
            <a:lvl1pPr lvl="0" algn="ctr">
              <a:spcBef>
                <a:spcPts val="0"/>
              </a:spcBef>
              <a:spcAft>
                <a:spcPts val="0"/>
              </a:spcAft>
              <a:buSzPts val="5600"/>
              <a:buNone/>
              <a:defRPr sz="56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Quote 01 - Image">
  <p:cSld name="CUSTOM_2_2_2_2_1_2">
    <p:spTree>
      <p:nvGrpSpPr>
        <p:cNvPr id="1" name="Shape 2259"/>
        <p:cNvGrpSpPr/>
        <p:nvPr/>
      </p:nvGrpSpPr>
      <p:grpSpPr>
        <a:xfrm>
          <a:off x="0" y="0"/>
          <a:ext cx="0" cy="0"/>
          <a:chOff x="0" y="0"/>
          <a:chExt cx="0" cy="0"/>
        </a:xfrm>
      </p:grpSpPr>
      <p:sp>
        <p:nvSpPr>
          <p:cNvPr id="2260" name="Google Shape;2260;g3d151b725fa_0_2267"/>
          <p:cNvSpPr>
            <a:spLocks noGrp="1"/>
          </p:cNvSpPr>
          <p:nvPr>
            <p:ph type="pic" idx="2"/>
          </p:nvPr>
        </p:nvSpPr>
        <p:spPr>
          <a:xfrm>
            <a:off x="254" y="0"/>
            <a:ext cx="18288000" cy="10287000"/>
          </a:xfrm>
          <a:prstGeom prst="rect">
            <a:avLst/>
          </a:prstGeom>
          <a:solidFill>
            <a:schemeClr val="lt2"/>
          </a:solidFill>
          <a:ln>
            <a:noFill/>
          </a:ln>
        </p:spPr>
      </p:sp>
      <p:sp>
        <p:nvSpPr>
          <p:cNvPr id="2261" name="Google Shape;2261;g3d151b725fa_0_2267"/>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b="1">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2262" name="Google Shape;2262;g3d151b725fa_0_2267"/>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2263" name="Google Shape;2263;g3d151b725fa_0_2267"/>
          <p:cNvSpPr txBox="1">
            <a:spLocks noGrp="1"/>
          </p:cNvSpPr>
          <p:nvPr>
            <p:ph type="title" idx="4"/>
          </p:nvPr>
        </p:nvSpPr>
        <p:spPr>
          <a:xfrm>
            <a:off x="7539300" y="6000750"/>
            <a:ext cx="3209400" cy="2538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1800"/>
              <a:buNone/>
              <a:defRPr sz="1800" b="1">
                <a:solidFill>
                  <a:schemeClr val="lt1"/>
                </a:solidFill>
              </a:defRPr>
            </a:lvl1pPr>
            <a:lvl2pPr lvl="1" algn="ctr">
              <a:spcBef>
                <a:spcPts val="0"/>
              </a:spcBef>
              <a:spcAft>
                <a:spcPts val="0"/>
              </a:spcAft>
              <a:buClr>
                <a:schemeClr val="lt1"/>
              </a:buClr>
              <a:buSzPts val="1000"/>
              <a:buNone/>
              <a:defRPr b="1">
                <a:solidFill>
                  <a:schemeClr val="lt1"/>
                </a:solidFill>
              </a:defRPr>
            </a:lvl2pPr>
            <a:lvl3pPr lvl="2" algn="ctr">
              <a:spcBef>
                <a:spcPts val="0"/>
              </a:spcBef>
              <a:spcAft>
                <a:spcPts val="0"/>
              </a:spcAft>
              <a:buClr>
                <a:schemeClr val="lt1"/>
              </a:buClr>
              <a:buSzPts val="1000"/>
              <a:buNone/>
              <a:defRPr b="1">
                <a:solidFill>
                  <a:schemeClr val="lt1"/>
                </a:solidFill>
              </a:defRPr>
            </a:lvl3pPr>
            <a:lvl4pPr lvl="3" algn="ctr">
              <a:spcBef>
                <a:spcPts val="0"/>
              </a:spcBef>
              <a:spcAft>
                <a:spcPts val="0"/>
              </a:spcAft>
              <a:buClr>
                <a:schemeClr val="lt1"/>
              </a:buClr>
              <a:buSzPts val="1000"/>
              <a:buNone/>
              <a:defRPr b="1">
                <a:solidFill>
                  <a:schemeClr val="lt1"/>
                </a:solidFill>
              </a:defRPr>
            </a:lvl4pPr>
            <a:lvl5pPr lvl="4" algn="ctr">
              <a:spcBef>
                <a:spcPts val="0"/>
              </a:spcBef>
              <a:spcAft>
                <a:spcPts val="0"/>
              </a:spcAft>
              <a:buClr>
                <a:schemeClr val="lt1"/>
              </a:buClr>
              <a:buSzPts val="1000"/>
              <a:buNone/>
              <a:defRPr b="1">
                <a:solidFill>
                  <a:schemeClr val="lt1"/>
                </a:solidFill>
              </a:defRPr>
            </a:lvl5pPr>
            <a:lvl6pPr lvl="5" algn="ctr">
              <a:spcBef>
                <a:spcPts val="0"/>
              </a:spcBef>
              <a:spcAft>
                <a:spcPts val="0"/>
              </a:spcAft>
              <a:buClr>
                <a:schemeClr val="lt1"/>
              </a:buClr>
              <a:buSzPts val="1000"/>
              <a:buNone/>
              <a:defRPr b="1">
                <a:solidFill>
                  <a:schemeClr val="lt1"/>
                </a:solidFill>
              </a:defRPr>
            </a:lvl6pPr>
            <a:lvl7pPr lvl="6" algn="ctr">
              <a:spcBef>
                <a:spcPts val="0"/>
              </a:spcBef>
              <a:spcAft>
                <a:spcPts val="0"/>
              </a:spcAft>
              <a:buClr>
                <a:schemeClr val="lt1"/>
              </a:buClr>
              <a:buSzPts val="1000"/>
              <a:buNone/>
              <a:defRPr b="1">
                <a:solidFill>
                  <a:schemeClr val="lt1"/>
                </a:solidFill>
              </a:defRPr>
            </a:lvl7pPr>
            <a:lvl8pPr lvl="7" algn="ctr">
              <a:spcBef>
                <a:spcPts val="0"/>
              </a:spcBef>
              <a:spcAft>
                <a:spcPts val="0"/>
              </a:spcAft>
              <a:buClr>
                <a:schemeClr val="lt1"/>
              </a:buClr>
              <a:buSzPts val="1000"/>
              <a:buNone/>
              <a:defRPr b="1">
                <a:solidFill>
                  <a:schemeClr val="lt1"/>
                </a:solidFill>
              </a:defRPr>
            </a:lvl8pPr>
            <a:lvl9pPr lvl="8" algn="ctr">
              <a:spcBef>
                <a:spcPts val="0"/>
              </a:spcBef>
              <a:spcAft>
                <a:spcPts val="0"/>
              </a:spcAft>
              <a:buClr>
                <a:schemeClr val="lt1"/>
              </a:buClr>
              <a:buSzPts val="1000"/>
              <a:buNone/>
              <a:defRPr b="1">
                <a:solidFill>
                  <a:schemeClr val="lt1"/>
                </a:solidFill>
              </a:defRPr>
            </a:lvl9pPr>
          </a:lstStyle>
          <a:p>
            <a:endParaRPr/>
          </a:p>
        </p:txBody>
      </p:sp>
      <p:sp>
        <p:nvSpPr>
          <p:cNvPr id="2264" name="Google Shape;2264;g3d151b725fa_0_2267"/>
          <p:cNvSpPr txBox="1">
            <a:spLocks noGrp="1"/>
          </p:cNvSpPr>
          <p:nvPr>
            <p:ph type="title" idx="5"/>
          </p:nvPr>
        </p:nvSpPr>
        <p:spPr>
          <a:xfrm>
            <a:off x="4671300" y="4175251"/>
            <a:ext cx="8945400" cy="18258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5600"/>
              <a:buNone/>
              <a:defRPr sz="5600">
                <a:solidFill>
                  <a:schemeClr val="lt1"/>
                </a:solidFill>
              </a:defRPr>
            </a:lvl1pPr>
            <a:lvl2pPr lvl="1">
              <a:spcBef>
                <a:spcPts val="0"/>
              </a:spcBef>
              <a:spcAft>
                <a:spcPts val="0"/>
              </a:spcAft>
              <a:buClr>
                <a:schemeClr val="lt1"/>
              </a:buClr>
              <a:buSzPts val="1000"/>
              <a:buNone/>
              <a:defRPr>
                <a:solidFill>
                  <a:schemeClr val="lt1"/>
                </a:solidFill>
              </a:defRPr>
            </a:lvl2pPr>
            <a:lvl3pPr lvl="2">
              <a:spcBef>
                <a:spcPts val="0"/>
              </a:spcBef>
              <a:spcAft>
                <a:spcPts val="0"/>
              </a:spcAft>
              <a:buClr>
                <a:schemeClr val="lt1"/>
              </a:buClr>
              <a:buSzPts val="1000"/>
              <a:buNone/>
              <a:defRPr>
                <a:solidFill>
                  <a:schemeClr val="lt1"/>
                </a:solidFill>
              </a:defRPr>
            </a:lvl3pPr>
            <a:lvl4pPr lvl="3">
              <a:spcBef>
                <a:spcPts val="0"/>
              </a:spcBef>
              <a:spcAft>
                <a:spcPts val="0"/>
              </a:spcAft>
              <a:buClr>
                <a:schemeClr val="lt1"/>
              </a:buClr>
              <a:buSzPts val="1000"/>
              <a:buNone/>
              <a:defRPr>
                <a:solidFill>
                  <a:schemeClr val="lt1"/>
                </a:solidFill>
              </a:defRPr>
            </a:lvl4pPr>
            <a:lvl5pPr lvl="4">
              <a:spcBef>
                <a:spcPts val="0"/>
              </a:spcBef>
              <a:spcAft>
                <a:spcPts val="0"/>
              </a:spcAft>
              <a:buClr>
                <a:schemeClr val="lt1"/>
              </a:buClr>
              <a:buSzPts val="1000"/>
              <a:buNone/>
              <a:defRPr>
                <a:solidFill>
                  <a:schemeClr val="lt1"/>
                </a:solidFill>
              </a:defRPr>
            </a:lvl5pPr>
            <a:lvl6pPr lvl="5">
              <a:spcBef>
                <a:spcPts val="0"/>
              </a:spcBef>
              <a:spcAft>
                <a:spcPts val="0"/>
              </a:spcAft>
              <a:buClr>
                <a:schemeClr val="lt1"/>
              </a:buClr>
              <a:buSzPts val="1000"/>
              <a:buNone/>
              <a:defRPr>
                <a:solidFill>
                  <a:schemeClr val="lt1"/>
                </a:solidFill>
              </a:defRPr>
            </a:lvl6pPr>
            <a:lvl7pPr lvl="6">
              <a:spcBef>
                <a:spcPts val="0"/>
              </a:spcBef>
              <a:spcAft>
                <a:spcPts val="0"/>
              </a:spcAft>
              <a:buClr>
                <a:schemeClr val="lt1"/>
              </a:buClr>
              <a:buSzPts val="1000"/>
              <a:buNone/>
              <a:defRPr>
                <a:solidFill>
                  <a:schemeClr val="lt1"/>
                </a:solidFill>
              </a:defRPr>
            </a:lvl7pPr>
            <a:lvl8pPr lvl="7">
              <a:spcBef>
                <a:spcPts val="0"/>
              </a:spcBef>
              <a:spcAft>
                <a:spcPts val="0"/>
              </a:spcAft>
              <a:buClr>
                <a:schemeClr val="lt1"/>
              </a:buClr>
              <a:buSzPts val="1000"/>
              <a:buNone/>
              <a:defRPr>
                <a:solidFill>
                  <a:schemeClr val="lt1"/>
                </a:solidFill>
              </a:defRPr>
            </a:lvl8pPr>
            <a:lvl9pPr lvl="8">
              <a:spcBef>
                <a:spcPts val="0"/>
              </a:spcBef>
              <a:spcAft>
                <a:spcPts val="0"/>
              </a:spcAft>
              <a:buClr>
                <a:schemeClr val="lt1"/>
              </a:buClr>
              <a:buSzPts val="1000"/>
              <a:buNone/>
              <a:defRPr>
                <a:solidFill>
                  <a:schemeClr val="lt1"/>
                </a:solidFill>
              </a:defRPr>
            </a:lvl9pPr>
          </a:lstStyle>
          <a:p>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Brand Positioning - paragraph">
  <p:cSld name="CUSTOM_2_2_2_2_1_1">
    <p:spTree>
      <p:nvGrpSpPr>
        <p:cNvPr id="1" name="Shape 2265"/>
        <p:cNvGrpSpPr/>
        <p:nvPr/>
      </p:nvGrpSpPr>
      <p:grpSpPr>
        <a:xfrm>
          <a:off x="0" y="0"/>
          <a:ext cx="0" cy="0"/>
          <a:chOff x="0" y="0"/>
          <a:chExt cx="0" cy="0"/>
        </a:xfrm>
      </p:grpSpPr>
      <p:sp>
        <p:nvSpPr>
          <p:cNvPr id="2266" name="Google Shape;2266;g3d151b725fa_0_2273"/>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67" name="Google Shape;2267;g3d151b725fa_0_2273"/>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68" name="Google Shape;2268;g3d151b725fa_0_2273"/>
          <p:cNvSpPr txBox="1">
            <a:spLocks noGrp="1"/>
          </p:cNvSpPr>
          <p:nvPr>
            <p:ph type="title" idx="3"/>
          </p:nvPr>
        </p:nvSpPr>
        <p:spPr>
          <a:xfrm>
            <a:off x="5874600" y="4297488"/>
            <a:ext cx="6538800" cy="1508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8_Stat (Half)">
  <p:cSld name="TITLE_1_2_2">
    <p:spTree>
      <p:nvGrpSpPr>
        <p:cNvPr id="1" name="Shape 216"/>
        <p:cNvGrpSpPr/>
        <p:nvPr/>
      </p:nvGrpSpPr>
      <p:grpSpPr>
        <a:xfrm>
          <a:off x="0" y="0"/>
          <a:ext cx="0" cy="0"/>
          <a:chOff x="0" y="0"/>
          <a:chExt cx="0" cy="0"/>
        </a:xfrm>
      </p:grpSpPr>
      <p:sp>
        <p:nvSpPr>
          <p:cNvPr id="217" name="Google Shape;217;p156"/>
          <p:cNvSpPr txBox="1">
            <a:spLocks noGrp="1"/>
          </p:cNvSpPr>
          <p:nvPr>
            <p:ph type="ctrTitle"/>
          </p:nvPr>
        </p:nvSpPr>
        <p:spPr>
          <a:xfrm>
            <a:off x="1403600" y="3383275"/>
            <a:ext cx="149295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218" name="Google Shape;218;p156"/>
          <p:cNvSpPr txBox="1">
            <a:spLocks noGrp="1"/>
          </p:cNvSpPr>
          <p:nvPr>
            <p:ph type="subTitle" idx="1"/>
          </p:nvPr>
        </p:nvSpPr>
        <p:spPr>
          <a:xfrm>
            <a:off x="1403650" y="5458973"/>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19" name="Google Shape;219;p156"/>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20" name="Google Shape;220;p156"/>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Brand Positioning - paragraph 2">
  <p:cSld name="CUSTOM_2_2_2_2_1_1_1">
    <p:spTree>
      <p:nvGrpSpPr>
        <p:cNvPr id="1" name="Shape 2269"/>
        <p:cNvGrpSpPr/>
        <p:nvPr/>
      </p:nvGrpSpPr>
      <p:grpSpPr>
        <a:xfrm>
          <a:off x="0" y="0"/>
          <a:ext cx="0" cy="0"/>
          <a:chOff x="0" y="0"/>
          <a:chExt cx="0" cy="0"/>
        </a:xfrm>
      </p:grpSpPr>
      <p:sp>
        <p:nvSpPr>
          <p:cNvPr id="2270" name="Google Shape;2270;g3d151b725fa_0_2277"/>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71" name="Google Shape;2271;g3d151b725fa_0_2277"/>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72" name="Google Shape;2272;g3d151b725fa_0_2277"/>
          <p:cNvSpPr txBox="1">
            <a:spLocks noGrp="1"/>
          </p:cNvSpPr>
          <p:nvPr>
            <p:ph type="title" idx="3"/>
          </p:nvPr>
        </p:nvSpPr>
        <p:spPr>
          <a:xfrm>
            <a:off x="4251000" y="4274541"/>
            <a:ext cx="9786000" cy="1508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Brand Positioning - paragraph 2 1">
  <p:cSld name="CUSTOM_2_2_2_2_1_1_1_1">
    <p:spTree>
      <p:nvGrpSpPr>
        <p:cNvPr id="1" name="Shape 2273"/>
        <p:cNvGrpSpPr/>
        <p:nvPr/>
      </p:nvGrpSpPr>
      <p:grpSpPr>
        <a:xfrm>
          <a:off x="0" y="0"/>
          <a:ext cx="0" cy="0"/>
          <a:chOff x="0" y="0"/>
          <a:chExt cx="0" cy="0"/>
        </a:xfrm>
      </p:grpSpPr>
      <p:sp>
        <p:nvSpPr>
          <p:cNvPr id="2274" name="Google Shape;2274;g3d151b725fa_0_2281"/>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75" name="Google Shape;2275;g3d151b725fa_0_2281"/>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76" name="Google Shape;2276;g3d151b725fa_0_2281"/>
          <p:cNvSpPr txBox="1">
            <a:spLocks noGrp="1"/>
          </p:cNvSpPr>
          <p:nvPr>
            <p:ph type="title" idx="3"/>
          </p:nvPr>
        </p:nvSpPr>
        <p:spPr>
          <a:xfrm>
            <a:off x="4251000" y="4274541"/>
            <a:ext cx="9786000" cy="1508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2277" name="Google Shape;2277;g3d151b725fa_0_2281"/>
          <p:cNvSpPr txBox="1">
            <a:spLocks noGrp="1"/>
          </p:cNvSpPr>
          <p:nvPr>
            <p:ph type="body" idx="1"/>
          </p:nvPr>
        </p:nvSpPr>
        <p:spPr>
          <a:xfrm>
            <a:off x="6181800" y="7715228"/>
            <a:ext cx="5924400" cy="3216600"/>
          </a:xfrm>
          <a:prstGeom prst="rect">
            <a:avLst/>
          </a:prstGeom>
        </p:spPr>
        <p:txBody>
          <a:bodyPr spcFirstLastPara="1" wrap="square" lIns="0" tIns="0" rIns="182850" bIns="182850" anchor="t" anchorCtr="0">
            <a:noAutofit/>
          </a:bodyPr>
          <a:lstStyle>
            <a:lvl1pPr marL="457200" lvl="0" indent="-342900" algn="ctr">
              <a:spcBef>
                <a:spcPts val="0"/>
              </a:spcBef>
              <a:spcAft>
                <a:spcPts val="0"/>
              </a:spcAft>
              <a:buSzPts val="1800"/>
              <a:buChar char="●"/>
              <a:defRPr sz="1800"/>
            </a:lvl1pPr>
            <a:lvl2pPr marL="914400" lvl="1" indent="-342900" algn="ctr">
              <a:spcBef>
                <a:spcPts val="0"/>
              </a:spcBef>
              <a:spcAft>
                <a:spcPts val="0"/>
              </a:spcAft>
              <a:buSzPts val="1800"/>
              <a:buChar char="○"/>
              <a:defRPr sz="1800"/>
            </a:lvl2pPr>
            <a:lvl3pPr marL="1371600" lvl="2" indent="-342900" algn="ctr">
              <a:spcBef>
                <a:spcPts val="0"/>
              </a:spcBef>
              <a:spcAft>
                <a:spcPts val="0"/>
              </a:spcAft>
              <a:buSzPts val="1800"/>
              <a:buChar char="■"/>
              <a:defRPr sz="1800"/>
            </a:lvl3pPr>
            <a:lvl4pPr marL="1828800" lvl="3" indent="-342900" algn="ctr">
              <a:spcBef>
                <a:spcPts val="0"/>
              </a:spcBef>
              <a:spcAft>
                <a:spcPts val="0"/>
              </a:spcAft>
              <a:buSzPts val="1800"/>
              <a:buChar char="●"/>
              <a:defRPr sz="1800"/>
            </a:lvl4pPr>
            <a:lvl5pPr marL="2286000" lvl="4" indent="-342900" algn="ctr">
              <a:spcBef>
                <a:spcPts val="0"/>
              </a:spcBef>
              <a:spcAft>
                <a:spcPts val="0"/>
              </a:spcAft>
              <a:buSzPts val="1800"/>
              <a:buChar char="○"/>
              <a:defRPr sz="1800"/>
            </a:lvl5pPr>
            <a:lvl6pPr marL="2743200" lvl="5" indent="-342900" algn="ctr">
              <a:spcBef>
                <a:spcPts val="0"/>
              </a:spcBef>
              <a:spcAft>
                <a:spcPts val="0"/>
              </a:spcAft>
              <a:buSzPts val="1800"/>
              <a:buChar char="■"/>
              <a:defRPr sz="1800"/>
            </a:lvl6pPr>
            <a:lvl7pPr marL="3200400" lvl="6" indent="-342900" algn="ctr">
              <a:spcBef>
                <a:spcPts val="0"/>
              </a:spcBef>
              <a:spcAft>
                <a:spcPts val="0"/>
              </a:spcAft>
              <a:buSzPts val="1800"/>
              <a:buChar char="●"/>
              <a:defRPr sz="1800"/>
            </a:lvl7pPr>
            <a:lvl8pPr marL="3657600" lvl="7" indent="-342900" algn="ctr">
              <a:spcBef>
                <a:spcPts val="0"/>
              </a:spcBef>
              <a:spcAft>
                <a:spcPts val="0"/>
              </a:spcAft>
              <a:buSzPts val="1800"/>
              <a:buChar char="○"/>
              <a:defRPr sz="1800"/>
            </a:lvl8pPr>
            <a:lvl9pPr marL="4114800" lvl="8" indent="-342900" algn="ctr">
              <a:spcBef>
                <a:spcPts val="0"/>
              </a:spcBef>
              <a:spcAft>
                <a:spcPts val="0"/>
              </a:spcAft>
              <a:buSzPts val="1800"/>
              <a:buChar char="■"/>
              <a:defRPr sz="1800"/>
            </a:lvl9pPr>
          </a:lstStyle>
          <a:p>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Brand Positioning - Image overview">
  <p:cSld name="CUSTOM_2_2_2_2_1_1_1_1_1">
    <p:spTree>
      <p:nvGrpSpPr>
        <p:cNvPr id="1" name="Shape 2278"/>
        <p:cNvGrpSpPr/>
        <p:nvPr/>
      </p:nvGrpSpPr>
      <p:grpSpPr>
        <a:xfrm>
          <a:off x="0" y="0"/>
          <a:ext cx="0" cy="0"/>
          <a:chOff x="0" y="0"/>
          <a:chExt cx="0" cy="0"/>
        </a:xfrm>
      </p:grpSpPr>
      <p:pic>
        <p:nvPicPr>
          <p:cNvPr id="2279" name="Google Shape;2279;g3d151b725fa_0_2286" title="Vector-6.png"/>
          <p:cNvPicPr preferRelativeResize="0"/>
          <p:nvPr/>
        </p:nvPicPr>
        <p:blipFill rotWithShape="1">
          <a:blip r:embed="rId2">
            <a:alphaModFix/>
          </a:blip>
          <a:srcRect t="50" b="50"/>
          <a:stretch/>
        </p:blipFill>
        <p:spPr>
          <a:xfrm rot="132469">
            <a:off x="9244843" y="6477185"/>
            <a:ext cx="2298651" cy="192700"/>
          </a:xfrm>
          <a:prstGeom prst="rect">
            <a:avLst/>
          </a:prstGeom>
          <a:noFill/>
          <a:ln>
            <a:noFill/>
          </a:ln>
        </p:spPr>
      </p:pic>
      <p:sp>
        <p:nvSpPr>
          <p:cNvPr id="2280" name="Google Shape;2280;g3d151b725fa_0_2286"/>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81" name="Google Shape;2281;g3d151b725fa_0_2286"/>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82" name="Google Shape;2282;g3d151b725fa_0_2286"/>
          <p:cNvSpPr txBox="1">
            <a:spLocks noGrp="1"/>
          </p:cNvSpPr>
          <p:nvPr>
            <p:ph type="title" idx="3"/>
          </p:nvPr>
        </p:nvSpPr>
        <p:spPr>
          <a:xfrm>
            <a:off x="4251000" y="4274541"/>
            <a:ext cx="9786000" cy="1508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2283" name="Google Shape;2283;g3d151b725fa_0_2286"/>
          <p:cNvSpPr>
            <a:spLocks noGrp="1"/>
          </p:cNvSpPr>
          <p:nvPr>
            <p:ph type="pic" idx="4"/>
          </p:nvPr>
        </p:nvSpPr>
        <p:spPr>
          <a:xfrm>
            <a:off x="4575050" y="26800"/>
            <a:ext cx="2740200" cy="3131400"/>
          </a:xfrm>
          <a:prstGeom prst="rect">
            <a:avLst/>
          </a:prstGeom>
          <a:noFill/>
          <a:ln>
            <a:noFill/>
          </a:ln>
        </p:spPr>
      </p:sp>
      <p:sp>
        <p:nvSpPr>
          <p:cNvPr id="2284" name="Google Shape;2284;g3d151b725fa_0_2286"/>
          <p:cNvSpPr>
            <a:spLocks noGrp="1"/>
          </p:cNvSpPr>
          <p:nvPr>
            <p:ph type="pic" idx="5"/>
          </p:nvPr>
        </p:nvSpPr>
        <p:spPr>
          <a:xfrm>
            <a:off x="13742000" y="26800"/>
            <a:ext cx="2740200" cy="1218000"/>
          </a:xfrm>
          <a:prstGeom prst="rect">
            <a:avLst/>
          </a:prstGeom>
          <a:noFill/>
          <a:ln>
            <a:noFill/>
          </a:ln>
        </p:spPr>
      </p:sp>
      <p:sp>
        <p:nvSpPr>
          <p:cNvPr id="2285" name="Google Shape;2285;g3d151b725fa_0_2286"/>
          <p:cNvSpPr>
            <a:spLocks noGrp="1"/>
          </p:cNvSpPr>
          <p:nvPr>
            <p:ph type="pic" idx="6"/>
          </p:nvPr>
        </p:nvSpPr>
        <p:spPr>
          <a:xfrm>
            <a:off x="1388475" y="6344325"/>
            <a:ext cx="2740200" cy="3131400"/>
          </a:xfrm>
          <a:prstGeom prst="rect">
            <a:avLst/>
          </a:prstGeom>
          <a:noFill/>
          <a:ln>
            <a:noFill/>
          </a:ln>
        </p:spPr>
      </p:sp>
      <p:sp>
        <p:nvSpPr>
          <p:cNvPr id="2286" name="Google Shape;2286;g3d151b725fa_0_2286"/>
          <p:cNvSpPr>
            <a:spLocks noGrp="1"/>
          </p:cNvSpPr>
          <p:nvPr>
            <p:ph type="pic" idx="7"/>
          </p:nvPr>
        </p:nvSpPr>
        <p:spPr>
          <a:xfrm>
            <a:off x="11111750" y="8869311"/>
            <a:ext cx="2740200" cy="1417800"/>
          </a:xfrm>
          <a:prstGeom prst="rect">
            <a:avLst/>
          </a:prstGeom>
          <a:noFill/>
          <a:ln>
            <a:noFill/>
          </a:ln>
        </p:spPr>
      </p:sp>
      <p:sp>
        <p:nvSpPr>
          <p:cNvPr id="2287" name="Google Shape;2287;g3d151b725fa_0_2286"/>
          <p:cNvSpPr>
            <a:spLocks noGrp="1"/>
          </p:cNvSpPr>
          <p:nvPr>
            <p:ph type="pic" idx="8"/>
          </p:nvPr>
        </p:nvSpPr>
        <p:spPr>
          <a:xfrm>
            <a:off x="16060650" y="3577350"/>
            <a:ext cx="2227200" cy="3131400"/>
          </a:xfrm>
          <a:prstGeom prst="rect">
            <a:avLst/>
          </a:prstGeom>
          <a:noFill/>
          <a:ln>
            <a:noFill/>
          </a:ln>
        </p:spPr>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Brand Positioning - Three callouts">
  <p:cSld name="CUSTOM_2_2_2_2_1_1_1_1_1_1">
    <p:spTree>
      <p:nvGrpSpPr>
        <p:cNvPr id="1" name="Shape 2288"/>
        <p:cNvGrpSpPr/>
        <p:nvPr/>
      </p:nvGrpSpPr>
      <p:grpSpPr>
        <a:xfrm>
          <a:off x="0" y="0"/>
          <a:ext cx="0" cy="0"/>
          <a:chOff x="0" y="0"/>
          <a:chExt cx="0" cy="0"/>
        </a:xfrm>
      </p:grpSpPr>
      <p:sp>
        <p:nvSpPr>
          <p:cNvPr id="2289" name="Google Shape;2289;g3d151b725fa_0_2296"/>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90" name="Google Shape;2290;g3d151b725fa_0_2296"/>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91" name="Google Shape;2291;g3d151b725fa_0_2296"/>
          <p:cNvSpPr txBox="1">
            <a:spLocks noGrp="1"/>
          </p:cNvSpPr>
          <p:nvPr>
            <p:ph type="title" idx="3"/>
          </p:nvPr>
        </p:nvSpPr>
        <p:spPr>
          <a:xfrm>
            <a:off x="3658826" y="34290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92" name="Google Shape;2292;g3d151b725fa_0_2296"/>
          <p:cNvSpPr txBox="1">
            <a:spLocks noGrp="1"/>
          </p:cNvSpPr>
          <p:nvPr>
            <p:ph type="title" idx="4"/>
          </p:nvPr>
        </p:nvSpPr>
        <p:spPr>
          <a:xfrm>
            <a:off x="3658826" y="5143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93" name="Google Shape;2293;g3d151b725fa_0_2296"/>
          <p:cNvSpPr txBox="1">
            <a:spLocks noGrp="1"/>
          </p:cNvSpPr>
          <p:nvPr>
            <p:ph type="title" idx="5"/>
          </p:nvPr>
        </p:nvSpPr>
        <p:spPr>
          <a:xfrm>
            <a:off x="3658826" y="772065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94" name="Google Shape;2294;g3d151b725fa_0_2296"/>
          <p:cNvSpPr txBox="1">
            <a:spLocks noGrp="1"/>
          </p:cNvSpPr>
          <p:nvPr>
            <p:ph type="title" idx="6"/>
          </p:nvPr>
        </p:nvSpPr>
        <p:spPr>
          <a:xfrm>
            <a:off x="7883174" y="3415196"/>
            <a:ext cx="6464400" cy="2538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b="1"/>
            </a:lvl2pPr>
            <a:lvl3pPr lvl="2">
              <a:spcBef>
                <a:spcPts val="0"/>
              </a:spcBef>
              <a:spcAft>
                <a:spcPts val="0"/>
              </a:spcAft>
              <a:buSzPts val="3200"/>
              <a:buNone/>
              <a:defRPr sz="3200" b="1"/>
            </a:lvl3pPr>
            <a:lvl4pPr lvl="3">
              <a:spcBef>
                <a:spcPts val="0"/>
              </a:spcBef>
              <a:spcAft>
                <a:spcPts val="0"/>
              </a:spcAft>
              <a:buSzPts val="3200"/>
              <a:buNone/>
              <a:defRPr sz="3200" b="1"/>
            </a:lvl4pPr>
            <a:lvl5pPr lvl="4">
              <a:spcBef>
                <a:spcPts val="0"/>
              </a:spcBef>
              <a:spcAft>
                <a:spcPts val="0"/>
              </a:spcAft>
              <a:buSzPts val="3200"/>
              <a:buNone/>
              <a:defRPr sz="3200" b="1"/>
            </a:lvl5pPr>
            <a:lvl6pPr lvl="5">
              <a:spcBef>
                <a:spcPts val="0"/>
              </a:spcBef>
              <a:spcAft>
                <a:spcPts val="0"/>
              </a:spcAft>
              <a:buSzPts val="3200"/>
              <a:buNone/>
              <a:defRPr sz="3200" b="1"/>
            </a:lvl6pPr>
            <a:lvl7pPr lvl="6">
              <a:spcBef>
                <a:spcPts val="0"/>
              </a:spcBef>
              <a:spcAft>
                <a:spcPts val="0"/>
              </a:spcAft>
              <a:buSzPts val="3200"/>
              <a:buNone/>
              <a:defRPr sz="3200" b="1"/>
            </a:lvl7pPr>
            <a:lvl8pPr lvl="7">
              <a:spcBef>
                <a:spcPts val="0"/>
              </a:spcBef>
              <a:spcAft>
                <a:spcPts val="0"/>
              </a:spcAft>
              <a:buSzPts val="3200"/>
              <a:buNone/>
              <a:defRPr sz="3200" b="1"/>
            </a:lvl8pPr>
            <a:lvl9pPr lvl="8">
              <a:spcBef>
                <a:spcPts val="0"/>
              </a:spcBef>
              <a:spcAft>
                <a:spcPts val="0"/>
              </a:spcAft>
              <a:buSzPts val="3200"/>
              <a:buNone/>
              <a:defRPr sz="3200" b="1"/>
            </a:lvl9pPr>
          </a:lstStyle>
          <a:p>
            <a:endParaRPr/>
          </a:p>
        </p:txBody>
      </p:sp>
      <p:sp>
        <p:nvSpPr>
          <p:cNvPr id="2295" name="Google Shape;2295;g3d151b725fa_0_2296"/>
          <p:cNvSpPr txBox="1">
            <a:spLocks noGrp="1"/>
          </p:cNvSpPr>
          <p:nvPr>
            <p:ph type="title" idx="7"/>
          </p:nvPr>
        </p:nvSpPr>
        <p:spPr>
          <a:xfrm>
            <a:off x="7883174" y="5129696"/>
            <a:ext cx="6464400" cy="2538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b="1"/>
            </a:lvl2pPr>
            <a:lvl3pPr lvl="2">
              <a:spcBef>
                <a:spcPts val="0"/>
              </a:spcBef>
              <a:spcAft>
                <a:spcPts val="0"/>
              </a:spcAft>
              <a:buSzPts val="3200"/>
              <a:buNone/>
              <a:defRPr sz="3200" b="1"/>
            </a:lvl3pPr>
            <a:lvl4pPr lvl="3">
              <a:spcBef>
                <a:spcPts val="0"/>
              </a:spcBef>
              <a:spcAft>
                <a:spcPts val="0"/>
              </a:spcAft>
              <a:buSzPts val="3200"/>
              <a:buNone/>
              <a:defRPr sz="3200" b="1"/>
            </a:lvl4pPr>
            <a:lvl5pPr lvl="4">
              <a:spcBef>
                <a:spcPts val="0"/>
              </a:spcBef>
              <a:spcAft>
                <a:spcPts val="0"/>
              </a:spcAft>
              <a:buSzPts val="3200"/>
              <a:buNone/>
              <a:defRPr sz="3200" b="1"/>
            </a:lvl5pPr>
            <a:lvl6pPr lvl="5">
              <a:spcBef>
                <a:spcPts val="0"/>
              </a:spcBef>
              <a:spcAft>
                <a:spcPts val="0"/>
              </a:spcAft>
              <a:buSzPts val="3200"/>
              <a:buNone/>
              <a:defRPr sz="3200" b="1"/>
            </a:lvl6pPr>
            <a:lvl7pPr lvl="6">
              <a:spcBef>
                <a:spcPts val="0"/>
              </a:spcBef>
              <a:spcAft>
                <a:spcPts val="0"/>
              </a:spcAft>
              <a:buSzPts val="3200"/>
              <a:buNone/>
              <a:defRPr sz="3200" b="1"/>
            </a:lvl7pPr>
            <a:lvl8pPr lvl="7">
              <a:spcBef>
                <a:spcPts val="0"/>
              </a:spcBef>
              <a:spcAft>
                <a:spcPts val="0"/>
              </a:spcAft>
              <a:buSzPts val="3200"/>
              <a:buNone/>
              <a:defRPr sz="3200" b="1"/>
            </a:lvl8pPr>
            <a:lvl9pPr lvl="8">
              <a:spcBef>
                <a:spcPts val="0"/>
              </a:spcBef>
              <a:spcAft>
                <a:spcPts val="0"/>
              </a:spcAft>
              <a:buSzPts val="3200"/>
              <a:buNone/>
              <a:defRPr sz="3200" b="1"/>
            </a:lvl9pPr>
          </a:lstStyle>
          <a:p>
            <a:endParaRPr/>
          </a:p>
        </p:txBody>
      </p:sp>
      <p:sp>
        <p:nvSpPr>
          <p:cNvPr id="2296" name="Google Shape;2296;g3d151b725fa_0_2296"/>
          <p:cNvSpPr txBox="1">
            <a:spLocks noGrp="1"/>
          </p:cNvSpPr>
          <p:nvPr>
            <p:ph type="title" idx="8"/>
          </p:nvPr>
        </p:nvSpPr>
        <p:spPr>
          <a:xfrm>
            <a:off x="7883174" y="7693041"/>
            <a:ext cx="6464400" cy="2538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b="1"/>
            </a:lvl2pPr>
            <a:lvl3pPr lvl="2">
              <a:spcBef>
                <a:spcPts val="0"/>
              </a:spcBef>
              <a:spcAft>
                <a:spcPts val="0"/>
              </a:spcAft>
              <a:buSzPts val="3200"/>
              <a:buNone/>
              <a:defRPr sz="3200" b="1"/>
            </a:lvl3pPr>
            <a:lvl4pPr lvl="3">
              <a:spcBef>
                <a:spcPts val="0"/>
              </a:spcBef>
              <a:spcAft>
                <a:spcPts val="0"/>
              </a:spcAft>
              <a:buSzPts val="3200"/>
              <a:buNone/>
              <a:defRPr sz="3200" b="1"/>
            </a:lvl4pPr>
            <a:lvl5pPr lvl="4">
              <a:spcBef>
                <a:spcPts val="0"/>
              </a:spcBef>
              <a:spcAft>
                <a:spcPts val="0"/>
              </a:spcAft>
              <a:buSzPts val="3200"/>
              <a:buNone/>
              <a:defRPr sz="3200" b="1"/>
            </a:lvl5pPr>
            <a:lvl6pPr lvl="5">
              <a:spcBef>
                <a:spcPts val="0"/>
              </a:spcBef>
              <a:spcAft>
                <a:spcPts val="0"/>
              </a:spcAft>
              <a:buSzPts val="3200"/>
              <a:buNone/>
              <a:defRPr sz="3200" b="1"/>
            </a:lvl6pPr>
            <a:lvl7pPr lvl="6">
              <a:spcBef>
                <a:spcPts val="0"/>
              </a:spcBef>
              <a:spcAft>
                <a:spcPts val="0"/>
              </a:spcAft>
              <a:buSzPts val="3200"/>
              <a:buNone/>
              <a:defRPr sz="3200" b="1"/>
            </a:lvl7pPr>
            <a:lvl8pPr lvl="7">
              <a:spcBef>
                <a:spcPts val="0"/>
              </a:spcBef>
              <a:spcAft>
                <a:spcPts val="0"/>
              </a:spcAft>
              <a:buSzPts val="3200"/>
              <a:buNone/>
              <a:defRPr sz="3200" b="1"/>
            </a:lvl8pPr>
            <a:lvl9pPr lvl="8">
              <a:spcBef>
                <a:spcPts val="0"/>
              </a:spcBef>
              <a:spcAft>
                <a:spcPts val="0"/>
              </a:spcAft>
              <a:buSzPts val="3200"/>
              <a:buNone/>
              <a:defRPr sz="3200" b="1"/>
            </a:lvl9pPr>
          </a:lstStyle>
          <a:p>
            <a:endParaRPr/>
          </a:p>
        </p:txBody>
      </p:sp>
      <p:sp>
        <p:nvSpPr>
          <p:cNvPr id="2297" name="Google Shape;2297;g3d151b725fa_0_2296"/>
          <p:cNvSpPr txBox="1">
            <a:spLocks noGrp="1"/>
          </p:cNvSpPr>
          <p:nvPr>
            <p:ph type="title" idx="9"/>
          </p:nvPr>
        </p:nvSpPr>
        <p:spPr>
          <a:xfrm>
            <a:off x="7883126" y="3913809"/>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98" name="Google Shape;2298;g3d151b725fa_0_2296"/>
          <p:cNvSpPr txBox="1">
            <a:spLocks noGrp="1"/>
          </p:cNvSpPr>
          <p:nvPr>
            <p:ph type="title" idx="13"/>
          </p:nvPr>
        </p:nvSpPr>
        <p:spPr>
          <a:xfrm>
            <a:off x="7883126" y="5628309"/>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299" name="Google Shape;2299;g3d151b725fa_0_2296"/>
          <p:cNvSpPr txBox="1">
            <a:spLocks noGrp="1"/>
          </p:cNvSpPr>
          <p:nvPr>
            <p:ph type="title" idx="14"/>
          </p:nvPr>
        </p:nvSpPr>
        <p:spPr>
          <a:xfrm>
            <a:off x="7883126" y="8191654"/>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00" name="Google Shape;2300;g3d151b725fa_0_2296"/>
          <p:cNvSpPr txBox="1">
            <a:spLocks noGrp="1"/>
          </p:cNvSpPr>
          <p:nvPr>
            <p:ph type="title" idx="15"/>
          </p:nvPr>
        </p:nvSpPr>
        <p:spPr>
          <a:xfrm>
            <a:off x="440895" y="3415200"/>
            <a:ext cx="2832000" cy="253800"/>
          </a:xfrm>
          <a:prstGeom prst="rect">
            <a:avLst/>
          </a:prstGeom>
        </p:spPr>
        <p:txBody>
          <a:bodyPr spcFirstLastPara="1" wrap="square" lIns="0" tIns="0" rIns="0" bIns="0" anchor="t" anchorCtr="0">
            <a:noAutofit/>
          </a:bodyPr>
          <a:lstStyle>
            <a:lvl1pPr lvl="0">
              <a:spcBef>
                <a:spcPts val="0"/>
              </a:spcBef>
              <a:spcAft>
                <a:spcPts val="0"/>
              </a:spcAft>
              <a:buClr>
                <a:schemeClr val="accent4"/>
              </a:buClr>
              <a:buSzPts val="3200"/>
              <a:buNone/>
              <a:defRPr sz="3200">
                <a:solidFill>
                  <a:schemeClr val="accent4"/>
                </a:solidFill>
              </a:defRPr>
            </a:lvl1pPr>
            <a:lvl2pPr lvl="1">
              <a:spcBef>
                <a:spcPts val="0"/>
              </a:spcBef>
              <a:spcAft>
                <a:spcPts val="0"/>
              </a:spcAft>
              <a:buClr>
                <a:schemeClr val="accent4"/>
              </a:buClr>
              <a:buSzPts val="3200"/>
              <a:buNone/>
              <a:defRPr sz="3200" b="1">
                <a:solidFill>
                  <a:schemeClr val="accent4"/>
                </a:solidFill>
              </a:defRPr>
            </a:lvl2pPr>
            <a:lvl3pPr lvl="2">
              <a:spcBef>
                <a:spcPts val="0"/>
              </a:spcBef>
              <a:spcAft>
                <a:spcPts val="0"/>
              </a:spcAft>
              <a:buClr>
                <a:schemeClr val="accent4"/>
              </a:buClr>
              <a:buSzPts val="3200"/>
              <a:buNone/>
              <a:defRPr sz="3200" b="1">
                <a:solidFill>
                  <a:schemeClr val="accent4"/>
                </a:solidFill>
              </a:defRPr>
            </a:lvl3pPr>
            <a:lvl4pPr lvl="3">
              <a:spcBef>
                <a:spcPts val="0"/>
              </a:spcBef>
              <a:spcAft>
                <a:spcPts val="0"/>
              </a:spcAft>
              <a:buClr>
                <a:schemeClr val="accent4"/>
              </a:buClr>
              <a:buSzPts val="3200"/>
              <a:buNone/>
              <a:defRPr sz="3200" b="1">
                <a:solidFill>
                  <a:schemeClr val="accent4"/>
                </a:solidFill>
              </a:defRPr>
            </a:lvl4pPr>
            <a:lvl5pPr lvl="4">
              <a:spcBef>
                <a:spcPts val="0"/>
              </a:spcBef>
              <a:spcAft>
                <a:spcPts val="0"/>
              </a:spcAft>
              <a:buClr>
                <a:schemeClr val="accent4"/>
              </a:buClr>
              <a:buSzPts val="3200"/>
              <a:buNone/>
              <a:defRPr sz="3200" b="1">
                <a:solidFill>
                  <a:schemeClr val="accent4"/>
                </a:solidFill>
              </a:defRPr>
            </a:lvl5pPr>
            <a:lvl6pPr lvl="5">
              <a:spcBef>
                <a:spcPts val="0"/>
              </a:spcBef>
              <a:spcAft>
                <a:spcPts val="0"/>
              </a:spcAft>
              <a:buClr>
                <a:schemeClr val="accent4"/>
              </a:buClr>
              <a:buSzPts val="3200"/>
              <a:buNone/>
              <a:defRPr sz="3200" b="1">
                <a:solidFill>
                  <a:schemeClr val="accent4"/>
                </a:solidFill>
              </a:defRPr>
            </a:lvl6pPr>
            <a:lvl7pPr lvl="6">
              <a:spcBef>
                <a:spcPts val="0"/>
              </a:spcBef>
              <a:spcAft>
                <a:spcPts val="0"/>
              </a:spcAft>
              <a:buClr>
                <a:schemeClr val="accent4"/>
              </a:buClr>
              <a:buSzPts val="3200"/>
              <a:buNone/>
              <a:defRPr sz="3200" b="1">
                <a:solidFill>
                  <a:schemeClr val="accent4"/>
                </a:solidFill>
              </a:defRPr>
            </a:lvl7pPr>
            <a:lvl8pPr lvl="7">
              <a:spcBef>
                <a:spcPts val="0"/>
              </a:spcBef>
              <a:spcAft>
                <a:spcPts val="0"/>
              </a:spcAft>
              <a:buClr>
                <a:schemeClr val="accent4"/>
              </a:buClr>
              <a:buSzPts val="3200"/>
              <a:buNone/>
              <a:defRPr sz="3200" b="1">
                <a:solidFill>
                  <a:schemeClr val="accent4"/>
                </a:solidFill>
              </a:defRPr>
            </a:lvl8pPr>
            <a:lvl9pPr lvl="8">
              <a:spcBef>
                <a:spcPts val="0"/>
              </a:spcBef>
              <a:spcAft>
                <a:spcPts val="0"/>
              </a:spcAft>
              <a:buClr>
                <a:schemeClr val="accent4"/>
              </a:buClr>
              <a:buSzPts val="3200"/>
              <a:buNone/>
              <a:defRPr sz="3200" b="1">
                <a:solidFill>
                  <a:schemeClr val="accent4"/>
                </a:solidFill>
              </a:defRPr>
            </a:lvl9pPr>
          </a:lstStyle>
          <a:p>
            <a:endParaRPr/>
          </a:p>
        </p:txBody>
      </p:sp>
      <p:sp>
        <p:nvSpPr>
          <p:cNvPr id="2301" name="Google Shape;2301;g3d151b725fa_0_2296"/>
          <p:cNvSpPr txBox="1">
            <a:spLocks noGrp="1"/>
          </p:cNvSpPr>
          <p:nvPr>
            <p:ph type="title" idx="16"/>
          </p:nvPr>
        </p:nvSpPr>
        <p:spPr>
          <a:xfrm>
            <a:off x="440895" y="5129702"/>
            <a:ext cx="2832000" cy="253800"/>
          </a:xfrm>
          <a:prstGeom prst="rect">
            <a:avLst/>
          </a:prstGeom>
        </p:spPr>
        <p:txBody>
          <a:bodyPr spcFirstLastPara="1" wrap="square" lIns="0" tIns="0" rIns="0" bIns="0" anchor="t" anchorCtr="0">
            <a:noAutofit/>
          </a:bodyPr>
          <a:lstStyle>
            <a:lvl1pPr lvl="0">
              <a:spcBef>
                <a:spcPts val="0"/>
              </a:spcBef>
              <a:spcAft>
                <a:spcPts val="0"/>
              </a:spcAft>
              <a:buClr>
                <a:schemeClr val="accent4"/>
              </a:buClr>
              <a:buSzPts val="3200"/>
              <a:buNone/>
              <a:defRPr sz="3200">
                <a:solidFill>
                  <a:schemeClr val="accent4"/>
                </a:solidFill>
              </a:defRPr>
            </a:lvl1pPr>
            <a:lvl2pPr lvl="1">
              <a:spcBef>
                <a:spcPts val="0"/>
              </a:spcBef>
              <a:spcAft>
                <a:spcPts val="0"/>
              </a:spcAft>
              <a:buClr>
                <a:schemeClr val="accent4"/>
              </a:buClr>
              <a:buSzPts val="3200"/>
              <a:buNone/>
              <a:defRPr sz="3200" b="1">
                <a:solidFill>
                  <a:schemeClr val="accent4"/>
                </a:solidFill>
              </a:defRPr>
            </a:lvl2pPr>
            <a:lvl3pPr lvl="2">
              <a:spcBef>
                <a:spcPts val="0"/>
              </a:spcBef>
              <a:spcAft>
                <a:spcPts val="0"/>
              </a:spcAft>
              <a:buClr>
                <a:schemeClr val="accent4"/>
              </a:buClr>
              <a:buSzPts val="3200"/>
              <a:buNone/>
              <a:defRPr sz="3200" b="1">
                <a:solidFill>
                  <a:schemeClr val="accent4"/>
                </a:solidFill>
              </a:defRPr>
            </a:lvl3pPr>
            <a:lvl4pPr lvl="3">
              <a:spcBef>
                <a:spcPts val="0"/>
              </a:spcBef>
              <a:spcAft>
                <a:spcPts val="0"/>
              </a:spcAft>
              <a:buClr>
                <a:schemeClr val="accent4"/>
              </a:buClr>
              <a:buSzPts val="3200"/>
              <a:buNone/>
              <a:defRPr sz="3200" b="1">
                <a:solidFill>
                  <a:schemeClr val="accent4"/>
                </a:solidFill>
              </a:defRPr>
            </a:lvl4pPr>
            <a:lvl5pPr lvl="4">
              <a:spcBef>
                <a:spcPts val="0"/>
              </a:spcBef>
              <a:spcAft>
                <a:spcPts val="0"/>
              </a:spcAft>
              <a:buClr>
                <a:schemeClr val="accent4"/>
              </a:buClr>
              <a:buSzPts val="3200"/>
              <a:buNone/>
              <a:defRPr sz="3200" b="1">
                <a:solidFill>
                  <a:schemeClr val="accent4"/>
                </a:solidFill>
              </a:defRPr>
            </a:lvl5pPr>
            <a:lvl6pPr lvl="5">
              <a:spcBef>
                <a:spcPts val="0"/>
              </a:spcBef>
              <a:spcAft>
                <a:spcPts val="0"/>
              </a:spcAft>
              <a:buClr>
                <a:schemeClr val="accent4"/>
              </a:buClr>
              <a:buSzPts val="3200"/>
              <a:buNone/>
              <a:defRPr sz="3200" b="1">
                <a:solidFill>
                  <a:schemeClr val="accent4"/>
                </a:solidFill>
              </a:defRPr>
            </a:lvl6pPr>
            <a:lvl7pPr lvl="6">
              <a:spcBef>
                <a:spcPts val="0"/>
              </a:spcBef>
              <a:spcAft>
                <a:spcPts val="0"/>
              </a:spcAft>
              <a:buClr>
                <a:schemeClr val="accent4"/>
              </a:buClr>
              <a:buSzPts val="3200"/>
              <a:buNone/>
              <a:defRPr sz="3200" b="1">
                <a:solidFill>
                  <a:schemeClr val="accent4"/>
                </a:solidFill>
              </a:defRPr>
            </a:lvl7pPr>
            <a:lvl8pPr lvl="7">
              <a:spcBef>
                <a:spcPts val="0"/>
              </a:spcBef>
              <a:spcAft>
                <a:spcPts val="0"/>
              </a:spcAft>
              <a:buClr>
                <a:schemeClr val="accent4"/>
              </a:buClr>
              <a:buSzPts val="3200"/>
              <a:buNone/>
              <a:defRPr sz="3200" b="1">
                <a:solidFill>
                  <a:schemeClr val="accent4"/>
                </a:solidFill>
              </a:defRPr>
            </a:lvl8pPr>
            <a:lvl9pPr lvl="8">
              <a:spcBef>
                <a:spcPts val="0"/>
              </a:spcBef>
              <a:spcAft>
                <a:spcPts val="0"/>
              </a:spcAft>
              <a:buClr>
                <a:schemeClr val="accent4"/>
              </a:buClr>
              <a:buSzPts val="3200"/>
              <a:buNone/>
              <a:defRPr sz="3200" b="1">
                <a:solidFill>
                  <a:schemeClr val="accent4"/>
                </a:solidFill>
              </a:defRPr>
            </a:lvl9pPr>
          </a:lstStyle>
          <a:p>
            <a:endParaRPr/>
          </a:p>
        </p:txBody>
      </p:sp>
      <p:sp>
        <p:nvSpPr>
          <p:cNvPr id="2302" name="Google Shape;2302;g3d151b725fa_0_2296"/>
          <p:cNvSpPr txBox="1">
            <a:spLocks noGrp="1"/>
          </p:cNvSpPr>
          <p:nvPr>
            <p:ph type="title" idx="17"/>
          </p:nvPr>
        </p:nvSpPr>
        <p:spPr>
          <a:xfrm>
            <a:off x="440895" y="7693050"/>
            <a:ext cx="2832000" cy="253800"/>
          </a:xfrm>
          <a:prstGeom prst="rect">
            <a:avLst/>
          </a:prstGeom>
        </p:spPr>
        <p:txBody>
          <a:bodyPr spcFirstLastPara="1" wrap="square" lIns="0" tIns="0" rIns="0" bIns="0" anchor="t" anchorCtr="0">
            <a:noAutofit/>
          </a:bodyPr>
          <a:lstStyle>
            <a:lvl1pPr lvl="0">
              <a:spcBef>
                <a:spcPts val="0"/>
              </a:spcBef>
              <a:spcAft>
                <a:spcPts val="0"/>
              </a:spcAft>
              <a:buClr>
                <a:schemeClr val="accent4"/>
              </a:buClr>
              <a:buSzPts val="3200"/>
              <a:buNone/>
              <a:defRPr sz="3200">
                <a:solidFill>
                  <a:schemeClr val="accent4"/>
                </a:solidFill>
              </a:defRPr>
            </a:lvl1pPr>
            <a:lvl2pPr lvl="1">
              <a:spcBef>
                <a:spcPts val="0"/>
              </a:spcBef>
              <a:spcAft>
                <a:spcPts val="0"/>
              </a:spcAft>
              <a:buClr>
                <a:schemeClr val="accent4"/>
              </a:buClr>
              <a:buSzPts val="3200"/>
              <a:buNone/>
              <a:defRPr sz="3200" b="1">
                <a:solidFill>
                  <a:schemeClr val="accent4"/>
                </a:solidFill>
              </a:defRPr>
            </a:lvl2pPr>
            <a:lvl3pPr lvl="2">
              <a:spcBef>
                <a:spcPts val="0"/>
              </a:spcBef>
              <a:spcAft>
                <a:spcPts val="0"/>
              </a:spcAft>
              <a:buClr>
                <a:schemeClr val="accent4"/>
              </a:buClr>
              <a:buSzPts val="3200"/>
              <a:buNone/>
              <a:defRPr sz="3200" b="1">
                <a:solidFill>
                  <a:schemeClr val="accent4"/>
                </a:solidFill>
              </a:defRPr>
            </a:lvl3pPr>
            <a:lvl4pPr lvl="3">
              <a:spcBef>
                <a:spcPts val="0"/>
              </a:spcBef>
              <a:spcAft>
                <a:spcPts val="0"/>
              </a:spcAft>
              <a:buClr>
                <a:schemeClr val="accent4"/>
              </a:buClr>
              <a:buSzPts val="3200"/>
              <a:buNone/>
              <a:defRPr sz="3200" b="1">
                <a:solidFill>
                  <a:schemeClr val="accent4"/>
                </a:solidFill>
              </a:defRPr>
            </a:lvl4pPr>
            <a:lvl5pPr lvl="4">
              <a:spcBef>
                <a:spcPts val="0"/>
              </a:spcBef>
              <a:spcAft>
                <a:spcPts val="0"/>
              </a:spcAft>
              <a:buClr>
                <a:schemeClr val="accent4"/>
              </a:buClr>
              <a:buSzPts val="3200"/>
              <a:buNone/>
              <a:defRPr sz="3200" b="1">
                <a:solidFill>
                  <a:schemeClr val="accent4"/>
                </a:solidFill>
              </a:defRPr>
            </a:lvl5pPr>
            <a:lvl6pPr lvl="5">
              <a:spcBef>
                <a:spcPts val="0"/>
              </a:spcBef>
              <a:spcAft>
                <a:spcPts val="0"/>
              </a:spcAft>
              <a:buClr>
                <a:schemeClr val="accent4"/>
              </a:buClr>
              <a:buSzPts val="3200"/>
              <a:buNone/>
              <a:defRPr sz="3200" b="1">
                <a:solidFill>
                  <a:schemeClr val="accent4"/>
                </a:solidFill>
              </a:defRPr>
            </a:lvl6pPr>
            <a:lvl7pPr lvl="6">
              <a:spcBef>
                <a:spcPts val="0"/>
              </a:spcBef>
              <a:spcAft>
                <a:spcPts val="0"/>
              </a:spcAft>
              <a:buClr>
                <a:schemeClr val="accent4"/>
              </a:buClr>
              <a:buSzPts val="3200"/>
              <a:buNone/>
              <a:defRPr sz="3200" b="1">
                <a:solidFill>
                  <a:schemeClr val="accent4"/>
                </a:solidFill>
              </a:defRPr>
            </a:lvl7pPr>
            <a:lvl8pPr lvl="7">
              <a:spcBef>
                <a:spcPts val="0"/>
              </a:spcBef>
              <a:spcAft>
                <a:spcPts val="0"/>
              </a:spcAft>
              <a:buClr>
                <a:schemeClr val="accent4"/>
              </a:buClr>
              <a:buSzPts val="3200"/>
              <a:buNone/>
              <a:defRPr sz="3200" b="1">
                <a:solidFill>
                  <a:schemeClr val="accent4"/>
                </a:solidFill>
              </a:defRPr>
            </a:lvl8pPr>
            <a:lvl9pPr lvl="8">
              <a:spcBef>
                <a:spcPts val="0"/>
              </a:spcBef>
              <a:spcAft>
                <a:spcPts val="0"/>
              </a:spcAft>
              <a:buClr>
                <a:schemeClr val="accent4"/>
              </a:buClr>
              <a:buSzPts val="3200"/>
              <a:buNone/>
              <a:defRPr sz="3200" b="1">
                <a:solidFill>
                  <a:schemeClr val="accent4"/>
                </a:solidFill>
              </a:defRPr>
            </a:lvl9pPr>
          </a:lstStyle>
          <a:p>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Brand Positioning - Three photo callouts">
  <p:cSld name="CUSTOM_2_2_2_2_1_1_1_1_1_1_1">
    <p:spTree>
      <p:nvGrpSpPr>
        <p:cNvPr id="1" name="Shape 2303"/>
        <p:cNvGrpSpPr/>
        <p:nvPr/>
      </p:nvGrpSpPr>
      <p:grpSpPr>
        <a:xfrm>
          <a:off x="0" y="0"/>
          <a:ext cx="0" cy="0"/>
          <a:chOff x="0" y="0"/>
          <a:chExt cx="0" cy="0"/>
        </a:xfrm>
      </p:grpSpPr>
      <p:sp>
        <p:nvSpPr>
          <p:cNvPr id="2304" name="Google Shape;2304;g3d151b725fa_0_2311"/>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05" name="Google Shape;2305;g3d151b725fa_0_2311"/>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pic>
        <p:nvPicPr>
          <p:cNvPr id="2306" name="Google Shape;2306;g3d151b725fa_0_2311" title="grkjgk.png"/>
          <p:cNvPicPr preferRelativeResize="0"/>
          <p:nvPr/>
        </p:nvPicPr>
        <p:blipFill rotWithShape="1">
          <a:blip r:embed="rId2">
            <a:alphaModFix/>
          </a:blip>
          <a:srcRect/>
          <a:stretch/>
        </p:blipFill>
        <p:spPr>
          <a:xfrm>
            <a:off x="4804650" y="3429000"/>
            <a:ext cx="3934199" cy="3934203"/>
          </a:xfrm>
          <a:prstGeom prst="rect">
            <a:avLst/>
          </a:prstGeom>
          <a:solidFill>
            <a:srgbClr val="939598"/>
          </a:solidFill>
          <a:ln>
            <a:noFill/>
          </a:ln>
        </p:spPr>
      </p:pic>
      <p:pic>
        <p:nvPicPr>
          <p:cNvPr id="2307" name="Google Shape;2307;g3d151b725fa_0_2311" title="asfdadsa.png"/>
          <p:cNvPicPr preferRelativeResize="0"/>
          <p:nvPr/>
        </p:nvPicPr>
        <p:blipFill rotWithShape="1">
          <a:blip r:embed="rId3">
            <a:alphaModFix/>
          </a:blip>
          <a:srcRect/>
          <a:stretch/>
        </p:blipFill>
        <p:spPr>
          <a:xfrm>
            <a:off x="9152100" y="3429000"/>
            <a:ext cx="3934201" cy="3934201"/>
          </a:xfrm>
          <a:prstGeom prst="rect">
            <a:avLst/>
          </a:prstGeom>
          <a:solidFill>
            <a:srgbClr val="939598"/>
          </a:solidFill>
          <a:ln>
            <a:noFill/>
          </a:ln>
        </p:spPr>
      </p:pic>
      <p:pic>
        <p:nvPicPr>
          <p:cNvPr id="2308" name="Google Shape;2308;g3d151b725fa_0_2311" title="we54w6.png"/>
          <p:cNvPicPr preferRelativeResize="0"/>
          <p:nvPr/>
        </p:nvPicPr>
        <p:blipFill rotWithShape="1">
          <a:blip r:embed="rId4">
            <a:alphaModFix/>
          </a:blip>
          <a:srcRect/>
          <a:stretch/>
        </p:blipFill>
        <p:spPr>
          <a:xfrm>
            <a:off x="13499550" y="3429000"/>
            <a:ext cx="3934199" cy="3934199"/>
          </a:xfrm>
          <a:prstGeom prst="rect">
            <a:avLst/>
          </a:prstGeom>
          <a:solidFill>
            <a:srgbClr val="939598"/>
          </a:solidFill>
          <a:ln>
            <a:noFill/>
          </a:ln>
        </p:spPr>
      </p:pic>
      <p:sp>
        <p:nvSpPr>
          <p:cNvPr id="2309" name="Google Shape;2309;g3d151b725fa_0_2311"/>
          <p:cNvSpPr txBox="1">
            <a:spLocks noGrp="1"/>
          </p:cNvSpPr>
          <p:nvPr>
            <p:ph type="body" idx="1"/>
          </p:nvPr>
        </p:nvSpPr>
        <p:spPr>
          <a:xfrm>
            <a:off x="463800" y="3429000"/>
            <a:ext cx="37650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310" name="Google Shape;2310;g3d151b725fa_0_2311"/>
          <p:cNvSpPr txBox="1">
            <a:spLocks noGrp="1"/>
          </p:cNvSpPr>
          <p:nvPr>
            <p:ph type="body" idx="3"/>
          </p:nvPr>
        </p:nvSpPr>
        <p:spPr>
          <a:xfrm>
            <a:off x="4804650" y="7715250"/>
            <a:ext cx="37650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311" name="Google Shape;2311;g3d151b725fa_0_2311"/>
          <p:cNvSpPr txBox="1">
            <a:spLocks noGrp="1"/>
          </p:cNvSpPr>
          <p:nvPr>
            <p:ph type="body" idx="4"/>
          </p:nvPr>
        </p:nvSpPr>
        <p:spPr>
          <a:xfrm>
            <a:off x="9152100" y="7715250"/>
            <a:ext cx="37650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312" name="Google Shape;2312;g3d151b725fa_0_2311"/>
          <p:cNvSpPr txBox="1">
            <a:spLocks noGrp="1"/>
          </p:cNvSpPr>
          <p:nvPr>
            <p:ph type="body" idx="5"/>
          </p:nvPr>
        </p:nvSpPr>
        <p:spPr>
          <a:xfrm>
            <a:off x="13499550" y="7715250"/>
            <a:ext cx="37650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Type Only Title 01">
  <p:cSld name="CUSTOM_2_2_2_2_2">
    <p:spTree>
      <p:nvGrpSpPr>
        <p:cNvPr id="1" name="Shape 2313"/>
        <p:cNvGrpSpPr/>
        <p:nvPr/>
      </p:nvGrpSpPr>
      <p:grpSpPr>
        <a:xfrm>
          <a:off x="0" y="0"/>
          <a:ext cx="0" cy="0"/>
          <a:chOff x="0" y="0"/>
          <a:chExt cx="0" cy="0"/>
        </a:xfrm>
      </p:grpSpPr>
      <p:sp>
        <p:nvSpPr>
          <p:cNvPr id="2314" name="Google Shape;2314;g3d151b725fa_0_2321"/>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15" name="Google Shape;2315;g3d151b725fa_0_2321"/>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16" name="Google Shape;2316;g3d151b725fa_0_2321"/>
          <p:cNvSpPr txBox="1">
            <a:spLocks noGrp="1"/>
          </p:cNvSpPr>
          <p:nvPr>
            <p:ph type="title" idx="3"/>
          </p:nvPr>
        </p:nvSpPr>
        <p:spPr>
          <a:xfrm>
            <a:off x="463800" y="3282054"/>
            <a:ext cx="6538800" cy="15084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5600"/>
              <a:buNone/>
              <a:defRPr sz="5600"/>
            </a:lvl1pPr>
            <a:lvl2pPr lvl="1">
              <a:lnSpc>
                <a:spcPct val="100000"/>
              </a:lnSpc>
              <a:spcBef>
                <a:spcPts val="0"/>
              </a:spcBef>
              <a:spcAft>
                <a:spcPts val="0"/>
              </a:spcAft>
              <a:buSzPts val="5600"/>
              <a:buNone/>
              <a:defRPr sz="5600"/>
            </a:lvl2pPr>
            <a:lvl3pPr lvl="2">
              <a:lnSpc>
                <a:spcPct val="100000"/>
              </a:lnSpc>
              <a:spcBef>
                <a:spcPts val="0"/>
              </a:spcBef>
              <a:spcAft>
                <a:spcPts val="0"/>
              </a:spcAft>
              <a:buSzPts val="5600"/>
              <a:buNone/>
              <a:defRPr sz="5600"/>
            </a:lvl3pPr>
            <a:lvl4pPr lvl="3">
              <a:lnSpc>
                <a:spcPct val="100000"/>
              </a:lnSpc>
              <a:spcBef>
                <a:spcPts val="0"/>
              </a:spcBef>
              <a:spcAft>
                <a:spcPts val="0"/>
              </a:spcAft>
              <a:buSzPts val="5600"/>
              <a:buNone/>
              <a:defRPr sz="5600"/>
            </a:lvl4pPr>
            <a:lvl5pPr lvl="4">
              <a:lnSpc>
                <a:spcPct val="100000"/>
              </a:lnSpc>
              <a:spcBef>
                <a:spcPts val="0"/>
              </a:spcBef>
              <a:spcAft>
                <a:spcPts val="0"/>
              </a:spcAft>
              <a:buSzPts val="5600"/>
              <a:buNone/>
              <a:defRPr sz="5600"/>
            </a:lvl5pPr>
            <a:lvl6pPr lvl="5">
              <a:lnSpc>
                <a:spcPct val="100000"/>
              </a:lnSpc>
              <a:spcBef>
                <a:spcPts val="0"/>
              </a:spcBef>
              <a:spcAft>
                <a:spcPts val="0"/>
              </a:spcAft>
              <a:buSzPts val="5600"/>
              <a:buNone/>
              <a:defRPr sz="5600"/>
            </a:lvl6pPr>
            <a:lvl7pPr lvl="6">
              <a:lnSpc>
                <a:spcPct val="100000"/>
              </a:lnSpc>
              <a:spcBef>
                <a:spcPts val="0"/>
              </a:spcBef>
              <a:spcAft>
                <a:spcPts val="0"/>
              </a:spcAft>
              <a:buSzPts val="5600"/>
              <a:buNone/>
              <a:defRPr sz="5600"/>
            </a:lvl7pPr>
            <a:lvl8pPr lvl="7">
              <a:lnSpc>
                <a:spcPct val="100000"/>
              </a:lnSpc>
              <a:spcBef>
                <a:spcPts val="0"/>
              </a:spcBef>
              <a:spcAft>
                <a:spcPts val="0"/>
              </a:spcAft>
              <a:buSzPts val="5600"/>
              <a:buNone/>
              <a:defRPr sz="5600"/>
            </a:lvl8pPr>
            <a:lvl9pPr lvl="8">
              <a:lnSpc>
                <a:spcPct val="100000"/>
              </a:lnSpc>
              <a:spcBef>
                <a:spcPts val="0"/>
              </a:spcBef>
              <a:spcAft>
                <a:spcPts val="0"/>
              </a:spcAft>
              <a:buSzPts val="5600"/>
              <a:buNone/>
              <a:defRPr sz="5600"/>
            </a:lvl9pPr>
          </a:lstStyle>
          <a:p>
            <a:endParaRPr/>
          </a:p>
        </p:txBody>
      </p:sp>
      <p:sp>
        <p:nvSpPr>
          <p:cNvPr id="2317" name="Google Shape;2317;g3d151b725fa_0_2321"/>
          <p:cNvSpPr txBox="1">
            <a:spLocks noGrp="1"/>
          </p:cNvSpPr>
          <p:nvPr>
            <p:ph type="body" idx="1"/>
          </p:nvPr>
        </p:nvSpPr>
        <p:spPr>
          <a:xfrm>
            <a:off x="463800" y="5160028"/>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Type Only Title 02">
  <p:cSld name="CUSTOM_2_2_2_2_2_1">
    <p:spTree>
      <p:nvGrpSpPr>
        <p:cNvPr id="1" name="Shape 2318"/>
        <p:cNvGrpSpPr/>
        <p:nvPr/>
      </p:nvGrpSpPr>
      <p:grpSpPr>
        <a:xfrm>
          <a:off x="0" y="0"/>
          <a:ext cx="0" cy="0"/>
          <a:chOff x="0" y="0"/>
          <a:chExt cx="0" cy="0"/>
        </a:xfrm>
      </p:grpSpPr>
      <p:sp>
        <p:nvSpPr>
          <p:cNvPr id="2319" name="Google Shape;2319;g3d151b725fa_0_2326"/>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20" name="Google Shape;2320;g3d151b725fa_0_2326"/>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21" name="Google Shape;2321;g3d151b725fa_0_2326"/>
          <p:cNvSpPr txBox="1">
            <a:spLocks noGrp="1"/>
          </p:cNvSpPr>
          <p:nvPr>
            <p:ph type="title" idx="3"/>
          </p:nvPr>
        </p:nvSpPr>
        <p:spPr>
          <a:xfrm>
            <a:off x="463800" y="4203426"/>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3200"/>
              <a:buNone/>
              <a:defRPr sz="3200"/>
            </a:lvl1pPr>
            <a:lvl2pPr lvl="1">
              <a:lnSpc>
                <a:spcPct val="100000"/>
              </a:lnSpc>
              <a:spcBef>
                <a:spcPts val="0"/>
              </a:spcBef>
              <a:spcAft>
                <a:spcPts val="0"/>
              </a:spcAft>
              <a:buSzPts val="3200"/>
              <a:buNone/>
              <a:defRPr sz="3200"/>
            </a:lvl2pPr>
            <a:lvl3pPr lvl="2">
              <a:lnSpc>
                <a:spcPct val="100000"/>
              </a:lnSpc>
              <a:spcBef>
                <a:spcPts val="0"/>
              </a:spcBef>
              <a:spcAft>
                <a:spcPts val="0"/>
              </a:spcAft>
              <a:buSzPts val="3200"/>
              <a:buNone/>
              <a:defRPr sz="3200"/>
            </a:lvl3pPr>
            <a:lvl4pPr lvl="3">
              <a:lnSpc>
                <a:spcPct val="100000"/>
              </a:lnSpc>
              <a:spcBef>
                <a:spcPts val="0"/>
              </a:spcBef>
              <a:spcAft>
                <a:spcPts val="0"/>
              </a:spcAft>
              <a:buSzPts val="3200"/>
              <a:buNone/>
              <a:defRPr sz="3200"/>
            </a:lvl4pPr>
            <a:lvl5pPr lvl="4">
              <a:lnSpc>
                <a:spcPct val="100000"/>
              </a:lnSpc>
              <a:spcBef>
                <a:spcPts val="0"/>
              </a:spcBef>
              <a:spcAft>
                <a:spcPts val="0"/>
              </a:spcAft>
              <a:buSzPts val="3200"/>
              <a:buNone/>
              <a:defRPr sz="3200"/>
            </a:lvl5pPr>
            <a:lvl6pPr lvl="5">
              <a:lnSpc>
                <a:spcPct val="100000"/>
              </a:lnSpc>
              <a:spcBef>
                <a:spcPts val="0"/>
              </a:spcBef>
              <a:spcAft>
                <a:spcPts val="0"/>
              </a:spcAft>
              <a:buSzPts val="3200"/>
              <a:buNone/>
              <a:defRPr sz="3200"/>
            </a:lvl6pPr>
            <a:lvl7pPr lvl="6">
              <a:lnSpc>
                <a:spcPct val="100000"/>
              </a:lnSpc>
              <a:spcBef>
                <a:spcPts val="0"/>
              </a:spcBef>
              <a:spcAft>
                <a:spcPts val="0"/>
              </a:spcAft>
              <a:buSzPts val="3200"/>
              <a:buNone/>
              <a:defRPr sz="3200"/>
            </a:lvl7pPr>
            <a:lvl8pPr lvl="7">
              <a:lnSpc>
                <a:spcPct val="100000"/>
              </a:lnSpc>
              <a:spcBef>
                <a:spcPts val="0"/>
              </a:spcBef>
              <a:spcAft>
                <a:spcPts val="0"/>
              </a:spcAft>
              <a:buSzPts val="3200"/>
              <a:buNone/>
              <a:defRPr sz="3200"/>
            </a:lvl8pPr>
            <a:lvl9pPr lvl="8">
              <a:lnSpc>
                <a:spcPct val="100000"/>
              </a:lnSpc>
              <a:spcBef>
                <a:spcPts val="0"/>
              </a:spcBef>
              <a:spcAft>
                <a:spcPts val="0"/>
              </a:spcAft>
              <a:buSzPts val="3200"/>
              <a:buNone/>
              <a:defRPr sz="3200"/>
            </a:lvl9pPr>
          </a:lstStyle>
          <a:p>
            <a:endParaRPr/>
          </a:p>
        </p:txBody>
      </p:sp>
      <p:sp>
        <p:nvSpPr>
          <p:cNvPr id="2322" name="Google Shape;2322;g3d151b725fa_0_2326"/>
          <p:cNvSpPr txBox="1">
            <a:spLocks noGrp="1"/>
          </p:cNvSpPr>
          <p:nvPr>
            <p:ph type="body" idx="1"/>
          </p:nvPr>
        </p:nvSpPr>
        <p:spPr>
          <a:xfrm>
            <a:off x="463800" y="5160028"/>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Type Only Title 03">
  <p:cSld name="CUSTOM_2_2_2_2_2_1_1">
    <p:spTree>
      <p:nvGrpSpPr>
        <p:cNvPr id="1" name="Shape 2323"/>
        <p:cNvGrpSpPr/>
        <p:nvPr/>
      </p:nvGrpSpPr>
      <p:grpSpPr>
        <a:xfrm>
          <a:off x="0" y="0"/>
          <a:ext cx="0" cy="0"/>
          <a:chOff x="0" y="0"/>
          <a:chExt cx="0" cy="0"/>
        </a:xfrm>
      </p:grpSpPr>
      <p:sp>
        <p:nvSpPr>
          <p:cNvPr id="2324" name="Google Shape;2324;g3d151b725fa_0_2331"/>
          <p:cNvSpPr txBox="1">
            <a:spLocks noGrp="1"/>
          </p:cNvSpPr>
          <p:nvPr>
            <p:ph type="title"/>
          </p:nvPr>
        </p:nvSpPr>
        <p:spPr>
          <a:xfrm>
            <a:off x="438100" y="3430587"/>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25" name="Google Shape;2325;g3d151b725fa_0_2331"/>
          <p:cNvSpPr txBox="1">
            <a:spLocks noGrp="1"/>
          </p:cNvSpPr>
          <p:nvPr>
            <p:ph type="title" idx="2"/>
          </p:nvPr>
        </p:nvSpPr>
        <p:spPr>
          <a:xfrm>
            <a:off x="463800" y="4106246"/>
            <a:ext cx="6538800" cy="15084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5600"/>
              <a:buNone/>
              <a:defRPr sz="5600"/>
            </a:lvl1pPr>
            <a:lvl2pPr lvl="1">
              <a:lnSpc>
                <a:spcPct val="100000"/>
              </a:lnSpc>
              <a:spcBef>
                <a:spcPts val="0"/>
              </a:spcBef>
              <a:spcAft>
                <a:spcPts val="0"/>
              </a:spcAft>
              <a:buSzPts val="5600"/>
              <a:buNone/>
              <a:defRPr sz="5600"/>
            </a:lvl2pPr>
            <a:lvl3pPr lvl="2">
              <a:lnSpc>
                <a:spcPct val="100000"/>
              </a:lnSpc>
              <a:spcBef>
                <a:spcPts val="0"/>
              </a:spcBef>
              <a:spcAft>
                <a:spcPts val="0"/>
              </a:spcAft>
              <a:buSzPts val="5600"/>
              <a:buNone/>
              <a:defRPr sz="5600"/>
            </a:lvl3pPr>
            <a:lvl4pPr lvl="3">
              <a:lnSpc>
                <a:spcPct val="100000"/>
              </a:lnSpc>
              <a:spcBef>
                <a:spcPts val="0"/>
              </a:spcBef>
              <a:spcAft>
                <a:spcPts val="0"/>
              </a:spcAft>
              <a:buSzPts val="5600"/>
              <a:buNone/>
              <a:defRPr sz="5600"/>
            </a:lvl4pPr>
            <a:lvl5pPr lvl="4">
              <a:lnSpc>
                <a:spcPct val="100000"/>
              </a:lnSpc>
              <a:spcBef>
                <a:spcPts val="0"/>
              </a:spcBef>
              <a:spcAft>
                <a:spcPts val="0"/>
              </a:spcAft>
              <a:buSzPts val="5600"/>
              <a:buNone/>
              <a:defRPr sz="5600"/>
            </a:lvl5pPr>
            <a:lvl6pPr lvl="5">
              <a:lnSpc>
                <a:spcPct val="100000"/>
              </a:lnSpc>
              <a:spcBef>
                <a:spcPts val="0"/>
              </a:spcBef>
              <a:spcAft>
                <a:spcPts val="0"/>
              </a:spcAft>
              <a:buSzPts val="5600"/>
              <a:buNone/>
              <a:defRPr sz="5600"/>
            </a:lvl6pPr>
            <a:lvl7pPr lvl="6">
              <a:lnSpc>
                <a:spcPct val="100000"/>
              </a:lnSpc>
              <a:spcBef>
                <a:spcPts val="0"/>
              </a:spcBef>
              <a:spcAft>
                <a:spcPts val="0"/>
              </a:spcAft>
              <a:buSzPts val="5600"/>
              <a:buNone/>
              <a:defRPr sz="5600"/>
            </a:lvl7pPr>
            <a:lvl8pPr lvl="7">
              <a:lnSpc>
                <a:spcPct val="100000"/>
              </a:lnSpc>
              <a:spcBef>
                <a:spcPts val="0"/>
              </a:spcBef>
              <a:spcAft>
                <a:spcPts val="0"/>
              </a:spcAft>
              <a:buSzPts val="5600"/>
              <a:buNone/>
              <a:defRPr sz="5600"/>
            </a:lvl8pPr>
            <a:lvl9pPr lvl="8">
              <a:lnSpc>
                <a:spcPct val="100000"/>
              </a:lnSpc>
              <a:spcBef>
                <a:spcPts val="0"/>
              </a:spcBef>
              <a:spcAft>
                <a:spcPts val="0"/>
              </a:spcAft>
              <a:buSzPts val="5600"/>
              <a:buNone/>
              <a:defRPr sz="5600"/>
            </a:lvl9pPr>
          </a:lstStyle>
          <a:p>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Type Only Title 04">
  <p:cSld name="CUSTOM_2_2_2_2_2_1_1_1">
    <p:spTree>
      <p:nvGrpSpPr>
        <p:cNvPr id="1" name="Shape 2326"/>
        <p:cNvGrpSpPr/>
        <p:nvPr/>
      </p:nvGrpSpPr>
      <p:grpSpPr>
        <a:xfrm>
          <a:off x="0" y="0"/>
          <a:ext cx="0" cy="0"/>
          <a:chOff x="0" y="0"/>
          <a:chExt cx="0" cy="0"/>
        </a:xfrm>
      </p:grpSpPr>
      <p:sp>
        <p:nvSpPr>
          <p:cNvPr id="2327" name="Google Shape;2327;g3d151b725fa_0_2334"/>
          <p:cNvSpPr txBox="1">
            <a:spLocks noGrp="1"/>
          </p:cNvSpPr>
          <p:nvPr>
            <p:ph type="title"/>
          </p:nvPr>
        </p:nvSpPr>
        <p:spPr>
          <a:xfrm>
            <a:off x="438100" y="2544128"/>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28" name="Google Shape;2328;g3d151b725fa_0_2334"/>
          <p:cNvSpPr txBox="1">
            <a:spLocks noGrp="1"/>
          </p:cNvSpPr>
          <p:nvPr>
            <p:ph type="title" idx="2"/>
          </p:nvPr>
        </p:nvSpPr>
        <p:spPr>
          <a:xfrm>
            <a:off x="463800" y="3247400"/>
            <a:ext cx="9943200" cy="61824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9600"/>
              <a:buNone/>
              <a:defRPr sz="9600"/>
            </a:lvl1pPr>
            <a:lvl2pPr lvl="1">
              <a:lnSpc>
                <a:spcPct val="100000"/>
              </a:lnSpc>
              <a:spcBef>
                <a:spcPts val="0"/>
              </a:spcBef>
              <a:spcAft>
                <a:spcPts val="0"/>
              </a:spcAft>
              <a:buSzPts val="5600"/>
              <a:buNone/>
              <a:defRPr sz="5600"/>
            </a:lvl2pPr>
            <a:lvl3pPr lvl="2">
              <a:lnSpc>
                <a:spcPct val="100000"/>
              </a:lnSpc>
              <a:spcBef>
                <a:spcPts val="0"/>
              </a:spcBef>
              <a:spcAft>
                <a:spcPts val="0"/>
              </a:spcAft>
              <a:buSzPts val="5600"/>
              <a:buNone/>
              <a:defRPr sz="5600"/>
            </a:lvl3pPr>
            <a:lvl4pPr lvl="3">
              <a:lnSpc>
                <a:spcPct val="100000"/>
              </a:lnSpc>
              <a:spcBef>
                <a:spcPts val="0"/>
              </a:spcBef>
              <a:spcAft>
                <a:spcPts val="0"/>
              </a:spcAft>
              <a:buSzPts val="5600"/>
              <a:buNone/>
              <a:defRPr sz="5600"/>
            </a:lvl4pPr>
            <a:lvl5pPr lvl="4">
              <a:lnSpc>
                <a:spcPct val="100000"/>
              </a:lnSpc>
              <a:spcBef>
                <a:spcPts val="0"/>
              </a:spcBef>
              <a:spcAft>
                <a:spcPts val="0"/>
              </a:spcAft>
              <a:buSzPts val="5600"/>
              <a:buNone/>
              <a:defRPr sz="5600"/>
            </a:lvl5pPr>
            <a:lvl6pPr lvl="5">
              <a:lnSpc>
                <a:spcPct val="100000"/>
              </a:lnSpc>
              <a:spcBef>
                <a:spcPts val="0"/>
              </a:spcBef>
              <a:spcAft>
                <a:spcPts val="0"/>
              </a:spcAft>
              <a:buSzPts val="5600"/>
              <a:buNone/>
              <a:defRPr sz="5600"/>
            </a:lvl6pPr>
            <a:lvl7pPr lvl="6">
              <a:lnSpc>
                <a:spcPct val="100000"/>
              </a:lnSpc>
              <a:spcBef>
                <a:spcPts val="0"/>
              </a:spcBef>
              <a:spcAft>
                <a:spcPts val="0"/>
              </a:spcAft>
              <a:buSzPts val="5600"/>
              <a:buNone/>
              <a:defRPr sz="5600"/>
            </a:lvl7pPr>
            <a:lvl8pPr lvl="7">
              <a:lnSpc>
                <a:spcPct val="100000"/>
              </a:lnSpc>
              <a:spcBef>
                <a:spcPts val="0"/>
              </a:spcBef>
              <a:spcAft>
                <a:spcPts val="0"/>
              </a:spcAft>
              <a:buSzPts val="5600"/>
              <a:buNone/>
              <a:defRPr sz="5600"/>
            </a:lvl8pPr>
            <a:lvl9pPr lvl="8">
              <a:lnSpc>
                <a:spcPct val="100000"/>
              </a:lnSpc>
              <a:spcBef>
                <a:spcPts val="0"/>
              </a:spcBef>
              <a:spcAft>
                <a:spcPts val="0"/>
              </a:spcAft>
              <a:buSzPts val="5600"/>
              <a:buNone/>
              <a:defRPr sz="5600"/>
            </a:lvl9pPr>
          </a:lstStyle>
          <a:p>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Type Only Title 04 - Image">
  <p:cSld name="CUSTOM_2_2_2_2_2_1_1_1_1">
    <p:spTree>
      <p:nvGrpSpPr>
        <p:cNvPr id="1" name="Shape 2329"/>
        <p:cNvGrpSpPr/>
        <p:nvPr/>
      </p:nvGrpSpPr>
      <p:grpSpPr>
        <a:xfrm>
          <a:off x="0" y="0"/>
          <a:ext cx="0" cy="0"/>
          <a:chOff x="0" y="0"/>
          <a:chExt cx="0" cy="0"/>
        </a:xfrm>
      </p:grpSpPr>
      <p:sp>
        <p:nvSpPr>
          <p:cNvPr id="2330" name="Google Shape;2330;g3d151b725fa_0_2337"/>
          <p:cNvSpPr>
            <a:spLocks noGrp="1"/>
          </p:cNvSpPr>
          <p:nvPr>
            <p:ph type="pic" idx="2"/>
          </p:nvPr>
        </p:nvSpPr>
        <p:spPr>
          <a:xfrm>
            <a:off x="254" y="0"/>
            <a:ext cx="18288000" cy="10287000"/>
          </a:xfrm>
          <a:prstGeom prst="rect">
            <a:avLst/>
          </a:prstGeom>
          <a:solidFill>
            <a:schemeClr val="lt2"/>
          </a:solidFill>
          <a:ln>
            <a:noFill/>
          </a:ln>
        </p:spPr>
      </p:sp>
      <p:sp>
        <p:nvSpPr>
          <p:cNvPr id="2331" name="Google Shape;2331;g3d151b725fa_0_2337"/>
          <p:cNvSpPr txBox="1">
            <a:spLocks noGrp="1"/>
          </p:cNvSpPr>
          <p:nvPr>
            <p:ph type="title"/>
          </p:nvPr>
        </p:nvSpPr>
        <p:spPr>
          <a:xfrm>
            <a:off x="438100" y="2544128"/>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b="1">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2332" name="Google Shape;2332;g3d151b725fa_0_2337"/>
          <p:cNvSpPr txBox="1">
            <a:spLocks noGrp="1"/>
          </p:cNvSpPr>
          <p:nvPr>
            <p:ph type="title" idx="3"/>
          </p:nvPr>
        </p:nvSpPr>
        <p:spPr>
          <a:xfrm>
            <a:off x="463800" y="3247400"/>
            <a:ext cx="9943200" cy="61824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lt1"/>
              </a:buClr>
              <a:buSzPts val="9600"/>
              <a:buNone/>
              <a:defRPr sz="9600">
                <a:solidFill>
                  <a:schemeClr val="lt1"/>
                </a:solidFill>
              </a:defRPr>
            </a:lvl1pPr>
            <a:lvl2pPr lvl="1">
              <a:lnSpc>
                <a:spcPct val="100000"/>
              </a:lnSpc>
              <a:spcBef>
                <a:spcPts val="0"/>
              </a:spcBef>
              <a:spcAft>
                <a:spcPts val="0"/>
              </a:spcAft>
              <a:buClr>
                <a:schemeClr val="lt1"/>
              </a:buClr>
              <a:buSzPts val="5600"/>
              <a:buNone/>
              <a:defRPr sz="5600">
                <a:solidFill>
                  <a:schemeClr val="lt1"/>
                </a:solidFill>
              </a:defRPr>
            </a:lvl2pPr>
            <a:lvl3pPr lvl="2">
              <a:lnSpc>
                <a:spcPct val="100000"/>
              </a:lnSpc>
              <a:spcBef>
                <a:spcPts val="0"/>
              </a:spcBef>
              <a:spcAft>
                <a:spcPts val="0"/>
              </a:spcAft>
              <a:buClr>
                <a:schemeClr val="lt1"/>
              </a:buClr>
              <a:buSzPts val="5600"/>
              <a:buNone/>
              <a:defRPr sz="5600">
                <a:solidFill>
                  <a:schemeClr val="lt1"/>
                </a:solidFill>
              </a:defRPr>
            </a:lvl3pPr>
            <a:lvl4pPr lvl="3">
              <a:lnSpc>
                <a:spcPct val="100000"/>
              </a:lnSpc>
              <a:spcBef>
                <a:spcPts val="0"/>
              </a:spcBef>
              <a:spcAft>
                <a:spcPts val="0"/>
              </a:spcAft>
              <a:buClr>
                <a:schemeClr val="lt1"/>
              </a:buClr>
              <a:buSzPts val="5600"/>
              <a:buNone/>
              <a:defRPr sz="5600">
                <a:solidFill>
                  <a:schemeClr val="lt1"/>
                </a:solidFill>
              </a:defRPr>
            </a:lvl4pPr>
            <a:lvl5pPr lvl="4">
              <a:lnSpc>
                <a:spcPct val="100000"/>
              </a:lnSpc>
              <a:spcBef>
                <a:spcPts val="0"/>
              </a:spcBef>
              <a:spcAft>
                <a:spcPts val="0"/>
              </a:spcAft>
              <a:buClr>
                <a:schemeClr val="lt1"/>
              </a:buClr>
              <a:buSzPts val="5600"/>
              <a:buNone/>
              <a:defRPr sz="5600">
                <a:solidFill>
                  <a:schemeClr val="lt1"/>
                </a:solidFill>
              </a:defRPr>
            </a:lvl5pPr>
            <a:lvl6pPr lvl="5">
              <a:lnSpc>
                <a:spcPct val="100000"/>
              </a:lnSpc>
              <a:spcBef>
                <a:spcPts val="0"/>
              </a:spcBef>
              <a:spcAft>
                <a:spcPts val="0"/>
              </a:spcAft>
              <a:buClr>
                <a:schemeClr val="lt1"/>
              </a:buClr>
              <a:buSzPts val="5600"/>
              <a:buNone/>
              <a:defRPr sz="5600">
                <a:solidFill>
                  <a:schemeClr val="lt1"/>
                </a:solidFill>
              </a:defRPr>
            </a:lvl6pPr>
            <a:lvl7pPr lvl="6">
              <a:lnSpc>
                <a:spcPct val="100000"/>
              </a:lnSpc>
              <a:spcBef>
                <a:spcPts val="0"/>
              </a:spcBef>
              <a:spcAft>
                <a:spcPts val="0"/>
              </a:spcAft>
              <a:buClr>
                <a:schemeClr val="lt1"/>
              </a:buClr>
              <a:buSzPts val="5600"/>
              <a:buNone/>
              <a:defRPr sz="5600">
                <a:solidFill>
                  <a:schemeClr val="lt1"/>
                </a:solidFill>
              </a:defRPr>
            </a:lvl7pPr>
            <a:lvl8pPr lvl="7">
              <a:lnSpc>
                <a:spcPct val="100000"/>
              </a:lnSpc>
              <a:spcBef>
                <a:spcPts val="0"/>
              </a:spcBef>
              <a:spcAft>
                <a:spcPts val="0"/>
              </a:spcAft>
              <a:buClr>
                <a:schemeClr val="lt1"/>
              </a:buClr>
              <a:buSzPts val="5600"/>
              <a:buNone/>
              <a:defRPr sz="5600">
                <a:solidFill>
                  <a:schemeClr val="lt1"/>
                </a:solidFill>
              </a:defRPr>
            </a:lvl8pPr>
            <a:lvl9pPr lvl="8">
              <a:lnSpc>
                <a:spcPct val="100000"/>
              </a:lnSpc>
              <a:spcBef>
                <a:spcPts val="0"/>
              </a:spcBef>
              <a:spcAft>
                <a:spcPts val="0"/>
              </a:spcAft>
              <a:buClr>
                <a:schemeClr val="lt1"/>
              </a:buClr>
              <a:buSzPts val="5600"/>
              <a:buNone/>
              <a:defRPr sz="5600">
                <a:solidFill>
                  <a:schemeClr val="lt1"/>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61_Stats (Half)">
  <p:cSld name="TITLE_1_2">
    <p:spTree>
      <p:nvGrpSpPr>
        <p:cNvPr id="1" name="Shape 221"/>
        <p:cNvGrpSpPr/>
        <p:nvPr/>
      </p:nvGrpSpPr>
      <p:grpSpPr>
        <a:xfrm>
          <a:off x="0" y="0"/>
          <a:ext cx="0" cy="0"/>
          <a:chOff x="0" y="0"/>
          <a:chExt cx="0" cy="0"/>
        </a:xfrm>
      </p:grpSpPr>
      <p:sp>
        <p:nvSpPr>
          <p:cNvPr id="222" name="Google Shape;222;p157"/>
          <p:cNvSpPr txBox="1">
            <a:spLocks noGrp="1"/>
          </p:cNvSpPr>
          <p:nvPr>
            <p:ph type="ctrTitle"/>
          </p:nvPr>
        </p:nvSpPr>
        <p:spPr>
          <a:xfrm>
            <a:off x="1403600" y="5361700"/>
            <a:ext cx="114909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23" name="Google Shape;223;p157"/>
          <p:cNvSpPr txBox="1">
            <a:spLocks noGrp="1"/>
          </p:cNvSpPr>
          <p:nvPr>
            <p:ph type="subTitle" idx="1"/>
          </p:nvPr>
        </p:nvSpPr>
        <p:spPr>
          <a:xfrm>
            <a:off x="1403650" y="6864100"/>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24" name="Google Shape;224;p157"/>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25" name="Google Shape;225;p157"/>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Text and Image 01">
  <p:cSld name="Agenda_1_1">
    <p:spTree>
      <p:nvGrpSpPr>
        <p:cNvPr id="1" name="Shape 2333"/>
        <p:cNvGrpSpPr/>
        <p:nvPr/>
      </p:nvGrpSpPr>
      <p:grpSpPr>
        <a:xfrm>
          <a:off x="0" y="0"/>
          <a:ext cx="0" cy="0"/>
          <a:chOff x="0" y="0"/>
          <a:chExt cx="0" cy="0"/>
        </a:xfrm>
      </p:grpSpPr>
      <p:sp>
        <p:nvSpPr>
          <p:cNvPr id="2334" name="Google Shape;2334;g3d151b725fa_0_2341"/>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335" name="Google Shape;2335;g3d151b725fa_0_2341"/>
          <p:cNvSpPr>
            <a:spLocks noGrp="1"/>
          </p:cNvSpPr>
          <p:nvPr>
            <p:ph type="pic" idx="2"/>
          </p:nvPr>
        </p:nvSpPr>
        <p:spPr>
          <a:xfrm>
            <a:off x="9285450" y="0"/>
            <a:ext cx="9002400" cy="10287000"/>
          </a:xfrm>
          <a:prstGeom prst="rect">
            <a:avLst/>
          </a:prstGeom>
          <a:solidFill>
            <a:schemeClr val="lt2"/>
          </a:solidFill>
          <a:ln>
            <a:noFill/>
          </a:ln>
        </p:spPr>
      </p:sp>
      <p:sp>
        <p:nvSpPr>
          <p:cNvPr id="2336" name="Google Shape;2336;g3d151b725fa_0_2341"/>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37" name="Google Shape;2337;g3d151b725fa_0_2341"/>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38" name="Google Shape;2338;g3d151b725fa_0_2341"/>
          <p:cNvSpPr txBox="1">
            <a:spLocks noGrp="1"/>
          </p:cNvSpPr>
          <p:nvPr>
            <p:ph type="title" idx="4"/>
          </p:nvPr>
        </p:nvSpPr>
        <p:spPr>
          <a:xfrm>
            <a:off x="463800" y="3282054"/>
            <a:ext cx="6538800" cy="15084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5600"/>
              <a:buNone/>
              <a:defRPr sz="5600"/>
            </a:lvl1pPr>
            <a:lvl2pPr lvl="1">
              <a:lnSpc>
                <a:spcPct val="100000"/>
              </a:lnSpc>
              <a:spcBef>
                <a:spcPts val="0"/>
              </a:spcBef>
              <a:spcAft>
                <a:spcPts val="0"/>
              </a:spcAft>
              <a:buSzPts val="5600"/>
              <a:buNone/>
              <a:defRPr sz="5600"/>
            </a:lvl2pPr>
            <a:lvl3pPr lvl="2">
              <a:lnSpc>
                <a:spcPct val="100000"/>
              </a:lnSpc>
              <a:spcBef>
                <a:spcPts val="0"/>
              </a:spcBef>
              <a:spcAft>
                <a:spcPts val="0"/>
              </a:spcAft>
              <a:buSzPts val="5600"/>
              <a:buNone/>
              <a:defRPr sz="5600"/>
            </a:lvl3pPr>
            <a:lvl4pPr lvl="3">
              <a:lnSpc>
                <a:spcPct val="100000"/>
              </a:lnSpc>
              <a:spcBef>
                <a:spcPts val="0"/>
              </a:spcBef>
              <a:spcAft>
                <a:spcPts val="0"/>
              </a:spcAft>
              <a:buSzPts val="5600"/>
              <a:buNone/>
              <a:defRPr sz="5600"/>
            </a:lvl4pPr>
            <a:lvl5pPr lvl="4">
              <a:lnSpc>
                <a:spcPct val="100000"/>
              </a:lnSpc>
              <a:spcBef>
                <a:spcPts val="0"/>
              </a:spcBef>
              <a:spcAft>
                <a:spcPts val="0"/>
              </a:spcAft>
              <a:buSzPts val="5600"/>
              <a:buNone/>
              <a:defRPr sz="5600"/>
            </a:lvl5pPr>
            <a:lvl6pPr lvl="5">
              <a:lnSpc>
                <a:spcPct val="100000"/>
              </a:lnSpc>
              <a:spcBef>
                <a:spcPts val="0"/>
              </a:spcBef>
              <a:spcAft>
                <a:spcPts val="0"/>
              </a:spcAft>
              <a:buSzPts val="5600"/>
              <a:buNone/>
              <a:defRPr sz="5600"/>
            </a:lvl6pPr>
            <a:lvl7pPr lvl="6">
              <a:lnSpc>
                <a:spcPct val="100000"/>
              </a:lnSpc>
              <a:spcBef>
                <a:spcPts val="0"/>
              </a:spcBef>
              <a:spcAft>
                <a:spcPts val="0"/>
              </a:spcAft>
              <a:buSzPts val="5600"/>
              <a:buNone/>
              <a:defRPr sz="5600"/>
            </a:lvl7pPr>
            <a:lvl8pPr lvl="7">
              <a:lnSpc>
                <a:spcPct val="100000"/>
              </a:lnSpc>
              <a:spcBef>
                <a:spcPts val="0"/>
              </a:spcBef>
              <a:spcAft>
                <a:spcPts val="0"/>
              </a:spcAft>
              <a:buSzPts val="5600"/>
              <a:buNone/>
              <a:defRPr sz="5600"/>
            </a:lvl8pPr>
            <a:lvl9pPr lvl="8">
              <a:lnSpc>
                <a:spcPct val="100000"/>
              </a:lnSpc>
              <a:spcBef>
                <a:spcPts val="0"/>
              </a:spcBef>
              <a:spcAft>
                <a:spcPts val="0"/>
              </a:spcAft>
              <a:buSzPts val="5600"/>
              <a:buNone/>
              <a:defRPr sz="5600"/>
            </a:lvl9pPr>
          </a:lstStyle>
          <a:p>
            <a:endParaRPr/>
          </a:p>
        </p:txBody>
      </p:sp>
      <p:sp>
        <p:nvSpPr>
          <p:cNvPr id="2339" name="Google Shape;2339;g3d151b725fa_0_2341"/>
          <p:cNvSpPr txBox="1">
            <a:spLocks noGrp="1"/>
          </p:cNvSpPr>
          <p:nvPr>
            <p:ph type="body" idx="1"/>
          </p:nvPr>
        </p:nvSpPr>
        <p:spPr>
          <a:xfrm>
            <a:off x="463800" y="5160028"/>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Text and Image 01 - White">
  <p:cSld name="Agenda_1_1_3">
    <p:bg>
      <p:bgPr>
        <a:solidFill>
          <a:schemeClr val="lt1"/>
        </a:solidFill>
        <a:effectLst/>
      </p:bgPr>
    </p:bg>
    <p:spTree>
      <p:nvGrpSpPr>
        <p:cNvPr id="1" name="Shape 2340"/>
        <p:cNvGrpSpPr/>
        <p:nvPr/>
      </p:nvGrpSpPr>
      <p:grpSpPr>
        <a:xfrm>
          <a:off x="0" y="0"/>
          <a:ext cx="0" cy="0"/>
          <a:chOff x="0" y="0"/>
          <a:chExt cx="0" cy="0"/>
        </a:xfrm>
      </p:grpSpPr>
      <p:sp>
        <p:nvSpPr>
          <p:cNvPr id="2341" name="Google Shape;2341;g3d151b725fa_0_2348"/>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342" name="Google Shape;2342;g3d151b725fa_0_2348"/>
          <p:cNvSpPr>
            <a:spLocks noGrp="1"/>
          </p:cNvSpPr>
          <p:nvPr>
            <p:ph type="pic" idx="2"/>
          </p:nvPr>
        </p:nvSpPr>
        <p:spPr>
          <a:xfrm>
            <a:off x="9285450" y="0"/>
            <a:ext cx="9002400" cy="10287000"/>
          </a:xfrm>
          <a:prstGeom prst="rect">
            <a:avLst/>
          </a:prstGeom>
          <a:solidFill>
            <a:schemeClr val="lt2"/>
          </a:solidFill>
          <a:ln>
            <a:noFill/>
          </a:ln>
        </p:spPr>
      </p:sp>
      <p:sp>
        <p:nvSpPr>
          <p:cNvPr id="2343" name="Google Shape;2343;g3d151b725fa_0_2348"/>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344" name="Google Shape;2344;g3d151b725fa_0_2348"/>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345" name="Google Shape;2345;g3d151b725fa_0_2348"/>
          <p:cNvSpPr txBox="1">
            <a:spLocks noGrp="1"/>
          </p:cNvSpPr>
          <p:nvPr>
            <p:ph type="title" idx="4"/>
          </p:nvPr>
        </p:nvSpPr>
        <p:spPr>
          <a:xfrm>
            <a:off x="463800" y="3282054"/>
            <a:ext cx="6538800" cy="15084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5600"/>
              <a:buNone/>
              <a:defRPr sz="5600">
                <a:solidFill>
                  <a:schemeClr val="dk1"/>
                </a:solidFill>
              </a:defRPr>
            </a:lvl1pPr>
            <a:lvl2pPr lvl="1">
              <a:lnSpc>
                <a:spcPct val="100000"/>
              </a:lnSpc>
              <a:spcBef>
                <a:spcPts val="0"/>
              </a:spcBef>
              <a:spcAft>
                <a:spcPts val="0"/>
              </a:spcAft>
              <a:buClr>
                <a:schemeClr val="dk1"/>
              </a:buClr>
              <a:buSzPts val="5600"/>
              <a:buNone/>
              <a:defRPr sz="5600">
                <a:solidFill>
                  <a:schemeClr val="dk1"/>
                </a:solidFill>
              </a:defRPr>
            </a:lvl2pPr>
            <a:lvl3pPr lvl="2">
              <a:lnSpc>
                <a:spcPct val="100000"/>
              </a:lnSpc>
              <a:spcBef>
                <a:spcPts val="0"/>
              </a:spcBef>
              <a:spcAft>
                <a:spcPts val="0"/>
              </a:spcAft>
              <a:buClr>
                <a:schemeClr val="dk1"/>
              </a:buClr>
              <a:buSzPts val="5600"/>
              <a:buNone/>
              <a:defRPr sz="5600">
                <a:solidFill>
                  <a:schemeClr val="dk1"/>
                </a:solidFill>
              </a:defRPr>
            </a:lvl3pPr>
            <a:lvl4pPr lvl="3">
              <a:lnSpc>
                <a:spcPct val="100000"/>
              </a:lnSpc>
              <a:spcBef>
                <a:spcPts val="0"/>
              </a:spcBef>
              <a:spcAft>
                <a:spcPts val="0"/>
              </a:spcAft>
              <a:buClr>
                <a:schemeClr val="dk1"/>
              </a:buClr>
              <a:buSzPts val="5600"/>
              <a:buNone/>
              <a:defRPr sz="5600">
                <a:solidFill>
                  <a:schemeClr val="dk1"/>
                </a:solidFill>
              </a:defRPr>
            </a:lvl4pPr>
            <a:lvl5pPr lvl="4">
              <a:lnSpc>
                <a:spcPct val="100000"/>
              </a:lnSpc>
              <a:spcBef>
                <a:spcPts val="0"/>
              </a:spcBef>
              <a:spcAft>
                <a:spcPts val="0"/>
              </a:spcAft>
              <a:buClr>
                <a:schemeClr val="dk1"/>
              </a:buClr>
              <a:buSzPts val="5600"/>
              <a:buNone/>
              <a:defRPr sz="5600">
                <a:solidFill>
                  <a:schemeClr val="dk1"/>
                </a:solidFill>
              </a:defRPr>
            </a:lvl5pPr>
            <a:lvl6pPr lvl="5">
              <a:lnSpc>
                <a:spcPct val="100000"/>
              </a:lnSpc>
              <a:spcBef>
                <a:spcPts val="0"/>
              </a:spcBef>
              <a:spcAft>
                <a:spcPts val="0"/>
              </a:spcAft>
              <a:buClr>
                <a:schemeClr val="dk1"/>
              </a:buClr>
              <a:buSzPts val="5600"/>
              <a:buNone/>
              <a:defRPr sz="5600">
                <a:solidFill>
                  <a:schemeClr val="dk1"/>
                </a:solidFill>
              </a:defRPr>
            </a:lvl6pPr>
            <a:lvl7pPr lvl="6">
              <a:lnSpc>
                <a:spcPct val="100000"/>
              </a:lnSpc>
              <a:spcBef>
                <a:spcPts val="0"/>
              </a:spcBef>
              <a:spcAft>
                <a:spcPts val="0"/>
              </a:spcAft>
              <a:buClr>
                <a:schemeClr val="dk1"/>
              </a:buClr>
              <a:buSzPts val="5600"/>
              <a:buNone/>
              <a:defRPr sz="5600">
                <a:solidFill>
                  <a:schemeClr val="dk1"/>
                </a:solidFill>
              </a:defRPr>
            </a:lvl7pPr>
            <a:lvl8pPr lvl="7">
              <a:lnSpc>
                <a:spcPct val="100000"/>
              </a:lnSpc>
              <a:spcBef>
                <a:spcPts val="0"/>
              </a:spcBef>
              <a:spcAft>
                <a:spcPts val="0"/>
              </a:spcAft>
              <a:buClr>
                <a:schemeClr val="dk1"/>
              </a:buClr>
              <a:buSzPts val="5600"/>
              <a:buNone/>
              <a:defRPr sz="5600">
                <a:solidFill>
                  <a:schemeClr val="dk1"/>
                </a:solidFill>
              </a:defRPr>
            </a:lvl8pPr>
            <a:lvl9pPr lvl="8">
              <a:lnSpc>
                <a:spcPct val="100000"/>
              </a:lnSpc>
              <a:spcBef>
                <a:spcPts val="0"/>
              </a:spcBef>
              <a:spcAft>
                <a:spcPts val="0"/>
              </a:spcAft>
              <a:buClr>
                <a:schemeClr val="dk1"/>
              </a:buClr>
              <a:buSzPts val="5600"/>
              <a:buNone/>
              <a:defRPr sz="5600">
                <a:solidFill>
                  <a:schemeClr val="dk1"/>
                </a:solidFill>
              </a:defRPr>
            </a:lvl9pPr>
          </a:lstStyle>
          <a:p>
            <a:endParaRPr/>
          </a:p>
        </p:txBody>
      </p:sp>
      <p:sp>
        <p:nvSpPr>
          <p:cNvPr id="2346" name="Google Shape;2346;g3d151b725fa_0_2348"/>
          <p:cNvSpPr txBox="1">
            <a:spLocks noGrp="1"/>
          </p:cNvSpPr>
          <p:nvPr>
            <p:ph type="body" idx="1"/>
          </p:nvPr>
        </p:nvSpPr>
        <p:spPr>
          <a:xfrm>
            <a:off x="463800" y="5160028"/>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Text and Image 02">
  <p:cSld name="Agenda_1_1_2">
    <p:spTree>
      <p:nvGrpSpPr>
        <p:cNvPr id="1" name="Shape 2347"/>
        <p:cNvGrpSpPr/>
        <p:nvPr/>
      </p:nvGrpSpPr>
      <p:grpSpPr>
        <a:xfrm>
          <a:off x="0" y="0"/>
          <a:ext cx="0" cy="0"/>
          <a:chOff x="0" y="0"/>
          <a:chExt cx="0" cy="0"/>
        </a:xfrm>
      </p:grpSpPr>
      <p:sp>
        <p:nvSpPr>
          <p:cNvPr id="2348" name="Google Shape;2348;g3d151b725fa_0_2355"/>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349" name="Google Shape;2349;g3d151b725fa_0_2355"/>
          <p:cNvSpPr>
            <a:spLocks noGrp="1"/>
          </p:cNvSpPr>
          <p:nvPr>
            <p:ph type="pic" idx="2"/>
          </p:nvPr>
        </p:nvSpPr>
        <p:spPr>
          <a:xfrm>
            <a:off x="9285450" y="0"/>
            <a:ext cx="9002400" cy="10287000"/>
          </a:xfrm>
          <a:prstGeom prst="rect">
            <a:avLst/>
          </a:prstGeom>
          <a:solidFill>
            <a:schemeClr val="lt2"/>
          </a:solidFill>
          <a:ln>
            <a:noFill/>
          </a:ln>
        </p:spPr>
      </p:sp>
      <p:sp>
        <p:nvSpPr>
          <p:cNvPr id="2350" name="Google Shape;2350;g3d151b725fa_0_2355"/>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51" name="Google Shape;2351;g3d151b725fa_0_2355"/>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52" name="Google Shape;2352;g3d151b725fa_0_2355"/>
          <p:cNvSpPr txBox="1">
            <a:spLocks noGrp="1"/>
          </p:cNvSpPr>
          <p:nvPr>
            <p:ph type="title" idx="4"/>
          </p:nvPr>
        </p:nvSpPr>
        <p:spPr>
          <a:xfrm>
            <a:off x="463800" y="4203426"/>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3200"/>
              <a:buNone/>
              <a:defRPr sz="3200"/>
            </a:lvl1pPr>
            <a:lvl2pPr lvl="1">
              <a:lnSpc>
                <a:spcPct val="100000"/>
              </a:lnSpc>
              <a:spcBef>
                <a:spcPts val="0"/>
              </a:spcBef>
              <a:spcAft>
                <a:spcPts val="0"/>
              </a:spcAft>
              <a:buSzPts val="3200"/>
              <a:buNone/>
              <a:defRPr sz="3200"/>
            </a:lvl2pPr>
            <a:lvl3pPr lvl="2">
              <a:lnSpc>
                <a:spcPct val="100000"/>
              </a:lnSpc>
              <a:spcBef>
                <a:spcPts val="0"/>
              </a:spcBef>
              <a:spcAft>
                <a:spcPts val="0"/>
              </a:spcAft>
              <a:buSzPts val="3200"/>
              <a:buNone/>
              <a:defRPr sz="3200"/>
            </a:lvl3pPr>
            <a:lvl4pPr lvl="3">
              <a:lnSpc>
                <a:spcPct val="100000"/>
              </a:lnSpc>
              <a:spcBef>
                <a:spcPts val="0"/>
              </a:spcBef>
              <a:spcAft>
                <a:spcPts val="0"/>
              </a:spcAft>
              <a:buSzPts val="3200"/>
              <a:buNone/>
              <a:defRPr sz="3200"/>
            </a:lvl4pPr>
            <a:lvl5pPr lvl="4">
              <a:lnSpc>
                <a:spcPct val="100000"/>
              </a:lnSpc>
              <a:spcBef>
                <a:spcPts val="0"/>
              </a:spcBef>
              <a:spcAft>
                <a:spcPts val="0"/>
              </a:spcAft>
              <a:buSzPts val="3200"/>
              <a:buNone/>
              <a:defRPr sz="3200"/>
            </a:lvl5pPr>
            <a:lvl6pPr lvl="5">
              <a:lnSpc>
                <a:spcPct val="100000"/>
              </a:lnSpc>
              <a:spcBef>
                <a:spcPts val="0"/>
              </a:spcBef>
              <a:spcAft>
                <a:spcPts val="0"/>
              </a:spcAft>
              <a:buSzPts val="3200"/>
              <a:buNone/>
              <a:defRPr sz="3200"/>
            </a:lvl6pPr>
            <a:lvl7pPr lvl="6">
              <a:lnSpc>
                <a:spcPct val="100000"/>
              </a:lnSpc>
              <a:spcBef>
                <a:spcPts val="0"/>
              </a:spcBef>
              <a:spcAft>
                <a:spcPts val="0"/>
              </a:spcAft>
              <a:buSzPts val="3200"/>
              <a:buNone/>
              <a:defRPr sz="3200"/>
            </a:lvl7pPr>
            <a:lvl8pPr lvl="7">
              <a:lnSpc>
                <a:spcPct val="100000"/>
              </a:lnSpc>
              <a:spcBef>
                <a:spcPts val="0"/>
              </a:spcBef>
              <a:spcAft>
                <a:spcPts val="0"/>
              </a:spcAft>
              <a:buSzPts val="3200"/>
              <a:buNone/>
              <a:defRPr sz="3200"/>
            </a:lvl8pPr>
            <a:lvl9pPr lvl="8">
              <a:lnSpc>
                <a:spcPct val="100000"/>
              </a:lnSpc>
              <a:spcBef>
                <a:spcPts val="0"/>
              </a:spcBef>
              <a:spcAft>
                <a:spcPts val="0"/>
              </a:spcAft>
              <a:buSzPts val="3200"/>
              <a:buNone/>
              <a:defRPr sz="3200"/>
            </a:lvl9pPr>
          </a:lstStyle>
          <a:p>
            <a:endParaRPr/>
          </a:p>
        </p:txBody>
      </p:sp>
      <p:sp>
        <p:nvSpPr>
          <p:cNvPr id="2353" name="Google Shape;2353;g3d151b725fa_0_2355"/>
          <p:cNvSpPr txBox="1">
            <a:spLocks noGrp="1"/>
          </p:cNvSpPr>
          <p:nvPr>
            <p:ph type="body" idx="1"/>
          </p:nvPr>
        </p:nvSpPr>
        <p:spPr>
          <a:xfrm>
            <a:off x="463800" y="5160028"/>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Text and Image 02 - white">
  <p:cSld name="Agenda_1_1_2_2">
    <p:bg>
      <p:bgPr>
        <a:solidFill>
          <a:schemeClr val="lt1"/>
        </a:solidFill>
        <a:effectLst/>
      </p:bgPr>
    </p:bg>
    <p:spTree>
      <p:nvGrpSpPr>
        <p:cNvPr id="1" name="Shape 2354"/>
        <p:cNvGrpSpPr/>
        <p:nvPr/>
      </p:nvGrpSpPr>
      <p:grpSpPr>
        <a:xfrm>
          <a:off x="0" y="0"/>
          <a:ext cx="0" cy="0"/>
          <a:chOff x="0" y="0"/>
          <a:chExt cx="0" cy="0"/>
        </a:xfrm>
      </p:grpSpPr>
      <p:sp>
        <p:nvSpPr>
          <p:cNvPr id="2355" name="Google Shape;2355;g3d151b725fa_0_2362"/>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356" name="Google Shape;2356;g3d151b725fa_0_2362"/>
          <p:cNvSpPr>
            <a:spLocks noGrp="1"/>
          </p:cNvSpPr>
          <p:nvPr>
            <p:ph type="pic" idx="2"/>
          </p:nvPr>
        </p:nvSpPr>
        <p:spPr>
          <a:xfrm>
            <a:off x="9285450" y="0"/>
            <a:ext cx="9002400" cy="10287000"/>
          </a:xfrm>
          <a:prstGeom prst="rect">
            <a:avLst/>
          </a:prstGeom>
          <a:solidFill>
            <a:schemeClr val="lt2"/>
          </a:solidFill>
          <a:ln>
            <a:noFill/>
          </a:ln>
        </p:spPr>
      </p:sp>
      <p:sp>
        <p:nvSpPr>
          <p:cNvPr id="2357" name="Google Shape;2357;g3d151b725fa_0_2362"/>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358" name="Google Shape;2358;g3d151b725fa_0_2362"/>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359" name="Google Shape;2359;g3d151b725fa_0_2362"/>
          <p:cNvSpPr txBox="1">
            <a:spLocks noGrp="1"/>
          </p:cNvSpPr>
          <p:nvPr>
            <p:ph type="title" idx="4"/>
          </p:nvPr>
        </p:nvSpPr>
        <p:spPr>
          <a:xfrm>
            <a:off x="463800" y="4203426"/>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3200"/>
              <a:buNone/>
              <a:defRPr sz="3200">
                <a:solidFill>
                  <a:schemeClr val="dk1"/>
                </a:solidFill>
              </a:defRPr>
            </a:lvl1pPr>
            <a:lvl2pPr lvl="1">
              <a:lnSpc>
                <a:spcPct val="100000"/>
              </a:lnSpc>
              <a:spcBef>
                <a:spcPts val="0"/>
              </a:spcBef>
              <a:spcAft>
                <a:spcPts val="0"/>
              </a:spcAft>
              <a:buClr>
                <a:schemeClr val="dk1"/>
              </a:buClr>
              <a:buSzPts val="3200"/>
              <a:buNone/>
              <a:defRPr sz="3200">
                <a:solidFill>
                  <a:schemeClr val="dk1"/>
                </a:solidFill>
              </a:defRPr>
            </a:lvl2pPr>
            <a:lvl3pPr lvl="2">
              <a:lnSpc>
                <a:spcPct val="100000"/>
              </a:lnSpc>
              <a:spcBef>
                <a:spcPts val="0"/>
              </a:spcBef>
              <a:spcAft>
                <a:spcPts val="0"/>
              </a:spcAft>
              <a:buClr>
                <a:schemeClr val="dk1"/>
              </a:buClr>
              <a:buSzPts val="3200"/>
              <a:buNone/>
              <a:defRPr sz="3200">
                <a:solidFill>
                  <a:schemeClr val="dk1"/>
                </a:solidFill>
              </a:defRPr>
            </a:lvl3pPr>
            <a:lvl4pPr lvl="3">
              <a:lnSpc>
                <a:spcPct val="100000"/>
              </a:lnSpc>
              <a:spcBef>
                <a:spcPts val="0"/>
              </a:spcBef>
              <a:spcAft>
                <a:spcPts val="0"/>
              </a:spcAft>
              <a:buClr>
                <a:schemeClr val="dk1"/>
              </a:buClr>
              <a:buSzPts val="3200"/>
              <a:buNone/>
              <a:defRPr sz="3200">
                <a:solidFill>
                  <a:schemeClr val="dk1"/>
                </a:solidFill>
              </a:defRPr>
            </a:lvl4pPr>
            <a:lvl5pPr lvl="4">
              <a:lnSpc>
                <a:spcPct val="100000"/>
              </a:lnSpc>
              <a:spcBef>
                <a:spcPts val="0"/>
              </a:spcBef>
              <a:spcAft>
                <a:spcPts val="0"/>
              </a:spcAft>
              <a:buClr>
                <a:schemeClr val="dk1"/>
              </a:buClr>
              <a:buSzPts val="3200"/>
              <a:buNone/>
              <a:defRPr sz="3200">
                <a:solidFill>
                  <a:schemeClr val="dk1"/>
                </a:solidFill>
              </a:defRPr>
            </a:lvl5pPr>
            <a:lvl6pPr lvl="5">
              <a:lnSpc>
                <a:spcPct val="100000"/>
              </a:lnSpc>
              <a:spcBef>
                <a:spcPts val="0"/>
              </a:spcBef>
              <a:spcAft>
                <a:spcPts val="0"/>
              </a:spcAft>
              <a:buClr>
                <a:schemeClr val="dk1"/>
              </a:buClr>
              <a:buSzPts val="3200"/>
              <a:buNone/>
              <a:defRPr sz="3200">
                <a:solidFill>
                  <a:schemeClr val="dk1"/>
                </a:solidFill>
              </a:defRPr>
            </a:lvl6pPr>
            <a:lvl7pPr lvl="6">
              <a:lnSpc>
                <a:spcPct val="100000"/>
              </a:lnSpc>
              <a:spcBef>
                <a:spcPts val="0"/>
              </a:spcBef>
              <a:spcAft>
                <a:spcPts val="0"/>
              </a:spcAft>
              <a:buClr>
                <a:schemeClr val="dk1"/>
              </a:buClr>
              <a:buSzPts val="3200"/>
              <a:buNone/>
              <a:defRPr sz="3200">
                <a:solidFill>
                  <a:schemeClr val="dk1"/>
                </a:solidFill>
              </a:defRPr>
            </a:lvl7pPr>
            <a:lvl8pPr lvl="7">
              <a:lnSpc>
                <a:spcPct val="100000"/>
              </a:lnSpc>
              <a:spcBef>
                <a:spcPts val="0"/>
              </a:spcBef>
              <a:spcAft>
                <a:spcPts val="0"/>
              </a:spcAft>
              <a:buClr>
                <a:schemeClr val="dk1"/>
              </a:buClr>
              <a:buSzPts val="3200"/>
              <a:buNone/>
              <a:defRPr sz="3200">
                <a:solidFill>
                  <a:schemeClr val="dk1"/>
                </a:solidFill>
              </a:defRPr>
            </a:lvl8pPr>
            <a:lvl9pPr lvl="8">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2360" name="Google Shape;2360;g3d151b725fa_0_2362"/>
          <p:cNvSpPr txBox="1">
            <a:spLocks noGrp="1"/>
          </p:cNvSpPr>
          <p:nvPr>
            <p:ph type="body" idx="1"/>
          </p:nvPr>
        </p:nvSpPr>
        <p:spPr>
          <a:xfrm>
            <a:off x="463800" y="5160028"/>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Text and Image 03">
  <p:cSld name="Agenda_1_1_2_1">
    <p:spTree>
      <p:nvGrpSpPr>
        <p:cNvPr id="1" name="Shape 2361"/>
        <p:cNvGrpSpPr/>
        <p:nvPr/>
      </p:nvGrpSpPr>
      <p:grpSpPr>
        <a:xfrm>
          <a:off x="0" y="0"/>
          <a:ext cx="0" cy="0"/>
          <a:chOff x="0" y="0"/>
          <a:chExt cx="0" cy="0"/>
        </a:xfrm>
      </p:grpSpPr>
      <p:sp>
        <p:nvSpPr>
          <p:cNvPr id="2362" name="Google Shape;2362;g3d151b725fa_0_2369"/>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363" name="Google Shape;2363;g3d151b725fa_0_2369"/>
          <p:cNvSpPr>
            <a:spLocks noGrp="1"/>
          </p:cNvSpPr>
          <p:nvPr>
            <p:ph type="pic" idx="2"/>
          </p:nvPr>
        </p:nvSpPr>
        <p:spPr>
          <a:xfrm>
            <a:off x="9285450" y="0"/>
            <a:ext cx="9002400" cy="10287000"/>
          </a:xfrm>
          <a:prstGeom prst="rect">
            <a:avLst/>
          </a:prstGeom>
          <a:solidFill>
            <a:schemeClr val="lt2"/>
          </a:solidFill>
          <a:ln>
            <a:noFill/>
          </a:ln>
        </p:spPr>
      </p:sp>
      <p:sp>
        <p:nvSpPr>
          <p:cNvPr id="2364" name="Google Shape;2364;g3d151b725fa_0_2369"/>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65" name="Google Shape;2365;g3d151b725fa_0_2369"/>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66" name="Google Shape;2366;g3d151b725fa_0_2369"/>
          <p:cNvSpPr txBox="1">
            <a:spLocks noGrp="1"/>
          </p:cNvSpPr>
          <p:nvPr>
            <p:ph type="title" idx="4"/>
          </p:nvPr>
        </p:nvSpPr>
        <p:spPr>
          <a:xfrm>
            <a:off x="438100" y="3430587"/>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67" name="Google Shape;2367;g3d151b725fa_0_2369"/>
          <p:cNvSpPr txBox="1">
            <a:spLocks noGrp="1"/>
          </p:cNvSpPr>
          <p:nvPr>
            <p:ph type="title" idx="5"/>
          </p:nvPr>
        </p:nvSpPr>
        <p:spPr>
          <a:xfrm>
            <a:off x="463800" y="4106246"/>
            <a:ext cx="6538800" cy="15084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5600"/>
              <a:buNone/>
              <a:defRPr sz="5600"/>
            </a:lvl1pPr>
            <a:lvl2pPr lvl="1">
              <a:lnSpc>
                <a:spcPct val="100000"/>
              </a:lnSpc>
              <a:spcBef>
                <a:spcPts val="0"/>
              </a:spcBef>
              <a:spcAft>
                <a:spcPts val="0"/>
              </a:spcAft>
              <a:buSzPts val="5600"/>
              <a:buNone/>
              <a:defRPr sz="5600"/>
            </a:lvl2pPr>
            <a:lvl3pPr lvl="2">
              <a:lnSpc>
                <a:spcPct val="100000"/>
              </a:lnSpc>
              <a:spcBef>
                <a:spcPts val="0"/>
              </a:spcBef>
              <a:spcAft>
                <a:spcPts val="0"/>
              </a:spcAft>
              <a:buSzPts val="5600"/>
              <a:buNone/>
              <a:defRPr sz="5600"/>
            </a:lvl3pPr>
            <a:lvl4pPr lvl="3">
              <a:lnSpc>
                <a:spcPct val="100000"/>
              </a:lnSpc>
              <a:spcBef>
                <a:spcPts val="0"/>
              </a:spcBef>
              <a:spcAft>
                <a:spcPts val="0"/>
              </a:spcAft>
              <a:buSzPts val="5600"/>
              <a:buNone/>
              <a:defRPr sz="5600"/>
            </a:lvl4pPr>
            <a:lvl5pPr lvl="4">
              <a:lnSpc>
                <a:spcPct val="100000"/>
              </a:lnSpc>
              <a:spcBef>
                <a:spcPts val="0"/>
              </a:spcBef>
              <a:spcAft>
                <a:spcPts val="0"/>
              </a:spcAft>
              <a:buSzPts val="5600"/>
              <a:buNone/>
              <a:defRPr sz="5600"/>
            </a:lvl5pPr>
            <a:lvl6pPr lvl="5">
              <a:lnSpc>
                <a:spcPct val="100000"/>
              </a:lnSpc>
              <a:spcBef>
                <a:spcPts val="0"/>
              </a:spcBef>
              <a:spcAft>
                <a:spcPts val="0"/>
              </a:spcAft>
              <a:buSzPts val="5600"/>
              <a:buNone/>
              <a:defRPr sz="5600"/>
            </a:lvl6pPr>
            <a:lvl7pPr lvl="6">
              <a:lnSpc>
                <a:spcPct val="100000"/>
              </a:lnSpc>
              <a:spcBef>
                <a:spcPts val="0"/>
              </a:spcBef>
              <a:spcAft>
                <a:spcPts val="0"/>
              </a:spcAft>
              <a:buSzPts val="5600"/>
              <a:buNone/>
              <a:defRPr sz="5600"/>
            </a:lvl7pPr>
            <a:lvl8pPr lvl="7">
              <a:lnSpc>
                <a:spcPct val="100000"/>
              </a:lnSpc>
              <a:spcBef>
                <a:spcPts val="0"/>
              </a:spcBef>
              <a:spcAft>
                <a:spcPts val="0"/>
              </a:spcAft>
              <a:buSzPts val="5600"/>
              <a:buNone/>
              <a:defRPr sz="5600"/>
            </a:lvl8pPr>
            <a:lvl9pPr lvl="8">
              <a:lnSpc>
                <a:spcPct val="100000"/>
              </a:lnSpc>
              <a:spcBef>
                <a:spcPts val="0"/>
              </a:spcBef>
              <a:spcAft>
                <a:spcPts val="0"/>
              </a:spcAft>
              <a:buSzPts val="5600"/>
              <a:buNone/>
              <a:defRPr sz="5600"/>
            </a:lvl9pPr>
          </a:lstStyle>
          <a:p>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Text and Image 03 - white">
  <p:cSld name="Agenda_1_1_2_1_2">
    <p:bg>
      <p:bgPr>
        <a:solidFill>
          <a:schemeClr val="lt1"/>
        </a:solidFill>
        <a:effectLst/>
      </p:bgPr>
    </p:bg>
    <p:spTree>
      <p:nvGrpSpPr>
        <p:cNvPr id="1" name="Shape 2368"/>
        <p:cNvGrpSpPr/>
        <p:nvPr/>
      </p:nvGrpSpPr>
      <p:grpSpPr>
        <a:xfrm>
          <a:off x="0" y="0"/>
          <a:ext cx="0" cy="0"/>
          <a:chOff x="0" y="0"/>
          <a:chExt cx="0" cy="0"/>
        </a:xfrm>
      </p:grpSpPr>
      <p:sp>
        <p:nvSpPr>
          <p:cNvPr id="2369" name="Google Shape;2369;g3d151b725fa_0_2376"/>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370" name="Google Shape;2370;g3d151b725fa_0_2376"/>
          <p:cNvSpPr>
            <a:spLocks noGrp="1"/>
          </p:cNvSpPr>
          <p:nvPr>
            <p:ph type="pic" idx="2"/>
          </p:nvPr>
        </p:nvSpPr>
        <p:spPr>
          <a:xfrm>
            <a:off x="9285450" y="0"/>
            <a:ext cx="9002400" cy="10287000"/>
          </a:xfrm>
          <a:prstGeom prst="rect">
            <a:avLst/>
          </a:prstGeom>
          <a:solidFill>
            <a:schemeClr val="lt2"/>
          </a:solidFill>
          <a:ln>
            <a:noFill/>
          </a:ln>
        </p:spPr>
      </p:sp>
      <p:sp>
        <p:nvSpPr>
          <p:cNvPr id="2371" name="Google Shape;2371;g3d151b725fa_0_2376"/>
          <p:cNvSpPr txBox="1">
            <a:spLocks noGrp="1"/>
          </p:cNvSpPr>
          <p:nvPr>
            <p:ph type="title"/>
          </p:nvPr>
        </p:nvSpPr>
        <p:spPr>
          <a:xfrm>
            <a:off x="438100" y="3430587"/>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372" name="Google Shape;2372;g3d151b725fa_0_2376"/>
          <p:cNvSpPr txBox="1">
            <a:spLocks noGrp="1"/>
          </p:cNvSpPr>
          <p:nvPr>
            <p:ph type="title" idx="3"/>
          </p:nvPr>
        </p:nvSpPr>
        <p:spPr>
          <a:xfrm>
            <a:off x="463800" y="4106246"/>
            <a:ext cx="6538800" cy="15084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5600"/>
              <a:buNone/>
              <a:defRPr sz="5600">
                <a:solidFill>
                  <a:schemeClr val="dk1"/>
                </a:solidFill>
              </a:defRPr>
            </a:lvl1pPr>
            <a:lvl2pPr lvl="1">
              <a:lnSpc>
                <a:spcPct val="100000"/>
              </a:lnSpc>
              <a:spcBef>
                <a:spcPts val="0"/>
              </a:spcBef>
              <a:spcAft>
                <a:spcPts val="0"/>
              </a:spcAft>
              <a:buClr>
                <a:schemeClr val="dk1"/>
              </a:buClr>
              <a:buSzPts val="5600"/>
              <a:buNone/>
              <a:defRPr sz="5600">
                <a:solidFill>
                  <a:schemeClr val="dk1"/>
                </a:solidFill>
              </a:defRPr>
            </a:lvl2pPr>
            <a:lvl3pPr lvl="2">
              <a:lnSpc>
                <a:spcPct val="100000"/>
              </a:lnSpc>
              <a:spcBef>
                <a:spcPts val="0"/>
              </a:spcBef>
              <a:spcAft>
                <a:spcPts val="0"/>
              </a:spcAft>
              <a:buClr>
                <a:schemeClr val="dk1"/>
              </a:buClr>
              <a:buSzPts val="5600"/>
              <a:buNone/>
              <a:defRPr sz="5600">
                <a:solidFill>
                  <a:schemeClr val="dk1"/>
                </a:solidFill>
              </a:defRPr>
            </a:lvl3pPr>
            <a:lvl4pPr lvl="3">
              <a:lnSpc>
                <a:spcPct val="100000"/>
              </a:lnSpc>
              <a:spcBef>
                <a:spcPts val="0"/>
              </a:spcBef>
              <a:spcAft>
                <a:spcPts val="0"/>
              </a:spcAft>
              <a:buClr>
                <a:schemeClr val="dk1"/>
              </a:buClr>
              <a:buSzPts val="5600"/>
              <a:buNone/>
              <a:defRPr sz="5600">
                <a:solidFill>
                  <a:schemeClr val="dk1"/>
                </a:solidFill>
              </a:defRPr>
            </a:lvl4pPr>
            <a:lvl5pPr lvl="4">
              <a:lnSpc>
                <a:spcPct val="100000"/>
              </a:lnSpc>
              <a:spcBef>
                <a:spcPts val="0"/>
              </a:spcBef>
              <a:spcAft>
                <a:spcPts val="0"/>
              </a:spcAft>
              <a:buClr>
                <a:schemeClr val="dk1"/>
              </a:buClr>
              <a:buSzPts val="5600"/>
              <a:buNone/>
              <a:defRPr sz="5600">
                <a:solidFill>
                  <a:schemeClr val="dk1"/>
                </a:solidFill>
              </a:defRPr>
            </a:lvl5pPr>
            <a:lvl6pPr lvl="5">
              <a:lnSpc>
                <a:spcPct val="100000"/>
              </a:lnSpc>
              <a:spcBef>
                <a:spcPts val="0"/>
              </a:spcBef>
              <a:spcAft>
                <a:spcPts val="0"/>
              </a:spcAft>
              <a:buClr>
                <a:schemeClr val="dk1"/>
              </a:buClr>
              <a:buSzPts val="5600"/>
              <a:buNone/>
              <a:defRPr sz="5600">
                <a:solidFill>
                  <a:schemeClr val="dk1"/>
                </a:solidFill>
              </a:defRPr>
            </a:lvl6pPr>
            <a:lvl7pPr lvl="6">
              <a:lnSpc>
                <a:spcPct val="100000"/>
              </a:lnSpc>
              <a:spcBef>
                <a:spcPts val="0"/>
              </a:spcBef>
              <a:spcAft>
                <a:spcPts val="0"/>
              </a:spcAft>
              <a:buClr>
                <a:schemeClr val="dk1"/>
              </a:buClr>
              <a:buSzPts val="5600"/>
              <a:buNone/>
              <a:defRPr sz="5600">
                <a:solidFill>
                  <a:schemeClr val="dk1"/>
                </a:solidFill>
              </a:defRPr>
            </a:lvl7pPr>
            <a:lvl8pPr lvl="7">
              <a:lnSpc>
                <a:spcPct val="100000"/>
              </a:lnSpc>
              <a:spcBef>
                <a:spcPts val="0"/>
              </a:spcBef>
              <a:spcAft>
                <a:spcPts val="0"/>
              </a:spcAft>
              <a:buClr>
                <a:schemeClr val="dk1"/>
              </a:buClr>
              <a:buSzPts val="5600"/>
              <a:buNone/>
              <a:defRPr sz="5600">
                <a:solidFill>
                  <a:schemeClr val="dk1"/>
                </a:solidFill>
              </a:defRPr>
            </a:lvl8pPr>
            <a:lvl9pPr lvl="8">
              <a:lnSpc>
                <a:spcPct val="100000"/>
              </a:lnSpc>
              <a:spcBef>
                <a:spcPts val="0"/>
              </a:spcBef>
              <a:spcAft>
                <a:spcPts val="0"/>
              </a:spcAft>
              <a:buClr>
                <a:schemeClr val="dk1"/>
              </a:buClr>
              <a:buSzPts val="5600"/>
              <a:buNone/>
              <a:defRPr sz="5600">
                <a:solidFill>
                  <a:schemeClr val="dk1"/>
                </a:solidFill>
              </a:defRPr>
            </a:lvl9pPr>
          </a:lstStyle>
          <a:p>
            <a:endParaRPr/>
          </a:p>
        </p:txBody>
      </p:sp>
      <p:sp>
        <p:nvSpPr>
          <p:cNvPr id="2373" name="Google Shape;2373;g3d151b725fa_0_2376"/>
          <p:cNvSpPr txBox="1">
            <a:spLocks noGrp="1"/>
          </p:cNvSpPr>
          <p:nvPr>
            <p:ph type="title" idx="4"/>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374" name="Google Shape;2374;g3d151b725fa_0_2376"/>
          <p:cNvSpPr txBox="1">
            <a:spLocks noGrp="1"/>
          </p:cNvSpPr>
          <p:nvPr>
            <p:ph type="title" idx="5"/>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Text and Image 04">
  <p:cSld name="Agenda_1_1_2_1_1">
    <p:spTree>
      <p:nvGrpSpPr>
        <p:cNvPr id="1" name="Shape 2375"/>
        <p:cNvGrpSpPr/>
        <p:nvPr/>
      </p:nvGrpSpPr>
      <p:grpSpPr>
        <a:xfrm>
          <a:off x="0" y="0"/>
          <a:ext cx="0" cy="0"/>
          <a:chOff x="0" y="0"/>
          <a:chExt cx="0" cy="0"/>
        </a:xfrm>
      </p:grpSpPr>
      <p:sp>
        <p:nvSpPr>
          <p:cNvPr id="2376" name="Google Shape;2376;g3d151b725fa_0_2383"/>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377" name="Google Shape;2377;g3d151b725fa_0_2383"/>
          <p:cNvSpPr>
            <a:spLocks noGrp="1"/>
          </p:cNvSpPr>
          <p:nvPr>
            <p:ph type="pic" idx="2"/>
          </p:nvPr>
        </p:nvSpPr>
        <p:spPr>
          <a:xfrm>
            <a:off x="9285450" y="0"/>
            <a:ext cx="9002400" cy="10287000"/>
          </a:xfrm>
          <a:prstGeom prst="rect">
            <a:avLst/>
          </a:prstGeom>
          <a:solidFill>
            <a:schemeClr val="lt2"/>
          </a:solidFill>
          <a:ln>
            <a:noFill/>
          </a:ln>
        </p:spPr>
      </p:sp>
      <p:sp>
        <p:nvSpPr>
          <p:cNvPr id="2378" name="Google Shape;2378;g3d151b725fa_0_2383"/>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79" name="Google Shape;2379;g3d151b725fa_0_2383"/>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80" name="Google Shape;2380;g3d151b725fa_0_2383"/>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Text and Image 04 - white">
  <p:cSld name="Agenda_1_1_2_1_1_2">
    <p:bg>
      <p:bgPr>
        <a:solidFill>
          <a:schemeClr val="lt1"/>
        </a:solidFill>
        <a:effectLst/>
      </p:bgPr>
    </p:bg>
    <p:spTree>
      <p:nvGrpSpPr>
        <p:cNvPr id="1" name="Shape 2381"/>
        <p:cNvGrpSpPr/>
        <p:nvPr/>
      </p:nvGrpSpPr>
      <p:grpSpPr>
        <a:xfrm>
          <a:off x="0" y="0"/>
          <a:ext cx="0" cy="0"/>
          <a:chOff x="0" y="0"/>
          <a:chExt cx="0" cy="0"/>
        </a:xfrm>
      </p:grpSpPr>
      <p:sp>
        <p:nvSpPr>
          <p:cNvPr id="2382" name="Google Shape;2382;g3d151b725fa_0_2389"/>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383" name="Google Shape;2383;g3d151b725fa_0_2389"/>
          <p:cNvSpPr>
            <a:spLocks noGrp="1"/>
          </p:cNvSpPr>
          <p:nvPr>
            <p:ph type="pic" idx="2"/>
          </p:nvPr>
        </p:nvSpPr>
        <p:spPr>
          <a:xfrm>
            <a:off x="9285450" y="0"/>
            <a:ext cx="9002400" cy="10287000"/>
          </a:xfrm>
          <a:prstGeom prst="rect">
            <a:avLst/>
          </a:prstGeom>
          <a:solidFill>
            <a:schemeClr val="lt2"/>
          </a:solidFill>
          <a:ln>
            <a:noFill/>
          </a:ln>
        </p:spPr>
      </p:sp>
      <p:sp>
        <p:nvSpPr>
          <p:cNvPr id="2384" name="Google Shape;2384;g3d151b725fa_0_2389"/>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dk1"/>
              </a:buClr>
              <a:buSzPts val="3200"/>
              <a:buChar char="●"/>
              <a:defRPr sz="3200">
                <a:solidFill>
                  <a:schemeClr val="dk1"/>
                </a:solidFill>
              </a:defRPr>
            </a:lvl1pPr>
            <a:lvl2pPr marL="914400" lvl="1" indent="-431800">
              <a:spcBef>
                <a:spcPts val="0"/>
              </a:spcBef>
              <a:spcAft>
                <a:spcPts val="0"/>
              </a:spcAft>
              <a:buClr>
                <a:schemeClr val="dk1"/>
              </a:buClr>
              <a:buSzPts val="3200"/>
              <a:buChar char="○"/>
              <a:defRPr sz="3200">
                <a:solidFill>
                  <a:schemeClr val="dk1"/>
                </a:solidFill>
              </a:defRPr>
            </a:lvl2pPr>
            <a:lvl3pPr marL="1371600" lvl="2" indent="-431800">
              <a:spcBef>
                <a:spcPts val="0"/>
              </a:spcBef>
              <a:spcAft>
                <a:spcPts val="0"/>
              </a:spcAft>
              <a:buClr>
                <a:schemeClr val="dk1"/>
              </a:buClr>
              <a:buSzPts val="3200"/>
              <a:buChar char="■"/>
              <a:defRPr sz="3200">
                <a:solidFill>
                  <a:schemeClr val="dk1"/>
                </a:solidFill>
              </a:defRPr>
            </a:lvl3pPr>
            <a:lvl4pPr marL="1828800" lvl="3" indent="-431800">
              <a:spcBef>
                <a:spcPts val="0"/>
              </a:spcBef>
              <a:spcAft>
                <a:spcPts val="0"/>
              </a:spcAft>
              <a:buClr>
                <a:schemeClr val="dk1"/>
              </a:buClr>
              <a:buSzPts val="3200"/>
              <a:buChar char="●"/>
              <a:defRPr sz="3200">
                <a:solidFill>
                  <a:schemeClr val="dk1"/>
                </a:solidFill>
              </a:defRPr>
            </a:lvl4pPr>
            <a:lvl5pPr marL="2286000" lvl="4" indent="-431800">
              <a:spcBef>
                <a:spcPts val="0"/>
              </a:spcBef>
              <a:spcAft>
                <a:spcPts val="0"/>
              </a:spcAft>
              <a:buClr>
                <a:schemeClr val="dk1"/>
              </a:buClr>
              <a:buSzPts val="3200"/>
              <a:buChar char="○"/>
              <a:defRPr sz="3200">
                <a:solidFill>
                  <a:schemeClr val="dk1"/>
                </a:solidFill>
              </a:defRPr>
            </a:lvl5pPr>
            <a:lvl6pPr marL="2743200" lvl="5" indent="-431800">
              <a:spcBef>
                <a:spcPts val="0"/>
              </a:spcBef>
              <a:spcAft>
                <a:spcPts val="0"/>
              </a:spcAft>
              <a:buClr>
                <a:schemeClr val="dk1"/>
              </a:buClr>
              <a:buSzPts val="3200"/>
              <a:buChar char="■"/>
              <a:defRPr sz="3200">
                <a:solidFill>
                  <a:schemeClr val="dk1"/>
                </a:solidFill>
              </a:defRPr>
            </a:lvl6pPr>
            <a:lvl7pPr marL="3200400" lvl="6" indent="-431800">
              <a:spcBef>
                <a:spcPts val="0"/>
              </a:spcBef>
              <a:spcAft>
                <a:spcPts val="0"/>
              </a:spcAft>
              <a:buClr>
                <a:schemeClr val="dk1"/>
              </a:buClr>
              <a:buSzPts val="3200"/>
              <a:buChar char="●"/>
              <a:defRPr sz="3200">
                <a:solidFill>
                  <a:schemeClr val="dk1"/>
                </a:solidFill>
              </a:defRPr>
            </a:lvl7pPr>
            <a:lvl8pPr marL="3657600" lvl="7" indent="-431800">
              <a:spcBef>
                <a:spcPts val="0"/>
              </a:spcBef>
              <a:spcAft>
                <a:spcPts val="0"/>
              </a:spcAft>
              <a:buClr>
                <a:schemeClr val="dk1"/>
              </a:buClr>
              <a:buSzPts val="3200"/>
              <a:buChar char="○"/>
              <a:defRPr sz="3200">
                <a:solidFill>
                  <a:schemeClr val="dk1"/>
                </a:solidFill>
              </a:defRPr>
            </a:lvl8pPr>
            <a:lvl9pPr marL="4114800" lvl="8" indent="-431800">
              <a:spcBef>
                <a:spcPts val="0"/>
              </a:spcBef>
              <a:spcAft>
                <a:spcPts val="0"/>
              </a:spcAft>
              <a:buClr>
                <a:schemeClr val="dk1"/>
              </a:buClr>
              <a:buSzPts val="3200"/>
              <a:buChar char="■"/>
              <a:defRPr sz="3200">
                <a:solidFill>
                  <a:schemeClr val="dk1"/>
                </a:solidFill>
              </a:defRPr>
            </a:lvl9pPr>
          </a:lstStyle>
          <a:p>
            <a:endParaRPr/>
          </a:p>
        </p:txBody>
      </p:sp>
      <p:sp>
        <p:nvSpPr>
          <p:cNvPr id="2385" name="Google Shape;2385;g3d151b725fa_0_2389"/>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386" name="Google Shape;2386;g3d151b725fa_0_2389"/>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Text and Image 05">
  <p:cSld name="Agenda_1_1_2_1_1_1">
    <p:spTree>
      <p:nvGrpSpPr>
        <p:cNvPr id="1" name="Shape 2387"/>
        <p:cNvGrpSpPr/>
        <p:nvPr/>
      </p:nvGrpSpPr>
      <p:grpSpPr>
        <a:xfrm>
          <a:off x="0" y="0"/>
          <a:ext cx="0" cy="0"/>
          <a:chOff x="0" y="0"/>
          <a:chExt cx="0" cy="0"/>
        </a:xfrm>
      </p:grpSpPr>
      <p:sp>
        <p:nvSpPr>
          <p:cNvPr id="2388" name="Google Shape;2388;g3d151b725fa_0_2395"/>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389" name="Google Shape;2389;g3d151b725fa_0_2395"/>
          <p:cNvSpPr>
            <a:spLocks noGrp="1"/>
          </p:cNvSpPr>
          <p:nvPr>
            <p:ph type="pic" idx="2"/>
          </p:nvPr>
        </p:nvSpPr>
        <p:spPr>
          <a:xfrm>
            <a:off x="9285450" y="0"/>
            <a:ext cx="9002400" cy="10287000"/>
          </a:xfrm>
          <a:prstGeom prst="rect">
            <a:avLst/>
          </a:prstGeom>
          <a:solidFill>
            <a:schemeClr val="lt2"/>
          </a:solidFill>
          <a:ln>
            <a:noFill/>
          </a:ln>
        </p:spPr>
      </p:sp>
      <p:sp>
        <p:nvSpPr>
          <p:cNvPr id="2390" name="Google Shape;2390;g3d151b725fa_0_2395"/>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91" name="Google Shape;2391;g3d151b725fa_0_2395"/>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392" name="Google Shape;2392;g3d151b725fa_0_2395"/>
          <p:cNvSpPr txBox="1">
            <a:spLocks noGrp="1"/>
          </p:cNvSpPr>
          <p:nvPr>
            <p:ph type="title" idx="4"/>
          </p:nvPr>
        </p:nvSpPr>
        <p:spPr>
          <a:xfrm>
            <a:off x="463800" y="3346150"/>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3200"/>
              <a:buNone/>
              <a:defRPr sz="3200"/>
            </a:lvl1pPr>
            <a:lvl2pPr lvl="1">
              <a:lnSpc>
                <a:spcPct val="100000"/>
              </a:lnSpc>
              <a:spcBef>
                <a:spcPts val="0"/>
              </a:spcBef>
              <a:spcAft>
                <a:spcPts val="0"/>
              </a:spcAft>
              <a:buSzPts val="3200"/>
              <a:buNone/>
              <a:defRPr sz="3200"/>
            </a:lvl2pPr>
            <a:lvl3pPr lvl="2">
              <a:lnSpc>
                <a:spcPct val="100000"/>
              </a:lnSpc>
              <a:spcBef>
                <a:spcPts val="0"/>
              </a:spcBef>
              <a:spcAft>
                <a:spcPts val="0"/>
              </a:spcAft>
              <a:buSzPts val="3200"/>
              <a:buNone/>
              <a:defRPr sz="3200"/>
            </a:lvl3pPr>
            <a:lvl4pPr lvl="3">
              <a:lnSpc>
                <a:spcPct val="100000"/>
              </a:lnSpc>
              <a:spcBef>
                <a:spcPts val="0"/>
              </a:spcBef>
              <a:spcAft>
                <a:spcPts val="0"/>
              </a:spcAft>
              <a:buSzPts val="3200"/>
              <a:buNone/>
              <a:defRPr sz="3200"/>
            </a:lvl4pPr>
            <a:lvl5pPr lvl="4">
              <a:lnSpc>
                <a:spcPct val="100000"/>
              </a:lnSpc>
              <a:spcBef>
                <a:spcPts val="0"/>
              </a:spcBef>
              <a:spcAft>
                <a:spcPts val="0"/>
              </a:spcAft>
              <a:buSzPts val="3200"/>
              <a:buNone/>
              <a:defRPr sz="3200"/>
            </a:lvl5pPr>
            <a:lvl6pPr lvl="5">
              <a:lnSpc>
                <a:spcPct val="100000"/>
              </a:lnSpc>
              <a:spcBef>
                <a:spcPts val="0"/>
              </a:spcBef>
              <a:spcAft>
                <a:spcPts val="0"/>
              </a:spcAft>
              <a:buSzPts val="3200"/>
              <a:buNone/>
              <a:defRPr sz="3200"/>
            </a:lvl6pPr>
            <a:lvl7pPr lvl="6">
              <a:lnSpc>
                <a:spcPct val="100000"/>
              </a:lnSpc>
              <a:spcBef>
                <a:spcPts val="0"/>
              </a:spcBef>
              <a:spcAft>
                <a:spcPts val="0"/>
              </a:spcAft>
              <a:buSzPts val="3200"/>
              <a:buNone/>
              <a:defRPr sz="3200"/>
            </a:lvl7pPr>
            <a:lvl8pPr lvl="7">
              <a:lnSpc>
                <a:spcPct val="100000"/>
              </a:lnSpc>
              <a:spcBef>
                <a:spcPts val="0"/>
              </a:spcBef>
              <a:spcAft>
                <a:spcPts val="0"/>
              </a:spcAft>
              <a:buSzPts val="3200"/>
              <a:buNone/>
              <a:defRPr sz="3200"/>
            </a:lvl8pPr>
            <a:lvl9pPr lvl="8">
              <a:lnSpc>
                <a:spcPct val="100000"/>
              </a:lnSpc>
              <a:spcBef>
                <a:spcPts val="0"/>
              </a:spcBef>
              <a:spcAft>
                <a:spcPts val="0"/>
              </a:spcAft>
              <a:buSzPts val="3200"/>
              <a:buNone/>
              <a:defRPr sz="3200"/>
            </a:lvl9pPr>
          </a:lstStyle>
          <a:p>
            <a:endParaRPr/>
          </a:p>
        </p:txBody>
      </p:sp>
      <p:sp>
        <p:nvSpPr>
          <p:cNvPr id="2393" name="Google Shape;2393;g3d151b725fa_0_2395"/>
          <p:cNvSpPr txBox="1">
            <a:spLocks noGrp="1"/>
          </p:cNvSpPr>
          <p:nvPr>
            <p:ph type="body" idx="1"/>
          </p:nvPr>
        </p:nvSpPr>
        <p:spPr>
          <a:xfrm>
            <a:off x="463800" y="4302752"/>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Text and Image 05 - white">
  <p:cSld name="Agenda_1_1_2_1_1_1_1">
    <p:bg>
      <p:bgPr>
        <a:solidFill>
          <a:schemeClr val="lt1"/>
        </a:solidFill>
        <a:effectLst/>
      </p:bgPr>
    </p:bg>
    <p:spTree>
      <p:nvGrpSpPr>
        <p:cNvPr id="1" name="Shape 2394"/>
        <p:cNvGrpSpPr/>
        <p:nvPr/>
      </p:nvGrpSpPr>
      <p:grpSpPr>
        <a:xfrm>
          <a:off x="0" y="0"/>
          <a:ext cx="0" cy="0"/>
          <a:chOff x="0" y="0"/>
          <a:chExt cx="0" cy="0"/>
        </a:xfrm>
      </p:grpSpPr>
      <p:sp>
        <p:nvSpPr>
          <p:cNvPr id="2395" name="Google Shape;2395;g3d151b725fa_0_2402"/>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396" name="Google Shape;2396;g3d151b725fa_0_2402"/>
          <p:cNvSpPr>
            <a:spLocks noGrp="1"/>
          </p:cNvSpPr>
          <p:nvPr>
            <p:ph type="pic" idx="2"/>
          </p:nvPr>
        </p:nvSpPr>
        <p:spPr>
          <a:xfrm>
            <a:off x="9285450" y="0"/>
            <a:ext cx="9002400" cy="10287000"/>
          </a:xfrm>
          <a:prstGeom prst="rect">
            <a:avLst/>
          </a:prstGeom>
          <a:solidFill>
            <a:schemeClr val="lt2"/>
          </a:solidFill>
          <a:ln>
            <a:noFill/>
          </a:ln>
        </p:spPr>
      </p:sp>
      <p:sp>
        <p:nvSpPr>
          <p:cNvPr id="2397" name="Google Shape;2397;g3d151b725fa_0_2402"/>
          <p:cNvSpPr txBox="1">
            <a:spLocks noGrp="1"/>
          </p:cNvSpPr>
          <p:nvPr>
            <p:ph type="title"/>
          </p:nvPr>
        </p:nvSpPr>
        <p:spPr>
          <a:xfrm>
            <a:off x="463800" y="3346150"/>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3200"/>
              <a:buNone/>
              <a:defRPr sz="3200">
                <a:solidFill>
                  <a:schemeClr val="dk1"/>
                </a:solidFill>
              </a:defRPr>
            </a:lvl1pPr>
            <a:lvl2pPr lvl="1">
              <a:lnSpc>
                <a:spcPct val="100000"/>
              </a:lnSpc>
              <a:spcBef>
                <a:spcPts val="0"/>
              </a:spcBef>
              <a:spcAft>
                <a:spcPts val="0"/>
              </a:spcAft>
              <a:buClr>
                <a:schemeClr val="dk1"/>
              </a:buClr>
              <a:buSzPts val="3200"/>
              <a:buNone/>
              <a:defRPr sz="3200">
                <a:solidFill>
                  <a:schemeClr val="dk1"/>
                </a:solidFill>
              </a:defRPr>
            </a:lvl2pPr>
            <a:lvl3pPr lvl="2">
              <a:lnSpc>
                <a:spcPct val="100000"/>
              </a:lnSpc>
              <a:spcBef>
                <a:spcPts val="0"/>
              </a:spcBef>
              <a:spcAft>
                <a:spcPts val="0"/>
              </a:spcAft>
              <a:buClr>
                <a:schemeClr val="dk1"/>
              </a:buClr>
              <a:buSzPts val="3200"/>
              <a:buNone/>
              <a:defRPr sz="3200">
                <a:solidFill>
                  <a:schemeClr val="dk1"/>
                </a:solidFill>
              </a:defRPr>
            </a:lvl3pPr>
            <a:lvl4pPr lvl="3">
              <a:lnSpc>
                <a:spcPct val="100000"/>
              </a:lnSpc>
              <a:spcBef>
                <a:spcPts val="0"/>
              </a:spcBef>
              <a:spcAft>
                <a:spcPts val="0"/>
              </a:spcAft>
              <a:buClr>
                <a:schemeClr val="dk1"/>
              </a:buClr>
              <a:buSzPts val="3200"/>
              <a:buNone/>
              <a:defRPr sz="3200">
                <a:solidFill>
                  <a:schemeClr val="dk1"/>
                </a:solidFill>
              </a:defRPr>
            </a:lvl4pPr>
            <a:lvl5pPr lvl="4">
              <a:lnSpc>
                <a:spcPct val="100000"/>
              </a:lnSpc>
              <a:spcBef>
                <a:spcPts val="0"/>
              </a:spcBef>
              <a:spcAft>
                <a:spcPts val="0"/>
              </a:spcAft>
              <a:buClr>
                <a:schemeClr val="dk1"/>
              </a:buClr>
              <a:buSzPts val="3200"/>
              <a:buNone/>
              <a:defRPr sz="3200">
                <a:solidFill>
                  <a:schemeClr val="dk1"/>
                </a:solidFill>
              </a:defRPr>
            </a:lvl5pPr>
            <a:lvl6pPr lvl="5">
              <a:lnSpc>
                <a:spcPct val="100000"/>
              </a:lnSpc>
              <a:spcBef>
                <a:spcPts val="0"/>
              </a:spcBef>
              <a:spcAft>
                <a:spcPts val="0"/>
              </a:spcAft>
              <a:buClr>
                <a:schemeClr val="dk1"/>
              </a:buClr>
              <a:buSzPts val="3200"/>
              <a:buNone/>
              <a:defRPr sz="3200">
                <a:solidFill>
                  <a:schemeClr val="dk1"/>
                </a:solidFill>
              </a:defRPr>
            </a:lvl6pPr>
            <a:lvl7pPr lvl="6">
              <a:lnSpc>
                <a:spcPct val="100000"/>
              </a:lnSpc>
              <a:spcBef>
                <a:spcPts val="0"/>
              </a:spcBef>
              <a:spcAft>
                <a:spcPts val="0"/>
              </a:spcAft>
              <a:buClr>
                <a:schemeClr val="dk1"/>
              </a:buClr>
              <a:buSzPts val="3200"/>
              <a:buNone/>
              <a:defRPr sz="3200">
                <a:solidFill>
                  <a:schemeClr val="dk1"/>
                </a:solidFill>
              </a:defRPr>
            </a:lvl7pPr>
            <a:lvl8pPr lvl="7">
              <a:lnSpc>
                <a:spcPct val="100000"/>
              </a:lnSpc>
              <a:spcBef>
                <a:spcPts val="0"/>
              </a:spcBef>
              <a:spcAft>
                <a:spcPts val="0"/>
              </a:spcAft>
              <a:buClr>
                <a:schemeClr val="dk1"/>
              </a:buClr>
              <a:buSzPts val="3200"/>
              <a:buNone/>
              <a:defRPr sz="3200">
                <a:solidFill>
                  <a:schemeClr val="dk1"/>
                </a:solidFill>
              </a:defRPr>
            </a:lvl8pPr>
            <a:lvl9pPr lvl="8">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2398" name="Google Shape;2398;g3d151b725fa_0_2402"/>
          <p:cNvSpPr txBox="1">
            <a:spLocks noGrp="1"/>
          </p:cNvSpPr>
          <p:nvPr>
            <p:ph type="body" idx="1"/>
          </p:nvPr>
        </p:nvSpPr>
        <p:spPr>
          <a:xfrm>
            <a:off x="463800" y="4302752"/>
            <a:ext cx="59244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399" name="Google Shape;2399;g3d151b725fa_0_2402"/>
          <p:cNvSpPr txBox="1">
            <a:spLocks noGrp="1"/>
          </p:cNvSpPr>
          <p:nvPr>
            <p:ph type="title" idx="3"/>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400" name="Google Shape;2400;g3d151b725fa_0_2402"/>
          <p:cNvSpPr txBox="1">
            <a:spLocks noGrp="1"/>
          </p:cNvSpPr>
          <p:nvPr>
            <p:ph type="title" idx="4"/>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64_Stat (Third)">
  <p:cSld name="TITLE_1_2_2_1">
    <p:spTree>
      <p:nvGrpSpPr>
        <p:cNvPr id="1" name="Shape 226"/>
        <p:cNvGrpSpPr/>
        <p:nvPr/>
      </p:nvGrpSpPr>
      <p:grpSpPr>
        <a:xfrm>
          <a:off x="0" y="0"/>
          <a:ext cx="0" cy="0"/>
          <a:chOff x="0" y="0"/>
          <a:chExt cx="0" cy="0"/>
        </a:xfrm>
      </p:grpSpPr>
      <p:sp>
        <p:nvSpPr>
          <p:cNvPr id="227" name="Google Shape;227;p158"/>
          <p:cNvSpPr txBox="1">
            <a:spLocks noGrp="1"/>
          </p:cNvSpPr>
          <p:nvPr>
            <p:ph type="ctrTitle"/>
          </p:nvPr>
        </p:nvSpPr>
        <p:spPr>
          <a:xfrm>
            <a:off x="699500" y="3383275"/>
            <a:ext cx="163212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28" name="Google Shape;228;p158"/>
          <p:cNvSpPr txBox="1">
            <a:spLocks noGrp="1"/>
          </p:cNvSpPr>
          <p:nvPr>
            <p:ph type="subTitle" idx="1"/>
          </p:nvPr>
        </p:nvSpPr>
        <p:spPr>
          <a:xfrm>
            <a:off x="699535" y="5458968"/>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29" name="Google Shape;229;p158"/>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30" name="Google Shape;230;p158"/>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Text and Image Inset ">
  <p:cSld name="Agenda_1_1_2_1_1_1_2">
    <p:spTree>
      <p:nvGrpSpPr>
        <p:cNvPr id="1" name="Shape 2401"/>
        <p:cNvGrpSpPr/>
        <p:nvPr/>
      </p:nvGrpSpPr>
      <p:grpSpPr>
        <a:xfrm>
          <a:off x="0" y="0"/>
          <a:ext cx="0" cy="0"/>
          <a:chOff x="0" y="0"/>
          <a:chExt cx="0" cy="0"/>
        </a:xfrm>
      </p:grpSpPr>
      <p:sp>
        <p:nvSpPr>
          <p:cNvPr id="2402" name="Google Shape;2402;g3d151b725fa_0_2409"/>
          <p:cNvSpPr>
            <a:spLocks noGrp="1"/>
          </p:cNvSpPr>
          <p:nvPr>
            <p:ph type="pic" idx="2"/>
          </p:nvPr>
        </p:nvSpPr>
        <p:spPr>
          <a:xfrm>
            <a:off x="9286900" y="1714500"/>
            <a:ext cx="8143800" cy="6858000"/>
          </a:xfrm>
          <a:prstGeom prst="rect">
            <a:avLst/>
          </a:prstGeom>
          <a:solidFill>
            <a:schemeClr val="lt2"/>
          </a:solidFill>
          <a:ln>
            <a:noFill/>
          </a:ln>
        </p:spPr>
      </p:sp>
      <p:sp>
        <p:nvSpPr>
          <p:cNvPr id="2403" name="Google Shape;2403;g3d151b725fa_0_2409"/>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04" name="Google Shape;2404;g3d151b725fa_0_2409"/>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05" name="Google Shape;2405;g3d151b725fa_0_2409"/>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Text and Image Inset - white">
  <p:cSld name="Agenda_1_1_2_1_1_1_2_1">
    <p:bg>
      <p:bgPr>
        <a:solidFill>
          <a:schemeClr val="lt1"/>
        </a:solidFill>
        <a:effectLst/>
      </p:bgPr>
    </p:bg>
    <p:spTree>
      <p:nvGrpSpPr>
        <p:cNvPr id="1" name="Shape 2406"/>
        <p:cNvGrpSpPr/>
        <p:nvPr/>
      </p:nvGrpSpPr>
      <p:grpSpPr>
        <a:xfrm>
          <a:off x="0" y="0"/>
          <a:ext cx="0" cy="0"/>
          <a:chOff x="0" y="0"/>
          <a:chExt cx="0" cy="0"/>
        </a:xfrm>
      </p:grpSpPr>
      <p:sp>
        <p:nvSpPr>
          <p:cNvPr id="2407" name="Google Shape;2407;g3d151b725fa_0_2414"/>
          <p:cNvSpPr>
            <a:spLocks noGrp="1"/>
          </p:cNvSpPr>
          <p:nvPr>
            <p:ph type="pic" idx="2"/>
          </p:nvPr>
        </p:nvSpPr>
        <p:spPr>
          <a:xfrm>
            <a:off x="9286900" y="1714500"/>
            <a:ext cx="8143800" cy="6858000"/>
          </a:xfrm>
          <a:prstGeom prst="rect">
            <a:avLst/>
          </a:prstGeom>
          <a:solidFill>
            <a:schemeClr val="lt2"/>
          </a:solidFill>
          <a:ln>
            <a:noFill/>
          </a:ln>
        </p:spPr>
      </p:sp>
      <p:sp>
        <p:nvSpPr>
          <p:cNvPr id="2408" name="Google Shape;2408;g3d151b725fa_0_2414"/>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dk1"/>
              </a:buClr>
              <a:buSzPts val="3200"/>
              <a:buChar char="●"/>
              <a:defRPr sz="3200">
                <a:solidFill>
                  <a:schemeClr val="dk1"/>
                </a:solidFill>
              </a:defRPr>
            </a:lvl1pPr>
            <a:lvl2pPr marL="914400" lvl="1" indent="-431800">
              <a:spcBef>
                <a:spcPts val="0"/>
              </a:spcBef>
              <a:spcAft>
                <a:spcPts val="0"/>
              </a:spcAft>
              <a:buClr>
                <a:schemeClr val="dk1"/>
              </a:buClr>
              <a:buSzPts val="3200"/>
              <a:buChar char="○"/>
              <a:defRPr sz="3200">
                <a:solidFill>
                  <a:schemeClr val="dk1"/>
                </a:solidFill>
              </a:defRPr>
            </a:lvl2pPr>
            <a:lvl3pPr marL="1371600" lvl="2" indent="-431800">
              <a:spcBef>
                <a:spcPts val="0"/>
              </a:spcBef>
              <a:spcAft>
                <a:spcPts val="0"/>
              </a:spcAft>
              <a:buClr>
                <a:schemeClr val="dk1"/>
              </a:buClr>
              <a:buSzPts val="3200"/>
              <a:buChar char="■"/>
              <a:defRPr sz="3200">
                <a:solidFill>
                  <a:schemeClr val="dk1"/>
                </a:solidFill>
              </a:defRPr>
            </a:lvl3pPr>
            <a:lvl4pPr marL="1828800" lvl="3" indent="-431800">
              <a:spcBef>
                <a:spcPts val="0"/>
              </a:spcBef>
              <a:spcAft>
                <a:spcPts val="0"/>
              </a:spcAft>
              <a:buClr>
                <a:schemeClr val="dk1"/>
              </a:buClr>
              <a:buSzPts val="3200"/>
              <a:buChar char="●"/>
              <a:defRPr sz="3200">
                <a:solidFill>
                  <a:schemeClr val="dk1"/>
                </a:solidFill>
              </a:defRPr>
            </a:lvl4pPr>
            <a:lvl5pPr marL="2286000" lvl="4" indent="-431800">
              <a:spcBef>
                <a:spcPts val="0"/>
              </a:spcBef>
              <a:spcAft>
                <a:spcPts val="0"/>
              </a:spcAft>
              <a:buClr>
                <a:schemeClr val="dk1"/>
              </a:buClr>
              <a:buSzPts val="3200"/>
              <a:buChar char="○"/>
              <a:defRPr sz="3200">
                <a:solidFill>
                  <a:schemeClr val="dk1"/>
                </a:solidFill>
              </a:defRPr>
            </a:lvl5pPr>
            <a:lvl6pPr marL="2743200" lvl="5" indent="-431800">
              <a:spcBef>
                <a:spcPts val="0"/>
              </a:spcBef>
              <a:spcAft>
                <a:spcPts val="0"/>
              </a:spcAft>
              <a:buClr>
                <a:schemeClr val="dk1"/>
              </a:buClr>
              <a:buSzPts val="3200"/>
              <a:buChar char="■"/>
              <a:defRPr sz="3200">
                <a:solidFill>
                  <a:schemeClr val="dk1"/>
                </a:solidFill>
              </a:defRPr>
            </a:lvl6pPr>
            <a:lvl7pPr marL="3200400" lvl="6" indent="-431800">
              <a:spcBef>
                <a:spcPts val="0"/>
              </a:spcBef>
              <a:spcAft>
                <a:spcPts val="0"/>
              </a:spcAft>
              <a:buClr>
                <a:schemeClr val="dk1"/>
              </a:buClr>
              <a:buSzPts val="3200"/>
              <a:buChar char="●"/>
              <a:defRPr sz="3200">
                <a:solidFill>
                  <a:schemeClr val="dk1"/>
                </a:solidFill>
              </a:defRPr>
            </a:lvl7pPr>
            <a:lvl8pPr marL="3657600" lvl="7" indent="-431800">
              <a:spcBef>
                <a:spcPts val="0"/>
              </a:spcBef>
              <a:spcAft>
                <a:spcPts val="0"/>
              </a:spcAft>
              <a:buClr>
                <a:schemeClr val="dk1"/>
              </a:buClr>
              <a:buSzPts val="3200"/>
              <a:buChar char="○"/>
              <a:defRPr sz="3200">
                <a:solidFill>
                  <a:schemeClr val="dk1"/>
                </a:solidFill>
              </a:defRPr>
            </a:lvl8pPr>
            <a:lvl9pPr marL="4114800" lvl="8" indent="-431800">
              <a:spcBef>
                <a:spcPts val="0"/>
              </a:spcBef>
              <a:spcAft>
                <a:spcPts val="0"/>
              </a:spcAft>
              <a:buClr>
                <a:schemeClr val="dk1"/>
              </a:buClr>
              <a:buSzPts val="3200"/>
              <a:buChar char="■"/>
              <a:defRPr sz="3200">
                <a:solidFill>
                  <a:schemeClr val="dk1"/>
                </a:solidFill>
              </a:defRPr>
            </a:lvl9pPr>
          </a:lstStyle>
          <a:p>
            <a:endParaRPr/>
          </a:p>
        </p:txBody>
      </p:sp>
      <p:sp>
        <p:nvSpPr>
          <p:cNvPr id="2409" name="Google Shape;2409;g3d151b725fa_0_2414"/>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410" name="Google Shape;2410;g3d151b725fa_0_2414"/>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Text and Image Inset 2-up">
  <p:cSld name="Agenda_1_1_2_1_1_1_2_2">
    <p:spTree>
      <p:nvGrpSpPr>
        <p:cNvPr id="1" name="Shape 2411"/>
        <p:cNvGrpSpPr/>
        <p:nvPr/>
      </p:nvGrpSpPr>
      <p:grpSpPr>
        <a:xfrm>
          <a:off x="0" y="0"/>
          <a:ext cx="0" cy="0"/>
          <a:chOff x="0" y="0"/>
          <a:chExt cx="0" cy="0"/>
        </a:xfrm>
      </p:grpSpPr>
      <p:sp>
        <p:nvSpPr>
          <p:cNvPr id="2412" name="Google Shape;2412;g3d151b725fa_0_2419"/>
          <p:cNvSpPr>
            <a:spLocks noGrp="1"/>
          </p:cNvSpPr>
          <p:nvPr>
            <p:ph type="pic" idx="2"/>
          </p:nvPr>
        </p:nvSpPr>
        <p:spPr>
          <a:xfrm>
            <a:off x="9270100" y="2559900"/>
            <a:ext cx="3951000" cy="5155200"/>
          </a:xfrm>
          <a:prstGeom prst="rect">
            <a:avLst/>
          </a:prstGeom>
          <a:solidFill>
            <a:schemeClr val="lt2"/>
          </a:solidFill>
          <a:ln>
            <a:noFill/>
          </a:ln>
        </p:spPr>
      </p:sp>
      <p:sp>
        <p:nvSpPr>
          <p:cNvPr id="2413" name="Google Shape;2413;g3d151b725fa_0_2419"/>
          <p:cNvSpPr>
            <a:spLocks noGrp="1"/>
          </p:cNvSpPr>
          <p:nvPr>
            <p:ph type="pic" idx="3"/>
          </p:nvPr>
        </p:nvSpPr>
        <p:spPr>
          <a:xfrm>
            <a:off x="13496350" y="2559900"/>
            <a:ext cx="3951000" cy="5155200"/>
          </a:xfrm>
          <a:prstGeom prst="rect">
            <a:avLst/>
          </a:prstGeom>
          <a:solidFill>
            <a:schemeClr val="lt2"/>
          </a:solidFill>
          <a:ln>
            <a:noFill/>
          </a:ln>
        </p:spPr>
      </p:sp>
      <p:sp>
        <p:nvSpPr>
          <p:cNvPr id="2414" name="Google Shape;2414;g3d151b725fa_0_2419"/>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15" name="Google Shape;2415;g3d151b725fa_0_2419"/>
          <p:cNvSpPr txBox="1">
            <a:spLocks noGrp="1"/>
          </p:cNvSpPr>
          <p:nvPr>
            <p:ph type="title" idx="4"/>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16" name="Google Shape;2416;g3d151b725fa_0_2419"/>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Text and Image Inset 2-up - white">
  <p:cSld name="Agenda_1_1_2_1_1_1_2_2_1">
    <p:bg>
      <p:bgPr>
        <a:solidFill>
          <a:schemeClr val="lt1"/>
        </a:solidFill>
        <a:effectLst/>
      </p:bgPr>
    </p:bg>
    <p:spTree>
      <p:nvGrpSpPr>
        <p:cNvPr id="1" name="Shape 2417"/>
        <p:cNvGrpSpPr/>
        <p:nvPr/>
      </p:nvGrpSpPr>
      <p:grpSpPr>
        <a:xfrm>
          <a:off x="0" y="0"/>
          <a:ext cx="0" cy="0"/>
          <a:chOff x="0" y="0"/>
          <a:chExt cx="0" cy="0"/>
        </a:xfrm>
      </p:grpSpPr>
      <p:sp>
        <p:nvSpPr>
          <p:cNvPr id="2418" name="Google Shape;2418;g3d151b725fa_0_2425"/>
          <p:cNvSpPr>
            <a:spLocks noGrp="1"/>
          </p:cNvSpPr>
          <p:nvPr>
            <p:ph type="pic" idx="2"/>
          </p:nvPr>
        </p:nvSpPr>
        <p:spPr>
          <a:xfrm>
            <a:off x="9270100" y="2559900"/>
            <a:ext cx="3951000" cy="5155200"/>
          </a:xfrm>
          <a:prstGeom prst="rect">
            <a:avLst/>
          </a:prstGeom>
          <a:solidFill>
            <a:schemeClr val="lt2"/>
          </a:solidFill>
          <a:ln>
            <a:noFill/>
          </a:ln>
        </p:spPr>
      </p:sp>
      <p:sp>
        <p:nvSpPr>
          <p:cNvPr id="2419" name="Google Shape;2419;g3d151b725fa_0_2425"/>
          <p:cNvSpPr>
            <a:spLocks noGrp="1"/>
          </p:cNvSpPr>
          <p:nvPr>
            <p:ph type="pic" idx="3"/>
          </p:nvPr>
        </p:nvSpPr>
        <p:spPr>
          <a:xfrm>
            <a:off x="13496350" y="2559900"/>
            <a:ext cx="3951000" cy="5155200"/>
          </a:xfrm>
          <a:prstGeom prst="rect">
            <a:avLst/>
          </a:prstGeom>
          <a:solidFill>
            <a:schemeClr val="lt2"/>
          </a:solidFill>
          <a:ln>
            <a:noFill/>
          </a:ln>
        </p:spPr>
      </p:sp>
      <p:sp>
        <p:nvSpPr>
          <p:cNvPr id="2420" name="Google Shape;2420;g3d151b725fa_0_2425"/>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421" name="Google Shape;2421;g3d151b725fa_0_2425"/>
          <p:cNvSpPr txBox="1">
            <a:spLocks noGrp="1"/>
          </p:cNvSpPr>
          <p:nvPr>
            <p:ph type="title" idx="4"/>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422" name="Google Shape;2422;g3d151b725fa_0_2425"/>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dk1"/>
              </a:buClr>
              <a:buSzPts val="3200"/>
              <a:buChar char="●"/>
              <a:defRPr sz="3200">
                <a:solidFill>
                  <a:schemeClr val="dk1"/>
                </a:solidFill>
              </a:defRPr>
            </a:lvl1pPr>
            <a:lvl2pPr marL="914400" lvl="1" indent="-431800">
              <a:spcBef>
                <a:spcPts val="0"/>
              </a:spcBef>
              <a:spcAft>
                <a:spcPts val="0"/>
              </a:spcAft>
              <a:buClr>
                <a:schemeClr val="dk1"/>
              </a:buClr>
              <a:buSzPts val="3200"/>
              <a:buChar char="○"/>
              <a:defRPr sz="3200">
                <a:solidFill>
                  <a:schemeClr val="dk1"/>
                </a:solidFill>
              </a:defRPr>
            </a:lvl2pPr>
            <a:lvl3pPr marL="1371600" lvl="2" indent="-431800">
              <a:spcBef>
                <a:spcPts val="0"/>
              </a:spcBef>
              <a:spcAft>
                <a:spcPts val="0"/>
              </a:spcAft>
              <a:buClr>
                <a:schemeClr val="dk1"/>
              </a:buClr>
              <a:buSzPts val="3200"/>
              <a:buChar char="■"/>
              <a:defRPr sz="3200">
                <a:solidFill>
                  <a:schemeClr val="dk1"/>
                </a:solidFill>
              </a:defRPr>
            </a:lvl3pPr>
            <a:lvl4pPr marL="1828800" lvl="3" indent="-431800">
              <a:spcBef>
                <a:spcPts val="0"/>
              </a:spcBef>
              <a:spcAft>
                <a:spcPts val="0"/>
              </a:spcAft>
              <a:buClr>
                <a:schemeClr val="dk1"/>
              </a:buClr>
              <a:buSzPts val="3200"/>
              <a:buChar char="●"/>
              <a:defRPr sz="3200">
                <a:solidFill>
                  <a:schemeClr val="dk1"/>
                </a:solidFill>
              </a:defRPr>
            </a:lvl4pPr>
            <a:lvl5pPr marL="2286000" lvl="4" indent="-431800">
              <a:spcBef>
                <a:spcPts val="0"/>
              </a:spcBef>
              <a:spcAft>
                <a:spcPts val="0"/>
              </a:spcAft>
              <a:buClr>
                <a:schemeClr val="dk1"/>
              </a:buClr>
              <a:buSzPts val="3200"/>
              <a:buChar char="○"/>
              <a:defRPr sz="3200">
                <a:solidFill>
                  <a:schemeClr val="dk1"/>
                </a:solidFill>
              </a:defRPr>
            </a:lvl5pPr>
            <a:lvl6pPr marL="2743200" lvl="5" indent="-431800">
              <a:spcBef>
                <a:spcPts val="0"/>
              </a:spcBef>
              <a:spcAft>
                <a:spcPts val="0"/>
              </a:spcAft>
              <a:buClr>
                <a:schemeClr val="dk1"/>
              </a:buClr>
              <a:buSzPts val="3200"/>
              <a:buChar char="■"/>
              <a:defRPr sz="3200">
                <a:solidFill>
                  <a:schemeClr val="dk1"/>
                </a:solidFill>
              </a:defRPr>
            </a:lvl6pPr>
            <a:lvl7pPr marL="3200400" lvl="6" indent="-431800">
              <a:spcBef>
                <a:spcPts val="0"/>
              </a:spcBef>
              <a:spcAft>
                <a:spcPts val="0"/>
              </a:spcAft>
              <a:buClr>
                <a:schemeClr val="dk1"/>
              </a:buClr>
              <a:buSzPts val="3200"/>
              <a:buChar char="●"/>
              <a:defRPr sz="3200">
                <a:solidFill>
                  <a:schemeClr val="dk1"/>
                </a:solidFill>
              </a:defRPr>
            </a:lvl7pPr>
            <a:lvl8pPr marL="3657600" lvl="7" indent="-431800">
              <a:spcBef>
                <a:spcPts val="0"/>
              </a:spcBef>
              <a:spcAft>
                <a:spcPts val="0"/>
              </a:spcAft>
              <a:buClr>
                <a:schemeClr val="dk1"/>
              </a:buClr>
              <a:buSzPts val="3200"/>
              <a:buChar char="○"/>
              <a:defRPr sz="3200">
                <a:solidFill>
                  <a:schemeClr val="dk1"/>
                </a:solidFill>
              </a:defRPr>
            </a:lvl8pPr>
            <a:lvl9pPr marL="4114800" lvl="8" indent="-431800">
              <a:spcBef>
                <a:spcPts val="0"/>
              </a:spcBef>
              <a:spcAft>
                <a:spcPts val="0"/>
              </a:spcAft>
              <a:buClr>
                <a:schemeClr val="dk1"/>
              </a:buClr>
              <a:buSzPts val="3200"/>
              <a:buChar char="■"/>
              <a:defRPr sz="3200">
                <a:solidFill>
                  <a:schemeClr val="dk1"/>
                </a:solidFill>
              </a:defRPr>
            </a:lvl9pPr>
          </a:lstStyle>
          <a:p>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Text and Image Inset 3-up ">
  <p:cSld name="Agenda_1_1_2_1_1_1_2_2_2">
    <p:spTree>
      <p:nvGrpSpPr>
        <p:cNvPr id="1" name="Shape 2423"/>
        <p:cNvGrpSpPr/>
        <p:nvPr/>
      </p:nvGrpSpPr>
      <p:grpSpPr>
        <a:xfrm>
          <a:off x="0" y="0"/>
          <a:ext cx="0" cy="0"/>
          <a:chOff x="0" y="0"/>
          <a:chExt cx="0" cy="0"/>
        </a:xfrm>
      </p:grpSpPr>
      <p:sp>
        <p:nvSpPr>
          <p:cNvPr id="2424" name="Google Shape;2424;g3d151b725fa_0_2431"/>
          <p:cNvSpPr>
            <a:spLocks noGrp="1"/>
          </p:cNvSpPr>
          <p:nvPr>
            <p:ph type="pic" idx="2"/>
          </p:nvPr>
        </p:nvSpPr>
        <p:spPr>
          <a:xfrm>
            <a:off x="9005900" y="1714500"/>
            <a:ext cx="4213800" cy="2953200"/>
          </a:xfrm>
          <a:prstGeom prst="rect">
            <a:avLst/>
          </a:prstGeom>
          <a:solidFill>
            <a:schemeClr val="lt2"/>
          </a:solidFill>
          <a:ln>
            <a:noFill/>
          </a:ln>
        </p:spPr>
      </p:sp>
      <p:sp>
        <p:nvSpPr>
          <p:cNvPr id="2425" name="Google Shape;2425;g3d151b725fa_0_2431"/>
          <p:cNvSpPr>
            <a:spLocks noGrp="1"/>
          </p:cNvSpPr>
          <p:nvPr>
            <p:ph type="pic" idx="3"/>
          </p:nvPr>
        </p:nvSpPr>
        <p:spPr>
          <a:xfrm>
            <a:off x="9005900" y="4961500"/>
            <a:ext cx="4213800" cy="3610800"/>
          </a:xfrm>
          <a:prstGeom prst="rect">
            <a:avLst/>
          </a:prstGeom>
          <a:solidFill>
            <a:schemeClr val="lt2"/>
          </a:solidFill>
          <a:ln>
            <a:noFill/>
          </a:ln>
        </p:spPr>
      </p:sp>
      <p:sp>
        <p:nvSpPr>
          <p:cNvPr id="2426" name="Google Shape;2426;g3d151b725fa_0_2431"/>
          <p:cNvSpPr>
            <a:spLocks noGrp="1"/>
          </p:cNvSpPr>
          <p:nvPr>
            <p:ph type="pic" idx="4"/>
          </p:nvPr>
        </p:nvSpPr>
        <p:spPr>
          <a:xfrm>
            <a:off x="13506450" y="1714500"/>
            <a:ext cx="4324200" cy="6858000"/>
          </a:xfrm>
          <a:prstGeom prst="rect">
            <a:avLst/>
          </a:prstGeom>
          <a:solidFill>
            <a:schemeClr val="lt2"/>
          </a:solidFill>
          <a:ln>
            <a:noFill/>
          </a:ln>
        </p:spPr>
      </p:sp>
      <p:sp>
        <p:nvSpPr>
          <p:cNvPr id="2427" name="Google Shape;2427;g3d151b725fa_0_2431"/>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28" name="Google Shape;2428;g3d151b725fa_0_2431"/>
          <p:cNvSpPr txBox="1">
            <a:spLocks noGrp="1"/>
          </p:cNvSpPr>
          <p:nvPr>
            <p:ph type="title" idx="5"/>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29" name="Google Shape;2429;g3d151b725fa_0_2431"/>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Text and Image Inset 3-up - white">
  <p:cSld name="Agenda_1_1_2_1_1_1_2_2_1_1">
    <p:bg>
      <p:bgPr>
        <a:solidFill>
          <a:schemeClr val="lt1"/>
        </a:solidFill>
        <a:effectLst/>
      </p:bgPr>
    </p:bg>
    <p:spTree>
      <p:nvGrpSpPr>
        <p:cNvPr id="1" name="Shape 2430"/>
        <p:cNvGrpSpPr/>
        <p:nvPr/>
      </p:nvGrpSpPr>
      <p:grpSpPr>
        <a:xfrm>
          <a:off x="0" y="0"/>
          <a:ext cx="0" cy="0"/>
          <a:chOff x="0" y="0"/>
          <a:chExt cx="0" cy="0"/>
        </a:xfrm>
      </p:grpSpPr>
      <p:sp>
        <p:nvSpPr>
          <p:cNvPr id="2431" name="Google Shape;2431;g3d151b725fa_0_2438"/>
          <p:cNvSpPr>
            <a:spLocks noGrp="1"/>
          </p:cNvSpPr>
          <p:nvPr>
            <p:ph type="pic" idx="2"/>
          </p:nvPr>
        </p:nvSpPr>
        <p:spPr>
          <a:xfrm>
            <a:off x="9005900" y="1714500"/>
            <a:ext cx="4213800" cy="2953200"/>
          </a:xfrm>
          <a:prstGeom prst="rect">
            <a:avLst/>
          </a:prstGeom>
          <a:solidFill>
            <a:schemeClr val="lt2"/>
          </a:solidFill>
          <a:ln>
            <a:noFill/>
          </a:ln>
        </p:spPr>
      </p:sp>
      <p:sp>
        <p:nvSpPr>
          <p:cNvPr id="2432" name="Google Shape;2432;g3d151b725fa_0_2438"/>
          <p:cNvSpPr>
            <a:spLocks noGrp="1"/>
          </p:cNvSpPr>
          <p:nvPr>
            <p:ph type="pic" idx="3"/>
          </p:nvPr>
        </p:nvSpPr>
        <p:spPr>
          <a:xfrm>
            <a:off x="9005900" y="4961500"/>
            <a:ext cx="4213800" cy="3610800"/>
          </a:xfrm>
          <a:prstGeom prst="rect">
            <a:avLst/>
          </a:prstGeom>
          <a:solidFill>
            <a:schemeClr val="lt2"/>
          </a:solidFill>
          <a:ln>
            <a:noFill/>
          </a:ln>
        </p:spPr>
      </p:sp>
      <p:sp>
        <p:nvSpPr>
          <p:cNvPr id="2433" name="Google Shape;2433;g3d151b725fa_0_2438"/>
          <p:cNvSpPr>
            <a:spLocks noGrp="1"/>
          </p:cNvSpPr>
          <p:nvPr>
            <p:ph type="pic" idx="4"/>
          </p:nvPr>
        </p:nvSpPr>
        <p:spPr>
          <a:xfrm>
            <a:off x="13506450" y="1714500"/>
            <a:ext cx="4324200" cy="6858000"/>
          </a:xfrm>
          <a:prstGeom prst="rect">
            <a:avLst/>
          </a:prstGeom>
          <a:solidFill>
            <a:schemeClr val="lt2"/>
          </a:solidFill>
          <a:ln>
            <a:noFill/>
          </a:ln>
        </p:spPr>
      </p:sp>
      <p:sp>
        <p:nvSpPr>
          <p:cNvPr id="2434" name="Google Shape;2434;g3d151b725fa_0_2438"/>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dk1"/>
              </a:buClr>
              <a:buSzPts val="3200"/>
              <a:buChar char="●"/>
              <a:defRPr sz="3200">
                <a:solidFill>
                  <a:schemeClr val="dk1"/>
                </a:solidFill>
              </a:defRPr>
            </a:lvl1pPr>
            <a:lvl2pPr marL="914400" lvl="1" indent="-431800">
              <a:spcBef>
                <a:spcPts val="0"/>
              </a:spcBef>
              <a:spcAft>
                <a:spcPts val="0"/>
              </a:spcAft>
              <a:buClr>
                <a:schemeClr val="dk1"/>
              </a:buClr>
              <a:buSzPts val="3200"/>
              <a:buChar char="○"/>
              <a:defRPr sz="3200">
                <a:solidFill>
                  <a:schemeClr val="dk1"/>
                </a:solidFill>
              </a:defRPr>
            </a:lvl2pPr>
            <a:lvl3pPr marL="1371600" lvl="2" indent="-431800">
              <a:spcBef>
                <a:spcPts val="0"/>
              </a:spcBef>
              <a:spcAft>
                <a:spcPts val="0"/>
              </a:spcAft>
              <a:buClr>
                <a:schemeClr val="dk1"/>
              </a:buClr>
              <a:buSzPts val="3200"/>
              <a:buChar char="■"/>
              <a:defRPr sz="3200">
                <a:solidFill>
                  <a:schemeClr val="dk1"/>
                </a:solidFill>
              </a:defRPr>
            </a:lvl3pPr>
            <a:lvl4pPr marL="1828800" lvl="3" indent="-431800">
              <a:spcBef>
                <a:spcPts val="0"/>
              </a:spcBef>
              <a:spcAft>
                <a:spcPts val="0"/>
              </a:spcAft>
              <a:buClr>
                <a:schemeClr val="dk1"/>
              </a:buClr>
              <a:buSzPts val="3200"/>
              <a:buChar char="●"/>
              <a:defRPr sz="3200">
                <a:solidFill>
                  <a:schemeClr val="dk1"/>
                </a:solidFill>
              </a:defRPr>
            </a:lvl4pPr>
            <a:lvl5pPr marL="2286000" lvl="4" indent="-431800">
              <a:spcBef>
                <a:spcPts val="0"/>
              </a:spcBef>
              <a:spcAft>
                <a:spcPts val="0"/>
              </a:spcAft>
              <a:buClr>
                <a:schemeClr val="dk1"/>
              </a:buClr>
              <a:buSzPts val="3200"/>
              <a:buChar char="○"/>
              <a:defRPr sz="3200">
                <a:solidFill>
                  <a:schemeClr val="dk1"/>
                </a:solidFill>
              </a:defRPr>
            </a:lvl5pPr>
            <a:lvl6pPr marL="2743200" lvl="5" indent="-431800">
              <a:spcBef>
                <a:spcPts val="0"/>
              </a:spcBef>
              <a:spcAft>
                <a:spcPts val="0"/>
              </a:spcAft>
              <a:buClr>
                <a:schemeClr val="dk1"/>
              </a:buClr>
              <a:buSzPts val="3200"/>
              <a:buChar char="■"/>
              <a:defRPr sz="3200">
                <a:solidFill>
                  <a:schemeClr val="dk1"/>
                </a:solidFill>
              </a:defRPr>
            </a:lvl6pPr>
            <a:lvl7pPr marL="3200400" lvl="6" indent="-431800">
              <a:spcBef>
                <a:spcPts val="0"/>
              </a:spcBef>
              <a:spcAft>
                <a:spcPts val="0"/>
              </a:spcAft>
              <a:buClr>
                <a:schemeClr val="dk1"/>
              </a:buClr>
              <a:buSzPts val="3200"/>
              <a:buChar char="●"/>
              <a:defRPr sz="3200">
                <a:solidFill>
                  <a:schemeClr val="dk1"/>
                </a:solidFill>
              </a:defRPr>
            </a:lvl7pPr>
            <a:lvl8pPr marL="3657600" lvl="7" indent="-431800">
              <a:spcBef>
                <a:spcPts val="0"/>
              </a:spcBef>
              <a:spcAft>
                <a:spcPts val="0"/>
              </a:spcAft>
              <a:buClr>
                <a:schemeClr val="dk1"/>
              </a:buClr>
              <a:buSzPts val="3200"/>
              <a:buChar char="○"/>
              <a:defRPr sz="3200">
                <a:solidFill>
                  <a:schemeClr val="dk1"/>
                </a:solidFill>
              </a:defRPr>
            </a:lvl8pPr>
            <a:lvl9pPr marL="4114800" lvl="8" indent="-431800">
              <a:spcBef>
                <a:spcPts val="0"/>
              </a:spcBef>
              <a:spcAft>
                <a:spcPts val="0"/>
              </a:spcAft>
              <a:buClr>
                <a:schemeClr val="dk1"/>
              </a:buClr>
              <a:buSzPts val="3200"/>
              <a:buChar char="■"/>
              <a:defRPr sz="3200">
                <a:solidFill>
                  <a:schemeClr val="dk1"/>
                </a:solidFill>
              </a:defRPr>
            </a:lvl9pPr>
          </a:lstStyle>
          <a:p>
            <a:endParaRPr/>
          </a:p>
        </p:txBody>
      </p:sp>
      <p:sp>
        <p:nvSpPr>
          <p:cNvPr id="2435" name="Google Shape;2435;g3d151b725fa_0_2438"/>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436" name="Google Shape;2436;g3d151b725fa_0_2438"/>
          <p:cNvSpPr txBox="1">
            <a:spLocks noGrp="1"/>
          </p:cNvSpPr>
          <p:nvPr>
            <p:ph type="title" idx="5"/>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Text and Multi Image Half Screen">
  <p:cSld name="Agenda_1_1_2_1_1_1_2_2_2_1">
    <p:spTree>
      <p:nvGrpSpPr>
        <p:cNvPr id="1" name="Shape 2437"/>
        <p:cNvGrpSpPr/>
        <p:nvPr/>
      </p:nvGrpSpPr>
      <p:grpSpPr>
        <a:xfrm>
          <a:off x="0" y="0"/>
          <a:ext cx="0" cy="0"/>
          <a:chOff x="0" y="0"/>
          <a:chExt cx="0" cy="0"/>
        </a:xfrm>
      </p:grpSpPr>
      <p:sp>
        <p:nvSpPr>
          <p:cNvPr id="2438" name="Google Shape;2438;g3d151b725fa_0_2445"/>
          <p:cNvSpPr>
            <a:spLocks noGrp="1"/>
          </p:cNvSpPr>
          <p:nvPr>
            <p:ph type="pic" idx="2"/>
          </p:nvPr>
        </p:nvSpPr>
        <p:spPr>
          <a:xfrm>
            <a:off x="9285450" y="0"/>
            <a:ext cx="4381800" cy="2759400"/>
          </a:xfrm>
          <a:prstGeom prst="rect">
            <a:avLst/>
          </a:prstGeom>
          <a:solidFill>
            <a:schemeClr val="lt2"/>
          </a:solidFill>
          <a:ln>
            <a:noFill/>
          </a:ln>
        </p:spPr>
      </p:sp>
      <p:sp>
        <p:nvSpPr>
          <p:cNvPr id="2439" name="Google Shape;2439;g3d151b725fa_0_2445"/>
          <p:cNvSpPr>
            <a:spLocks noGrp="1"/>
          </p:cNvSpPr>
          <p:nvPr>
            <p:ph type="pic" idx="3"/>
          </p:nvPr>
        </p:nvSpPr>
        <p:spPr>
          <a:xfrm>
            <a:off x="9285450" y="2866275"/>
            <a:ext cx="4381800" cy="2821800"/>
          </a:xfrm>
          <a:prstGeom prst="rect">
            <a:avLst/>
          </a:prstGeom>
          <a:solidFill>
            <a:schemeClr val="lt2"/>
          </a:solidFill>
          <a:ln>
            <a:noFill/>
          </a:ln>
        </p:spPr>
      </p:sp>
      <p:sp>
        <p:nvSpPr>
          <p:cNvPr id="2440" name="Google Shape;2440;g3d151b725fa_0_2445"/>
          <p:cNvSpPr>
            <a:spLocks noGrp="1"/>
          </p:cNvSpPr>
          <p:nvPr>
            <p:ph type="pic" idx="4"/>
          </p:nvPr>
        </p:nvSpPr>
        <p:spPr>
          <a:xfrm>
            <a:off x="9286900" y="5801000"/>
            <a:ext cx="5322600" cy="4485600"/>
          </a:xfrm>
          <a:prstGeom prst="rect">
            <a:avLst/>
          </a:prstGeom>
          <a:solidFill>
            <a:schemeClr val="lt2"/>
          </a:solidFill>
          <a:ln>
            <a:noFill/>
          </a:ln>
        </p:spPr>
      </p:sp>
      <p:sp>
        <p:nvSpPr>
          <p:cNvPr id="2441" name="Google Shape;2441;g3d151b725fa_0_2445"/>
          <p:cNvSpPr>
            <a:spLocks noGrp="1"/>
          </p:cNvSpPr>
          <p:nvPr>
            <p:ph type="pic" idx="5"/>
          </p:nvPr>
        </p:nvSpPr>
        <p:spPr>
          <a:xfrm>
            <a:off x="13802600" y="0"/>
            <a:ext cx="4485000" cy="5688600"/>
          </a:xfrm>
          <a:prstGeom prst="rect">
            <a:avLst/>
          </a:prstGeom>
          <a:solidFill>
            <a:schemeClr val="lt2"/>
          </a:solidFill>
          <a:ln>
            <a:noFill/>
          </a:ln>
        </p:spPr>
      </p:sp>
      <p:sp>
        <p:nvSpPr>
          <p:cNvPr id="2442" name="Google Shape;2442;g3d151b725fa_0_2445"/>
          <p:cNvSpPr>
            <a:spLocks noGrp="1"/>
          </p:cNvSpPr>
          <p:nvPr>
            <p:ph type="pic" idx="6"/>
          </p:nvPr>
        </p:nvSpPr>
        <p:spPr>
          <a:xfrm>
            <a:off x="14739350" y="5801000"/>
            <a:ext cx="3548400" cy="4485600"/>
          </a:xfrm>
          <a:prstGeom prst="rect">
            <a:avLst/>
          </a:prstGeom>
          <a:solidFill>
            <a:schemeClr val="lt2"/>
          </a:solidFill>
          <a:ln>
            <a:noFill/>
          </a:ln>
        </p:spPr>
      </p:sp>
      <p:sp>
        <p:nvSpPr>
          <p:cNvPr id="2443" name="Google Shape;2443;g3d151b725fa_0_2445"/>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44" name="Google Shape;2444;g3d151b725fa_0_2445"/>
          <p:cNvSpPr txBox="1">
            <a:spLocks noGrp="1"/>
          </p:cNvSpPr>
          <p:nvPr>
            <p:ph type="title" idx="7"/>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45" name="Google Shape;2445;g3d151b725fa_0_2445"/>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Text and Multi Image Half Screen -- white">
  <p:cSld name="Agenda_1_1_2_1_1_1_2_2_1_1_1">
    <p:bg>
      <p:bgPr>
        <a:solidFill>
          <a:schemeClr val="lt1"/>
        </a:solidFill>
        <a:effectLst/>
      </p:bgPr>
    </p:bg>
    <p:spTree>
      <p:nvGrpSpPr>
        <p:cNvPr id="1" name="Shape 2446"/>
        <p:cNvGrpSpPr/>
        <p:nvPr/>
      </p:nvGrpSpPr>
      <p:grpSpPr>
        <a:xfrm>
          <a:off x="0" y="0"/>
          <a:ext cx="0" cy="0"/>
          <a:chOff x="0" y="0"/>
          <a:chExt cx="0" cy="0"/>
        </a:xfrm>
      </p:grpSpPr>
      <p:sp>
        <p:nvSpPr>
          <p:cNvPr id="2447" name="Google Shape;2447;g3d151b725fa_0_2454"/>
          <p:cNvSpPr>
            <a:spLocks noGrp="1"/>
          </p:cNvSpPr>
          <p:nvPr>
            <p:ph type="pic" idx="2"/>
          </p:nvPr>
        </p:nvSpPr>
        <p:spPr>
          <a:xfrm>
            <a:off x="9285450" y="0"/>
            <a:ext cx="4381800" cy="2759400"/>
          </a:xfrm>
          <a:prstGeom prst="rect">
            <a:avLst/>
          </a:prstGeom>
          <a:solidFill>
            <a:schemeClr val="lt2"/>
          </a:solidFill>
          <a:ln>
            <a:noFill/>
          </a:ln>
        </p:spPr>
      </p:sp>
      <p:sp>
        <p:nvSpPr>
          <p:cNvPr id="2448" name="Google Shape;2448;g3d151b725fa_0_2454"/>
          <p:cNvSpPr>
            <a:spLocks noGrp="1"/>
          </p:cNvSpPr>
          <p:nvPr>
            <p:ph type="pic" idx="3"/>
          </p:nvPr>
        </p:nvSpPr>
        <p:spPr>
          <a:xfrm>
            <a:off x="9285450" y="2866275"/>
            <a:ext cx="4381800" cy="2821800"/>
          </a:xfrm>
          <a:prstGeom prst="rect">
            <a:avLst/>
          </a:prstGeom>
          <a:solidFill>
            <a:schemeClr val="lt2"/>
          </a:solidFill>
          <a:ln>
            <a:noFill/>
          </a:ln>
        </p:spPr>
      </p:sp>
      <p:sp>
        <p:nvSpPr>
          <p:cNvPr id="2449" name="Google Shape;2449;g3d151b725fa_0_2454"/>
          <p:cNvSpPr>
            <a:spLocks noGrp="1"/>
          </p:cNvSpPr>
          <p:nvPr>
            <p:ph type="pic" idx="4"/>
          </p:nvPr>
        </p:nvSpPr>
        <p:spPr>
          <a:xfrm>
            <a:off x="9286900" y="5801000"/>
            <a:ext cx="5322600" cy="4485600"/>
          </a:xfrm>
          <a:prstGeom prst="rect">
            <a:avLst/>
          </a:prstGeom>
          <a:solidFill>
            <a:schemeClr val="lt2"/>
          </a:solidFill>
          <a:ln>
            <a:noFill/>
          </a:ln>
        </p:spPr>
      </p:sp>
      <p:sp>
        <p:nvSpPr>
          <p:cNvPr id="2450" name="Google Shape;2450;g3d151b725fa_0_2454"/>
          <p:cNvSpPr>
            <a:spLocks noGrp="1"/>
          </p:cNvSpPr>
          <p:nvPr>
            <p:ph type="pic" idx="5"/>
          </p:nvPr>
        </p:nvSpPr>
        <p:spPr>
          <a:xfrm>
            <a:off x="13802600" y="0"/>
            <a:ext cx="4485000" cy="5688600"/>
          </a:xfrm>
          <a:prstGeom prst="rect">
            <a:avLst/>
          </a:prstGeom>
          <a:solidFill>
            <a:schemeClr val="lt2"/>
          </a:solidFill>
          <a:ln>
            <a:noFill/>
          </a:ln>
        </p:spPr>
      </p:sp>
      <p:sp>
        <p:nvSpPr>
          <p:cNvPr id="2451" name="Google Shape;2451;g3d151b725fa_0_2454"/>
          <p:cNvSpPr>
            <a:spLocks noGrp="1"/>
          </p:cNvSpPr>
          <p:nvPr>
            <p:ph type="pic" idx="6"/>
          </p:nvPr>
        </p:nvSpPr>
        <p:spPr>
          <a:xfrm>
            <a:off x="14739350" y="5801000"/>
            <a:ext cx="3548400" cy="4485600"/>
          </a:xfrm>
          <a:prstGeom prst="rect">
            <a:avLst/>
          </a:prstGeom>
          <a:solidFill>
            <a:schemeClr val="lt2"/>
          </a:solidFill>
          <a:ln>
            <a:noFill/>
          </a:ln>
        </p:spPr>
      </p:sp>
      <p:sp>
        <p:nvSpPr>
          <p:cNvPr id="2452" name="Google Shape;2452;g3d151b725fa_0_2454"/>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dk1"/>
              </a:buClr>
              <a:buSzPts val="3200"/>
              <a:buChar char="●"/>
              <a:defRPr sz="3200">
                <a:solidFill>
                  <a:schemeClr val="dk1"/>
                </a:solidFill>
              </a:defRPr>
            </a:lvl1pPr>
            <a:lvl2pPr marL="914400" lvl="1" indent="-431800">
              <a:spcBef>
                <a:spcPts val="0"/>
              </a:spcBef>
              <a:spcAft>
                <a:spcPts val="0"/>
              </a:spcAft>
              <a:buClr>
                <a:schemeClr val="dk1"/>
              </a:buClr>
              <a:buSzPts val="3200"/>
              <a:buChar char="○"/>
              <a:defRPr sz="3200">
                <a:solidFill>
                  <a:schemeClr val="dk1"/>
                </a:solidFill>
              </a:defRPr>
            </a:lvl2pPr>
            <a:lvl3pPr marL="1371600" lvl="2" indent="-431800">
              <a:spcBef>
                <a:spcPts val="0"/>
              </a:spcBef>
              <a:spcAft>
                <a:spcPts val="0"/>
              </a:spcAft>
              <a:buClr>
                <a:schemeClr val="dk1"/>
              </a:buClr>
              <a:buSzPts val="3200"/>
              <a:buChar char="■"/>
              <a:defRPr sz="3200">
                <a:solidFill>
                  <a:schemeClr val="dk1"/>
                </a:solidFill>
              </a:defRPr>
            </a:lvl3pPr>
            <a:lvl4pPr marL="1828800" lvl="3" indent="-431800">
              <a:spcBef>
                <a:spcPts val="0"/>
              </a:spcBef>
              <a:spcAft>
                <a:spcPts val="0"/>
              </a:spcAft>
              <a:buClr>
                <a:schemeClr val="dk1"/>
              </a:buClr>
              <a:buSzPts val="3200"/>
              <a:buChar char="●"/>
              <a:defRPr sz="3200">
                <a:solidFill>
                  <a:schemeClr val="dk1"/>
                </a:solidFill>
              </a:defRPr>
            </a:lvl4pPr>
            <a:lvl5pPr marL="2286000" lvl="4" indent="-431800">
              <a:spcBef>
                <a:spcPts val="0"/>
              </a:spcBef>
              <a:spcAft>
                <a:spcPts val="0"/>
              </a:spcAft>
              <a:buClr>
                <a:schemeClr val="dk1"/>
              </a:buClr>
              <a:buSzPts val="3200"/>
              <a:buChar char="○"/>
              <a:defRPr sz="3200">
                <a:solidFill>
                  <a:schemeClr val="dk1"/>
                </a:solidFill>
              </a:defRPr>
            </a:lvl5pPr>
            <a:lvl6pPr marL="2743200" lvl="5" indent="-431800">
              <a:spcBef>
                <a:spcPts val="0"/>
              </a:spcBef>
              <a:spcAft>
                <a:spcPts val="0"/>
              </a:spcAft>
              <a:buClr>
                <a:schemeClr val="dk1"/>
              </a:buClr>
              <a:buSzPts val="3200"/>
              <a:buChar char="■"/>
              <a:defRPr sz="3200">
                <a:solidFill>
                  <a:schemeClr val="dk1"/>
                </a:solidFill>
              </a:defRPr>
            </a:lvl6pPr>
            <a:lvl7pPr marL="3200400" lvl="6" indent="-431800">
              <a:spcBef>
                <a:spcPts val="0"/>
              </a:spcBef>
              <a:spcAft>
                <a:spcPts val="0"/>
              </a:spcAft>
              <a:buClr>
                <a:schemeClr val="dk1"/>
              </a:buClr>
              <a:buSzPts val="3200"/>
              <a:buChar char="●"/>
              <a:defRPr sz="3200">
                <a:solidFill>
                  <a:schemeClr val="dk1"/>
                </a:solidFill>
              </a:defRPr>
            </a:lvl7pPr>
            <a:lvl8pPr marL="3657600" lvl="7" indent="-431800">
              <a:spcBef>
                <a:spcPts val="0"/>
              </a:spcBef>
              <a:spcAft>
                <a:spcPts val="0"/>
              </a:spcAft>
              <a:buClr>
                <a:schemeClr val="dk1"/>
              </a:buClr>
              <a:buSzPts val="3200"/>
              <a:buChar char="○"/>
              <a:defRPr sz="3200">
                <a:solidFill>
                  <a:schemeClr val="dk1"/>
                </a:solidFill>
              </a:defRPr>
            </a:lvl8pPr>
            <a:lvl9pPr marL="4114800" lvl="8" indent="-431800">
              <a:spcBef>
                <a:spcPts val="0"/>
              </a:spcBef>
              <a:spcAft>
                <a:spcPts val="0"/>
              </a:spcAft>
              <a:buClr>
                <a:schemeClr val="dk1"/>
              </a:buClr>
              <a:buSzPts val="3200"/>
              <a:buChar char="■"/>
              <a:defRPr sz="3200">
                <a:solidFill>
                  <a:schemeClr val="dk1"/>
                </a:solidFill>
              </a:defRPr>
            </a:lvl9pPr>
          </a:lstStyle>
          <a:p>
            <a:endParaRPr/>
          </a:p>
        </p:txBody>
      </p:sp>
      <p:sp>
        <p:nvSpPr>
          <p:cNvPr id="2453" name="Google Shape;2453;g3d151b725fa_0_2454"/>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454" name="Google Shape;2454;g3d151b725fa_0_2454"/>
          <p:cNvSpPr txBox="1">
            <a:spLocks noGrp="1"/>
          </p:cNvSpPr>
          <p:nvPr>
            <p:ph type="title" idx="7"/>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Text and Phone Screen Close-up">
  <p:cSld name="Agenda_1_1_2_1_1_1_2_2_2_1_1">
    <p:spTree>
      <p:nvGrpSpPr>
        <p:cNvPr id="1" name="Shape 2455"/>
        <p:cNvGrpSpPr/>
        <p:nvPr/>
      </p:nvGrpSpPr>
      <p:grpSpPr>
        <a:xfrm>
          <a:off x="0" y="0"/>
          <a:ext cx="0" cy="0"/>
          <a:chOff x="0" y="0"/>
          <a:chExt cx="0" cy="0"/>
        </a:xfrm>
      </p:grpSpPr>
      <p:pic>
        <p:nvPicPr>
          <p:cNvPr id="2456" name="Google Shape;2456;g3d151b725fa_0_2463" title="Screenshot 2025-07-29 at 12.58.00 PM.jpeg"/>
          <p:cNvPicPr preferRelativeResize="0"/>
          <p:nvPr/>
        </p:nvPicPr>
        <p:blipFill rotWithShape="1">
          <a:blip r:embed="rId2">
            <a:alphaModFix/>
          </a:blip>
          <a:srcRect b="25054"/>
          <a:stretch/>
        </p:blipFill>
        <p:spPr>
          <a:xfrm>
            <a:off x="9287200" y="1714501"/>
            <a:ext cx="6108000" cy="9951000"/>
          </a:xfrm>
          <a:prstGeom prst="roundRect">
            <a:avLst>
              <a:gd name="adj" fmla="val 9325"/>
            </a:avLst>
          </a:prstGeom>
          <a:noFill/>
          <a:ln>
            <a:noFill/>
          </a:ln>
        </p:spPr>
      </p:pic>
      <p:sp>
        <p:nvSpPr>
          <p:cNvPr id="2457" name="Google Shape;2457;g3d151b725fa_0_2463"/>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58" name="Google Shape;2458;g3d151b725fa_0_2463"/>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59" name="Google Shape;2459;g3d151b725fa_0_2463"/>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Text and Phone Screen Close-up - white">
  <p:cSld name="Agenda_1_1_2_1_1_1_2_2_1_1_1_1">
    <p:bg>
      <p:bgPr>
        <a:solidFill>
          <a:schemeClr val="lt1"/>
        </a:solidFill>
        <a:effectLst/>
      </p:bgPr>
    </p:bg>
    <p:spTree>
      <p:nvGrpSpPr>
        <p:cNvPr id="1" name="Shape 2460"/>
        <p:cNvGrpSpPr/>
        <p:nvPr/>
      </p:nvGrpSpPr>
      <p:grpSpPr>
        <a:xfrm>
          <a:off x="0" y="0"/>
          <a:ext cx="0" cy="0"/>
          <a:chOff x="0" y="0"/>
          <a:chExt cx="0" cy="0"/>
        </a:xfrm>
      </p:grpSpPr>
      <p:pic>
        <p:nvPicPr>
          <p:cNvPr id="2461" name="Google Shape;2461;g3d151b725fa_0_2468" title="Screenshot 2025-07-29 at 12.58.00 PM.jpeg"/>
          <p:cNvPicPr preferRelativeResize="0"/>
          <p:nvPr/>
        </p:nvPicPr>
        <p:blipFill rotWithShape="1">
          <a:blip r:embed="rId2">
            <a:alphaModFix/>
          </a:blip>
          <a:srcRect b="25054"/>
          <a:stretch/>
        </p:blipFill>
        <p:spPr>
          <a:xfrm>
            <a:off x="9287200" y="1714501"/>
            <a:ext cx="6108000" cy="9951000"/>
          </a:xfrm>
          <a:prstGeom prst="roundRect">
            <a:avLst>
              <a:gd name="adj" fmla="val 9325"/>
            </a:avLst>
          </a:prstGeom>
          <a:noFill/>
          <a:ln w="19050" cap="flat" cmpd="sng">
            <a:solidFill>
              <a:srgbClr val="FF0069"/>
            </a:solidFill>
            <a:prstDash val="solid"/>
            <a:round/>
            <a:headEnd type="none" w="sm" len="sm"/>
            <a:tailEnd type="none" w="sm" len="sm"/>
          </a:ln>
        </p:spPr>
      </p:pic>
      <p:sp>
        <p:nvSpPr>
          <p:cNvPr id="2462" name="Google Shape;2462;g3d151b725fa_0_2468"/>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dk1"/>
              </a:buClr>
              <a:buSzPts val="3200"/>
              <a:buChar char="●"/>
              <a:defRPr sz="3200">
                <a:solidFill>
                  <a:schemeClr val="dk1"/>
                </a:solidFill>
              </a:defRPr>
            </a:lvl1pPr>
            <a:lvl2pPr marL="914400" lvl="1" indent="-431800">
              <a:spcBef>
                <a:spcPts val="0"/>
              </a:spcBef>
              <a:spcAft>
                <a:spcPts val="0"/>
              </a:spcAft>
              <a:buClr>
                <a:schemeClr val="dk1"/>
              </a:buClr>
              <a:buSzPts val="3200"/>
              <a:buChar char="○"/>
              <a:defRPr sz="3200">
                <a:solidFill>
                  <a:schemeClr val="dk1"/>
                </a:solidFill>
              </a:defRPr>
            </a:lvl2pPr>
            <a:lvl3pPr marL="1371600" lvl="2" indent="-431800">
              <a:spcBef>
                <a:spcPts val="0"/>
              </a:spcBef>
              <a:spcAft>
                <a:spcPts val="0"/>
              </a:spcAft>
              <a:buClr>
                <a:schemeClr val="dk1"/>
              </a:buClr>
              <a:buSzPts val="3200"/>
              <a:buChar char="■"/>
              <a:defRPr sz="3200">
                <a:solidFill>
                  <a:schemeClr val="dk1"/>
                </a:solidFill>
              </a:defRPr>
            </a:lvl3pPr>
            <a:lvl4pPr marL="1828800" lvl="3" indent="-431800">
              <a:spcBef>
                <a:spcPts val="0"/>
              </a:spcBef>
              <a:spcAft>
                <a:spcPts val="0"/>
              </a:spcAft>
              <a:buClr>
                <a:schemeClr val="dk1"/>
              </a:buClr>
              <a:buSzPts val="3200"/>
              <a:buChar char="●"/>
              <a:defRPr sz="3200">
                <a:solidFill>
                  <a:schemeClr val="dk1"/>
                </a:solidFill>
              </a:defRPr>
            </a:lvl4pPr>
            <a:lvl5pPr marL="2286000" lvl="4" indent="-431800">
              <a:spcBef>
                <a:spcPts val="0"/>
              </a:spcBef>
              <a:spcAft>
                <a:spcPts val="0"/>
              </a:spcAft>
              <a:buClr>
                <a:schemeClr val="dk1"/>
              </a:buClr>
              <a:buSzPts val="3200"/>
              <a:buChar char="○"/>
              <a:defRPr sz="3200">
                <a:solidFill>
                  <a:schemeClr val="dk1"/>
                </a:solidFill>
              </a:defRPr>
            </a:lvl5pPr>
            <a:lvl6pPr marL="2743200" lvl="5" indent="-431800">
              <a:spcBef>
                <a:spcPts val="0"/>
              </a:spcBef>
              <a:spcAft>
                <a:spcPts val="0"/>
              </a:spcAft>
              <a:buClr>
                <a:schemeClr val="dk1"/>
              </a:buClr>
              <a:buSzPts val="3200"/>
              <a:buChar char="■"/>
              <a:defRPr sz="3200">
                <a:solidFill>
                  <a:schemeClr val="dk1"/>
                </a:solidFill>
              </a:defRPr>
            </a:lvl6pPr>
            <a:lvl7pPr marL="3200400" lvl="6" indent="-431800">
              <a:spcBef>
                <a:spcPts val="0"/>
              </a:spcBef>
              <a:spcAft>
                <a:spcPts val="0"/>
              </a:spcAft>
              <a:buClr>
                <a:schemeClr val="dk1"/>
              </a:buClr>
              <a:buSzPts val="3200"/>
              <a:buChar char="●"/>
              <a:defRPr sz="3200">
                <a:solidFill>
                  <a:schemeClr val="dk1"/>
                </a:solidFill>
              </a:defRPr>
            </a:lvl7pPr>
            <a:lvl8pPr marL="3657600" lvl="7" indent="-431800">
              <a:spcBef>
                <a:spcPts val="0"/>
              </a:spcBef>
              <a:spcAft>
                <a:spcPts val="0"/>
              </a:spcAft>
              <a:buClr>
                <a:schemeClr val="dk1"/>
              </a:buClr>
              <a:buSzPts val="3200"/>
              <a:buChar char="○"/>
              <a:defRPr sz="3200">
                <a:solidFill>
                  <a:schemeClr val="dk1"/>
                </a:solidFill>
              </a:defRPr>
            </a:lvl8pPr>
            <a:lvl9pPr marL="4114800" lvl="8" indent="-431800">
              <a:spcBef>
                <a:spcPts val="0"/>
              </a:spcBef>
              <a:spcAft>
                <a:spcPts val="0"/>
              </a:spcAft>
              <a:buClr>
                <a:schemeClr val="dk1"/>
              </a:buClr>
              <a:buSzPts val="3200"/>
              <a:buChar char="■"/>
              <a:defRPr sz="3200">
                <a:solidFill>
                  <a:schemeClr val="dk1"/>
                </a:solidFill>
              </a:defRPr>
            </a:lvl9pPr>
          </a:lstStyle>
          <a:p>
            <a:endParaRPr/>
          </a:p>
        </p:txBody>
      </p:sp>
      <p:sp>
        <p:nvSpPr>
          <p:cNvPr id="2463" name="Google Shape;2463;g3d151b725fa_0_2468"/>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464" name="Google Shape;2464;g3d151b725fa_0_2468"/>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1_Title 1">
  <p:cSld name="TITLE_4">
    <p:spTree>
      <p:nvGrpSpPr>
        <p:cNvPr id="1" name="Shape 35"/>
        <p:cNvGrpSpPr/>
        <p:nvPr/>
      </p:nvGrpSpPr>
      <p:grpSpPr>
        <a:xfrm>
          <a:off x="0" y="0"/>
          <a:ext cx="0" cy="0"/>
          <a:chOff x="0" y="0"/>
          <a:chExt cx="0" cy="0"/>
        </a:xfrm>
      </p:grpSpPr>
      <p:sp>
        <p:nvSpPr>
          <p:cNvPr id="36" name="Google Shape;36;p132"/>
          <p:cNvSpPr/>
          <p:nvPr/>
        </p:nvSpPr>
        <p:spPr>
          <a:xfrm>
            <a:off x="0" y="-100"/>
            <a:ext cx="182880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32"/>
          <p:cNvSpPr txBox="1">
            <a:spLocks noGrp="1"/>
          </p:cNvSpPr>
          <p:nvPr>
            <p:ph type="subTitle" idx="1"/>
          </p:nvPr>
        </p:nvSpPr>
        <p:spPr>
          <a:xfrm>
            <a:off x="70410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lt1"/>
                </a:solidFill>
              </a:defRPr>
            </a:lvl1pPr>
            <a:lvl2pPr lvl="1" algn="l">
              <a:lnSpc>
                <a:spcPct val="125000"/>
              </a:lnSpc>
              <a:spcBef>
                <a:spcPts val="0"/>
              </a:spcBef>
              <a:spcAft>
                <a:spcPts val="0"/>
              </a:spcAft>
              <a:buSzPts val="1800"/>
              <a:buNone/>
              <a:defRPr sz="1800" b="0">
                <a:solidFill>
                  <a:schemeClr val="lt1"/>
                </a:solidFill>
              </a:defRPr>
            </a:lvl2pPr>
            <a:lvl3pPr lvl="2" algn="l">
              <a:lnSpc>
                <a:spcPct val="125000"/>
              </a:lnSpc>
              <a:spcBef>
                <a:spcPts val="0"/>
              </a:spcBef>
              <a:spcAft>
                <a:spcPts val="0"/>
              </a:spcAft>
              <a:buSzPts val="1800"/>
              <a:buNone/>
              <a:defRPr sz="1800" b="0">
                <a:solidFill>
                  <a:schemeClr val="lt1"/>
                </a:solidFill>
              </a:defRPr>
            </a:lvl3pPr>
            <a:lvl4pPr lvl="3" algn="l">
              <a:lnSpc>
                <a:spcPct val="125000"/>
              </a:lnSpc>
              <a:spcBef>
                <a:spcPts val="0"/>
              </a:spcBef>
              <a:spcAft>
                <a:spcPts val="0"/>
              </a:spcAft>
              <a:buSzPts val="1800"/>
              <a:buNone/>
              <a:defRPr sz="1800" b="0">
                <a:solidFill>
                  <a:schemeClr val="lt1"/>
                </a:solidFill>
              </a:defRPr>
            </a:lvl4pPr>
            <a:lvl5pPr lvl="4" algn="l">
              <a:lnSpc>
                <a:spcPct val="125000"/>
              </a:lnSpc>
              <a:spcBef>
                <a:spcPts val="0"/>
              </a:spcBef>
              <a:spcAft>
                <a:spcPts val="0"/>
              </a:spcAft>
              <a:buSzPts val="1800"/>
              <a:buNone/>
              <a:defRPr sz="1800" b="0">
                <a:solidFill>
                  <a:schemeClr val="lt1"/>
                </a:solidFill>
              </a:defRPr>
            </a:lvl5pPr>
            <a:lvl6pPr lvl="5" algn="l">
              <a:lnSpc>
                <a:spcPct val="125000"/>
              </a:lnSpc>
              <a:spcBef>
                <a:spcPts val="0"/>
              </a:spcBef>
              <a:spcAft>
                <a:spcPts val="0"/>
              </a:spcAft>
              <a:buSzPts val="1800"/>
              <a:buNone/>
              <a:defRPr sz="1800" b="0">
                <a:solidFill>
                  <a:schemeClr val="lt1"/>
                </a:solidFill>
              </a:defRPr>
            </a:lvl6pPr>
            <a:lvl7pPr lvl="6" algn="l">
              <a:lnSpc>
                <a:spcPct val="125000"/>
              </a:lnSpc>
              <a:spcBef>
                <a:spcPts val="0"/>
              </a:spcBef>
              <a:spcAft>
                <a:spcPts val="0"/>
              </a:spcAft>
              <a:buSzPts val="1800"/>
              <a:buNone/>
              <a:defRPr sz="1800" b="0">
                <a:solidFill>
                  <a:schemeClr val="lt1"/>
                </a:solidFill>
              </a:defRPr>
            </a:lvl7pPr>
            <a:lvl8pPr lvl="7" algn="l">
              <a:lnSpc>
                <a:spcPct val="125000"/>
              </a:lnSpc>
              <a:spcBef>
                <a:spcPts val="0"/>
              </a:spcBef>
              <a:spcAft>
                <a:spcPts val="0"/>
              </a:spcAft>
              <a:buSzPts val="1800"/>
              <a:buNone/>
              <a:defRPr sz="1800" b="0">
                <a:solidFill>
                  <a:schemeClr val="lt1"/>
                </a:solidFill>
              </a:defRPr>
            </a:lvl8pPr>
            <a:lvl9pPr lvl="8" algn="l">
              <a:lnSpc>
                <a:spcPct val="125000"/>
              </a:lnSpc>
              <a:spcBef>
                <a:spcPts val="0"/>
              </a:spcBef>
              <a:spcAft>
                <a:spcPts val="0"/>
              </a:spcAft>
              <a:buSzPts val="1800"/>
              <a:buNone/>
              <a:defRPr sz="1800" b="0">
                <a:solidFill>
                  <a:schemeClr val="lt1"/>
                </a:solidFill>
              </a:defRPr>
            </a:lvl9pPr>
          </a:lstStyle>
          <a:p>
            <a:endParaRPr/>
          </a:p>
        </p:txBody>
      </p:sp>
      <p:sp>
        <p:nvSpPr>
          <p:cNvPr id="38" name="Google Shape;38;p132"/>
          <p:cNvSpPr txBox="1">
            <a:spLocks noGrp="1"/>
          </p:cNvSpPr>
          <p:nvPr>
            <p:ph type="subTitle" idx="2"/>
          </p:nvPr>
        </p:nvSpPr>
        <p:spPr>
          <a:xfrm>
            <a:off x="42210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lt1"/>
                </a:solidFill>
              </a:defRPr>
            </a:lvl1pPr>
            <a:lvl2pPr lvl="1" algn="l">
              <a:lnSpc>
                <a:spcPct val="125000"/>
              </a:lnSpc>
              <a:spcBef>
                <a:spcPts val="0"/>
              </a:spcBef>
              <a:spcAft>
                <a:spcPts val="0"/>
              </a:spcAft>
              <a:buSzPts val="1800"/>
              <a:buNone/>
              <a:defRPr sz="1800" b="0">
                <a:solidFill>
                  <a:schemeClr val="lt1"/>
                </a:solidFill>
              </a:defRPr>
            </a:lvl2pPr>
            <a:lvl3pPr lvl="2" algn="l">
              <a:lnSpc>
                <a:spcPct val="125000"/>
              </a:lnSpc>
              <a:spcBef>
                <a:spcPts val="0"/>
              </a:spcBef>
              <a:spcAft>
                <a:spcPts val="0"/>
              </a:spcAft>
              <a:buSzPts val="1800"/>
              <a:buNone/>
              <a:defRPr sz="1800" b="0">
                <a:solidFill>
                  <a:schemeClr val="lt1"/>
                </a:solidFill>
              </a:defRPr>
            </a:lvl3pPr>
            <a:lvl4pPr lvl="3" algn="l">
              <a:lnSpc>
                <a:spcPct val="125000"/>
              </a:lnSpc>
              <a:spcBef>
                <a:spcPts val="0"/>
              </a:spcBef>
              <a:spcAft>
                <a:spcPts val="0"/>
              </a:spcAft>
              <a:buSzPts val="1800"/>
              <a:buNone/>
              <a:defRPr sz="1800" b="0">
                <a:solidFill>
                  <a:schemeClr val="lt1"/>
                </a:solidFill>
              </a:defRPr>
            </a:lvl4pPr>
            <a:lvl5pPr lvl="4" algn="l">
              <a:lnSpc>
                <a:spcPct val="125000"/>
              </a:lnSpc>
              <a:spcBef>
                <a:spcPts val="0"/>
              </a:spcBef>
              <a:spcAft>
                <a:spcPts val="0"/>
              </a:spcAft>
              <a:buSzPts val="1800"/>
              <a:buNone/>
              <a:defRPr sz="1800" b="0">
                <a:solidFill>
                  <a:schemeClr val="lt1"/>
                </a:solidFill>
              </a:defRPr>
            </a:lvl5pPr>
            <a:lvl6pPr lvl="5" algn="l">
              <a:lnSpc>
                <a:spcPct val="125000"/>
              </a:lnSpc>
              <a:spcBef>
                <a:spcPts val="0"/>
              </a:spcBef>
              <a:spcAft>
                <a:spcPts val="0"/>
              </a:spcAft>
              <a:buSzPts val="1800"/>
              <a:buNone/>
              <a:defRPr sz="1800" b="0">
                <a:solidFill>
                  <a:schemeClr val="lt1"/>
                </a:solidFill>
              </a:defRPr>
            </a:lvl6pPr>
            <a:lvl7pPr lvl="6" algn="l">
              <a:lnSpc>
                <a:spcPct val="125000"/>
              </a:lnSpc>
              <a:spcBef>
                <a:spcPts val="0"/>
              </a:spcBef>
              <a:spcAft>
                <a:spcPts val="0"/>
              </a:spcAft>
              <a:buSzPts val="1800"/>
              <a:buNone/>
              <a:defRPr sz="1800" b="0">
                <a:solidFill>
                  <a:schemeClr val="lt1"/>
                </a:solidFill>
              </a:defRPr>
            </a:lvl7pPr>
            <a:lvl8pPr lvl="7" algn="l">
              <a:lnSpc>
                <a:spcPct val="125000"/>
              </a:lnSpc>
              <a:spcBef>
                <a:spcPts val="0"/>
              </a:spcBef>
              <a:spcAft>
                <a:spcPts val="0"/>
              </a:spcAft>
              <a:buSzPts val="1800"/>
              <a:buNone/>
              <a:defRPr sz="1800" b="0">
                <a:solidFill>
                  <a:schemeClr val="lt1"/>
                </a:solidFill>
              </a:defRPr>
            </a:lvl8pPr>
            <a:lvl9pPr lvl="8" algn="l">
              <a:lnSpc>
                <a:spcPct val="125000"/>
              </a:lnSpc>
              <a:spcBef>
                <a:spcPts val="0"/>
              </a:spcBef>
              <a:spcAft>
                <a:spcPts val="0"/>
              </a:spcAft>
              <a:buSzPts val="1800"/>
              <a:buNone/>
              <a:defRPr sz="1800" b="0">
                <a:solidFill>
                  <a:schemeClr val="lt1"/>
                </a:solidFill>
              </a:defRPr>
            </a:lvl9pPr>
          </a:lstStyle>
          <a:p>
            <a:endParaRPr/>
          </a:p>
        </p:txBody>
      </p:sp>
      <p:sp>
        <p:nvSpPr>
          <p:cNvPr id="39" name="Google Shape;39;p132"/>
          <p:cNvSpPr txBox="1">
            <a:spLocks noGrp="1"/>
          </p:cNvSpPr>
          <p:nvPr>
            <p:ph type="subTitle" idx="3"/>
          </p:nvPr>
        </p:nvSpPr>
        <p:spPr>
          <a:xfrm>
            <a:off x="77380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lt1"/>
                </a:solidFill>
              </a:defRPr>
            </a:lvl1pPr>
            <a:lvl2pPr lvl="1" algn="l">
              <a:lnSpc>
                <a:spcPct val="125000"/>
              </a:lnSpc>
              <a:spcBef>
                <a:spcPts val="0"/>
              </a:spcBef>
              <a:spcAft>
                <a:spcPts val="0"/>
              </a:spcAft>
              <a:buSzPts val="1800"/>
              <a:buNone/>
              <a:defRPr sz="1800" b="0">
                <a:solidFill>
                  <a:schemeClr val="lt1"/>
                </a:solidFill>
              </a:defRPr>
            </a:lvl2pPr>
            <a:lvl3pPr lvl="2" algn="l">
              <a:lnSpc>
                <a:spcPct val="125000"/>
              </a:lnSpc>
              <a:spcBef>
                <a:spcPts val="0"/>
              </a:spcBef>
              <a:spcAft>
                <a:spcPts val="0"/>
              </a:spcAft>
              <a:buSzPts val="1800"/>
              <a:buNone/>
              <a:defRPr sz="1800" b="0">
                <a:solidFill>
                  <a:schemeClr val="lt1"/>
                </a:solidFill>
              </a:defRPr>
            </a:lvl3pPr>
            <a:lvl4pPr lvl="3" algn="l">
              <a:lnSpc>
                <a:spcPct val="125000"/>
              </a:lnSpc>
              <a:spcBef>
                <a:spcPts val="0"/>
              </a:spcBef>
              <a:spcAft>
                <a:spcPts val="0"/>
              </a:spcAft>
              <a:buSzPts val="1800"/>
              <a:buNone/>
              <a:defRPr sz="1800" b="0">
                <a:solidFill>
                  <a:schemeClr val="lt1"/>
                </a:solidFill>
              </a:defRPr>
            </a:lvl4pPr>
            <a:lvl5pPr lvl="4" algn="l">
              <a:lnSpc>
                <a:spcPct val="125000"/>
              </a:lnSpc>
              <a:spcBef>
                <a:spcPts val="0"/>
              </a:spcBef>
              <a:spcAft>
                <a:spcPts val="0"/>
              </a:spcAft>
              <a:buSzPts val="1800"/>
              <a:buNone/>
              <a:defRPr sz="1800" b="0">
                <a:solidFill>
                  <a:schemeClr val="lt1"/>
                </a:solidFill>
              </a:defRPr>
            </a:lvl5pPr>
            <a:lvl6pPr lvl="5" algn="l">
              <a:lnSpc>
                <a:spcPct val="125000"/>
              </a:lnSpc>
              <a:spcBef>
                <a:spcPts val="0"/>
              </a:spcBef>
              <a:spcAft>
                <a:spcPts val="0"/>
              </a:spcAft>
              <a:buSzPts val="1800"/>
              <a:buNone/>
              <a:defRPr sz="1800" b="0">
                <a:solidFill>
                  <a:schemeClr val="lt1"/>
                </a:solidFill>
              </a:defRPr>
            </a:lvl6pPr>
            <a:lvl7pPr lvl="6" algn="l">
              <a:lnSpc>
                <a:spcPct val="125000"/>
              </a:lnSpc>
              <a:spcBef>
                <a:spcPts val="0"/>
              </a:spcBef>
              <a:spcAft>
                <a:spcPts val="0"/>
              </a:spcAft>
              <a:buSzPts val="1800"/>
              <a:buNone/>
              <a:defRPr sz="1800" b="0">
                <a:solidFill>
                  <a:schemeClr val="lt1"/>
                </a:solidFill>
              </a:defRPr>
            </a:lvl7pPr>
            <a:lvl8pPr lvl="7" algn="l">
              <a:lnSpc>
                <a:spcPct val="125000"/>
              </a:lnSpc>
              <a:spcBef>
                <a:spcPts val="0"/>
              </a:spcBef>
              <a:spcAft>
                <a:spcPts val="0"/>
              </a:spcAft>
              <a:buSzPts val="1800"/>
              <a:buNone/>
              <a:defRPr sz="1800" b="0">
                <a:solidFill>
                  <a:schemeClr val="lt1"/>
                </a:solidFill>
              </a:defRPr>
            </a:lvl8pPr>
            <a:lvl9pPr lvl="8" algn="l">
              <a:lnSpc>
                <a:spcPct val="125000"/>
              </a:lnSpc>
              <a:spcBef>
                <a:spcPts val="0"/>
              </a:spcBef>
              <a:spcAft>
                <a:spcPts val="0"/>
              </a:spcAft>
              <a:buSzPts val="1800"/>
              <a:buNone/>
              <a:defRPr sz="1800" b="0">
                <a:solidFill>
                  <a:schemeClr val="lt1"/>
                </a:solidFill>
              </a:defRPr>
            </a:lvl9pPr>
          </a:lstStyle>
          <a:p>
            <a:endParaRPr/>
          </a:p>
        </p:txBody>
      </p:sp>
      <p:sp>
        <p:nvSpPr>
          <p:cNvPr id="40" name="Google Shape;40;p132"/>
          <p:cNvSpPr txBox="1">
            <a:spLocks noGrp="1"/>
          </p:cNvSpPr>
          <p:nvPr>
            <p:ph type="ctrTitle"/>
          </p:nvPr>
        </p:nvSpPr>
        <p:spPr>
          <a:xfrm>
            <a:off x="704100" y="3402676"/>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5600"/>
              <a:buNone/>
              <a:defRPr>
                <a:solidFill>
                  <a:schemeClr val="lt1"/>
                </a:solidFill>
              </a:defRPr>
            </a:lvl1pPr>
            <a:lvl2pPr lvl="1" algn="l">
              <a:lnSpc>
                <a:spcPct val="100000"/>
              </a:lnSpc>
              <a:spcBef>
                <a:spcPts val="0"/>
              </a:spcBef>
              <a:spcAft>
                <a:spcPts val="0"/>
              </a:spcAft>
              <a:buClr>
                <a:schemeClr val="lt1"/>
              </a:buClr>
              <a:buSzPts val="5600"/>
              <a:buNone/>
              <a:defRPr>
                <a:solidFill>
                  <a:schemeClr val="lt1"/>
                </a:solidFill>
              </a:defRPr>
            </a:lvl2pPr>
            <a:lvl3pPr lvl="2" algn="l">
              <a:lnSpc>
                <a:spcPct val="100000"/>
              </a:lnSpc>
              <a:spcBef>
                <a:spcPts val="0"/>
              </a:spcBef>
              <a:spcAft>
                <a:spcPts val="0"/>
              </a:spcAft>
              <a:buClr>
                <a:schemeClr val="lt1"/>
              </a:buClr>
              <a:buSzPts val="5600"/>
              <a:buNone/>
              <a:defRPr>
                <a:solidFill>
                  <a:schemeClr val="lt1"/>
                </a:solidFill>
              </a:defRPr>
            </a:lvl3pPr>
            <a:lvl4pPr lvl="3" algn="l">
              <a:lnSpc>
                <a:spcPct val="100000"/>
              </a:lnSpc>
              <a:spcBef>
                <a:spcPts val="0"/>
              </a:spcBef>
              <a:spcAft>
                <a:spcPts val="0"/>
              </a:spcAft>
              <a:buClr>
                <a:schemeClr val="lt1"/>
              </a:buClr>
              <a:buSzPts val="5600"/>
              <a:buNone/>
              <a:defRPr>
                <a:solidFill>
                  <a:schemeClr val="lt1"/>
                </a:solidFill>
              </a:defRPr>
            </a:lvl4pPr>
            <a:lvl5pPr lvl="4" algn="l">
              <a:lnSpc>
                <a:spcPct val="100000"/>
              </a:lnSpc>
              <a:spcBef>
                <a:spcPts val="0"/>
              </a:spcBef>
              <a:spcAft>
                <a:spcPts val="0"/>
              </a:spcAft>
              <a:buClr>
                <a:schemeClr val="lt1"/>
              </a:buClr>
              <a:buSzPts val="5600"/>
              <a:buNone/>
              <a:defRPr>
                <a:solidFill>
                  <a:schemeClr val="lt1"/>
                </a:solidFill>
              </a:defRPr>
            </a:lvl5pPr>
            <a:lvl6pPr lvl="5" algn="l">
              <a:lnSpc>
                <a:spcPct val="100000"/>
              </a:lnSpc>
              <a:spcBef>
                <a:spcPts val="0"/>
              </a:spcBef>
              <a:spcAft>
                <a:spcPts val="0"/>
              </a:spcAft>
              <a:buClr>
                <a:schemeClr val="lt1"/>
              </a:buClr>
              <a:buSzPts val="5600"/>
              <a:buNone/>
              <a:defRPr>
                <a:solidFill>
                  <a:schemeClr val="lt1"/>
                </a:solidFill>
              </a:defRPr>
            </a:lvl6pPr>
            <a:lvl7pPr lvl="6" algn="l">
              <a:lnSpc>
                <a:spcPct val="100000"/>
              </a:lnSpc>
              <a:spcBef>
                <a:spcPts val="0"/>
              </a:spcBef>
              <a:spcAft>
                <a:spcPts val="0"/>
              </a:spcAft>
              <a:buClr>
                <a:schemeClr val="lt1"/>
              </a:buClr>
              <a:buSzPts val="5600"/>
              <a:buNone/>
              <a:defRPr>
                <a:solidFill>
                  <a:schemeClr val="lt1"/>
                </a:solidFill>
              </a:defRPr>
            </a:lvl7pPr>
            <a:lvl8pPr lvl="7" algn="l">
              <a:lnSpc>
                <a:spcPct val="100000"/>
              </a:lnSpc>
              <a:spcBef>
                <a:spcPts val="0"/>
              </a:spcBef>
              <a:spcAft>
                <a:spcPts val="0"/>
              </a:spcAft>
              <a:buClr>
                <a:schemeClr val="lt1"/>
              </a:buClr>
              <a:buSzPts val="5600"/>
              <a:buNone/>
              <a:defRPr>
                <a:solidFill>
                  <a:schemeClr val="lt1"/>
                </a:solidFill>
              </a:defRPr>
            </a:lvl8pPr>
            <a:lvl9pPr lvl="8" algn="l">
              <a:lnSpc>
                <a:spcPct val="100000"/>
              </a:lnSpc>
              <a:spcBef>
                <a:spcPts val="0"/>
              </a:spcBef>
              <a:spcAft>
                <a:spcPts val="0"/>
              </a:spcAft>
              <a:buClr>
                <a:schemeClr val="lt1"/>
              </a:buClr>
              <a:buSzPts val="5600"/>
              <a:buNone/>
              <a:defRPr>
                <a:solidFill>
                  <a:schemeClr val="lt1"/>
                </a:solidFill>
              </a:defRPr>
            </a:lvl9pPr>
          </a:lstStyle>
          <a:p>
            <a:endParaRPr/>
          </a:p>
        </p:txBody>
      </p:sp>
      <p:sp>
        <p:nvSpPr>
          <p:cNvPr id="41" name="Google Shape;41;p132"/>
          <p:cNvSpPr txBox="1">
            <a:spLocks noGrp="1"/>
          </p:cNvSpPr>
          <p:nvPr>
            <p:ph type="subTitle" idx="4"/>
          </p:nvPr>
        </p:nvSpPr>
        <p:spPr>
          <a:xfrm>
            <a:off x="704100" y="5597246"/>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solidFill>
                  <a:schemeClr val="lt1"/>
                </a:solidFill>
              </a:defRPr>
            </a:lvl2pPr>
            <a:lvl3pPr lvl="2" algn="l">
              <a:lnSpc>
                <a:spcPct val="125000"/>
              </a:lnSpc>
              <a:spcBef>
                <a:spcPts val="0"/>
              </a:spcBef>
              <a:spcAft>
                <a:spcPts val="0"/>
              </a:spcAft>
              <a:buSzPts val="1800"/>
              <a:buNone/>
              <a:defRPr sz="1800">
                <a:solidFill>
                  <a:schemeClr val="lt1"/>
                </a:solidFill>
              </a:defRPr>
            </a:lvl3pPr>
            <a:lvl4pPr lvl="3" algn="l">
              <a:lnSpc>
                <a:spcPct val="125000"/>
              </a:lnSpc>
              <a:spcBef>
                <a:spcPts val="0"/>
              </a:spcBef>
              <a:spcAft>
                <a:spcPts val="0"/>
              </a:spcAft>
              <a:buSzPts val="1800"/>
              <a:buNone/>
              <a:defRPr sz="1800">
                <a:solidFill>
                  <a:schemeClr val="lt1"/>
                </a:solidFill>
              </a:defRPr>
            </a:lvl4pPr>
            <a:lvl5pPr lvl="4" algn="l">
              <a:lnSpc>
                <a:spcPct val="125000"/>
              </a:lnSpc>
              <a:spcBef>
                <a:spcPts val="0"/>
              </a:spcBef>
              <a:spcAft>
                <a:spcPts val="0"/>
              </a:spcAft>
              <a:buSzPts val="1800"/>
              <a:buNone/>
              <a:defRPr sz="1800">
                <a:solidFill>
                  <a:schemeClr val="lt1"/>
                </a:solidFill>
              </a:defRPr>
            </a:lvl5pPr>
            <a:lvl6pPr lvl="5" algn="l">
              <a:lnSpc>
                <a:spcPct val="125000"/>
              </a:lnSpc>
              <a:spcBef>
                <a:spcPts val="0"/>
              </a:spcBef>
              <a:spcAft>
                <a:spcPts val="0"/>
              </a:spcAft>
              <a:buSzPts val="1800"/>
              <a:buNone/>
              <a:defRPr sz="1800">
                <a:solidFill>
                  <a:schemeClr val="lt1"/>
                </a:solidFill>
              </a:defRPr>
            </a:lvl6pPr>
            <a:lvl7pPr lvl="6" algn="l">
              <a:lnSpc>
                <a:spcPct val="125000"/>
              </a:lnSpc>
              <a:spcBef>
                <a:spcPts val="0"/>
              </a:spcBef>
              <a:spcAft>
                <a:spcPts val="0"/>
              </a:spcAft>
              <a:buSzPts val="1800"/>
              <a:buNone/>
              <a:defRPr sz="1800">
                <a:solidFill>
                  <a:schemeClr val="lt1"/>
                </a:solidFill>
              </a:defRPr>
            </a:lvl7pPr>
            <a:lvl8pPr lvl="7" algn="l">
              <a:lnSpc>
                <a:spcPct val="125000"/>
              </a:lnSpc>
              <a:spcBef>
                <a:spcPts val="0"/>
              </a:spcBef>
              <a:spcAft>
                <a:spcPts val="0"/>
              </a:spcAft>
              <a:buSzPts val="1800"/>
              <a:buNone/>
              <a:defRPr sz="1800">
                <a:solidFill>
                  <a:schemeClr val="lt1"/>
                </a:solidFill>
              </a:defRPr>
            </a:lvl8pPr>
            <a:lvl9pPr lvl="8" algn="l">
              <a:lnSpc>
                <a:spcPct val="125000"/>
              </a:lnSpc>
              <a:spcBef>
                <a:spcPts val="0"/>
              </a:spcBef>
              <a:spcAft>
                <a:spcPts val="0"/>
              </a:spcAft>
              <a:buSzPts val="1800"/>
              <a:buNone/>
              <a:defRPr sz="1800">
                <a:solidFill>
                  <a:schemeClr val="lt1"/>
                </a:solidFill>
              </a:defRPr>
            </a:lvl9pPr>
          </a:lstStyle>
          <a:p>
            <a:endParaRPr/>
          </a:p>
        </p:txBody>
      </p:sp>
      <p:grpSp>
        <p:nvGrpSpPr>
          <p:cNvPr id="42" name="Google Shape;42;p132"/>
          <p:cNvGrpSpPr/>
          <p:nvPr/>
        </p:nvGrpSpPr>
        <p:grpSpPr>
          <a:xfrm>
            <a:off x="15867399" y="9251826"/>
            <a:ext cx="1725920" cy="347510"/>
            <a:chOff x="15867399" y="9251826"/>
            <a:chExt cx="1725920" cy="347510"/>
          </a:xfrm>
        </p:grpSpPr>
        <p:grpSp>
          <p:nvGrpSpPr>
            <p:cNvPr id="43" name="Google Shape;43;p132"/>
            <p:cNvGrpSpPr/>
            <p:nvPr/>
          </p:nvGrpSpPr>
          <p:grpSpPr>
            <a:xfrm>
              <a:off x="16500868" y="9262980"/>
              <a:ext cx="1092451" cy="336217"/>
              <a:chOff x="4940894" y="2609525"/>
              <a:chExt cx="5500759" cy="1694643"/>
            </a:xfrm>
          </p:grpSpPr>
          <p:sp>
            <p:nvSpPr>
              <p:cNvPr id="44" name="Google Shape;44;p132"/>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 name="Google Shape;45;p132"/>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 name="Google Shape;46;p132"/>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 name="Google Shape;47;p132"/>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48" name="Google Shape;48;p132"/>
            <p:cNvGrpSpPr/>
            <p:nvPr/>
          </p:nvGrpSpPr>
          <p:grpSpPr>
            <a:xfrm>
              <a:off x="15867399" y="9251826"/>
              <a:ext cx="523393" cy="347510"/>
              <a:chOff x="1751220" y="2553305"/>
              <a:chExt cx="2635412" cy="1751564"/>
            </a:xfrm>
          </p:grpSpPr>
          <p:grpSp>
            <p:nvGrpSpPr>
              <p:cNvPr id="49" name="Google Shape;49;p132"/>
              <p:cNvGrpSpPr/>
              <p:nvPr/>
            </p:nvGrpSpPr>
            <p:grpSpPr>
              <a:xfrm>
                <a:off x="1751220" y="2553305"/>
                <a:ext cx="2635412" cy="1751564"/>
                <a:chOff x="1751220" y="2553305"/>
                <a:chExt cx="2635412" cy="1751564"/>
              </a:xfrm>
            </p:grpSpPr>
            <p:sp>
              <p:nvSpPr>
                <p:cNvPr id="50" name="Google Shape;50;p132"/>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 name="Google Shape;51;p132"/>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 name="Google Shape;52;p132"/>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 name="Google Shape;53;p132"/>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54" name="Google Shape;54;p132"/>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67_Stats (Third)">
  <p:cSld name="TITLE_1_2_3">
    <p:spTree>
      <p:nvGrpSpPr>
        <p:cNvPr id="1" name="Shape 231"/>
        <p:cNvGrpSpPr/>
        <p:nvPr/>
      </p:nvGrpSpPr>
      <p:grpSpPr>
        <a:xfrm>
          <a:off x="0" y="0"/>
          <a:ext cx="0" cy="0"/>
          <a:chOff x="0" y="0"/>
          <a:chExt cx="0" cy="0"/>
        </a:xfrm>
      </p:grpSpPr>
      <p:sp>
        <p:nvSpPr>
          <p:cNvPr id="232" name="Google Shape;232;p159"/>
          <p:cNvSpPr txBox="1">
            <a:spLocks noGrp="1"/>
          </p:cNvSpPr>
          <p:nvPr>
            <p:ph type="ctrTitle"/>
          </p:nvPr>
        </p:nvSpPr>
        <p:spPr>
          <a:xfrm>
            <a:off x="699500" y="2535925"/>
            <a:ext cx="10561200" cy="43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33" name="Google Shape;233;p159"/>
          <p:cNvSpPr txBox="1">
            <a:spLocks noGrp="1"/>
          </p:cNvSpPr>
          <p:nvPr>
            <p:ph type="subTitle" idx="1"/>
          </p:nvPr>
        </p:nvSpPr>
        <p:spPr>
          <a:xfrm>
            <a:off x="699535" y="6864100"/>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34" name="Google Shape;234;p159"/>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35" name="Google Shape;235;p159"/>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Text and Phone Screen">
  <p:cSld name="Agenda_1_1_2_1_1_1_2_2_2_1_1_1">
    <p:spTree>
      <p:nvGrpSpPr>
        <p:cNvPr id="1" name="Shape 2465"/>
        <p:cNvGrpSpPr/>
        <p:nvPr/>
      </p:nvGrpSpPr>
      <p:grpSpPr>
        <a:xfrm>
          <a:off x="0" y="0"/>
          <a:ext cx="0" cy="0"/>
          <a:chOff x="0" y="0"/>
          <a:chExt cx="0" cy="0"/>
        </a:xfrm>
      </p:grpSpPr>
      <p:sp>
        <p:nvSpPr>
          <p:cNvPr id="2466" name="Google Shape;2466;g3d151b725fa_0_2473"/>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67" name="Google Shape;2467;g3d151b725fa_0_2473"/>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68" name="Google Shape;2468;g3d151b725fa_0_2473"/>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Text and Phone Screen - white ">
  <p:cSld name="Agenda_1_1_2_1_1_1_2_2_1_1_1_1_1">
    <p:bg>
      <p:bgPr>
        <a:solidFill>
          <a:schemeClr val="lt1"/>
        </a:solidFill>
        <a:effectLst/>
      </p:bgPr>
    </p:bg>
    <p:spTree>
      <p:nvGrpSpPr>
        <p:cNvPr id="1" name="Shape 2469"/>
        <p:cNvGrpSpPr/>
        <p:nvPr/>
      </p:nvGrpSpPr>
      <p:grpSpPr>
        <a:xfrm>
          <a:off x="0" y="0"/>
          <a:ext cx="0" cy="0"/>
          <a:chOff x="0" y="0"/>
          <a:chExt cx="0" cy="0"/>
        </a:xfrm>
      </p:grpSpPr>
      <p:pic>
        <p:nvPicPr>
          <p:cNvPr id="2470" name="Google Shape;2470;g3d151b725fa_0_2477" title="Screenshot 2025-07-29 at 12.58.00 PM.jpeg"/>
          <p:cNvPicPr preferRelativeResize="0"/>
          <p:nvPr/>
        </p:nvPicPr>
        <p:blipFill>
          <a:blip r:embed="rId2">
            <a:alphaModFix/>
          </a:blip>
          <a:stretch>
            <a:fillRect/>
          </a:stretch>
        </p:blipFill>
        <p:spPr>
          <a:xfrm>
            <a:off x="10688250" y="1734150"/>
            <a:ext cx="3539400" cy="7695600"/>
          </a:xfrm>
          <a:prstGeom prst="roundRect">
            <a:avLst>
              <a:gd name="adj" fmla="val 9325"/>
            </a:avLst>
          </a:prstGeom>
          <a:noFill/>
          <a:ln w="19050" cap="flat" cmpd="sng">
            <a:solidFill>
              <a:srgbClr val="FF0069"/>
            </a:solidFill>
            <a:prstDash val="solid"/>
            <a:round/>
            <a:headEnd type="none" w="sm" len="sm"/>
            <a:tailEnd type="none" w="sm" len="sm"/>
          </a:ln>
        </p:spPr>
      </p:pic>
      <p:sp>
        <p:nvSpPr>
          <p:cNvPr id="2471" name="Google Shape;2471;g3d151b725fa_0_2477"/>
          <p:cNvSpPr txBox="1">
            <a:spLocks noGrp="1"/>
          </p:cNvSpPr>
          <p:nvPr>
            <p:ph type="body" idx="1"/>
          </p:nvPr>
        </p:nvSpPr>
        <p:spPr>
          <a:xfrm>
            <a:off x="486650" y="3451750"/>
            <a:ext cx="7396800" cy="59778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dk1"/>
              </a:buClr>
              <a:buSzPts val="3200"/>
              <a:buChar char="●"/>
              <a:defRPr sz="3200">
                <a:solidFill>
                  <a:schemeClr val="dk1"/>
                </a:solidFill>
              </a:defRPr>
            </a:lvl1pPr>
            <a:lvl2pPr marL="914400" lvl="1" indent="-431800">
              <a:spcBef>
                <a:spcPts val="0"/>
              </a:spcBef>
              <a:spcAft>
                <a:spcPts val="0"/>
              </a:spcAft>
              <a:buClr>
                <a:schemeClr val="dk1"/>
              </a:buClr>
              <a:buSzPts val="3200"/>
              <a:buChar char="○"/>
              <a:defRPr sz="3200">
                <a:solidFill>
                  <a:schemeClr val="dk1"/>
                </a:solidFill>
              </a:defRPr>
            </a:lvl2pPr>
            <a:lvl3pPr marL="1371600" lvl="2" indent="-431800">
              <a:spcBef>
                <a:spcPts val="0"/>
              </a:spcBef>
              <a:spcAft>
                <a:spcPts val="0"/>
              </a:spcAft>
              <a:buClr>
                <a:schemeClr val="dk1"/>
              </a:buClr>
              <a:buSzPts val="3200"/>
              <a:buChar char="■"/>
              <a:defRPr sz="3200">
                <a:solidFill>
                  <a:schemeClr val="dk1"/>
                </a:solidFill>
              </a:defRPr>
            </a:lvl3pPr>
            <a:lvl4pPr marL="1828800" lvl="3" indent="-431800">
              <a:spcBef>
                <a:spcPts val="0"/>
              </a:spcBef>
              <a:spcAft>
                <a:spcPts val="0"/>
              </a:spcAft>
              <a:buClr>
                <a:schemeClr val="dk1"/>
              </a:buClr>
              <a:buSzPts val="3200"/>
              <a:buChar char="●"/>
              <a:defRPr sz="3200">
                <a:solidFill>
                  <a:schemeClr val="dk1"/>
                </a:solidFill>
              </a:defRPr>
            </a:lvl4pPr>
            <a:lvl5pPr marL="2286000" lvl="4" indent="-431800">
              <a:spcBef>
                <a:spcPts val="0"/>
              </a:spcBef>
              <a:spcAft>
                <a:spcPts val="0"/>
              </a:spcAft>
              <a:buClr>
                <a:schemeClr val="dk1"/>
              </a:buClr>
              <a:buSzPts val="3200"/>
              <a:buChar char="○"/>
              <a:defRPr sz="3200">
                <a:solidFill>
                  <a:schemeClr val="dk1"/>
                </a:solidFill>
              </a:defRPr>
            </a:lvl5pPr>
            <a:lvl6pPr marL="2743200" lvl="5" indent="-431800">
              <a:spcBef>
                <a:spcPts val="0"/>
              </a:spcBef>
              <a:spcAft>
                <a:spcPts val="0"/>
              </a:spcAft>
              <a:buClr>
                <a:schemeClr val="dk1"/>
              </a:buClr>
              <a:buSzPts val="3200"/>
              <a:buChar char="■"/>
              <a:defRPr sz="3200">
                <a:solidFill>
                  <a:schemeClr val="dk1"/>
                </a:solidFill>
              </a:defRPr>
            </a:lvl6pPr>
            <a:lvl7pPr marL="3200400" lvl="6" indent="-431800">
              <a:spcBef>
                <a:spcPts val="0"/>
              </a:spcBef>
              <a:spcAft>
                <a:spcPts val="0"/>
              </a:spcAft>
              <a:buClr>
                <a:schemeClr val="dk1"/>
              </a:buClr>
              <a:buSzPts val="3200"/>
              <a:buChar char="●"/>
              <a:defRPr sz="3200">
                <a:solidFill>
                  <a:schemeClr val="dk1"/>
                </a:solidFill>
              </a:defRPr>
            </a:lvl7pPr>
            <a:lvl8pPr marL="3657600" lvl="7" indent="-431800">
              <a:spcBef>
                <a:spcPts val="0"/>
              </a:spcBef>
              <a:spcAft>
                <a:spcPts val="0"/>
              </a:spcAft>
              <a:buClr>
                <a:schemeClr val="dk1"/>
              </a:buClr>
              <a:buSzPts val="3200"/>
              <a:buChar char="○"/>
              <a:defRPr sz="3200">
                <a:solidFill>
                  <a:schemeClr val="dk1"/>
                </a:solidFill>
              </a:defRPr>
            </a:lvl8pPr>
            <a:lvl9pPr marL="4114800" lvl="8" indent="-431800">
              <a:spcBef>
                <a:spcPts val="0"/>
              </a:spcBef>
              <a:spcAft>
                <a:spcPts val="0"/>
              </a:spcAft>
              <a:buClr>
                <a:schemeClr val="dk1"/>
              </a:buClr>
              <a:buSzPts val="3200"/>
              <a:buChar char="■"/>
              <a:defRPr sz="3200">
                <a:solidFill>
                  <a:schemeClr val="dk1"/>
                </a:solidFill>
              </a:defRPr>
            </a:lvl9pPr>
          </a:lstStyle>
          <a:p>
            <a:endParaRPr/>
          </a:p>
        </p:txBody>
      </p:sp>
      <p:sp>
        <p:nvSpPr>
          <p:cNvPr id="2472" name="Google Shape;2472;g3d151b725fa_0_2477"/>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473" name="Google Shape;2473;g3d151b725fa_0_2477"/>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Title and Images Multi">
  <p:cSld name="Agenda_1_1_2_1_1_1_2_2_2_1_1_1_1">
    <p:spTree>
      <p:nvGrpSpPr>
        <p:cNvPr id="1" name="Shape 2474"/>
        <p:cNvGrpSpPr/>
        <p:nvPr/>
      </p:nvGrpSpPr>
      <p:grpSpPr>
        <a:xfrm>
          <a:off x="0" y="0"/>
          <a:ext cx="0" cy="0"/>
          <a:chOff x="0" y="0"/>
          <a:chExt cx="0" cy="0"/>
        </a:xfrm>
      </p:grpSpPr>
      <p:sp>
        <p:nvSpPr>
          <p:cNvPr id="2475" name="Google Shape;2475;g3d151b725fa_0_2482"/>
          <p:cNvSpPr>
            <a:spLocks noGrp="1"/>
          </p:cNvSpPr>
          <p:nvPr>
            <p:ph type="pic" idx="2"/>
          </p:nvPr>
        </p:nvSpPr>
        <p:spPr>
          <a:xfrm>
            <a:off x="457200" y="2571750"/>
            <a:ext cx="2988000" cy="3298200"/>
          </a:xfrm>
          <a:prstGeom prst="rect">
            <a:avLst/>
          </a:prstGeom>
          <a:solidFill>
            <a:schemeClr val="lt2"/>
          </a:solidFill>
          <a:ln>
            <a:noFill/>
          </a:ln>
        </p:spPr>
      </p:sp>
      <p:sp>
        <p:nvSpPr>
          <p:cNvPr id="2476" name="Google Shape;2476;g3d151b725fa_0_2482"/>
          <p:cNvSpPr>
            <a:spLocks noGrp="1"/>
          </p:cNvSpPr>
          <p:nvPr>
            <p:ph type="pic" idx="3"/>
          </p:nvPr>
        </p:nvSpPr>
        <p:spPr>
          <a:xfrm>
            <a:off x="3608426" y="2571750"/>
            <a:ext cx="2592000" cy="3298200"/>
          </a:xfrm>
          <a:prstGeom prst="rect">
            <a:avLst/>
          </a:prstGeom>
          <a:solidFill>
            <a:schemeClr val="lt2"/>
          </a:solidFill>
          <a:ln>
            <a:noFill/>
          </a:ln>
        </p:spPr>
      </p:sp>
      <p:sp>
        <p:nvSpPr>
          <p:cNvPr id="2477" name="Google Shape;2477;g3d151b725fa_0_2482"/>
          <p:cNvSpPr>
            <a:spLocks noGrp="1"/>
          </p:cNvSpPr>
          <p:nvPr>
            <p:ph type="pic" idx="4"/>
          </p:nvPr>
        </p:nvSpPr>
        <p:spPr>
          <a:xfrm>
            <a:off x="457200" y="6000750"/>
            <a:ext cx="5731800" cy="3422400"/>
          </a:xfrm>
          <a:prstGeom prst="rect">
            <a:avLst/>
          </a:prstGeom>
          <a:solidFill>
            <a:schemeClr val="lt2"/>
          </a:solidFill>
          <a:ln>
            <a:noFill/>
          </a:ln>
        </p:spPr>
      </p:sp>
      <p:sp>
        <p:nvSpPr>
          <p:cNvPr id="2478" name="Google Shape;2478;g3d151b725fa_0_2482"/>
          <p:cNvSpPr>
            <a:spLocks noGrp="1"/>
          </p:cNvSpPr>
          <p:nvPr>
            <p:ph type="pic" idx="5"/>
          </p:nvPr>
        </p:nvSpPr>
        <p:spPr>
          <a:xfrm>
            <a:off x="6338600" y="2571900"/>
            <a:ext cx="5615400" cy="6851400"/>
          </a:xfrm>
          <a:prstGeom prst="rect">
            <a:avLst/>
          </a:prstGeom>
          <a:solidFill>
            <a:schemeClr val="lt2"/>
          </a:solidFill>
          <a:ln>
            <a:noFill/>
          </a:ln>
        </p:spPr>
      </p:sp>
      <p:sp>
        <p:nvSpPr>
          <p:cNvPr id="2479" name="Google Shape;2479;g3d151b725fa_0_2482"/>
          <p:cNvSpPr>
            <a:spLocks noGrp="1"/>
          </p:cNvSpPr>
          <p:nvPr>
            <p:ph type="pic" idx="6"/>
          </p:nvPr>
        </p:nvSpPr>
        <p:spPr>
          <a:xfrm>
            <a:off x="12096700" y="2571900"/>
            <a:ext cx="5731800" cy="4429200"/>
          </a:xfrm>
          <a:prstGeom prst="rect">
            <a:avLst/>
          </a:prstGeom>
          <a:solidFill>
            <a:schemeClr val="lt2"/>
          </a:solidFill>
          <a:ln>
            <a:noFill/>
          </a:ln>
        </p:spPr>
      </p:sp>
      <p:sp>
        <p:nvSpPr>
          <p:cNvPr id="2480" name="Google Shape;2480;g3d151b725fa_0_2482"/>
          <p:cNvSpPr>
            <a:spLocks noGrp="1"/>
          </p:cNvSpPr>
          <p:nvPr>
            <p:ph type="pic" idx="7"/>
          </p:nvPr>
        </p:nvSpPr>
        <p:spPr>
          <a:xfrm>
            <a:off x="12096700" y="7125050"/>
            <a:ext cx="2602200" cy="2298000"/>
          </a:xfrm>
          <a:prstGeom prst="rect">
            <a:avLst/>
          </a:prstGeom>
          <a:solidFill>
            <a:schemeClr val="lt2"/>
          </a:solidFill>
          <a:ln>
            <a:noFill/>
          </a:ln>
        </p:spPr>
      </p:sp>
      <p:sp>
        <p:nvSpPr>
          <p:cNvPr id="2481" name="Google Shape;2481;g3d151b725fa_0_2482"/>
          <p:cNvSpPr>
            <a:spLocks noGrp="1"/>
          </p:cNvSpPr>
          <p:nvPr>
            <p:ph type="pic" idx="8"/>
          </p:nvPr>
        </p:nvSpPr>
        <p:spPr>
          <a:xfrm>
            <a:off x="14843000" y="7125050"/>
            <a:ext cx="2988000" cy="2298000"/>
          </a:xfrm>
          <a:prstGeom prst="rect">
            <a:avLst/>
          </a:prstGeom>
          <a:solidFill>
            <a:schemeClr val="lt2"/>
          </a:solidFill>
          <a:ln>
            <a:noFill/>
          </a:ln>
        </p:spPr>
      </p:sp>
      <p:sp>
        <p:nvSpPr>
          <p:cNvPr id="2482" name="Google Shape;2482;g3d151b725fa_0_2482"/>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483" name="Google Shape;2483;g3d151b725fa_0_2482"/>
          <p:cNvSpPr txBox="1">
            <a:spLocks noGrp="1"/>
          </p:cNvSpPr>
          <p:nvPr>
            <p:ph type="title" idx="9"/>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Images Multi 01">
  <p:cSld name="Agenda_1_1_2_1_1_1_2_2_2_1_1_1_1_1">
    <p:spTree>
      <p:nvGrpSpPr>
        <p:cNvPr id="1" name="Shape 2484"/>
        <p:cNvGrpSpPr/>
        <p:nvPr/>
      </p:nvGrpSpPr>
      <p:grpSpPr>
        <a:xfrm>
          <a:off x="0" y="0"/>
          <a:ext cx="0" cy="0"/>
          <a:chOff x="0" y="0"/>
          <a:chExt cx="0" cy="0"/>
        </a:xfrm>
      </p:grpSpPr>
      <p:sp>
        <p:nvSpPr>
          <p:cNvPr id="2485" name="Google Shape;2485;g3d151b725fa_0_2492"/>
          <p:cNvSpPr>
            <a:spLocks noGrp="1"/>
          </p:cNvSpPr>
          <p:nvPr>
            <p:ph type="pic" idx="2"/>
          </p:nvPr>
        </p:nvSpPr>
        <p:spPr>
          <a:xfrm>
            <a:off x="457200" y="1714500"/>
            <a:ext cx="2988000" cy="4155600"/>
          </a:xfrm>
          <a:prstGeom prst="rect">
            <a:avLst/>
          </a:prstGeom>
          <a:solidFill>
            <a:schemeClr val="lt2"/>
          </a:solidFill>
          <a:ln>
            <a:noFill/>
          </a:ln>
        </p:spPr>
      </p:sp>
      <p:sp>
        <p:nvSpPr>
          <p:cNvPr id="2486" name="Google Shape;2486;g3d151b725fa_0_2492"/>
          <p:cNvSpPr>
            <a:spLocks noGrp="1"/>
          </p:cNvSpPr>
          <p:nvPr>
            <p:ph type="pic" idx="3"/>
          </p:nvPr>
        </p:nvSpPr>
        <p:spPr>
          <a:xfrm>
            <a:off x="3601425" y="1714500"/>
            <a:ext cx="2592000" cy="4155600"/>
          </a:xfrm>
          <a:prstGeom prst="rect">
            <a:avLst/>
          </a:prstGeom>
          <a:solidFill>
            <a:schemeClr val="lt2"/>
          </a:solidFill>
          <a:ln>
            <a:noFill/>
          </a:ln>
        </p:spPr>
      </p:sp>
      <p:sp>
        <p:nvSpPr>
          <p:cNvPr id="2487" name="Google Shape;2487;g3d151b725fa_0_2492"/>
          <p:cNvSpPr>
            <a:spLocks noGrp="1"/>
          </p:cNvSpPr>
          <p:nvPr>
            <p:ph type="pic" idx="4"/>
          </p:nvPr>
        </p:nvSpPr>
        <p:spPr>
          <a:xfrm>
            <a:off x="457200" y="6007250"/>
            <a:ext cx="5736600" cy="3423000"/>
          </a:xfrm>
          <a:prstGeom prst="rect">
            <a:avLst/>
          </a:prstGeom>
          <a:solidFill>
            <a:schemeClr val="lt2"/>
          </a:solidFill>
          <a:ln>
            <a:noFill/>
          </a:ln>
        </p:spPr>
      </p:sp>
      <p:sp>
        <p:nvSpPr>
          <p:cNvPr id="2488" name="Google Shape;2488;g3d151b725fa_0_2492"/>
          <p:cNvSpPr>
            <a:spLocks noGrp="1"/>
          </p:cNvSpPr>
          <p:nvPr>
            <p:ph type="pic" idx="5"/>
          </p:nvPr>
        </p:nvSpPr>
        <p:spPr>
          <a:xfrm>
            <a:off x="6334100" y="1715000"/>
            <a:ext cx="5615400" cy="7715400"/>
          </a:xfrm>
          <a:prstGeom prst="rect">
            <a:avLst/>
          </a:prstGeom>
          <a:solidFill>
            <a:schemeClr val="lt2"/>
          </a:solidFill>
          <a:ln>
            <a:noFill/>
          </a:ln>
        </p:spPr>
      </p:sp>
      <p:sp>
        <p:nvSpPr>
          <p:cNvPr id="2489" name="Google Shape;2489;g3d151b725fa_0_2492"/>
          <p:cNvSpPr>
            <a:spLocks noGrp="1"/>
          </p:cNvSpPr>
          <p:nvPr>
            <p:ph type="pic" idx="6"/>
          </p:nvPr>
        </p:nvSpPr>
        <p:spPr>
          <a:xfrm>
            <a:off x="12100400" y="1714500"/>
            <a:ext cx="5736600" cy="4429200"/>
          </a:xfrm>
          <a:prstGeom prst="rect">
            <a:avLst/>
          </a:prstGeom>
          <a:solidFill>
            <a:schemeClr val="lt2"/>
          </a:solidFill>
          <a:ln>
            <a:noFill/>
          </a:ln>
        </p:spPr>
      </p:sp>
      <p:sp>
        <p:nvSpPr>
          <p:cNvPr id="2490" name="Google Shape;2490;g3d151b725fa_0_2492"/>
          <p:cNvSpPr>
            <a:spLocks noGrp="1"/>
          </p:cNvSpPr>
          <p:nvPr>
            <p:ph type="pic" idx="7"/>
          </p:nvPr>
        </p:nvSpPr>
        <p:spPr>
          <a:xfrm>
            <a:off x="12100400" y="6273950"/>
            <a:ext cx="2592000" cy="3155400"/>
          </a:xfrm>
          <a:prstGeom prst="rect">
            <a:avLst/>
          </a:prstGeom>
          <a:solidFill>
            <a:schemeClr val="lt2"/>
          </a:solidFill>
          <a:ln>
            <a:noFill/>
          </a:ln>
        </p:spPr>
      </p:sp>
      <p:sp>
        <p:nvSpPr>
          <p:cNvPr id="2491" name="Google Shape;2491;g3d151b725fa_0_2492"/>
          <p:cNvSpPr>
            <a:spLocks noGrp="1"/>
          </p:cNvSpPr>
          <p:nvPr>
            <p:ph type="pic" idx="8"/>
          </p:nvPr>
        </p:nvSpPr>
        <p:spPr>
          <a:xfrm>
            <a:off x="14843000" y="6273950"/>
            <a:ext cx="2988000" cy="3155400"/>
          </a:xfrm>
          <a:prstGeom prst="rect">
            <a:avLst/>
          </a:prstGeom>
          <a:solidFill>
            <a:schemeClr val="lt2"/>
          </a:solidFill>
          <a:ln>
            <a:noFill/>
          </a:ln>
        </p:spPr>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Images Multi 02">
  <p:cSld name="Agenda_1_1_2_1_1_1_2_2_2_1_1_1_1_1_1">
    <p:spTree>
      <p:nvGrpSpPr>
        <p:cNvPr id="1" name="Shape 2492"/>
        <p:cNvGrpSpPr/>
        <p:nvPr/>
      </p:nvGrpSpPr>
      <p:grpSpPr>
        <a:xfrm>
          <a:off x="0" y="0"/>
          <a:ext cx="0" cy="0"/>
          <a:chOff x="0" y="0"/>
          <a:chExt cx="0" cy="0"/>
        </a:xfrm>
      </p:grpSpPr>
      <p:sp>
        <p:nvSpPr>
          <p:cNvPr id="2493" name="Google Shape;2493;g3d151b725fa_0_2500"/>
          <p:cNvSpPr>
            <a:spLocks noGrp="1"/>
          </p:cNvSpPr>
          <p:nvPr>
            <p:ph type="pic" idx="2"/>
          </p:nvPr>
        </p:nvSpPr>
        <p:spPr>
          <a:xfrm>
            <a:off x="457200" y="1714500"/>
            <a:ext cx="5739600" cy="4155600"/>
          </a:xfrm>
          <a:prstGeom prst="rect">
            <a:avLst/>
          </a:prstGeom>
          <a:solidFill>
            <a:schemeClr val="lt2"/>
          </a:solidFill>
          <a:ln>
            <a:noFill/>
          </a:ln>
        </p:spPr>
      </p:sp>
      <p:sp>
        <p:nvSpPr>
          <p:cNvPr id="2494" name="Google Shape;2494;g3d151b725fa_0_2500"/>
          <p:cNvSpPr>
            <a:spLocks noGrp="1"/>
          </p:cNvSpPr>
          <p:nvPr>
            <p:ph type="pic" idx="3"/>
          </p:nvPr>
        </p:nvSpPr>
        <p:spPr>
          <a:xfrm>
            <a:off x="453850" y="6007250"/>
            <a:ext cx="5739600" cy="3423000"/>
          </a:xfrm>
          <a:prstGeom prst="rect">
            <a:avLst/>
          </a:prstGeom>
          <a:solidFill>
            <a:schemeClr val="lt2"/>
          </a:solidFill>
          <a:ln>
            <a:noFill/>
          </a:ln>
        </p:spPr>
      </p:sp>
      <p:sp>
        <p:nvSpPr>
          <p:cNvPr id="2495" name="Google Shape;2495;g3d151b725fa_0_2500"/>
          <p:cNvSpPr>
            <a:spLocks noGrp="1"/>
          </p:cNvSpPr>
          <p:nvPr>
            <p:ph type="pic" idx="4"/>
          </p:nvPr>
        </p:nvSpPr>
        <p:spPr>
          <a:xfrm>
            <a:off x="6334100" y="1715000"/>
            <a:ext cx="5615400" cy="7715400"/>
          </a:xfrm>
          <a:prstGeom prst="rect">
            <a:avLst/>
          </a:prstGeom>
          <a:solidFill>
            <a:schemeClr val="lt2"/>
          </a:solidFill>
          <a:ln>
            <a:noFill/>
          </a:ln>
        </p:spPr>
      </p:sp>
      <p:sp>
        <p:nvSpPr>
          <p:cNvPr id="2496" name="Google Shape;2496;g3d151b725fa_0_2500"/>
          <p:cNvSpPr>
            <a:spLocks noGrp="1"/>
          </p:cNvSpPr>
          <p:nvPr>
            <p:ph type="pic" idx="5"/>
          </p:nvPr>
        </p:nvSpPr>
        <p:spPr>
          <a:xfrm>
            <a:off x="12100400" y="1714500"/>
            <a:ext cx="5739600" cy="4429200"/>
          </a:xfrm>
          <a:prstGeom prst="rect">
            <a:avLst/>
          </a:prstGeom>
          <a:solidFill>
            <a:schemeClr val="lt2"/>
          </a:solidFill>
          <a:ln>
            <a:noFill/>
          </a:ln>
        </p:spPr>
      </p:sp>
      <p:sp>
        <p:nvSpPr>
          <p:cNvPr id="2497" name="Google Shape;2497;g3d151b725fa_0_2500"/>
          <p:cNvSpPr>
            <a:spLocks noGrp="1"/>
          </p:cNvSpPr>
          <p:nvPr>
            <p:ph type="pic" idx="6"/>
          </p:nvPr>
        </p:nvSpPr>
        <p:spPr>
          <a:xfrm>
            <a:off x="12100400" y="6273950"/>
            <a:ext cx="5739600" cy="3155400"/>
          </a:xfrm>
          <a:prstGeom prst="rect">
            <a:avLst/>
          </a:prstGeom>
          <a:solidFill>
            <a:schemeClr val="lt2"/>
          </a:solidFill>
          <a:ln>
            <a:noFill/>
          </a:ln>
        </p:spPr>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Image Only">
  <p:cSld name="Agenda_1_1_2_1_1_1_2_2_2_1_1_1_1_1_1_1">
    <p:spTree>
      <p:nvGrpSpPr>
        <p:cNvPr id="1" name="Shape 2498"/>
        <p:cNvGrpSpPr/>
        <p:nvPr/>
      </p:nvGrpSpPr>
      <p:grpSpPr>
        <a:xfrm>
          <a:off x="0" y="0"/>
          <a:ext cx="0" cy="0"/>
          <a:chOff x="0" y="0"/>
          <a:chExt cx="0" cy="0"/>
        </a:xfrm>
      </p:grpSpPr>
      <p:pic>
        <p:nvPicPr>
          <p:cNvPr id="2499" name="Google Shape;2499;g3d151b725fa_0_2506" title="fee134db2cb55aa8dfd8a35847b10988.jpg"/>
          <p:cNvPicPr preferRelativeResize="0"/>
          <p:nvPr/>
        </p:nvPicPr>
        <p:blipFill rotWithShape="1">
          <a:blip r:embed="rId2">
            <a:alphaModFix/>
          </a:blip>
          <a:srcRect l="6965" t="12486" r="1627" b="52072"/>
          <a:stretch/>
        </p:blipFill>
        <p:spPr>
          <a:xfrm>
            <a:off x="857250" y="857249"/>
            <a:ext cx="16581698" cy="8572500"/>
          </a:xfrm>
          <a:prstGeom prst="rect">
            <a:avLst/>
          </a:prstGeom>
          <a:solidFill>
            <a:srgbClr val="939598"/>
          </a:solidFill>
          <a:ln>
            <a:noFill/>
          </a:ln>
        </p:spPr>
      </p:pic>
      <p:sp>
        <p:nvSpPr>
          <p:cNvPr id="2500" name="Google Shape;2500;g3d151b725fa_0_2506"/>
          <p:cNvSpPr>
            <a:spLocks noGrp="1"/>
          </p:cNvSpPr>
          <p:nvPr>
            <p:ph type="pic" idx="2"/>
          </p:nvPr>
        </p:nvSpPr>
        <p:spPr>
          <a:xfrm>
            <a:off x="457200" y="857250"/>
            <a:ext cx="17373600" cy="8524800"/>
          </a:xfrm>
          <a:prstGeom prst="rect">
            <a:avLst/>
          </a:prstGeom>
          <a:solidFill>
            <a:schemeClr val="lt2"/>
          </a:solidFill>
          <a:ln>
            <a:noFill/>
          </a:ln>
        </p:spPr>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3-up Images and Caption 01">
  <p:cSld name="Agenda_1_1_2_1_1_1_2_2_2_1_1_1_1_1_1_1_1">
    <p:spTree>
      <p:nvGrpSpPr>
        <p:cNvPr id="1" name="Shape 2501"/>
        <p:cNvGrpSpPr/>
        <p:nvPr/>
      </p:nvGrpSpPr>
      <p:grpSpPr>
        <a:xfrm>
          <a:off x="0" y="0"/>
          <a:ext cx="0" cy="0"/>
          <a:chOff x="0" y="0"/>
          <a:chExt cx="0" cy="0"/>
        </a:xfrm>
      </p:grpSpPr>
      <p:sp>
        <p:nvSpPr>
          <p:cNvPr id="2502" name="Google Shape;2502;g3d151b725fa_0_2509"/>
          <p:cNvSpPr>
            <a:spLocks noGrp="1"/>
          </p:cNvSpPr>
          <p:nvPr>
            <p:ph type="pic" idx="2"/>
          </p:nvPr>
        </p:nvSpPr>
        <p:spPr>
          <a:xfrm>
            <a:off x="457200" y="3429000"/>
            <a:ext cx="5341200" cy="3934200"/>
          </a:xfrm>
          <a:prstGeom prst="rect">
            <a:avLst/>
          </a:prstGeom>
          <a:solidFill>
            <a:schemeClr val="lt2"/>
          </a:solidFill>
          <a:ln>
            <a:noFill/>
          </a:ln>
        </p:spPr>
      </p:sp>
      <p:sp>
        <p:nvSpPr>
          <p:cNvPr id="2503" name="Google Shape;2503;g3d151b725fa_0_2509"/>
          <p:cNvSpPr>
            <a:spLocks noGrp="1"/>
          </p:cNvSpPr>
          <p:nvPr>
            <p:ph type="pic" idx="3"/>
          </p:nvPr>
        </p:nvSpPr>
        <p:spPr>
          <a:xfrm>
            <a:off x="6273375" y="3429000"/>
            <a:ext cx="5341200" cy="3934200"/>
          </a:xfrm>
          <a:prstGeom prst="rect">
            <a:avLst/>
          </a:prstGeom>
          <a:solidFill>
            <a:schemeClr val="lt2"/>
          </a:solidFill>
          <a:ln>
            <a:noFill/>
          </a:ln>
        </p:spPr>
      </p:sp>
      <p:sp>
        <p:nvSpPr>
          <p:cNvPr id="2504" name="Google Shape;2504;g3d151b725fa_0_2509"/>
          <p:cNvSpPr>
            <a:spLocks noGrp="1"/>
          </p:cNvSpPr>
          <p:nvPr>
            <p:ph type="pic" idx="4"/>
          </p:nvPr>
        </p:nvSpPr>
        <p:spPr>
          <a:xfrm>
            <a:off x="12089575" y="3429000"/>
            <a:ext cx="5341200" cy="3934200"/>
          </a:xfrm>
          <a:prstGeom prst="rect">
            <a:avLst/>
          </a:prstGeom>
          <a:solidFill>
            <a:schemeClr val="lt2"/>
          </a:solidFill>
          <a:ln>
            <a:noFill/>
          </a:ln>
        </p:spPr>
      </p:sp>
      <p:sp>
        <p:nvSpPr>
          <p:cNvPr id="2505" name="Google Shape;2505;g3d151b725fa_0_2509"/>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506" name="Google Shape;2506;g3d151b725fa_0_2509"/>
          <p:cNvSpPr txBox="1">
            <a:spLocks noGrp="1"/>
          </p:cNvSpPr>
          <p:nvPr>
            <p:ph type="title" idx="5"/>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507" name="Google Shape;2507;g3d151b725fa_0_2509"/>
          <p:cNvSpPr txBox="1">
            <a:spLocks noGrp="1"/>
          </p:cNvSpPr>
          <p:nvPr>
            <p:ph type="body" idx="1"/>
          </p:nvPr>
        </p:nvSpPr>
        <p:spPr>
          <a:xfrm>
            <a:off x="4638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08" name="Google Shape;2508;g3d151b725fa_0_2509"/>
          <p:cNvSpPr txBox="1">
            <a:spLocks noGrp="1"/>
          </p:cNvSpPr>
          <p:nvPr>
            <p:ph type="body" idx="6"/>
          </p:nvPr>
        </p:nvSpPr>
        <p:spPr>
          <a:xfrm>
            <a:off x="62734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09" name="Google Shape;2509;g3d151b725fa_0_2509"/>
          <p:cNvSpPr txBox="1">
            <a:spLocks noGrp="1"/>
          </p:cNvSpPr>
          <p:nvPr>
            <p:ph type="body" idx="7"/>
          </p:nvPr>
        </p:nvSpPr>
        <p:spPr>
          <a:xfrm>
            <a:off x="120830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3-up Images and Caption 01 - white">
  <p:cSld name="Agenda_1_1_2_1_1_1_2_2_2_1_1_1_1_1_1_1_1_2">
    <p:bg>
      <p:bgPr>
        <a:solidFill>
          <a:schemeClr val="lt1"/>
        </a:solidFill>
        <a:effectLst/>
      </p:bgPr>
    </p:bg>
    <p:spTree>
      <p:nvGrpSpPr>
        <p:cNvPr id="1" name="Shape 2510"/>
        <p:cNvGrpSpPr/>
        <p:nvPr/>
      </p:nvGrpSpPr>
      <p:grpSpPr>
        <a:xfrm>
          <a:off x="0" y="0"/>
          <a:ext cx="0" cy="0"/>
          <a:chOff x="0" y="0"/>
          <a:chExt cx="0" cy="0"/>
        </a:xfrm>
      </p:grpSpPr>
      <p:sp>
        <p:nvSpPr>
          <p:cNvPr id="2511" name="Google Shape;2511;g3d151b725fa_0_2518"/>
          <p:cNvSpPr>
            <a:spLocks noGrp="1"/>
          </p:cNvSpPr>
          <p:nvPr>
            <p:ph type="pic" idx="2"/>
          </p:nvPr>
        </p:nvSpPr>
        <p:spPr>
          <a:xfrm>
            <a:off x="457200" y="3429000"/>
            <a:ext cx="5341200" cy="3934200"/>
          </a:xfrm>
          <a:prstGeom prst="rect">
            <a:avLst/>
          </a:prstGeom>
          <a:solidFill>
            <a:schemeClr val="lt2"/>
          </a:solidFill>
          <a:ln>
            <a:noFill/>
          </a:ln>
        </p:spPr>
      </p:sp>
      <p:sp>
        <p:nvSpPr>
          <p:cNvPr id="2512" name="Google Shape;2512;g3d151b725fa_0_2518"/>
          <p:cNvSpPr>
            <a:spLocks noGrp="1"/>
          </p:cNvSpPr>
          <p:nvPr>
            <p:ph type="pic" idx="3"/>
          </p:nvPr>
        </p:nvSpPr>
        <p:spPr>
          <a:xfrm>
            <a:off x="6273375" y="3429000"/>
            <a:ext cx="5341200" cy="3934200"/>
          </a:xfrm>
          <a:prstGeom prst="rect">
            <a:avLst/>
          </a:prstGeom>
          <a:solidFill>
            <a:schemeClr val="lt2"/>
          </a:solidFill>
          <a:ln>
            <a:noFill/>
          </a:ln>
        </p:spPr>
      </p:sp>
      <p:sp>
        <p:nvSpPr>
          <p:cNvPr id="2513" name="Google Shape;2513;g3d151b725fa_0_2518"/>
          <p:cNvSpPr>
            <a:spLocks noGrp="1"/>
          </p:cNvSpPr>
          <p:nvPr>
            <p:ph type="pic" idx="4"/>
          </p:nvPr>
        </p:nvSpPr>
        <p:spPr>
          <a:xfrm>
            <a:off x="12089575" y="3429000"/>
            <a:ext cx="5341200" cy="3934200"/>
          </a:xfrm>
          <a:prstGeom prst="rect">
            <a:avLst/>
          </a:prstGeom>
          <a:solidFill>
            <a:schemeClr val="lt2"/>
          </a:solidFill>
          <a:ln>
            <a:noFill/>
          </a:ln>
        </p:spPr>
      </p:sp>
      <p:sp>
        <p:nvSpPr>
          <p:cNvPr id="2514" name="Google Shape;2514;g3d151b725fa_0_2518"/>
          <p:cNvSpPr txBox="1">
            <a:spLocks noGrp="1"/>
          </p:cNvSpPr>
          <p:nvPr>
            <p:ph type="body" idx="1"/>
          </p:nvPr>
        </p:nvSpPr>
        <p:spPr>
          <a:xfrm>
            <a:off x="4638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15" name="Google Shape;2515;g3d151b725fa_0_2518"/>
          <p:cNvSpPr txBox="1">
            <a:spLocks noGrp="1"/>
          </p:cNvSpPr>
          <p:nvPr>
            <p:ph type="body" idx="5"/>
          </p:nvPr>
        </p:nvSpPr>
        <p:spPr>
          <a:xfrm>
            <a:off x="62734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16" name="Google Shape;2516;g3d151b725fa_0_2518"/>
          <p:cNvSpPr txBox="1">
            <a:spLocks noGrp="1"/>
          </p:cNvSpPr>
          <p:nvPr>
            <p:ph type="body" idx="6"/>
          </p:nvPr>
        </p:nvSpPr>
        <p:spPr>
          <a:xfrm>
            <a:off x="120830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17" name="Google Shape;2517;g3d151b725fa_0_2518"/>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518" name="Google Shape;2518;g3d151b725fa_0_2518"/>
          <p:cNvSpPr txBox="1">
            <a:spLocks noGrp="1"/>
          </p:cNvSpPr>
          <p:nvPr>
            <p:ph type="title" idx="7"/>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3-up Images and Caption 03">
  <p:cSld name="Agenda_1_1_2_1_1_1_2_2_2_1_1_1_1_1_1_1_1_1">
    <p:spTree>
      <p:nvGrpSpPr>
        <p:cNvPr id="1" name="Shape 2519"/>
        <p:cNvGrpSpPr/>
        <p:nvPr/>
      </p:nvGrpSpPr>
      <p:grpSpPr>
        <a:xfrm>
          <a:off x="0" y="0"/>
          <a:ext cx="0" cy="0"/>
          <a:chOff x="0" y="0"/>
          <a:chExt cx="0" cy="0"/>
        </a:xfrm>
      </p:grpSpPr>
      <p:sp>
        <p:nvSpPr>
          <p:cNvPr id="2520" name="Google Shape;2520;g3d151b725fa_0_2527"/>
          <p:cNvSpPr>
            <a:spLocks noGrp="1"/>
          </p:cNvSpPr>
          <p:nvPr>
            <p:ph type="pic" idx="2"/>
          </p:nvPr>
        </p:nvSpPr>
        <p:spPr>
          <a:xfrm>
            <a:off x="457200" y="3429000"/>
            <a:ext cx="5341200" cy="3934200"/>
          </a:xfrm>
          <a:prstGeom prst="rect">
            <a:avLst/>
          </a:prstGeom>
          <a:solidFill>
            <a:schemeClr val="lt2"/>
          </a:solidFill>
          <a:ln>
            <a:noFill/>
          </a:ln>
        </p:spPr>
      </p:sp>
      <p:sp>
        <p:nvSpPr>
          <p:cNvPr id="2521" name="Google Shape;2521;g3d151b725fa_0_2527"/>
          <p:cNvSpPr>
            <a:spLocks noGrp="1"/>
          </p:cNvSpPr>
          <p:nvPr>
            <p:ph type="pic" idx="3"/>
          </p:nvPr>
        </p:nvSpPr>
        <p:spPr>
          <a:xfrm>
            <a:off x="6273375" y="3429000"/>
            <a:ext cx="5341200" cy="3934200"/>
          </a:xfrm>
          <a:prstGeom prst="rect">
            <a:avLst/>
          </a:prstGeom>
          <a:solidFill>
            <a:schemeClr val="lt2"/>
          </a:solidFill>
          <a:ln>
            <a:noFill/>
          </a:ln>
        </p:spPr>
      </p:sp>
      <p:sp>
        <p:nvSpPr>
          <p:cNvPr id="2522" name="Google Shape;2522;g3d151b725fa_0_2527"/>
          <p:cNvSpPr>
            <a:spLocks noGrp="1"/>
          </p:cNvSpPr>
          <p:nvPr>
            <p:ph type="pic" idx="4"/>
          </p:nvPr>
        </p:nvSpPr>
        <p:spPr>
          <a:xfrm>
            <a:off x="12089575" y="3429000"/>
            <a:ext cx="5341200" cy="3934200"/>
          </a:xfrm>
          <a:prstGeom prst="rect">
            <a:avLst/>
          </a:prstGeom>
          <a:solidFill>
            <a:schemeClr val="lt2"/>
          </a:solidFill>
          <a:ln>
            <a:noFill/>
          </a:ln>
        </p:spPr>
      </p:sp>
      <p:sp>
        <p:nvSpPr>
          <p:cNvPr id="2523" name="Google Shape;2523;g3d151b725fa_0_2527"/>
          <p:cNvSpPr txBox="1">
            <a:spLocks noGrp="1"/>
          </p:cNvSpPr>
          <p:nvPr>
            <p:ph type="body" idx="1"/>
          </p:nvPr>
        </p:nvSpPr>
        <p:spPr>
          <a:xfrm>
            <a:off x="4638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24" name="Google Shape;2524;g3d151b725fa_0_2527"/>
          <p:cNvSpPr txBox="1">
            <a:spLocks noGrp="1"/>
          </p:cNvSpPr>
          <p:nvPr>
            <p:ph type="body" idx="5"/>
          </p:nvPr>
        </p:nvSpPr>
        <p:spPr>
          <a:xfrm>
            <a:off x="62734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25" name="Google Shape;2525;g3d151b725fa_0_2527"/>
          <p:cNvSpPr txBox="1">
            <a:spLocks noGrp="1"/>
          </p:cNvSpPr>
          <p:nvPr>
            <p:ph type="body" idx="6"/>
          </p:nvPr>
        </p:nvSpPr>
        <p:spPr>
          <a:xfrm>
            <a:off x="120830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26" name="Google Shape;2526;g3d151b725fa_0_2527"/>
          <p:cNvSpPr txBox="1">
            <a:spLocks noGrp="1"/>
          </p:cNvSpPr>
          <p:nvPr>
            <p:ph type="title"/>
          </p:nvPr>
        </p:nvSpPr>
        <p:spPr>
          <a:xfrm>
            <a:off x="463800" y="1703418"/>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3200"/>
              <a:buNone/>
              <a:defRPr sz="3200"/>
            </a:lvl1pPr>
            <a:lvl2pPr lvl="1">
              <a:lnSpc>
                <a:spcPct val="100000"/>
              </a:lnSpc>
              <a:spcBef>
                <a:spcPts val="0"/>
              </a:spcBef>
              <a:spcAft>
                <a:spcPts val="0"/>
              </a:spcAft>
              <a:buSzPts val="3200"/>
              <a:buNone/>
              <a:defRPr sz="3200"/>
            </a:lvl2pPr>
            <a:lvl3pPr lvl="2">
              <a:lnSpc>
                <a:spcPct val="100000"/>
              </a:lnSpc>
              <a:spcBef>
                <a:spcPts val="0"/>
              </a:spcBef>
              <a:spcAft>
                <a:spcPts val="0"/>
              </a:spcAft>
              <a:buSzPts val="3200"/>
              <a:buNone/>
              <a:defRPr sz="3200"/>
            </a:lvl3pPr>
            <a:lvl4pPr lvl="3">
              <a:lnSpc>
                <a:spcPct val="100000"/>
              </a:lnSpc>
              <a:spcBef>
                <a:spcPts val="0"/>
              </a:spcBef>
              <a:spcAft>
                <a:spcPts val="0"/>
              </a:spcAft>
              <a:buSzPts val="3200"/>
              <a:buNone/>
              <a:defRPr sz="3200"/>
            </a:lvl4pPr>
            <a:lvl5pPr lvl="4">
              <a:lnSpc>
                <a:spcPct val="100000"/>
              </a:lnSpc>
              <a:spcBef>
                <a:spcPts val="0"/>
              </a:spcBef>
              <a:spcAft>
                <a:spcPts val="0"/>
              </a:spcAft>
              <a:buSzPts val="3200"/>
              <a:buNone/>
              <a:defRPr sz="3200"/>
            </a:lvl5pPr>
            <a:lvl6pPr lvl="5">
              <a:lnSpc>
                <a:spcPct val="100000"/>
              </a:lnSpc>
              <a:spcBef>
                <a:spcPts val="0"/>
              </a:spcBef>
              <a:spcAft>
                <a:spcPts val="0"/>
              </a:spcAft>
              <a:buSzPts val="3200"/>
              <a:buNone/>
              <a:defRPr sz="3200"/>
            </a:lvl6pPr>
            <a:lvl7pPr lvl="6">
              <a:lnSpc>
                <a:spcPct val="100000"/>
              </a:lnSpc>
              <a:spcBef>
                <a:spcPts val="0"/>
              </a:spcBef>
              <a:spcAft>
                <a:spcPts val="0"/>
              </a:spcAft>
              <a:buSzPts val="3200"/>
              <a:buNone/>
              <a:defRPr sz="3200"/>
            </a:lvl7pPr>
            <a:lvl8pPr lvl="7">
              <a:lnSpc>
                <a:spcPct val="100000"/>
              </a:lnSpc>
              <a:spcBef>
                <a:spcPts val="0"/>
              </a:spcBef>
              <a:spcAft>
                <a:spcPts val="0"/>
              </a:spcAft>
              <a:buSzPts val="3200"/>
              <a:buNone/>
              <a:defRPr sz="3200"/>
            </a:lvl8pPr>
            <a:lvl9pPr lvl="8">
              <a:lnSpc>
                <a:spcPct val="100000"/>
              </a:lnSpc>
              <a:spcBef>
                <a:spcPts val="0"/>
              </a:spcBef>
              <a:spcAft>
                <a:spcPts val="0"/>
              </a:spcAft>
              <a:buSzPts val="3200"/>
              <a:buNone/>
              <a:defRPr sz="3200"/>
            </a:lvl9pPr>
          </a:lstStyle>
          <a:p>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3-up Images and Caption 03 - white">
  <p:cSld name="Agenda_1_1_2_1_1_1_2_2_2_1_1_1_1_1_1_1_1_1_3">
    <p:bg>
      <p:bgPr>
        <a:solidFill>
          <a:schemeClr val="lt1"/>
        </a:solidFill>
        <a:effectLst/>
      </p:bgPr>
    </p:bg>
    <p:spTree>
      <p:nvGrpSpPr>
        <p:cNvPr id="1" name="Shape 2527"/>
        <p:cNvGrpSpPr/>
        <p:nvPr/>
      </p:nvGrpSpPr>
      <p:grpSpPr>
        <a:xfrm>
          <a:off x="0" y="0"/>
          <a:ext cx="0" cy="0"/>
          <a:chOff x="0" y="0"/>
          <a:chExt cx="0" cy="0"/>
        </a:xfrm>
      </p:grpSpPr>
      <p:sp>
        <p:nvSpPr>
          <p:cNvPr id="2528" name="Google Shape;2528;g3d151b725fa_0_2535"/>
          <p:cNvSpPr>
            <a:spLocks noGrp="1"/>
          </p:cNvSpPr>
          <p:nvPr>
            <p:ph type="pic" idx="2"/>
          </p:nvPr>
        </p:nvSpPr>
        <p:spPr>
          <a:xfrm>
            <a:off x="457200" y="3429000"/>
            <a:ext cx="5341200" cy="3934200"/>
          </a:xfrm>
          <a:prstGeom prst="rect">
            <a:avLst/>
          </a:prstGeom>
          <a:solidFill>
            <a:schemeClr val="lt2"/>
          </a:solidFill>
          <a:ln>
            <a:noFill/>
          </a:ln>
        </p:spPr>
      </p:sp>
      <p:sp>
        <p:nvSpPr>
          <p:cNvPr id="2529" name="Google Shape;2529;g3d151b725fa_0_2535"/>
          <p:cNvSpPr>
            <a:spLocks noGrp="1"/>
          </p:cNvSpPr>
          <p:nvPr>
            <p:ph type="pic" idx="3"/>
          </p:nvPr>
        </p:nvSpPr>
        <p:spPr>
          <a:xfrm>
            <a:off x="6273375" y="3429000"/>
            <a:ext cx="5341200" cy="3934200"/>
          </a:xfrm>
          <a:prstGeom prst="rect">
            <a:avLst/>
          </a:prstGeom>
          <a:solidFill>
            <a:schemeClr val="lt2"/>
          </a:solidFill>
          <a:ln>
            <a:noFill/>
          </a:ln>
        </p:spPr>
      </p:sp>
      <p:sp>
        <p:nvSpPr>
          <p:cNvPr id="2530" name="Google Shape;2530;g3d151b725fa_0_2535"/>
          <p:cNvSpPr>
            <a:spLocks noGrp="1"/>
          </p:cNvSpPr>
          <p:nvPr>
            <p:ph type="pic" idx="4"/>
          </p:nvPr>
        </p:nvSpPr>
        <p:spPr>
          <a:xfrm>
            <a:off x="12089575" y="3429000"/>
            <a:ext cx="5341200" cy="3934200"/>
          </a:xfrm>
          <a:prstGeom prst="rect">
            <a:avLst/>
          </a:prstGeom>
          <a:solidFill>
            <a:schemeClr val="lt2"/>
          </a:solidFill>
          <a:ln>
            <a:noFill/>
          </a:ln>
        </p:spPr>
      </p:sp>
      <p:sp>
        <p:nvSpPr>
          <p:cNvPr id="2531" name="Google Shape;2531;g3d151b725fa_0_2535"/>
          <p:cNvSpPr txBox="1">
            <a:spLocks noGrp="1"/>
          </p:cNvSpPr>
          <p:nvPr>
            <p:ph type="body" idx="1"/>
          </p:nvPr>
        </p:nvSpPr>
        <p:spPr>
          <a:xfrm>
            <a:off x="4638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32" name="Google Shape;2532;g3d151b725fa_0_2535"/>
          <p:cNvSpPr txBox="1">
            <a:spLocks noGrp="1"/>
          </p:cNvSpPr>
          <p:nvPr>
            <p:ph type="body" idx="5"/>
          </p:nvPr>
        </p:nvSpPr>
        <p:spPr>
          <a:xfrm>
            <a:off x="62734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33" name="Google Shape;2533;g3d151b725fa_0_2535"/>
          <p:cNvSpPr txBox="1">
            <a:spLocks noGrp="1"/>
          </p:cNvSpPr>
          <p:nvPr>
            <p:ph type="body" idx="6"/>
          </p:nvPr>
        </p:nvSpPr>
        <p:spPr>
          <a:xfrm>
            <a:off x="120830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34" name="Google Shape;2534;g3d151b725fa_0_2535"/>
          <p:cNvSpPr txBox="1">
            <a:spLocks noGrp="1"/>
          </p:cNvSpPr>
          <p:nvPr>
            <p:ph type="title"/>
          </p:nvPr>
        </p:nvSpPr>
        <p:spPr>
          <a:xfrm>
            <a:off x="463800" y="1703418"/>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3200"/>
              <a:buNone/>
              <a:defRPr sz="3200">
                <a:solidFill>
                  <a:schemeClr val="dk1"/>
                </a:solidFill>
              </a:defRPr>
            </a:lvl1pPr>
            <a:lvl2pPr lvl="1">
              <a:lnSpc>
                <a:spcPct val="100000"/>
              </a:lnSpc>
              <a:spcBef>
                <a:spcPts val="0"/>
              </a:spcBef>
              <a:spcAft>
                <a:spcPts val="0"/>
              </a:spcAft>
              <a:buClr>
                <a:schemeClr val="dk1"/>
              </a:buClr>
              <a:buSzPts val="3200"/>
              <a:buNone/>
              <a:defRPr sz="3200">
                <a:solidFill>
                  <a:schemeClr val="dk1"/>
                </a:solidFill>
              </a:defRPr>
            </a:lvl2pPr>
            <a:lvl3pPr lvl="2">
              <a:lnSpc>
                <a:spcPct val="100000"/>
              </a:lnSpc>
              <a:spcBef>
                <a:spcPts val="0"/>
              </a:spcBef>
              <a:spcAft>
                <a:spcPts val="0"/>
              </a:spcAft>
              <a:buClr>
                <a:schemeClr val="dk1"/>
              </a:buClr>
              <a:buSzPts val="3200"/>
              <a:buNone/>
              <a:defRPr sz="3200">
                <a:solidFill>
                  <a:schemeClr val="dk1"/>
                </a:solidFill>
              </a:defRPr>
            </a:lvl3pPr>
            <a:lvl4pPr lvl="3">
              <a:lnSpc>
                <a:spcPct val="100000"/>
              </a:lnSpc>
              <a:spcBef>
                <a:spcPts val="0"/>
              </a:spcBef>
              <a:spcAft>
                <a:spcPts val="0"/>
              </a:spcAft>
              <a:buClr>
                <a:schemeClr val="dk1"/>
              </a:buClr>
              <a:buSzPts val="3200"/>
              <a:buNone/>
              <a:defRPr sz="3200">
                <a:solidFill>
                  <a:schemeClr val="dk1"/>
                </a:solidFill>
              </a:defRPr>
            </a:lvl4pPr>
            <a:lvl5pPr lvl="4">
              <a:lnSpc>
                <a:spcPct val="100000"/>
              </a:lnSpc>
              <a:spcBef>
                <a:spcPts val="0"/>
              </a:spcBef>
              <a:spcAft>
                <a:spcPts val="0"/>
              </a:spcAft>
              <a:buClr>
                <a:schemeClr val="dk1"/>
              </a:buClr>
              <a:buSzPts val="3200"/>
              <a:buNone/>
              <a:defRPr sz="3200">
                <a:solidFill>
                  <a:schemeClr val="dk1"/>
                </a:solidFill>
              </a:defRPr>
            </a:lvl5pPr>
            <a:lvl6pPr lvl="5">
              <a:lnSpc>
                <a:spcPct val="100000"/>
              </a:lnSpc>
              <a:spcBef>
                <a:spcPts val="0"/>
              </a:spcBef>
              <a:spcAft>
                <a:spcPts val="0"/>
              </a:spcAft>
              <a:buClr>
                <a:schemeClr val="dk1"/>
              </a:buClr>
              <a:buSzPts val="3200"/>
              <a:buNone/>
              <a:defRPr sz="3200">
                <a:solidFill>
                  <a:schemeClr val="dk1"/>
                </a:solidFill>
              </a:defRPr>
            </a:lvl6pPr>
            <a:lvl7pPr lvl="6">
              <a:lnSpc>
                <a:spcPct val="100000"/>
              </a:lnSpc>
              <a:spcBef>
                <a:spcPts val="0"/>
              </a:spcBef>
              <a:spcAft>
                <a:spcPts val="0"/>
              </a:spcAft>
              <a:buClr>
                <a:schemeClr val="dk1"/>
              </a:buClr>
              <a:buSzPts val="3200"/>
              <a:buNone/>
              <a:defRPr sz="3200">
                <a:solidFill>
                  <a:schemeClr val="dk1"/>
                </a:solidFill>
              </a:defRPr>
            </a:lvl7pPr>
            <a:lvl8pPr lvl="7">
              <a:lnSpc>
                <a:spcPct val="100000"/>
              </a:lnSpc>
              <a:spcBef>
                <a:spcPts val="0"/>
              </a:spcBef>
              <a:spcAft>
                <a:spcPts val="0"/>
              </a:spcAft>
              <a:buClr>
                <a:schemeClr val="dk1"/>
              </a:buClr>
              <a:buSzPts val="3200"/>
              <a:buNone/>
              <a:defRPr sz="3200">
                <a:solidFill>
                  <a:schemeClr val="dk1"/>
                </a:solidFill>
              </a:defRPr>
            </a:lvl8pPr>
            <a:lvl9pPr lvl="8">
              <a:lnSpc>
                <a:spcPct val="100000"/>
              </a:lnSpc>
              <a:spcBef>
                <a:spcPts val="0"/>
              </a:spcBef>
              <a:spcAft>
                <a:spcPts val="0"/>
              </a:spcAft>
              <a:buClr>
                <a:schemeClr val="dk1"/>
              </a:buClr>
              <a:buSzPts val="3200"/>
              <a:buNone/>
              <a:defRPr sz="3200">
                <a:solidFill>
                  <a:schemeClr val="dk1"/>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70_End Card">
  <p:cSld name="SECTION_HEADER_2_1_2_3_1">
    <p:spTree>
      <p:nvGrpSpPr>
        <p:cNvPr id="1" name="Shape 236"/>
        <p:cNvGrpSpPr/>
        <p:nvPr/>
      </p:nvGrpSpPr>
      <p:grpSpPr>
        <a:xfrm>
          <a:off x="0" y="0"/>
          <a:ext cx="0" cy="0"/>
          <a:chOff x="0" y="0"/>
          <a:chExt cx="0" cy="0"/>
        </a:xfrm>
      </p:grpSpPr>
      <p:grpSp>
        <p:nvGrpSpPr>
          <p:cNvPr id="237" name="Google Shape;237;p160"/>
          <p:cNvGrpSpPr/>
          <p:nvPr/>
        </p:nvGrpSpPr>
        <p:grpSpPr>
          <a:xfrm>
            <a:off x="6572066" y="4629153"/>
            <a:ext cx="5143867" cy="1028694"/>
            <a:chOff x="1751220" y="2553305"/>
            <a:chExt cx="8690433" cy="1751564"/>
          </a:xfrm>
        </p:grpSpPr>
        <p:grpSp>
          <p:nvGrpSpPr>
            <p:cNvPr id="238" name="Google Shape;238;p160"/>
            <p:cNvGrpSpPr/>
            <p:nvPr/>
          </p:nvGrpSpPr>
          <p:grpSpPr>
            <a:xfrm>
              <a:off x="4940894" y="2609525"/>
              <a:ext cx="5500759" cy="1694643"/>
              <a:chOff x="4940894" y="2609525"/>
              <a:chExt cx="5500759" cy="1694643"/>
            </a:xfrm>
          </p:grpSpPr>
          <p:sp>
            <p:nvSpPr>
              <p:cNvPr id="239" name="Google Shape;239;p160"/>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0" name="Google Shape;240;p160"/>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1" name="Google Shape;241;p160"/>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2" name="Google Shape;242;p160"/>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43" name="Google Shape;243;p160"/>
            <p:cNvGrpSpPr/>
            <p:nvPr/>
          </p:nvGrpSpPr>
          <p:grpSpPr>
            <a:xfrm>
              <a:off x="1751220" y="2553305"/>
              <a:ext cx="2635412" cy="1751564"/>
              <a:chOff x="1751220" y="2553305"/>
              <a:chExt cx="2635412" cy="1751564"/>
            </a:xfrm>
          </p:grpSpPr>
          <p:grpSp>
            <p:nvGrpSpPr>
              <p:cNvPr id="244" name="Google Shape;244;p160"/>
              <p:cNvGrpSpPr/>
              <p:nvPr/>
            </p:nvGrpSpPr>
            <p:grpSpPr>
              <a:xfrm>
                <a:off x="1751220" y="2553305"/>
                <a:ext cx="2635412" cy="1751564"/>
                <a:chOff x="1751220" y="2553305"/>
                <a:chExt cx="2635412" cy="1751564"/>
              </a:xfrm>
            </p:grpSpPr>
            <p:sp>
              <p:nvSpPr>
                <p:cNvPr id="245" name="Google Shape;245;p160"/>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6" name="Google Shape;246;p160"/>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7" name="Google Shape;247;p160"/>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8" name="Google Shape;248;p160"/>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49" name="Google Shape;249;p160"/>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250" name="Google Shape;250;p16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3-up Images and Caption 04">
  <p:cSld name="Agenda_1_1_2_1_1_1_2_2_2_1_1_1_1_1_1_1_1_1_2">
    <p:spTree>
      <p:nvGrpSpPr>
        <p:cNvPr id="1" name="Shape 2535"/>
        <p:cNvGrpSpPr/>
        <p:nvPr/>
      </p:nvGrpSpPr>
      <p:grpSpPr>
        <a:xfrm>
          <a:off x="0" y="0"/>
          <a:ext cx="0" cy="0"/>
          <a:chOff x="0" y="0"/>
          <a:chExt cx="0" cy="0"/>
        </a:xfrm>
      </p:grpSpPr>
      <p:sp>
        <p:nvSpPr>
          <p:cNvPr id="2536" name="Google Shape;2536;g3d151b725fa_0_2543"/>
          <p:cNvSpPr>
            <a:spLocks noGrp="1"/>
          </p:cNvSpPr>
          <p:nvPr>
            <p:ph type="pic" idx="2"/>
          </p:nvPr>
        </p:nvSpPr>
        <p:spPr>
          <a:xfrm>
            <a:off x="457200" y="1714500"/>
            <a:ext cx="5341200" cy="5648400"/>
          </a:xfrm>
          <a:prstGeom prst="rect">
            <a:avLst/>
          </a:prstGeom>
          <a:solidFill>
            <a:schemeClr val="lt2"/>
          </a:solidFill>
          <a:ln>
            <a:noFill/>
          </a:ln>
        </p:spPr>
      </p:sp>
      <p:sp>
        <p:nvSpPr>
          <p:cNvPr id="2537" name="Google Shape;2537;g3d151b725fa_0_2543"/>
          <p:cNvSpPr>
            <a:spLocks noGrp="1"/>
          </p:cNvSpPr>
          <p:nvPr>
            <p:ph type="pic" idx="3"/>
          </p:nvPr>
        </p:nvSpPr>
        <p:spPr>
          <a:xfrm>
            <a:off x="6273384" y="1714500"/>
            <a:ext cx="5341200" cy="5648400"/>
          </a:xfrm>
          <a:prstGeom prst="rect">
            <a:avLst/>
          </a:prstGeom>
          <a:solidFill>
            <a:schemeClr val="lt2"/>
          </a:solidFill>
          <a:ln>
            <a:noFill/>
          </a:ln>
        </p:spPr>
      </p:sp>
      <p:sp>
        <p:nvSpPr>
          <p:cNvPr id="2538" name="Google Shape;2538;g3d151b725fa_0_2543"/>
          <p:cNvSpPr>
            <a:spLocks noGrp="1"/>
          </p:cNvSpPr>
          <p:nvPr>
            <p:ph type="pic" idx="4"/>
          </p:nvPr>
        </p:nvSpPr>
        <p:spPr>
          <a:xfrm>
            <a:off x="12089592" y="1714500"/>
            <a:ext cx="5341200" cy="5648400"/>
          </a:xfrm>
          <a:prstGeom prst="rect">
            <a:avLst/>
          </a:prstGeom>
          <a:solidFill>
            <a:schemeClr val="lt2"/>
          </a:solidFill>
          <a:ln>
            <a:noFill/>
          </a:ln>
        </p:spPr>
      </p:sp>
      <p:sp>
        <p:nvSpPr>
          <p:cNvPr id="2539" name="Google Shape;2539;g3d151b725fa_0_2543"/>
          <p:cNvSpPr txBox="1">
            <a:spLocks noGrp="1"/>
          </p:cNvSpPr>
          <p:nvPr>
            <p:ph type="body" idx="1"/>
          </p:nvPr>
        </p:nvSpPr>
        <p:spPr>
          <a:xfrm>
            <a:off x="4638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40" name="Google Shape;2540;g3d151b725fa_0_2543"/>
          <p:cNvSpPr txBox="1">
            <a:spLocks noGrp="1"/>
          </p:cNvSpPr>
          <p:nvPr>
            <p:ph type="body" idx="5"/>
          </p:nvPr>
        </p:nvSpPr>
        <p:spPr>
          <a:xfrm>
            <a:off x="62734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41" name="Google Shape;2541;g3d151b725fa_0_2543"/>
          <p:cNvSpPr txBox="1">
            <a:spLocks noGrp="1"/>
          </p:cNvSpPr>
          <p:nvPr>
            <p:ph type="body" idx="6"/>
          </p:nvPr>
        </p:nvSpPr>
        <p:spPr>
          <a:xfrm>
            <a:off x="120830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3-up Images and Caption 04 - white">
  <p:cSld name="Agenda_1_1_2_1_1_1_2_2_2_1_1_1_1_1_1_1_1_1_2_2">
    <p:bg>
      <p:bgPr>
        <a:solidFill>
          <a:schemeClr val="lt1"/>
        </a:solidFill>
        <a:effectLst/>
      </p:bgPr>
    </p:bg>
    <p:spTree>
      <p:nvGrpSpPr>
        <p:cNvPr id="1" name="Shape 2542"/>
        <p:cNvGrpSpPr/>
        <p:nvPr/>
      </p:nvGrpSpPr>
      <p:grpSpPr>
        <a:xfrm>
          <a:off x="0" y="0"/>
          <a:ext cx="0" cy="0"/>
          <a:chOff x="0" y="0"/>
          <a:chExt cx="0" cy="0"/>
        </a:xfrm>
      </p:grpSpPr>
      <p:sp>
        <p:nvSpPr>
          <p:cNvPr id="2543" name="Google Shape;2543;g3d151b725fa_0_2550"/>
          <p:cNvSpPr>
            <a:spLocks noGrp="1"/>
          </p:cNvSpPr>
          <p:nvPr>
            <p:ph type="pic" idx="2"/>
          </p:nvPr>
        </p:nvSpPr>
        <p:spPr>
          <a:xfrm>
            <a:off x="457200" y="1714500"/>
            <a:ext cx="5341200" cy="5648400"/>
          </a:xfrm>
          <a:prstGeom prst="rect">
            <a:avLst/>
          </a:prstGeom>
          <a:solidFill>
            <a:schemeClr val="lt2"/>
          </a:solidFill>
          <a:ln>
            <a:noFill/>
          </a:ln>
        </p:spPr>
      </p:sp>
      <p:sp>
        <p:nvSpPr>
          <p:cNvPr id="2544" name="Google Shape;2544;g3d151b725fa_0_2550"/>
          <p:cNvSpPr>
            <a:spLocks noGrp="1"/>
          </p:cNvSpPr>
          <p:nvPr>
            <p:ph type="pic" idx="3"/>
          </p:nvPr>
        </p:nvSpPr>
        <p:spPr>
          <a:xfrm>
            <a:off x="6273384" y="1714500"/>
            <a:ext cx="5341200" cy="5648400"/>
          </a:xfrm>
          <a:prstGeom prst="rect">
            <a:avLst/>
          </a:prstGeom>
          <a:solidFill>
            <a:schemeClr val="lt2"/>
          </a:solidFill>
          <a:ln>
            <a:noFill/>
          </a:ln>
        </p:spPr>
      </p:sp>
      <p:sp>
        <p:nvSpPr>
          <p:cNvPr id="2545" name="Google Shape;2545;g3d151b725fa_0_2550"/>
          <p:cNvSpPr>
            <a:spLocks noGrp="1"/>
          </p:cNvSpPr>
          <p:nvPr>
            <p:ph type="pic" idx="4"/>
          </p:nvPr>
        </p:nvSpPr>
        <p:spPr>
          <a:xfrm>
            <a:off x="12089592" y="1714500"/>
            <a:ext cx="5341200" cy="5648400"/>
          </a:xfrm>
          <a:prstGeom prst="rect">
            <a:avLst/>
          </a:prstGeom>
          <a:solidFill>
            <a:schemeClr val="lt2"/>
          </a:solidFill>
          <a:ln>
            <a:noFill/>
          </a:ln>
        </p:spPr>
      </p:sp>
      <p:sp>
        <p:nvSpPr>
          <p:cNvPr id="2546" name="Google Shape;2546;g3d151b725fa_0_2550"/>
          <p:cNvSpPr txBox="1">
            <a:spLocks noGrp="1"/>
          </p:cNvSpPr>
          <p:nvPr>
            <p:ph type="body" idx="1"/>
          </p:nvPr>
        </p:nvSpPr>
        <p:spPr>
          <a:xfrm>
            <a:off x="4638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47" name="Google Shape;2547;g3d151b725fa_0_2550"/>
          <p:cNvSpPr txBox="1">
            <a:spLocks noGrp="1"/>
          </p:cNvSpPr>
          <p:nvPr>
            <p:ph type="body" idx="5"/>
          </p:nvPr>
        </p:nvSpPr>
        <p:spPr>
          <a:xfrm>
            <a:off x="62734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48" name="Google Shape;2548;g3d151b725fa_0_2550"/>
          <p:cNvSpPr txBox="1">
            <a:spLocks noGrp="1"/>
          </p:cNvSpPr>
          <p:nvPr>
            <p:ph type="body" idx="6"/>
          </p:nvPr>
        </p:nvSpPr>
        <p:spPr>
          <a:xfrm>
            <a:off x="12083000" y="7715100"/>
            <a:ext cx="5341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4-up Images and Caption 01">
  <p:cSld name="Agenda_1_1_2_1_1_1_2_2_2_1_1_1_1_1_1_1_1_1_2_1_1">
    <p:spTree>
      <p:nvGrpSpPr>
        <p:cNvPr id="1" name="Shape 2549"/>
        <p:cNvGrpSpPr/>
        <p:nvPr/>
      </p:nvGrpSpPr>
      <p:grpSpPr>
        <a:xfrm>
          <a:off x="0" y="0"/>
          <a:ext cx="0" cy="0"/>
          <a:chOff x="0" y="0"/>
          <a:chExt cx="0" cy="0"/>
        </a:xfrm>
      </p:grpSpPr>
      <p:pic>
        <p:nvPicPr>
          <p:cNvPr id="2550" name="Google Shape;2550;g3d151b725fa_0_2557"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2551" name="Google Shape;2551;g3d151b725fa_0_2557"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2552" name="Google Shape;2552;g3d151b725fa_0_2557"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2553" name="Google Shape;2553;g3d151b725fa_0_2557"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2554" name="Google Shape;2554;g3d151b725fa_0_2557"/>
          <p:cNvSpPr>
            <a:spLocks noGrp="1"/>
          </p:cNvSpPr>
          <p:nvPr>
            <p:ph type="pic" idx="2"/>
          </p:nvPr>
        </p:nvSpPr>
        <p:spPr>
          <a:xfrm>
            <a:off x="457200" y="3428550"/>
            <a:ext cx="3934200" cy="3934200"/>
          </a:xfrm>
          <a:prstGeom prst="rect">
            <a:avLst/>
          </a:prstGeom>
          <a:solidFill>
            <a:schemeClr val="lt2"/>
          </a:solidFill>
          <a:ln>
            <a:noFill/>
          </a:ln>
        </p:spPr>
      </p:sp>
      <p:sp>
        <p:nvSpPr>
          <p:cNvPr id="2555" name="Google Shape;2555;g3d151b725fa_0_2557"/>
          <p:cNvSpPr>
            <a:spLocks noGrp="1"/>
          </p:cNvSpPr>
          <p:nvPr>
            <p:ph type="pic" idx="3"/>
          </p:nvPr>
        </p:nvSpPr>
        <p:spPr>
          <a:xfrm>
            <a:off x="4804650" y="3428550"/>
            <a:ext cx="3934200" cy="3934200"/>
          </a:xfrm>
          <a:prstGeom prst="rect">
            <a:avLst/>
          </a:prstGeom>
          <a:solidFill>
            <a:schemeClr val="lt2"/>
          </a:solidFill>
          <a:ln>
            <a:noFill/>
          </a:ln>
        </p:spPr>
      </p:sp>
      <p:sp>
        <p:nvSpPr>
          <p:cNvPr id="2556" name="Google Shape;2556;g3d151b725fa_0_2557"/>
          <p:cNvSpPr>
            <a:spLocks noGrp="1"/>
          </p:cNvSpPr>
          <p:nvPr>
            <p:ph type="pic" idx="4"/>
          </p:nvPr>
        </p:nvSpPr>
        <p:spPr>
          <a:xfrm>
            <a:off x="9152100" y="3428550"/>
            <a:ext cx="3934200" cy="3934200"/>
          </a:xfrm>
          <a:prstGeom prst="rect">
            <a:avLst/>
          </a:prstGeom>
          <a:solidFill>
            <a:schemeClr val="lt2"/>
          </a:solidFill>
          <a:ln>
            <a:noFill/>
          </a:ln>
        </p:spPr>
      </p:sp>
      <p:sp>
        <p:nvSpPr>
          <p:cNvPr id="2557" name="Google Shape;2557;g3d151b725fa_0_2557"/>
          <p:cNvSpPr>
            <a:spLocks noGrp="1"/>
          </p:cNvSpPr>
          <p:nvPr>
            <p:ph type="pic" idx="5"/>
          </p:nvPr>
        </p:nvSpPr>
        <p:spPr>
          <a:xfrm>
            <a:off x="13499550" y="3428550"/>
            <a:ext cx="3934200" cy="3934200"/>
          </a:xfrm>
          <a:prstGeom prst="rect">
            <a:avLst/>
          </a:prstGeom>
          <a:solidFill>
            <a:schemeClr val="lt2"/>
          </a:solidFill>
          <a:ln>
            <a:noFill/>
          </a:ln>
        </p:spPr>
      </p:sp>
      <p:sp>
        <p:nvSpPr>
          <p:cNvPr id="2558" name="Google Shape;2558;g3d151b725fa_0_2557"/>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559" name="Google Shape;2559;g3d151b725fa_0_2557"/>
          <p:cNvSpPr txBox="1">
            <a:spLocks noGrp="1"/>
          </p:cNvSpPr>
          <p:nvPr>
            <p:ph type="title" idx="6"/>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560" name="Google Shape;2560;g3d151b725fa_0_2557"/>
          <p:cNvSpPr txBox="1">
            <a:spLocks noGrp="1"/>
          </p:cNvSpPr>
          <p:nvPr>
            <p:ph type="body" idx="1"/>
          </p:nvPr>
        </p:nvSpPr>
        <p:spPr>
          <a:xfrm>
            <a:off x="4638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61" name="Google Shape;2561;g3d151b725fa_0_2557"/>
          <p:cNvSpPr txBox="1">
            <a:spLocks noGrp="1"/>
          </p:cNvSpPr>
          <p:nvPr>
            <p:ph type="body" idx="7"/>
          </p:nvPr>
        </p:nvSpPr>
        <p:spPr>
          <a:xfrm>
            <a:off x="48046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62" name="Google Shape;2562;g3d151b725fa_0_2557"/>
          <p:cNvSpPr txBox="1">
            <a:spLocks noGrp="1"/>
          </p:cNvSpPr>
          <p:nvPr>
            <p:ph type="body" idx="8"/>
          </p:nvPr>
        </p:nvSpPr>
        <p:spPr>
          <a:xfrm>
            <a:off x="91521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63" name="Google Shape;2563;g3d151b725fa_0_2557"/>
          <p:cNvSpPr txBox="1">
            <a:spLocks noGrp="1"/>
          </p:cNvSpPr>
          <p:nvPr>
            <p:ph type="body" idx="9"/>
          </p:nvPr>
        </p:nvSpPr>
        <p:spPr>
          <a:xfrm>
            <a:off x="134929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4-up Images and Caption 01 - white">
  <p:cSld name="Agenda_1_1_2_1_1_1_2_2_2_1_1_1_1_1_1_1_1_1_2_1_1_2">
    <p:bg>
      <p:bgPr>
        <a:solidFill>
          <a:schemeClr val="lt1"/>
        </a:solidFill>
        <a:effectLst/>
      </p:bgPr>
    </p:bg>
    <p:spTree>
      <p:nvGrpSpPr>
        <p:cNvPr id="1" name="Shape 2564"/>
        <p:cNvGrpSpPr/>
        <p:nvPr/>
      </p:nvGrpSpPr>
      <p:grpSpPr>
        <a:xfrm>
          <a:off x="0" y="0"/>
          <a:ext cx="0" cy="0"/>
          <a:chOff x="0" y="0"/>
          <a:chExt cx="0" cy="0"/>
        </a:xfrm>
      </p:grpSpPr>
      <p:pic>
        <p:nvPicPr>
          <p:cNvPr id="2565" name="Google Shape;2565;g3d151b725fa_0_2572"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2566" name="Google Shape;2566;g3d151b725fa_0_2572"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2567" name="Google Shape;2567;g3d151b725fa_0_2572"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2568" name="Google Shape;2568;g3d151b725fa_0_2572"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2569" name="Google Shape;2569;g3d151b725fa_0_2572"/>
          <p:cNvSpPr txBox="1"/>
          <p:nvPr/>
        </p:nvSpPr>
        <p:spPr>
          <a:xfrm>
            <a:off x="457181" y="1714481"/>
            <a:ext cx="3934200" cy="857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b="1">
                <a:solidFill>
                  <a:schemeClr val="dk1"/>
                </a:solidFill>
                <a:latin typeface="Instagram Sans"/>
                <a:ea typeface="Instagram Sans"/>
                <a:cs typeface="Instagram Sans"/>
                <a:sym typeface="Instagram Sans"/>
              </a:rPr>
              <a:t>OPTIONAL TITLE</a:t>
            </a:r>
            <a:endParaRPr sz="1800" b="1">
              <a:solidFill>
                <a:schemeClr val="dk1"/>
              </a:solidFill>
              <a:latin typeface="Instagram Sans"/>
              <a:ea typeface="Instagram Sans"/>
              <a:cs typeface="Instagram Sans"/>
              <a:sym typeface="Instagram Sans"/>
            </a:endParaRPr>
          </a:p>
          <a:p>
            <a:pPr marL="0" lvl="0" indent="0" algn="l" rtl="0">
              <a:spcBef>
                <a:spcPts val="0"/>
              </a:spcBef>
              <a:spcAft>
                <a:spcPts val="0"/>
              </a:spcAft>
              <a:buNone/>
            </a:pPr>
            <a:r>
              <a:rPr lang="en" sz="1800">
                <a:solidFill>
                  <a:schemeClr val="dk1"/>
                </a:solidFill>
                <a:latin typeface="Instagram Sans"/>
                <a:ea typeface="Instagram Sans"/>
                <a:cs typeface="Instagram Sans"/>
                <a:sym typeface="Instagram Sans"/>
              </a:rPr>
              <a:t>Optional subtitle</a:t>
            </a:r>
            <a:endParaRPr sz="1800">
              <a:solidFill>
                <a:schemeClr val="dk1"/>
              </a:solidFill>
              <a:latin typeface="Instagram Sans"/>
              <a:ea typeface="Instagram Sans"/>
              <a:cs typeface="Instagram Sans"/>
              <a:sym typeface="Instagram Sans"/>
            </a:endParaRPr>
          </a:p>
        </p:txBody>
      </p:sp>
      <p:sp>
        <p:nvSpPr>
          <p:cNvPr id="2570" name="Google Shape;2570;g3d151b725fa_0_2572"/>
          <p:cNvSpPr>
            <a:spLocks noGrp="1"/>
          </p:cNvSpPr>
          <p:nvPr>
            <p:ph type="pic" idx="2"/>
          </p:nvPr>
        </p:nvSpPr>
        <p:spPr>
          <a:xfrm>
            <a:off x="457200" y="3428550"/>
            <a:ext cx="3934200" cy="3934200"/>
          </a:xfrm>
          <a:prstGeom prst="rect">
            <a:avLst/>
          </a:prstGeom>
          <a:solidFill>
            <a:schemeClr val="lt2"/>
          </a:solidFill>
          <a:ln>
            <a:noFill/>
          </a:ln>
        </p:spPr>
      </p:sp>
      <p:sp>
        <p:nvSpPr>
          <p:cNvPr id="2571" name="Google Shape;2571;g3d151b725fa_0_2572"/>
          <p:cNvSpPr>
            <a:spLocks noGrp="1"/>
          </p:cNvSpPr>
          <p:nvPr>
            <p:ph type="pic" idx="3"/>
          </p:nvPr>
        </p:nvSpPr>
        <p:spPr>
          <a:xfrm>
            <a:off x="4804650" y="3428550"/>
            <a:ext cx="3934200" cy="3934200"/>
          </a:xfrm>
          <a:prstGeom prst="rect">
            <a:avLst/>
          </a:prstGeom>
          <a:solidFill>
            <a:schemeClr val="lt2"/>
          </a:solidFill>
          <a:ln>
            <a:noFill/>
          </a:ln>
        </p:spPr>
      </p:sp>
      <p:sp>
        <p:nvSpPr>
          <p:cNvPr id="2572" name="Google Shape;2572;g3d151b725fa_0_2572"/>
          <p:cNvSpPr>
            <a:spLocks noGrp="1"/>
          </p:cNvSpPr>
          <p:nvPr>
            <p:ph type="pic" idx="4"/>
          </p:nvPr>
        </p:nvSpPr>
        <p:spPr>
          <a:xfrm>
            <a:off x="9152100" y="3428550"/>
            <a:ext cx="3934200" cy="3934200"/>
          </a:xfrm>
          <a:prstGeom prst="rect">
            <a:avLst/>
          </a:prstGeom>
          <a:solidFill>
            <a:schemeClr val="lt2"/>
          </a:solidFill>
          <a:ln>
            <a:noFill/>
          </a:ln>
        </p:spPr>
      </p:sp>
      <p:sp>
        <p:nvSpPr>
          <p:cNvPr id="2573" name="Google Shape;2573;g3d151b725fa_0_2572"/>
          <p:cNvSpPr>
            <a:spLocks noGrp="1"/>
          </p:cNvSpPr>
          <p:nvPr>
            <p:ph type="pic" idx="5"/>
          </p:nvPr>
        </p:nvSpPr>
        <p:spPr>
          <a:xfrm>
            <a:off x="13499550" y="3428550"/>
            <a:ext cx="3934200" cy="3934200"/>
          </a:xfrm>
          <a:prstGeom prst="rect">
            <a:avLst/>
          </a:prstGeom>
          <a:solidFill>
            <a:schemeClr val="lt2"/>
          </a:solidFill>
          <a:ln>
            <a:noFill/>
          </a:ln>
        </p:spPr>
      </p:sp>
      <p:sp>
        <p:nvSpPr>
          <p:cNvPr id="2574" name="Google Shape;2574;g3d151b725fa_0_2572"/>
          <p:cNvSpPr txBox="1">
            <a:spLocks noGrp="1"/>
          </p:cNvSpPr>
          <p:nvPr>
            <p:ph type="body" idx="1"/>
          </p:nvPr>
        </p:nvSpPr>
        <p:spPr>
          <a:xfrm>
            <a:off x="4638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75" name="Google Shape;2575;g3d151b725fa_0_2572"/>
          <p:cNvSpPr txBox="1">
            <a:spLocks noGrp="1"/>
          </p:cNvSpPr>
          <p:nvPr>
            <p:ph type="body" idx="6"/>
          </p:nvPr>
        </p:nvSpPr>
        <p:spPr>
          <a:xfrm>
            <a:off x="48046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76" name="Google Shape;2576;g3d151b725fa_0_2572"/>
          <p:cNvSpPr txBox="1">
            <a:spLocks noGrp="1"/>
          </p:cNvSpPr>
          <p:nvPr>
            <p:ph type="body" idx="7"/>
          </p:nvPr>
        </p:nvSpPr>
        <p:spPr>
          <a:xfrm>
            <a:off x="91521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577" name="Google Shape;2577;g3d151b725fa_0_2572"/>
          <p:cNvSpPr txBox="1">
            <a:spLocks noGrp="1"/>
          </p:cNvSpPr>
          <p:nvPr>
            <p:ph type="body" idx="8"/>
          </p:nvPr>
        </p:nvSpPr>
        <p:spPr>
          <a:xfrm>
            <a:off x="134929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4-up Images and Caption 03">
  <p:cSld name="Agenda_1_1_2_1_1_1_2_2_2_1_1_1_1_1_1_1_1_1_2_1_1_1">
    <p:spTree>
      <p:nvGrpSpPr>
        <p:cNvPr id="1" name="Shape 2578"/>
        <p:cNvGrpSpPr/>
        <p:nvPr/>
      </p:nvGrpSpPr>
      <p:grpSpPr>
        <a:xfrm>
          <a:off x="0" y="0"/>
          <a:ext cx="0" cy="0"/>
          <a:chOff x="0" y="0"/>
          <a:chExt cx="0" cy="0"/>
        </a:xfrm>
      </p:grpSpPr>
      <p:pic>
        <p:nvPicPr>
          <p:cNvPr id="2579" name="Google Shape;2579;g3d151b725fa_0_2586"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2580" name="Google Shape;2580;g3d151b725fa_0_2586"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2581" name="Google Shape;2581;g3d151b725fa_0_2586"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2582" name="Google Shape;2582;g3d151b725fa_0_2586"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2583" name="Google Shape;2583;g3d151b725fa_0_2586"/>
          <p:cNvSpPr>
            <a:spLocks noGrp="1"/>
          </p:cNvSpPr>
          <p:nvPr>
            <p:ph type="pic" idx="2"/>
          </p:nvPr>
        </p:nvSpPr>
        <p:spPr>
          <a:xfrm>
            <a:off x="457200" y="3428550"/>
            <a:ext cx="3934200" cy="3934200"/>
          </a:xfrm>
          <a:prstGeom prst="rect">
            <a:avLst/>
          </a:prstGeom>
          <a:solidFill>
            <a:schemeClr val="lt2"/>
          </a:solidFill>
          <a:ln>
            <a:noFill/>
          </a:ln>
        </p:spPr>
      </p:sp>
      <p:sp>
        <p:nvSpPr>
          <p:cNvPr id="2584" name="Google Shape;2584;g3d151b725fa_0_2586"/>
          <p:cNvSpPr>
            <a:spLocks noGrp="1"/>
          </p:cNvSpPr>
          <p:nvPr>
            <p:ph type="pic" idx="3"/>
          </p:nvPr>
        </p:nvSpPr>
        <p:spPr>
          <a:xfrm>
            <a:off x="4804650" y="3428550"/>
            <a:ext cx="3934200" cy="3934200"/>
          </a:xfrm>
          <a:prstGeom prst="rect">
            <a:avLst/>
          </a:prstGeom>
          <a:solidFill>
            <a:schemeClr val="lt2"/>
          </a:solidFill>
          <a:ln>
            <a:noFill/>
          </a:ln>
        </p:spPr>
      </p:sp>
      <p:sp>
        <p:nvSpPr>
          <p:cNvPr id="2585" name="Google Shape;2585;g3d151b725fa_0_2586"/>
          <p:cNvSpPr>
            <a:spLocks noGrp="1"/>
          </p:cNvSpPr>
          <p:nvPr>
            <p:ph type="pic" idx="4"/>
          </p:nvPr>
        </p:nvSpPr>
        <p:spPr>
          <a:xfrm>
            <a:off x="9152100" y="3428550"/>
            <a:ext cx="3934200" cy="3934200"/>
          </a:xfrm>
          <a:prstGeom prst="rect">
            <a:avLst/>
          </a:prstGeom>
          <a:solidFill>
            <a:schemeClr val="lt2"/>
          </a:solidFill>
          <a:ln>
            <a:noFill/>
          </a:ln>
        </p:spPr>
      </p:sp>
      <p:sp>
        <p:nvSpPr>
          <p:cNvPr id="2586" name="Google Shape;2586;g3d151b725fa_0_2586"/>
          <p:cNvSpPr>
            <a:spLocks noGrp="1"/>
          </p:cNvSpPr>
          <p:nvPr>
            <p:ph type="pic" idx="5"/>
          </p:nvPr>
        </p:nvSpPr>
        <p:spPr>
          <a:xfrm>
            <a:off x="13499550" y="3428550"/>
            <a:ext cx="3934200" cy="3934200"/>
          </a:xfrm>
          <a:prstGeom prst="rect">
            <a:avLst/>
          </a:prstGeom>
          <a:solidFill>
            <a:schemeClr val="lt2"/>
          </a:solidFill>
          <a:ln>
            <a:noFill/>
          </a:ln>
        </p:spPr>
      </p:sp>
      <p:sp>
        <p:nvSpPr>
          <p:cNvPr id="2587" name="Google Shape;2587;g3d151b725fa_0_2586"/>
          <p:cNvSpPr txBox="1">
            <a:spLocks noGrp="1"/>
          </p:cNvSpPr>
          <p:nvPr>
            <p:ph type="title"/>
          </p:nvPr>
        </p:nvSpPr>
        <p:spPr>
          <a:xfrm>
            <a:off x="463800" y="1703418"/>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3200"/>
              <a:buNone/>
              <a:defRPr sz="3200"/>
            </a:lvl1pPr>
            <a:lvl2pPr lvl="1">
              <a:lnSpc>
                <a:spcPct val="100000"/>
              </a:lnSpc>
              <a:spcBef>
                <a:spcPts val="0"/>
              </a:spcBef>
              <a:spcAft>
                <a:spcPts val="0"/>
              </a:spcAft>
              <a:buSzPts val="3200"/>
              <a:buNone/>
              <a:defRPr sz="3200"/>
            </a:lvl2pPr>
            <a:lvl3pPr lvl="2">
              <a:lnSpc>
                <a:spcPct val="100000"/>
              </a:lnSpc>
              <a:spcBef>
                <a:spcPts val="0"/>
              </a:spcBef>
              <a:spcAft>
                <a:spcPts val="0"/>
              </a:spcAft>
              <a:buSzPts val="3200"/>
              <a:buNone/>
              <a:defRPr sz="3200"/>
            </a:lvl3pPr>
            <a:lvl4pPr lvl="3">
              <a:lnSpc>
                <a:spcPct val="100000"/>
              </a:lnSpc>
              <a:spcBef>
                <a:spcPts val="0"/>
              </a:spcBef>
              <a:spcAft>
                <a:spcPts val="0"/>
              </a:spcAft>
              <a:buSzPts val="3200"/>
              <a:buNone/>
              <a:defRPr sz="3200"/>
            </a:lvl4pPr>
            <a:lvl5pPr lvl="4">
              <a:lnSpc>
                <a:spcPct val="100000"/>
              </a:lnSpc>
              <a:spcBef>
                <a:spcPts val="0"/>
              </a:spcBef>
              <a:spcAft>
                <a:spcPts val="0"/>
              </a:spcAft>
              <a:buSzPts val="3200"/>
              <a:buNone/>
              <a:defRPr sz="3200"/>
            </a:lvl5pPr>
            <a:lvl6pPr lvl="5">
              <a:lnSpc>
                <a:spcPct val="100000"/>
              </a:lnSpc>
              <a:spcBef>
                <a:spcPts val="0"/>
              </a:spcBef>
              <a:spcAft>
                <a:spcPts val="0"/>
              </a:spcAft>
              <a:buSzPts val="3200"/>
              <a:buNone/>
              <a:defRPr sz="3200"/>
            </a:lvl6pPr>
            <a:lvl7pPr lvl="6">
              <a:lnSpc>
                <a:spcPct val="100000"/>
              </a:lnSpc>
              <a:spcBef>
                <a:spcPts val="0"/>
              </a:spcBef>
              <a:spcAft>
                <a:spcPts val="0"/>
              </a:spcAft>
              <a:buSzPts val="3200"/>
              <a:buNone/>
              <a:defRPr sz="3200"/>
            </a:lvl7pPr>
            <a:lvl8pPr lvl="7">
              <a:lnSpc>
                <a:spcPct val="100000"/>
              </a:lnSpc>
              <a:spcBef>
                <a:spcPts val="0"/>
              </a:spcBef>
              <a:spcAft>
                <a:spcPts val="0"/>
              </a:spcAft>
              <a:buSzPts val="3200"/>
              <a:buNone/>
              <a:defRPr sz="3200"/>
            </a:lvl8pPr>
            <a:lvl9pPr lvl="8">
              <a:lnSpc>
                <a:spcPct val="100000"/>
              </a:lnSpc>
              <a:spcBef>
                <a:spcPts val="0"/>
              </a:spcBef>
              <a:spcAft>
                <a:spcPts val="0"/>
              </a:spcAft>
              <a:buSzPts val="3200"/>
              <a:buNone/>
              <a:defRPr sz="3200"/>
            </a:lvl9pPr>
          </a:lstStyle>
          <a:p>
            <a:endParaRPr/>
          </a:p>
        </p:txBody>
      </p:sp>
      <p:sp>
        <p:nvSpPr>
          <p:cNvPr id="2588" name="Google Shape;2588;g3d151b725fa_0_2586"/>
          <p:cNvSpPr txBox="1">
            <a:spLocks noGrp="1"/>
          </p:cNvSpPr>
          <p:nvPr>
            <p:ph type="body" idx="1"/>
          </p:nvPr>
        </p:nvSpPr>
        <p:spPr>
          <a:xfrm>
            <a:off x="4638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89" name="Google Shape;2589;g3d151b725fa_0_2586"/>
          <p:cNvSpPr txBox="1">
            <a:spLocks noGrp="1"/>
          </p:cNvSpPr>
          <p:nvPr>
            <p:ph type="body" idx="6"/>
          </p:nvPr>
        </p:nvSpPr>
        <p:spPr>
          <a:xfrm>
            <a:off x="48046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90" name="Google Shape;2590;g3d151b725fa_0_2586"/>
          <p:cNvSpPr txBox="1">
            <a:spLocks noGrp="1"/>
          </p:cNvSpPr>
          <p:nvPr>
            <p:ph type="body" idx="7"/>
          </p:nvPr>
        </p:nvSpPr>
        <p:spPr>
          <a:xfrm>
            <a:off x="91521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591" name="Google Shape;2591;g3d151b725fa_0_2586"/>
          <p:cNvSpPr txBox="1">
            <a:spLocks noGrp="1"/>
          </p:cNvSpPr>
          <p:nvPr>
            <p:ph type="body" idx="8"/>
          </p:nvPr>
        </p:nvSpPr>
        <p:spPr>
          <a:xfrm>
            <a:off x="134929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4-up Images and Caption 03 - white">
  <p:cSld name="Agenda_1_1_2_1_1_1_2_2_2_1_1_1_1_1_1_1_1_1_2_1_1_1_1">
    <p:bg>
      <p:bgPr>
        <a:solidFill>
          <a:schemeClr val="lt1"/>
        </a:solidFill>
        <a:effectLst/>
      </p:bgPr>
    </p:bg>
    <p:spTree>
      <p:nvGrpSpPr>
        <p:cNvPr id="1" name="Shape 2592"/>
        <p:cNvGrpSpPr/>
        <p:nvPr/>
      </p:nvGrpSpPr>
      <p:grpSpPr>
        <a:xfrm>
          <a:off x="0" y="0"/>
          <a:ext cx="0" cy="0"/>
          <a:chOff x="0" y="0"/>
          <a:chExt cx="0" cy="0"/>
        </a:xfrm>
      </p:grpSpPr>
      <p:pic>
        <p:nvPicPr>
          <p:cNvPr id="2593" name="Google Shape;2593;g3d151b725fa_0_2600"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2594" name="Google Shape;2594;g3d151b725fa_0_2600"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2595" name="Google Shape;2595;g3d151b725fa_0_2600"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2596" name="Google Shape;2596;g3d151b725fa_0_2600"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2597" name="Google Shape;2597;g3d151b725fa_0_2600"/>
          <p:cNvSpPr>
            <a:spLocks noGrp="1"/>
          </p:cNvSpPr>
          <p:nvPr>
            <p:ph type="pic" idx="2"/>
          </p:nvPr>
        </p:nvSpPr>
        <p:spPr>
          <a:xfrm>
            <a:off x="457200" y="3428550"/>
            <a:ext cx="3934200" cy="3934200"/>
          </a:xfrm>
          <a:prstGeom prst="rect">
            <a:avLst/>
          </a:prstGeom>
          <a:solidFill>
            <a:schemeClr val="lt2"/>
          </a:solidFill>
          <a:ln>
            <a:noFill/>
          </a:ln>
        </p:spPr>
      </p:sp>
      <p:sp>
        <p:nvSpPr>
          <p:cNvPr id="2598" name="Google Shape;2598;g3d151b725fa_0_2600"/>
          <p:cNvSpPr>
            <a:spLocks noGrp="1"/>
          </p:cNvSpPr>
          <p:nvPr>
            <p:ph type="pic" idx="3"/>
          </p:nvPr>
        </p:nvSpPr>
        <p:spPr>
          <a:xfrm>
            <a:off x="4804650" y="3428550"/>
            <a:ext cx="3934200" cy="3934200"/>
          </a:xfrm>
          <a:prstGeom prst="rect">
            <a:avLst/>
          </a:prstGeom>
          <a:solidFill>
            <a:schemeClr val="lt2"/>
          </a:solidFill>
          <a:ln>
            <a:noFill/>
          </a:ln>
        </p:spPr>
      </p:sp>
      <p:sp>
        <p:nvSpPr>
          <p:cNvPr id="2599" name="Google Shape;2599;g3d151b725fa_0_2600"/>
          <p:cNvSpPr>
            <a:spLocks noGrp="1"/>
          </p:cNvSpPr>
          <p:nvPr>
            <p:ph type="pic" idx="4"/>
          </p:nvPr>
        </p:nvSpPr>
        <p:spPr>
          <a:xfrm>
            <a:off x="9152100" y="3428550"/>
            <a:ext cx="3934200" cy="3934200"/>
          </a:xfrm>
          <a:prstGeom prst="rect">
            <a:avLst/>
          </a:prstGeom>
          <a:solidFill>
            <a:schemeClr val="lt2"/>
          </a:solidFill>
          <a:ln>
            <a:noFill/>
          </a:ln>
        </p:spPr>
      </p:sp>
      <p:sp>
        <p:nvSpPr>
          <p:cNvPr id="2600" name="Google Shape;2600;g3d151b725fa_0_2600"/>
          <p:cNvSpPr>
            <a:spLocks noGrp="1"/>
          </p:cNvSpPr>
          <p:nvPr>
            <p:ph type="pic" idx="5"/>
          </p:nvPr>
        </p:nvSpPr>
        <p:spPr>
          <a:xfrm>
            <a:off x="13499550" y="3428550"/>
            <a:ext cx="3934200" cy="3934200"/>
          </a:xfrm>
          <a:prstGeom prst="rect">
            <a:avLst/>
          </a:prstGeom>
          <a:solidFill>
            <a:schemeClr val="lt2"/>
          </a:solidFill>
          <a:ln>
            <a:noFill/>
          </a:ln>
        </p:spPr>
      </p:sp>
      <p:sp>
        <p:nvSpPr>
          <p:cNvPr id="2601" name="Google Shape;2601;g3d151b725fa_0_2600"/>
          <p:cNvSpPr txBox="1">
            <a:spLocks noGrp="1"/>
          </p:cNvSpPr>
          <p:nvPr>
            <p:ph type="title"/>
          </p:nvPr>
        </p:nvSpPr>
        <p:spPr>
          <a:xfrm>
            <a:off x="463800" y="1703418"/>
            <a:ext cx="6538800" cy="6150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3200"/>
              <a:buNone/>
              <a:defRPr sz="3200">
                <a:solidFill>
                  <a:schemeClr val="dk1"/>
                </a:solidFill>
              </a:defRPr>
            </a:lvl1pPr>
            <a:lvl2pPr lvl="1">
              <a:lnSpc>
                <a:spcPct val="100000"/>
              </a:lnSpc>
              <a:spcBef>
                <a:spcPts val="0"/>
              </a:spcBef>
              <a:spcAft>
                <a:spcPts val="0"/>
              </a:spcAft>
              <a:buClr>
                <a:schemeClr val="dk1"/>
              </a:buClr>
              <a:buSzPts val="3200"/>
              <a:buNone/>
              <a:defRPr sz="3200">
                <a:solidFill>
                  <a:schemeClr val="dk1"/>
                </a:solidFill>
              </a:defRPr>
            </a:lvl2pPr>
            <a:lvl3pPr lvl="2">
              <a:lnSpc>
                <a:spcPct val="100000"/>
              </a:lnSpc>
              <a:spcBef>
                <a:spcPts val="0"/>
              </a:spcBef>
              <a:spcAft>
                <a:spcPts val="0"/>
              </a:spcAft>
              <a:buClr>
                <a:schemeClr val="dk1"/>
              </a:buClr>
              <a:buSzPts val="3200"/>
              <a:buNone/>
              <a:defRPr sz="3200">
                <a:solidFill>
                  <a:schemeClr val="dk1"/>
                </a:solidFill>
              </a:defRPr>
            </a:lvl3pPr>
            <a:lvl4pPr lvl="3">
              <a:lnSpc>
                <a:spcPct val="100000"/>
              </a:lnSpc>
              <a:spcBef>
                <a:spcPts val="0"/>
              </a:spcBef>
              <a:spcAft>
                <a:spcPts val="0"/>
              </a:spcAft>
              <a:buClr>
                <a:schemeClr val="dk1"/>
              </a:buClr>
              <a:buSzPts val="3200"/>
              <a:buNone/>
              <a:defRPr sz="3200">
                <a:solidFill>
                  <a:schemeClr val="dk1"/>
                </a:solidFill>
              </a:defRPr>
            </a:lvl4pPr>
            <a:lvl5pPr lvl="4">
              <a:lnSpc>
                <a:spcPct val="100000"/>
              </a:lnSpc>
              <a:spcBef>
                <a:spcPts val="0"/>
              </a:spcBef>
              <a:spcAft>
                <a:spcPts val="0"/>
              </a:spcAft>
              <a:buClr>
                <a:schemeClr val="dk1"/>
              </a:buClr>
              <a:buSzPts val="3200"/>
              <a:buNone/>
              <a:defRPr sz="3200">
                <a:solidFill>
                  <a:schemeClr val="dk1"/>
                </a:solidFill>
              </a:defRPr>
            </a:lvl5pPr>
            <a:lvl6pPr lvl="5">
              <a:lnSpc>
                <a:spcPct val="100000"/>
              </a:lnSpc>
              <a:spcBef>
                <a:spcPts val="0"/>
              </a:spcBef>
              <a:spcAft>
                <a:spcPts val="0"/>
              </a:spcAft>
              <a:buClr>
                <a:schemeClr val="dk1"/>
              </a:buClr>
              <a:buSzPts val="3200"/>
              <a:buNone/>
              <a:defRPr sz="3200">
                <a:solidFill>
                  <a:schemeClr val="dk1"/>
                </a:solidFill>
              </a:defRPr>
            </a:lvl6pPr>
            <a:lvl7pPr lvl="6">
              <a:lnSpc>
                <a:spcPct val="100000"/>
              </a:lnSpc>
              <a:spcBef>
                <a:spcPts val="0"/>
              </a:spcBef>
              <a:spcAft>
                <a:spcPts val="0"/>
              </a:spcAft>
              <a:buClr>
                <a:schemeClr val="dk1"/>
              </a:buClr>
              <a:buSzPts val="3200"/>
              <a:buNone/>
              <a:defRPr sz="3200">
                <a:solidFill>
                  <a:schemeClr val="dk1"/>
                </a:solidFill>
              </a:defRPr>
            </a:lvl7pPr>
            <a:lvl8pPr lvl="7">
              <a:lnSpc>
                <a:spcPct val="100000"/>
              </a:lnSpc>
              <a:spcBef>
                <a:spcPts val="0"/>
              </a:spcBef>
              <a:spcAft>
                <a:spcPts val="0"/>
              </a:spcAft>
              <a:buClr>
                <a:schemeClr val="dk1"/>
              </a:buClr>
              <a:buSzPts val="3200"/>
              <a:buNone/>
              <a:defRPr sz="3200">
                <a:solidFill>
                  <a:schemeClr val="dk1"/>
                </a:solidFill>
              </a:defRPr>
            </a:lvl8pPr>
            <a:lvl9pPr lvl="8">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2602" name="Google Shape;2602;g3d151b725fa_0_2600"/>
          <p:cNvSpPr txBox="1">
            <a:spLocks noGrp="1"/>
          </p:cNvSpPr>
          <p:nvPr>
            <p:ph type="body" idx="1"/>
          </p:nvPr>
        </p:nvSpPr>
        <p:spPr>
          <a:xfrm>
            <a:off x="4638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603" name="Google Shape;2603;g3d151b725fa_0_2600"/>
          <p:cNvSpPr txBox="1">
            <a:spLocks noGrp="1"/>
          </p:cNvSpPr>
          <p:nvPr>
            <p:ph type="body" idx="6"/>
          </p:nvPr>
        </p:nvSpPr>
        <p:spPr>
          <a:xfrm>
            <a:off x="48046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604" name="Google Shape;2604;g3d151b725fa_0_2600"/>
          <p:cNvSpPr txBox="1">
            <a:spLocks noGrp="1"/>
          </p:cNvSpPr>
          <p:nvPr>
            <p:ph type="body" idx="7"/>
          </p:nvPr>
        </p:nvSpPr>
        <p:spPr>
          <a:xfrm>
            <a:off x="91521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605" name="Google Shape;2605;g3d151b725fa_0_2600"/>
          <p:cNvSpPr txBox="1">
            <a:spLocks noGrp="1"/>
          </p:cNvSpPr>
          <p:nvPr>
            <p:ph type="body" idx="8"/>
          </p:nvPr>
        </p:nvSpPr>
        <p:spPr>
          <a:xfrm>
            <a:off x="134929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4-up Images and Caption 04">
  <p:cSld name="Agenda_1_1_2_1_1_1_2_2_2_1_1_1_1_1_1_1_1_1_2_1_1_1_1_1">
    <p:spTree>
      <p:nvGrpSpPr>
        <p:cNvPr id="1" name="Shape 2606"/>
        <p:cNvGrpSpPr/>
        <p:nvPr/>
      </p:nvGrpSpPr>
      <p:grpSpPr>
        <a:xfrm>
          <a:off x="0" y="0"/>
          <a:ext cx="0" cy="0"/>
          <a:chOff x="0" y="0"/>
          <a:chExt cx="0" cy="0"/>
        </a:xfrm>
      </p:grpSpPr>
      <p:pic>
        <p:nvPicPr>
          <p:cNvPr id="2607" name="Google Shape;2607;g3d151b725fa_0_2614"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2608" name="Google Shape;2608;g3d151b725fa_0_2614"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2609" name="Google Shape;2609;g3d151b725fa_0_2614"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2610" name="Google Shape;2610;g3d151b725fa_0_2614"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2611" name="Google Shape;2611;g3d151b725fa_0_2614"/>
          <p:cNvSpPr>
            <a:spLocks noGrp="1"/>
          </p:cNvSpPr>
          <p:nvPr>
            <p:ph type="pic" idx="2"/>
          </p:nvPr>
        </p:nvSpPr>
        <p:spPr>
          <a:xfrm>
            <a:off x="457200" y="1714100"/>
            <a:ext cx="3934200" cy="5648400"/>
          </a:xfrm>
          <a:prstGeom prst="rect">
            <a:avLst/>
          </a:prstGeom>
          <a:solidFill>
            <a:schemeClr val="lt2"/>
          </a:solidFill>
          <a:ln>
            <a:noFill/>
          </a:ln>
        </p:spPr>
      </p:sp>
      <p:sp>
        <p:nvSpPr>
          <p:cNvPr id="2612" name="Google Shape;2612;g3d151b725fa_0_2614"/>
          <p:cNvSpPr>
            <a:spLocks noGrp="1"/>
          </p:cNvSpPr>
          <p:nvPr>
            <p:ph type="pic" idx="3"/>
          </p:nvPr>
        </p:nvSpPr>
        <p:spPr>
          <a:xfrm>
            <a:off x="4804650" y="1714500"/>
            <a:ext cx="3934200" cy="5648400"/>
          </a:xfrm>
          <a:prstGeom prst="rect">
            <a:avLst/>
          </a:prstGeom>
          <a:solidFill>
            <a:schemeClr val="lt2"/>
          </a:solidFill>
          <a:ln>
            <a:noFill/>
          </a:ln>
        </p:spPr>
      </p:sp>
      <p:sp>
        <p:nvSpPr>
          <p:cNvPr id="2613" name="Google Shape;2613;g3d151b725fa_0_2614"/>
          <p:cNvSpPr>
            <a:spLocks noGrp="1"/>
          </p:cNvSpPr>
          <p:nvPr>
            <p:ph type="pic" idx="4"/>
          </p:nvPr>
        </p:nvSpPr>
        <p:spPr>
          <a:xfrm>
            <a:off x="9152100" y="1714350"/>
            <a:ext cx="3934200" cy="5648400"/>
          </a:xfrm>
          <a:prstGeom prst="rect">
            <a:avLst/>
          </a:prstGeom>
          <a:solidFill>
            <a:schemeClr val="lt2"/>
          </a:solidFill>
          <a:ln>
            <a:noFill/>
          </a:ln>
        </p:spPr>
      </p:sp>
      <p:sp>
        <p:nvSpPr>
          <p:cNvPr id="2614" name="Google Shape;2614;g3d151b725fa_0_2614"/>
          <p:cNvSpPr>
            <a:spLocks noGrp="1"/>
          </p:cNvSpPr>
          <p:nvPr>
            <p:ph type="pic" idx="5"/>
          </p:nvPr>
        </p:nvSpPr>
        <p:spPr>
          <a:xfrm>
            <a:off x="13499550" y="1714350"/>
            <a:ext cx="3934200" cy="5648400"/>
          </a:xfrm>
          <a:prstGeom prst="rect">
            <a:avLst/>
          </a:prstGeom>
          <a:solidFill>
            <a:schemeClr val="lt2"/>
          </a:solidFill>
          <a:ln>
            <a:noFill/>
          </a:ln>
        </p:spPr>
      </p:sp>
      <p:sp>
        <p:nvSpPr>
          <p:cNvPr id="2615" name="Google Shape;2615;g3d151b725fa_0_2614"/>
          <p:cNvSpPr txBox="1">
            <a:spLocks noGrp="1"/>
          </p:cNvSpPr>
          <p:nvPr>
            <p:ph type="body" idx="1"/>
          </p:nvPr>
        </p:nvSpPr>
        <p:spPr>
          <a:xfrm>
            <a:off x="4638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616" name="Google Shape;2616;g3d151b725fa_0_2614"/>
          <p:cNvSpPr txBox="1">
            <a:spLocks noGrp="1"/>
          </p:cNvSpPr>
          <p:nvPr>
            <p:ph type="body" idx="6"/>
          </p:nvPr>
        </p:nvSpPr>
        <p:spPr>
          <a:xfrm>
            <a:off x="48046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617" name="Google Shape;2617;g3d151b725fa_0_2614"/>
          <p:cNvSpPr txBox="1">
            <a:spLocks noGrp="1"/>
          </p:cNvSpPr>
          <p:nvPr>
            <p:ph type="body" idx="7"/>
          </p:nvPr>
        </p:nvSpPr>
        <p:spPr>
          <a:xfrm>
            <a:off x="91521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618" name="Google Shape;2618;g3d151b725fa_0_2614"/>
          <p:cNvSpPr txBox="1">
            <a:spLocks noGrp="1"/>
          </p:cNvSpPr>
          <p:nvPr>
            <p:ph type="body" idx="8"/>
          </p:nvPr>
        </p:nvSpPr>
        <p:spPr>
          <a:xfrm>
            <a:off x="134929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4-up Images and Caption 04 - white">
  <p:cSld name="Agenda_1_1_2_1_1_1_2_2_2_1_1_1_1_1_1_1_1_1_2_1_1_1_1_1_1">
    <p:bg>
      <p:bgPr>
        <a:solidFill>
          <a:schemeClr val="lt1"/>
        </a:solidFill>
        <a:effectLst/>
      </p:bgPr>
    </p:bg>
    <p:spTree>
      <p:nvGrpSpPr>
        <p:cNvPr id="1" name="Shape 2619"/>
        <p:cNvGrpSpPr/>
        <p:nvPr/>
      </p:nvGrpSpPr>
      <p:grpSpPr>
        <a:xfrm>
          <a:off x="0" y="0"/>
          <a:ext cx="0" cy="0"/>
          <a:chOff x="0" y="0"/>
          <a:chExt cx="0" cy="0"/>
        </a:xfrm>
      </p:grpSpPr>
      <p:pic>
        <p:nvPicPr>
          <p:cNvPr id="2620" name="Google Shape;2620;g3d151b725fa_0_2627"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2621" name="Google Shape;2621;g3d151b725fa_0_2627"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2622" name="Google Shape;2622;g3d151b725fa_0_2627"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2623" name="Google Shape;2623;g3d151b725fa_0_2627"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2624" name="Google Shape;2624;g3d151b725fa_0_2627"/>
          <p:cNvSpPr>
            <a:spLocks noGrp="1"/>
          </p:cNvSpPr>
          <p:nvPr>
            <p:ph type="pic" idx="2"/>
          </p:nvPr>
        </p:nvSpPr>
        <p:spPr>
          <a:xfrm>
            <a:off x="457200" y="1714100"/>
            <a:ext cx="3934200" cy="5648400"/>
          </a:xfrm>
          <a:prstGeom prst="rect">
            <a:avLst/>
          </a:prstGeom>
          <a:solidFill>
            <a:schemeClr val="lt2"/>
          </a:solidFill>
          <a:ln>
            <a:noFill/>
          </a:ln>
        </p:spPr>
      </p:sp>
      <p:sp>
        <p:nvSpPr>
          <p:cNvPr id="2625" name="Google Shape;2625;g3d151b725fa_0_2627"/>
          <p:cNvSpPr>
            <a:spLocks noGrp="1"/>
          </p:cNvSpPr>
          <p:nvPr>
            <p:ph type="pic" idx="3"/>
          </p:nvPr>
        </p:nvSpPr>
        <p:spPr>
          <a:xfrm>
            <a:off x="4804650" y="1714500"/>
            <a:ext cx="3934200" cy="5648400"/>
          </a:xfrm>
          <a:prstGeom prst="rect">
            <a:avLst/>
          </a:prstGeom>
          <a:solidFill>
            <a:schemeClr val="lt2"/>
          </a:solidFill>
          <a:ln>
            <a:noFill/>
          </a:ln>
        </p:spPr>
      </p:sp>
      <p:sp>
        <p:nvSpPr>
          <p:cNvPr id="2626" name="Google Shape;2626;g3d151b725fa_0_2627"/>
          <p:cNvSpPr>
            <a:spLocks noGrp="1"/>
          </p:cNvSpPr>
          <p:nvPr>
            <p:ph type="pic" idx="4"/>
          </p:nvPr>
        </p:nvSpPr>
        <p:spPr>
          <a:xfrm>
            <a:off x="9152100" y="1714350"/>
            <a:ext cx="3934200" cy="5648400"/>
          </a:xfrm>
          <a:prstGeom prst="rect">
            <a:avLst/>
          </a:prstGeom>
          <a:solidFill>
            <a:schemeClr val="lt2"/>
          </a:solidFill>
          <a:ln>
            <a:noFill/>
          </a:ln>
        </p:spPr>
      </p:sp>
      <p:sp>
        <p:nvSpPr>
          <p:cNvPr id="2627" name="Google Shape;2627;g3d151b725fa_0_2627"/>
          <p:cNvSpPr>
            <a:spLocks noGrp="1"/>
          </p:cNvSpPr>
          <p:nvPr>
            <p:ph type="pic" idx="5"/>
          </p:nvPr>
        </p:nvSpPr>
        <p:spPr>
          <a:xfrm>
            <a:off x="13499550" y="1714350"/>
            <a:ext cx="3934200" cy="5648400"/>
          </a:xfrm>
          <a:prstGeom prst="rect">
            <a:avLst/>
          </a:prstGeom>
          <a:solidFill>
            <a:schemeClr val="lt2"/>
          </a:solidFill>
          <a:ln>
            <a:noFill/>
          </a:ln>
        </p:spPr>
      </p:sp>
      <p:sp>
        <p:nvSpPr>
          <p:cNvPr id="2628" name="Google Shape;2628;g3d151b725fa_0_2627"/>
          <p:cNvSpPr txBox="1">
            <a:spLocks noGrp="1"/>
          </p:cNvSpPr>
          <p:nvPr>
            <p:ph type="body" idx="1"/>
          </p:nvPr>
        </p:nvSpPr>
        <p:spPr>
          <a:xfrm>
            <a:off x="4638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629" name="Google Shape;2629;g3d151b725fa_0_2627"/>
          <p:cNvSpPr txBox="1">
            <a:spLocks noGrp="1"/>
          </p:cNvSpPr>
          <p:nvPr>
            <p:ph type="body" idx="6"/>
          </p:nvPr>
        </p:nvSpPr>
        <p:spPr>
          <a:xfrm>
            <a:off x="48046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630" name="Google Shape;2630;g3d151b725fa_0_2627"/>
          <p:cNvSpPr txBox="1">
            <a:spLocks noGrp="1"/>
          </p:cNvSpPr>
          <p:nvPr>
            <p:ph type="body" idx="7"/>
          </p:nvPr>
        </p:nvSpPr>
        <p:spPr>
          <a:xfrm>
            <a:off x="915210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631" name="Google Shape;2631;g3d151b725fa_0_2627"/>
          <p:cNvSpPr txBox="1">
            <a:spLocks noGrp="1"/>
          </p:cNvSpPr>
          <p:nvPr>
            <p:ph type="body" idx="8"/>
          </p:nvPr>
        </p:nvSpPr>
        <p:spPr>
          <a:xfrm>
            <a:off x="13492950" y="771510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2-up Large Text">
  <p:cSld name="Agenda_1_1_2_1_1_1_2_2_2_1_1_1_1_1_1_1_1_1_2_1_1_1_1_1_2_1_1_2_1_1_1_1_1_1_1">
    <p:spTree>
      <p:nvGrpSpPr>
        <p:cNvPr id="1" name="Shape 2632"/>
        <p:cNvGrpSpPr/>
        <p:nvPr/>
      </p:nvGrpSpPr>
      <p:grpSpPr>
        <a:xfrm>
          <a:off x="0" y="0"/>
          <a:ext cx="0" cy="0"/>
          <a:chOff x="0" y="0"/>
          <a:chExt cx="0" cy="0"/>
        </a:xfrm>
      </p:grpSpPr>
      <p:sp>
        <p:nvSpPr>
          <p:cNvPr id="2633" name="Google Shape;2633;g3d151b725fa_0_2640"/>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634" name="Google Shape;2634;g3d151b725fa_0_2640"/>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635" name="Google Shape;2635;g3d151b725fa_0_2640"/>
          <p:cNvSpPr txBox="1">
            <a:spLocks noGrp="1"/>
          </p:cNvSpPr>
          <p:nvPr>
            <p:ph type="title" idx="3"/>
          </p:nvPr>
        </p:nvSpPr>
        <p:spPr>
          <a:xfrm>
            <a:off x="438100" y="3306097"/>
            <a:ext cx="6730200" cy="17388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5600"/>
              <a:buNone/>
              <a:defRPr sz="5600"/>
            </a:lvl1pPr>
            <a:lvl2pPr lvl="1">
              <a:lnSpc>
                <a:spcPct val="100000"/>
              </a:lnSpc>
              <a:spcBef>
                <a:spcPts val="0"/>
              </a:spcBef>
              <a:spcAft>
                <a:spcPts val="0"/>
              </a:spcAft>
              <a:buSzPts val="5600"/>
              <a:buNone/>
              <a:defRPr sz="5600"/>
            </a:lvl2pPr>
            <a:lvl3pPr lvl="2">
              <a:lnSpc>
                <a:spcPct val="100000"/>
              </a:lnSpc>
              <a:spcBef>
                <a:spcPts val="0"/>
              </a:spcBef>
              <a:spcAft>
                <a:spcPts val="0"/>
              </a:spcAft>
              <a:buSzPts val="5600"/>
              <a:buNone/>
              <a:defRPr sz="5600"/>
            </a:lvl3pPr>
            <a:lvl4pPr lvl="3">
              <a:lnSpc>
                <a:spcPct val="100000"/>
              </a:lnSpc>
              <a:spcBef>
                <a:spcPts val="0"/>
              </a:spcBef>
              <a:spcAft>
                <a:spcPts val="0"/>
              </a:spcAft>
              <a:buSzPts val="5600"/>
              <a:buNone/>
              <a:defRPr sz="5600"/>
            </a:lvl4pPr>
            <a:lvl5pPr lvl="4">
              <a:lnSpc>
                <a:spcPct val="100000"/>
              </a:lnSpc>
              <a:spcBef>
                <a:spcPts val="0"/>
              </a:spcBef>
              <a:spcAft>
                <a:spcPts val="0"/>
              </a:spcAft>
              <a:buSzPts val="5600"/>
              <a:buNone/>
              <a:defRPr sz="5600"/>
            </a:lvl5pPr>
            <a:lvl6pPr lvl="5">
              <a:lnSpc>
                <a:spcPct val="100000"/>
              </a:lnSpc>
              <a:spcBef>
                <a:spcPts val="0"/>
              </a:spcBef>
              <a:spcAft>
                <a:spcPts val="0"/>
              </a:spcAft>
              <a:buSzPts val="5600"/>
              <a:buNone/>
              <a:defRPr sz="5600"/>
            </a:lvl6pPr>
            <a:lvl7pPr lvl="6">
              <a:lnSpc>
                <a:spcPct val="100000"/>
              </a:lnSpc>
              <a:spcBef>
                <a:spcPts val="0"/>
              </a:spcBef>
              <a:spcAft>
                <a:spcPts val="0"/>
              </a:spcAft>
              <a:buSzPts val="5600"/>
              <a:buNone/>
              <a:defRPr sz="5600"/>
            </a:lvl7pPr>
            <a:lvl8pPr lvl="7">
              <a:lnSpc>
                <a:spcPct val="100000"/>
              </a:lnSpc>
              <a:spcBef>
                <a:spcPts val="0"/>
              </a:spcBef>
              <a:spcAft>
                <a:spcPts val="0"/>
              </a:spcAft>
              <a:buSzPts val="5600"/>
              <a:buNone/>
              <a:defRPr sz="5600"/>
            </a:lvl8pPr>
            <a:lvl9pPr lvl="8">
              <a:lnSpc>
                <a:spcPct val="100000"/>
              </a:lnSpc>
              <a:spcBef>
                <a:spcPts val="0"/>
              </a:spcBef>
              <a:spcAft>
                <a:spcPts val="0"/>
              </a:spcAft>
              <a:buSzPts val="5600"/>
              <a:buNone/>
              <a:defRPr sz="5600"/>
            </a:lvl9pPr>
          </a:lstStyle>
          <a:p>
            <a:endParaRPr/>
          </a:p>
        </p:txBody>
      </p:sp>
      <p:sp>
        <p:nvSpPr>
          <p:cNvPr id="2636" name="Google Shape;2636;g3d151b725fa_0_2640"/>
          <p:cNvSpPr txBox="1">
            <a:spLocks noGrp="1"/>
          </p:cNvSpPr>
          <p:nvPr>
            <p:ph type="title" idx="4"/>
          </p:nvPr>
        </p:nvSpPr>
        <p:spPr>
          <a:xfrm>
            <a:off x="9286900" y="3306097"/>
            <a:ext cx="6730200" cy="17388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5600"/>
              <a:buNone/>
              <a:defRPr sz="5600"/>
            </a:lvl1pPr>
            <a:lvl2pPr lvl="1">
              <a:lnSpc>
                <a:spcPct val="100000"/>
              </a:lnSpc>
              <a:spcBef>
                <a:spcPts val="0"/>
              </a:spcBef>
              <a:spcAft>
                <a:spcPts val="0"/>
              </a:spcAft>
              <a:buSzPts val="5600"/>
              <a:buNone/>
              <a:defRPr sz="5600"/>
            </a:lvl2pPr>
            <a:lvl3pPr lvl="2">
              <a:lnSpc>
                <a:spcPct val="100000"/>
              </a:lnSpc>
              <a:spcBef>
                <a:spcPts val="0"/>
              </a:spcBef>
              <a:spcAft>
                <a:spcPts val="0"/>
              </a:spcAft>
              <a:buSzPts val="5600"/>
              <a:buNone/>
              <a:defRPr sz="5600"/>
            </a:lvl3pPr>
            <a:lvl4pPr lvl="3">
              <a:lnSpc>
                <a:spcPct val="100000"/>
              </a:lnSpc>
              <a:spcBef>
                <a:spcPts val="0"/>
              </a:spcBef>
              <a:spcAft>
                <a:spcPts val="0"/>
              </a:spcAft>
              <a:buSzPts val="5600"/>
              <a:buNone/>
              <a:defRPr sz="5600"/>
            </a:lvl4pPr>
            <a:lvl5pPr lvl="4">
              <a:lnSpc>
                <a:spcPct val="100000"/>
              </a:lnSpc>
              <a:spcBef>
                <a:spcPts val="0"/>
              </a:spcBef>
              <a:spcAft>
                <a:spcPts val="0"/>
              </a:spcAft>
              <a:buSzPts val="5600"/>
              <a:buNone/>
              <a:defRPr sz="5600"/>
            </a:lvl5pPr>
            <a:lvl6pPr lvl="5">
              <a:lnSpc>
                <a:spcPct val="100000"/>
              </a:lnSpc>
              <a:spcBef>
                <a:spcPts val="0"/>
              </a:spcBef>
              <a:spcAft>
                <a:spcPts val="0"/>
              </a:spcAft>
              <a:buSzPts val="5600"/>
              <a:buNone/>
              <a:defRPr sz="5600"/>
            </a:lvl6pPr>
            <a:lvl7pPr lvl="6">
              <a:lnSpc>
                <a:spcPct val="100000"/>
              </a:lnSpc>
              <a:spcBef>
                <a:spcPts val="0"/>
              </a:spcBef>
              <a:spcAft>
                <a:spcPts val="0"/>
              </a:spcAft>
              <a:buSzPts val="5600"/>
              <a:buNone/>
              <a:defRPr sz="5600"/>
            </a:lvl7pPr>
            <a:lvl8pPr lvl="7">
              <a:lnSpc>
                <a:spcPct val="100000"/>
              </a:lnSpc>
              <a:spcBef>
                <a:spcPts val="0"/>
              </a:spcBef>
              <a:spcAft>
                <a:spcPts val="0"/>
              </a:spcAft>
              <a:buSzPts val="5600"/>
              <a:buNone/>
              <a:defRPr sz="5600"/>
            </a:lvl8pPr>
            <a:lvl9pPr lvl="8">
              <a:lnSpc>
                <a:spcPct val="100000"/>
              </a:lnSpc>
              <a:spcBef>
                <a:spcPts val="0"/>
              </a:spcBef>
              <a:spcAft>
                <a:spcPts val="0"/>
              </a:spcAft>
              <a:buSzPts val="5600"/>
              <a:buNone/>
              <a:defRPr sz="5600"/>
            </a:lvl9pPr>
          </a:lstStyle>
          <a:p>
            <a:endParaRPr/>
          </a:p>
        </p:txBody>
      </p:sp>
      <p:sp>
        <p:nvSpPr>
          <p:cNvPr id="2637" name="Google Shape;2637;g3d151b725fa_0_2640"/>
          <p:cNvSpPr txBox="1">
            <a:spLocks noGrp="1"/>
          </p:cNvSpPr>
          <p:nvPr>
            <p:ph type="body" idx="1"/>
          </p:nvPr>
        </p:nvSpPr>
        <p:spPr>
          <a:xfrm>
            <a:off x="463800" y="5671900"/>
            <a:ext cx="7137000" cy="32166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
        <p:nvSpPr>
          <p:cNvPr id="2638" name="Google Shape;2638;g3d151b725fa_0_2640"/>
          <p:cNvSpPr txBox="1">
            <a:spLocks noGrp="1"/>
          </p:cNvSpPr>
          <p:nvPr>
            <p:ph type="body" idx="5"/>
          </p:nvPr>
        </p:nvSpPr>
        <p:spPr>
          <a:xfrm>
            <a:off x="9286900" y="5671900"/>
            <a:ext cx="7137000" cy="3216600"/>
          </a:xfrm>
          <a:prstGeom prst="rect">
            <a:avLst/>
          </a:prstGeom>
        </p:spPr>
        <p:txBody>
          <a:bodyPr spcFirstLastPara="1" wrap="square" lIns="0" tIns="0" rIns="182850" bIns="182850" anchor="t" anchorCtr="0">
            <a:noAutofit/>
          </a:bodyPr>
          <a:lstStyle>
            <a:lvl1pPr marL="457200" lvl="0" indent="-431800">
              <a:spcBef>
                <a:spcPts val="0"/>
              </a:spcBef>
              <a:spcAft>
                <a:spcPts val="0"/>
              </a:spcAft>
              <a:buSzPts val="3200"/>
              <a:buChar char="●"/>
              <a:defRPr sz="3200"/>
            </a:lvl1pPr>
            <a:lvl2pPr marL="914400" lvl="1" indent="-431800">
              <a:spcBef>
                <a:spcPts val="0"/>
              </a:spcBef>
              <a:spcAft>
                <a:spcPts val="0"/>
              </a:spcAft>
              <a:buSzPts val="3200"/>
              <a:buChar char="○"/>
              <a:defRPr sz="3200"/>
            </a:lvl2pPr>
            <a:lvl3pPr marL="1371600" lvl="2" indent="-431800">
              <a:spcBef>
                <a:spcPts val="0"/>
              </a:spcBef>
              <a:spcAft>
                <a:spcPts val="0"/>
              </a:spcAft>
              <a:buSzPts val="3200"/>
              <a:buChar char="■"/>
              <a:defRPr sz="3200"/>
            </a:lvl3pPr>
            <a:lvl4pPr marL="1828800" lvl="3" indent="-431800">
              <a:spcBef>
                <a:spcPts val="0"/>
              </a:spcBef>
              <a:spcAft>
                <a:spcPts val="0"/>
              </a:spcAft>
              <a:buSzPts val="3200"/>
              <a:buChar char="●"/>
              <a:defRPr sz="3200"/>
            </a:lvl4pPr>
            <a:lvl5pPr marL="2286000" lvl="4" indent="-431800">
              <a:spcBef>
                <a:spcPts val="0"/>
              </a:spcBef>
              <a:spcAft>
                <a:spcPts val="0"/>
              </a:spcAft>
              <a:buSzPts val="3200"/>
              <a:buChar char="○"/>
              <a:defRPr sz="3200"/>
            </a:lvl5pPr>
            <a:lvl6pPr marL="2743200" lvl="5" indent="-431800">
              <a:spcBef>
                <a:spcPts val="0"/>
              </a:spcBef>
              <a:spcAft>
                <a:spcPts val="0"/>
              </a:spcAft>
              <a:buSzPts val="3200"/>
              <a:buChar char="■"/>
              <a:defRPr sz="3200"/>
            </a:lvl6pPr>
            <a:lvl7pPr marL="3200400" lvl="6" indent="-431800">
              <a:spcBef>
                <a:spcPts val="0"/>
              </a:spcBef>
              <a:spcAft>
                <a:spcPts val="0"/>
              </a:spcAft>
              <a:buSzPts val="3200"/>
              <a:buChar char="●"/>
              <a:defRPr sz="3200"/>
            </a:lvl7pPr>
            <a:lvl8pPr marL="3657600" lvl="7" indent="-431800">
              <a:spcBef>
                <a:spcPts val="0"/>
              </a:spcBef>
              <a:spcAft>
                <a:spcPts val="0"/>
              </a:spcAft>
              <a:buSzPts val="3200"/>
              <a:buChar char="○"/>
              <a:defRPr sz="3200"/>
            </a:lvl8pPr>
            <a:lvl9pPr marL="4114800" lvl="8" indent="-431800">
              <a:spcBef>
                <a:spcPts val="0"/>
              </a:spcBef>
              <a:spcAft>
                <a:spcPts val="0"/>
              </a:spcAft>
              <a:buSzPts val="3200"/>
              <a:buChar char="■"/>
              <a:defRPr sz="3200"/>
            </a:lvl9pPr>
          </a:lstStyle>
          <a:p>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2-up Large Text - Image">
  <p:cSld name="Agenda_1_1_2_1_1_1_2_2_2_1_1_1_1_1_1_1_1_1_2_1_1_1_1_1_2_1_1_2_1_1_1_1_1_1_1_3">
    <p:spTree>
      <p:nvGrpSpPr>
        <p:cNvPr id="1" name="Shape 2639"/>
        <p:cNvGrpSpPr/>
        <p:nvPr/>
      </p:nvGrpSpPr>
      <p:grpSpPr>
        <a:xfrm>
          <a:off x="0" y="0"/>
          <a:ext cx="0" cy="0"/>
          <a:chOff x="0" y="0"/>
          <a:chExt cx="0" cy="0"/>
        </a:xfrm>
      </p:grpSpPr>
      <p:sp>
        <p:nvSpPr>
          <p:cNvPr id="2640" name="Google Shape;2640;g3d151b725fa_0_2647"/>
          <p:cNvSpPr>
            <a:spLocks noGrp="1"/>
          </p:cNvSpPr>
          <p:nvPr>
            <p:ph type="pic" idx="2"/>
          </p:nvPr>
        </p:nvSpPr>
        <p:spPr>
          <a:xfrm>
            <a:off x="254" y="0"/>
            <a:ext cx="18288000" cy="10287000"/>
          </a:xfrm>
          <a:prstGeom prst="rect">
            <a:avLst/>
          </a:prstGeom>
          <a:solidFill>
            <a:schemeClr val="lt2"/>
          </a:solidFill>
          <a:ln>
            <a:noFill/>
          </a:ln>
        </p:spPr>
      </p:sp>
      <p:sp>
        <p:nvSpPr>
          <p:cNvPr id="2641" name="Google Shape;2641;g3d151b725fa_0_2647"/>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b="1">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2642" name="Google Shape;2642;g3d151b725fa_0_2647"/>
          <p:cNvSpPr txBox="1">
            <a:spLocks noGrp="1"/>
          </p:cNvSpPr>
          <p:nvPr>
            <p:ph type="title" idx="3"/>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a:solidFill>
                  <a:schemeClr val="lt1"/>
                </a:solidFill>
              </a:defRPr>
            </a:lvl1pPr>
            <a:lvl2pPr lvl="1">
              <a:spcBef>
                <a:spcPts val="0"/>
              </a:spcBef>
              <a:spcAft>
                <a:spcPts val="0"/>
              </a:spcAft>
              <a:buClr>
                <a:schemeClr val="lt1"/>
              </a:buClr>
              <a:buSzPts val="1000"/>
              <a:buNone/>
              <a:defRPr b="1">
                <a:solidFill>
                  <a:schemeClr val="lt1"/>
                </a:solidFill>
              </a:defRPr>
            </a:lvl2pPr>
            <a:lvl3pPr lvl="2">
              <a:spcBef>
                <a:spcPts val="0"/>
              </a:spcBef>
              <a:spcAft>
                <a:spcPts val="0"/>
              </a:spcAft>
              <a:buClr>
                <a:schemeClr val="lt1"/>
              </a:buClr>
              <a:buSzPts val="1000"/>
              <a:buNone/>
              <a:defRPr b="1">
                <a:solidFill>
                  <a:schemeClr val="lt1"/>
                </a:solidFill>
              </a:defRPr>
            </a:lvl3pPr>
            <a:lvl4pPr lvl="3">
              <a:spcBef>
                <a:spcPts val="0"/>
              </a:spcBef>
              <a:spcAft>
                <a:spcPts val="0"/>
              </a:spcAft>
              <a:buClr>
                <a:schemeClr val="lt1"/>
              </a:buClr>
              <a:buSzPts val="1000"/>
              <a:buNone/>
              <a:defRPr b="1">
                <a:solidFill>
                  <a:schemeClr val="lt1"/>
                </a:solidFill>
              </a:defRPr>
            </a:lvl4pPr>
            <a:lvl5pPr lvl="4">
              <a:spcBef>
                <a:spcPts val="0"/>
              </a:spcBef>
              <a:spcAft>
                <a:spcPts val="0"/>
              </a:spcAft>
              <a:buClr>
                <a:schemeClr val="lt1"/>
              </a:buClr>
              <a:buSzPts val="1000"/>
              <a:buNone/>
              <a:defRPr b="1">
                <a:solidFill>
                  <a:schemeClr val="lt1"/>
                </a:solidFill>
              </a:defRPr>
            </a:lvl5pPr>
            <a:lvl6pPr lvl="5">
              <a:spcBef>
                <a:spcPts val="0"/>
              </a:spcBef>
              <a:spcAft>
                <a:spcPts val="0"/>
              </a:spcAft>
              <a:buClr>
                <a:schemeClr val="lt1"/>
              </a:buClr>
              <a:buSzPts val="1000"/>
              <a:buNone/>
              <a:defRPr b="1">
                <a:solidFill>
                  <a:schemeClr val="lt1"/>
                </a:solidFill>
              </a:defRPr>
            </a:lvl6pPr>
            <a:lvl7pPr lvl="6">
              <a:spcBef>
                <a:spcPts val="0"/>
              </a:spcBef>
              <a:spcAft>
                <a:spcPts val="0"/>
              </a:spcAft>
              <a:buClr>
                <a:schemeClr val="lt1"/>
              </a:buClr>
              <a:buSzPts val="1000"/>
              <a:buNone/>
              <a:defRPr b="1">
                <a:solidFill>
                  <a:schemeClr val="lt1"/>
                </a:solidFill>
              </a:defRPr>
            </a:lvl7pPr>
            <a:lvl8pPr lvl="7">
              <a:spcBef>
                <a:spcPts val="0"/>
              </a:spcBef>
              <a:spcAft>
                <a:spcPts val="0"/>
              </a:spcAft>
              <a:buClr>
                <a:schemeClr val="lt1"/>
              </a:buClr>
              <a:buSzPts val="1000"/>
              <a:buNone/>
              <a:defRPr b="1">
                <a:solidFill>
                  <a:schemeClr val="lt1"/>
                </a:solidFill>
              </a:defRPr>
            </a:lvl8pPr>
            <a:lvl9pPr lvl="8">
              <a:spcBef>
                <a:spcPts val="0"/>
              </a:spcBef>
              <a:spcAft>
                <a:spcPts val="0"/>
              </a:spcAft>
              <a:buClr>
                <a:schemeClr val="lt1"/>
              </a:buClr>
              <a:buSzPts val="1000"/>
              <a:buNone/>
              <a:defRPr b="1">
                <a:solidFill>
                  <a:schemeClr val="lt1"/>
                </a:solidFill>
              </a:defRPr>
            </a:lvl9pPr>
          </a:lstStyle>
          <a:p>
            <a:endParaRPr/>
          </a:p>
        </p:txBody>
      </p:sp>
      <p:sp>
        <p:nvSpPr>
          <p:cNvPr id="2643" name="Google Shape;2643;g3d151b725fa_0_2647"/>
          <p:cNvSpPr txBox="1">
            <a:spLocks noGrp="1"/>
          </p:cNvSpPr>
          <p:nvPr>
            <p:ph type="title" idx="4"/>
          </p:nvPr>
        </p:nvSpPr>
        <p:spPr>
          <a:xfrm>
            <a:off x="438100" y="3306097"/>
            <a:ext cx="6730200" cy="17388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lt1"/>
              </a:buClr>
              <a:buSzPts val="5600"/>
              <a:buNone/>
              <a:defRPr sz="5600">
                <a:solidFill>
                  <a:schemeClr val="lt1"/>
                </a:solidFill>
              </a:defRPr>
            </a:lvl1pPr>
            <a:lvl2pPr lvl="1">
              <a:lnSpc>
                <a:spcPct val="100000"/>
              </a:lnSpc>
              <a:spcBef>
                <a:spcPts val="0"/>
              </a:spcBef>
              <a:spcAft>
                <a:spcPts val="0"/>
              </a:spcAft>
              <a:buClr>
                <a:schemeClr val="lt1"/>
              </a:buClr>
              <a:buSzPts val="5600"/>
              <a:buNone/>
              <a:defRPr sz="5600">
                <a:solidFill>
                  <a:schemeClr val="lt1"/>
                </a:solidFill>
              </a:defRPr>
            </a:lvl2pPr>
            <a:lvl3pPr lvl="2">
              <a:lnSpc>
                <a:spcPct val="100000"/>
              </a:lnSpc>
              <a:spcBef>
                <a:spcPts val="0"/>
              </a:spcBef>
              <a:spcAft>
                <a:spcPts val="0"/>
              </a:spcAft>
              <a:buClr>
                <a:schemeClr val="lt1"/>
              </a:buClr>
              <a:buSzPts val="5600"/>
              <a:buNone/>
              <a:defRPr sz="5600">
                <a:solidFill>
                  <a:schemeClr val="lt1"/>
                </a:solidFill>
              </a:defRPr>
            </a:lvl3pPr>
            <a:lvl4pPr lvl="3">
              <a:lnSpc>
                <a:spcPct val="100000"/>
              </a:lnSpc>
              <a:spcBef>
                <a:spcPts val="0"/>
              </a:spcBef>
              <a:spcAft>
                <a:spcPts val="0"/>
              </a:spcAft>
              <a:buClr>
                <a:schemeClr val="lt1"/>
              </a:buClr>
              <a:buSzPts val="5600"/>
              <a:buNone/>
              <a:defRPr sz="5600">
                <a:solidFill>
                  <a:schemeClr val="lt1"/>
                </a:solidFill>
              </a:defRPr>
            </a:lvl4pPr>
            <a:lvl5pPr lvl="4">
              <a:lnSpc>
                <a:spcPct val="100000"/>
              </a:lnSpc>
              <a:spcBef>
                <a:spcPts val="0"/>
              </a:spcBef>
              <a:spcAft>
                <a:spcPts val="0"/>
              </a:spcAft>
              <a:buClr>
                <a:schemeClr val="lt1"/>
              </a:buClr>
              <a:buSzPts val="5600"/>
              <a:buNone/>
              <a:defRPr sz="5600">
                <a:solidFill>
                  <a:schemeClr val="lt1"/>
                </a:solidFill>
              </a:defRPr>
            </a:lvl5pPr>
            <a:lvl6pPr lvl="5">
              <a:lnSpc>
                <a:spcPct val="100000"/>
              </a:lnSpc>
              <a:spcBef>
                <a:spcPts val="0"/>
              </a:spcBef>
              <a:spcAft>
                <a:spcPts val="0"/>
              </a:spcAft>
              <a:buClr>
                <a:schemeClr val="lt1"/>
              </a:buClr>
              <a:buSzPts val="5600"/>
              <a:buNone/>
              <a:defRPr sz="5600">
                <a:solidFill>
                  <a:schemeClr val="lt1"/>
                </a:solidFill>
              </a:defRPr>
            </a:lvl6pPr>
            <a:lvl7pPr lvl="6">
              <a:lnSpc>
                <a:spcPct val="100000"/>
              </a:lnSpc>
              <a:spcBef>
                <a:spcPts val="0"/>
              </a:spcBef>
              <a:spcAft>
                <a:spcPts val="0"/>
              </a:spcAft>
              <a:buClr>
                <a:schemeClr val="lt1"/>
              </a:buClr>
              <a:buSzPts val="5600"/>
              <a:buNone/>
              <a:defRPr sz="5600">
                <a:solidFill>
                  <a:schemeClr val="lt1"/>
                </a:solidFill>
              </a:defRPr>
            </a:lvl7pPr>
            <a:lvl8pPr lvl="7">
              <a:lnSpc>
                <a:spcPct val="100000"/>
              </a:lnSpc>
              <a:spcBef>
                <a:spcPts val="0"/>
              </a:spcBef>
              <a:spcAft>
                <a:spcPts val="0"/>
              </a:spcAft>
              <a:buClr>
                <a:schemeClr val="lt1"/>
              </a:buClr>
              <a:buSzPts val="5600"/>
              <a:buNone/>
              <a:defRPr sz="5600">
                <a:solidFill>
                  <a:schemeClr val="lt1"/>
                </a:solidFill>
              </a:defRPr>
            </a:lvl8pPr>
            <a:lvl9pPr lvl="8">
              <a:lnSpc>
                <a:spcPct val="100000"/>
              </a:lnSpc>
              <a:spcBef>
                <a:spcPts val="0"/>
              </a:spcBef>
              <a:spcAft>
                <a:spcPts val="0"/>
              </a:spcAft>
              <a:buClr>
                <a:schemeClr val="lt1"/>
              </a:buClr>
              <a:buSzPts val="5600"/>
              <a:buNone/>
              <a:defRPr sz="5600">
                <a:solidFill>
                  <a:schemeClr val="lt1"/>
                </a:solidFill>
              </a:defRPr>
            </a:lvl9pPr>
          </a:lstStyle>
          <a:p>
            <a:endParaRPr/>
          </a:p>
        </p:txBody>
      </p:sp>
      <p:sp>
        <p:nvSpPr>
          <p:cNvPr id="2644" name="Google Shape;2644;g3d151b725fa_0_2647"/>
          <p:cNvSpPr txBox="1">
            <a:spLocks noGrp="1"/>
          </p:cNvSpPr>
          <p:nvPr>
            <p:ph type="title" idx="5"/>
          </p:nvPr>
        </p:nvSpPr>
        <p:spPr>
          <a:xfrm>
            <a:off x="9286900" y="3306097"/>
            <a:ext cx="6730200" cy="17388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lt1"/>
              </a:buClr>
              <a:buSzPts val="5600"/>
              <a:buNone/>
              <a:defRPr sz="5600">
                <a:solidFill>
                  <a:schemeClr val="lt1"/>
                </a:solidFill>
              </a:defRPr>
            </a:lvl1pPr>
            <a:lvl2pPr lvl="1">
              <a:lnSpc>
                <a:spcPct val="100000"/>
              </a:lnSpc>
              <a:spcBef>
                <a:spcPts val="0"/>
              </a:spcBef>
              <a:spcAft>
                <a:spcPts val="0"/>
              </a:spcAft>
              <a:buClr>
                <a:schemeClr val="lt1"/>
              </a:buClr>
              <a:buSzPts val="5600"/>
              <a:buNone/>
              <a:defRPr sz="5600">
                <a:solidFill>
                  <a:schemeClr val="lt1"/>
                </a:solidFill>
              </a:defRPr>
            </a:lvl2pPr>
            <a:lvl3pPr lvl="2">
              <a:lnSpc>
                <a:spcPct val="100000"/>
              </a:lnSpc>
              <a:spcBef>
                <a:spcPts val="0"/>
              </a:spcBef>
              <a:spcAft>
                <a:spcPts val="0"/>
              </a:spcAft>
              <a:buClr>
                <a:schemeClr val="lt1"/>
              </a:buClr>
              <a:buSzPts val="5600"/>
              <a:buNone/>
              <a:defRPr sz="5600">
                <a:solidFill>
                  <a:schemeClr val="lt1"/>
                </a:solidFill>
              </a:defRPr>
            </a:lvl3pPr>
            <a:lvl4pPr lvl="3">
              <a:lnSpc>
                <a:spcPct val="100000"/>
              </a:lnSpc>
              <a:spcBef>
                <a:spcPts val="0"/>
              </a:spcBef>
              <a:spcAft>
                <a:spcPts val="0"/>
              </a:spcAft>
              <a:buClr>
                <a:schemeClr val="lt1"/>
              </a:buClr>
              <a:buSzPts val="5600"/>
              <a:buNone/>
              <a:defRPr sz="5600">
                <a:solidFill>
                  <a:schemeClr val="lt1"/>
                </a:solidFill>
              </a:defRPr>
            </a:lvl4pPr>
            <a:lvl5pPr lvl="4">
              <a:lnSpc>
                <a:spcPct val="100000"/>
              </a:lnSpc>
              <a:spcBef>
                <a:spcPts val="0"/>
              </a:spcBef>
              <a:spcAft>
                <a:spcPts val="0"/>
              </a:spcAft>
              <a:buClr>
                <a:schemeClr val="lt1"/>
              </a:buClr>
              <a:buSzPts val="5600"/>
              <a:buNone/>
              <a:defRPr sz="5600">
                <a:solidFill>
                  <a:schemeClr val="lt1"/>
                </a:solidFill>
              </a:defRPr>
            </a:lvl5pPr>
            <a:lvl6pPr lvl="5">
              <a:lnSpc>
                <a:spcPct val="100000"/>
              </a:lnSpc>
              <a:spcBef>
                <a:spcPts val="0"/>
              </a:spcBef>
              <a:spcAft>
                <a:spcPts val="0"/>
              </a:spcAft>
              <a:buClr>
                <a:schemeClr val="lt1"/>
              </a:buClr>
              <a:buSzPts val="5600"/>
              <a:buNone/>
              <a:defRPr sz="5600">
                <a:solidFill>
                  <a:schemeClr val="lt1"/>
                </a:solidFill>
              </a:defRPr>
            </a:lvl6pPr>
            <a:lvl7pPr lvl="6">
              <a:lnSpc>
                <a:spcPct val="100000"/>
              </a:lnSpc>
              <a:spcBef>
                <a:spcPts val="0"/>
              </a:spcBef>
              <a:spcAft>
                <a:spcPts val="0"/>
              </a:spcAft>
              <a:buClr>
                <a:schemeClr val="lt1"/>
              </a:buClr>
              <a:buSzPts val="5600"/>
              <a:buNone/>
              <a:defRPr sz="5600">
                <a:solidFill>
                  <a:schemeClr val="lt1"/>
                </a:solidFill>
              </a:defRPr>
            </a:lvl7pPr>
            <a:lvl8pPr lvl="7">
              <a:lnSpc>
                <a:spcPct val="100000"/>
              </a:lnSpc>
              <a:spcBef>
                <a:spcPts val="0"/>
              </a:spcBef>
              <a:spcAft>
                <a:spcPts val="0"/>
              </a:spcAft>
              <a:buClr>
                <a:schemeClr val="lt1"/>
              </a:buClr>
              <a:buSzPts val="5600"/>
              <a:buNone/>
              <a:defRPr sz="5600">
                <a:solidFill>
                  <a:schemeClr val="lt1"/>
                </a:solidFill>
              </a:defRPr>
            </a:lvl8pPr>
            <a:lvl9pPr lvl="8">
              <a:lnSpc>
                <a:spcPct val="100000"/>
              </a:lnSpc>
              <a:spcBef>
                <a:spcPts val="0"/>
              </a:spcBef>
              <a:spcAft>
                <a:spcPts val="0"/>
              </a:spcAft>
              <a:buClr>
                <a:schemeClr val="lt1"/>
              </a:buClr>
              <a:buSzPts val="5600"/>
              <a:buNone/>
              <a:defRPr sz="5600">
                <a:solidFill>
                  <a:schemeClr val="lt1"/>
                </a:solidFill>
              </a:defRPr>
            </a:lvl9pPr>
          </a:lstStyle>
          <a:p>
            <a:endParaRPr/>
          </a:p>
        </p:txBody>
      </p:sp>
      <p:sp>
        <p:nvSpPr>
          <p:cNvPr id="2645" name="Google Shape;2645;g3d151b725fa_0_2647"/>
          <p:cNvSpPr txBox="1">
            <a:spLocks noGrp="1"/>
          </p:cNvSpPr>
          <p:nvPr>
            <p:ph type="body" idx="1"/>
          </p:nvPr>
        </p:nvSpPr>
        <p:spPr>
          <a:xfrm>
            <a:off x="463800" y="5671900"/>
            <a:ext cx="7137000" cy="32166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lt1"/>
              </a:buClr>
              <a:buSzPts val="3200"/>
              <a:buChar char="●"/>
              <a:defRPr sz="3200">
                <a:solidFill>
                  <a:schemeClr val="lt1"/>
                </a:solidFill>
              </a:defRPr>
            </a:lvl1pPr>
            <a:lvl2pPr marL="914400" lvl="1" indent="-431800">
              <a:spcBef>
                <a:spcPts val="0"/>
              </a:spcBef>
              <a:spcAft>
                <a:spcPts val="0"/>
              </a:spcAft>
              <a:buClr>
                <a:schemeClr val="lt1"/>
              </a:buClr>
              <a:buSzPts val="3200"/>
              <a:buChar char="○"/>
              <a:defRPr sz="3200">
                <a:solidFill>
                  <a:schemeClr val="lt1"/>
                </a:solidFill>
              </a:defRPr>
            </a:lvl2pPr>
            <a:lvl3pPr marL="1371600" lvl="2" indent="-431800">
              <a:spcBef>
                <a:spcPts val="0"/>
              </a:spcBef>
              <a:spcAft>
                <a:spcPts val="0"/>
              </a:spcAft>
              <a:buClr>
                <a:schemeClr val="lt1"/>
              </a:buClr>
              <a:buSzPts val="3200"/>
              <a:buChar char="■"/>
              <a:defRPr sz="3200">
                <a:solidFill>
                  <a:schemeClr val="lt1"/>
                </a:solidFill>
              </a:defRPr>
            </a:lvl3pPr>
            <a:lvl4pPr marL="1828800" lvl="3" indent="-431800">
              <a:spcBef>
                <a:spcPts val="0"/>
              </a:spcBef>
              <a:spcAft>
                <a:spcPts val="0"/>
              </a:spcAft>
              <a:buClr>
                <a:schemeClr val="lt1"/>
              </a:buClr>
              <a:buSzPts val="3200"/>
              <a:buChar char="●"/>
              <a:defRPr sz="3200">
                <a:solidFill>
                  <a:schemeClr val="lt1"/>
                </a:solidFill>
              </a:defRPr>
            </a:lvl4pPr>
            <a:lvl5pPr marL="2286000" lvl="4" indent="-431800">
              <a:spcBef>
                <a:spcPts val="0"/>
              </a:spcBef>
              <a:spcAft>
                <a:spcPts val="0"/>
              </a:spcAft>
              <a:buClr>
                <a:schemeClr val="lt1"/>
              </a:buClr>
              <a:buSzPts val="3200"/>
              <a:buChar char="○"/>
              <a:defRPr sz="3200">
                <a:solidFill>
                  <a:schemeClr val="lt1"/>
                </a:solidFill>
              </a:defRPr>
            </a:lvl5pPr>
            <a:lvl6pPr marL="2743200" lvl="5" indent="-431800">
              <a:spcBef>
                <a:spcPts val="0"/>
              </a:spcBef>
              <a:spcAft>
                <a:spcPts val="0"/>
              </a:spcAft>
              <a:buClr>
                <a:schemeClr val="lt1"/>
              </a:buClr>
              <a:buSzPts val="3200"/>
              <a:buChar char="■"/>
              <a:defRPr sz="3200">
                <a:solidFill>
                  <a:schemeClr val="lt1"/>
                </a:solidFill>
              </a:defRPr>
            </a:lvl6pPr>
            <a:lvl7pPr marL="3200400" lvl="6" indent="-431800">
              <a:spcBef>
                <a:spcPts val="0"/>
              </a:spcBef>
              <a:spcAft>
                <a:spcPts val="0"/>
              </a:spcAft>
              <a:buClr>
                <a:schemeClr val="lt1"/>
              </a:buClr>
              <a:buSzPts val="3200"/>
              <a:buChar char="●"/>
              <a:defRPr sz="3200">
                <a:solidFill>
                  <a:schemeClr val="lt1"/>
                </a:solidFill>
              </a:defRPr>
            </a:lvl7pPr>
            <a:lvl8pPr marL="3657600" lvl="7" indent="-431800">
              <a:spcBef>
                <a:spcPts val="0"/>
              </a:spcBef>
              <a:spcAft>
                <a:spcPts val="0"/>
              </a:spcAft>
              <a:buClr>
                <a:schemeClr val="lt1"/>
              </a:buClr>
              <a:buSzPts val="3200"/>
              <a:buChar char="○"/>
              <a:defRPr sz="3200">
                <a:solidFill>
                  <a:schemeClr val="lt1"/>
                </a:solidFill>
              </a:defRPr>
            </a:lvl8pPr>
            <a:lvl9pPr marL="4114800" lvl="8" indent="-431800">
              <a:spcBef>
                <a:spcPts val="0"/>
              </a:spcBef>
              <a:spcAft>
                <a:spcPts val="0"/>
              </a:spcAft>
              <a:buClr>
                <a:schemeClr val="lt1"/>
              </a:buClr>
              <a:buSzPts val="3200"/>
              <a:buChar char="■"/>
              <a:defRPr sz="3200">
                <a:solidFill>
                  <a:schemeClr val="lt1"/>
                </a:solidFill>
              </a:defRPr>
            </a:lvl9pPr>
          </a:lstStyle>
          <a:p>
            <a:endParaRPr/>
          </a:p>
        </p:txBody>
      </p:sp>
      <p:sp>
        <p:nvSpPr>
          <p:cNvPr id="2646" name="Google Shape;2646;g3d151b725fa_0_2647"/>
          <p:cNvSpPr txBox="1">
            <a:spLocks noGrp="1"/>
          </p:cNvSpPr>
          <p:nvPr>
            <p:ph type="body" idx="6"/>
          </p:nvPr>
        </p:nvSpPr>
        <p:spPr>
          <a:xfrm>
            <a:off x="9286900" y="5671900"/>
            <a:ext cx="7137000" cy="3216600"/>
          </a:xfrm>
          <a:prstGeom prst="rect">
            <a:avLst/>
          </a:prstGeom>
        </p:spPr>
        <p:txBody>
          <a:bodyPr spcFirstLastPara="1" wrap="square" lIns="0" tIns="0" rIns="182850" bIns="182850" anchor="t" anchorCtr="0">
            <a:noAutofit/>
          </a:bodyPr>
          <a:lstStyle>
            <a:lvl1pPr marL="457200" lvl="0" indent="-431800">
              <a:spcBef>
                <a:spcPts val="0"/>
              </a:spcBef>
              <a:spcAft>
                <a:spcPts val="0"/>
              </a:spcAft>
              <a:buClr>
                <a:schemeClr val="lt1"/>
              </a:buClr>
              <a:buSzPts val="3200"/>
              <a:buChar char="●"/>
              <a:defRPr sz="3200">
                <a:solidFill>
                  <a:schemeClr val="lt1"/>
                </a:solidFill>
              </a:defRPr>
            </a:lvl1pPr>
            <a:lvl2pPr marL="914400" lvl="1" indent="-431800">
              <a:spcBef>
                <a:spcPts val="0"/>
              </a:spcBef>
              <a:spcAft>
                <a:spcPts val="0"/>
              </a:spcAft>
              <a:buClr>
                <a:schemeClr val="lt1"/>
              </a:buClr>
              <a:buSzPts val="3200"/>
              <a:buChar char="○"/>
              <a:defRPr sz="3200">
                <a:solidFill>
                  <a:schemeClr val="lt1"/>
                </a:solidFill>
              </a:defRPr>
            </a:lvl2pPr>
            <a:lvl3pPr marL="1371600" lvl="2" indent="-431800">
              <a:spcBef>
                <a:spcPts val="0"/>
              </a:spcBef>
              <a:spcAft>
                <a:spcPts val="0"/>
              </a:spcAft>
              <a:buClr>
                <a:schemeClr val="lt1"/>
              </a:buClr>
              <a:buSzPts val="3200"/>
              <a:buChar char="■"/>
              <a:defRPr sz="3200">
                <a:solidFill>
                  <a:schemeClr val="lt1"/>
                </a:solidFill>
              </a:defRPr>
            </a:lvl3pPr>
            <a:lvl4pPr marL="1828800" lvl="3" indent="-431800">
              <a:spcBef>
                <a:spcPts val="0"/>
              </a:spcBef>
              <a:spcAft>
                <a:spcPts val="0"/>
              </a:spcAft>
              <a:buClr>
                <a:schemeClr val="lt1"/>
              </a:buClr>
              <a:buSzPts val="3200"/>
              <a:buChar char="●"/>
              <a:defRPr sz="3200">
                <a:solidFill>
                  <a:schemeClr val="lt1"/>
                </a:solidFill>
              </a:defRPr>
            </a:lvl4pPr>
            <a:lvl5pPr marL="2286000" lvl="4" indent="-431800">
              <a:spcBef>
                <a:spcPts val="0"/>
              </a:spcBef>
              <a:spcAft>
                <a:spcPts val="0"/>
              </a:spcAft>
              <a:buClr>
                <a:schemeClr val="lt1"/>
              </a:buClr>
              <a:buSzPts val="3200"/>
              <a:buChar char="○"/>
              <a:defRPr sz="3200">
                <a:solidFill>
                  <a:schemeClr val="lt1"/>
                </a:solidFill>
              </a:defRPr>
            </a:lvl5pPr>
            <a:lvl6pPr marL="2743200" lvl="5" indent="-431800">
              <a:spcBef>
                <a:spcPts val="0"/>
              </a:spcBef>
              <a:spcAft>
                <a:spcPts val="0"/>
              </a:spcAft>
              <a:buClr>
                <a:schemeClr val="lt1"/>
              </a:buClr>
              <a:buSzPts val="3200"/>
              <a:buChar char="■"/>
              <a:defRPr sz="3200">
                <a:solidFill>
                  <a:schemeClr val="lt1"/>
                </a:solidFill>
              </a:defRPr>
            </a:lvl6pPr>
            <a:lvl7pPr marL="3200400" lvl="6" indent="-431800">
              <a:spcBef>
                <a:spcPts val="0"/>
              </a:spcBef>
              <a:spcAft>
                <a:spcPts val="0"/>
              </a:spcAft>
              <a:buClr>
                <a:schemeClr val="lt1"/>
              </a:buClr>
              <a:buSzPts val="3200"/>
              <a:buChar char="●"/>
              <a:defRPr sz="3200">
                <a:solidFill>
                  <a:schemeClr val="lt1"/>
                </a:solidFill>
              </a:defRPr>
            </a:lvl7pPr>
            <a:lvl8pPr marL="3657600" lvl="7" indent="-431800">
              <a:spcBef>
                <a:spcPts val="0"/>
              </a:spcBef>
              <a:spcAft>
                <a:spcPts val="0"/>
              </a:spcAft>
              <a:buClr>
                <a:schemeClr val="lt1"/>
              </a:buClr>
              <a:buSzPts val="3200"/>
              <a:buChar char="○"/>
              <a:defRPr sz="3200">
                <a:solidFill>
                  <a:schemeClr val="lt1"/>
                </a:solidFill>
              </a:defRPr>
            </a:lvl8pPr>
            <a:lvl9pPr marL="4114800" lvl="8" indent="-431800">
              <a:spcBef>
                <a:spcPts val="0"/>
              </a:spcBef>
              <a:spcAft>
                <a:spcPts val="0"/>
              </a:spcAft>
              <a:buClr>
                <a:schemeClr val="lt1"/>
              </a:buClr>
              <a:buSzPts val="3200"/>
              <a:buChar char="■"/>
              <a:defRPr sz="3200">
                <a:solidFill>
                  <a:schemeClr val="lt1"/>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02_Title">
  <p:cSld name="TITLE_2">
    <p:spTree>
      <p:nvGrpSpPr>
        <p:cNvPr id="1" name="Shape 251"/>
        <p:cNvGrpSpPr/>
        <p:nvPr/>
      </p:nvGrpSpPr>
      <p:grpSpPr>
        <a:xfrm>
          <a:off x="0" y="0"/>
          <a:ext cx="0" cy="0"/>
          <a:chOff x="0" y="0"/>
          <a:chExt cx="0" cy="0"/>
        </a:xfrm>
      </p:grpSpPr>
      <p:sp>
        <p:nvSpPr>
          <p:cNvPr id="252" name="Google Shape;252;p161"/>
          <p:cNvSpPr txBox="1">
            <a:spLocks noGrp="1"/>
          </p:cNvSpPr>
          <p:nvPr>
            <p:ph type="subTitle" idx="1"/>
          </p:nvPr>
        </p:nvSpPr>
        <p:spPr>
          <a:xfrm>
            <a:off x="70410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253" name="Google Shape;253;p161"/>
          <p:cNvSpPr txBox="1">
            <a:spLocks noGrp="1"/>
          </p:cNvSpPr>
          <p:nvPr>
            <p:ph type="subTitle" idx="2"/>
          </p:nvPr>
        </p:nvSpPr>
        <p:spPr>
          <a:xfrm>
            <a:off x="42210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254" name="Google Shape;254;p161"/>
          <p:cNvSpPr txBox="1">
            <a:spLocks noGrp="1"/>
          </p:cNvSpPr>
          <p:nvPr>
            <p:ph type="subTitle" idx="3"/>
          </p:nvPr>
        </p:nvSpPr>
        <p:spPr>
          <a:xfrm>
            <a:off x="77380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255" name="Google Shape;255;p161"/>
          <p:cNvSpPr txBox="1">
            <a:spLocks noGrp="1"/>
          </p:cNvSpPr>
          <p:nvPr>
            <p:ph type="ctrTitle"/>
          </p:nvPr>
        </p:nvSpPr>
        <p:spPr>
          <a:xfrm>
            <a:off x="704100" y="2651750"/>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256" name="Google Shape;256;p161"/>
          <p:cNvSpPr txBox="1">
            <a:spLocks noGrp="1"/>
          </p:cNvSpPr>
          <p:nvPr>
            <p:ph type="subTitle" idx="4"/>
          </p:nvPr>
        </p:nvSpPr>
        <p:spPr>
          <a:xfrm>
            <a:off x="704100" y="4846320"/>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grpSp>
        <p:nvGrpSpPr>
          <p:cNvPr id="257" name="Google Shape;257;p161"/>
          <p:cNvGrpSpPr/>
          <p:nvPr/>
        </p:nvGrpSpPr>
        <p:grpSpPr>
          <a:xfrm>
            <a:off x="15867399" y="9251826"/>
            <a:ext cx="1725920" cy="347510"/>
            <a:chOff x="15867399" y="9251826"/>
            <a:chExt cx="1725920" cy="347510"/>
          </a:xfrm>
        </p:grpSpPr>
        <p:grpSp>
          <p:nvGrpSpPr>
            <p:cNvPr id="258" name="Google Shape;258;p161"/>
            <p:cNvGrpSpPr/>
            <p:nvPr/>
          </p:nvGrpSpPr>
          <p:grpSpPr>
            <a:xfrm>
              <a:off x="16500868" y="9262980"/>
              <a:ext cx="1092451" cy="336217"/>
              <a:chOff x="4940894" y="2609525"/>
              <a:chExt cx="5500759" cy="1694643"/>
            </a:xfrm>
          </p:grpSpPr>
          <p:sp>
            <p:nvSpPr>
              <p:cNvPr id="259" name="Google Shape;259;p161"/>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260" name="Google Shape;260;p161"/>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261" name="Google Shape;261;p161"/>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262" name="Google Shape;262;p161"/>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grpSp>
        <p:grpSp>
          <p:nvGrpSpPr>
            <p:cNvPr id="263" name="Google Shape;263;p161"/>
            <p:cNvGrpSpPr/>
            <p:nvPr/>
          </p:nvGrpSpPr>
          <p:grpSpPr>
            <a:xfrm>
              <a:off x="15867399" y="9251826"/>
              <a:ext cx="523393" cy="347510"/>
              <a:chOff x="1751220" y="2553305"/>
              <a:chExt cx="2635412" cy="1751564"/>
            </a:xfrm>
          </p:grpSpPr>
          <p:grpSp>
            <p:nvGrpSpPr>
              <p:cNvPr id="264" name="Google Shape;264;p161"/>
              <p:cNvGrpSpPr/>
              <p:nvPr/>
            </p:nvGrpSpPr>
            <p:grpSpPr>
              <a:xfrm>
                <a:off x="1751220" y="2553305"/>
                <a:ext cx="2635412" cy="1751564"/>
                <a:chOff x="1751220" y="2553305"/>
                <a:chExt cx="2635412" cy="1751564"/>
              </a:xfrm>
            </p:grpSpPr>
            <p:sp>
              <p:nvSpPr>
                <p:cNvPr id="265" name="Google Shape;265;p161"/>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6" name="Google Shape;266;p161"/>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7" name="Google Shape;267;p161"/>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8" name="Google Shape;268;p161"/>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69" name="Google Shape;269;p161"/>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270" name="Google Shape;270;p16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2-up Small Text">
  <p:cSld name="Agenda_1_1_2_1_1_1_2_2_2_1_1_1_1_1_1_1_1_1_2_1_1_1_1_1_2_1_1_2_1_1_1_1_1_1_1_1">
    <p:spTree>
      <p:nvGrpSpPr>
        <p:cNvPr id="1" name="Shape 2647"/>
        <p:cNvGrpSpPr/>
        <p:nvPr/>
      </p:nvGrpSpPr>
      <p:grpSpPr>
        <a:xfrm>
          <a:off x="0" y="0"/>
          <a:ext cx="0" cy="0"/>
          <a:chOff x="0" y="0"/>
          <a:chExt cx="0" cy="0"/>
        </a:xfrm>
      </p:grpSpPr>
      <p:sp>
        <p:nvSpPr>
          <p:cNvPr id="2648" name="Google Shape;2648;g3d151b725fa_0_2655"/>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649" name="Google Shape;2649;g3d151b725fa_0_2655"/>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650" name="Google Shape;2650;g3d151b725fa_0_2655"/>
          <p:cNvSpPr txBox="1">
            <a:spLocks noGrp="1"/>
          </p:cNvSpPr>
          <p:nvPr>
            <p:ph type="body" idx="1"/>
          </p:nvPr>
        </p:nvSpPr>
        <p:spPr>
          <a:xfrm>
            <a:off x="463800" y="513015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651" name="Google Shape;2651;g3d151b725fa_0_2655"/>
          <p:cNvSpPr txBox="1">
            <a:spLocks noGrp="1"/>
          </p:cNvSpPr>
          <p:nvPr>
            <p:ph type="subTitle" idx="3"/>
          </p:nvPr>
        </p:nvSpPr>
        <p:spPr>
          <a:xfrm>
            <a:off x="438100" y="4229350"/>
            <a:ext cx="6628800" cy="502200"/>
          </a:xfrm>
          <a:prstGeom prst="rect">
            <a:avLst/>
          </a:prstGeom>
        </p:spPr>
        <p:txBody>
          <a:bodyPr spcFirstLastPara="1" wrap="square" lIns="0" tIns="0" rIns="182850" bIns="18285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652" name="Google Shape;2652;g3d151b725fa_0_2655"/>
          <p:cNvSpPr txBox="1">
            <a:spLocks noGrp="1"/>
          </p:cNvSpPr>
          <p:nvPr>
            <p:ph type="body" idx="4"/>
          </p:nvPr>
        </p:nvSpPr>
        <p:spPr>
          <a:xfrm>
            <a:off x="9312600" y="513015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653" name="Google Shape;2653;g3d151b725fa_0_2655"/>
          <p:cNvSpPr txBox="1">
            <a:spLocks noGrp="1"/>
          </p:cNvSpPr>
          <p:nvPr>
            <p:ph type="subTitle" idx="5"/>
          </p:nvPr>
        </p:nvSpPr>
        <p:spPr>
          <a:xfrm>
            <a:off x="9286900" y="4229350"/>
            <a:ext cx="7027200" cy="502200"/>
          </a:xfrm>
          <a:prstGeom prst="rect">
            <a:avLst/>
          </a:prstGeom>
        </p:spPr>
        <p:txBody>
          <a:bodyPr spcFirstLastPara="1" wrap="square" lIns="0" tIns="0" rIns="182850" bIns="18285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2-up Small Text - white">
  <p:cSld name="Agenda_1_1_2_1_1_1_2_2_2_1_1_1_1_1_1_1_1_1_2_1_1_1_1_1_2_1_1_2_1_1_1_1_1_1_1_1_3">
    <p:bg>
      <p:bgPr>
        <a:solidFill>
          <a:schemeClr val="lt1"/>
        </a:solidFill>
        <a:effectLst/>
      </p:bgPr>
    </p:bg>
    <p:spTree>
      <p:nvGrpSpPr>
        <p:cNvPr id="1" name="Shape 2654"/>
        <p:cNvGrpSpPr/>
        <p:nvPr/>
      </p:nvGrpSpPr>
      <p:grpSpPr>
        <a:xfrm>
          <a:off x="0" y="0"/>
          <a:ext cx="0" cy="0"/>
          <a:chOff x="0" y="0"/>
          <a:chExt cx="0" cy="0"/>
        </a:xfrm>
      </p:grpSpPr>
      <p:sp>
        <p:nvSpPr>
          <p:cNvPr id="2655" name="Google Shape;2655;g3d151b725fa_0_2662"/>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656" name="Google Shape;2656;g3d151b725fa_0_2662"/>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657" name="Google Shape;2657;g3d151b725fa_0_2662"/>
          <p:cNvSpPr txBox="1">
            <a:spLocks noGrp="1"/>
          </p:cNvSpPr>
          <p:nvPr>
            <p:ph type="body" idx="1"/>
          </p:nvPr>
        </p:nvSpPr>
        <p:spPr>
          <a:xfrm>
            <a:off x="463800" y="513015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658" name="Google Shape;2658;g3d151b725fa_0_2662"/>
          <p:cNvSpPr txBox="1">
            <a:spLocks noGrp="1"/>
          </p:cNvSpPr>
          <p:nvPr>
            <p:ph type="subTitle" idx="3"/>
          </p:nvPr>
        </p:nvSpPr>
        <p:spPr>
          <a:xfrm>
            <a:off x="438100" y="4229350"/>
            <a:ext cx="6291000" cy="502200"/>
          </a:xfrm>
          <a:prstGeom prst="rect">
            <a:avLst/>
          </a:prstGeom>
        </p:spPr>
        <p:txBody>
          <a:bodyPr spcFirstLastPara="1" wrap="square" lIns="0" tIns="0" rIns="182850" bIns="18285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659" name="Google Shape;2659;g3d151b725fa_0_2662"/>
          <p:cNvSpPr txBox="1">
            <a:spLocks noGrp="1"/>
          </p:cNvSpPr>
          <p:nvPr>
            <p:ph type="body" idx="4"/>
          </p:nvPr>
        </p:nvSpPr>
        <p:spPr>
          <a:xfrm>
            <a:off x="9312600" y="5130150"/>
            <a:ext cx="3934200" cy="3216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660" name="Google Shape;2660;g3d151b725fa_0_2662"/>
          <p:cNvSpPr txBox="1">
            <a:spLocks noGrp="1"/>
          </p:cNvSpPr>
          <p:nvPr>
            <p:ph type="subTitle" idx="5"/>
          </p:nvPr>
        </p:nvSpPr>
        <p:spPr>
          <a:xfrm>
            <a:off x="9286900" y="4229350"/>
            <a:ext cx="6743400" cy="502200"/>
          </a:xfrm>
          <a:prstGeom prst="rect">
            <a:avLst/>
          </a:prstGeom>
        </p:spPr>
        <p:txBody>
          <a:bodyPr spcFirstLastPara="1" wrap="square" lIns="0" tIns="0" rIns="182850" bIns="18285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3-Up Bullets 01">
  <p:cSld name="Agenda_1_1_2_1_1_1_2_2_2_1_1_1_1_1_1_1_1_1_2_1_1_1_1_1_2_1_1_2_1">
    <p:spTree>
      <p:nvGrpSpPr>
        <p:cNvPr id="1" name="Shape 2661"/>
        <p:cNvGrpSpPr/>
        <p:nvPr/>
      </p:nvGrpSpPr>
      <p:grpSpPr>
        <a:xfrm>
          <a:off x="0" y="0"/>
          <a:ext cx="0" cy="0"/>
          <a:chOff x="0" y="0"/>
          <a:chExt cx="0" cy="0"/>
        </a:xfrm>
      </p:grpSpPr>
      <p:sp>
        <p:nvSpPr>
          <p:cNvPr id="2662" name="Google Shape;2662;g3d151b725fa_0_2669"/>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663" name="Google Shape;2663;g3d151b725fa_0_2669"/>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664" name="Google Shape;2664;g3d151b725fa_0_2669"/>
          <p:cNvSpPr txBox="1">
            <a:spLocks noGrp="1"/>
          </p:cNvSpPr>
          <p:nvPr>
            <p:ph type="title" idx="3"/>
          </p:nvPr>
        </p:nvSpPr>
        <p:spPr>
          <a:xfrm>
            <a:off x="438100" y="3429000"/>
            <a:ext cx="5243400" cy="2538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665" name="Google Shape;2665;g3d151b725fa_0_2669"/>
          <p:cNvSpPr txBox="1">
            <a:spLocks noGrp="1"/>
          </p:cNvSpPr>
          <p:nvPr>
            <p:ph type="title" idx="4"/>
          </p:nvPr>
        </p:nvSpPr>
        <p:spPr>
          <a:xfrm>
            <a:off x="6273400" y="3429000"/>
            <a:ext cx="5243400" cy="2538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666" name="Google Shape;2666;g3d151b725fa_0_2669"/>
          <p:cNvSpPr txBox="1">
            <a:spLocks noGrp="1"/>
          </p:cNvSpPr>
          <p:nvPr>
            <p:ph type="title" idx="5"/>
          </p:nvPr>
        </p:nvSpPr>
        <p:spPr>
          <a:xfrm>
            <a:off x="12108700" y="3429000"/>
            <a:ext cx="5243400" cy="2538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667" name="Google Shape;2667;g3d151b725fa_0_2669"/>
          <p:cNvSpPr txBox="1">
            <a:spLocks noGrp="1"/>
          </p:cNvSpPr>
          <p:nvPr>
            <p:ph type="body" idx="1"/>
          </p:nvPr>
        </p:nvSpPr>
        <p:spPr>
          <a:xfrm>
            <a:off x="438100" y="4286250"/>
            <a:ext cx="5243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668" name="Google Shape;2668;g3d151b725fa_0_2669"/>
          <p:cNvSpPr txBox="1">
            <a:spLocks noGrp="1"/>
          </p:cNvSpPr>
          <p:nvPr>
            <p:ph type="body" idx="6"/>
          </p:nvPr>
        </p:nvSpPr>
        <p:spPr>
          <a:xfrm>
            <a:off x="6273400" y="4286250"/>
            <a:ext cx="5243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669" name="Google Shape;2669;g3d151b725fa_0_2669"/>
          <p:cNvSpPr txBox="1">
            <a:spLocks noGrp="1"/>
          </p:cNvSpPr>
          <p:nvPr>
            <p:ph type="body" idx="7"/>
          </p:nvPr>
        </p:nvSpPr>
        <p:spPr>
          <a:xfrm>
            <a:off x="12108700" y="4286250"/>
            <a:ext cx="5243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3-Up Bullets 01 - white">
  <p:cSld name="Agenda_1_1_2_1_1_1_2_2_2_1_1_1_1_1_1_1_1_1_2_1_1_1_1_1_2_1_1_2_1_2">
    <p:bg>
      <p:bgPr>
        <a:solidFill>
          <a:schemeClr val="lt1"/>
        </a:solidFill>
        <a:effectLst/>
      </p:bgPr>
    </p:bg>
    <p:spTree>
      <p:nvGrpSpPr>
        <p:cNvPr id="1" name="Shape 2670"/>
        <p:cNvGrpSpPr/>
        <p:nvPr/>
      </p:nvGrpSpPr>
      <p:grpSpPr>
        <a:xfrm>
          <a:off x="0" y="0"/>
          <a:ext cx="0" cy="0"/>
          <a:chOff x="0" y="0"/>
          <a:chExt cx="0" cy="0"/>
        </a:xfrm>
      </p:grpSpPr>
      <p:sp>
        <p:nvSpPr>
          <p:cNvPr id="2671" name="Google Shape;2671;g3d151b725fa_0_2678"/>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672" name="Google Shape;2672;g3d151b725fa_0_2678"/>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673" name="Google Shape;2673;g3d151b725fa_0_2678"/>
          <p:cNvSpPr txBox="1">
            <a:spLocks noGrp="1"/>
          </p:cNvSpPr>
          <p:nvPr>
            <p:ph type="title" idx="3"/>
          </p:nvPr>
        </p:nvSpPr>
        <p:spPr>
          <a:xfrm>
            <a:off x="438100" y="3429000"/>
            <a:ext cx="5243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674" name="Google Shape;2674;g3d151b725fa_0_2678"/>
          <p:cNvSpPr txBox="1">
            <a:spLocks noGrp="1"/>
          </p:cNvSpPr>
          <p:nvPr>
            <p:ph type="title" idx="4"/>
          </p:nvPr>
        </p:nvSpPr>
        <p:spPr>
          <a:xfrm>
            <a:off x="6273400" y="3429000"/>
            <a:ext cx="5243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675" name="Google Shape;2675;g3d151b725fa_0_2678"/>
          <p:cNvSpPr txBox="1">
            <a:spLocks noGrp="1"/>
          </p:cNvSpPr>
          <p:nvPr>
            <p:ph type="title" idx="5"/>
          </p:nvPr>
        </p:nvSpPr>
        <p:spPr>
          <a:xfrm>
            <a:off x="12108700" y="3429000"/>
            <a:ext cx="5243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676" name="Google Shape;2676;g3d151b725fa_0_2678"/>
          <p:cNvSpPr txBox="1">
            <a:spLocks noGrp="1"/>
          </p:cNvSpPr>
          <p:nvPr>
            <p:ph type="body" idx="1"/>
          </p:nvPr>
        </p:nvSpPr>
        <p:spPr>
          <a:xfrm>
            <a:off x="438100" y="4286250"/>
            <a:ext cx="5243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677" name="Google Shape;2677;g3d151b725fa_0_2678"/>
          <p:cNvSpPr txBox="1">
            <a:spLocks noGrp="1"/>
          </p:cNvSpPr>
          <p:nvPr>
            <p:ph type="body" idx="6"/>
          </p:nvPr>
        </p:nvSpPr>
        <p:spPr>
          <a:xfrm>
            <a:off x="6273400" y="4286250"/>
            <a:ext cx="5243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678" name="Google Shape;2678;g3d151b725fa_0_2678"/>
          <p:cNvSpPr txBox="1">
            <a:spLocks noGrp="1"/>
          </p:cNvSpPr>
          <p:nvPr>
            <p:ph type="body" idx="7"/>
          </p:nvPr>
        </p:nvSpPr>
        <p:spPr>
          <a:xfrm>
            <a:off x="12108700" y="4286250"/>
            <a:ext cx="5243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3-Up Text 01">
  <p:cSld name="Agenda_1_1_2_1_1_1_2_2_2_1_1_1_1_1_1_1_1_1_2_1_1_1_1_1_2_1_1_2_1_1_1_1">
    <p:spTree>
      <p:nvGrpSpPr>
        <p:cNvPr id="1" name="Shape 2679"/>
        <p:cNvGrpSpPr/>
        <p:nvPr/>
      </p:nvGrpSpPr>
      <p:grpSpPr>
        <a:xfrm>
          <a:off x="0" y="0"/>
          <a:ext cx="0" cy="0"/>
          <a:chOff x="0" y="0"/>
          <a:chExt cx="0" cy="0"/>
        </a:xfrm>
      </p:grpSpPr>
      <p:sp>
        <p:nvSpPr>
          <p:cNvPr id="2680" name="Google Shape;2680;g3d151b725fa_0_2687"/>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681" name="Google Shape;2681;g3d151b725fa_0_2687"/>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682" name="Google Shape;2682;g3d151b725fa_0_2687"/>
          <p:cNvSpPr txBox="1">
            <a:spLocks noGrp="1"/>
          </p:cNvSpPr>
          <p:nvPr>
            <p:ph type="title" idx="3"/>
          </p:nvPr>
        </p:nvSpPr>
        <p:spPr>
          <a:xfrm>
            <a:off x="438100" y="3429000"/>
            <a:ext cx="28350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683" name="Google Shape;2683;g3d151b725fa_0_2687"/>
          <p:cNvSpPr txBox="1">
            <a:spLocks noGrp="1"/>
          </p:cNvSpPr>
          <p:nvPr>
            <p:ph type="title" idx="4"/>
          </p:nvPr>
        </p:nvSpPr>
        <p:spPr>
          <a:xfrm>
            <a:off x="438100" y="5143500"/>
            <a:ext cx="28350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684" name="Google Shape;2684;g3d151b725fa_0_2687"/>
          <p:cNvSpPr txBox="1">
            <a:spLocks noGrp="1"/>
          </p:cNvSpPr>
          <p:nvPr>
            <p:ph type="title" idx="5"/>
          </p:nvPr>
        </p:nvSpPr>
        <p:spPr>
          <a:xfrm>
            <a:off x="438100" y="6858000"/>
            <a:ext cx="28350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685" name="Google Shape;2685;g3d151b725fa_0_2687"/>
          <p:cNvSpPr txBox="1">
            <a:spLocks noGrp="1"/>
          </p:cNvSpPr>
          <p:nvPr>
            <p:ph type="body" idx="1"/>
          </p:nvPr>
        </p:nvSpPr>
        <p:spPr>
          <a:xfrm>
            <a:off x="3673100" y="3429000"/>
            <a:ext cx="74526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686" name="Google Shape;2686;g3d151b725fa_0_2687"/>
          <p:cNvSpPr txBox="1">
            <a:spLocks noGrp="1"/>
          </p:cNvSpPr>
          <p:nvPr>
            <p:ph type="body" idx="6"/>
          </p:nvPr>
        </p:nvSpPr>
        <p:spPr>
          <a:xfrm>
            <a:off x="3673100" y="5143500"/>
            <a:ext cx="74526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687" name="Google Shape;2687;g3d151b725fa_0_2687"/>
          <p:cNvSpPr txBox="1">
            <a:spLocks noGrp="1"/>
          </p:cNvSpPr>
          <p:nvPr>
            <p:ph type="body" idx="7"/>
          </p:nvPr>
        </p:nvSpPr>
        <p:spPr>
          <a:xfrm>
            <a:off x="3673100" y="6858000"/>
            <a:ext cx="74526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3-Up Text 01 - white">
  <p:cSld name="Agenda_1_1_2_1_1_1_2_2_2_1_1_1_1_1_1_1_1_1_2_1_1_1_1_1_2_1_1_2_1_1_1_1_1">
    <p:bg>
      <p:bgPr>
        <a:solidFill>
          <a:schemeClr val="lt1"/>
        </a:solidFill>
        <a:effectLst/>
      </p:bgPr>
    </p:bg>
    <p:spTree>
      <p:nvGrpSpPr>
        <p:cNvPr id="1" name="Shape 2688"/>
        <p:cNvGrpSpPr/>
        <p:nvPr/>
      </p:nvGrpSpPr>
      <p:grpSpPr>
        <a:xfrm>
          <a:off x="0" y="0"/>
          <a:ext cx="0" cy="0"/>
          <a:chOff x="0" y="0"/>
          <a:chExt cx="0" cy="0"/>
        </a:xfrm>
      </p:grpSpPr>
      <p:sp>
        <p:nvSpPr>
          <p:cNvPr id="2689" name="Google Shape;2689;g3d151b725fa_0_2696"/>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690" name="Google Shape;2690;g3d151b725fa_0_2696"/>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691" name="Google Shape;2691;g3d151b725fa_0_2696"/>
          <p:cNvSpPr txBox="1">
            <a:spLocks noGrp="1"/>
          </p:cNvSpPr>
          <p:nvPr>
            <p:ph type="title" idx="3"/>
          </p:nvPr>
        </p:nvSpPr>
        <p:spPr>
          <a:xfrm>
            <a:off x="438100" y="3429000"/>
            <a:ext cx="28350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692" name="Google Shape;2692;g3d151b725fa_0_2696"/>
          <p:cNvSpPr txBox="1">
            <a:spLocks noGrp="1"/>
          </p:cNvSpPr>
          <p:nvPr>
            <p:ph type="title" idx="4"/>
          </p:nvPr>
        </p:nvSpPr>
        <p:spPr>
          <a:xfrm>
            <a:off x="438100" y="5143500"/>
            <a:ext cx="28350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693" name="Google Shape;2693;g3d151b725fa_0_2696"/>
          <p:cNvSpPr txBox="1">
            <a:spLocks noGrp="1"/>
          </p:cNvSpPr>
          <p:nvPr>
            <p:ph type="title" idx="5"/>
          </p:nvPr>
        </p:nvSpPr>
        <p:spPr>
          <a:xfrm>
            <a:off x="438100" y="6858000"/>
            <a:ext cx="28350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694" name="Google Shape;2694;g3d151b725fa_0_2696"/>
          <p:cNvSpPr txBox="1">
            <a:spLocks noGrp="1"/>
          </p:cNvSpPr>
          <p:nvPr>
            <p:ph type="body" idx="1"/>
          </p:nvPr>
        </p:nvSpPr>
        <p:spPr>
          <a:xfrm>
            <a:off x="3673100" y="3429000"/>
            <a:ext cx="726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695" name="Google Shape;2695;g3d151b725fa_0_2696"/>
          <p:cNvSpPr txBox="1">
            <a:spLocks noGrp="1"/>
          </p:cNvSpPr>
          <p:nvPr>
            <p:ph type="body" idx="6"/>
          </p:nvPr>
        </p:nvSpPr>
        <p:spPr>
          <a:xfrm>
            <a:off x="3673100" y="5143500"/>
            <a:ext cx="726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696" name="Google Shape;2696;g3d151b725fa_0_2696"/>
          <p:cNvSpPr txBox="1">
            <a:spLocks noGrp="1"/>
          </p:cNvSpPr>
          <p:nvPr>
            <p:ph type="body" idx="7"/>
          </p:nvPr>
        </p:nvSpPr>
        <p:spPr>
          <a:xfrm>
            <a:off x="3673100" y="6858000"/>
            <a:ext cx="726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3-Up text 03">
  <p:cSld name="Agenda_1_1_2_1_1_1_2_2_2_1_1_1_1_1_1_1_1_1_2_1_1_1_1_1_2_1_1_2_1_1_1_1_1_1_1_1_1_2">
    <p:spTree>
      <p:nvGrpSpPr>
        <p:cNvPr id="1" name="Shape 2697"/>
        <p:cNvGrpSpPr/>
        <p:nvPr/>
      </p:nvGrpSpPr>
      <p:grpSpPr>
        <a:xfrm>
          <a:off x="0" y="0"/>
          <a:ext cx="0" cy="0"/>
          <a:chOff x="0" y="0"/>
          <a:chExt cx="0" cy="0"/>
        </a:xfrm>
      </p:grpSpPr>
      <p:sp>
        <p:nvSpPr>
          <p:cNvPr id="2698" name="Google Shape;2698;g3d151b725fa_0_2705"/>
          <p:cNvSpPr txBox="1">
            <a:spLocks noGrp="1"/>
          </p:cNvSpPr>
          <p:nvPr>
            <p:ph type="title"/>
          </p:nvPr>
        </p:nvSpPr>
        <p:spPr>
          <a:xfrm>
            <a:off x="457200" y="1714500"/>
            <a:ext cx="34668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699" name="Google Shape;2699;g3d151b725fa_0_2705"/>
          <p:cNvSpPr txBox="1">
            <a:spLocks noGrp="1"/>
          </p:cNvSpPr>
          <p:nvPr>
            <p:ph type="title" idx="2"/>
          </p:nvPr>
        </p:nvSpPr>
        <p:spPr>
          <a:xfrm>
            <a:off x="457200" y="4286250"/>
            <a:ext cx="34668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700" name="Google Shape;2700;g3d151b725fa_0_2705"/>
          <p:cNvSpPr txBox="1">
            <a:spLocks noGrp="1"/>
          </p:cNvSpPr>
          <p:nvPr>
            <p:ph type="title" idx="3"/>
          </p:nvPr>
        </p:nvSpPr>
        <p:spPr>
          <a:xfrm>
            <a:off x="457200" y="6858000"/>
            <a:ext cx="34668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701" name="Google Shape;2701;g3d151b725fa_0_2705"/>
          <p:cNvSpPr txBox="1">
            <a:spLocks noGrp="1"/>
          </p:cNvSpPr>
          <p:nvPr>
            <p:ph type="body" idx="1"/>
          </p:nvPr>
        </p:nvSpPr>
        <p:spPr>
          <a:xfrm>
            <a:off x="5080400" y="1714500"/>
            <a:ext cx="6730800" cy="20808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02" name="Google Shape;2702;g3d151b725fa_0_2705"/>
          <p:cNvSpPr txBox="1">
            <a:spLocks noGrp="1"/>
          </p:cNvSpPr>
          <p:nvPr>
            <p:ph type="body" idx="4"/>
          </p:nvPr>
        </p:nvSpPr>
        <p:spPr>
          <a:xfrm>
            <a:off x="5080400" y="4286100"/>
            <a:ext cx="6730800" cy="21636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03" name="Google Shape;2703;g3d151b725fa_0_2705"/>
          <p:cNvSpPr txBox="1">
            <a:spLocks noGrp="1"/>
          </p:cNvSpPr>
          <p:nvPr>
            <p:ph type="body" idx="5"/>
          </p:nvPr>
        </p:nvSpPr>
        <p:spPr>
          <a:xfrm>
            <a:off x="5080400" y="6858000"/>
            <a:ext cx="6730800" cy="20808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3-Up text 03 - white">
  <p:cSld name="Agenda_1_1_2_1_1_1_2_2_2_1_1_1_1_1_1_1_1_1_2_1_1_1_1_1_2_1_1_2_1_1_1_1_1_1_1_1_1_2_1">
    <p:bg>
      <p:bgPr>
        <a:solidFill>
          <a:schemeClr val="lt1"/>
        </a:solidFill>
        <a:effectLst/>
      </p:bgPr>
    </p:bg>
    <p:spTree>
      <p:nvGrpSpPr>
        <p:cNvPr id="1" name="Shape 2704"/>
        <p:cNvGrpSpPr/>
        <p:nvPr/>
      </p:nvGrpSpPr>
      <p:grpSpPr>
        <a:xfrm>
          <a:off x="0" y="0"/>
          <a:ext cx="0" cy="0"/>
          <a:chOff x="0" y="0"/>
          <a:chExt cx="0" cy="0"/>
        </a:xfrm>
      </p:grpSpPr>
      <p:sp>
        <p:nvSpPr>
          <p:cNvPr id="2705" name="Google Shape;2705;g3d151b725fa_0_2712"/>
          <p:cNvSpPr txBox="1">
            <a:spLocks noGrp="1"/>
          </p:cNvSpPr>
          <p:nvPr>
            <p:ph type="title"/>
          </p:nvPr>
        </p:nvSpPr>
        <p:spPr>
          <a:xfrm>
            <a:off x="457200" y="1714500"/>
            <a:ext cx="34668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706" name="Google Shape;2706;g3d151b725fa_0_2712"/>
          <p:cNvSpPr txBox="1">
            <a:spLocks noGrp="1"/>
          </p:cNvSpPr>
          <p:nvPr>
            <p:ph type="title" idx="2"/>
          </p:nvPr>
        </p:nvSpPr>
        <p:spPr>
          <a:xfrm>
            <a:off x="457200" y="4286250"/>
            <a:ext cx="34668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707" name="Google Shape;2707;g3d151b725fa_0_2712"/>
          <p:cNvSpPr txBox="1">
            <a:spLocks noGrp="1"/>
          </p:cNvSpPr>
          <p:nvPr>
            <p:ph type="title" idx="3"/>
          </p:nvPr>
        </p:nvSpPr>
        <p:spPr>
          <a:xfrm>
            <a:off x="457200" y="6858000"/>
            <a:ext cx="34668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708" name="Google Shape;2708;g3d151b725fa_0_2712"/>
          <p:cNvSpPr txBox="1">
            <a:spLocks noGrp="1"/>
          </p:cNvSpPr>
          <p:nvPr>
            <p:ph type="body" idx="1"/>
          </p:nvPr>
        </p:nvSpPr>
        <p:spPr>
          <a:xfrm>
            <a:off x="5080400" y="1714500"/>
            <a:ext cx="6730800" cy="20808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09" name="Google Shape;2709;g3d151b725fa_0_2712"/>
          <p:cNvSpPr txBox="1">
            <a:spLocks noGrp="1"/>
          </p:cNvSpPr>
          <p:nvPr>
            <p:ph type="body" idx="4"/>
          </p:nvPr>
        </p:nvSpPr>
        <p:spPr>
          <a:xfrm>
            <a:off x="5080400" y="4286100"/>
            <a:ext cx="6730800" cy="21636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10" name="Google Shape;2710;g3d151b725fa_0_2712"/>
          <p:cNvSpPr txBox="1">
            <a:spLocks noGrp="1"/>
          </p:cNvSpPr>
          <p:nvPr>
            <p:ph type="body" idx="5"/>
          </p:nvPr>
        </p:nvSpPr>
        <p:spPr>
          <a:xfrm>
            <a:off x="5080400" y="6858000"/>
            <a:ext cx="6730800" cy="20808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6-Up Bullets">
  <p:cSld name="Agenda_1_1_2_1_1_1_2_2_2_1_1_1_1_1_1_1_1_1_2_1_1_1_1_1_2_1_1_2_1_1">
    <p:spTree>
      <p:nvGrpSpPr>
        <p:cNvPr id="1" name="Shape 2711"/>
        <p:cNvGrpSpPr/>
        <p:nvPr/>
      </p:nvGrpSpPr>
      <p:grpSpPr>
        <a:xfrm>
          <a:off x="0" y="0"/>
          <a:ext cx="0" cy="0"/>
          <a:chOff x="0" y="0"/>
          <a:chExt cx="0" cy="0"/>
        </a:xfrm>
      </p:grpSpPr>
      <p:sp>
        <p:nvSpPr>
          <p:cNvPr id="2712" name="Google Shape;2712;g3d151b725fa_0_2719"/>
          <p:cNvSpPr txBox="1">
            <a:spLocks noGrp="1"/>
          </p:cNvSpPr>
          <p:nvPr>
            <p:ph type="title"/>
          </p:nvPr>
        </p:nvSpPr>
        <p:spPr>
          <a:xfrm>
            <a:off x="438100" y="1689900"/>
            <a:ext cx="53784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713" name="Google Shape;2713;g3d151b725fa_0_2719"/>
          <p:cNvSpPr txBox="1">
            <a:spLocks noGrp="1"/>
          </p:cNvSpPr>
          <p:nvPr>
            <p:ph type="title" idx="2"/>
          </p:nvPr>
        </p:nvSpPr>
        <p:spPr>
          <a:xfrm>
            <a:off x="6273400" y="1689900"/>
            <a:ext cx="51324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714" name="Google Shape;2714;g3d151b725fa_0_2719"/>
          <p:cNvSpPr txBox="1">
            <a:spLocks noGrp="1"/>
          </p:cNvSpPr>
          <p:nvPr>
            <p:ph type="title" idx="3"/>
          </p:nvPr>
        </p:nvSpPr>
        <p:spPr>
          <a:xfrm>
            <a:off x="12108700" y="1689900"/>
            <a:ext cx="50148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715" name="Google Shape;2715;g3d151b725fa_0_2719"/>
          <p:cNvSpPr txBox="1">
            <a:spLocks noGrp="1"/>
          </p:cNvSpPr>
          <p:nvPr>
            <p:ph type="title" idx="4"/>
          </p:nvPr>
        </p:nvSpPr>
        <p:spPr>
          <a:xfrm>
            <a:off x="438100" y="5951600"/>
            <a:ext cx="51324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716" name="Google Shape;2716;g3d151b725fa_0_2719"/>
          <p:cNvSpPr txBox="1">
            <a:spLocks noGrp="1"/>
          </p:cNvSpPr>
          <p:nvPr>
            <p:ph type="title" idx="5"/>
          </p:nvPr>
        </p:nvSpPr>
        <p:spPr>
          <a:xfrm>
            <a:off x="6273400" y="5951600"/>
            <a:ext cx="49506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717" name="Google Shape;2717;g3d151b725fa_0_2719"/>
          <p:cNvSpPr txBox="1">
            <a:spLocks noGrp="1"/>
          </p:cNvSpPr>
          <p:nvPr>
            <p:ph type="title" idx="6"/>
          </p:nvPr>
        </p:nvSpPr>
        <p:spPr>
          <a:xfrm>
            <a:off x="12108700" y="5951600"/>
            <a:ext cx="5604600" cy="796200"/>
          </a:xfrm>
          <a:prstGeom prst="rect">
            <a:avLst/>
          </a:prstGeom>
        </p:spPr>
        <p:txBody>
          <a:bodyPr spcFirstLastPara="1" wrap="square" lIns="0" tIns="0" rIns="0" bIns="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718" name="Google Shape;2718;g3d151b725fa_0_2719"/>
          <p:cNvSpPr txBox="1">
            <a:spLocks noGrp="1"/>
          </p:cNvSpPr>
          <p:nvPr>
            <p:ph type="body" idx="1"/>
          </p:nvPr>
        </p:nvSpPr>
        <p:spPr>
          <a:xfrm>
            <a:off x="438100" y="257175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19" name="Google Shape;2719;g3d151b725fa_0_2719"/>
          <p:cNvSpPr txBox="1">
            <a:spLocks noGrp="1"/>
          </p:cNvSpPr>
          <p:nvPr>
            <p:ph type="body" idx="7"/>
          </p:nvPr>
        </p:nvSpPr>
        <p:spPr>
          <a:xfrm>
            <a:off x="6273400" y="257175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20" name="Google Shape;2720;g3d151b725fa_0_2719"/>
          <p:cNvSpPr txBox="1">
            <a:spLocks noGrp="1"/>
          </p:cNvSpPr>
          <p:nvPr>
            <p:ph type="body" idx="8"/>
          </p:nvPr>
        </p:nvSpPr>
        <p:spPr>
          <a:xfrm>
            <a:off x="12108700" y="257175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21" name="Google Shape;2721;g3d151b725fa_0_2719"/>
          <p:cNvSpPr txBox="1">
            <a:spLocks noGrp="1"/>
          </p:cNvSpPr>
          <p:nvPr>
            <p:ph type="body" idx="9"/>
          </p:nvPr>
        </p:nvSpPr>
        <p:spPr>
          <a:xfrm>
            <a:off x="438100" y="685800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22" name="Google Shape;2722;g3d151b725fa_0_2719"/>
          <p:cNvSpPr txBox="1">
            <a:spLocks noGrp="1"/>
          </p:cNvSpPr>
          <p:nvPr>
            <p:ph type="body" idx="13"/>
          </p:nvPr>
        </p:nvSpPr>
        <p:spPr>
          <a:xfrm>
            <a:off x="6273400" y="685800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23" name="Google Shape;2723;g3d151b725fa_0_2719"/>
          <p:cNvSpPr txBox="1">
            <a:spLocks noGrp="1"/>
          </p:cNvSpPr>
          <p:nvPr>
            <p:ph type="body" idx="14"/>
          </p:nvPr>
        </p:nvSpPr>
        <p:spPr>
          <a:xfrm>
            <a:off x="12108700" y="685800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6-Up Bullets - white">
  <p:cSld name="Agenda_1_1_2_1_1_1_2_2_2_1_1_1_1_1_1_1_1_1_2_1_1_1_1_1_2_1_1_2_1_1_2">
    <p:bg>
      <p:bgPr>
        <a:solidFill>
          <a:schemeClr val="lt1"/>
        </a:solidFill>
        <a:effectLst/>
      </p:bgPr>
    </p:bg>
    <p:spTree>
      <p:nvGrpSpPr>
        <p:cNvPr id="1" name="Shape 2724"/>
        <p:cNvGrpSpPr/>
        <p:nvPr/>
      </p:nvGrpSpPr>
      <p:grpSpPr>
        <a:xfrm>
          <a:off x="0" y="0"/>
          <a:ext cx="0" cy="0"/>
          <a:chOff x="0" y="0"/>
          <a:chExt cx="0" cy="0"/>
        </a:xfrm>
      </p:grpSpPr>
      <p:sp>
        <p:nvSpPr>
          <p:cNvPr id="2725" name="Google Shape;2725;g3d151b725fa_0_2732"/>
          <p:cNvSpPr txBox="1">
            <a:spLocks noGrp="1"/>
          </p:cNvSpPr>
          <p:nvPr>
            <p:ph type="title"/>
          </p:nvPr>
        </p:nvSpPr>
        <p:spPr>
          <a:xfrm>
            <a:off x="438100" y="1689900"/>
            <a:ext cx="53784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726" name="Google Shape;2726;g3d151b725fa_0_2732"/>
          <p:cNvSpPr txBox="1">
            <a:spLocks noGrp="1"/>
          </p:cNvSpPr>
          <p:nvPr>
            <p:ph type="title" idx="2"/>
          </p:nvPr>
        </p:nvSpPr>
        <p:spPr>
          <a:xfrm>
            <a:off x="6273400" y="1689900"/>
            <a:ext cx="51324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727" name="Google Shape;2727;g3d151b725fa_0_2732"/>
          <p:cNvSpPr txBox="1">
            <a:spLocks noGrp="1"/>
          </p:cNvSpPr>
          <p:nvPr>
            <p:ph type="title" idx="3"/>
          </p:nvPr>
        </p:nvSpPr>
        <p:spPr>
          <a:xfrm>
            <a:off x="12108700" y="1689900"/>
            <a:ext cx="50148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728" name="Google Shape;2728;g3d151b725fa_0_2732"/>
          <p:cNvSpPr txBox="1">
            <a:spLocks noGrp="1"/>
          </p:cNvSpPr>
          <p:nvPr>
            <p:ph type="title" idx="4"/>
          </p:nvPr>
        </p:nvSpPr>
        <p:spPr>
          <a:xfrm>
            <a:off x="438100" y="5951600"/>
            <a:ext cx="51324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729" name="Google Shape;2729;g3d151b725fa_0_2732"/>
          <p:cNvSpPr txBox="1">
            <a:spLocks noGrp="1"/>
          </p:cNvSpPr>
          <p:nvPr>
            <p:ph type="title" idx="5"/>
          </p:nvPr>
        </p:nvSpPr>
        <p:spPr>
          <a:xfrm>
            <a:off x="6273400" y="5951600"/>
            <a:ext cx="49506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730" name="Google Shape;2730;g3d151b725fa_0_2732"/>
          <p:cNvSpPr txBox="1">
            <a:spLocks noGrp="1"/>
          </p:cNvSpPr>
          <p:nvPr>
            <p:ph type="title" idx="6"/>
          </p:nvPr>
        </p:nvSpPr>
        <p:spPr>
          <a:xfrm>
            <a:off x="12108700" y="5951600"/>
            <a:ext cx="5604600" cy="796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2731" name="Google Shape;2731;g3d151b725fa_0_2732"/>
          <p:cNvSpPr txBox="1">
            <a:spLocks noGrp="1"/>
          </p:cNvSpPr>
          <p:nvPr>
            <p:ph type="body" idx="1"/>
          </p:nvPr>
        </p:nvSpPr>
        <p:spPr>
          <a:xfrm>
            <a:off x="438100" y="257175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32" name="Google Shape;2732;g3d151b725fa_0_2732"/>
          <p:cNvSpPr txBox="1">
            <a:spLocks noGrp="1"/>
          </p:cNvSpPr>
          <p:nvPr>
            <p:ph type="body" idx="7"/>
          </p:nvPr>
        </p:nvSpPr>
        <p:spPr>
          <a:xfrm>
            <a:off x="6273400" y="257175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33" name="Google Shape;2733;g3d151b725fa_0_2732"/>
          <p:cNvSpPr txBox="1">
            <a:spLocks noGrp="1"/>
          </p:cNvSpPr>
          <p:nvPr>
            <p:ph type="body" idx="8"/>
          </p:nvPr>
        </p:nvSpPr>
        <p:spPr>
          <a:xfrm>
            <a:off x="12108700" y="257175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34" name="Google Shape;2734;g3d151b725fa_0_2732"/>
          <p:cNvSpPr txBox="1">
            <a:spLocks noGrp="1"/>
          </p:cNvSpPr>
          <p:nvPr>
            <p:ph type="body" idx="9"/>
          </p:nvPr>
        </p:nvSpPr>
        <p:spPr>
          <a:xfrm>
            <a:off x="438100" y="685800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35" name="Google Shape;2735;g3d151b725fa_0_2732"/>
          <p:cNvSpPr txBox="1">
            <a:spLocks noGrp="1"/>
          </p:cNvSpPr>
          <p:nvPr>
            <p:ph type="body" idx="13"/>
          </p:nvPr>
        </p:nvSpPr>
        <p:spPr>
          <a:xfrm>
            <a:off x="6273400" y="685800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36" name="Google Shape;2736;g3d151b725fa_0_2732"/>
          <p:cNvSpPr txBox="1">
            <a:spLocks noGrp="1"/>
          </p:cNvSpPr>
          <p:nvPr>
            <p:ph type="body" idx="14"/>
          </p:nvPr>
        </p:nvSpPr>
        <p:spPr>
          <a:xfrm>
            <a:off x="12108700" y="6858000"/>
            <a:ext cx="5378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5_Agenda">
  <p:cSld name="SECTION_HEADER_2_2_2">
    <p:spTree>
      <p:nvGrpSpPr>
        <p:cNvPr id="1" name="Shape 271"/>
        <p:cNvGrpSpPr/>
        <p:nvPr/>
      </p:nvGrpSpPr>
      <p:grpSpPr>
        <a:xfrm>
          <a:off x="0" y="0"/>
          <a:ext cx="0" cy="0"/>
          <a:chOff x="0" y="0"/>
          <a:chExt cx="0" cy="0"/>
        </a:xfrm>
      </p:grpSpPr>
      <p:sp>
        <p:nvSpPr>
          <p:cNvPr id="272" name="Google Shape;272;p162"/>
          <p:cNvSpPr txBox="1">
            <a:spLocks noGrp="1"/>
          </p:cNvSpPr>
          <p:nvPr>
            <p:ph type="body" idx="1"/>
          </p:nvPr>
        </p:nvSpPr>
        <p:spPr>
          <a:xfrm>
            <a:off x="9852650" y="2743200"/>
            <a:ext cx="4928700" cy="6935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4"/>
              </a:buClr>
              <a:buSzPts val="2700"/>
              <a:buNone/>
              <a:defRPr sz="2700">
                <a:solidFill>
                  <a:schemeClr val="accent4"/>
                </a:solidFill>
              </a:defRPr>
            </a:lvl1pPr>
            <a:lvl2pPr marL="914400" lvl="1" indent="-400050" algn="l">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gn="l">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gn="l">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gn="l">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gn="l">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gn="l">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gn="l">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gn="l">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273" name="Google Shape;273;p162"/>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274" name="Google Shape;274;p16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6-Up Text 01">
  <p:cSld name="Agenda_1_1_2_1_1_1_2_2_2_1_1_1_1_1_1_1_1_1_2_1_1_1_1_1_2_1_1_2_1_1_1">
    <p:spTree>
      <p:nvGrpSpPr>
        <p:cNvPr id="1" name="Shape 2737"/>
        <p:cNvGrpSpPr/>
        <p:nvPr/>
      </p:nvGrpSpPr>
      <p:grpSpPr>
        <a:xfrm>
          <a:off x="0" y="0"/>
          <a:ext cx="0" cy="0"/>
          <a:chOff x="0" y="0"/>
          <a:chExt cx="0" cy="0"/>
        </a:xfrm>
      </p:grpSpPr>
      <p:sp>
        <p:nvSpPr>
          <p:cNvPr id="2738" name="Google Shape;2738;g3d151b725fa_0_2745"/>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39" name="Google Shape;2739;g3d151b725fa_0_2745"/>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40" name="Google Shape;2740;g3d151b725fa_0_2745"/>
          <p:cNvSpPr txBox="1">
            <a:spLocks noGrp="1"/>
          </p:cNvSpPr>
          <p:nvPr>
            <p:ph type="title" idx="3"/>
          </p:nvPr>
        </p:nvSpPr>
        <p:spPr>
          <a:xfrm>
            <a:off x="438100" y="3429000"/>
            <a:ext cx="40758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41" name="Google Shape;2741;g3d151b725fa_0_2745"/>
          <p:cNvSpPr txBox="1">
            <a:spLocks noGrp="1"/>
          </p:cNvSpPr>
          <p:nvPr>
            <p:ph type="title" idx="4"/>
          </p:nvPr>
        </p:nvSpPr>
        <p:spPr>
          <a:xfrm>
            <a:off x="438100" y="6858000"/>
            <a:ext cx="40758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42" name="Google Shape;2742;g3d151b725fa_0_2745"/>
          <p:cNvSpPr txBox="1">
            <a:spLocks noGrp="1"/>
          </p:cNvSpPr>
          <p:nvPr>
            <p:ph type="body" idx="1"/>
          </p:nvPr>
        </p:nvSpPr>
        <p:spPr>
          <a:xfrm>
            <a:off x="438100" y="42947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43" name="Google Shape;2743;g3d151b725fa_0_2745"/>
          <p:cNvSpPr txBox="1">
            <a:spLocks noGrp="1"/>
          </p:cNvSpPr>
          <p:nvPr>
            <p:ph type="body" idx="5"/>
          </p:nvPr>
        </p:nvSpPr>
        <p:spPr>
          <a:xfrm>
            <a:off x="438100" y="77152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44" name="Google Shape;2744;g3d151b725fa_0_2745"/>
          <p:cNvSpPr txBox="1">
            <a:spLocks noGrp="1"/>
          </p:cNvSpPr>
          <p:nvPr>
            <p:ph type="title" idx="6"/>
          </p:nvPr>
        </p:nvSpPr>
        <p:spPr>
          <a:xfrm>
            <a:off x="6282950" y="3429000"/>
            <a:ext cx="40758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45" name="Google Shape;2745;g3d151b725fa_0_2745"/>
          <p:cNvSpPr txBox="1">
            <a:spLocks noGrp="1"/>
          </p:cNvSpPr>
          <p:nvPr>
            <p:ph type="title" idx="7"/>
          </p:nvPr>
        </p:nvSpPr>
        <p:spPr>
          <a:xfrm>
            <a:off x="6282950" y="6858000"/>
            <a:ext cx="40758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46" name="Google Shape;2746;g3d151b725fa_0_2745"/>
          <p:cNvSpPr txBox="1">
            <a:spLocks noGrp="1"/>
          </p:cNvSpPr>
          <p:nvPr>
            <p:ph type="body" idx="8"/>
          </p:nvPr>
        </p:nvSpPr>
        <p:spPr>
          <a:xfrm>
            <a:off x="6282950" y="42947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47" name="Google Shape;2747;g3d151b725fa_0_2745"/>
          <p:cNvSpPr txBox="1">
            <a:spLocks noGrp="1"/>
          </p:cNvSpPr>
          <p:nvPr>
            <p:ph type="body" idx="9"/>
          </p:nvPr>
        </p:nvSpPr>
        <p:spPr>
          <a:xfrm>
            <a:off x="6282950" y="77152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48" name="Google Shape;2748;g3d151b725fa_0_2745"/>
          <p:cNvSpPr txBox="1">
            <a:spLocks noGrp="1"/>
          </p:cNvSpPr>
          <p:nvPr>
            <p:ph type="title" idx="13"/>
          </p:nvPr>
        </p:nvSpPr>
        <p:spPr>
          <a:xfrm>
            <a:off x="12097950" y="3429000"/>
            <a:ext cx="40758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49" name="Google Shape;2749;g3d151b725fa_0_2745"/>
          <p:cNvSpPr txBox="1">
            <a:spLocks noGrp="1"/>
          </p:cNvSpPr>
          <p:nvPr>
            <p:ph type="title" idx="14"/>
          </p:nvPr>
        </p:nvSpPr>
        <p:spPr>
          <a:xfrm>
            <a:off x="12097950" y="6858000"/>
            <a:ext cx="40758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50" name="Google Shape;2750;g3d151b725fa_0_2745"/>
          <p:cNvSpPr txBox="1">
            <a:spLocks noGrp="1"/>
          </p:cNvSpPr>
          <p:nvPr>
            <p:ph type="body" idx="15"/>
          </p:nvPr>
        </p:nvSpPr>
        <p:spPr>
          <a:xfrm>
            <a:off x="12097950" y="42947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51" name="Google Shape;2751;g3d151b725fa_0_2745"/>
          <p:cNvSpPr txBox="1">
            <a:spLocks noGrp="1"/>
          </p:cNvSpPr>
          <p:nvPr>
            <p:ph type="body" idx="16"/>
          </p:nvPr>
        </p:nvSpPr>
        <p:spPr>
          <a:xfrm>
            <a:off x="12097950" y="77152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6-Up Text 01 - white">
  <p:cSld name="Agenda_1_1_2_1_1_1_2_2_2_1_1_1_1_1_1_1_1_1_2_1_1_1_1_1_2_1_1_2_1_1_1_2">
    <p:bg>
      <p:bgPr>
        <a:solidFill>
          <a:schemeClr val="lt1"/>
        </a:solidFill>
        <a:effectLst/>
      </p:bgPr>
    </p:bg>
    <p:spTree>
      <p:nvGrpSpPr>
        <p:cNvPr id="1" name="Shape 2752"/>
        <p:cNvGrpSpPr/>
        <p:nvPr/>
      </p:nvGrpSpPr>
      <p:grpSpPr>
        <a:xfrm>
          <a:off x="0" y="0"/>
          <a:ext cx="0" cy="0"/>
          <a:chOff x="0" y="0"/>
          <a:chExt cx="0" cy="0"/>
        </a:xfrm>
      </p:grpSpPr>
      <p:sp>
        <p:nvSpPr>
          <p:cNvPr id="2753" name="Google Shape;2753;g3d151b725fa_0_2760"/>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54" name="Google Shape;2754;g3d151b725fa_0_2760"/>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55" name="Google Shape;2755;g3d151b725fa_0_2760"/>
          <p:cNvSpPr txBox="1">
            <a:spLocks noGrp="1"/>
          </p:cNvSpPr>
          <p:nvPr>
            <p:ph type="title" idx="3"/>
          </p:nvPr>
        </p:nvSpPr>
        <p:spPr>
          <a:xfrm>
            <a:off x="438100" y="3429000"/>
            <a:ext cx="40758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56" name="Google Shape;2756;g3d151b725fa_0_2760"/>
          <p:cNvSpPr txBox="1">
            <a:spLocks noGrp="1"/>
          </p:cNvSpPr>
          <p:nvPr>
            <p:ph type="title" idx="4"/>
          </p:nvPr>
        </p:nvSpPr>
        <p:spPr>
          <a:xfrm>
            <a:off x="438100" y="6858000"/>
            <a:ext cx="40758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57" name="Google Shape;2757;g3d151b725fa_0_2760"/>
          <p:cNvSpPr txBox="1">
            <a:spLocks noGrp="1"/>
          </p:cNvSpPr>
          <p:nvPr>
            <p:ph type="body" idx="1"/>
          </p:nvPr>
        </p:nvSpPr>
        <p:spPr>
          <a:xfrm>
            <a:off x="438100" y="42947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58" name="Google Shape;2758;g3d151b725fa_0_2760"/>
          <p:cNvSpPr txBox="1">
            <a:spLocks noGrp="1"/>
          </p:cNvSpPr>
          <p:nvPr>
            <p:ph type="body" idx="5"/>
          </p:nvPr>
        </p:nvSpPr>
        <p:spPr>
          <a:xfrm>
            <a:off x="438100" y="77152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59" name="Google Shape;2759;g3d151b725fa_0_2760"/>
          <p:cNvSpPr txBox="1">
            <a:spLocks noGrp="1"/>
          </p:cNvSpPr>
          <p:nvPr>
            <p:ph type="title" idx="6"/>
          </p:nvPr>
        </p:nvSpPr>
        <p:spPr>
          <a:xfrm>
            <a:off x="6282950" y="3429000"/>
            <a:ext cx="40758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60" name="Google Shape;2760;g3d151b725fa_0_2760"/>
          <p:cNvSpPr txBox="1">
            <a:spLocks noGrp="1"/>
          </p:cNvSpPr>
          <p:nvPr>
            <p:ph type="title" idx="7"/>
          </p:nvPr>
        </p:nvSpPr>
        <p:spPr>
          <a:xfrm>
            <a:off x="6282950" y="6858000"/>
            <a:ext cx="40758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61" name="Google Shape;2761;g3d151b725fa_0_2760"/>
          <p:cNvSpPr txBox="1">
            <a:spLocks noGrp="1"/>
          </p:cNvSpPr>
          <p:nvPr>
            <p:ph type="body" idx="8"/>
          </p:nvPr>
        </p:nvSpPr>
        <p:spPr>
          <a:xfrm>
            <a:off x="6282950" y="42947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62" name="Google Shape;2762;g3d151b725fa_0_2760"/>
          <p:cNvSpPr txBox="1">
            <a:spLocks noGrp="1"/>
          </p:cNvSpPr>
          <p:nvPr>
            <p:ph type="body" idx="9"/>
          </p:nvPr>
        </p:nvSpPr>
        <p:spPr>
          <a:xfrm>
            <a:off x="6282950" y="77152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63" name="Google Shape;2763;g3d151b725fa_0_2760"/>
          <p:cNvSpPr txBox="1">
            <a:spLocks noGrp="1"/>
          </p:cNvSpPr>
          <p:nvPr>
            <p:ph type="title" idx="13"/>
          </p:nvPr>
        </p:nvSpPr>
        <p:spPr>
          <a:xfrm>
            <a:off x="12097950" y="3429000"/>
            <a:ext cx="40758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64" name="Google Shape;2764;g3d151b725fa_0_2760"/>
          <p:cNvSpPr txBox="1">
            <a:spLocks noGrp="1"/>
          </p:cNvSpPr>
          <p:nvPr>
            <p:ph type="title" idx="14"/>
          </p:nvPr>
        </p:nvSpPr>
        <p:spPr>
          <a:xfrm>
            <a:off x="12097950" y="6858000"/>
            <a:ext cx="40758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65" name="Google Shape;2765;g3d151b725fa_0_2760"/>
          <p:cNvSpPr txBox="1">
            <a:spLocks noGrp="1"/>
          </p:cNvSpPr>
          <p:nvPr>
            <p:ph type="body" idx="15"/>
          </p:nvPr>
        </p:nvSpPr>
        <p:spPr>
          <a:xfrm>
            <a:off x="12097950" y="42947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66" name="Google Shape;2766;g3d151b725fa_0_2760"/>
          <p:cNvSpPr txBox="1">
            <a:spLocks noGrp="1"/>
          </p:cNvSpPr>
          <p:nvPr>
            <p:ph type="body" idx="16"/>
          </p:nvPr>
        </p:nvSpPr>
        <p:spPr>
          <a:xfrm>
            <a:off x="12097950" y="7715269"/>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6-Up Text 02">
  <p:cSld name="Agenda_1_1_2_1_1_1_2_2_2_1_1_1_1_1_1_1_1_1_2_1_1_1_1_1_2_1_1_2_1_1_1_1_1_1">
    <p:spTree>
      <p:nvGrpSpPr>
        <p:cNvPr id="1" name="Shape 2767"/>
        <p:cNvGrpSpPr/>
        <p:nvPr/>
      </p:nvGrpSpPr>
      <p:grpSpPr>
        <a:xfrm>
          <a:off x="0" y="0"/>
          <a:ext cx="0" cy="0"/>
          <a:chOff x="0" y="0"/>
          <a:chExt cx="0" cy="0"/>
        </a:xfrm>
      </p:grpSpPr>
      <p:sp>
        <p:nvSpPr>
          <p:cNvPr id="2768" name="Google Shape;2768;g3d151b725fa_0_2775"/>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69" name="Google Shape;2769;g3d151b725fa_0_2775"/>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70" name="Google Shape;2770;g3d151b725fa_0_2775"/>
          <p:cNvSpPr txBox="1">
            <a:spLocks noGrp="1"/>
          </p:cNvSpPr>
          <p:nvPr>
            <p:ph type="title" idx="3"/>
          </p:nvPr>
        </p:nvSpPr>
        <p:spPr>
          <a:xfrm>
            <a:off x="438100" y="3429000"/>
            <a:ext cx="23442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71" name="Google Shape;2771;g3d151b725fa_0_2775"/>
          <p:cNvSpPr txBox="1">
            <a:spLocks noGrp="1"/>
          </p:cNvSpPr>
          <p:nvPr>
            <p:ph type="title" idx="4"/>
          </p:nvPr>
        </p:nvSpPr>
        <p:spPr>
          <a:xfrm>
            <a:off x="438100" y="5143500"/>
            <a:ext cx="23442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72" name="Google Shape;2772;g3d151b725fa_0_2775"/>
          <p:cNvSpPr txBox="1">
            <a:spLocks noGrp="1"/>
          </p:cNvSpPr>
          <p:nvPr>
            <p:ph type="title" idx="5"/>
          </p:nvPr>
        </p:nvSpPr>
        <p:spPr>
          <a:xfrm>
            <a:off x="438100" y="6858000"/>
            <a:ext cx="23442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73" name="Google Shape;2773;g3d151b725fa_0_2775"/>
          <p:cNvSpPr txBox="1">
            <a:spLocks noGrp="1"/>
          </p:cNvSpPr>
          <p:nvPr>
            <p:ph type="title" idx="6"/>
          </p:nvPr>
        </p:nvSpPr>
        <p:spPr>
          <a:xfrm>
            <a:off x="9286900" y="3429000"/>
            <a:ext cx="23442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74" name="Google Shape;2774;g3d151b725fa_0_2775"/>
          <p:cNvSpPr txBox="1">
            <a:spLocks noGrp="1"/>
          </p:cNvSpPr>
          <p:nvPr>
            <p:ph type="title" idx="7"/>
          </p:nvPr>
        </p:nvSpPr>
        <p:spPr>
          <a:xfrm>
            <a:off x="9286900" y="5143500"/>
            <a:ext cx="23442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75" name="Google Shape;2775;g3d151b725fa_0_2775"/>
          <p:cNvSpPr txBox="1">
            <a:spLocks noGrp="1"/>
          </p:cNvSpPr>
          <p:nvPr>
            <p:ph type="title" idx="8"/>
          </p:nvPr>
        </p:nvSpPr>
        <p:spPr>
          <a:xfrm>
            <a:off x="9286900" y="6858000"/>
            <a:ext cx="2344200" cy="253800"/>
          </a:xfrm>
          <a:prstGeom prst="rect">
            <a:avLst/>
          </a:prstGeom>
        </p:spPr>
        <p:txBody>
          <a:bodyPr spcFirstLastPara="1" wrap="square" lIns="0" tIns="0" rIns="0" bIns="0" anchor="t" anchorCtr="0">
            <a:noAutofit/>
          </a:bodyPr>
          <a:lstStyle>
            <a:lvl1pPr lvl="0">
              <a:spcBef>
                <a:spcPts val="0"/>
              </a:spcBef>
              <a:spcAft>
                <a:spcPts val="0"/>
              </a:spcAft>
              <a:buSzPts val="1800"/>
              <a:buNone/>
              <a:defRPr sz="1800" b="1"/>
            </a:lvl1pPr>
            <a:lvl2pPr lvl="1">
              <a:spcBef>
                <a:spcPts val="0"/>
              </a:spcBef>
              <a:spcAft>
                <a:spcPts val="0"/>
              </a:spcAft>
              <a:buSzPts val="1000"/>
              <a:buNone/>
              <a:defRPr b="1"/>
            </a:lvl2pPr>
            <a:lvl3pPr lvl="2">
              <a:spcBef>
                <a:spcPts val="0"/>
              </a:spcBef>
              <a:spcAft>
                <a:spcPts val="0"/>
              </a:spcAft>
              <a:buSzPts val="1000"/>
              <a:buNone/>
              <a:defRPr b="1"/>
            </a:lvl3pPr>
            <a:lvl4pPr lvl="3">
              <a:spcBef>
                <a:spcPts val="0"/>
              </a:spcBef>
              <a:spcAft>
                <a:spcPts val="0"/>
              </a:spcAft>
              <a:buSzPts val="1000"/>
              <a:buNone/>
              <a:defRPr b="1"/>
            </a:lvl4pPr>
            <a:lvl5pPr lvl="4">
              <a:spcBef>
                <a:spcPts val="0"/>
              </a:spcBef>
              <a:spcAft>
                <a:spcPts val="0"/>
              </a:spcAft>
              <a:buSzPts val="1000"/>
              <a:buNone/>
              <a:defRPr b="1"/>
            </a:lvl5pPr>
            <a:lvl6pPr lvl="5">
              <a:spcBef>
                <a:spcPts val="0"/>
              </a:spcBef>
              <a:spcAft>
                <a:spcPts val="0"/>
              </a:spcAft>
              <a:buSzPts val="1000"/>
              <a:buNone/>
              <a:defRPr b="1"/>
            </a:lvl6pPr>
            <a:lvl7pPr lvl="6">
              <a:spcBef>
                <a:spcPts val="0"/>
              </a:spcBef>
              <a:spcAft>
                <a:spcPts val="0"/>
              </a:spcAft>
              <a:buSzPts val="1000"/>
              <a:buNone/>
              <a:defRPr b="1"/>
            </a:lvl7pPr>
            <a:lvl8pPr lvl="7">
              <a:spcBef>
                <a:spcPts val="0"/>
              </a:spcBef>
              <a:spcAft>
                <a:spcPts val="0"/>
              </a:spcAft>
              <a:buSzPts val="1000"/>
              <a:buNone/>
              <a:defRPr b="1"/>
            </a:lvl8pPr>
            <a:lvl9pPr lvl="8">
              <a:spcBef>
                <a:spcPts val="0"/>
              </a:spcBef>
              <a:spcAft>
                <a:spcPts val="0"/>
              </a:spcAft>
              <a:buSzPts val="1000"/>
              <a:buNone/>
              <a:defRPr b="1"/>
            </a:lvl9pPr>
          </a:lstStyle>
          <a:p>
            <a:endParaRPr/>
          </a:p>
        </p:txBody>
      </p:sp>
      <p:sp>
        <p:nvSpPr>
          <p:cNvPr id="2776" name="Google Shape;2776;g3d151b725fa_0_2775"/>
          <p:cNvSpPr txBox="1">
            <a:spLocks noGrp="1"/>
          </p:cNvSpPr>
          <p:nvPr>
            <p:ph type="body" idx="1"/>
          </p:nvPr>
        </p:nvSpPr>
        <p:spPr>
          <a:xfrm>
            <a:off x="3273050" y="3429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77" name="Google Shape;2777;g3d151b725fa_0_2775"/>
          <p:cNvSpPr txBox="1">
            <a:spLocks noGrp="1"/>
          </p:cNvSpPr>
          <p:nvPr>
            <p:ph type="body" idx="9"/>
          </p:nvPr>
        </p:nvSpPr>
        <p:spPr>
          <a:xfrm>
            <a:off x="3273050" y="51435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78" name="Google Shape;2778;g3d151b725fa_0_2775"/>
          <p:cNvSpPr txBox="1">
            <a:spLocks noGrp="1"/>
          </p:cNvSpPr>
          <p:nvPr>
            <p:ph type="body" idx="13"/>
          </p:nvPr>
        </p:nvSpPr>
        <p:spPr>
          <a:xfrm>
            <a:off x="3273050" y="6858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79" name="Google Shape;2779;g3d151b725fa_0_2775"/>
          <p:cNvSpPr txBox="1">
            <a:spLocks noGrp="1"/>
          </p:cNvSpPr>
          <p:nvPr>
            <p:ph type="body" idx="14"/>
          </p:nvPr>
        </p:nvSpPr>
        <p:spPr>
          <a:xfrm>
            <a:off x="12097950" y="3429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80" name="Google Shape;2780;g3d151b725fa_0_2775"/>
          <p:cNvSpPr txBox="1">
            <a:spLocks noGrp="1"/>
          </p:cNvSpPr>
          <p:nvPr>
            <p:ph type="body" idx="15"/>
          </p:nvPr>
        </p:nvSpPr>
        <p:spPr>
          <a:xfrm>
            <a:off x="12097950" y="51435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81" name="Google Shape;2781;g3d151b725fa_0_2775"/>
          <p:cNvSpPr txBox="1">
            <a:spLocks noGrp="1"/>
          </p:cNvSpPr>
          <p:nvPr>
            <p:ph type="body" idx="16"/>
          </p:nvPr>
        </p:nvSpPr>
        <p:spPr>
          <a:xfrm>
            <a:off x="12097950" y="6858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6-Up Text 02 - white">
  <p:cSld name="Agenda_1_1_2_1_1_1_2_2_2_1_1_1_1_1_1_1_1_1_2_1_1_1_1_1_2_1_1_2_1_1_1_1_1_1_2">
    <p:bg>
      <p:bgPr>
        <a:solidFill>
          <a:schemeClr val="lt1"/>
        </a:solidFill>
        <a:effectLst/>
      </p:bgPr>
    </p:bg>
    <p:spTree>
      <p:nvGrpSpPr>
        <p:cNvPr id="1" name="Shape 2782"/>
        <p:cNvGrpSpPr/>
        <p:nvPr/>
      </p:nvGrpSpPr>
      <p:grpSpPr>
        <a:xfrm>
          <a:off x="0" y="0"/>
          <a:ext cx="0" cy="0"/>
          <a:chOff x="0" y="0"/>
          <a:chExt cx="0" cy="0"/>
        </a:xfrm>
      </p:grpSpPr>
      <p:sp>
        <p:nvSpPr>
          <p:cNvPr id="2783" name="Google Shape;2783;g3d151b725fa_0_2790"/>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84" name="Google Shape;2784;g3d151b725fa_0_2790"/>
          <p:cNvSpPr txBox="1">
            <a:spLocks noGrp="1"/>
          </p:cNvSpPr>
          <p:nvPr>
            <p:ph type="title" idx="2"/>
          </p:nvPr>
        </p:nvSpPr>
        <p:spPr>
          <a:xfrm>
            <a:off x="438100" y="2019300"/>
            <a:ext cx="32094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85" name="Google Shape;2785;g3d151b725fa_0_2790"/>
          <p:cNvSpPr txBox="1">
            <a:spLocks noGrp="1"/>
          </p:cNvSpPr>
          <p:nvPr>
            <p:ph type="title" idx="3"/>
          </p:nvPr>
        </p:nvSpPr>
        <p:spPr>
          <a:xfrm>
            <a:off x="438100" y="3429000"/>
            <a:ext cx="23442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86" name="Google Shape;2786;g3d151b725fa_0_2790"/>
          <p:cNvSpPr txBox="1">
            <a:spLocks noGrp="1"/>
          </p:cNvSpPr>
          <p:nvPr>
            <p:ph type="title" idx="4"/>
          </p:nvPr>
        </p:nvSpPr>
        <p:spPr>
          <a:xfrm>
            <a:off x="438100" y="5143500"/>
            <a:ext cx="23442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87" name="Google Shape;2787;g3d151b725fa_0_2790"/>
          <p:cNvSpPr txBox="1">
            <a:spLocks noGrp="1"/>
          </p:cNvSpPr>
          <p:nvPr>
            <p:ph type="title" idx="5"/>
          </p:nvPr>
        </p:nvSpPr>
        <p:spPr>
          <a:xfrm>
            <a:off x="438100" y="6858000"/>
            <a:ext cx="23442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88" name="Google Shape;2788;g3d151b725fa_0_2790"/>
          <p:cNvSpPr txBox="1">
            <a:spLocks noGrp="1"/>
          </p:cNvSpPr>
          <p:nvPr>
            <p:ph type="title" idx="6"/>
          </p:nvPr>
        </p:nvSpPr>
        <p:spPr>
          <a:xfrm>
            <a:off x="9286900" y="3429000"/>
            <a:ext cx="23442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89" name="Google Shape;2789;g3d151b725fa_0_2790"/>
          <p:cNvSpPr txBox="1">
            <a:spLocks noGrp="1"/>
          </p:cNvSpPr>
          <p:nvPr>
            <p:ph type="title" idx="7"/>
          </p:nvPr>
        </p:nvSpPr>
        <p:spPr>
          <a:xfrm>
            <a:off x="9286900" y="5143500"/>
            <a:ext cx="23442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90" name="Google Shape;2790;g3d151b725fa_0_2790"/>
          <p:cNvSpPr txBox="1">
            <a:spLocks noGrp="1"/>
          </p:cNvSpPr>
          <p:nvPr>
            <p:ph type="title" idx="8"/>
          </p:nvPr>
        </p:nvSpPr>
        <p:spPr>
          <a:xfrm>
            <a:off x="9286900" y="6858000"/>
            <a:ext cx="2344200" cy="253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800"/>
              <a:buNone/>
              <a:defRPr sz="1800" b="1">
                <a:solidFill>
                  <a:schemeClr val="dk1"/>
                </a:solidFill>
              </a:defRPr>
            </a:lvl1pPr>
            <a:lvl2pPr lvl="1">
              <a:spcBef>
                <a:spcPts val="0"/>
              </a:spcBef>
              <a:spcAft>
                <a:spcPts val="0"/>
              </a:spcAft>
              <a:buClr>
                <a:schemeClr val="dk1"/>
              </a:buClr>
              <a:buSzPts val="1000"/>
              <a:buNone/>
              <a:defRPr b="1">
                <a:solidFill>
                  <a:schemeClr val="dk1"/>
                </a:solidFill>
              </a:defRPr>
            </a:lvl2pPr>
            <a:lvl3pPr lvl="2">
              <a:spcBef>
                <a:spcPts val="0"/>
              </a:spcBef>
              <a:spcAft>
                <a:spcPts val="0"/>
              </a:spcAft>
              <a:buClr>
                <a:schemeClr val="dk1"/>
              </a:buClr>
              <a:buSzPts val="1000"/>
              <a:buNone/>
              <a:defRPr b="1">
                <a:solidFill>
                  <a:schemeClr val="dk1"/>
                </a:solidFill>
              </a:defRPr>
            </a:lvl3pPr>
            <a:lvl4pPr lvl="3">
              <a:spcBef>
                <a:spcPts val="0"/>
              </a:spcBef>
              <a:spcAft>
                <a:spcPts val="0"/>
              </a:spcAft>
              <a:buClr>
                <a:schemeClr val="dk1"/>
              </a:buClr>
              <a:buSzPts val="1000"/>
              <a:buNone/>
              <a:defRPr b="1">
                <a:solidFill>
                  <a:schemeClr val="dk1"/>
                </a:solidFill>
              </a:defRPr>
            </a:lvl4pPr>
            <a:lvl5pPr lvl="4">
              <a:spcBef>
                <a:spcPts val="0"/>
              </a:spcBef>
              <a:spcAft>
                <a:spcPts val="0"/>
              </a:spcAft>
              <a:buClr>
                <a:schemeClr val="dk1"/>
              </a:buClr>
              <a:buSzPts val="1000"/>
              <a:buNone/>
              <a:defRPr b="1">
                <a:solidFill>
                  <a:schemeClr val="dk1"/>
                </a:solidFill>
              </a:defRPr>
            </a:lvl5pPr>
            <a:lvl6pPr lvl="5">
              <a:spcBef>
                <a:spcPts val="0"/>
              </a:spcBef>
              <a:spcAft>
                <a:spcPts val="0"/>
              </a:spcAft>
              <a:buClr>
                <a:schemeClr val="dk1"/>
              </a:buClr>
              <a:buSzPts val="1000"/>
              <a:buNone/>
              <a:defRPr b="1">
                <a:solidFill>
                  <a:schemeClr val="dk1"/>
                </a:solidFill>
              </a:defRPr>
            </a:lvl6pPr>
            <a:lvl7pPr lvl="6">
              <a:spcBef>
                <a:spcPts val="0"/>
              </a:spcBef>
              <a:spcAft>
                <a:spcPts val="0"/>
              </a:spcAft>
              <a:buClr>
                <a:schemeClr val="dk1"/>
              </a:buClr>
              <a:buSzPts val="1000"/>
              <a:buNone/>
              <a:defRPr b="1">
                <a:solidFill>
                  <a:schemeClr val="dk1"/>
                </a:solidFill>
              </a:defRPr>
            </a:lvl7pPr>
            <a:lvl8pPr lvl="7">
              <a:spcBef>
                <a:spcPts val="0"/>
              </a:spcBef>
              <a:spcAft>
                <a:spcPts val="0"/>
              </a:spcAft>
              <a:buClr>
                <a:schemeClr val="dk1"/>
              </a:buClr>
              <a:buSzPts val="1000"/>
              <a:buNone/>
              <a:defRPr b="1">
                <a:solidFill>
                  <a:schemeClr val="dk1"/>
                </a:solidFill>
              </a:defRPr>
            </a:lvl8pPr>
            <a:lvl9pPr lvl="8">
              <a:spcBef>
                <a:spcPts val="0"/>
              </a:spcBef>
              <a:spcAft>
                <a:spcPts val="0"/>
              </a:spcAft>
              <a:buClr>
                <a:schemeClr val="dk1"/>
              </a:buClr>
              <a:buSzPts val="1000"/>
              <a:buNone/>
              <a:defRPr b="1">
                <a:solidFill>
                  <a:schemeClr val="dk1"/>
                </a:solidFill>
              </a:defRPr>
            </a:lvl9pPr>
          </a:lstStyle>
          <a:p>
            <a:endParaRPr/>
          </a:p>
        </p:txBody>
      </p:sp>
      <p:sp>
        <p:nvSpPr>
          <p:cNvPr id="2791" name="Google Shape;2791;g3d151b725fa_0_2790"/>
          <p:cNvSpPr txBox="1">
            <a:spLocks noGrp="1"/>
          </p:cNvSpPr>
          <p:nvPr>
            <p:ph type="body" idx="1"/>
          </p:nvPr>
        </p:nvSpPr>
        <p:spPr>
          <a:xfrm>
            <a:off x="3273050" y="3429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92" name="Google Shape;2792;g3d151b725fa_0_2790"/>
          <p:cNvSpPr txBox="1">
            <a:spLocks noGrp="1"/>
          </p:cNvSpPr>
          <p:nvPr>
            <p:ph type="body" idx="9"/>
          </p:nvPr>
        </p:nvSpPr>
        <p:spPr>
          <a:xfrm>
            <a:off x="3273050" y="51435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93" name="Google Shape;2793;g3d151b725fa_0_2790"/>
          <p:cNvSpPr txBox="1">
            <a:spLocks noGrp="1"/>
          </p:cNvSpPr>
          <p:nvPr>
            <p:ph type="body" idx="13"/>
          </p:nvPr>
        </p:nvSpPr>
        <p:spPr>
          <a:xfrm>
            <a:off x="3273050" y="6858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94" name="Google Shape;2794;g3d151b725fa_0_2790"/>
          <p:cNvSpPr txBox="1">
            <a:spLocks noGrp="1"/>
          </p:cNvSpPr>
          <p:nvPr>
            <p:ph type="body" idx="14"/>
          </p:nvPr>
        </p:nvSpPr>
        <p:spPr>
          <a:xfrm>
            <a:off x="12097950" y="3429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95" name="Google Shape;2795;g3d151b725fa_0_2790"/>
          <p:cNvSpPr txBox="1">
            <a:spLocks noGrp="1"/>
          </p:cNvSpPr>
          <p:nvPr>
            <p:ph type="body" idx="15"/>
          </p:nvPr>
        </p:nvSpPr>
        <p:spPr>
          <a:xfrm>
            <a:off x="12097950" y="51435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
        <p:nvSpPr>
          <p:cNvPr id="2796" name="Google Shape;2796;g3d151b725fa_0_2790"/>
          <p:cNvSpPr txBox="1">
            <a:spLocks noGrp="1"/>
          </p:cNvSpPr>
          <p:nvPr>
            <p:ph type="body" idx="16"/>
          </p:nvPr>
        </p:nvSpPr>
        <p:spPr>
          <a:xfrm>
            <a:off x="12097950" y="6858000"/>
            <a:ext cx="4610400" cy="1288200"/>
          </a:xfrm>
          <a:prstGeom prst="rect">
            <a:avLst/>
          </a:prstGeom>
        </p:spPr>
        <p:txBody>
          <a:bodyPr spcFirstLastPara="1" wrap="square" lIns="0" tIns="0" rIns="182850" bIns="182850" anchor="t" anchorCtr="0">
            <a:noAutofit/>
          </a:bodyPr>
          <a:lstStyle>
            <a:lvl1pPr marL="457200" lvl="0" indent="-342900">
              <a:spcBef>
                <a:spcPts val="0"/>
              </a:spcBef>
              <a:spcAft>
                <a:spcPts val="0"/>
              </a:spcAft>
              <a:buClr>
                <a:schemeClr val="dk1"/>
              </a:buClr>
              <a:buSzPts val="1800"/>
              <a:buChar char="●"/>
              <a:defRPr sz="1800">
                <a:solidFill>
                  <a:schemeClr val="dk1"/>
                </a:solidFill>
              </a:defRPr>
            </a:lvl1pPr>
            <a:lvl2pPr marL="914400" lvl="1" indent="-342900">
              <a:spcBef>
                <a:spcPts val="0"/>
              </a:spcBef>
              <a:spcAft>
                <a:spcPts val="0"/>
              </a:spcAft>
              <a:buClr>
                <a:schemeClr val="dk1"/>
              </a:buClr>
              <a:buSzPts val="1800"/>
              <a:buChar char="○"/>
              <a:defRPr sz="1800">
                <a:solidFill>
                  <a:schemeClr val="dk1"/>
                </a:solidFill>
              </a:defRPr>
            </a:lvl2pPr>
            <a:lvl3pPr marL="1371600" lvl="2" indent="-342900">
              <a:spcBef>
                <a:spcPts val="0"/>
              </a:spcBef>
              <a:spcAft>
                <a:spcPts val="0"/>
              </a:spcAft>
              <a:buClr>
                <a:schemeClr val="dk1"/>
              </a:buClr>
              <a:buSzPts val="1800"/>
              <a:buChar char="■"/>
              <a:defRPr sz="1800">
                <a:solidFill>
                  <a:schemeClr val="dk1"/>
                </a:solidFill>
              </a:defRPr>
            </a:lvl3pPr>
            <a:lvl4pPr marL="1828800" lvl="3" indent="-342900">
              <a:spcBef>
                <a:spcPts val="0"/>
              </a:spcBef>
              <a:spcAft>
                <a:spcPts val="0"/>
              </a:spcAft>
              <a:buClr>
                <a:schemeClr val="dk1"/>
              </a:buClr>
              <a:buSzPts val="1800"/>
              <a:buChar char="●"/>
              <a:defRPr sz="1800">
                <a:solidFill>
                  <a:schemeClr val="dk1"/>
                </a:solidFill>
              </a:defRPr>
            </a:lvl4pPr>
            <a:lvl5pPr marL="2286000" lvl="4" indent="-342900">
              <a:spcBef>
                <a:spcPts val="0"/>
              </a:spcBef>
              <a:spcAft>
                <a:spcPts val="0"/>
              </a:spcAft>
              <a:buClr>
                <a:schemeClr val="dk1"/>
              </a:buClr>
              <a:buSzPts val="1800"/>
              <a:buChar char="○"/>
              <a:defRPr sz="1800">
                <a:solidFill>
                  <a:schemeClr val="dk1"/>
                </a:solidFill>
              </a:defRPr>
            </a:lvl5pPr>
            <a:lvl6pPr marL="2743200" lvl="5" indent="-342900">
              <a:spcBef>
                <a:spcPts val="0"/>
              </a:spcBef>
              <a:spcAft>
                <a:spcPts val="0"/>
              </a:spcAft>
              <a:buClr>
                <a:schemeClr val="dk1"/>
              </a:buClr>
              <a:buSzPts val="1800"/>
              <a:buChar char="■"/>
              <a:defRPr sz="1800">
                <a:solidFill>
                  <a:schemeClr val="dk1"/>
                </a:solidFill>
              </a:defRPr>
            </a:lvl6pPr>
            <a:lvl7pPr marL="3200400" lvl="6" indent="-342900">
              <a:spcBef>
                <a:spcPts val="0"/>
              </a:spcBef>
              <a:spcAft>
                <a:spcPts val="0"/>
              </a:spcAft>
              <a:buClr>
                <a:schemeClr val="dk1"/>
              </a:buClr>
              <a:buSzPts val="1800"/>
              <a:buChar char="●"/>
              <a:defRPr sz="1800">
                <a:solidFill>
                  <a:schemeClr val="dk1"/>
                </a:solidFill>
              </a:defRPr>
            </a:lvl7pPr>
            <a:lvl8pPr marL="3657600" lvl="7" indent="-342900">
              <a:spcBef>
                <a:spcPts val="0"/>
              </a:spcBef>
              <a:spcAft>
                <a:spcPts val="0"/>
              </a:spcAft>
              <a:buClr>
                <a:schemeClr val="dk1"/>
              </a:buClr>
              <a:buSzPts val="1800"/>
              <a:buChar char="○"/>
              <a:defRPr sz="1800">
                <a:solidFill>
                  <a:schemeClr val="dk1"/>
                </a:solidFill>
              </a:defRPr>
            </a:lvl8pPr>
            <a:lvl9pPr marL="4114800" lvl="8" indent="-342900">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End Card">
  <p:cSld name="Agenda_1_1_2_1_1_1_2_2_2_1_1_1_1_1_1_1_1_1_2_1_1_1_1_1_2_1_1_2_1_1_1_1_1_1_1_1_1_1_1_1">
    <p:spTree>
      <p:nvGrpSpPr>
        <p:cNvPr id="1" name="Shape 2797"/>
        <p:cNvGrpSpPr/>
        <p:nvPr/>
      </p:nvGrpSpPr>
      <p:grpSpPr>
        <a:xfrm>
          <a:off x="0" y="0"/>
          <a:ext cx="0" cy="0"/>
          <a:chOff x="0" y="0"/>
          <a:chExt cx="0" cy="0"/>
        </a:xfrm>
      </p:grpSpPr>
      <p:sp>
        <p:nvSpPr>
          <p:cNvPr id="2798" name="Google Shape;2798;g3d151b725fa_0_2805"/>
          <p:cNvSpPr/>
          <p:nvPr/>
        </p:nvSpPr>
        <p:spPr>
          <a:xfrm>
            <a:off x="0" y="0"/>
            <a:ext cx="18288000" cy="673200"/>
          </a:xfrm>
          <a:prstGeom prst="rect">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Instagram Sans"/>
              <a:ea typeface="Instagram Sans"/>
              <a:cs typeface="Instagram Sans"/>
              <a:sym typeface="Instagram Sans"/>
            </a:endParaRPr>
          </a:p>
        </p:txBody>
      </p:sp>
      <p:pic>
        <p:nvPicPr>
          <p:cNvPr id="2799" name="Google Shape;2799;g3d151b725fa_0_2805" title="Group 2147229645.png"/>
          <p:cNvPicPr preferRelativeResize="0"/>
          <p:nvPr/>
        </p:nvPicPr>
        <p:blipFill rotWithShape="1">
          <a:blip r:embed="rId2">
            <a:alphaModFix/>
          </a:blip>
          <a:srcRect l="-821" t="-4310" r="-1744" b="-11231"/>
          <a:stretch/>
        </p:blipFill>
        <p:spPr>
          <a:xfrm>
            <a:off x="6088650" y="4511100"/>
            <a:ext cx="6113147" cy="1375400"/>
          </a:xfrm>
          <a:prstGeom prst="rect">
            <a:avLst/>
          </a:prstGeom>
          <a:noFill/>
          <a:ln>
            <a:noFill/>
          </a:ln>
        </p:spPr>
      </p:pic>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End Card 1">
  <p:cSld name="Agenda_1_1_2_1_1_1_2_2_2_1_1_1_1_1_1_1_1_1_2_1_1_1_1_1_2_1_1_2_1_1_1_1_1_1_1_1_1_1_1_1_1">
    <p:spTree>
      <p:nvGrpSpPr>
        <p:cNvPr id="1" name="Shape 2800"/>
        <p:cNvGrpSpPr/>
        <p:nvPr/>
      </p:nvGrpSpPr>
      <p:grpSpPr>
        <a:xfrm>
          <a:off x="0" y="0"/>
          <a:ext cx="0" cy="0"/>
          <a:chOff x="0" y="0"/>
          <a:chExt cx="0" cy="0"/>
        </a:xfrm>
      </p:grpSpPr>
      <p:sp>
        <p:nvSpPr>
          <p:cNvPr id="2801" name="Google Shape;2801;g3d151b725fa_0_2808"/>
          <p:cNvSpPr/>
          <p:nvPr/>
        </p:nvSpPr>
        <p:spPr>
          <a:xfrm>
            <a:off x="0" y="0"/>
            <a:ext cx="18288000" cy="673200"/>
          </a:xfrm>
          <a:prstGeom prst="rect">
            <a:avLst/>
          </a:prstGeom>
          <a:solidFill>
            <a:schemeClr val="lt1"/>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Instagram Sans"/>
              <a:ea typeface="Instagram Sans"/>
              <a:cs typeface="Instagram Sans"/>
              <a:sym typeface="Instagram Sans"/>
            </a:endParaRPr>
          </a:p>
        </p:txBody>
      </p:sp>
      <p:pic>
        <p:nvPicPr>
          <p:cNvPr id="2802" name="Google Shape;2802;g3d151b725fa_0_2808" title="Group 2147229644.png"/>
          <p:cNvPicPr preferRelativeResize="0"/>
          <p:nvPr/>
        </p:nvPicPr>
        <p:blipFill rotWithShape="1">
          <a:blip r:embed="rId2">
            <a:alphaModFix/>
          </a:blip>
          <a:srcRect l="-1233" t="-5082" r="-1531" b="-6600"/>
          <a:stretch/>
        </p:blipFill>
        <p:spPr>
          <a:xfrm>
            <a:off x="6064150" y="4501900"/>
            <a:ext cx="6125404" cy="1329499"/>
          </a:xfrm>
          <a:prstGeom prst="rect">
            <a:avLst/>
          </a:prstGeom>
          <a:noFill/>
          <a:ln>
            <a:noFill/>
          </a:ln>
        </p:spPr>
      </p:pic>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03"/>
        <p:cNvGrpSpPr/>
        <p:nvPr/>
      </p:nvGrpSpPr>
      <p:grpSpPr>
        <a:xfrm>
          <a:off x="0" y="0"/>
          <a:ext cx="0" cy="0"/>
          <a:chOff x="0" y="0"/>
          <a:chExt cx="0" cy="0"/>
        </a:xfrm>
      </p:grpSpPr>
      <p:sp>
        <p:nvSpPr>
          <p:cNvPr id="2804" name="Google Shape;2804;g3d151b725fa_0_2811"/>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Autofit/>
          </a:bodyPr>
          <a:lstStyle>
            <a:lvl1pPr lvl="0">
              <a:buNone/>
              <a:defRPr sz="2800"/>
            </a:lvl1pPr>
            <a:lvl2pPr lvl="1">
              <a:buNone/>
              <a:defRPr sz="2800"/>
            </a:lvl2pPr>
            <a:lvl3pPr lvl="2">
              <a:buNone/>
              <a:defRPr sz="2800"/>
            </a:lvl3pPr>
            <a:lvl4pPr lvl="3">
              <a:buNone/>
              <a:defRPr sz="2800"/>
            </a:lvl4pPr>
            <a:lvl5pPr lvl="4">
              <a:buNone/>
              <a:defRPr sz="2800"/>
            </a:lvl5pPr>
            <a:lvl6pPr lvl="5">
              <a:buNone/>
              <a:defRPr sz="2800"/>
            </a:lvl6pPr>
            <a:lvl7pPr lvl="6">
              <a:buNone/>
              <a:defRPr sz="2800"/>
            </a:lvl7pPr>
            <a:lvl8pPr lvl="7">
              <a:buNone/>
              <a:defRPr sz="2800"/>
            </a:lvl8pPr>
            <a:lvl9pPr lvl="8">
              <a:buNone/>
              <a:defRPr sz="28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Big Statement - Pink">
  <p:cSld name="Big Statement - Pink">
    <p:bg>
      <p:bgPr>
        <a:solidFill>
          <a:schemeClr val="dk1"/>
        </a:solidFill>
        <a:effectLst/>
      </p:bgPr>
    </p:bg>
    <p:spTree>
      <p:nvGrpSpPr>
        <p:cNvPr id="1" name="Shape 2805"/>
        <p:cNvGrpSpPr/>
        <p:nvPr/>
      </p:nvGrpSpPr>
      <p:grpSpPr>
        <a:xfrm>
          <a:off x="0" y="0"/>
          <a:ext cx="0" cy="0"/>
          <a:chOff x="0" y="0"/>
          <a:chExt cx="0" cy="0"/>
        </a:xfrm>
      </p:grpSpPr>
      <p:sp>
        <p:nvSpPr>
          <p:cNvPr id="2806" name="Google Shape;2806;g3d151b725fa_0_2813"/>
          <p:cNvSpPr txBox="1">
            <a:spLocks noGrp="1"/>
          </p:cNvSpPr>
          <p:nvPr>
            <p:ph type="title"/>
          </p:nvPr>
        </p:nvSpPr>
        <p:spPr>
          <a:xfrm>
            <a:off x="857250" y="2571750"/>
            <a:ext cx="109728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600"/>
              <a:buFont typeface="Helvetica Neue"/>
              <a:buNone/>
              <a:defRPr sz="3600">
                <a:solidFill>
                  <a:schemeClr val="lt1"/>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807" name="Google Shape;2807;g3d151b725fa_0_2813"/>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a:solidFill>
                  <a:schemeClr val="lt1"/>
                </a:solidFill>
                <a:latin typeface="Helvetica Neue"/>
                <a:ea typeface="Helvetica Neue"/>
                <a:cs typeface="Helvetica Neue"/>
                <a:sym typeface="Helvetica Neue"/>
              </a:defRPr>
            </a:lvl1pPr>
            <a:lvl2pPr marL="0" marR="0" lvl="1" indent="0" algn="r">
              <a:spcBef>
                <a:spcPts val="0"/>
              </a:spcBef>
              <a:buNone/>
              <a:defRPr sz="1000" b="0">
                <a:solidFill>
                  <a:schemeClr val="lt1"/>
                </a:solidFill>
                <a:latin typeface="Helvetica Neue"/>
                <a:ea typeface="Helvetica Neue"/>
                <a:cs typeface="Helvetica Neue"/>
                <a:sym typeface="Helvetica Neue"/>
              </a:defRPr>
            </a:lvl2pPr>
            <a:lvl3pPr marL="0" marR="0" lvl="2" indent="0" algn="r">
              <a:spcBef>
                <a:spcPts val="0"/>
              </a:spcBef>
              <a:buNone/>
              <a:defRPr sz="1000" b="0">
                <a:solidFill>
                  <a:schemeClr val="lt1"/>
                </a:solidFill>
                <a:latin typeface="Helvetica Neue"/>
                <a:ea typeface="Helvetica Neue"/>
                <a:cs typeface="Helvetica Neue"/>
                <a:sym typeface="Helvetica Neue"/>
              </a:defRPr>
            </a:lvl3pPr>
            <a:lvl4pPr marL="0" marR="0" lvl="3" indent="0" algn="r">
              <a:spcBef>
                <a:spcPts val="0"/>
              </a:spcBef>
              <a:buNone/>
              <a:defRPr sz="1000" b="0">
                <a:solidFill>
                  <a:schemeClr val="lt1"/>
                </a:solidFill>
                <a:latin typeface="Helvetica Neue"/>
                <a:ea typeface="Helvetica Neue"/>
                <a:cs typeface="Helvetica Neue"/>
                <a:sym typeface="Helvetica Neue"/>
              </a:defRPr>
            </a:lvl4pPr>
            <a:lvl5pPr marL="0" marR="0" lvl="4" indent="0" algn="r">
              <a:spcBef>
                <a:spcPts val="0"/>
              </a:spcBef>
              <a:buNone/>
              <a:defRPr sz="1000" b="0">
                <a:solidFill>
                  <a:schemeClr val="lt1"/>
                </a:solidFill>
                <a:latin typeface="Helvetica Neue"/>
                <a:ea typeface="Helvetica Neue"/>
                <a:cs typeface="Helvetica Neue"/>
                <a:sym typeface="Helvetica Neue"/>
              </a:defRPr>
            </a:lvl5pPr>
            <a:lvl6pPr marL="0" marR="0" lvl="5" indent="0" algn="r">
              <a:spcBef>
                <a:spcPts val="0"/>
              </a:spcBef>
              <a:buNone/>
              <a:defRPr sz="1000" b="0">
                <a:solidFill>
                  <a:schemeClr val="lt1"/>
                </a:solidFill>
                <a:latin typeface="Helvetica Neue"/>
                <a:ea typeface="Helvetica Neue"/>
                <a:cs typeface="Helvetica Neue"/>
                <a:sym typeface="Helvetica Neue"/>
              </a:defRPr>
            </a:lvl6pPr>
            <a:lvl7pPr marL="0" marR="0" lvl="6" indent="0" algn="r">
              <a:spcBef>
                <a:spcPts val="0"/>
              </a:spcBef>
              <a:buNone/>
              <a:defRPr sz="1000" b="0">
                <a:solidFill>
                  <a:schemeClr val="lt1"/>
                </a:solidFill>
                <a:latin typeface="Helvetica Neue"/>
                <a:ea typeface="Helvetica Neue"/>
                <a:cs typeface="Helvetica Neue"/>
                <a:sym typeface="Helvetica Neue"/>
              </a:defRPr>
            </a:lvl7pPr>
            <a:lvl8pPr marL="0" marR="0" lvl="7" indent="0" algn="r">
              <a:spcBef>
                <a:spcPts val="0"/>
              </a:spcBef>
              <a:buNone/>
              <a:defRPr sz="1000" b="0">
                <a:solidFill>
                  <a:schemeClr val="lt1"/>
                </a:solidFill>
                <a:latin typeface="Helvetica Neue"/>
                <a:ea typeface="Helvetica Neue"/>
                <a:cs typeface="Helvetica Neue"/>
                <a:sym typeface="Helvetica Neue"/>
              </a:defRPr>
            </a:lvl8pPr>
            <a:lvl9pPr marL="0" marR="0" lvl="8" indent="0" algn="r">
              <a:spcBef>
                <a:spcPts val="0"/>
              </a:spcBef>
              <a:buNone/>
              <a:defRPr sz="1000" b="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808" name="Google Shape;2808;g3d151b725fa_0_2813"/>
          <p:cNvSpPr txBox="1">
            <a:spLocks noGrp="1"/>
          </p:cNvSpPr>
          <p:nvPr>
            <p:ph type="body" idx="1"/>
          </p:nvPr>
        </p:nvSpPr>
        <p:spPr>
          <a:xfrm>
            <a:off x="857250" y="3429000"/>
            <a:ext cx="12228600" cy="5143800"/>
          </a:xfrm>
          <a:prstGeom prst="rect">
            <a:avLst/>
          </a:prstGeom>
        </p:spPr>
        <p:txBody>
          <a:bodyPr spcFirstLastPara="1" wrap="square" lIns="0" tIns="0" rIns="0" bIns="0" anchor="t" anchorCtr="0">
            <a:noAutofit/>
          </a:bodyPr>
          <a:lstStyle>
            <a:lvl1pPr marL="457200" lvl="0" indent="-406400">
              <a:lnSpc>
                <a:spcPct val="100000"/>
              </a:lnSpc>
              <a:spcBef>
                <a:spcPts val="0"/>
              </a:spcBef>
              <a:spcAft>
                <a:spcPts val="0"/>
              </a:spcAft>
              <a:buClr>
                <a:schemeClr val="lt1"/>
              </a:buClr>
              <a:buSzPts val="2800"/>
              <a:buChar char="●"/>
              <a:defRPr>
                <a:solidFill>
                  <a:schemeClr val="lt1"/>
                </a:solidFill>
              </a:defRPr>
            </a:lvl1pPr>
            <a:lvl2pPr marL="914400" lvl="1" indent="-406400">
              <a:lnSpc>
                <a:spcPct val="100000"/>
              </a:lnSpc>
              <a:spcBef>
                <a:spcPts val="0"/>
              </a:spcBef>
              <a:spcAft>
                <a:spcPts val="0"/>
              </a:spcAft>
              <a:buClr>
                <a:schemeClr val="lt1"/>
              </a:buClr>
              <a:buSzPts val="2800"/>
              <a:buChar char="○"/>
              <a:defRPr>
                <a:solidFill>
                  <a:schemeClr val="lt1"/>
                </a:solidFill>
              </a:defRPr>
            </a:lvl2pPr>
            <a:lvl3pPr marL="1371600" lvl="2" indent="-406400">
              <a:lnSpc>
                <a:spcPct val="100000"/>
              </a:lnSpc>
              <a:spcBef>
                <a:spcPts val="0"/>
              </a:spcBef>
              <a:spcAft>
                <a:spcPts val="0"/>
              </a:spcAft>
              <a:buClr>
                <a:schemeClr val="lt1"/>
              </a:buClr>
              <a:buSzPts val="2800"/>
              <a:buChar char="■"/>
              <a:defRPr>
                <a:solidFill>
                  <a:schemeClr val="lt1"/>
                </a:solidFill>
              </a:defRPr>
            </a:lvl3pPr>
            <a:lvl4pPr marL="1828800" lvl="3" indent="-406400">
              <a:lnSpc>
                <a:spcPct val="100000"/>
              </a:lnSpc>
              <a:spcBef>
                <a:spcPts val="0"/>
              </a:spcBef>
              <a:spcAft>
                <a:spcPts val="0"/>
              </a:spcAft>
              <a:buClr>
                <a:schemeClr val="lt1"/>
              </a:buClr>
              <a:buSzPts val="2800"/>
              <a:buChar char="●"/>
              <a:defRPr>
                <a:solidFill>
                  <a:schemeClr val="lt1"/>
                </a:solidFill>
              </a:defRPr>
            </a:lvl4pPr>
            <a:lvl5pPr marL="2286000" lvl="4" indent="-406400">
              <a:lnSpc>
                <a:spcPct val="100000"/>
              </a:lnSpc>
              <a:spcBef>
                <a:spcPts val="0"/>
              </a:spcBef>
              <a:spcAft>
                <a:spcPts val="0"/>
              </a:spcAft>
              <a:buClr>
                <a:schemeClr val="lt1"/>
              </a:buClr>
              <a:buSzPts val="2800"/>
              <a:buChar char="○"/>
              <a:defRPr>
                <a:solidFill>
                  <a:schemeClr val="lt1"/>
                </a:solidFill>
              </a:defRPr>
            </a:lvl5pPr>
            <a:lvl6pPr marL="2743200" lvl="5" indent="-406400">
              <a:lnSpc>
                <a:spcPct val="100000"/>
              </a:lnSpc>
              <a:spcBef>
                <a:spcPts val="0"/>
              </a:spcBef>
              <a:spcAft>
                <a:spcPts val="0"/>
              </a:spcAft>
              <a:buClr>
                <a:schemeClr val="lt1"/>
              </a:buClr>
              <a:buSzPts val="2800"/>
              <a:buChar char="■"/>
              <a:defRPr>
                <a:solidFill>
                  <a:schemeClr val="lt1"/>
                </a:solidFill>
              </a:defRPr>
            </a:lvl6pPr>
            <a:lvl7pPr marL="3200400" lvl="6" indent="-406400">
              <a:lnSpc>
                <a:spcPct val="100000"/>
              </a:lnSpc>
              <a:spcBef>
                <a:spcPts val="0"/>
              </a:spcBef>
              <a:spcAft>
                <a:spcPts val="0"/>
              </a:spcAft>
              <a:buClr>
                <a:schemeClr val="lt1"/>
              </a:buClr>
              <a:buSzPts val="2800"/>
              <a:buChar char="●"/>
              <a:defRPr>
                <a:solidFill>
                  <a:schemeClr val="lt1"/>
                </a:solidFill>
              </a:defRPr>
            </a:lvl7pPr>
            <a:lvl8pPr marL="3657600" lvl="7" indent="-406400">
              <a:lnSpc>
                <a:spcPct val="100000"/>
              </a:lnSpc>
              <a:spcBef>
                <a:spcPts val="0"/>
              </a:spcBef>
              <a:spcAft>
                <a:spcPts val="0"/>
              </a:spcAft>
              <a:buClr>
                <a:schemeClr val="lt1"/>
              </a:buClr>
              <a:buSzPts val="2800"/>
              <a:buChar char="○"/>
              <a:defRPr>
                <a:solidFill>
                  <a:schemeClr val="lt1"/>
                </a:solidFill>
              </a:defRPr>
            </a:lvl8pPr>
            <a:lvl9pPr marL="4114800" lvl="8" indent="-406400">
              <a:lnSpc>
                <a:spcPct val="100000"/>
              </a:lnSpc>
              <a:spcBef>
                <a:spcPts val="0"/>
              </a:spcBef>
              <a:spcAft>
                <a:spcPts val="0"/>
              </a:spcAft>
              <a:buClr>
                <a:schemeClr val="lt1"/>
              </a:buClr>
              <a:buSzPts val="2800"/>
              <a:buChar char="■"/>
              <a:defRPr>
                <a:solidFill>
                  <a:schemeClr val="lt1"/>
                </a:solidFill>
              </a:defRPr>
            </a:lvl9pPr>
          </a:lstStyle>
          <a:p>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Big Statement - Orange">
  <p:cSld name="Big Statement - Orange">
    <p:bg>
      <p:bgPr>
        <a:noFill/>
        <a:effectLst/>
      </p:bgPr>
    </p:bg>
    <p:spTree>
      <p:nvGrpSpPr>
        <p:cNvPr id="1" name="Shape 2809"/>
        <p:cNvGrpSpPr/>
        <p:nvPr/>
      </p:nvGrpSpPr>
      <p:grpSpPr>
        <a:xfrm>
          <a:off x="0" y="0"/>
          <a:ext cx="0" cy="0"/>
          <a:chOff x="0" y="0"/>
          <a:chExt cx="0" cy="0"/>
        </a:xfrm>
      </p:grpSpPr>
      <p:sp>
        <p:nvSpPr>
          <p:cNvPr id="2810" name="Google Shape;2810;g3d151b725fa_0_2817"/>
          <p:cNvSpPr txBox="1">
            <a:spLocks noGrp="1"/>
          </p:cNvSpPr>
          <p:nvPr>
            <p:ph type="title"/>
          </p:nvPr>
        </p:nvSpPr>
        <p:spPr>
          <a:xfrm>
            <a:off x="857250" y="2571748"/>
            <a:ext cx="109728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600"/>
              <a:buNone/>
              <a:defRPr sz="3600">
                <a:solidFill>
                  <a:schemeClr val="dk1"/>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811" name="Google Shape;2811;g3d151b725fa_0_2817"/>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a:solidFill>
                  <a:schemeClr val="lt1"/>
                </a:solidFill>
                <a:latin typeface="Helvetica Neue"/>
                <a:ea typeface="Helvetica Neue"/>
                <a:cs typeface="Helvetica Neue"/>
                <a:sym typeface="Helvetica Neue"/>
              </a:defRPr>
            </a:lvl1pPr>
            <a:lvl2pPr marL="0" marR="0" lvl="1" indent="0" algn="r">
              <a:spcBef>
                <a:spcPts val="0"/>
              </a:spcBef>
              <a:buNone/>
              <a:defRPr sz="1000" b="0">
                <a:solidFill>
                  <a:schemeClr val="lt1"/>
                </a:solidFill>
                <a:latin typeface="Helvetica Neue"/>
                <a:ea typeface="Helvetica Neue"/>
                <a:cs typeface="Helvetica Neue"/>
                <a:sym typeface="Helvetica Neue"/>
              </a:defRPr>
            </a:lvl2pPr>
            <a:lvl3pPr marL="0" marR="0" lvl="2" indent="0" algn="r">
              <a:spcBef>
                <a:spcPts val="0"/>
              </a:spcBef>
              <a:buNone/>
              <a:defRPr sz="1000" b="0">
                <a:solidFill>
                  <a:schemeClr val="lt1"/>
                </a:solidFill>
                <a:latin typeface="Helvetica Neue"/>
                <a:ea typeface="Helvetica Neue"/>
                <a:cs typeface="Helvetica Neue"/>
                <a:sym typeface="Helvetica Neue"/>
              </a:defRPr>
            </a:lvl3pPr>
            <a:lvl4pPr marL="0" marR="0" lvl="3" indent="0" algn="r">
              <a:spcBef>
                <a:spcPts val="0"/>
              </a:spcBef>
              <a:buNone/>
              <a:defRPr sz="1000" b="0">
                <a:solidFill>
                  <a:schemeClr val="lt1"/>
                </a:solidFill>
                <a:latin typeface="Helvetica Neue"/>
                <a:ea typeface="Helvetica Neue"/>
                <a:cs typeface="Helvetica Neue"/>
                <a:sym typeface="Helvetica Neue"/>
              </a:defRPr>
            </a:lvl4pPr>
            <a:lvl5pPr marL="0" marR="0" lvl="4" indent="0" algn="r">
              <a:spcBef>
                <a:spcPts val="0"/>
              </a:spcBef>
              <a:buNone/>
              <a:defRPr sz="1000" b="0">
                <a:solidFill>
                  <a:schemeClr val="lt1"/>
                </a:solidFill>
                <a:latin typeface="Helvetica Neue"/>
                <a:ea typeface="Helvetica Neue"/>
                <a:cs typeface="Helvetica Neue"/>
                <a:sym typeface="Helvetica Neue"/>
              </a:defRPr>
            </a:lvl5pPr>
            <a:lvl6pPr marL="0" marR="0" lvl="5" indent="0" algn="r">
              <a:spcBef>
                <a:spcPts val="0"/>
              </a:spcBef>
              <a:buNone/>
              <a:defRPr sz="1000" b="0">
                <a:solidFill>
                  <a:schemeClr val="lt1"/>
                </a:solidFill>
                <a:latin typeface="Helvetica Neue"/>
                <a:ea typeface="Helvetica Neue"/>
                <a:cs typeface="Helvetica Neue"/>
                <a:sym typeface="Helvetica Neue"/>
              </a:defRPr>
            </a:lvl6pPr>
            <a:lvl7pPr marL="0" marR="0" lvl="6" indent="0" algn="r">
              <a:spcBef>
                <a:spcPts val="0"/>
              </a:spcBef>
              <a:buNone/>
              <a:defRPr sz="1000" b="0">
                <a:solidFill>
                  <a:schemeClr val="lt1"/>
                </a:solidFill>
                <a:latin typeface="Helvetica Neue"/>
                <a:ea typeface="Helvetica Neue"/>
                <a:cs typeface="Helvetica Neue"/>
                <a:sym typeface="Helvetica Neue"/>
              </a:defRPr>
            </a:lvl7pPr>
            <a:lvl8pPr marL="0" marR="0" lvl="7" indent="0" algn="r">
              <a:spcBef>
                <a:spcPts val="0"/>
              </a:spcBef>
              <a:buNone/>
              <a:defRPr sz="1000" b="0">
                <a:solidFill>
                  <a:schemeClr val="lt1"/>
                </a:solidFill>
                <a:latin typeface="Helvetica Neue"/>
                <a:ea typeface="Helvetica Neue"/>
                <a:cs typeface="Helvetica Neue"/>
                <a:sym typeface="Helvetica Neue"/>
              </a:defRPr>
            </a:lvl8pPr>
            <a:lvl9pPr marL="0" marR="0" lvl="8" indent="0" algn="r">
              <a:spcBef>
                <a:spcPts val="0"/>
              </a:spcBef>
              <a:buNone/>
              <a:defRPr sz="1000" b="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812" name="Google Shape;2812;g3d151b725fa_0_2817"/>
          <p:cNvSpPr txBox="1">
            <a:spLocks noGrp="1"/>
          </p:cNvSpPr>
          <p:nvPr>
            <p:ph type="body" idx="1"/>
          </p:nvPr>
        </p:nvSpPr>
        <p:spPr>
          <a:xfrm>
            <a:off x="857250" y="3429000"/>
            <a:ext cx="12228600" cy="5143800"/>
          </a:xfrm>
          <a:prstGeom prst="rect">
            <a:avLst/>
          </a:prstGeom>
        </p:spPr>
        <p:txBody>
          <a:bodyPr spcFirstLastPara="1" wrap="square" lIns="0" tIns="0" rIns="0" bIns="0" anchor="t" anchorCtr="0">
            <a:noAutofit/>
          </a:bodyPr>
          <a:lstStyle>
            <a:lvl1pPr marL="457200" lvl="0" indent="-406400">
              <a:lnSpc>
                <a:spcPct val="100000"/>
              </a:lnSpc>
              <a:spcBef>
                <a:spcPts val="0"/>
              </a:spcBef>
              <a:spcAft>
                <a:spcPts val="0"/>
              </a:spcAft>
              <a:buClr>
                <a:schemeClr val="dk1"/>
              </a:buClr>
              <a:buSzPts val="2800"/>
              <a:buChar char="●"/>
              <a:defRPr>
                <a:solidFill>
                  <a:schemeClr val="dk1"/>
                </a:solidFill>
              </a:defRPr>
            </a:lvl1pPr>
            <a:lvl2pPr marL="914400" lvl="1" indent="-406400">
              <a:lnSpc>
                <a:spcPct val="100000"/>
              </a:lnSpc>
              <a:spcBef>
                <a:spcPts val="0"/>
              </a:spcBef>
              <a:spcAft>
                <a:spcPts val="0"/>
              </a:spcAft>
              <a:buClr>
                <a:schemeClr val="dk1"/>
              </a:buClr>
              <a:buSzPts val="2800"/>
              <a:buChar char="○"/>
              <a:defRPr>
                <a:solidFill>
                  <a:schemeClr val="dk1"/>
                </a:solidFill>
              </a:defRPr>
            </a:lvl2pPr>
            <a:lvl3pPr marL="1371600" lvl="2" indent="-406400">
              <a:lnSpc>
                <a:spcPct val="100000"/>
              </a:lnSpc>
              <a:spcBef>
                <a:spcPts val="0"/>
              </a:spcBef>
              <a:spcAft>
                <a:spcPts val="0"/>
              </a:spcAft>
              <a:buClr>
                <a:schemeClr val="dk1"/>
              </a:buClr>
              <a:buSzPts val="2800"/>
              <a:buChar char="■"/>
              <a:defRPr>
                <a:solidFill>
                  <a:schemeClr val="dk1"/>
                </a:solidFill>
              </a:defRPr>
            </a:lvl3pPr>
            <a:lvl4pPr marL="1828800" lvl="3" indent="-406400">
              <a:lnSpc>
                <a:spcPct val="100000"/>
              </a:lnSpc>
              <a:spcBef>
                <a:spcPts val="0"/>
              </a:spcBef>
              <a:spcAft>
                <a:spcPts val="0"/>
              </a:spcAft>
              <a:buClr>
                <a:schemeClr val="dk1"/>
              </a:buClr>
              <a:buSzPts val="2800"/>
              <a:buChar char="●"/>
              <a:defRPr>
                <a:solidFill>
                  <a:schemeClr val="dk1"/>
                </a:solidFill>
              </a:defRPr>
            </a:lvl4pPr>
            <a:lvl5pPr marL="2286000" lvl="4" indent="-406400">
              <a:lnSpc>
                <a:spcPct val="100000"/>
              </a:lnSpc>
              <a:spcBef>
                <a:spcPts val="0"/>
              </a:spcBef>
              <a:spcAft>
                <a:spcPts val="0"/>
              </a:spcAft>
              <a:buClr>
                <a:schemeClr val="dk1"/>
              </a:buClr>
              <a:buSzPts val="2800"/>
              <a:buChar char="○"/>
              <a:defRPr>
                <a:solidFill>
                  <a:schemeClr val="dk1"/>
                </a:solidFill>
              </a:defRPr>
            </a:lvl5pPr>
            <a:lvl6pPr marL="2743200" lvl="5" indent="-406400">
              <a:lnSpc>
                <a:spcPct val="100000"/>
              </a:lnSpc>
              <a:spcBef>
                <a:spcPts val="0"/>
              </a:spcBef>
              <a:spcAft>
                <a:spcPts val="0"/>
              </a:spcAft>
              <a:buClr>
                <a:schemeClr val="dk1"/>
              </a:buClr>
              <a:buSzPts val="2800"/>
              <a:buChar char="■"/>
              <a:defRPr>
                <a:solidFill>
                  <a:schemeClr val="dk1"/>
                </a:solidFill>
              </a:defRPr>
            </a:lvl6pPr>
            <a:lvl7pPr marL="3200400" lvl="6" indent="-406400">
              <a:lnSpc>
                <a:spcPct val="100000"/>
              </a:lnSpc>
              <a:spcBef>
                <a:spcPts val="0"/>
              </a:spcBef>
              <a:spcAft>
                <a:spcPts val="0"/>
              </a:spcAft>
              <a:buClr>
                <a:schemeClr val="dk1"/>
              </a:buClr>
              <a:buSzPts val="2800"/>
              <a:buChar char="●"/>
              <a:defRPr>
                <a:solidFill>
                  <a:schemeClr val="dk1"/>
                </a:solidFill>
              </a:defRPr>
            </a:lvl7pPr>
            <a:lvl8pPr marL="3657600" lvl="7" indent="-406400">
              <a:lnSpc>
                <a:spcPct val="100000"/>
              </a:lnSpc>
              <a:spcBef>
                <a:spcPts val="0"/>
              </a:spcBef>
              <a:spcAft>
                <a:spcPts val="0"/>
              </a:spcAft>
              <a:buClr>
                <a:schemeClr val="dk1"/>
              </a:buClr>
              <a:buSzPts val="2800"/>
              <a:buChar char="○"/>
              <a:defRPr>
                <a:solidFill>
                  <a:schemeClr val="dk1"/>
                </a:solidFill>
              </a:defRPr>
            </a:lvl8pPr>
            <a:lvl9pPr marL="4114800" lvl="8" indent="-406400">
              <a:lnSpc>
                <a:spcPct val="100000"/>
              </a:lnSpc>
              <a:spcBef>
                <a:spcPts val="0"/>
              </a:spcBef>
              <a:spcAft>
                <a:spcPts val="0"/>
              </a:spcAft>
              <a:buClr>
                <a:schemeClr val="dk1"/>
              </a:buClr>
              <a:buSzPts val="2800"/>
              <a:buChar char="■"/>
              <a:defRPr>
                <a:solidFill>
                  <a:schemeClr val="dk1"/>
                </a:solidFill>
              </a:defRPr>
            </a:lvl9pPr>
          </a:lstStyle>
          <a:p>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Title and Subtitle">
  <p:cSld name="Agenda_1_2">
    <p:spTree>
      <p:nvGrpSpPr>
        <p:cNvPr id="1" name="Shape 2813"/>
        <p:cNvGrpSpPr/>
        <p:nvPr/>
      </p:nvGrpSpPr>
      <p:grpSpPr>
        <a:xfrm>
          <a:off x="0" y="0"/>
          <a:ext cx="0" cy="0"/>
          <a:chOff x="0" y="0"/>
          <a:chExt cx="0" cy="0"/>
        </a:xfrm>
      </p:grpSpPr>
      <p:sp>
        <p:nvSpPr>
          <p:cNvPr id="2814" name="Google Shape;2814;g3d151b725fa_0_2821"/>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0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0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0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0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0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0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0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815" name="Google Shape;2815;g3d151b725fa_0_2821"/>
          <p:cNvSpPr txBox="1">
            <a:spLocks noGrp="1"/>
          </p:cNvSpPr>
          <p:nvPr>
            <p:ph type="body" idx="1"/>
          </p:nvPr>
        </p:nvSpPr>
        <p:spPr>
          <a:xfrm>
            <a:off x="3014663" y="16308323"/>
            <a:ext cx="1125000" cy="130200"/>
          </a:xfrm>
          <a:prstGeom prst="rect">
            <a:avLst/>
          </a:prstGeom>
          <a:noFill/>
          <a:ln>
            <a:noFill/>
          </a:ln>
        </p:spPr>
        <p:txBody>
          <a:bodyPr spcFirstLastPara="1" wrap="square" lIns="0" tIns="0" rIns="0" bIns="0" anchor="t" anchorCtr="0">
            <a:noAutofit/>
          </a:bodyPr>
          <a:lstStyle>
            <a:lvl1pPr marL="457200" lvl="0" indent="-292100" algn="r">
              <a:lnSpc>
                <a:spcPct val="84000"/>
              </a:lnSpc>
              <a:spcBef>
                <a:spcPts val="0"/>
              </a:spcBef>
              <a:spcAft>
                <a:spcPts val="0"/>
              </a:spcAft>
              <a:buClr>
                <a:schemeClr val="dk1"/>
              </a:buClr>
              <a:buSzPts val="1000"/>
              <a:buChar char="●"/>
              <a:defRPr sz="1000" cap="none">
                <a:latin typeface="Helvetica Neue"/>
                <a:ea typeface="Helvetica Neue"/>
                <a:cs typeface="Helvetica Neue"/>
                <a:sym typeface="Helvetica Neue"/>
              </a:defRPr>
            </a:lvl1pPr>
            <a:lvl2pPr marL="914400" lvl="1" indent="-342900" algn="l">
              <a:lnSpc>
                <a:spcPct val="84000"/>
              </a:lnSpc>
              <a:spcBef>
                <a:spcPts val="800"/>
              </a:spcBef>
              <a:spcAft>
                <a:spcPts val="0"/>
              </a:spcAft>
              <a:buClr>
                <a:schemeClr val="dk1"/>
              </a:buClr>
              <a:buSzPts val="1800"/>
              <a:buChar char="○"/>
              <a:defRPr sz="1800">
                <a:latin typeface="Arial"/>
                <a:ea typeface="Arial"/>
                <a:cs typeface="Arial"/>
                <a:sym typeface="Arial"/>
              </a:defRPr>
            </a:lvl2pPr>
            <a:lvl3pPr marL="1371600" lvl="2" indent="-342900" algn="l">
              <a:lnSpc>
                <a:spcPct val="84000"/>
              </a:lnSpc>
              <a:spcBef>
                <a:spcPts val="800"/>
              </a:spcBef>
              <a:spcAft>
                <a:spcPts val="0"/>
              </a:spcAft>
              <a:buClr>
                <a:schemeClr val="dk1"/>
              </a:buClr>
              <a:buSzPts val="1800"/>
              <a:buChar char="■"/>
              <a:defRPr sz="1800">
                <a:latin typeface="Arial"/>
                <a:ea typeface="Arial"/>
                <a:cs typeface="Arial"/>
                <a:sym typeface="Arial"/>
              </a:defRPr>
            </a:lvl3pPr>
            <a:lvl4pPr marL="1828800" lvl="3" indent="-342900" algn="l">
              <a:lnSpc>
                <a:spcPct val="84000"/>
              </a:lnSpc>
              <a:spcBef>
                <a:spcPts val="800"/>
              </a:spcBef>
              <a:spcAft>
                <a:spcPts val="0"/>
              </a:spcAft>
              <a:buClr>
                <a:schemeClr val="dk1"/>
              </a:buClr>
              <a:buSzPts val="1800"/>
              <a:buChar char="●"/>
              <a:defRPr sz="1800">
                <a:latin typeface="Arial"/>
                <a:ea typeface="Arial"/>
                <a:cs typeface="Arial"/>
                <a:sym typeface="Arial"/>
              </a:defRPr>
            </a:lvl4pPr>
            <a:lvl5pPr marL="2286000" lvl="4" indent="-342900" algn="l">
              <a:lnSpc>
                <a:spcPct val="84000"/>
              </a:lnSpc>
              <a:spcBef>
                <a:spcPts val="800"/>
              </a:spcBef>
              <a:spcAft>
                <a:spcPts val="0"/>
              </a:spcAft>
              <a:buClr>
                <a:schemeClr val="dk1"/>
              </a:buClr>
              <a:buSzPts val="1800"/>
              <a:buChar char="○"/>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2816" name="Google Shape;2816;g3d151b725fa_0_2821"/>
          <p:cNvSpPr txBox="1">
            <a:spLocks noGrp="1"/>
          </p:cNvSpPr>
          <p:nvPr>
            <p:ph type="title"/>
          </p:nvPr>
        </p:nvSpPr>
        <p:spPr>
          <a:xfrm>
            <a:off x="860625" y="857250"/>
            <a:ext cx="81450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
        <p:nvSpPr>
          <p:cNvPr id="2817" name="Google Shape;2817;g3d151b725fa_0_2821"/>
          <p:cNvSpPr txBox="1">
            <a:spLocks noGrp="1"/>
          </p:cNvSpPr>
          <p:nvPr>
            <p:ph type="subTitle" idx="2"/>
          </p:nvPr>
        </p:nvSpPr>
        <p:spPr>
          <a:xfrm>
            <a:off x="860625" y="1223332"/>
            <a:ext cx="8145000" cy="244800"/>
          </a:xfrm>
          <a:prstGeom prst="rect">
            <a:avLst/>
          </a:prstGeom>
        </p:spPr>
        <p:txBody>
          <a:bodyPr spcFirstLastPara="1" wrap="square" lIns="0" tIns="0" rIns="0" bIns="0" anchor="t" anchorCtr="0">
            <a:noAutofit/>
          </a:bodyPr>
          <a:lstStyle>
            <a:lvl1pPr lvl="0">
              <a:spcBef>
                <a:spcPts val="0"/>
              </a:spcBef>
              <a:spcAft>
                <a:spcPts val="0"/>
              </a:spcAft>
              <a:buSzPts val="2200"/>
              <a:buFont typeface="Helvetica Neue"/>
              <a:buNone/>
              <a:defRPr sz="2200"/>
            </a:lvl1pPr>
            <a:lvl2pPr lvl="1">
              <a:spcBef>
                <a:spcPts val="0"/>
              </a:spcBef>
              <a:spcAft>
                <a:spcPts val="0"/>
              </a:spcAft>
              <a:buSzPts val="2200"/>
              <a:buFont typeface="Helvetica Neue"/>
              <a:buNone/>
              <a:defRPr sz="2200"/>
            </a:lvl2pPr>
            <a:lvl3pPr lvl="2">
              <a:spcBef>
                <a:spcPts val="0"/>
              </a:spcBef>
              <a:spcAft>
                <a:spcPts val="0"/>
              </a:spcAft>
              <a:buSzPts val="2200"/>
              <a:buFont typeface="Helvetica Neue"/>
              <a:buNone/>
              <a:defRPr sz="2200"/>
            </a:lvl3pPr>
            <a:lvl4pPr lvl="3">
              <a:spcBef>
                <a:spcPts val="0"/>
              </a:spcBef>
              <a:spcAft>
                <a:spcPts val="0"/>
              </a:spcAft>
              <a:buSzPts val="2200"/>
              <a:buFont typeface="Helvetica Neue"/>
              <a:buNone/>
              <a:defRPr sz="2200"/>
            </a:lvl4pPr>
            <a:lvl5pPr lvl="4">
              <a:spcBef>
                <a:spcPts val="0"/>
              </a:spcBef>
              <a:spcAft>
                <a:spcPts val="0"/>
              </a:spcAft>
              <a:buSzPts val="2200"/>
              <a:buFont typeface="Helvetica Neue"/>
              <a:buNone/>
              <a:defRPr sz="2200"/>
            </a:lvl5pPr>
            <a:lvl6pPr lvl="5">
              <a:spcBef>
                <a:spcPts val="0"/>
              </a:spcBef>
              <a:spcAft>
                <a:spcPts val="0"/>
              </a:spcAft>
              <a:buSzPts val="2200"/>
              <a:buFont typeface="Helvetica Neue"/>
              <a:buNone/>
              <a:defRPr sz="2200">
                <a:latin typeface="Helvetica Neue"/>
                <a:ea typeface="Helvetica Neue"/>
                <a:cs typeface="Helvetica Neue"/>
                <a:sym typeface="Helvetica Neue"/>
              </a:defRPr>
            </a:lvl6pPr>
            <a:lvl7pPr lvl="6">
              <a:spcBef>
                <a:spcPts val="0"/>
              </a:spcBef>
              <a:spcAft>
                <a:spcPts val="0"/>
              </a:spcAft>
              <a:buSzPts val="2200"/>
              <a:buFont typeface="Helvetica Neue"/>
              <a:buNone/>
              <a:defRPr sz="2200">
                <a:latin typeface="Helvetica Neue"/>
                <a:ea typeface="Helvetica Neue"/>
                <a:cs typeface="Helvetica Neue"/>
                <a:sym typeface="Helvetica Neue"/>
              </a:defRPr>
            </a:lvl7pPr>
            <a:lvl8pPr lvl="7">
              <a:spcBef>
                <a:spcPts val="0"/>
              </a:spcBef>
              <a:spcAft>
                <a:spcPts val="0"/>
              </a:spcAft>
              <a:buSzPts val="2200"/>
              <a:buFont typeface="Helvetica Neue"/>
              <a:buNone/>
              <a:defRPr sz="2200">
                <a:latin typeface="Helvetica Neue"/>
                <a:ea typeface="Helvetica Neue"/>
                <a:cs typeface="Helvetica Neue"/>
                <a:sym typeface="Helvetica Neue"/>
              </a:defRPr>
            </a:lvl8pPr>
            <a:lvl9pPr lvl="8">
              <a:spcBef>
                <a:spcPts val="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8_Schedule">
  <p:cSld name="SECTION_HEADER_2_2_1_1">
    <p:spTree>
      <p:nvGrpSpPr>
        <p:cNvPr id="1" name="Shape 275"/>
        <p:cNvGrpSpPr/>
        <p:nvPr/>
      </p:nvGrpSpPr>
      <p:grpSpPr>
        <a:xfrm>
          <a:off x="0" y="0"/>
          <a:ext cx="0" cy="0"/>
          <a:chOff x="0" y="0"/>
          <a:chExt cx="0" cy="0"/>
        </a:xfrm>
      </p:grpSpPr>
      <p:sp>
        <p:nvSpPr>
          <p:cNvPr id="276" name="Google Shape;276;p163"/>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277" name="Google Shape;277;p163"/>
          <p:cNvSpPr txBox="1">
            <a:spLocks noGrp="1"/>
          </p:cNvSpPr>
          <p:nvPr>
            <p:ph type="subTitle" idx="1"/>
          </p:nvPr>
        </p:nvSpPr>
        <p:spPr>
          <a:xfrm>
            <a:off x="8444450" y="310896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78" name="Google Shape;278;p163"/>
          <p:cNvSpPr txBox="1">
            <a:spLocks noGrp="1"/>
          </p:cNvSpPr>
          <p:nvPr>
            <p:ph type="subTitle" idx="2"/>
          </p:nvPr>
        </p:nvSpPr>
        <p:spPr>
          <a:xfrm>
            <a:off x="13373075" y="310896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79" name="Google Shape;279;p163"/>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80" name="Google Shape;280;p163"/>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81" name="Google Shape;281;p163"/>
          <p:cNvSpPr txBox="1">
            <a:spLocks noGrp="1"/>
          </p:cNvSpPr>
          <p:nvPr>
            <p:ph type="subTitle" idx="5"/>
          </p:nvPr>
        </p:nvSpPr>
        <p:spPr>
          <a:xfrm>
            <a:off x="8444450" y="484632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82" name="Google Shape;282;p163"/>
          <p:cNvSpPr txBox="1">
            <a:spLocks noGrp="1"/>
          </p:cNvSpPr>
          <p:nvPr>
            <p:ph type="subTitle" idx="6"/>
          </p:nvPr>
        </p:nvSpPr>
        <p:spPr>
          <a:xfrm>
            <a:off x="13373075" y="484632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83" name="Google Shape;283;p163"/>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84" name="Google Shape;284;p163"/>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85" name="Google Shape;285;p163"/>
          <p:cNvSpPr txBox="1">
            <a:spLocks noGrp="1"/>
          </p:cNvSpPr>
          <p:nvPr>
            <p:ph type="subTitle" idx="9"/>
          </p:nvPr>
        </p:nvSpPr>
        <p:spPr>
          <a:xfrm>
            <a:off x="8444450" y="658368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86" name="Google Shape;286;p163"/>
          <p:cNvSpPr txBox="1">
            <a:spLocks noGrp="1"/>
          </p:cNvSpPr>
          <p:nvPr>
            <p:ph type="subTitle" idx="13"/>
          </p:nvPr>
        </p:nvSpPr>
        <p:spPr>
          <a:xfrm>
            <a:off x="13373075" y="658368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87" name="Google Shape;287;p163"/>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88" name="Google Shape;288;p163"/>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89" name="Google Shape;289;p163"/>
          <p:cNvSpPr txBox="1">
            <a:spLocks noGrp="1"/>
          </p:cNvSpPr>
          <p:nvPr>
            <p:ph type="subTitle" idx="16"/>
          </p:nvPr>
        </p:nvSpPr>
        <p:spPr>
          <a:xfrm>
            <a:off x="8444450" y="832104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90" name="Google Shape;290;p163"/>
          <p:cNvSpPr txBox="1">
            <a:spLocks noGrp="1"/>
          </p:cNvSpPr>
          <p:nvPr>
            <p:ph type="subTitle" idx="17"/>
          </p:nvPr>
        </p:nvSpPr>
        <p:spPr>
          <a:xfrm>
            <a:off x="13373075" y="832104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91" name="Google Shape;291;p163"/>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2" name="Google Shape;292;p163"/>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3" name="Google Shape;293;p163"/>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4" name="Google Shape;294;p163"/>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5" name="Google Shape;295;p163"/>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6" name="Google Shape;296;p163"/>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7" name="Google Shape;297;p163"/>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8" name="Google Shape;298;p163"/>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9" name="Google Shape;299;p163"/>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00" name="Google Shape;300;p163"/>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01" name="Google Shape;301;p16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Title and Subtitle 1">
  <p:cSld name="Agenda_1_2_1">
    <p:spTree>
      <p:nvGrpSpPr>
        <p:cNvPr id="1" name="Shape 2818"/>
        <p:cNvGrpSpPr/>
        <p:nvPr/>
      </p:nvGrpSpPr>
      <p:grpSpPr>
        <a:xfrm>
          <a:off x="0" y="0"/>
          <a:ext cx="0" cy="0"/>
          <a:chOff x="0" y="0"/>
          <a:chExt cx="0" cy="0"/>
        </a:xfrm>
      </p:grpSpPr>
      <p:sp>
        <p:nvSpPr>
          <p:cNvPr id="2819" name="Google Shape;2819;g3d151b725fa_0_2826"/>
          <p:cNvSpPr txBox="1">
            <a:spLocks noGrp="1"/>
          </p:cNvSpPr>
          <p:nvPr>
            <p:ph type="body" idx="1"/>
          </p:nvPr>
        </p:nvSpPr>
        <p:spPr>
          <a:xfrm>
            <a:off x="3014663" y="16308323"/>
            <a:ext cx="11250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000"/>
              <a:buNone/>
              <a:defRPr sz="10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2820" name="Google Shape;2820;g3d151b725fa_0_2826"/>
          <p:cNvSpPr txBox="1">
            <a:spLocks noGrp="1"/>
          </p:cNvSpPr>
          <p:nvPr>
            <p:ph type="title"/>
          </p:nvPr>
        </p:nvSpPr>
        <p:spPr>
          <a:xfrm>
            <a:off x="860625" y="857250"/>
            <a:ext cx="8145000" cy="3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sz="2200" b="1"/>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2821" name="Google Shape;2821;g3d151b725fa_0_2826"/>
          <p:cNvSpPr txBox="1">
            <a:spLocks noGrp="1"/>
          </p:cNvSpPr>
          <p:nvPr>
            <p:ph type="subTitle" idx="2"/>
          </p:nvPr>
        </p:nvSpPr>
        <p:spPr>
          <a:xfrm>
            <a:off x="860625" y="1223332"/>
            <a:ext cx="8145000" cy="244800"/>
          </a:xfrm>
          <a:prstGeom prst="rect">
            <a:avLst/>
          </a:prstGeom>
          <a:noFill/>
          <a:ln>
            <a:noFill/>
          </a:ln>
        </p:spPr>
        <p:txBody>
          <a:bodyPr spcFirstLastPara="1" wrap="square" lIns="0" tIns="0" rIns="0" bIns="0" anchor="t" anchorCtr="0">
            <a:noAutofit/>
          </a:bodyPr>
          <a:lstStyle>
            <a:lvl1pPr lvl="0" algn="l">
              <a:lnSpc>
                <a:spcPct val="84000"/>
              </a:lnSpc>
              <a:spcBef>
                <a:spcPts val="1600"/>
              </a:spcBef>
              <a:spcAft>
                <a:spcPts val="0"/>
              </a:spcAft>
              <a:buSzPts val="2200"/>
              <a:buFont typeface="Helvetica Neue"/>
              <a:buNone/>
              <a:defRPr sz="2200"/>
            </a:lvl1pPr>
            <a:lvl2pPr lvl="1" algn="l">
              <a:lnSpc>
                <a:spcPct val="84000"/>
              </a:lnSpc>
              <a:spcBef>
                <a:spcPts val="800"/>
              </a:spcBef>
              <a:spcAft>
                <a:spcPts val="0"/>
              </a:spcAft>
              <a:buSzPts val="2200"/>
              <a:buFont typeface="Helvetica Neue"/>
              <a:buNone/>
              <a:defRPr sz="2200"/>
            </a:lvl2pPr>
            <a:lvl3pPr lvl="2" algn="l">
              <a:lnSpc>
                <a:spcPct val="84000"/>
              </a:lnSpc>
              <a:spcBef>
                <a:spcPts val="800"/>
              </a:spcBef>
              <a:spcAft>
                <a:spcPts val="0"/>
              </a:spcAft>
              <a:buSzPts val="2200"/>
              <a:buFont typeface="Helvetica Neue"/>
              <a:buNone/>
              <a:defRPr sz="2200"/>
            </a:lvl3pPr>
            <a:lvl4pPr lvl="3" algn="l">
              <a:lnSpc>
                <a:spcPct val="84000"/>
              </a:lnSpc>
              <a:spcBef>
                <a:spcPts val="800"/>
              </a:spcBef>
              <a:spcAft>
                <a:spcPts val="0"/>
              </a:spcAft>
              <a:buSzPts val="2200"/>
              <a:buFont typeface="Helvetica Neue"/>
              <a:buNone/>
              <a:defRPr sz="2200"/>
            </a:lvl4pPr>
            <a:lvl5pPr lvl="4" algn="l">
              <a:lnSpc>
                <a:spcPct val="84000"/>
              </a:lnSpc>
              <a:spcBef>
                <a:spcPts val="800"/>
              </a:spcBef>
              <a:spcAft>
                <a:spcPts val="0"/>
              </a:spcAft>
              <a:buSzPts val="2200"/>
              <a:buFont typeface="Helvetica Neue"/>
              <a:buNone/>
              <a:defRPr sz="2200"/>
            </a:lvl5pPr>
            <a:lvl6pPr lvl="5"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6pPr>
            <a:lvl7pPr lvl="6"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7pPr>
            <a:lvl8pPr lvl="7"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8pPr>
            <a:lvl9pPr lvl="8"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2822"/>
        <p:cNvGrpSpPr/>
        <p:nvPr/>
      </p:nvGrpSpPr>
      <p:grpSpPr>
        <a:xfrm>
          <a:off x="0" y="0"/>
          <a:ext cx="0" cy="0"/>
          <a:chOff x="0" y="0"/>
          <a:chExt cx="0" cy="0"/>
        </a:xfrm>
      </p:grpSpPr>
      <p:sp>
        <p:nvSpPr>
          <p:cNvPr id="2823" name="Google Shape;2823;g3d151b725fa_0_2830"/>
          <p:cNvSpPr txBox="1">
            <a:spLocks noGrp="1"/>
          </p:cNvSpPr>
          <p:nvPr>
            <p:ph type="title"/>
          </p:nvPr>
        </p:nvSpPr>
        <p:spPr>
          <a:xfrm>
            <a:off x="623400" y="890050"/>
            <a:ext cx="17041200" cy="1145400"/>
          </a:xfrm>
          <a:prstGeom prst="rect">
            <a:avLst/>
          </a:prstGeom>
        </p:spPr>
        <p:txBody>
          <a:bodyPr spcFirstLastPara="1" wrap="square" lIns="0" tIns="0" rIns="0" bIns="0" anchor="t" anchorCtr="0">
            <a:noAutofit/>
          </a:bodyPr>
          <a:lstStyle>
            <a:lvl1pPr lvl="0">
              <a:spcBef>
                <a:spcPts val="0"/>
              </a:spcBef>
              <a:spcAft>
                <a:spcPts val="0"/>
              </a:spcAft>
              <a:buSzPts val="88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dirty="0"/>
          </a:p>
        </p:txBody>
      </p:sp>
      <p:sp>
        <p:nvSpPr>
          <p:cNvPr id="2824" name="Google Shape;2824;g3d151b725fa_0_2830"/>
          <p:cNvSpPr txBox="1">
            <a:spLocks noGrp="1"/>
          </p:cNvSpPr>
          <p:nvPr>
            <p:ph type="body" idx="1"/>
          </p:nvPr>
        </p:nvSpPr>
        <p:spPr>
          <a:xfrm>
            <a:off x="623400" y="2304950"/>
            <a:ext cx="17041200" cy="6832800"/>
          </a:xfrm>
          <a:prstGeom prst="rect">
            <a:avLst/>
          </a:prstGeom>
        </p:spPr>
        <p:txBody>
          <a:bodyPr spcFirstLastPara="1" wrap="square" lIns="0" tIns="0" rIns="182850" bIns="182850" anchor="t" anchorCtr="0">
            <a:noAutofit/>
          </a:bodyPr>
          <a:lstStyle>
            <a:lvl1pPr marL="457200" lvl="0" indent="-406400">
              <a:spcBef>
                <a:spcPts val="0"/>
              </a:spcBef>
              <a:spcAft>
                <a:spcPts val="0"/>
              </a:spcAft>
              <a:buSzPts val="2800"/>
              <a:buChar char="●"/>
              <a:defRPr/>
            </a:lvl1pPr>
            <a:lvl2pPr marL="914400" lvl="1" indent="-406400">
              <a:spcBef>
                <a:spcPts val="0"/>
              </a:spcBef>
              <a:spcAft>
                <a:spcPts val="0"/>
              </a:spcAft>
              <a:buSzPts val="2800"/>
              <a:buChar char="○"/>
              <a:defRPr/>
            </a:lvl2pPr>
            <a:lvl3pPr marL="1371600" lvl="2" indent="-406400">
              <a:spcBef>
                <a:spcPts val="0"/>
              </a:spcBef>
              <a:spcAft>
                <a:spcPts val="0"/>
              </a:spcAft>
              <a:buSzPts val="2800"/>
              <a:buChar char="■"/>
              <a:defRPr/>
            </a:lvl3pPr>
            <a:lvl4pPr marL="1828800" lvl="3" indent="-406400">
              <a:spcBef>
                <a:spcPts val="0"/>
              </a:spcBef>
              <a:spcAft>
                <a:spcPts val="0"/>
              </a:spcAft>
              <a:buSzPts val="2800"/>
              <a:buChar char="●"/>
              <a:defRPr/>
            </a:lvl4pPr>
            <a:lvl5pPr marL="2286000" lvl="4" indent="-406400">
              <a:spcBef>
                <a:spcPts val="0"/>
              </a:spcBef>
              <a:spcAft>
                <a:spcPts val="0"/>
              </a:spcAft>
              <a:buSzPts val="2800"/>
              <a:buChar char="○"/>
              <a:defRPr/>
            </a:lvl5pPr>
            <a:lvl6pPr marL="2743200" lvl="5" indent="-406400">
              <a:spcBef>
                <a:spcPts val="0"/>
              </a:spcBef>
              <a:spcAft>
                <a:spcPts val="0"/>
              </a:spcAft>
              <a:buSzPts val="2800"/>
              <a:buChar char="■"/>
              <a:defRPr/>
            </a:lvl6pPr>
            <a:lvl7pPr marL="3200400" lvl="6" indent="-406400">
              <a:spcBef>
                <a:spcPts val="0"/>
              </a:spcBef>
              <a:spcAft>
                <a:spcPts val="0"/>
              </a:spcAft>
              <a:buSzPts val="2800"/>
              <a:buChar char="●"/>
              <a:defRPr/>
            </a:lvl7pPr>
            <a:lvl8pPr marL="3657600" lvl="7" indent="-406400">
              <a:spcBef>
                <a:spcPts val="0"/>
              </a:spcBef>
              <a:spcAft>
                <a:spcPts val="0"/>
              </a:spcAft>
              <a:buSzPts val="2800"/>
              <a:buChar char="○"/>
              <a:defRPr/>
            </a:lvl8pPr>
            <a:lvl9pPr marL="4114800" lvl="8" indent="-406400">
              <a:spcBef>
                <a:spcPts val="0"/>
              </a:spcBef>
              <a:spcAft>
                <a:spcPts val="0"/>
              </a:spcAft>
              <a:buSzPts val="2800"/>
              <a:buChar char="■"/>
              <a:defRPr/>
            </a:lvl9pPr>
          </a:lstStyle>
          <a:p>
            <a:endParaRPr/>
          </a:p>
        </p:txBody>
      </p:sp>
      <p:sp>
        <p:nvSpPr>
          <p:cNvPr id="2825" name="Google Shape;2825;g3d151b725fa_0_2830"/>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Autofit/>
          </a:bodyPr>
          <a:lstStyle>
            <a:lvl1pPr lvl="0">
              <a:buNone/>
              <a:defRPr sz="2800"/>
            </a:lvl1pPr>
            <a:lvl2pPr lvl="1">
              <a:buNone/>
              <a:defRPr sz="2800"/>
            </a:lvl2pPr>
            <a:lvl3pPr lvl="2">
              <a:buNone/>
              <a:defRPr sz="2800"/>
            </a:lvl3pPr>
            <a:lvl4pPr lvl="3">
              <a:buNone/>
              <a:defRPr sz="2800"/>
            </a:lvl4pPr>
            <a:lvl5pPr lvl="4">
              <a:buNone/>
              <a:defRPr sz="2800"/>
            </a:lvl5pPr>
            <a:lvl6pPr lvl="5">
              <a:buNone/>
              <a:defRPr sz="2800"/>
            </a:lvl6pPr>
            <a:lvl7pPr lvl="6">
              <a:buNone/>
              <a:defRPr sz="2800"/>
            </a:lvl7pPr>
            <a:lvl8pPr lvl="7">
              <a:buNone/>
              <a:defRPr sz="2800"/>
            </a:lvl8pPr>
            <a:lvl9pPr lvl="8">
              <a:buNone/>
              <a:defRPr sz="2800"/>
            </a:lvl9pPr>
          </a:lstStyle>
          <a:p>
            <a:pPr marL="0" lvl="0" indent="0" algn="l" rtl="0">
              <a:spcBef>
                <a:spcPts val="0"/>
              </a:spcBef>
              <a:spcAft>
                <a:spcPts val="0"/>
              </a:spcAft>
              <a:buNone/>
            </a:pPr>
            <a:fld id="{00000000-1234-1234-1234-123412341234}" type="slidenum">
              <a:rPr lang="en"/>
              <a:t>‹#›</a:t>
            </a:fld>
            <a:endParaRPr/>
          </a:p>
        </p:txBody>
      </p:sp>
      <p:sp>
        <p:nvSpPr>
          <p:cNvPr id="2826" name="Google Shape;2826;g3d151b725fa_0_2830"/>
          <p:cNvSpPr txBox="1"/>
          <p:nvPr/>
        </p:nvSpPr>
        <p:spPr>
          <a:xfrm>
            <a:off x="13022050" y="530700"/>
            <a:ext cx="4642800" cy="677100"/>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endParaRPr sz="2000">
              <a:solidFill>
                <a:srgbClr val="CA3112"/>
              </a:solidFill>
              <a:latin typeface="Optimistic Text"/>
              <a:ea typeface="Optimistic Text"/>
              <a:cs typeface="Optimistic Text"/>
              <a:sym typeface="Optimistic Text"/>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Big Statement - Purple">
  <p:cSld name="Big Statement - Purple">
    <p:bg>
      <p:bgPr>
        <a:solidFill>
          <a:schemeClr val="accent2"/>
        </a:solidFill>
        <a:effectLst/>
      </p:bgPr>
    </p:bg>
    <p:spTree>
      <p:nvGrpSpPr>
        <p:cNvPr id="1" name="Shape 2827"/>
        <p:cNvGrpSpPr/>
        <p:nvPr/>
      </p:nvGrpSpPr>
      <p:grpSpPr>
        <a:xfrm>
          <a:off x="0" y="0"/>
          <a:ext cx="0" cy="0"/>
          <a:chOff x="0" y="0"/>
          <a:chExt cx="0" cy="0"/>
        </a:xfrm>
      </p:grpSpPr>
      <p:sp>
        <p:nvSpPr>
          <p:cNvPr id="2828" name="Google Shape;2828;g3d151b725fa_0_2835"/>
          <p:cNvSpPr txBox="1">
            <a:spLocks noGrp="1"/>
          </p:cNvSpPr>
          <p:nvPr>
            <p:ph type="title"/>
          </p:nvPr>
        </p:nvSpPr>
        <p:spPr>
          <a:xfrm>
            <a:off x="857250" y="2571748"/>
            <a:ext cx="109728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spcBef>
                <a:spcPts val="0"/>
              </a:spcBef>
              <a:spcAft>
                <a:spcPts val="0"/>
              </a:spcAft>
              <a:buSzPts val="3600"/>
              <a:buFont typeface="Helvetica Neue"/>
              <a:buNone/>
              <a:defRPr sz="3600">
                <a:latin typeface="Helvetica Neue"/>
                <a:ea typeface="Helvetica Neue"/>
                <a:cs typeface="Helvetica Neue"/>
                <a:sym typeface="Helvetica Neue"/>
              </a:defRPr>
            </a:lvl2pPr>
            <a:lvl3pPr lvl="2">
              <a:spcBef>
                <a:spcPts val="0"/>
              </a:spcBef>
              <a:spcAft>
                <a:spcPts val="0"/>
              </a:spcAft>
              <a:buSzPts val="3600"/>
              <a:buFont typeface="Helvetica Neue"/>
              <a:buNone/>
              <a:defRPr sz="3600">
                <a:latin typeface="Helvetica Neue"/>
                <a:ea typeface="Helvetica Neue"/>
                <a:cs typeface="Helvetica Neue"/>
                <a:sym typeface="Helvetica Neue"/>
              </a:defRPr>
            </a:lvl3pPr>
            <a:lvl4pPr lvl="3">
              <a:spcBef>
                <a:spcPts val="0"/>
              </a:spcBef>
              <a:spcAft>
                <a:spcPts val="0"/>
              </a:spcAft>
              <a:buSzPts val="3600"/>
              <a:buFont typeface="Helvetica Neue"/>
              <a:buNone/>
              <a:defRPr sz="3600">
                <a:latin typeface="Helvetica Neue"/>
                <a:ea typeface="Helvetica Neue"/>
                <a:cs typeface="Helvetica Neue"/>
                <a:sym typeface="Helvetica Neue"/>
              </a:defRPr>
            </a:lvl4pPr>
            <a:lvl5pPr lvl="4">
              <a:spcBef>
                <a:spcPts val="0"/>
              </a:spcBef>
              <a:spcAft>
                <a:spcPts val="0"/>
              </a:spcAft>
              <a:buSzPts val="3600"/>
              <a:buFont typeface="Helvetica Neue"/>
              <a:buNone/>
              <a:defRPr sz="3600">
                <a:latin typeface="Helvetica Neue"/>
                <a:ea typeface="Helvetica Neue"/>
                <a:cs typeface="Helvetica Neue"/>
                <a:sym typeface="Helvetica Neue"/>
              </a:defRPr>
            </a:lvl5pPr>
            <a:lvl6pPr lvl="5">
              <a:spcBef>
                <a:spcPts val="0"/>
              </a:spcBef>
              <a:spcAft>
                <a:spcPts val="0"/>
              </a:spcAft>
              <a:buSzPts val="3600"/>
              <a:buFont typeface="Helvetica Neue"/>
              <a:buNone/>
              <a:defRPr sz="3600">
                <a:latin typeface="Helvetica Neue"/>
                <a:ea typeface="Helvetica Neue"/>
                <a:cs typeface="Helvetica Neue"/>
                <a:sym typeface="Helvetica Neue"/>
              </a:defRPr>
            </a:lvl6pPr>
            <a:lvl7pPr lvl="6">
              <a:spcBef>
                <a:spcPts val="0"/>
              </a:spcBef>
              <a:spcAft>
                <a:spcPts val="0"/>
              </a:spcAft>
              <a:buSzPts val="3600"/>
              <a:buFont typeface="Helvetica Neue"/>
              <a:buNone/>
              <a:defRPr sz="3600">
                <a:latin typeface="Helvetica Neue"/>
                <a:ea typeface="Helvetica Neue"/>
                <a:cs typeface="Helvetica Neue"/>
                <a:sym typeface="Helvetica Neue"/>
              </a:defRPr>
            </a:lvl7pPr>
            <a:lvl8pPr lvl="7">
              <a:spcBef>
                <a:spcPts val="0"/>
              </a:spcBef>
              <a:spcAft>
                <a:spcPts val="0"/>
              </a:spcAft>
              <a:buSzPts val="3600"/>
              <a:buFont typeface="Helvetica Neue"/>
              <a:buNone/>
              <a:defRPr sz="3600">
                <a:latin typeface="Helvetica Neue"/>
                <a:ea typeface="Helvetica Neue"/>
                <a:cs typeface="Helvetica Neue"/>
                <a:sym typeface="Helvetica Neue"/>
              </a:defRPr>
            </a:lvl8pPr>
            <a:lvl9pPr lvl="8">
              <a:spcBef>
                <a:spcPts val="0"/>
              </a:spcBef>
              <a:spcAft>
                <a:spcPts val="0"/>
              </a:spcAft>
              <a:buSzPts val="3600"/>
              <a:buFont typeface="Helvetica Neue"/>
              <a:buNone/>
              <a:defRPr sz="3600">
                <a:latin typeface="Helvetica Neue"/>
                <a:ea typeface="Helvetica Neue"/>
                <a:cs typeface="Helvetica Neue"/>
                <a:sym typeface="Helvetica Neue"/>
              </a:defRPr>
            </a:lvl9pPr>
          </a:lstStyle>
          <a:p>
            <a:endParaRPr/>
          </a:p>
        </p:txBody>
      </p:sp>
      <p:sp>
        <p:nvSpPr>
          <p:cNvPr id="2829" name="Google Shape;2829;g3d151b725fa_0_2835"/>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a:solidFill>
                  <a:schemeClr val="lt1"/>
                </a:solidFill>
                <a:latin typeface="Helvetica Neue"/>
                <a:ea typeface="Helvetica Neue"/>
                <a:cs typeface="Helvetica Neue"/>
                <a:sym typeface="Helvetica Neue"/>
              </a:defRPr>
            </a:lvl1pPr>
            <a:lvl2pPr marL="0" marR="0" lvl="1" indent="0" algn="r">
              <a:spcBef>
                <a:spcPts val="0"/>
              </a:spcBef>
              <a:buNone/>
              <a:defRPr sz="1000" b="0">
                <a:solidFill>
                  <a:schemeClr val="lt1"/>
                </a:solidFill>
                <a:latin typeface="Helvetica Neue"/>
                <a:ea typeface="Helvetica Neue"/>
                <a:cs typeface="Helvetica Neue"/>
                <a:sym typeface="Helvetica Neue"/>
              </a:defRPr>
            </a:lvl2pPr>
            <a:lvl3pPr marL="0" marR="0" lvl="2" indent="0" algn="r">
              <a:spcBef>
                <a:spcPts val="0"/>
              </a:spcBef>
              <a:buNone/>
              <a:defRPr sz="1000" b="0">
                <a:solidFill>
                  <a:schemeClr val="lt1"/>
                </a:solidFill>
                <a:latin typeface="Helvetica Neue"/>
                <a:ea typeface="Helvetica Neue"/>
                <a:cs typeface="Helvetica Neue"/>
                <a:sym typeface="Helvetica Neue"/>
              </a:defRPr>
            </a:lvl3pPr>
            <a:lvl4pPr marL="0" marR="0" lvl="3" indent="0" algn="r">
              <a:spcBef>
                <a:spcPts val="0"/>
              </a:spcBef>
              <a:buNone/>
              <a:defRPr sz="1000" b="0">
                <a:solidFill>
                  <a:schemeClr val="lt1"/>
                </a:solidFill>
                <a:latin typeface="Helvetica Neue"/>
                <a:ea typeface="Helvetica Neue"/>
                <a:cs typeface="Helvetica Neue"/>
                <a:sym typeface="Helvetica Neue"/>
              </a:defRPr>
            </a:lvl4pPr>
            <a:lvl5pPr marL="0" marR="0" lvl="4" indent="0" algn="r">
              <a:spcBef>
                <a:spcPts val="0"/>
              </a:spcBef>
              <a:buNone/>
              <a:defRPr sz="1000" b="0">
                <a:solidFill>
                  <a:schemeClr val="lt1"/>
                </a:solidFill>
                <a:latin typeface="Helvetica Neue"/>
                <a:ea typeface="Helvetica Neue"/>
                <a:cs typeface="Helvetica Neue"/>
                <a:sym typeface="Helvetica Neue"/>
              </a:defRPr>
            </a:lvl5pPr>
            <a:lvl6pPr marL="0" marR="0" lvl="5" indent="0" algn="r">
              <a:spcBef>
                <a:spcPts val="0"/>
              </a:spcBef>
              <a:buNone/>
              <a:defRPr sz="1000" b="0">
                <a:solidFill>
                  <a:schemeClr val="lt1"/>
                </a:solidFill>
                <a:latin typeface="Helvetica Neue"/>
                <a:ea typeface="Helvetica Neue"/>
                <a:cs typeface="Helvetica Neue"/>
                <a:sym typeface="Helvetica Neue"/>
              </a:defRPr>
            </a:lvl6pPr>
            <a:lvl7pPr marL="0" marR="0" lvl="6" indent="0" algn="r">
              <a:spcBef>
                <a:spcPts val="0"/>
              </a:spcBef>
              <a:buNone/>
              <a:defRPr sz="1000" b="0">
                <a:solidFill>
                  <a:schemeClr val="lt1"/>
                </a:solidFill>
                <a:latin typeface="Helvetica Neue"/>
                <a:ea typeface="Helvetica Neue"/>
                <a:cs typeface="Helvetica Neue"/>
                <a:sym typeface="Helvetica Neue"/>
              </a:defRPr>
            </a:lvl7pPr>
            <a:lvl8pPr marL="0" marR="0" lvl="7" indent="0" algn="r">
              <a:spcBef>
                <a:spcPts val="0"/>
              </a:spcBef>
              <a:buNone/>
              <a:defRPr sz="1000" b="0">
                <a:solidFill>
                  <a:schemeClr val="lt1"/>
                </a:solidFill>
                <a:latin typeface="Helvetica Neue"/>
                <a:ea typeface="Helvetica Neue"/>
                <a:cs typeface="Helvetica Neue"/>
                <a:sym typeface="Helvetica Neue"/>
              </a:defRPr>
            </a:lvl8pPr>
            <a:lvl9pPr marL="0" marR="0" lvl="8" indent="0" algn="r">
              <a:spcBef>
                <a:spcPts val="0"/>
              </a:spcBef>
              <a:buNone/>
              <a:defRPr sz="1000" b="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830" name="Google Shape;2830;g3d151b725fa_0_2835"/>
          <p:cNvSpPr txBox="1">
            <a:spLocks noGrp="1"/>
          </p:cNvSpPr>
          <p:nvPr>
            <p:ph type="body" idx="1"/>
          </p:nvPr>
        </p:nvSpPr>
        <p:spPr>
          <a:xfrm>
            <a:off x="857250" y="3429000"/>
            <a:ext cx="12228600" cy="5143800"/>
          </a:xfrm>
          <a:prstGeom prst="rect">
            <a:avLst/>
          </a:prstGeom>
        </p:spPr>
        <p:txBody>
          <a:bodyPr spcFirstLastPara="1" wrap="square" lIns="0" tIns="0" rIns="0" bIns="0" anchor="t" anchorCtr="0">
            <a:noAutofit/>
          </a:bodyPr>
          <a:lstStyle>
            <a:lvl1pPr marL="457200" lvl="0" indent="-406400">
              <a:lnSpc>
                <a:spcPct val="100000"/>
              </a:lnSpc>
              <a:spcBef>
                <a:spcPts val="0"/>
              </a:spcBef>
              <a:spcAft>
                <a:spcPts val="0"/>
              </a:spcAft>
              <a:buClr>
                <a:schemeClr val="lt1"/>
              </a:buClr>
              <a:buSzPts val="2800"/>
              <a:buChar char="●"/>
              <a:defRPr>
                <a:solidFill>
                  <a:schemeClr val="lt1"/>
                </a:solidFill>
              </a:defRPr>
            </a:lvl1pPr>
            <a:lvl2pPr marL="914400" lvl="1" indent="-406400">
              <a:lnSpc>
                <a:spcPct val="100000"/>
              </a:lnSpc>
              <a:spcBef>
                <a:spcPts val="0"/>
              </a:spcBef>
              <a:spcAft>
                <a:spcPts val="0"/>
              </a:spcAft>
              <a:buClr>
                <a:schemeClr val="lt1"/>
              </a:buClr>
              <a:buSzPts val="2800"/>
              <a:buChar char="○"/>
              <a:defRPr>
                <a:solidFill>
                  <a:schemeClr val="lt1"/>
                </a:solidFill>
              </a:defRPr>
            </a:lvl2pPr>
            <a:lvl3pPr marL="1371600" lvl="2" indent="-406400">
              <a:lnSpc>
                <a:spcPct val="100000"/>
              </a:lnSpc>
              <a:spcBef>
                <a:spcPts val="0"/>
              </a:spcBef>
              <a:spcAft>
                <a:spcPts val="0"/>
              </a:spcAft>
              <a:buClr>
                <a:schemeClr val="lt1"/>
              </a:buClr>
              <a:buSzPts val="2800"/>
              <a:buChar char="■"/>
              <a:defRPr>
                <a:solidFill>
                  <a:schemeClr val="lt1"/>
                </a:solidFill>
              </a:defRPr>
            </a:lvl3pPr>
            <a:lvl4pPr marL="1828800" lvl="3" indent="-406400">
              <a:lnSpc>
                <a:spcPct val="100000"/>
              </a:lnSpc>
              <a:spcBef>
                <a:spcPts val="0"/>
              </a:spcBef>
              <a:spcAft>
                <a:spcPts val="0"/>
              </a:spcAft>
              <a:buClr>
                <a:schemeClr val="lt1"/>
              </a:buClr>
              <a:buSzPts val="2800"/>
              <a:buChar char="●"/>
              <a:defRPr>
                <a:solidFill>
                  <a:schemeClr val="lt1"/>
                </a:solidFill>
              </a:defRPr>
            </a:lvl4pPr>
            <a:lvl5pPr marL="2286000" lvl="4" indent="-406400">
              <a:lnSpc>
                <a:spcPct val="100000"/>
              </a:lnSpc>
              <a:spcBef>
                <a:spcPts val="0"/>
              </a:spcBef>
              <a:spcAft>
                <a:spcPts val="0"/>
              </a:spcAft>
              <a:buClr>
                <a:schemeClr val="lt1"/>
              </a:buClr>
              <a:buSzPts val="2800"/>
              <a:buChar char="○"/>
              <a:defRPr>
                <a:solidFill>
                  <a:schemeClr val="lt1"/>
                </a:solidFill>
              </a:defRPr>
            </a:lvl5pPr>
            <a:lvl6pPr marL="2743200" lvl="5" indent="-406400">
              <a:lnSpc>
                <a:spcPct val="100000"/>
              </a:lnSpc>
              <a:spcBef>
                <a:spcPts val="0"/>
              </a:spcBef>
              <a:spcAft>
                <a:spcPts val="0"/>
              </a:spcAft>
              <a:buClr>
                <a:schemeClr val="lt1"/>
              </a:buClr>
              <a:buSzPts val="2800"/>
              <a:buChar char="■"/>
              <a:defRPr>
                <a:solidFill>
                  <a:schemeClr val="lt1"/>
                </a:solidFill>
              </a:defRPr>
            </a:lvl6pPr>
            <a:lvl7pPr marL="3200400" lvl="6" indent="-406400">
              <a:lnSpc>
                <a:spcPct val="100000"/>
              </a:lnSpc>
              <a:spcBef>
                <a:spcPts val="0"/>
              </a:spcBef>
              <a:spcAft>
                <a:spcPts val="0"/>
              </a:spcAft>
              <a:buClr>
                <a:schemeClr val="lt1"/>
              </a:buClr>
              <a:buSzPts val="2800"/>
              <a:buChar char="●"/>
              <a:defRPr>
                <a:solidFill>
                  <a:schemeClr val="lt1"/>
                </a:solidFill>
              </a:defRPr>
            </a:lvl7pPr>
            <a:lvl8pPr marL="3657600" lvl="7" indent="-406400">
              <a:lnSpc>
                <a:spcPct val="100000"/>
              </a:lnSpc>
              <a:spcBef>
                <a:spcPts val="0"/>
              </a:spcBef>
              <a:spcAft>
                <a:spcPts val="0"/>
              </a:spcAft>
              <a:buClr>
                <a:schemeClr val="lt1"/>
              </a:buClr>
              <a:buSzPts val="2800"/>
              <a:buChar char="○"/>
              <a:defRPr>
                <a:solidFill>
                  <a:schemeClr val="lt1"/>
                </a:solidFill>
              </a:defRPr>
            </a:lvl8pPr>
            <a:lvl9pPr marL="4114800" lvl="8" indent="-406400">
              <a:lnSpc>
                <a:spcPct val="100000"/>
              </a:lnSpc>
              <a:spcBef>
                <a:spcPts val="0"/>
              </a:spcBef>
              <a:spcAft>
                <a:spcPts val="0"/>
              </a:spcAft>
              <a:buClr>
                <a:schemeClr val="lt1"/>
              </a:buClr>
              <a:buSzPts val="2800"/>
              <a:buChar char="■"/>
              <a:defRPr>
                <a:solidFill>
                  <a:schemeClr val="lt1"/>
                </a:solidFill>
              </a:defRPr>
            </a:lvl9pPr>
          </a:lstStyle>
          <a:p>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31"/>
        <p:cNvGrpSpPr/>
        <p:nvPr/>
      </p:nvGrpSpPr>
      <p:grpSpPr>
        <a:xfrm>
          <a:off x="0" y="0"/>
          <a:ext cx="0" cy="0"/>
          <a:chOff x="0" y="0"/>
          <a:chExt cx="0" cy="0"/>
        </a:xfrm>
      </p:grpSpPr>
      <p:sp>
        <p:nvSpPr>
          <p:cNvPr id="2832" name="Google Shape;2832;g3d151b725fa_0_2839"/>
          <p:cNvSpPr txBox="1">
            <a:spLocks noGrp="1"/>
          </p:cNvSpPr>
          <p:nvPr>
            <p:ph type="ctrTitle"/>
          </p:nvPr>
        </p:nvSpPr>
        <p:spPr>
          <a:xfrm>
            <a:off x="623417" y="1489150"/>
            <a:ext cx="17041200" cy="4105200"/>
          </a:xfrm>
          <a:prstGeom prst="rect">
            <a:avLst/>
          </a:prstGeom>
        </p:spPr>
        <p:txBody>
          <a:bodyPr spcFirstLastPara="1" wrap="square" lIns="0" tIns="0" rIns="0" bIns="0" anchor="b" anchorCtr="0">
            <a:noAutofit/>
          </a:bodyPr>
          <a:lstStyle>
            <a:lvl1pPr lvl="0" algn="ctr">
              <a:spcBef>
                <a:spcPts val="0"/>
              </a:spcBef>
              <a:spcAft>
                <a:spcPts val="0"/>
              </a:spcAft>
              <a:buSzPts val="10400"/>
              <a:buNone/>
              <a:defRPr sz="10400"/>
            </a:lvl1pPr>
            <a:lvl2pPr lvl="1" algn="ctr">
              <a:spcBef>
                <a:spcPts val="0"/>
              </a:spcBef>
              <a:spcAft>
                <a:spcPts val="0"/>
              </a:spcAft>
              <a:buSzPts val="10400"/>
              <a:buNone/>
              <a:defRPr sz="10400"/>
            </a:lvl2pPr>
            <a:lvl3pPr lvl="2" algn="ctr">
              <a:spcBef>
                <a:spcPts val="0"/>
              </a:spcBef>
              <a:spcAft>
                <a:spcPts val="0"/>
              </a:spcAft>
              <a:buSzPts val="10400"/>
              <a:buNone/>
              <a:defRPr sz="10400"/>
            </a:lvl3pPr>
            <a:lvl4pPr lvl="3" algn="ctr">
              <a:spcBef>
                <a:spcPts val="0"/>
              </a:spcBef>
              <a:spcAft>
                <a:spcPts val="0"/>
              </a:spcAft>
              <a:buSzPts val="10400"/>
              <a:buNone/>
              <a:defRPr sz="10400"/>
            </a:lvl4pPr>
            <a:lvl5pPr lvl="4" algn="ctr">
              <a:spcBef>
                <a:spcPts val="0"/>
              </a:spcBef>
              <a:spcAft>
                <a:spcPts val="0"/>
              </a:spcAft>
              <a:buSzPts val="10400"/>
              <a:buNone/>
              <a:defRPr sz="10400"/>
            </a:lvl5pPr>
            <a:lvl6pPr lvl="5" algn="ctr">
              <a:spcBef>
                <a:spcPts val="0"/>
              </a:spcBef>
              <a:spcAft>
                <a:spcPts val="0"/>
              </a:spcAft>
              <a:buSzPts val="10400"/>
              <a:buNone/>
              <a:defRPr sz="10400"/>
            </a:lvl6pPr>
            <a:lvl7pPr lvl="6" algn="ctr">
              <a:spcBef>
                <a:spcPts val="0"/>
              </a:spcBef>
              <a:spcAft>
                <a:spcPts val="0"/>
              </a:spcAft>
              <a:buSzPts val="10400"/>
              <a:buNone/>
              <a:defRPr sz="10400"/>
            </a:lvl7pPr>
            <a:lvl8pPr lvl="7" algn="ctr">
              <a:spcBef>
                <a:spcPts val="0"/>
              </a:spcBef>
              <a:spcAft>
                <a:spcPts val="0"/>
              </a:spcAft>
              <a:buSzPts val="10400"/>
              <a:buNone/>
              <a:defRPr sz="10400"/>
            </a:lvl8pPr>
            <a:lvl9pPr lvl="8" algn="ctr">
              <a:spcBef>
                <a:spcPts val="0"/>
              </a:spcBef>
              <a:spcAft>
                <a:spcPts val="0"/>
              </a:spcAft>
              <a:buSzPts val="10400"/>
              <a:buNone/>
              <a:defRPr sz="10400"/>
            </a:lvl9pPr>
          </a:lstStyle>
          <a:p>
            <a:endParaRPr/>
          </a:p>
        </p:txBody>
      </p:sp>
      <p:sp>
        <p:nvSpPr>
          <p:cNvPr id="2833" name="Google Shape;2833;g3d151b725fa_0_2839"/>
          <p:cNvSpPr txBox="1">
            <a:spLocks noGrp="1"/>
          </p:cNvSpPr>
          <p:nvPr>
            <p:ph type="subTitle" idx="1"/>
          </p:nvPr>
        </p:nvSpPr>
        <p:spPr>
          <a:xfrm>
            <a:off x="623400" y="5668250"/>
            <a:ext cx="17041200" cy="1585200"/>
          </a:xfrm>
          <a:prstGeom prst="rect">
            <a:avLst/>
          </a:prstGeom>
        </p:spPr>
        <p:txBody>
          <a:bodyPr spcFirstLastPara="1" wrap="square" lIns="0" tIns="0" rIns="182850" bIns="182850" anchor="t"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2834" name="Google Shape;2834;g3d151b725fa_0_2839"/>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Autofit/>
          </a:bodyPr>
          <a:lstStyle>
            <a:lvl1pPr lvl="0">
              <a:buNone/>
              <a:defRPr sz="2800"/>
            </a:lvl1pPr>
            <a:lvl2pPr lvl="1">
              <a:buNone/>
              <a:defRPr sz="2800"/>
            </a:lvl2pPr>
            <a:lvl3pPr lvl="2">
              <a:buNone/>
              <a:defRPr sz="2800"/>
            </a:lvl3pPr>
            <a:lvl4pPr lvl="3">
              <a:buNone/>
              <a:defRPr sz="2800"/>
            </a:lvl4pPr>
            <a:lvl5pPr lvl="4">
              <a:buNone/>
              <a:defRPr sz="2800"/>
            </a:lvl5pPr>
            <a:lvl6pPr lvl="5">
              <a:buNone/>
              <a:defRPr sz="2800"/>
            </a:lvl6pPr>
            <a:lvl7pPr lvl="6">
              <a:buNone/>
              <a:defRPr sz="2800"/>
            </a:lvl7pPr>
            <a:lvl8pPr lvl="7">
              <a:buNone/>
              <a:defRPr sz="2800"/>
            </a:lvl8pPr>
            <a:lvl9pPr lvl="8">
              <a:buNone/>
              <a:defRPr sz="28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Title">
  <p:cSld name="TITLE_1_5">
    <p:spTree>
      <p:nvGrpSpPr>
        <p:cNvPr id="1" name="Shape 2835"/>
        <p:cNvGrpSpPr/>
        <p:nvPr/>
      </p:nvGrpSpPr>
      <p:grpSpPr>
        <a:xfrm>
          <a:off x="0" y="0"/>
          <a:ext cx="0" cy="0"/>
          <a:chOff x="0" y="0"/>
          <a:chExt cx="0" cy="0"/>
        </a:xfrm>
      </p:grpSpPr>
      <p:grpSp>
        <p:nvGrpSpPr>
          <p:cNvPr id="2836" name="Google Shape;2836;g3d151b725fa_0_2843"/>
          <p:cNvGrpSpPr/>
          <p:nvPr/>
        </p:nvGrpSpPr>
        <p:grpSpPr>
          <a:xfrm>
            <a:off x="15848791" y="9233060"/>
            <a:ext cx="1735071" cy="349707"/>
            <a:chOff x="-3" y="-3"/>
            <a:chExt cx="6857987" cy="1382241"/>
          </a:xfrm>
        </p:grpSpPr>
        <p:grpSp>
          <p:nvGrpSpPr>
            <p:cNvPr id="2837" name="Google Shape;2837;g3d151b725fa_0_2843"/>
            <p:cNvGrpSpPr/>
            <p:nvPr/>
          </p:nvGrpSpPr>
          <p:grpSpPr>
            <a:xfrm>
              <a:off x="2517109" y="44364"/>
              <a:ext cx="4340875" cy="1337339"/>
              <a:chOff x="-1" y="-1"/>
              <a:chExt cx="4340875" cy="1337339"/>
            </a:xfrm>
          </p:grpSpPr>
          <p:sp>
            <p:nvSpPr>
              <p:cNvPr id="2838" name="Google Shape;2838;g3d151b725fa_0_2843"/>
              <p:cNvSpPr/>
              <p:nvPr/>
            </p:nvSpPr>
            <p:spPr>
              <a:xfrm>
                <a:off x="-1" y="-1"/>
                <a:ext cx="1398114" cy="1313820"/>
              </a:xfrm>
              <a:custGeom>
                <a:avLst/>
                <a:gdLst/>
                <a:ahLst/>
                <a:cxnLst/>
                <a:rect l="l" t="t" r="r" b="b"/>
                <a:pathLst>
                  <a:path w="21600" h="21600" extrusionOk="0">
                    <a:moveTo>
                      <a:pt x="0" y="0"/>
                    </a:moveTo>
                    <a:lnTo>
                      <a:pt x="4016" y="0"/>
                    </a:lnTo>
                    <a:lnTo>
                      <a:pt x="10844" y="13145"/>
                    </a:lnTo>
                    <a:lnTo>
                      <a:pt x="17672" y="0"/>
                    </a:lnTo>
                    <a:lnTo>
                      <a:pt x="21600" y="0"/>
                    </a:lnTo>
                    <a:lnTo>
                      <a:pt x="21600" y="21600"/>
                    </a:lnTo>
                    <a:lnTo>
                      <a:pt x="18325" y="21600"/>
                    </a:lnTo>
                    <a:lnTo>
                      <a:pt x="18325" y="5047"/>
                    </a:lnTo>
                    <a:lnTo>
                      <a:pt x="12338" y="16510"/>
                    </a:lnTo>
                    <a:lnTo>
                      <a:pt x="9266" y="16510"/>
                    </a:lnTo>
                    <a:lnTo>
                      <a:pt x="3279" y="5047"/>
                    </a:lnTo>
                    <a:lnTo>
                      <a:pt x="3279" y="21600"/>
                    </a:lnTo>
                    <a:lnTo>
                      <a:pt x="4" y="21600"/>
                    </a:lnTo>
                    <a:lnTo>
                      <a:pt x="4" y="0"/>
                    </a:lnTo>
                    <a:close/>
                  </a:path>
                </a:pathLst>
              </a:custGeom>
              <a:solidFill>
                <a:schemeClr val="dk1"/>
              </a:solidFill>
              <a:ln>
                <a:noFill/>
              </a:ln>
            </p:spPr>
            <p:txBody>
              <a:bodyPr spcFirstLastPara="1" wrap="square" lIns="34250" tIns="34250" rIns="34250" bIns="3425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1C2B33"/>
                  </a:solidFill>
                  <a:latin typeface="Arial"/>
                  <a:ea typeface="Arial"/>
                  <a:cs typeface="Arial"/>
                  <a:sym typeface="Arial"/>
                </a:endParaRPr>
              </a:p>
            </p:txBody>
          </p:sp>
          <p:sp>
            <p:nvSpPr>
              <p:cNvPr id="2839" name="Google Shape;2839;g3d151b725fa_0_2843"/>
              <p:cNvSpPr/>
              <p:nvPr/>
            </p:nvSpPr>
            <p:spPr>
              <a:xfrm>
                <a:off x="1586633" y="311662"/>
                <a:ext cx="930042" cy="1025676"/>
              </a:xfrm>
              <a:custGeom>
                <a:avLst/>
                <a:gdLst/>
                <a:ahLst/>
                <a:cxnLst/>
                <a:rect l="l" t="t" r="r" b="b"/>
                <a:pathLst>
                  <a:path w="21600" h="21600" extrusionOk="0">
                    <a:moveTo>
                      <a:pt x="11506" y="21600"/>
                    </a:moveTo>
                    <a:cubicBezTo>
                      <a:pt x="9224" y="21600"/>
                      <a:pt x="7221" y="21143"/>
                      <a:pt x="5491" y="20226"/>
                    </a:cubicBezTo>
                    <a:cubicBezTo>
                      <a:pt x="3762" y="19309"/>
                      <a:pt x="2414" y="18043"/>
                      <a:pt x="1451" y="16422"/>
                    </a:cubicBezTo>
                    <a:cubicBezTo>
                      <a:pt x="485" y="14801"/>
                      <a:pt x="0" y="12944"/>
                      <a:pt x="0" y="10848"/>
                    </a:cubicBezTo>
                    <a:cubicBezTo>
                      <a:pt x="0" y="8726"/>
                      <a:pt x="472" y="6849"/>
                      <a:pt x="1415" y="5216"/>
                    </a:cubicBezTo>
                    <a:cubicBezTo>
                      <a:pt x="2359" y="3583"/>
                      <a:pt x="3672" y="2305"/>
                      <a:pt x="5350" y="1383"/>
                    </a:cubicBezTo>
                    <a:cubicBezTo>
                      <a:pt x="7029" y="460"/>
                      <a:pt x="8958" y="0"/>
                      <a:pt x="11137" y="0"/>
                    </a:cubicBezTo>
                    <a:cubicBezTo>
                      <a:pt x="13300" y="0"/>
                      <a:pt x="15165" y="466"/>
                      <a:pt x="16728" y="1394"/>
                    </a:cubicBezTo>
                    <a:cubicBezTo>
                      <a:pt x="18291" y="2323"/>
                      <a:pt x="19491" y="3624"/>
                      <a:pt x="20335" y="5297"/>
                    </a:cubicBezTo>
                    <a:cubicBezTo>
                      <a:pt x="21176" y="6971"/>
                      <a:pt x="21600" y="8933"/>
                      <a:pt x="21600" y="11186"/>
                    </a:cubicBezTo>
                    <a:lnTo>
                      <a:pt x="21600" y="12411"/>
                    </a:lnTo>
                    <a:lnTo>
                      <a:pt x="4885" y="12411"/>
                    </a:lnTo>
                    <a:cubicBezTo>
                      <a:pt x="5190" y="14099"/>
                      <a:pt x="5941" y="15426"/>
                      <a:pt x="7141" y="16393"/>
                    </a:cubicBezTo>
                    <a:cubicBezTo>
                      <a:pt x="8338" y="17362"/>
                      <a:pt x="9853" y="17845"/>
                      <a:pt x="11686" y="17845"/>
                    </a:cubicBezTo>
                    <a:cubicBezTo>
                      <a:pt x="13153" y="17845"/>
                      <a:pt x="14417" y="17647"/>
                      <a:pt x="15476" y="17251"/>
                    </a:cubicBezTo>
                    <a:cubicBezTo>
                      <a:pt x="16535" y="16856"/>
                      <a:pt x="17530" y="16256"/>
                      <a:pt x="18461" y="15453"/>
                    </a:cubicBezTo>
                    <a:lnTo>
                      <a:pt x="21077" y="18358"/>
                    </a:lnTo>
                    <a:cubicBezTo>
                      <a:pt x="18474" y="20520"/>
                      <a:pt x="15284" y="21600"/>
                      <a:pt x="11506" y="21600"/>
                    </a:cubicBezTo>
                    <a:close/>
                    <a:moveTo>
                      <a:pt x="15104" y="5187"/>
                    </a:moveTo>
                    <a:cubicBezTo>
                      <a:pt x="14074" y="4232"/>
                      <a:pt x="12722" y="3755"/>
                      <a:pt x="11050" y="3755"/>
                    </a:cubicBezTo>
                    <a:cubicBezTo>
                      <a:pt x="9423" y="3755"/>
                      <a:pt x="8062" y="4244"/>
                      <a:pt x="6965" y="5216"/>
                    </a:cubicBezTo>
                    <a:cubicBezTo>
                      <a:pt x="5867" y="6191"/>
                      <a:pt x="5174" y="7501"/>
                      <a:pt x="4885" y="9148"/>
                    </a:cubicBezTo>
                    <a:lnTo>
                      <a:pt x="16869" y="9148"/>
                    </a:lnTo>
                    <a:cubicBezTo>
                      <a:pt x="16722" y="7463"/>
                      <a:pt x="16134" y="6141"/>
                      <a:pt x="15104" y="5187"/>
                    </a:cubicBezTo>
                    <a:close/>
                  </a:path>
                </a:pathLst>
              </a:custGeom>
              <a:solidFill>
                <a:schemeClr val="dk1"/>
              </a:solidFill>
              <a:ln>
                <a:noFill/>
              </a:ln>
            </p:spPr>
            <p:txBody>
              <a:bodyPr spcFirstLastPara="1" wrap="square" lIns="34250" tIns="34250" rIns="34250" bIns="3425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1C2B33"/>
                  </a:solidFill>
                  <a:latin typeface="Arial"/>
                  <a:ea typeface="Arial"/>
                  <a:cs typeface="Arial"/>
                  <a:sym typeface="Arial"/>
                </a:endParaRPr>
              </a:p>
            </p:txBody>
          </p:sp>
          <p:sp>
            <p:nvSpPr>
              <p:cNvPr id="2840" name="Google Shape;2840;g3d151b725fa_0_2843"/>
              <p:cNvSpPr/>
              <p:nvPr/>
            </p:nvSpPr>
            <p:spPr>
              <a:xfrm>
                <a:off x="2578607" y="47820"/>
                <a:ext cx="696114" cy="1287414"/>
              </a:xfrm>
              <a:custGeom>
                <a:avLst/>
                <a:gdLst/>
                <a:ahLst/>
                <a:cxnLst/>
                <a:rect l="l" t="t" r="r" b="b"/>
                <a:pathLst>
                  <a:path w="21600" h="21600" extrusionOk="0">
                    <a:moveTo>
                      <a:pt x="6055" y="7731"/>
                    </a:moveTo>
                    <a:lnTo>
                      <a:pt x="0" y="7731"/>
                    </a:lnTo>
                    <a:lnTo>
                      <a:pt x="0" y="4819"/>
                    </a:lnTo>
                    <a:lnTo>
                      <a:pt x="6055" y="4819"/>
                    </a:lnTo>
                    <a:lnTo>
                      <a:pt x="6055" y="0"/>
                    </a:lnTo>
                    <a:lnTo>
                      <a:pt x="12402" y="0"/>
                    </a:lnTo>
                    <a:lnTo>
                      <a:pt x="12402" y="4819"/>
                    </a:lnTo>
                    <a:lnTo>
                      <a:pt x="21600" y="4819"/>
                    </a:lnTo>
                    <a:lnTo>
                      <a:pt x="21600" y="7731"/>
                    </a:lnTo>
                    <a:lnTo>
                      <a:pt x="12397" y="7731"/>
                    </a:lnTo>
                    <a:lnTo>
                      <a:pt x="12397" y="15114"/>
                    </a:lnTo>
                    <a:cubicBezTo>
                      <a:pt x="12397" y="16343"/>
                      <a:pt x="12788" y="17220"/>
                      <a:pt x="13564" y="17744"/>
                    </a:cubicBezTo>
                    <a:cubicBezTo>
                      <a:pt x="14340" y="18268"/>
                      <a:pt x="15669" y="18532"/>
                      <a:pt x="17552" y="18530"/>
                    </a:cubicBezTo>
                    <a:cubicBezTo>
                      <a:pt x="18388" y="18530"/>
                      <a:pt x="19096" y="18511"/>
                      <a:pt x="19679" y="18474"/>
                    </a:cubicBezTo>
                    <a:cubicBezTo>
                      <a:pt x="20262" y="18437"/>
                      <a:pt x="20901" y="18388"/>
                      <a:pt x="21600" y="18323"/>
                    </a:cubicBezTo>
                    <a:lnTo>
                      <a:pt x="21600" y="21206"/>
                    </a:lnTo>
                    <a:cubicBezTo>
                      <a:pt x="20802" y="21331"/>
                      <a:pt x="19992" y="21426"/>
                      <a:pt x="19169" y="21489"/>
                    </a:cubicBezTo>
                    <a:cubicBezTo>
                      <a:pt x="18229" y="21563"/>
                      <a:pt x="17282" y="21600"/>
                      <a:pt x="16330" y="21600"/>
                    </a:cubicBezTo>
                    <a:cubicBezTo>
                      <a:pt x="9477" y="21600"/>
                      <a:pt x="6051" y="19573"/>
                      <a:pt x="6051" y="15522"/>
                    </a:cubicBezTo>
                    <a:lnTo>
                      <a:pt x="6055" y="7731"/>
                    </a:lnTo>
                    <a:close/>
                  </a:path>
                </a:pathLst>
              </a:custGeom>
              <a:solidFill>
                <a:schemeClr val="dk1"/>
              </a:solidFill>
              <a:ln>
                <a:noFill/>
              </a:ln>
            </p:spPr>
            <p:txBody>
              <a:bodyPr spcFirstLastPara="1" wrap="square" lIns="34250" tIns="34250" rIns="34250" bIns="3425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1C2B33"/>
                  </a:solidFill>
                  <a:latin typeface="Arial"/>
                  <a:ea typeface="Arial"/>
                  <a:cs typeface="Arial"/>
                  <a:sym typeface="Arial"/>
                </a:endParaRPr>
              </a:p>
            </p:txBody>
          </p:sp>
          <p:sp>
            <p:nvSpPr>
              <p:cNvPr id="2841" name="Google Shape;2841;g3d151b725fa_0_2843"/>
              <p:cNvSpPr/>
              <p:nvPr/>
            </p:nvSpPr>
            <p:spPr>
              <a:xfrm>
                <a:off x="3372546" y="311662"/>
                <a:ext cx="968328" cy="1025676"/>
              </a:xfrm>
              <a:custGeom>
                <a:avLst/>
                <a:gdLst/>
                <a:ahLst/>
                <a:cxnLst/>
                <a:rect l="l" t="t" r="r" b="b"/>
                <a:pathLst>
                  <a:path w="21600" h="21600" extrusionOk="0">
                    <a:moveTo>
                      <a:pt x="21597" y="21105"/>
                    </a:moveTo>
                    <a:lnTo>
                      <a:pt x="17118" y="21105"/>
                    </a:lnTo>
                    <a:lnTo>
                      <a:pt x="17118" y="18221"/>
                    </a:lnTo>
                    <a:cubicBezTo>
                      <a:pt x="16323" y="19301"/>
                      <a:pt x="15311" y="20136"/>
                      <a:pt x="14085" y="20721"/>
                    </a:cubicBezTo>
                    <a:cubicBezTo>
                      <a:pt x="12858" y="21306"/>
                      <a:pt x="11461" y="21600"/>
                      <a:pt x="9898" y="21600"/>
                    </a:cubicBezTo>
                    <a:cubicBezTo>
                      <a:pt x="7972" y="21600"/>
                      <a:pt x="6267" y="21134"/>
                      <a:pt x="4781" y="20206"/>
                    </a:cubicBezTo>
                    <a:cubicBezTo>
                      <a:pt x="3295" y="19277"/>
                      <a:pt x="2127" y="18000"/>
                      <a:pt x="1276" y="16372"/>
                    </a:cubicBezTo>
                    <a:cubicBezTo>
                      <a:pt x="425" y="14745"/>
                      <a:pt x="0" y="12885"/>
                      <a:pt x="0" y="10790"/>
                    </a:cubicBezTo>
                    <a:cubicBezTo>
                      <a:pt x="0" y="8682"/>
                      <a:pt x="432" y="6817"/>
                      <a:pt x="1298" y="5196"/>
                    </a:cubicBezTo>
                    <a:cubicBezTo>
                      <a:pt x="2164" y="3574"/>
                      <a:pt x="3360" y="2305"/>
                      <a:pt x="4886" y="1383"/>
                    </a:cubicBezTo>
                    <a:cubicBezTo>
                      <a:pt x="6415" y="460"/>
                      <a:pt x="8169" y="0"/>
                      <a:pt x="10151" y="0"/>
                    </a:cubicBezTo>
                    <a:cubicBezTo>
                      <a:pt x="11643" y="0"/>
                      <a:pt x="12984" y="274"/>
                      <a:pt x="14171" y="821"/>
                    </a:cubicBezTo>
                    <a:cubicBezTo>
                      <a:pt x="15342" y="1356"/>
                      <a:pt x="16353" y="2154"/>
                      <a:pt x="17121" y="3144"/>
                    </a:cubicBezTo>
                    <a:lnTo>
                      <a:pt x="17121" y="495"/>
                    </a:lnTo>
                    <a:lnTo>
                      <a:pt x="21600" y="495"/>
                    </a:lnTo>
                    <a:lnTo>
                      <a:pt x="21600" y="21105"/>
                    </a:lnTo>
                    <a:close/>
                    <a:moveTo>
                      <a:pt x="17032" y="7707"/>
                    </a:moveTo>
                    <a:cubicBezTo>
                      <a:pt x="16541" y="6534"/>
                      <a:pt x="15771" y="5609"/>
                      <a:pt x="14720" y="4931"/>
                    </a:cubicBezTo>
                    <a:cubicBezTo>
                      <a:pt x="13665" y="4252"/>
                      <a:pt x="12448" y="3912"/>
                      <a:pt x="11067" y="3912"/>
                    </a:cubicBezTo>
                    <a:cubicBezTo>
                      <a:pt x="9112" y="3912"/>
                      <a:pt x="7559" y="4532"/>
                      <a:pt x="6400" y="5769"/>
                    </a:cubicBezTo>
                    <a:cubicBezTo>
                      <a:pt x="5240" y="7006"/>
                      <a:pt x="4661" y="8680"/>
                      <a:pt x="4661" y="10790"/>
                    </a:cubicBezTo>
                    <a:cubicBezTo>
                      <a:pt x="4661" y="12912"/>
                      <a:pt x="5219" y="14591"/>
                      <a:pt x="6335" y="15828"/>
                    </a:cubicBezTo>
                    <a:cubicBezTo>
                      <a:pt x="7451" y="17068"/>
                      <a:pt x="8964" y="17685"/>
                      <a:pt x="10876" y="17685"/>
                    </a:cubicBezTo>
                    <a:cubicBezTo>
                      <a:pt x="12284" y="17685"/>
                      <a:pt x="13539" y="17342"/>
                      <a:pt x="14642" y="16658"/>
                    </a:cubicBezTo>
                    <a:cubicBezTo>
                      <a:pt x="15746" y="15974"/>
                      <a:pt x="16541" y="15051"/>
                      <a:pt x="17028" y="13890"/>
                    </a:cubicBezTo>
                    <a:lnTo>
                      <a:pt x="17032" y="7707"/>
                    </a:lnTo>
                    <a:close/>
                  </a:path>
                </a:pathLst>
              </a:custGeom>
              <a:solidFill>
                <a:schemeClr val="dk1"/>
              </a:solidFill>
              <a:ln>
                <a:noFill/>
              </a:ln>
            </p:spPr>
            <p:txBody>
              <a:bodyPr spcFirstLastPara="1" wrap="square" lIns="34250" tIns="34250" rIns="34250" bIns="3425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1C2B33"/>
                  </a:solidFill>
                  <a:latin typeface="Arial"/>
                  <a:ea typeface="Arial"/>
                  <a:cs typeface="Arial"/>
                  <a:sym typeface="Arial"/>
                </a:endParaRPr>
              </a:p>
            </p:txBody>
          </p:sp>
        </p:grpSp>
        <p:grpSp>
          <p:nvGrpSpPr>
            <p:cNvPr id="2842" name="Google Shape;2842;g3d151b725fa_0_2843"/>
            <p:cNvGrpSpPr/>
            <p:nvPr/>
          </p:nvGrpSpPr>
          <p:grpSpPr>
            <a:xfrm>
              <a:off x="-3" y="-3"/>
              <a:ext cx="2079736" cy="1382241"/>
              <a:chOff x="-2" y="-2"/>
              <a:chExt cx="2079736" cy="1382241"/>
            </a:xfrm>
          </p:grpSpPr>
          <p:grpSp>
            <p:nvGrpSpPr>
              <p:cNvPr id="2843" name="Google Shape;2843;g3d151b725fa_0_2843"/>
              <p:cNvGrpSpPr/>
              <p:nvPr/>
            </p:nvGrpSpPr>
            <p:grpSpPr>
              <a:xfrm>
                <a:off x="-2" y="-2"/>
                <a:ext cx="2079736" cy="1382241"/>
                <a:chOff x="-1" y="-1"/>
                <a:chExt cx="2079736" cy="1382241"/>
              </a:xfrm>
            </p:grpSpPr>
            <p:sp>
              <p:nvSpPr>
                <p:cNvPr id="2844" name="Google Shape;2844;g3d151b725fa_0_2843"/>
                <p:cNvSpPr/>
                <p:nvPr/>
              </p:nvSpPr>
              <p:spPr>
                <a:xfrm>
                  <a:off x="1040343" y="432596"/>
                  <a:ext cx="1039392" cy="949644"/>
                </a:xfrm>
                <a:custGeom>
                  <a:avLst/>
                  <a:gdLst/>
                  <a:ahLst/>
                  <a:cxnLst/>
                  <a:rect l="l" t="t" r="r" b="b"/>
                  <a:pathLst>
                    <a:path w="21600" h="21600" extrusionOk="0">
                      <a:moveTo>
                        <a:pt x="20945" y="4074"/>
                      </a:moveTo>
                      <a:lnTo>
                        <a:pt x="16744" y="4074"/>
                      </a:lnTo>
                      <a:cubicBezTo>
                        <a:pt x="17215" y="6168"/>
                        <a:pt x="17476" y="8488"/>
                        <a:pt x="17476" y="10930"/>
                      </a:cubicBezTo>
                      <a:cubicBezTo>
                        <a:pt x="17476" y="14442"/>
                        <a:pt x="16425" y="16482"/>
                        <a:pt x="14248" y="16482"/>
                      </a:cubicBezTo>
                      <a:cubicBezTo>
                        <a:pt x="12160" y="16482"/>
                        <a:pt x="11163" y="14973"/>
                        <a:pt x="7200" y="7994"/>
                      </a:cubicBezTo>
                      <a:lnTo>
                        <a:pt x="4667" y="3370"/>
                      </a:lnTo>
                      <a:cubicBezTo>
                        <a:pt x="3981" y="2150"/>
                        <a:pt x="3323" y="1025"/>
                        <a:pt x="2691" y="0"/>
                      </a:cubicBezTo>
                      <a:lnTo>
                        <a:pt x="350" y="0"/>
                      </a:lnTo>
                      <a:lnTo>
                        <a:pt x="0" y="4980"/>
                      </a:lnTo>
                      <a:cubicBezTo>
                        <a:pt x="454" y="5781"/>
                        <a:pt x="933" y="6646"/>
                        <a:pt x="1436" y="7573"/>
                      </a:cubicBezTo>
                      <a:lnTo>
                        <a:pt x="3555" y="11474"/>
                      </a:lnTo>
                      <a:cubicBezTo>
                        <a:pt x="7682" y="19035"/>
                        <a:pt x="9983" y="21600"/>
                        <a:pt x="14153" y="21600"/>
                      </a:cubicBezTo>
                      <a:cubicBezTo>
                        <a:pt x="18938" y="21600"/>
                        <a:pt x="21600" y="17359"/>
                        <a:pt x="21600" y="10588"/>
                      </a:cubicBezTo>
                      <a:cubicBezTo>
                        <a:pt x="21597" y="8318"/>
                        <a:pt x="21367" y="6127"/>
                        <a:pt x="20945" y="4074"/>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34250" tIns="34250" rIns="34250" bIns="3425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1C2B33"/>
                    </a:solidFill>
                    <a:latin typeface="Arial"/>
                    <a:ea typeface="Arial"/>
                    <a:cs typeface="Arial"/>
                    <a:sym typeface="Arial"/>
                  </a:endParaRPr>
                </a:p>
              </p:txBody>
            </p:sp>
            <p:sp>
              <p:nvSpPr>
                <p:cNvPr id="2845" name="Google Shape;2845;g3d151b725fa_0_2843"/>
                <p:cNvSpPr/>
                <p:nvPr/>
              </p:nvSpPr>
              <p:spPr>
                <a:xfrm>
                  <a:off x="1057341" y="0"/>
                  <a:ext cx="991008" cy="611712"/>
                </a:xfrm>
                <a:custGeom>
                  <a:avLst/>
                  <a:gdLst/>
                  <a:ahLst/>
                  <a:cxnLst/>
                  <a:rect l="l" t="t" r="r" b="b"/>
                  <a:pathLst>
                    <a:path w="21600" h="21600" extrusionOk="0">
                      <a:moveTo>
                        <a:pt x="9175" y="6296"/>
                      </a:moveTo>
                      <a:cubicBezTo>
                        <a:pt x="12762" y="6296"/>
                        <a:pt x="15823" y="12586"/>
                        <a:pt x="17193" y="21600"/>
                      </a:cubicBezTo>
                      <a:lnTo>
                        <a:pt x="21600" y="21600"/>
                      </a:lnTo>
                      <a:cubicBezTo>
                        <a:pt x="19874" y="9170"/>
                        <a:pt x="15073" y="0"/>
                        <a:pt x="9488" y="0"/>
                      </a:cubicBezTo>
                      <a:cubicBezTo>
                        <a:pt x="5771" y="0"/>
                        <a:pt x="2868" y="4534"/>
                        <a:pt x="235" y="10297"/>
                      </a:cubicBezTo>
                      <a:lnTo>
                        <a:pt x="0" y="15270"/>
                      </a:lnTo>
                      <a:lnTo>
                        <a:pt x="2455" y="15270"/>
                      </a:lnTo>
                      <a:cubicBezTo>
                        <a:pt x="4847" y="9277"/>
                        <a:pt x="6822" y="6296"/>
                        <a:pt x="9175" y="6296"/>
                      </a:cubicBezTo>
                      <a:close/>
                    </a:path>
                  </a:pathLst>
                </a:custGeom>
                <a:gradFill>
                  <a:gsLst>
                    <a:gs pos="0">
                      <a:srgbClr val="2C7FF4"/>
                    </a:gs>
                    <a:gs pos="13000">
                      <a:srgbClr val="2C7FF4"/>
                    </a:gs>
                    <a:gs pos="100000">
                      <a:srgbClr val="2D81F6"/>
                    </a:gs>
                  </a:gsLst>
                  <a:lin ang="10800025" scaled="0"/>
                </a:gradFill>
                <a:ln>
                  <a:noFill/>
                </a:ln>
              </p:spPr>
              <p:txBody>
                <a:bodyPr spcFirstLastPara="1" wrap="square" lIns="34250" tIns="34250" rIns="34250" bIns="3425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1C2B33"/>
                    </a:solidFill>
                    <a:latin typeface="Arial"/>
                    <a:ea typeface="Arial"/>
                    <a:cs typeface="Arial"/>
                    <a:sym typeface="Arial"/>
                  </a:endParaRPr>
                </a:p>
              </p:txBody>
            </p:sp>
            <p:sp>
              <p:nvSpPr>
                <p:cNvPr id="2846" name="Google Shape;2846;g3d151b725fa_0_2843"/>
                <p:cNvSpPr/>
                <p:nvPr/>
              </p:nvSpPr>
              <p:spPr>
                <a:xfrm>
                  <a:off x="-1" y="-1"/>
                  <a:ext cx="1067958" cy="1382076"/>
                </a:xfrm>
                <a:custGeom>
                  <a:avLst/>
                  <a:gdLst/>
                  <a:ahLst/>
                  <a:cxnLst/>
                  <a:rect l="l" t="t" r="r" b="b"/>
                  <a:pathLst>
                    <a:path w="21600" h="21600" extrusionOk="0">
                      <a:moveTo>
                        <a:pt x="12086" y="0"/>
                      </a:moveTo>
                      <a:cubicBezTo>
                        <a:pt x="5243" y="0"/>
                        <a:pt x="0" y="6882"/>
                        <a:pt x="0" y="14167"/>
                      </a:cubicBezTo>
                      <a:cubicBezTo>
                        <a:pt x="0" y="18725"/>
                        <a:pt x="2854" y="21600"/>
                        <a:pt x="7633" y="21600"/>
                      </a:cubicBezTo>
                      <a:cubicBezTo>
                        <a:pt x="11074" y="21600"/>
                        <a:pt x="13548" y="20347"/>
                        <a:pt x="17947" y="14405"/>
                      </a:cubicBezTo>
                      <a:cubicBezTo>
                        <a:pt x="17947" y="14405"/>
                        <a:pt x="19780" y="11904"/>
                        <a:pt x="21041" y="10180"/>
                      </a:cubicBezTo>
                      <a:lnTo>
                        <a:pt x="21600" y="4558"/>
                      </a:lnTo>
                      <a:cubicBezTo>
                        <a:pt x="18246" y="1257"/>
                        <a:pt x="15443" y="0"/>
                        <a:pt x="12086" y="0"/>
                      </a:cubicBezTo>
                      <a:close/>
                      <a:moveTo>
                        <a:pt x="14593" y="12796"/>
                      </a:moveTo>
                      <a:cubicBezTo>
                        <a:pt x="11026" y="17116"/>
                        <a:pt x="9794" y="18084"/>
                        <a:pt x="7807" y="18084"/>
                      </a:cubicBezTo>
                      <a:cubicBezTo>
                        <a:pt x="5763" y="18084"/>
                        <a:pt x="4548" y="16697"/>
                        <a:pt x="4548" y="14226"/>
                      </a:cubicBezTo>
                      <a:cubicBezTo>
                        <a:pt x="4548" y="8938"/>
                        <a:pt x="7960" y="3529"/>
                        <a:pt x="12027" y="3529"/>
                      </a:cubicBezTo>
                      <a:cubicBezTo>
                        <a:pt x="14230" y="3529"/>
                        <a:pt x="16071" y="4512"/>
                        <a:pt x="18889" y="7631"/>
                      </a:cubicBezTo>
                      <a:cubicBezTo>
                        <a:pt x="16214" y="10806"/>
                        <a:pt x="14593" y="12796"/>
                        <a:pt x="14593" y="12796"/>
                      </a:cubicBezTo>
                      <a:close/>
                    </a:path>
                  </a:pathLst>
                </a:custGeom>
                <a:gradFill>
                  <a:gsLst>
                    <a:gs pos="0">
                      <a:srgbClr val="0064E0"/>
                    </a:gs>
                    <a:gs pos="41000">
                      <a:srgbClr val="0064E0"/>
                    </a:gs>
                    <a:gs pos="99000">
                      <a:srgbClr val="2D81F6"/>
                    </a:gs>
                    <a:gs pos="100000">
                      <a:srgbClr val="2D81F6"/>
                    </a:gs>
                  </a:gsLst>
                  <a:lin ang="1800004" scaled="0"/>
                </a:gradFill>
                <a:ln>
                  <a:noFill/>
                </a:ln>
              </p:spPr>
              <p:txBody>
                <a:bodyPr spcFirstLastPara="1" wrap="square" lIns="34250" tIns="34250" rIns="34250" bIns="3425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1C2B33"/>
                    </a:solidFill>
                    <a:latin typeface="Arial"/>
                    <a:ea typeface="Arial"/>
                    <a:cs typeface="Arial"/>
                    <a:sym typeface="Arial"/>
                  </a:endParaRPr>
                </a:p>
              </p:txBody>
            </p:sp>
            <p:sp>
              <p:nvSpPr>
                <p:cNvPr id="2847" name="Google Shape;2847;g3d151b725fa_0_2843"/>
                <p:cNvSpPr/>
                <p:nvPr/>
              </p:nvSpPr>
              <p:spPr>
                <a:xfrm>
                  <a:off x="594659" y="-1"/>
                  <a:ext cx="670410" cy="790992"/>
                </a:xfrm>
                <a:custGeom>
                  <a:avLst/>
                  <a:gdLst/>
                  <a:ahLst/>
                  <a:cxnLst/>
                  <a:rect l="l" t="t" r="r" b="b"/>
                  <a:pathLst>
                    <a:path w="21600" h="21600" extrusionOk="0">
                      <a:moveTo>
                        <a:pt x="21600" y="15856"/>
                      </a:moveTo>
                      <a:cubicBezTo>
                        <a:pt x="13082" y="4114"/>
                        <a:pt x="7414" y="0"/>
                        <a:pt x="94" y="0"/>
                      </a:cubicBezTo>
                      <a:lnTo>
                        <a:pt x="0" y="6167"/>
                      </a:lnTo>
                      <a:cubicBezTo>
                        <a:pt x="4791" y="6167"/>
                        <a:pt x="8505" y="9368"/>
                        <a:pt x="16582" y="20898"/>
                      </a:cubicBezTo>
                      <a:lnTo>
                        <a:pt x="17076" y="21600"/>
                      </a:lnTo>
                      <a:lnTo>
                        <a:pt x="21600" y="15856"/>
                      </a:lnTo>
                      <a:close/>
                    </a:path>
                  </a:pathLst>
                </a:custGeom>
                <a:solidFill>
                  <a:srgbClr val="0064E0"/>
                </a:solidFill>
                <a:ln>
                  <a:noFill/>
                </a:ln>
              </p:spPr>
              <p:txBody>
                <a:bodyPr spcFirstLastPara="1" wrap="square" lIns="34250" tIns="34250" rIns="34250" bIns="3425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1C2B33"/>
                    </a:solidFill>
                    <a:latin typeface="Arial"/>
                    <a:ea typeface="Arial"/>
                    <a:cs typeface="Arial"/>
                    <a:sym typeface="Arial"/>
                  </a:endParaRPr>
                </a:p>
              </p:txBody>
            </p:sp>
          </p:grpSp>
          <p:sp>
            <p:nvSpPr>
              <p:cNvPr id="2848" name="Google Shape;2848;g3d151b725fa_0_2843"/>
              <p:cNvSpPr/>
              <p:nvPr/>
            </p:nvSpPr>
            <p:spPr>
              <a:xfrm>
                <a:off x="1802081" y="403434"/>
                <a:ext cx="259794" cy="285120"/>
              </a:xfrm>
              <a:custGeom>
                <a:avLst/>
                <a:gdLst/>
                <a:ahLst/>
                <a:cxnLst/>
                <a:rect l="l" t="t" r="r" b="b"/>
                <a:pathLst>
                  <a:path w="21600" h="21600" extrusionOk="0">
                    <a:moveTo>
                      <a:pt x="20463" y="15779"/>
                    </a:moveTo>
                    <a:cubicBezTo>
                      <a:pt x="19095" y="10167"/>
                      <a:pt x="17188" y="4869"/>
                      <a:pt x="14844" y="0"/>
                    </a:cubicBezTo>
                    <a:lnTo>
                      <a:pt x="0" y="5413"/>
                    </a:lnTo>
                    <a:cubicBezTo>
                      <a:pt x="1436" y="8617"/>
                      <a:pt x="2666" y="12093"/>
                      <a:pt x="3665" y="15779"/>
                    </a:cubicBezTo>
                    <a:lnTo>
                      <a:pt x="3654" y="15779"/>
                    </a:lnTo>
                    <a:cubicBezTo>
                      <a:pt x="4159" y="17663"/>
                      <a:pt x="4607" y="19611"/>
                      <a:pt x="4986" y="21600"/>
                    </a:cubicBezTo>
                    <a:lnTo>
                      <a:pt x="21600" y="21108"/>
                    </a:lnTo>
                    <a:cubicBezTo>
                      <a:pt x="21278" y="19297"/>
                      <a:pt x="20899" y="17527"/>
                      <a:pt x="20463" y="15779"/>
                    </a:cubicBezTo>
                    <a:close/>
                  </a:path>
                </a:pathLst>
              </a:custGeom>
              <a:solidFill>
                <a:srgbClr val="2C7FF4"/>
              </a:solidFill>
              <a:ln>
                <a:noFill/>
              </a:ln>
            </p:spPr>
            <p:txBody>
              <a:bodyPr spcFirstLastPara="1" wrap="square" lIns="34250" tIns="34250" rIns="34250" bIns="3425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1C2B33"/>
                  </a:solidFill>
                  <a:latin typeface="Arial"/>
                  <a:ea typeface="Arial"/>
                  <a:cs typeface="Arial"/>
                  <a:sym typeface="Arial"/>
                </a:endParaRPr>
              </a:p>
            </p:txBody>
          </p:sp>
        </p:grpSp>
      </p:grpSp>
      <p:sp>
        <p:nvSpPr>
          <p:cNvPr id="2849" name="Google Shape;2849;g3d151b725fa_0_2843"/>
          <p:cNvSpPr txBox="1">
            <a:spLocks noGrp="1"/>
          </p:cNvSpPr>
          <p:nvPr>
            <p:ph type="subTitle" idx="1"/>
          </p:nvPr>
        </p:nvSpPr>
        <p:spPr>
          <a:xfrm>
            <a:off x="704100" y="8983980"/>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400"/>
              <a:buFont typeface="Arial"/>
              <a:buNone/>
              <a:defRPr sz="1600" b="0">
                <a:solidFill>
                  <a:schemeClr val="dk1"/>
                </a:solidFill>
                <a:latin typeface="Arial"/>
                <a:ea typeface="Arial"/>
                <a:cs typeface="Arial"/>
                <a:sym typeface="Arial"/>
              </a:defRPr>
            </a:lvl1pPr>
            <a:lvl2pPr lvl="1" algn="l">
              <a:lnSpc>
                <a:spcPct val="125000"/>
              </a:lnSpc>
              <a:spcBef>
                <a:spcPts val="0"/>
              </a:spcBef>
              <a:spcAft>
                <a:spcPts val="0"/>
              </a:spcAft>
              <a:buClr>
                <a:schemeClr val="dk1"/>
              </a:buClr>
              <a:buSzPts val="1600"/>
              <a:buNone/>
              <a:defRPr sz="1800" b="0">
                <a:solidFill>
                  <a:schemeClr val="dk1"/>
                </a:solidFill>
              </a:defRPr>
            </a:lvl2pPr>
            <a:lvl3pPr lvl="2" algn="l">
              <a:lnSpc>
                <a:spcPct val="125000"/>
              </a:lnSpc>
              <a:spcBef>
                <a:spcPts val="0"/>
              </a:spcBef>
              <a:spcAft>
                <a:spcPts val="0"/>
              </a:spcAft>
              <a:buClr>
                <a:schemeClr val="dk1"/>
              </a:buClr>
              <a:buSzPts val="1600"/>
              <a:buNone/>
              <a:defRPr sz="1800" b="0">
                <a:solidFill>
                  <a:schemeClr val="dk1"/>
                </a:solidFill>
              </a:defRPr>
            </a:lvl3pPr>
            <a:lvl4pPr lvl="3" algn="l">
              <a:lnSpc>
                <a:spcPct val="125000"/>
              </a:lnSpc>
              <a:spcBef>
                <a:spcPts val="0"/>
              </a:spcBef>
              <a:spcAft>
                <a:spcPts val="0"/>
              </a:spcAft>
              <a:buClr>
                <a:schemeClr val="dk1"/>
              </a:buClr>
              <a:buSzPts val="1600"/>
              <a:buNone/>
              <a:defRPr sz="1800" b="0">
                <a:solidFill>
                  <a:schemeClr val="dk1"/>
                </a:solidFill>
              </a:defRPr>
            </a:lvl4pPr>
            <a:lvl5pPr lvl="4" algn="l">
              <a:lnSpc>
                <a:spcPct val="125000"/>
              </a:lnSpc>
              <a:spcBef>
                <a:spcPts val="0"/>
              </a:spcBef>
              <a:spcAft>
                <a:spcPts val="0"/>
              </a:spcAft>
              <a:buClr>
                <a:schemeClr val="dk1"/>
              </a:buClr>
              <a:buSzPts val="1600"/>
              <a:buNone/>
              <a:defRPr sz="1800" b="0">
                <a:solidFill>
                  <a:schemeClr val="dk1"/>
                </a:solidFill>
              </a:defRPr>
            </a:lvl5pPr>
            <a:lvl6pPr lvl="5" algn="l">
              <a:lnSpc>
                <a:spcPct val="125000"/>
              </a:lnSpc>
              <a:spcBef>
                <a:spcPts val="0"/>
              </a:spcBef>
              <a:spcAft>
                <a:spcPts val="0"/>
              </a:spcAft>
              <a:buSzPts val="1800"/>
              <a:buNone/>
              <a:defRPr sz="1800" b="0">
                <a:solidFill>
                  <a:schemeClr val="dk1"/>
                </a:solidFill>
              </a:defRPr>
            </a:lvl6pPr>
            <a:lvl7pPr lvl="6" algn="l">
              <a:lnSpc>
                <a:spcPct val="125000"/>
              </a:lnSpc>
              <a:spcBef>
                <a:spcPts val="0"/>
              </a:spcBef>
              <a:spcAft>
                <a:spcPts val="0"/>
              </a:spcAft>
              <a:buSzPts val="1800"/>
              <a:buNone/>
              <a:defRPr sz="1800" b="0">
                <a:solidFill>
                  <a:schemeClr val="dk1"/>
                </a:solidFill>
              </a:defRPr>
            </a:lvl7pPr>
            <a:lvl8pPr lvl="7" algn="l">
              <a:lnSpc>
                <a:spcPct val="125000"/>
              </a:lnSpc>
              <a:spcBef>
                <a:spcPts val="0"/>
              </a:spcBef>
              <a:spcAft>
                <a:spcPts val="0"/>
              </a:spcAft>
              <a:buSzPts val="1800"/>
              <a:buNone/>
              <a:defRPr sz="1800" b="0">
                <a:solidFill>
                  <a:schemeClr val="dk1"/>
                </a:solidFill>
              </a:defRPr>
            </a:lvl8pPr>
            <a:lvl9pPr lvl="8" algn="l">
              <a:lnSpc>
                <a:spcPct val="125000"/>
              </a:lnSpc>
              <a:spcBef>
                <a:spcPts val="0"/>
              </a:spcBef>
              <a:spcAft>
                <a:spcPts val="0"/>
              </a:spcAft>
              <a:buSzPts val="1800"/>
              <a:buNone/>
              <a:defRPr sz="1800" b="0">
                <a:solidFill>
                  <a:schemeClr val="dk1"/>
                </a:solidFill>
              </a:defRPr>
            </a:lvl9pPr>
          </a:lstStyle>
          <a:p>
            <a:endParaRPr/>
          </a:p>
        </p:txBody>
      </p:sp>
      <p:sp>
        <p:nvSpPr>
          <p:cNvPr id="2850" name="Google Shape;2850;g3d151b725fa_0_2843"/>
          <p:cNvSpPr txBox="1">
            <a:spLocks noGrp="1"/>
          </p:cNvSpPr>
          <p:nvPr>
            <p:ph type="subTitle" idx="2"/>
          </p:nvPr>
        </p:nvSpPr>
        <p:spPr>
          <a:xfrm>
            <a:off x="4221075" y="8983980"/>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400"/>
              <a:buFont typeface="Arial"/>
              <a:buNone/>
              <a:defRPr sz="1600" b="0">
                <a:solidFill>
                  <a:schemeClr val="dk1"/>
                </a:solidFill>
                <a:latin typeface="Arial"/>
                <a:ea typeface="Arial"/>
                <a:cs typeface="Arial"/>
                <a:sym typeface="Arial"/>
              </a:defRPr>
            </a:lvl1pPr>
            <a:lvl2pPr lvl="1" algn="l">
              <a:lnSpc>
                <a:spcPct val="125000"/>
              </a:lnSpc>
              <a:spcBef>
                <a:spcPts val="0"/>
              </a:spcBef>
              <a:spcAft>
                <a:spcPts val="0"/>
              </a:spcAft>
              <a:buClr>
                <a:schemeClr val="dk1"/>
              </a:buClr>
              <a:buSzPts val="1600"/>
              <a:buNone/>
              <a:defRPr sz="1800" b="0">
                <a:solidFill>
                  <a:schemeClr val="dk1"/>
                </a:solidFill>
              </a:defRPr>
            </a:lvl2pPr>
            <a:lvl3pPr lvl="2" algn="l">
              <a:lnSpc>
                <a:spcPct val="125000"/>
              </a:lnSpc>
              <a:spcBef>
                <a:spcPts val="0"/>
              </a:spcBef>
              <a:spcAft>
                <a:spcPts val="0"/>
              </a:spcAft>
              <a:buClr>
                <a:schemeClr val="dk1"/>
              </a:buClr>
              <a:buSzPts val="1600"/>
              <a:buNone/>
              <a:defRPr sz="1800" b="0">
                <a:solidFill>
                  <a:schemeClr val="dk1"/>
                </a:solidFill>
              </a:defRPr>
            </a:lvl3pPr>
            <a:lvl4pPr lvl="3" algn="l">
              <a:lnSpc>
                <a:spcPct val="125000"/>
              </a:lnSpc>
              <a:spcBef>
                <a:spcPts val="0"/>
              </a:spcBef>
              <a:spcAft>
                <a:spcPts val="0"/>
              </a:spcAft>
              <a:buClr>
                <a:schemeClr val="dk1"/>
              </a:buClr>
              <a:buSzPts val="1600"/>
              <a:buNone/>
              <a:defRPr sz="1800" b="0">
                <a:solidFill>
                  <a:schemeClr val="dk1"/>
                </a:solidFill>
              </a:defRPr>
            </a:lvl4pPr>
            <a:lvl5pPr lvl="4" algn="l">
              <a:lnSpc>
                <a:spcPct val="125000"/>
              </a:lnSpc>
              <a:spcBef>
                <a:spcPts val="0"/>
              </a:spcBef>
              <a:spcAft>
                <a:spcPts val="0"/>
              </a:spcAft>
              <a:buClr>
                <a:schemeClr val="dk1"/>
              </a:buClr>
              <a:buSzPts val="1600"/>
              <a:buNone/>
              <a:defRPr sz="1800" b="0">
                <a:solidFill>
                  <a:schemeClr val="dk1"/>
                </a:solidFill>
              </a:defRPr>
            </a:lvl5pPr>
            <a:lvl6pPr lvl="5" algn="l">
              <a:lnSpc>
                <a:spcPct val="125000"/>
              </a:lnSpc>
              <a:spcBef>
                <a:spcPts val="0"/>
              </a:spcBef>
              <a:spcAft>
                <a:spcPts val="0"/>
              </a:spcAft>
              <a:buSzPts val="1800"/>
              <a:buNone/>
              <a:defRPr sz="1800" b="0">
                <a:solidFill>
                  <a:schemeClr val="dk1"/>
                </a:solidFill>
              </a:defRPr>
            </a:lvl6pPr>
            <a:lvl7pPr lvl="6" algn="l">
              <a:lnSpc>
                <a:spcPct val="125000"/>
              </a:lnSpc>
              <a:spcBef>
                <a:spcPts val="0"/>
              </a:spcBef>
              <a:spcAft>
                <a:spcPts val="0"/>
              </a:spcAft>
              <a:buSzPts val="1800"/>
              <a:buNone/>
              <a:defRPr sz="1800" b="0">
                <a:solidFill>
                  <a:schemeClr val="dk1"/>
                </a:solidFill>
              </a:defRPr>
            </a:lvl7pPr>
            <a:lvl8pPr lvl="7" algn="l">
              <a:lnSpc>
                <a:spcPct val="125000"/>
              </a:lnSpc>
              <a:spcBef>
                <a:spcPts val="0"/>
              </a:spcBef>
              <a:spcAft>
                <a:spcPts val="0"/>
              </a:spcAft>
              <a:buSzPts val="1800"/>
              <a:buNone/>
              <a:defRPr sz="1800" b="0">
                <a:solidFill>
                  <a:schemeClr val="dk1"/>
                </a:solidFill>
              </a:defRPr>
            </a:lvl8pPr>
            <a:lvl9pPr lvl="8" algn="l">
              <a:lnSpc>
                <a:spcPct val="125000"/>
              </a:lnSpc>
              <a:spcBef>
                <a:spcPts val="0"/>
              </a:spcBef>
              <a:spcAft>
                <a:spcPts val="0"/>
              </a:spcAft>
              <a:buSzPts val="1800"/>
              <a:buNone/>
              <a:defRPr sz="1800" b="0">
                <a:solidFill>
                  <a:schemeClr val="dk1"/>
                </a:solidFill>
              </a:defRPr>
            </a:lvl9pPr>
          </a:lstStyle>
          <a:p>
            <a:endParaRPr/>
          </a:p>
        </p:txBody>
      </p:sp>
      <p:sp>
        <p:nvSpPr>
          <p:cNvPr id="2851" name="Google Shape;2851;g3d151b725fa_0_2843"/>
          <p:cNvSpPr txBox="1">
            <a:spLocks noGrp="1"/>
          </p:cNvSpPr>
          <p:nvPr>
            <p:ph type="subTitle" idx="3"/>
          </p:nvPr>
        </p:nvSpPr>
        <p:spPr>
          <a:xfrm>
            <a:off x="7738050" y="8983980"/>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400"/>
              <a:buFont typeface="Arial"/>
              <a:buNone/>
              <a:defRPr sz="1600" b="0">
                <a:solidFill>
                  <a:schemeClr val="dk1"/>
                </a:solidFill>
                <a:latin typeface="Arial"/>
                <a:ea typeface="Arial"/>
                <a:cs typeface="Arial"/>
                <a:sym typeface="Arial"/>
              </a:defRPr>
            </a:lvl1pPr>
            <a:lvl2pPr lvl="1" algn="l">
              <a:lnSpc>
                <a:spcPct val="125000"/>
              </a:lnSpc>
              <a:spcBef>
                <a:spcPts val="0"/>
              </a:spcBef>
              <a:spcAft>
                <a:spcPts val="0"/>
              </a:spcAft>
              <a:buClr>
                <a:schemeClr val="dk1"/>
              </a:buClr>
              <a:buSzPts val="1600"/>
              <a:buNone/>
              <a:defRPr sz="1800" b="0">
                <a:solidFill>
                  <a:schemeClr val="dk1"/>
                </a:solidFill>
              </a:defRPr>
            </a:lvl2pPr>
            <a:lvl3pPr lvl="2" algn="l">
              <a:lnSpc>
                <a:spcPct val="125000"/>
              </a:lnSpc>
              <a:spcBef>
                <a:spcPts val="0"/>
              </a:spcBef>
              <a:spcAft>
                <a:spcPts val="0"/>
              </a:spcAft>
              <a:buClr>
                <a:schemeClr val="dk1"/>
              </a:buClr>
              <a:buSzPts val="1600"/>
              <a:buNone/>
              <a:defRPr sz="1800" b="0">
                <a:solidFill>
                  <a:schemeClr val="dk1"/>
                </a:solidFill>
              </a:defRPr>
            </a:lvl3pPr>
            <a:lvl4pPr lvl="3" algn="l">
              <a:lnSpc>
                <a:spcPct val="125000"/>
              </a:lnSpc>
              <a:spcBef>
                <a:spcPts val="0"/>
              </a:spcBef>
              <a:spcAft>
                <a:spcPts val="0"/>
              </a:spcAft>
              <a:buClr>
                <a:schemeClr val="dk1"/>
              </a:buClr>
              <a:buSzPts val="1600"/>
              <a:buNone/>
              <a:defRPr sz="1800" b="0">
                <a:solidFill>
                  <a:schemeClr val="dk1"/>
                </a:solidFill>
              </a:defRPr>
            </a:lvl4pPr>
            <a:lvl5pPr lvl="4" algn="l">
              <a:lnSpc>
                <a:spcPct val="125000"/>
              </a:lnSpc>
              <a:spcBef>
                <a:spcPts val="0"/>
              </a:spcBef>
              <a:spcAft>
                <a:spcPts val="0"/>
              </a:spcAft>
              <a:buClr>
                <a:schemeClr val="dk1"/>
              </a:buClr>
              <a:buSzPts val="1600"/>
              <a:buNone/>
              <a:defRPr sz="1800" b="0">
                <a:solidFill>
                  <a:schemeClr val="dk1"/>
                </a:solidFill>
              </a:defRPr>
            </a:lvl5pPr>
            <a:lvl6pPr lvl="5" algn="l">
              <a:lnSpc>
                <a:spcPct val="125000"/>
              </a:lnSpc>
              <a:spcBef>
                <a:spcPts val="0"/>
              </a:spcBef>
              <a:spcAft>
                <a:spcPts val="0"/>
              </a:spcAft>
              <a:buSzPts val="1800"/>
              <a:buNone/>
              <a:defRPr sz="1800" b="0">
                <a:solidFill>
                  <a:schemeClr val="dk1"/>
                </a:solidFill>
              </a:defRPr>
            </a:lvl6pPr>
            <a:lvl7pPr lvl="6" algn="l">
              <a:lnSpc>
                <a:spcPct val="125000"/>
              </a:lnSpc>
              <a:spcBef>
                <a:spcPts val="0"/>
              </a:spcBef>
              <a:spcAft>
                <a:spcPts val="0"/>
              </a:spcAft>
              <a:buSzPts val="1800"/>
              <a:buNone/>
              <a:defRPr sz="1800" b="0">
                <a:solidFill>
                  <a:schemeClr val="dk1"/>
                </a:solidFill>
              </a:defRPr>
            </a:lvl7pPr>
            <a:lvl8pPr lvl="7" algn="l">
              <a:lnSpc>
                <a:spcPct val="125000"/>
              </a:lnSpc>
              <a:spcBef>
                <a:spcPts val="0"/>
              </a:spcBef>
              <a:spcAft>
                <a:spcPts val="0"/>
              </a:spcAft>
              <a:buSzPts val="1800"/>
              <a:buNone/>
              <a:defRPr sz="1800" b="0">
                <a:solidFill>
                  <a:schemeClr val="dk1"/>
                </a:solidFill>
              </a:defRPr>
            </a:lvl8pPr>
            <a:lvl9pPr lvl="8" algn="l">
              <a:lnSpc>
                <a:spcPct val="125000"/>
              </a:lnSpc>
              <a:spcBef>
                <a:spcPts val="0"/>
              </a:spcBef>
              <a:spcAft>
                <a:spcPts val="0"/>
              </a:spcAft>
              <a:buSzPts val="1800"/>
              <a:buNone/>
              <a:defRPr sz="1800" b="0">
                <a:solidFill>
                  <a:schemeClr val="dk1"/>
                </a:solidFill>
              </a:defRPr>
            </a:lvl9pPr>
          </a:lstStyle>
          <a:p>
            <a:endParaRPr/>
          </a:p>
        </p:txBody>
      </p:sp>
      <p:sp>
        <p:nvSpPr>
          <p:cNvPr id="2852" name="Google Shape;2852;g3d151b725fa_0_2843"/>
          <p:cNvSpPr txBox="1">
            <a:spLocks noGrp="1"/>
          </p:cNvSpPr>
          <p:nvPr>
            <p:ph type="ctrTitle"/>
          </p:nvPr>
        </p:nvSpPr>
        <p:spPr>
          <a:xfrm>
            <a:off x="699424" y="2537460"/>
            <a:ext cx="11965800" cy="1885800"/>
          </a:xfrm>
          <a:prstGeom prst="rect">
            <a:avLst/>
          </a:prstGeom>
          <a:noFill/>
          <a:ln>
            <a:noFill/>
          </a:ln>
        </p:spPr>
        <p:txBody>
          <a:bodyPr spcFirstLastPara="1" wrap="square" lIns="0" tIns="0" rIns="0" bIns="0" anchor="b" anchorCtr="0">
            <a:noAutofit/>
          </a:bodyPr>
          <a:lstStyle>
            <a:lvl1pPr lvl="0" algn="l">
              <a:lnSpc>
                <a:spcPct val="108000"/>
              </a:lnSpc>
              <a:spcBef>
                <a:spcPts val="0"/>
              </a:spcBef>
              <a:spcAft>
                <a:spcPts val="0"/>
              </a:spcAft>
              <a:buClr>
                <a:schemeClr val="lt2"/>
              </a:buClr>
              <a:buSzPts val="4200"/>
              <a:buNone/>
              <a:defRPr sz="5400">
                <a:solidFill>
                  <a:schemeClr val="dk1"/>
                </a:solidFill>
                <a:latin typeface="Arial"/>
                <a:ea typeface="Arial"/>
                <a:cs typeface="Arial"/>
                <a:sym typeface="Arial"/>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endParaRPr/>
          </a:p>
        </p:txBody>
      </p:sp>
      <p:sp>
        <p:nvSpPr>
          <p:cNvPr id="2853" name="Google Shape;2853;g3d151b725fa_0_2843"/>
          <p:cNvSpPr txBox="1">
            <a:spLocks noGrp="1"/>
          </p:cNvSpPr>
          <p:nvPr>
            <p:ph type="subTitle" idx="4"/>
          </p:nvPr>
        </p:nvSpPr>
        <p:spPr>
          <a:xfrm>
            <a:off x="706282" y="4824804"/>
            <a:ext cx="1196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400"/>
              <a:buFont typeface="Arial"/>
              <a:buNone/>
              <a:defRPr sz="1800" b="1" i="0" cap="none">
                <a:solidFill>
                  <a:schemeClr val="dk1"/>
                </a:solidFill>
                <a:latin typeface="Arial"/>
                <a:ea typeface="Arial"/>
                <a:cs typeface="Arial"/>
                <a:sym typeface="Arial"/>
              </a:defRPr>
            </a:lvl1pPr>
            <a:lvl2pPr lvl="1" algn="l">
              <a:lnSpc>
                <a:spcPct val="125000"/>
              </a:lnSpc>
              <a:spcBef>
                <a:spcPts val="0"/>
              </a:spcBef>
              <a:spcAft>
                <a:spcPts val="0"/>
              </a:spcAft>
              <a:buClr>
                <a:schemeClr val="lt1"/>
              </a:buClr>
              <a:buSzPts val="1600"/>
              <a:buNone/>
              <a:defRPr sz="1800">
                <a:solidFill>
                  <a:schemeClr val="lt1"/>
                </a:solidFill>
              </a:defRPr>
            </a:lvl2pPr>
            <a:lvl3pPr lvl="2" algn="l">
              <a:lnSpc>
                <a:spcPct val="125000"/>
              </a:lnSpc>
              <a:spcBef>
                <a:spcPts val="0"/>
              </a:spcBef>
              <a:spcAft>
                <a:spcPts val="0"/>
              </a:spcAft>
              <a:buClr>
                <a:schemeClr val="lt1"/>
              </a:buClr>
              <a:buSzPts val="1600"/>
              <a:buNone/>
              <a:defRPr sz="1800">
                <a:solidFill>
                  <a:schemeClr val="lt1"/>
                </a:solidFill>
              </a:defRPr>
            </a:lvl3pPr>
            <a:lvl4pPr lvl="3" algn="l">
              <a:lnSpc>
                <a:spcPct val="125000"/>
              </a:lnSpc>
              <a:spcBef>
                <a:spcPts val="0"/>
              </a:spcBef>
              <a:spcAft>
                <a:spcPts val="0"/>
              </a:spcAft>
              <a:buClr>
                <a:schemeClr val="lt1"/>
              </a:buClr>
              <a:buSzPts val="1600"/>
              <a:buNone/>
              <a:defRPr sz="1800">
                <a:solidFill>
                  <a:schemeClr val="lt1"/>
                </a:solidFill>
              </a:defRPr>
            </a:lvl4pPr>
            <a:lvl5pPr lvl="4" algn="l">
              <a:lnSpc>
                <a:spcPct val="125000"/>
              </a:lnSpc>
              <a:spcBef>
                <a:spcPts val="0"/>
              </a:spcBef>
              <a:spcAft>
                <a:spcPts val="0"/>
              </a:spcAft>
              <a:buClr>
                <a:schemeClr val="lt1"/>
              </a:buClr>
              <a:buSzPts val="1600"/>
              <a:buNone/>
              <a:defRPr sz="1800">
                <a:solidFill>
                  <a:schemeClr val="lt1"/>
                </a:solidFill>
              </a:defRPr>
            </a:lvl5pPr>
            <a:lvl6pPr lvl="5" algn="l">
              <a:lnSpc>
                <a:spcPct val="125000"/>
              </a:lnSpc>
              <a:spcBef>
                <a:spcPts val="0"/>
              </a:spcBef>
              <a:spcAft>
                <a:spcPts val="0"/>
              </a:spcAft>
              <a:buSzPts val="1800"/>
              <a:buNone/>
              <a:defRPr sz="1800">
                <a:solidFill>
                  <a:schemeClr val="lt1"/>
                </a:solidFill>
              </a:defRPr>
            </a:lvl6pPr>
            <a:lvl7pPr lvl="6" algn="l">
              <a:lnSpc>
                <a:spcPct val="125000"/>
              </a:lnSpc>
              <a:spcBef>
                <a:spcPts val="0"/>
              </a:spcBef>
              <a:spcAft>
                <a:spcPts val="0"/>
              </a:spcAft>
              <a:buSzPts val="1800"/>
              <a:buNone/>
              <a:defRPr sz="1800">
                <a:solidFill>
                  <a:schemeClr val="lt1"/>
                </a:solidFill>
              </a:defRPr>
            </a:lvl7pPr>
            <a:lvl8pPr lvl="7" algn="l">
              <a:lnSpc>
                <a:spcPct val="125000"/>
              </a:lnSpc>
              <a:spcBef>
                <a:spcPts val="0"/>
              </a:spcBef>
              <a:spcAft>
                <a:spcPts val="0"/>
              </a:spcAft>
              <a:buSzPts val="1800"/>
              <a:buNone/>
              <a:defRPr sz="1800">
                <a:solidFill>
                  <a:schemeClr val="lt1"/>
                </a:solidFill>
              </a:defRPr>
            </a:lvl8pPr>
            <a:lvl9pPr lvl="8" algn="l">
              <a:lnSpc>
                <a:spcPct val="125000"/>
              </a:lnSpc>
              <a:spcBef>
                <a:spcPts val="0"/>
              </a:spcBef>
              <a:spcAft>
                <a:spcPts val="0"/>
              </a:spcAft>
              <a:buSzPts val="1800"/>
              <a:buNone/>
              <a:defRPr sz="1800">
                <a:solidFill>
                  <a:schemeClr val="lt1"/>
                </a:solidFill>
              </a:defRPr>
            </a:lvl9pPr>
          </a:lstStyle>
          <a:p>
            <a:endParaRPr/>
          </a:p>
        </p:txBody>
      </p:sp>
      <p:sp>
        <p:nvSpPr>
          <p:cNvPr id="2854" name="Google Shape;2854;g3d151b725fa_0_2843"/>
          <p:cNvSpPr txBox="1"/>
          <p:nvPr/>
        </p:nvSpPr>
        <p:spPr>
          <a:xfrm>
            <a:off x="13822484" y="9547058"/>
            <a:ext cx="0" cy="0"/>
          </a:xfrm>
          <a:prstGeom prst="rect">
            <a:avLst/>
          </a:prstGeom>
          <a:noFill/>
          <a:ln>
            <a:noFill/>
          </a:ln>
        </p:spPr>
        <p:txBody>
          <a:bodyPr spcFirstLastPara="1" wrap="square" lIns="0" tIns="0" rIns="0" bIns="0" anchor="t" anchorCtr="0">
            <a:normAutofit fontScale="25000" lnSpcReduction="20000"/>
          </a:bodyPr>
          <a:lstStyle/>
          <a:p>
            <a:pPr marL="0" marR="0" lvl="0" indent="0" algn="l" rtl="0">
              <a:lnSpc>
                <a:spcPct val="129000"/>
              </a:lnSpc>
              <a:spcBef>
                <a:spcPts val="0"/>
              </a:spcBef>
              <a:spcAft>
                <a:spcPts val="0"/>
              </a:spcAft>
              <a:buClr>
                <a:srgbClr val="000000"/>
              </a:buClr>
              <a:buSzPct val="100000"/>
              <a:buFont typeface="Arial"/>
              <a:buNone/>
            </a:pPr>
            <a:endParaRPr sz="18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lt1"/>
        </a:solidFill>
        <a:effectLst/>
      </p:bgPr>
    </p:bg>
    <p:spTree>
      <p:nvGrpSpPr>
        <p:cNvPr id="1" name="Shape 2858"/>
        <p:cNvGrpSpPr/>
        <p:nvPr/>
      </p:nvGrpSpPr>
      <p:grpSpPr>
        <a:xfrm>
          <a:off x="0" y="0"/>
          <a:ext cx="0" cy="0"/>
          <a:chOff x="0" y="0"/>
          <a:chExt cx="0" cy="0"/>
        </a:xfrm>
      </p:grpSpPr>
      <p:sp>
        <p:nvSpPr>
          <p:cNvPr id="2859" name="Google Shape;2859;g3d1dd17324e_0_795"/>
          <p:cNvSpPr txBox="1">
            <a:spLocks noGrp="1"/>
          </p:cNvSpPr>
          <p:nvPr>
            <p:ph type="title"/>
          </p:nvPr>
        </p:nvSpPr>
        <p:spPr>
          <a:xfrm>
            <a:off x="857251" y="750900"/>
            <a:ext cx="16450800" cy="1086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0000"/>
              </a:buClr>
              <a:buSzPts val="8800"/>
              <a:buFont typeface="Instagram Sans"/>
              <a:buNone/>
              <a:defRPr sz="8800">
                <a:solidFill>
                  <a:srgbClr val="000000"/>
                </a:solidFill>
                <a:latin typeface="Instagram Sans"/>
                <a:ea typeface="Instagram Sans"/>
                <a:cs typeface="Instagram Sans"/>
                <a:sym typeface="Instagram Sans"/>
              </a:defRPr>
            </a:lvl1pPr>
            <a:lvl2pPr lvl="1">
              <a:spcBef>
                <a:spcPts val="0"/>
              </a:spcBef>
              <a:spcAft>
                <a:spcPts val="0"/>
              </a:spcAft>
              <a:buSzPts val="1100"/>
              <a:buFont typeface="Instagram Sans"/>
              <a:buNone/>
              <a:defRPr>
                <a:latin typeface="Instagram Sans"/>
                <a:ea typeface="Instagram Sans"/>
                <a:cs typeface="Instagram Sans"/>
                <a:sym typeface="Instagram Sans"/>
              </a:defRPr>
            </a:lvl2pPr>
            <a:lvl3pPr lvl="2">
              <a:spcBef>
                <a:spcPts val="0"/>
              </a:spcBef>
              <a:spcAft>
                <a:spcPts val="0"/>
              </a:spcAft>
              <a:buSzPts val="1100"/>
              <a:buFont typeface="Instagram Sans"/>
              <a:buNone/>
              <a:defRPr>
                <a:latin typeface="Instagram Sans"/>
                <a:ea typeface="Instagram Sans"/>
                <a:cs typeface="Instagram Sans"/>
                <a:sym typeface="Instagram Sans"/>
              </a:defRPr>
            </a:lvl3pPr>
            <a:lvl4pPr lvl="3">
              <a:spcBef>
                <a:spcPts val="0"/>
              </a:spcBef>
              <a:spcAft>
                <a:spcPts val="0"/>
              </a:spcAft>
              <a:buSzPts val="1100"/>
              <a:buFont typeface="Instagram Sans"/>
              <a:buNone/>
              <a:defRPr>
                <a:latin typeface="Instagram Sans"/>
                <a:ea typeface="Instagram Sans"/>
                <a:cs typeface="Instagram Sans"/>
                <a:sym typeface="Instagram Sans"/>
              </a:defRPr>
            </a:lvl4pPr>
            <a:lvl5pPr lvl="4">
              <a:spcBef>
                <a:spcPts val="0"/>
              </a:spcBef>
              <a:spcAft>
                <a:spcPts val="0"/>
              </a:spcAft>
              <a:buSzPts val="1100"/>
              <a:buFont typeface="Instagram Sans"/>
              <a:buNone/>
              <a:defRPr>
                <a:latin typeface="Instagram Sans"/>
                <a:ea typeface="Instagram Sans"/>
                <a:cs typeface="Instagram Sans"/>
                <a:sym typeface="Instagram Sans"/>
              </a:defRPr>
            </a:lvl5pPr>
            <a:lvl6pPr lvl="5">
              <a:spcBef>
                <a:spcPts val="0"/>
              </a:spcBef>
              <a:spcAft>
                <a:spcPts val="0"/>
              </a:spcAft>
              <a:buSzPts val="1100"/>
              <a:buFont typeface="Instagram Sans"/>
              <a:buNone/>
              <a:defRPr>
                <a:latin typeface="Instagram Sans"/>
                <a:ea typeface="Instagram Sans"/>
                <a:cs typeface="Instagram Sans"/>
                <a:sym typeface="Instagram Sans"/>
              </a:defRPr>
            </a:lvl6pPr>
            <a:lvl7pPr lvl="6">
              <a:spcBef>
                <a:spcPts val="0"/>
              </a:spcBef>
              <a:spcAft>
                <a:spcPts val="0"/>
              </a:spcAft>
              <a:buSzPts val="1100"/>
              <a:buFont typeface="Instagram Sans"/>
              <a:buNone/>
              <a:defRPr>
                <a:latin typeface="Instagram Sans"/>
                <a:ea typeface="Instagram Sans"/>
                <a:cs typeface="Instagram Sans"/>
                <a:sym typeface="Instagram Sans"/>
              </a:defRPr>
            </a:lvl7pPr>
            <a:lvl8pPr lvl="7">
              <a:spcBef>
                <a:spcPts val="0"/>
              </a:spcBef>
              <a:spcAft>
                <a:spcPts val="0"/>
              </a:spcAft>
              <a:buSzPts val="1100"/>
              <a:buFont typeface="Instagram Sans"/>
              <a:buNone/>
              <a:defRPr>
                <a:latin typeface="Instagram Sans"/>
                <a:ea typeface="Instagram Sans"/>
                <a:cs typeface="Instagram Sans"/>
                <a:sym typeface="Instagram Sans"/>
              </a:defRPr>
            </a:lvl8pPr>
            <a:lvl9pPr lvl="8">
              <a:spcBef>
                <a:spcPts val="0"/>
              </a:spcBef>
              <a:spcAft>
                <a:spcPts val="0"/>
              </a:spcAft>
              <a:buSzPts val="1100"/>
              <a:buFont typeface="Instagram Sans"/>
              <a:buNone/>
              <a:defRPr>
                <a:latin typeface="Instagram Sans"/>
                <a:ea typeface="Instagram Sans"/>
                <a:cs typeface="Instagram Sans"/>
                <a:sym typeface="Instagram Sans"/>
              </a:defRPr>
            </a:lvl9pPr>
          </a:lstStyle>
          <a:p>
            <a:endParaRPr/>
          </a:p>
        </p:txBody>
      </p:sp>
      <p:pic>
        <p:nvPicPr>
          <p:cNvPr id="2860" name="Google Shape;2860;g3d1dd17324e_0_795" descr="Icon&#10;&#10;Description automatically generated"/>
          <p:cNvPicPr preferRelativeResize="0"/>
          <p:nvPr/>
        </p:nvPicPr>
        <p:blipFill rotWithShape="1">
          <a:blip r:embed="rId2">
            <a:alphaModFix/>
          </a:blip>
          <a:srcRect/>
          <a:stretch/>
        </p:blipFill>
        <p:spPr>
          <a:xfrm>
            <a:off x="15718536" y="857250"/>
            <a:ext cx="1714500" cy="1714500"/>
          </a:xfrm>
          <a:prstGeom prst="rect">
            <a:avLst/>
          </a:prstGeom>
          <a:noFill/>
          <a:ln>
            <a:noFill/>
          </a:ln>
        </p:spPr>
      </p:pic>
      <p:sp>
        <p:nvSpPr>
          <p:cNvPr id="2861" name="Google Shape;2861;g3d1dd17324e_0_795"/>
          <p:cNvSpPr txBox="1">
            <a:spLocks noGrp="1"/>
          </p:cNvSpPr>
          <p:nvPr>
            <p:ph type="subTitle" idx="1"/>
          </p:nvPr>
        </p:nvSpPr>
        <p:spPr>
          <a:xfrm>
            <a:off x="857250" y="2269998"/>
            <a:ext cx="15309600" cy="394800"/>
          </a:xfrm>
          <a:prstGeom prst="rect">
            <a:avLst/>
          </a:prstGeom>
        </p:spPr>
        <p:txBody>
          <a:bodyPr spcFirstLastPara="1" wrap="square" lIns="0" tIns="0" rIns="0" bIns="0" anchor="t" anchorCtr="0">
            <a:noAutofit/>
          </a:bodyPr>
          <a:lstStyle>
            <a:lvl1pPr lvl="0">
              <a:spcBef>
                <a:spcPts val="1500"/>
              </a:spcBef>
              <a:spcAft>
                <a:spcPts val="0"/>
              </a:spcAft>
              <a:buSzPts val="2900"/>
              <a:buFont typeface="Instagram Sans"/>
              <a:buNone/>
              <a:defRPr sz="2900">
                <a:latin typeface="Instagram Sans"/>
                <a:ea typeface="Instagram Sans"/>
                <a:cs typeface="Instagram Sans"/>
                <a:sym typeface="Instagram Sans"/>
              </a:defRPr>
            </a:lvl1pPr>
            <a:lvl2pPr lvl="1">
              <a:spcBef>
                <a:spcPts val="800"/>
              </a:spcBef>
              <a:spcAft>
                <a:spcPts val="0"/>
              </a:spcAft>
              <a:buSzPts val="2900"/>
              <a:buFont typeface="Instagram Sans"/>
              <a:buNone/>
              <a:defRPr sz="2900">
                <a:latin typeface="Instagram Sans"/>
                <a:ea typeface="Instagram Sans"/>
                <a:cs typeface="Instagram Sans"/>
                <a:sym typeface="Instagram Sans"/>
              </a:defRPr>
            </a:lvl2pPr>
            <a:lvl3pPr lvl="2">
              <a:spcBef>
                <a:spcPts val="800"/>
              </a:spcBef>
              <a:spcAft>
                <a:spcPts val="0"/>
              </a:spcAft>
              <a:buSzPts val="2900"/>
              <a:buFont typeface="Instagram Sans"/>
              <a:buNone/>
              <a:defRPr sz="2900">
                <a:latin typeface="Instagram Sans"/>
                <a:ea typeface="Instagram Sans"/>
                <a:cs typeface="Instagram Sans"/>
                <a:sym typeface="Instagram Sans"/>
              </a:defRPr>
            </a:lvl3pPr>
            <a:lvl4pPr lvl="3">
              <a:spcBef>
                <a:spcPts val="800"/>
              </a:spcBef>
              <a:spcAft>
                <a:spcPts val="0"/>
              </a:spcAft>
              <a:buSzPts val="2900"/>
              <a:buFont typeface="Instagram Sans"/>
              <a:buNone/>
              <a:defRPr sz="2900">
                <a:latin typeface="Instagram Sans"/>
                <a:ea typeface="Instagram Sans"/>
                <a:cs typeface="Instagram Sans"/>
                <a:sym typeface="Instagram Sans"/>
              </a:defRPr>
            </a:lvl4pPr>
            <a:lvl5pPr lvl="4">
              <a:spcBef>
                <a:spcPts val="800"/>
              </a:spcBef>
              <a:spcAft>
                <a:spcPts val="0"/>
              </a:spcAft>
              <a:buSzPts val="2900"/>
              <a:buFont typeface="Instagram Sans"/>
              <a:buNone/>
              <a:defRPr sz="2900">
                <a:latin typeface="Instagram Sans"/>
                <a:ea typeface="Instagram Sans"/>
                <a:cs typeface="Instagram Sans"/>
                <a:sym typeface="Instagram Sans"/>
              </a:defRPr>
            </a:lvl5pPr>
            <a:lvl6pPr lvl="5">
              <a:spcBef>
                <a:spcPts val="800"/>
              </a:spcBef>
              <a:spcAft>
                <a:spcPts val="0"/>
              </a:spcAft>
              <a:buSzPts val="2900"/>
              <a:buFont typeface="Instagram Sans"/>
              <a:buNone/>
              <a:defRPr sz="2900">
                <a:latin typeface="Instagram Sans"/>
                <a:ea typeface="Instagram Sans"/>
                <a:cs typeface="Instagram Sans"/>
                <a:sym typeface="Instagram Sans"/>
              </a:defRPr>
            </a:lvl6pPr>
            <a:lvl7pPr lvl="6">
              <a:spcBef>
                <a:spcPts val="800"/>
              </a:spcBef>
              <a:spcAft>
                <a:spcPts val="0"/>
              </a:spcAft>
              <a:buSzPts val="2900"/>
              <a:buFont typeface="Instagram Sans"/>
              <a:buNone/>
              <a:defRPr sz="2900">
                <a:latin typeface="Instagram Sans"/>
                <a:ea typeface="Instagram Sans"/>
                <a:cs typeface="Instagram Sans"/>
                <a:sym typeface="Instagram Sans"/>
              </a:defRPr>
            </a:lvl7pPr>
            <a:lvl8pPr lvl="7">
              <a:spcBef>
                <a:spcPts val="800"/>
              </a:spcBef>
              <a:spcAft>
                <a:spcPts val="0"/>
              </a:spcAft>
              <a:buSzPts val="2900"/>
              <a:buFont typeface="Instagram Sans"/>
              <a:buNone/>
              <a:defRPr sz="2900">
                <a:latin typeface="Instagram Sans"/>
                <a:ea typeface="Instagram Sans"/>
                <a:cs typeface="Instagram Sans"/>
                <a:sym typeface="Instagram Sans"/>
              </a:defRPr>
            </a:lvl8pPr>
            <a:lvl9pPr lvl="8">
              <a:spcBef>
                <a:spcPts val="800"/>
              </a:spcBef>
              <a:spcAft>
                <a:spcPts val="0"/>
              </a:spcAft>
              <a:buSzPts val="2900"/>
              <a:buFont typeface="Instagram Sans"/>
              <a:buNone/>
              <a:defRPr sz="2900">
                <a:latin typeface="Instagram Sans"/>
                <a:ea typeface="Instagram Sans"/>
                <a:cs typeface="Instagram Sans"/>
                <a:sym typeface="Instagram Sans"/>
              </a:defRPr>
            </a:lvl9pPr>
          </a:lstStyle>
          <a:p>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Title Slide 1">
  <p:cSld name="Title Slide_1">
    <p:bg>
      <p:bgPr>
        <a:solidFill>
          <a:schemeClr val="lt1"/>
        </a:solidFill>
        <a:effectLst/>
      </p:bgPr>
    </p:bg>
    <p:spTree>
      <p:nvGrpSpPr>
        <p:cNvPr id="1" name="Shape 2862"/>
        <p:cNvGrpSpPr/>
        <p:nvPr/>
      </p:nvGrpSpPr>
      <p:grpSpPr>
        <a:xfrm>
          <a:off x="0" y="0"/>
          <a:ext cx="0" cy="0"/>
          <a:chOff x="0" y="0"/>
          <a:chExt cx="0" cy="0"/>
        </a:xfrm>
      </p:grpSpPr>
      <p:pic>
        <p:nvPicPr>
          <p:cNvPr id="2863" name="Google Shape;2863;g3d1dd17324e_0_799"/>
          <p:cNvPicPr preferRelativeResize="0"/>
          <p:nvPr/>
        </p:nvPicPr>
        <p:blipFill rotWithShape="1">
          <a:blip r:embed="rId2">
            <a:alphaModFix/>
          </a:blip>
          <a:srcRect r="10"/>
          <a:stretch/>
        </p:blipFill>
        <p:spPr>
          <a:xfrm>
            <a:off x="889" y="0"/>
            <a:ext cx="18286223" cy="10287000"/>
          </a:xfrm>
          <a:prstGeom prst="rect">
            <a:avLst/>
          </a:prstGeom>
          <a:noFill/>
          <a:ln>
            <a:noFill/>
          </a:ln>
        </p:spPr>
      </p:pic>
      <p:sp>
        <p:nvSpPr>
          <p:cNvPr id="2864" name="Google Shape;2864;g3d1dd17324e_0_799"/>
          <p:cNvSpPr txBox="1">
            <a:spLocks noGrp="1"/>
          </p:cNvSpPr>
          <p:nvPr>
            <p:ph type="title"/>
          </p:nvPr>
        </p:nvSpPr>
        <p:spPr>
          <a:xfrm>
            <a:off x="857251" y="750900"/>
            <a:ext cx="16450800" cy="1086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8800"/>
              <a:buFont typeface="Instagram Sans"/>
              <a:buNone/>
              <a:defRPr sz="8800">
                <a:solidFill>
                  <a:schemeClr val="lt1"/>
                </a:solidFill>
                <a:latin typeface="Instagram Sans"/>
                <a:ea typeface="Instagram Sans"/>
                <a:cs typeface="Instagram Sans"/>
                <a:sym typeface="Instagram Sans"/>
              </a:defRPr>
            </a:lvl1pPr>
            <a:lvl2pPr lvl="1">
              <a:spcBef>
                <a:spcPts val="0"/>
              </a:spcBef>
              <a:spcAft>
                <a:spcPts val="0"/>
              </a:spcAft>
              <a:buClr>
                <a:schemeClr val="lt1"/>
              </a:buClr>
              <a:buSzPts val="1100"/>
              <a:buFont typeface="Instagram Sans"/>
              <a:buNone/>
              <a:defRPr>
                <a:solidFill>
                  <a:schemeClr val="lt1"/>
                </a:solidFill>
                <a:latin typeface="Instagram Sans"/>
                <a:ea typeface="Instagram Sans"/>
                <a:cs typeface="Instagram Sans"/>
                <a:sym typeface="Instagram Sans"/>
              </a:defRPr>
            </a:lvl2pPr>
            <a:lvl3pPr lvl="2">
              <a:spcBef>
                <a:spcPts val="0"/>
              </a:spcBef>
              <a:spcAft>
                <a:spcPts val="0"/>
              </a:spcAft>
              <a:buClr>
                <a:schemeClr val="lt1"/>
              </a:buClr>
              <a:buSzPts val="1100"/>
              <a:buFont typeface="Instagram Sans"/>
              <a:buNone/>
              <a:defRPr>
                <a:solidFill>
                  <a:schemeClr val="lt1"/>
                </a:solidFill>
                <a:latin typeface="Instagram Sans"/>
                <a:ea typeface="Instagram Sans"/>
                <a:cs typeface="Instagram Sans"/>
                <a:sym typeface="Instagram Sans"/>
              </a:defRPr>
            </a:lvl3pPr>
            <a:lvl4pPr lvl="3">
              <a:spcBef>
                <a:spcPts val="0"/>
              </a:spcBef>
              <a:spcAft>
                <a:spcPts val="0"/>
              </a:spcAft>
              <a:buClr>
                <a:schemeClr val="lt1"/>
              </a:buClr>
              <a:buSzPts val="1100"/>
              <a:buFont typeface="Instagram Sans"/>
              <a:buNone/>
              <a:defRPr>
                <a:solidFill>
                  <a:schemeClr val="lt1"/>
                </a:solidFill>
                <a:latin typeface="Instagram Sans"/>
                <a:ea typeface="Instagram Sans"/>
                <a:cs typeface="Instagram Sans"/>
                <a:sym typeface="Instagram Sans"/>
              </a:defRPr>
            </a:lvl4pPr>
            <a:lvl5pPr lvl="4">
              <a:spcBef>
                <a:spcPts val="0"/>
              </a:spcBef>
              <a:spcAft>
                <a:spcPts val="0"/>
              </a:spcAft>
              <a:buClr>
                <a:schemeClr val="lt1"/>
              </a:buClr>
              <a:buSzPts val="1100"/>
              <a:buFont typeface="Instagram Sans"/>
              <a:buNone/>
              <a:defRPr>
                <a:solidFill>
                  <a:schemeClr val="lt1"/>
                </a:solidFill>
                <a:latin typeface="Instagram Sans"/>
                <a:ea typeface="Instagram Sans"/>
                <a:cs typeface="Instagram Sans"/>
                <a:sym typeface="Instagram Sans"/>
              </a:defRPr>
            </a:lvl5pPr>
            <a:lvl6pPr lvl="5">
              <a:spcBef>
                <a:spcPts val="0"/>
              </a:spcBef>
              <a:spcAft>
                <a:spcPts val="0"/>
              </a:spcAft>
              <a:buClr>
                <a:schemeClr val="lt1"/>
              </a:buClr>
              <a:buSzPts val="1100"/>
              <a:buFont typeface="Instagram Sans"/>
              <a:buNone/>
              <a:defRPr>
                <a:solidFill>
                  <a:schemeClr val="lt1"/>
                </a:solidFill>
                <a:latin typeface="Instagram Sans"/>
                <a:ea typeface="Instagram Sans"/>
                <a:cs typeface="Instagram Sans"/>
                <a:sym typeface="Instagram Sans"/>
              </a:defRPr>
            </a:lvl6pPr>
            <a:lvl7pPr lvl="6">
              <a:spcBef>
                <a:spcPts val="0"/>
              </a:spcBef>
              <a:spcAft>
                <a:spcPts val="0"/>
              </a:spcAft>
              <a:buClr>
                <a:schemeClr val="lt1"/>
              </a:buClr>
              <a:buSzPts val="1100"/>
              <a:buFont typeface="Instagram Sans"/>
              <a:buNone/>
              <a:defRPr>
                <a:solidFill>
                  <a:schemeClr val="lt1"/>
                </a:solidFill>
                <a:latin typeface="Instagram Sans"/>
                <a:ea typeface="Instagram Sans"/>
                <a:cs typeface="Instagram Sans"/>
                <a:sym typeface="Instagram Sans"/>
              </a:defRPr>
            </a:lvl7pPr>
            <a:lvl8pPr lvl="7">
              <a:spcBef>
                <a:spcPts val="0"/>
              </a:spcBef>
              <a:spcAft>
                <a:spcPts val="0"/>
              </a:spcAft>
              <a:buClr>
                <a:schemeClr val="lt1"/>
              </a:buClr>
              <a:buSzPts val="1100"/>
              <a:buFont typeface="Instagram Sans"/>
              <a:buNone/>
              <a:defRPr>
                <a:solidFill>
                  <a:schemeClr val="lt1"/>
                </a:solidFill>
                <a:latin typeface="Instagram Sans"/>
                <a:ea typeface="Instagram Sans"/>
                <a:cs typeface="Instagram Sans"/>
                <a:sym typeface="Instagram Sans"/>
              </a:defRPr>
            </a:lvl8pPr>
            <a:lvl9pPr lvl="8">
              <a:spcBef>
                <a:spcPts val="0"/>
              </a:spcBef>
              <a:spcAft>
                <a:spcPts val="0"/>
              </a:spcAft>
              <a:buClr>
                <a:schemeClr val="lt1"/>
              </a:buClr>
              <a:buSzPts val="1100"/>
              <a:buFont typeface="Instagram Sans"/>
              <a:buNone/>
              <a:defRPr>
                <a:solidFill>
                  <a:schemeClr val="lt1"/>
                </a:solidFill>
                <a:latin typeface="Instagram Sans"/>
                <a:ea typeface="Instagram Sans"/>
                <a:cs typeface="Instagram Sans"/>
                <a:sym typeface="Instagram Sans"/>
              </a:defRPr>
            </a:lvl9pPr>
          </a:lstStyle>
          <a:p>
            <a:endParaRPr/>
          </a:p>
        </p:txBody>
      </p:sp>
      <p:sp>
        <p:nvSpPr>
          <p:cNvPr id="2865" name="Google Shape;2865;g3d1dd17324e_0_799"/>
          <p:cNvSpPr txBox="1">
            <a:spLocks noGrp="1"/>
          </p:cNvSpPr>
          <p:nvPr>
            <p:ph type="subTitle" idx="1"/>
          </p:nvPr>
        </p:nvSpPr>
        <p:spPr>
          <a:xfrm>
            <a:off x="857250" y="2269998"/>
            <a:ext cx="15309600" cy="394800"/>
          </a:xfrm>
          <a:prstGeom prst="rect">
            <a:avLst/>
          </a:prstGeom>
        </p:spPr>
        <p:txBody>
          <a:bodyPr spcFirstLastPara="1" wrap="square" lIns="0" tIns="0" rIns="0" bIns="0" anchor="t" anchorCtr="0">
            <a:noAutofit/>
          </a:bodyPr>
          <a:lstStyle>
            <a:lvl1pPr lvl="0">
              <a:spcBef>
                <a:spcPts val="1500"/>
              </a:spcBef>
              <a:spcAft>
                <a:spcPts val="0"/>
              </a:spcAft>
              <a:buClr>
                <a:schemeClr val="lt1"/>
              </a:buClr>
              <a:buSzPts val="2900"/>
              <a:buFont typeface="Instagram Sans"/>
              <a:buNone/>
              <a:defRPr sz="2900">
                <a:solidFill>
                  <a:schemeClr val="lt1"/>
                </a:solidFill>
                <a:latin typeface="Instagram Sans"/>
                <a:ea typeface="Instagram Sans"/>
                <a:cs typeface="Instagram Sans"/>
                <a:sym typeface="Instagram Sans"/>
              </a:defRPr>
            </a:lvl1pPr>
            <a:lvl2pPr lvl="1">
              <a:spcBef>
                <a:spcPts val="800"/>
              </a:spcBef>
              <a:spcAft>
                <a:spcPts val="0"/>
              </a:spcAft>
              <a:buClr>
                <a:schemeClr val="lt1"/>
              </a:buClr>
              <a:buSzPts val="2900"/>
              <a:buFont typeface="Instagram Sans"/>
              <a:buNone/>
              <a:defRPr sz="2900">
                <a:solidFill>
                  <a:schemeClr val="lt1"/>
                </a:solidFill>
                <a:latin typeface="Instagram Sans"/>
                <a:ea typeface="Instagram Sans"/>
                <a:cs typeface="Instagram Sans"/>
                <a:sym typeface="Instagram Sans"/>
              </a:defRPr>
            </a:lvl2pPr>
            <a:lvl3pPr lvl="2">
              <a:spcBef>
                <a:spcPts val="800"/>
              </a:spcBef>
              <a:spcAft>
                <a:spcPts val="0"/>
              </a:spcAft>
              <a:buClr>
                <a:schemeClr val="lt1"/>
              </a:buClr>
              <a:buSzPts val="2900"/>
              <a:buFont typeface="Instagram Sans"/>
              <a:buNone/>
              <a:defRPr sz="2900">
                <a:solidFill>
                  <a:schemeClr val="lt1"/>
                </a:solidFill>
                <a:latin typeface="Instagram Sans"/>
                <a:ea typeface="Instagram Sans"/>
                <a:cs typeface="Instagram Sans"/>
                <a:sym typeface="Instagram Sans"/>
              </a:defRPr>
            </a:lvl3pPr>
            <a:lvl4pPr lvl="3">
              <a:spcBef>
                <a:spcPts val="800"/>
              </a:spcBef>
              <a:spcAft>
                <a:spcPts val="0"/>
              </a:spcAft>
              <a:buClr>
                <a:schemeClr val="lt1"/>
              </a:buClr>
              <a:buSzPts val="2900"/>
              <a:buFont typeface="Instagram Sans"/>
              <a:buNone/>
              <a:defRPr sz="2900">
                <a:solidFill>
                  <a:schemeClr val="lt1"/>
                </a:solidFill>
                <a:latin typeface="Instagram Sans"/>
                <a:ea typeface="Instagram Sans"/>
                <a:cs typeface="Instagram Sans"/>
                <a:sym typeface="Instagram Sans"/>
              </a:defRPr>
            </a:lvl4pPr>
            <a:lvl5pPr lvl="4">
              <a:spcBef>
                <a:spcPts val="800"/>
              </a:spcBef>
              <a:spcAft>
                <a:spcPts val="0"/>
              </a:spcAft>
              <a:buClr>
                <a:schemeClr val="lt1"/>
              </a:buClr>
              <a:buSzPts val="2900"/>
              <a:buFont typeface="Instagram Sans"/>
              <a:buNone/>
              <a:defRPr sz="2900">
                <a:solidFill>
                  <a:schemeClr val="lt1"/>
                </a:solidFill>
                <a:latin typeface="Instagram Sans"/>
                <a:ea typeface="Instagram Sans"/>
                <a:cs typeface="Instagram Sans"/>
                <a:sym typeface="Instagram Sans"/>
              </a:defRPr>
            </a:lvl5pPr>
            <a:lvl6pPr lvl="5">
              <a:spcBef>
                <a:spcPts val="800"/>
              </a:spcBef>
              <a:spcAft>
                <a:spcPts val="0"/>
              </a:spcAft>
              <a:buClr>
                <a:schemeClr val="lt1"/>
              </a:buClr>
              <a:buSzPts val="2900"/>
              <a:buFont typeface="Instagram Sans"/>
              <a:buNone/>
              <a:defRPr sz="2900">
                <a:solidFill>
                  <a:schemeClr val="lt1"/>
                </a:solidFill>
                <a:latin typeface="Instagram Sans"/>
                <a:ea typeface="Instagram Sans"/>
                <a:cs typeface="Instagram Sans"/>
                <a:sym typeface="Instagram Sans"/>
              </a:defRPr>
            </a:lvl6pPr>
            <a:lvl7pPr lvl="6">
              <a:spcBef>
                <a:spcPts val="800"/>
              </a:spcBef>
              <a:spcAft>
                <a:spcPts val="0"/>
              </a:spcAft>
              <a:buClr>
                <a:schemeClr val="lt1"/>
              </a:buClr>
              <a:buSzPts val="2900"/>
              <a:buFont typeface="Instagram Sans"/>
              <a:buNone/>
              <a:defRPr sz="2900">
                <a:solidFill>
                  <a:schemeClr val="lt1"/>
                </a:solidFill>
                <a:latin typeface="Instagram Sans"/>
                <a:ea typeface="Instagram Sans"/>
                <a:cs typeface="Instagram Sans"/>
                <a:sym typeface="Instagram Sans"/>
              </a:defRPr>
            </a:lvl7pPr>
            <a:lvl8pPr lvl="7">
              <a:spcBef>
                <a:spcPts val="800"/>
              </a:spcBef>
              <a:spcAft>
                <a:spcPts val="0"/>
              </a:spcAft>
              <a:buClr>
                <a:schemeClr val="lt1"/>
              </a:buClr>
              <a:buSzPts val="2900"/>
              <a:buFont typeface="Instagram Sans"/>
              <a:buNone/>
              <a:defRPr sz="2900">
                <a:solidFill>
                  <a:schemeClr val="lt1"/>
                </a:solidFill>
                <a:latin typeface="Instagram Sans"/>
                <a:ea typeface="Instagram Sans"/>
                <a:cs typeface="Instagram Sans"/>
                <a:sym typeface="Instagram Sans"/>
              </a:defRPr>
            </a:lvl8pPr>
            <a:lvl9pPr lvl="8">
              <a:spcBef>
                <a:spcPts val="800"/>
              </a:spcBef>
              <a:spcAft>
                <a:spcPts val="0"/>
              </a:spcAft>
              <a:buClr>
                <a:schemeClr val="lt1"/>
              </a:buClr>
              <a:buSzPts val="2900"/>
              <a:buFont typeface="Instagram Sans"/>
              <a:buNone/>
              <a:defRPr sz="2900">
                <a:solidFill>
                  <a:schemeClr val="lt1"/>
                </a:solidFill>
                <a:latin typeface="Instagram Sans"/>
                <a:ea typeface="Instagram Sans"/>
                <a:cs typeface="Instagram Sans"/>
                <a:sym typeface="Instagram Sans"/>
              </a:defRPr>
            </a:lvl9pPr>
          </a:lstStyle>
          <a:p>
            <a:endParaRPr/>
          </a:p>
        </p:txBody>
      </p:sp>
      <p:pic>
        <p:nvPicPr>
          <p:cNvPr id="2866" name="Google Shape;2866;g3d1dd17324e_0_799"/>
          <p:cNvPicPr preferRelativeResize="0"/>
          <p:nvPr/>
        </p:nvPicPr>
        <p:blipFill>
          <a:blip r:embed="rId3">
            <a:alphaModFix/>
          </a:blip>
          <a:stretch>
            <a:fillRect/>
          </a:stretch>
        </p:blipFill>
        <p:spPr>
          <a:xfrm>
            <a:off x="15715406" y="857250"/>
            <a:ext cx="1715343" cy="1714501"/>
          </a:xfrm>
          <a:prstGeom prst="rect">
            <a:avLst/>
          </a:prstGeom>
          <a:noFill/>
          <a:ln>
            <a:noFill/>
          </a:ln>
        </p:spPr>
      </p:pic>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867"/>
        <p:cNvGrpSpPr/>
        <p:nvPr/>
      </p:nvGrpSpPr>
      <p:grpSpPr>
        <a:xfrm>
          <a:off x="0" y="0"/>
          <a:ext cx="0" cy="0"/>
          <a:chOff x="0" y="0"/>
          <a:chExt cx="0" cy="0"/>
        </a:xfrm>
      </p:grpSpPr>
      <p:sp>
        <p:nvSpPr>
          <p:cNvPr id="2868" name="Google Shape;2868;g3d1dd17324e_0_804"/>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869" name="Google Shape;2869;g3d1dd17324e_0_804"/>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2870" name="Google Shape;2870;g3d1dd17324e_0_804"/>
          <p:cNvSpPr txBox="1">
            <a:spLocks noGrp="1"/>
          </p:cNvSpPr>
          <p:nvPr>
            <p:ph type="subTitle" idx="2"/>
          </p:nvPr>
        </p:nvSpPr>
        <p:spPr>
          <a:xfrm>
            <a:off x="842325" y="2563669"/>
            <a:ext cx="6758700" cy="4294500"/>
          </a:xfrm>
          <a:prstGeom prst="rect">
            <a:avLst/>
          </a:prstGeom>
        </p:spPr>
        <p:txBody>
          <a:bodyPr spcFirstLastPara="1" wrap="square" lIns="0" tIns="0" rIns="0" bIns="0" anchor="t" anchorCtr="0">
            <a:noAutofit/>
          </a:bodyPr>
          <a:lstStyle>
            <a:lvl1pPr lvl="0">
              <a:spcBef>
                <a:spcPts val="1500"/>
              </a:spcBef>
              <a:spcAft>
                <a:spcPts val="0"/>
              </a:spcAft>
              <a:buClr>
                <a:schemeClr val="accent3"/>
              </a:buClr>
              <a:buSzPts val="5900"/>
              <a:buNone/>
              <a:defRPr>
                <a:solidFill>
                  <a:schemeClr val="accent3"/>
                </a:solidFill>
              </a:defRPr>
            </a:lvl1pPr>
            <a:lvl2pPr lvl="1">
              <a:spcBef>
                <a:spcPts val="800"/>
              </a:spcBef>
              <a:spcAft>
                <a:spcPts val="0"/>
              </a:spcAft>
              <a:buClr>
                <a:schemeClr val="accent3"/>
              </a:buClr>
              <a:buSzPts val="5900"/>
              <a:buNone/>
              <a:defRPr>
                <a:solidFill>
                  <a:schemeClr val="accent3"/>
                </a:solidFill>
              </a:defRPr>
            </a:lvl2pPr>
            <a:lvl3pPr lvl="2">
              <a:spcBef>
                <a:spcPts val="800"/>
              </a:spcBef>
              <a:spcAft>
                <a:spcPts val="0"/>
              </a:spcAft>
              <a:buClr>
                <a:schemeClr val="accent3"/>
              </a:buClr>
              <a:buSzPts val="5900"/>
              <a:buNone/>
              <a:defRPr>
                <a:solidFill>
                  <a:schemeClr val="accent3"/>
                </a:solidFill>
              </a:defRPr>
            </a:lvl3pPr>
            <a:lvl4pPr lvl="3">
              <a:spcBef>
                <a:spcPts val="800"/>
              </a:spcBef>
              <a:spcAft>
                <a:spcPts val="0"/>
              </a:spcAft>
              <a:buClr>
                <a:schemeClr val="accent3"/>
              </a:buClr>
              <a:buSzPts val="5900"/>
              <a:buNone/>
              <a:defRPr>
                <a:solidFill>
                  <a:schemeClr val="accent3"/>
                </a:solidFill>
              </a:defRPr>
            </a:lvl4pPr>
            <a:lvl5pPr lvl="4">
              <a:spcBef>
                <a:spcPts val="800"/>
              </a:spcBef>
              <a:spcAft>
                <a:spcPts val="0"/>
              </a:spcAft>
              <a:buClr>
                <a:schemeClr val="accent3"/>
              </a:buClr>
              <a:buSzPts val="5900"/>
              <a:buNone/>
              <a:defRPr>
                <a:solidFill>
                  <a:schemeClr val="accent3"/>
                </a:solidFill>
              </a:defRPr>
            </a:lvl5pPr>
            <a:lvl6pPr lvl="5">
              <a:spcBef>
                <a:spcPts val="800"/>
              </a:spcBef>
              <a:spcAft>
                <a:spcPts val="0"/>
              </a:spcAft>
              <a:buClr>
                <a:schemeClr val="accent3"/>
              </a:buClr>
              <a:buSzPts val="5900"/>
              <a:buNone/>
              <a:defRPr sz="5900">
                <a:solidFill>
                  <a:schemeClr val="accent3"/>
                </a:solidFill>
              </a:defRPr>
            </a:lvl6pPr>
            <a:lvl7pPr lvl="6">
              <a:spcBef>
                <a:spcPts val="800"/>
              </a:spcBef>
              <a:spcAft>
                <a:spcPts val="0"/>
              </a:spcAft>
              <a:buClr>
                <a:schemeClr val="accent3"/>
              </a:buClr>
              <a:buSzPts val="5900"/>
              <a:buNone/>
              <a:defRPr sz="5900">
                <a:solidFill>
                  <a:schemeClr val="accent3"/>
                </a:solidFill>
              </a:defRPr>
            </a:lvl7pPr>
            <a:lvl8pPr lvl="7">
              <a:spcBef>
                <a:spcPts val="800"/>
              </a:spcBef>
              <a:spcAft>
                <a:spcPts val="0"/>
              </a:spcAft>
              <a:buClr>
                <a:schemeClr val="accent3"/>
              </a:buClr>
              <a:buSzPts val="5900"/>
              <a:buNone/>
              <a:defRPr sz="5900">
                <a:solidFill>
                  <a:schemeClr val="accent3"/>
                </a:solidFill>
              </a:defRPr>
            </a:lvl8pPr>
            <a:lvl9pPr lvl="8">
              <a:spcBef>
                <a:spcPts val="800"/>
              </a:spcBef>
              <a:spcAft>
                <a:spcPts val="0"/>
              </a:spcAft>
              <a:buClr>
                <a:schemeClr val="accent3"/>
              </a:buClr>
              <a:buSzPts val="5900"/>
              <a:buNone/>
              <a:defRPr sz="5900">
                <a:solidFill>
                  <a:schemeClr val="accent3"/>
                </a:solidFill>
              </a:defRPr>
            </a:lvl9pPr>
          </a:lstStyle>
          <a:p>
            <a:endParaRPr/>
          </a:p>
        </p:txBody>
      </p:sp>
      <p:sp>
        <p:nvSpPr>
          <p:cNvPr id="2871" name="Google Shape;2871;g3d1dd17324e_0_804"/>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72" name="Google Shape;2872;g3d1dd17324e_0_804"/>
          <p:cNvSpPr txBox="1">
            <a:spLocks noGrp="1"/>
          </p:cNvSpPr>
          <p:nvPr>
            <p:ph type="subTitle" idx="3"/>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2873" name="Google Shape;2873;g3d1dd17324e_0_804"/>
          <p:cNvSpPr txBox="1">
            <a:spLocks noGrp="1"/>
          </p:cNvSpPr>
          <p:nvPr>
            <p:ph type="body" idx="4"/>
          </p:nvPr>
        </p:nvSpPr>
        <p:spPr>
          <a:xfrm>
            <a:off x="7915650" y="2571750"/>
            <a:ext cx="8114700" cy="6858000"/>
          </a:xfrm>
          <a:prstGeom prst="rect">
            <a:avLst/>
          </a:prstGeom>
        </p:spPr>
        <p:txBody>
          <a:bodyPr spcFirstLastPara="1" wrap="square" lIns="0" tIns="0" rIns="0" bIns="0" anchor="t" anchorCtr="0">
            <a:noAutofit/>
          </a:bodyPr>
          <a:lstStyle>
            <a:lvl1pPr marL="457200" lvl="0" indent="-228600">
              <a:spcBef>
                <a:spcPts val="1500"/>
              </a:spcBef>
              <a:spcAft>
                <a:spcPts val="0"/>
              </a:spcAft>
              <a:buSzPts val="3500"/>
              <a:buNone/>
              <a:defRPr sz="3500"/>
            </a:lvl1pPr>
            <a:lvl2pPr marL="914400" lvl="1" indent="-228600">
              <a:spcBef>
                <a:spcPts val="800"/>
              </a:spcBef>
              <a:spcAft>
                <a:spcPts val="0"/>
              </a:spcAft>
              <a:buSzPts val="3500"/>
              <a:buNone/>
              <a:defRPr sz="3500"/>
            </a:lvl2pPr>
            <a:lvl3pPr marL="1371600" lvl="2" indent="-228600">
              <a:spcBef>
                <a:spcPts val="800"/>
              </a:spcBef>
              <a:spcAft>
                <a:spcPts val="0"/>
              </a:spcAft>
              <a:buSzPts val="3500"/>
              <a:buNone/>
              <a:defRPr sz="3500"/>
            </a:lvl3pPr>
            <a:lvl4pPr marL="1828800" lvl="3" indent="-228600">
              <a:spcBef>
                <a:spcPts val="800"/>
              </a:spcBef>
              <a:spcAft>
                <a:spcPts val="0"/>
              </a:spcAft>
              <a:buSzPts val="3500"/>
              <a:buNone/>
              <a:defRPr sz="3500"/>
            </a:lvl4pPr>
            <a:lvl5pPr marL="2286000" lvl="4" indent="-228600">
              <a:spcBef>
                <a:spcPts val="800"/>
              </a:spcBef>
              <a:spcAft>
                <a:spcPts val="0"/>
              </a:spcAft>
              <a:buSzPts val="3500"/>
              <a:buNone/>
              <a:defRPr sz="3500"/>
            </a:lvl5pPr>
            <a:lvl6pPr marL="2743200" lvl="5" indent="-450850">
              <a:spcBef>
                <a:spcPts val="800"/>
              </a:spcBef>
              <a:spcAft>
                <a:spcPts val="0"/>
              </a:spcAft>
              <a:buSzPts val="3500"/>
              <a:buChar char="•"/>
              <a:defRPr sz="3500"/>
            </a:lvl6pPr>
            <a:lvl7pPr marL="3200400" lvl="6" indent="-450850">
              <a:spcBef>
                <a:spcPts val="800"/>
              </a:spcBef>
              <a:spcAft>
                <a:spcPts val="0"/>
              </a:spcAft>
              <a:buSzPts val="3500"/>
              <a:buChar char="•"/>
              <a:defRPr sz="3500"/>
            </a:lvl7pPr>
            <a:lvl8pPr marL="3657600" lvl="7" indent="-450850">
              <a:spcBef>
                <a:spcPts val="800"/>
              </a:spcBef>
              <a:spcAft>
                <a:spcPts val="0"/>
              </a:spcAft>
              <a:buSzPts val="3500"/>
              <a:buChar char="•"/>
              <a:defRPr sz="3500"/>
            </a:lvl8pPr>
            <a:lvl9pPr marL="4114800" lvl="8" indent="-450850">
              <a:spcBef>
                <a:spcPts val="800"/>
              </a:spcBef>
              <a:spcAft>
                <a:spcPts val="0"/>
              </a:spcAft>
              <a:buSzPts val="3500"/>
              <a:buChar char="•"/>
              <a:defRPr sz="3500"/>
            </a:lvl9pPr>
          </a:lstStyle>
          <a:p>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Schedule">
  <p:cSld name="Agenda_2">
    <p:spTree>
      <p:nvGrpSpPr>
        <p:cNvPr id="1" name="Shape 2874"/>
        <p:cNvGrpSpPr/>
        <p:nvPr/>
      </p:nvGrpSpPr>
      <p:grpSpPr>
        <a:xfrm>
          <a:off x="0" y="0"/>
          <a:ext cx="0" cy="0"/>
          <a:chOff x="0" y="0"/>
          <a:chExt cx="0" cy="0"/>
        </a:xfrm>
      </p:grpSpPr>
      <p:sp>
        <p:nvSpPr>
          <p:cNvPr id="2875" name="Google Shape;2875;g3d1dd17324e_0_811"/>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876" name="Google Shape;2876;g3d1dd17324e_0_811"/>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2877" name="Google Shape;2877;g3d1dd17324e_0_811"/>
          <p:cNvSpPr txBox="1">
            <a:spLocks noGrp="1"/>
          </p:cNvSpPr>
          <p:nvPr>
            <p:ph type="subTitle" idx="2"/>
          </p:nvPr>
        </p:nvSpPr>
        <p:spPr>
          <a:xfrm>
            <a:off x="842325" y="2563669"/>
            <a:ext cx="6758700" cy="4294500"/>
          </a:xfrm>
          <a:prstGeom prst="rect">
            <a:avLst/>
          </a:prstGeom>
        </p:spPr>
        <p:txBody>
          <a:bodyPr spcFirstLastPara="1" wrap="square" lIns="0" tIns="0" rIns="0" bIns="0" anchor="t" anchorCtr="0">
            <a:noAutofit/>
          </a:bodyPr>
          <a:lstStyle>
            <a:lvl1pPr lvl="0">
              <a:spcBef>
                <a:spcPts val="1500"/>
              </a:spcBef>
              <a:spcAft>
                <a:spcPts val="0"/>
              </a:spcAft>
              <a:buClr>
                <a:schemeClr val="accent3"/>
              </a:buClr>
              <a:buSzPts val="5900"/>
              <a:buNone/>
              <a:defRPr>
                <a:solidFill>
                  <a:schemeClr val="accent3"/>
                </a:solidFill>
              </a:defRPr>
            </a:lvl1pPr>
            <a:lvl2pPr lvl="1">
              <a:spcBef>
                <a:spcPts val="800"/>
              </a:spcBef>
              <a:spcAft>
                <a:spcPts val="0"/>
              </a:spcAft>
              <a:buClr>
                <a:schemeClr val="accent3"/>
              </a:buClr>
              <a:buSzPts val="5900"/>
              <a:buNone/>
              <a:defRPr>
                <a:solidFill>
                  <a:schemeClr val="accent3"/>
                </a:solidFill>
              </a:defRPr>
            </a:lvl2pPr>
            <a:lvl3pPr lvl="2">
              <a:spcBef>
                <a:spcPts val="800"/>
              </a:spcBef>
              <a:spcAft>
                <a:spcPts val="0"/>
              </a:spcAft>
              <a:buClr>
                <a:schemeClr val="accent3"/>
              </a:buClr>
              <a:buSzPts val="5900"/>
              <a:buNone/>
              <a:defRPr>
                <a:solidFill>
                  <a:schemeClr val="accent3"/>
                </a:solidFill>
              </a:defRPr>
            </a:lvl3pPr>
            <a:lvl4pPr lvl="3">
              <a:spcBef>
                <a:spcPts val="800"/>
              </a:spcBef>
              <a:spcAft>
                <a:spcPts val="0"/>
              </a:spcAft>
              <a:buClr>
                <a:schemeClr val="accent3"/>
              </a:buClr>
              <a:buSzPts val="5900"/>
              <a:buNone/>
              <a:defRPr>
                <a:solidFill>
                  <a:schemeClr val="accent3"/>
                </a:solidFill>
              </a:defRPr>
            </a:lvl4pPr>
            <a:lvl5pPr lvl="4">
              <a:spcBef>
                <a:spcPts val="800"/>
              </a:spcBef>
              <a:spcAft>
                <a:spcPts val="0"/>
              </a:spcAft>
              <a:buClr>
                <a:schemeClr val="accent3"/>
              </a:buClr>
              <a:buSzPts val="5900"/>
              <a:buNone/>
              <a:defRPr>
                <a:solidFill>
                  <a:schemeClr val="accent3"/>
                </a:solidFill>
              </a:defRPr>
            </a:lvl5pPr>
            <a:lvl6pPr lvl="5">
              <a:spcBef>
                <a:spcPts val="800"/>
              </a:spcBef>
              <a:spcAft>
                <a:spcPts val="0"/>
              </a:spcAft>
              <a:buClr>
                <a:schemeClr val="accent3"/>
              </a:buClr>
              <a:buSzPts val="5900"/>
              <a:buNone/>
              <a:defRPr sz="5900">
                <a:solidFill>
                  <a:schemeClr val="accent3"/>
                </a:solidFill>
              </a:defRPr>
            </a:lvl6pPr>
            <a:lvl7pPr lvl="6">
              <a:spcBef>
                <a:spcPts val="800"/>
              </a:spcBef>
              <a:spcAft>
                <a:spcPts val="0"/>
              </a:spcAft>
              <a:buClr>
                <a:schemeClr val="accent3"/>
              </a:buClr>
              <a:buSzPts val="5900"/>
              <a:buNone/>
              <a:defRPr sz="5900">
                <a:solidFill>
                  <a:schemeClr val="accent3"/>
                </a:solidFill>
              </a:defRPr>
            </a:lvl7pPr>
            <a:lvl8pPr lvl="7">
              <a:spcBef>
                <a:spcPts val="800"/>
              </a:spcBef>
              <a:spcAft>
                <a:spcPts val="0"/>
              </a:spcAft>
              <a:buClr>
                <a:schemeClr val="accent3"/>
              </a:buClr>
              <a:buSzPts val="5900"/>
              <a:buNone/>
              <a:defRPr sz="5900">
                <a:solidFill>
                  <a:schemeClr val="accent3"/>
                </a:solidFill>
              </a:defRPr>
            </a:lvl8pPr>
            <a:lvl9pPr lvl="8">
              <a:spcBef>
                <a:spcPts val="800"/>
              </a:spcBef>
              <a:spcAft>
                <a:spcPts val="0"/>
              </a:spcAft>
              <a:buClr>
                <a:schemeClr val="accent3"/>
              </a:buClr>
              <a:buSzPts val="5900"/>
              <a:buNone/>
              <a:defRPr sz="5900">
                <a:solidFill>
                  <a:schemeClr val="accent3"/>
                </a:solidFill>
              </a:defRPr>
            </a:lvl9pPr>
          </a:lstStyle>
          <a:p>
            <a:endParaRPr/>
          </a:p>
        </p:txBody>
      </p:sp>
      <p:sp>
        <p:nvSpPr>
          <p:cNvPr id="2878" name="Google Shape;2878;g3d1dd17324e_0_811"/>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79" name="Google Shape;2879;g3d1dd17324e_0_811"/>
          <p:cNvSpPr txBox="1">
            <a:spLocks noGrp="1"/>
          </p:cNvSpPr>
          <p:nvPr>
            <p:ph type="subTitle" idx="3"/>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2880" name="Google Shape;2880;g3d1dd17324e_0_811"/>
          <p:cNvSpPr txBox="1">
            <a:spLocks noGrp="1"/>
          </p:cNvSpPr>
          <p:nvPr>
            <p:ph type="body" idx="4"/>
          </p:nvPr>
        </p:nvSpPr>
        <p:spPr>
          <a:xfrm>
            <a:off x="7915650" y="2571750"/>
            <a:ext cx="3895500" cy="68580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2200"/>
              <a:buNone/>
              <a:defRPr sz="2200"/>
            </a:lvl1pPr>
            <a:lvl2pPr marL="914400" lvl="1" indent="-228600">
              <a:lnSpc>
                <a:spcPct val="110000"/>
              </a:lnSpc>
              <a:spcBef>
                <a:spcPts val="0"/>
              </a:spcBef>
              <a:spcAft>
                <a:spcPts val="0"/>
              </a:spcAft>
              <a:buSzPts val="2200"/>
              <a:buNone/>
              <a:defRPr sz="2200"/>
            </a:lvl2pPr>
            <a:lvl3pPr marL="1371600" lvl="2" indent="-228600">
              <a:lnSpc>
                <a:spcPct val="110000"/>
              </a:lnSpc>
              <a:spcBef>
                <a:spcPts val="0"/>
              </a:spcBef>
              <a:spcAft>
                <a:spcPts val="0"/>
              </a:spcAft>
              <a:buSzPts val="2200"/>
              <a:buNone/>
              <a:defRPr sz="2200"/>
            </a:lvl3pPr>
            <a:lvl4pPr marL="1828800" lvl="3" indent="-228600">
              <a:lnSpc>
                <a:spcPct val="110000"/>
              </a:lnSpc>
              <a:spcBef>
                <a:spcPts val="0"/>
              </a:spcBef>
              <a:spcAft>
                <a:spcPts val="0"/>
              </a:spcAft>
              <a:buSzPts val="2200"/>
              <a:buNone/>
              <a:defRPr sz="2200"/>
            </a:lvl4pPr>
            <a:lvl5pPr marL="2286000" lvl="4" indent="-228600">
              <a:lnSpc>
                <a:spcPct val="110000"/>
              </a:lnSpc>
              <a:spcBef>
                <a:spcPts val="0"/>
              </a:spcBef>
              <a:spcAft>
                <a:spcPts val="0"/>
              </a:spcAft>
              <a:buSzPts val="2200"/>
              <a:buNone/>
              <a:defRPr sz="2200"/>
            </a:lvl5pPr>
            <a:lvl6pPr marL="2743200" lvl="5" indent="-368300">
              <a:lnSpc>
                <a:spcPct val="110000"/>
              </a:lnSpc>
              <a:spcBef>
                <a:spcPts val="0"/>
              </a:spcBef>
              <a:spcAft>
                <a:spcPts val="0"/>
              </a:spcAft>
              <a:buSzPts val="2200"/>
              <a:buChar char="•"/>
              <a:defRPr sz="2200"/>
            </a:lvl6pPr>
            <a:lvl7pPr marL="3200400" lvl="6" indent="-368300">
              <a:lnSpc>
                <a:spcPct val="110000"/>
              </a:lnSpc>
              <a:spcBef>
                <a:spcPts val="0"/>
              </a:spcBef>
              <a:spcAft>
                <a:spcPts val="0"/>
              </a:spcAft>
              <a:buSzPts val="2200"/>
              <a:buChar char="•"/>
              <a:defRPr sz="2200"/>
            </a:lvl7pPr>
            <a:lvl8pPr marL="3657600" lvl="7" indent="-368300">
              <a:lnSpc>
                <a:spcPct val="110000"/>
              </a:lnSpc>
              <a:spcBef>
                <a:spcPts val="0"/>
              </a:spcBef>
              <a:spcAft>
                <a:spcPts val="0"/>
              </a:spcAft>
              <a:buSzPts val="2200"/>
              <a:buChar char="•"/>
              <a:defRPr sz="2200"/>
            </a:lvl8pPr>
            <a:lvl9pPr marL="4114800" lvl="8" indent="-368300">
              <a:lnSpc>
                <a:spcPct val="110000"/>
              </a:lnSpc>
              <a:spcBef>
                <a:spcPts val="0"/>
              </a:spcBef>
              <a:spcAft>
                <a:spcPts val="0"/>
              </a:spcAft>
              <a:buSzPts val="2200"/>
              <a:buChar char="•"/>
              <a:defRPr sz="2200"/>
            </a:lvl9pPr>
          </a:lstStyle>
          <a:p>
            <a:endParaRPr/>
          </a:p>
        </p:txBody>
      </p:sp>
      <p:sp>
        <p:nvSpPr>
          <p:cNvPr id="2881" name="Google Shape;2881;g3d1dd17324e_0_811"/>
          <p:cNvSpPr txBox="1">
            <a:spLocks noGrp="1"/>
          </p:cNvSpPr>
          <p:nvPr>
            <p:ph type="body" idx="5"/>
          </p:nvPr>
        </p:nvSpPr>
        <p:spPr>
          <a:xfrm>
            <a:off x="13506450" y="2571750"/>
            <a:ext cx="3895500" cy="68580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2200"/>
              <a:buNone/>
              <a:defRPr sz="2200"/>
            </a:lvl1pPr>
            <a:lvl2pPr marL="914400" lvl="1" indent="-228600">
              <a:lnSpc>
                <a:spcPct val="110000"/>
              </a:lnSpc>
              <a:spcBef>
                <a:spcPts val="0"/>
              </a:spcBef>
              <a:spcAft>
                <a:spcPts val="0"/>
              </a:spcAft>
              <a:buSzPts val="2200"/>
              <a:buNone/>
              <a:defRPr sz="2200"/>
            </a:lvl2pPr>
            <a:lvl3pPr marL="1371600" lvl="2" indent="-228600">
              <a:lnSpc>
                <a:spcPct val="110000"/>
              </a:lnSpc>
              <a:spcBef>
                <a:spcPts val="0"/>
              </a:spcBef>
              <a:spcAft>
                <a:spcPts val="0"/>
              </a:spcAft>
              <a:buSzPts val="2200"/>
              <a:buNone/>
              <a:defRPr sz="2200"/>
            </a:lvl3pPr>
            <a:lvl4pPr marL="1828800" lvl="3" indent="-228600">
              <a:lnSpc>
                <a:spcPct val="110000"/>
              </a:lnSpc>
              <a:spcBef>
                <a:spcPts val="0"/>
              </a:spcBef>
              <a:spcAft>
                <a:spcPts val="0"/>
              </a:spcAft>
              <a:buSzPts val="2200"/>
              <a:buNone/>
              <a:defRPr sz="2200"/>
            </a:lvl4pPr>
            <a:lvl5pPr marL="2286000" lvl="4" indent="-228600">
              <a:lnSpc>
                <a:spcPct val="110000"/>
              </a:lnSpc>
              <a:spcBef>
                <a:spcPts val="0"/>
              </a:spcBef>
              <a:spcAft>
                <a:spcPts val="0"/>
              </a:spcAft>
              <a:buSzPts val="2200"/>
              <a:buNone/>
              <a:defRPr sz="2200"/>
            </a:lvl5pPr>
            <a:lvl6pPr marL="2743200" lvl="5" indent="-368300">
              <a:lnSpc>
                <a:spcPct val="110000"/>
              </a:lnSpc>
              <a:spcBef>
                <a:spcPts val="0"/>
              </a:spcBef>
              <a:spcAft>
                <a:spcPts val="0"/>
              </a:spcAft>
              <a:buSzPts val="2200"/>
              <a:buChar char="•"/>
              <a:defRPr sz="2200"/>
            </a:lvl6pPr>
            <a:lvl7pPr marL="3200400" lvl="6" indent="-368300">
              <a:lnSpc>
                <a:spcPct val="110000"/>
              </a:lnSpc>
              <a:spcBef>
                <a:spcPts val="0"/>
              </a:spcBef>
              <a:spcAft>
                <a:spcPts val="0"/>
              </a:spcAft>
              <a:buSzPts val="2200"/>
              <a:buChar char="•"/>
              <a:defRPr sz="2200"/>
            </a:lvl7pPr>
            <a:lvl8pPr marL="3657600" lvl="7" indent="-368300">
              <a:lnSpc>
                <a:spcPct val="110000"/>
              </a:lnSpc>
              <a:spcBef>
                <a:spcPts val="0"/>
              </a:spcBef>
              <a:spcAft>
                <a:spcPts val="0"/>
              </a:spcAft>
              <a:buSzPts val="2200"/>
              <a:buChar char="•"/>
              <a:defRPr sz="2200"/>
            </a:lvl8pPr>
            <a:lvl9pPr marL="4114800" lvl="8" indent="-368300">
              <a:lnSpc>
                <a:spcPct val="110000"/>
              </a:lnSpc>
              <a:spcBef>
                <a:spcPts val="0"/>
              </a:spcBef>
              <a:spcAft>
                <a:spcPts val="0"/>
              </a:spcAft>
              <a:buSzPts val="2200"/>
              <a:buChar char="•"/>
              <a:defRPr sz="2200"/>
            </a:lvl9pPr>
          </a:lstStyle>
          <a:p>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Title and Subtitle">
  <p:cSld name="Agenda_1">
    <p:spTree>
      <p:nvGrpSpPr>
        <p:cNvPr id="1" name="Shape 2882"/>
        <p:cNvGrpSpPr/>
        <p:nvPr/>
      </p:nvGrpSpPr>
      <p:grpSpPr>
        <a:xfrm>
          <a:off x="0" y="0"/>
          <a:ext cx="0" cy="0"/>
          <a:chOff x="0" y="0"/>
          <a:chExt cx="0" cy="0"/>
        </a:xfrm>
      </p:grpSpPr>
      <p:sp>
        <p:nvSpPr>
          <p:cNvPr id="2883" name="Google Shape;2883;g3d1dd17324e_0_819"/>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884" name="Google Shape;2884;g3d1dd17324e_0_819"/>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2885" name="Google Shape;2885;g3d1dd17324e_0_819"/>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86" name="Google Shape;2886;g3d1dd17324e_0_819"/>
          <p:cNvSpPr txBox="1">
            <a:spLocks noGrp="1"/>
          </p:cNvSpPr>
          <p:nvPr>
            <p:ph type="subTitle" idx="2"/>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1_Mission">
  <p:cSld name="SECTION_HEADER_2_1_2_1_1">
    <p:spTree>
      <p:nvGrpSpPr>
        <p:cNvPr id="1" name="Shape 302"/>
        <p:cNvGrpSpPr/>
        <p:nvPr/>
      </p:nvGrpSpPr>
      <p:grpSpPr>
        <a:xfrm>
          <a:off x="0" y="0"/>
          <a:ext cx="0" cy="0"/>
          <a:chOff x="0" y="0"/>
          <a:chExt cx="0" cy="0"/>
        </a:xfrm>
      </p:grpSpPr>
      <p:sp>
        <p:nvSpPr>
          <p:cNvPr id="303" name="Google Shape;303;p164"/>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304" name="Google Shape;304;p164"/>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
        <p:nvSpPr>
          <p:cNvPr id="305" name="Google Shape;305;p16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Text and Image">
  <p:cSld name="Agenda_1_1">
    <p:spTree>
      <p:nvGrpSpPr>
        <p:cNvPr id="1" name="Shape 2887"/>
        <p:cNvGrpSpPr/>
        <p:nvPr/>
      </p:nvGrpSpPr>
      <p:grpSpPr>
        <a:xfrm>
          <a:off x="0" y="0"/>
          <a:ext cx="0" cy="0"/>
          <a:chOff x="0" y="0"/>
          <a:chExt cx="0" cy="0"/>
        </a:xfrm>
      </p:grpSpPr>
      <p:sp>
        <p:nvSpPr>
          <p:cNvPr id="2888" name="Google Shape;2888;g3d1dd17324e_0_824"/>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889" name="Google Shape;2889;g3d1dd17324e_0_824"/>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2890" name="Google Shape;2890;g3d1dd17324e_0_824"/>
          <p:cNvSpPr>
            <a:spLocks noGrp="1"/>
          </p:cNvSpPr>
          <p:nvPr>
            <p:ph type="pic" idx="2"/>
          </p:nvPr>
        </p:nvSpPr>
        <p:spPr>
          <a:xfrm>
            <a:off x="9283446" y="0"/>
            <a:ext cx="9004500" cy="10287000"/>
          </a:xfrm>
          <a:prstGeom prst="rect">
            <a:avLst/>
          </a:prstGeom>
          <a:solidFill>
            <a:schemeClr val="lt2"/>
          </a:solidFill>
          <a:ln>
            <a:noFill/>
          </a:ln>
        </p:spPr>
      </p:sp>
      <p:sp>
        <p:nvSpPr>
          <p:cNvPr id="2891" name="Google Shape;2891;g3d1dd17324e_0_824"/>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92" name="Google Shape;2892;g3d1dd17324e_0_824"/>
          <p:cNvSpPr txBox="1">
            <a:spLocks noGrp="1"/>
          </p:cNvSpPr>
          <p:nvPr>
            <p:ph type="subTitle" idx="3"/>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2893" name="Google Shape;2893;g3d1dd17324e_0_824"/>
          <p:cNvSpPr txBox="1">
            <a:spLocks noGrp="1"/>
          </p:cNvSpPr>
          <p:nvPr>
            <p:ph type="body" idx="4"/>
          </p:nvPr>
        </p:nvSpPr>
        <p:spPr>
          <a:xfrm>
            <a:off x="863719" y="5143500"/>
            <a:ext cx="7019400" cy="3429000"/>
          </a:xfrm>
          <a:prstGeom prst="rect">
            <a:avLst/>
          </a:prstGeom>
        </p:spPr>
        <p:txBody>
          <a:bodyPr spcFirstLastPara="1" wrap="square" lIns="0" tIns="0" rIns="0" bIns="0" anchor="t" anchorCtr="0">
            <a:noAutofit/>
          </a:bodyPr>
          <a:lstStyle>
            <a:lvl1pPr marL="457200" lvl="0" indent="-228600">
              <a:lnSpc>
                <a:spcPct val="100000"/>
              </a:lnSpc>
              <a:spcBef>
                <a:spcPts val="1500"/>
              </a:spcBef>
              <a:spcAft>
                <a:spcPts val="0"/>
              </a:spcAft>
              <a:buSzPts val="2900"/>
              <a:buNone/>
              <a:defRPr sz="2900"/>
            </a:lvl1pPr>
            <a:lvl2pPr marL="914400" lvl="1" indent="-228600">
              <a:lnSpc>
                <a:spcPct val="100000"/>
              </a:lnSpc>
              <a:spcBef>
                <a:spcPts val="800"/>
              </a:spcBef>
              <a:spcAft>
                <a:spcPts val="0"/>
              </a:spcAft>
              <a:buSzPts val="2900"/>
              <a:buNone/>
              <a:defRPr sz="2900"/>
            </a:lvl2pPr>
            <a:lvl3pPr marL="1371600" lvl="2" indent="-228600">
              <a:lnSpc>
                <a:spcPct val="100000"/>
              </a:lnSpc>
              <a:spcBef>
                <a:spcPts val="800"/>
              </a:spcBef>
              <a:spcAft>
                <a:spcPts val="0"/>
              </a:spcAft>
              <a:buSzPts val="2900"/>
              <a:buNone/>
              <a:defRPr sz="2900"/>
            </a:lvl3pPr>
            <a:lvl4pPr marL="1828800" lvl="3" indent="-228600">
              <a:lnSpc>
                <a:spcPct val="100000"/>
              </a:lnSpc>
              <a:spcBef>
                <a:spcPts val="800"/>
              </a:spcBef>
              <a:spcAft>
                <a:spcPts val="0"/>
              </a:spcAft>
              <a:buSzPts val="2900"/>
              <a:buNone/>
              <a:defRPr sz="2900"/>
            </a:lvl4pPr>
            <a:lvl5pPr marL="2286000" lvl="4" indent="-228600">
              <a:lnSpc>
                <a:spcPct val="100000"/>
              </a:lnSpc>
              <a:spcBef>
                <a:spcPts val="800"/>
              </a:spcBef>
              <a:spcAft>
                <a:spcPts val="0"/>
              </a:spcAft>
              <a:buSzPts val="2900"/>
              <a:buNone/>
              <a:defRPr sz="2900"/>
            </a:lvl5pPr>
            <a:lvl6pPr marL="2743200" lvl="5" indent="-412750">
              <a:lnSpc>
                <a:spcPct val="100000"/>
              </a:lnSpc>
              <a:spcBef>
                <a:spcPts val="800"/>
              </a:spcBef>
              <a:spcAft>
                <a:spcPts val="0"/>
              </a:spcAft>
              <a:buSzPts val="2900"/>
              <a:buChar char="•"/>
              <a:defRPr sz="2900"/>
            </a:lvl6pPr>
            <a:lvl7pPr marL="3200400" lvl="6" indent="-412750">
              <a:lnSpc>
                <a:spcPct val="100000"/>
              </a:lnSpc>
              <a:spcBef>
                <a:spcPts val="800"/>
              </a:spcBef>
              <a:spcAft>
                <a:spcPts val="0"/>
              </a:spcAft>
              <a:buSzPts val="2900"/>
              <a:buChar char="•"/>
              <a:defRPr sz="2900"/>
            </a:lvl7pPr>
            <a:lvl8pPr marL="3657600" lvl="7" indent="-412750">
              <a:lnSpc>
                <a:spcPct val="100000"/>
              </a:lnSpc>
              <a:spcBef>
                <a:spcPts val="800"/>
              </a:spcBef>
              <a:spcAft>
                <a:spcPts val="0"/>
              </a:spcAft>
              <a:buSzPts val="2900"/>
              <a:buChar char="•"/>
              <a:defRPr sz="2900"/>
            </a:lvl8pPr>
            <a:lvl9pPr marL="4114800" lvl="8" indent="-412750">
              <a:lnSpc>
                <a:spcPct val="100000"/>
              </a:lnSpc>
              <a:spcBef>
                <a:spcPts val="800"/>
              </a:spcBef>
              <a:spcAft>
                <a:spcPts val="0"/>
              </a:spcAft>
              <a:buSzPts val="2900"/>
              <a:buChar char="•"/>
              <a:defRPr sz="2900"/>
            </a:lvl9pPr>
          </a:lstStyle>
          <a:p>
            <a:endParaRPr/>
          </a:p>
        </p:txBody>
      </p:sp>
      <p:sp>
        <p:nvSpPr>
          <p:cNvPr id="2894" name="Google Shape;2894;g3d1dd17324e_0_824"/>
          <p:cNvSpPr txBox="1">
            <a:spLocks noGrp="1"/>
          </p:cNvSpPr>
          <p:nvPr>
            <p:ph type="body" idx="5"/>
          </p:nvPr>
        </p:nvSpPr>
        <p:spPr>
          <a:xfrm>
            <a:off x="863719" y="2571750"/>
            <a:ext cx="7019400" cy="1714500"/>
          </a:xfrm>
          <a:prstGeom prst="rect">
            <a:avLst/>
          </a:prstGeom>
        </p:spPr>
        <p:txBody>
          <a:bodyPr spcFirstLastPara="1" wrap="square" lIns="0" tIns="0" rIns="0" bIns="0" anchor="t" anchorCtr="0">
            <a:noAutofit/>
          </a:bodyPr>
          <a:lstStyle>
            <a:lvl1pPr marL="457200" lvl="0" indent="-228600">
              <a:lnSpc>
                <a:spcPct val="100000"/>
              </a:lnSpc>
              <a:spcBef>
                <a:spcPts val="1500"/>
              </a:spcBef>
              <a:spcAft>
                <a:spcPts val="0"/>
              </a:spcAft>
              <a:buSzPts val="5900"/>
              <a:buNone/>
              <a:defRPr/>
            </a:lvl1pPr>
            <a:lvl2pPr marL="914400" lvl="1" indent="-228600">
              <a:lnSpc>
                <a:spcPct val="100000"/>
              </a:lnSpc>
              <a:spcBef>
                <a:spcPts val="800"/>
              </a:spcBef>
              <a:spcAft>
                <a:spcPts val="0"/>
              </a:spcAft>
              <a:buSzPts val="5900"/>
              <a:buNone/>
              <a:defRPr/>
            </a:lvl2pPr>
            <a:lvl3pPr marL="1371600" lvl="2" indent="-228600">
              <a:lnSpc>
                <a:spcPct val="100000"/>
              </a:lnSpc>
              <a:spcBef>
                <a:spcPts val="800"/>
              </a:spcBef>
              <a:spcAft>
                <a:spcPts val="0"/>
              </a:spcAft>
              <a:buSzPts val="5900"/>
              <a:buNone/>
              <a:defRPr/>
            </a:lvl3pPr>
            <a:lvl4pPr marL="1828800" lvl="3" indent="-228600">
              <a:lnSpc>
                <a:spcPct val="100000"/>
              </a:lnSpc>
              <a:spcBef>
                <a:spcPts val="800"/>
              </a:spcBef>
              <a:spcAft>
                <a:spcPts val="0"/>
              </a:spcAft>
              <a:buSzPts val="5900"/>
              <a:buNone/>
              <a:defRPr/>
            </a:lvl4pPr>
            <a:lvl5pPr marL="2286000" lvl="4" indent="-228600">
              <a:lnSpc>
                <a:spcPct val="100000"/>
              </a:lnSpc>
              <a:spcBef>
                <a:spcPts val="800"/>
              </a:spcBef>
              <a:spcAft>
                <a:spcPts val="0"/>
              </a:spcAft>
              <a:buSzPts val="5900"/>
              <a:buNone/>
              <a:defRPr/>
            </a:lvl5pPr>
            <a:lvl6pPr marL="2743200" lvl="5" indent="-603250">
              <a:lnSpc>
                <a:spcPct val="100000"/>
              </a:lnSpc>
              <a:spcBef>
                <a:spcPts val="800"/>
              </a:spcBef>
              <a:spcAft>
                <a:spcPts val="0"/>
              </a:spcAft>
              <a:buSzPts val="5900"/>
              <a:buChar char="•"/>
              <a:defRPr sz="5900"/>
            </a:lvl6pPr>
            <a:lvl7pPr marL="3200400" lvl="6" indent="-603250">
              <a:lnSpc>
                <a:spcPct val="100000"/>
              </a:lnSpc>
              <a:spcBef>
                <a:spcPts val="800"/>
              </a:spcBef>
              <a:spcAft>
                <a:spcPts val="0"/>
              </a:spcAft>
              <a:buSzPts val="5900"/>
              <a:buChar char="•"/>
              <a:defRPr sz="5900"/>
            </a:lvl7pPr>
            <a:lvl8pPr marL="3657600" lvl="7" indent="-603250">
              <a:lnSpc>
                <a:spcPct val="100000"/>
              </a:lnSpc>
              <a:spcBef>
                <a:spcPts val="800"/>
              </a:spcBef>
              <a:spcAft>
                <a:spcPts val="0"/>
              </a:spcAft>
              <a:buSzPts val="5900"/>
              <a:buChar char="•"/>
              <a:defRPr sz="5900"/>
            </a:lvl8pPr>
            <a:lvl9pPr marL="4114800" lvl="8" indent="-603250">
              <a:lnSpc>
                <a:spcPct val="100000"/>
              </a:lnSpc>
              <a:spcBef>
                <a:spcPts val="800"/>
              </a:spcBef>
              <a:spcAft>
                <a:spcPts val="0"/>
              </a:spcAft>
              <a:buSzPts val="5900"/>
              <a:buChar char="•"/>
              <a:defRPr sz="5900"/>
            </a:lvl9pPr>
          </a:lstStyle>
          <a:p>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Text and Three Images">
  <p:cSld name="Agenda_1_1_1">
    <p:spTree>
      <p:nvGrpSpPr>
        <p:cNvPr id="1" name="Shape 2895"/>
        <p:cNvGrpSpPr/>
        <p:nvPr/>
      </p:nvGrpSpPr>
      <p:grpSpPr>
        <a:xfrm>
          <a:off x="0" y="0"/>
          <a:ext cx="0" cy="0"/>
          <a:chOff x="0" y="0"/>
          <a:chExt cx="0" cy="0"/>
        </a:xfrm>
      </p:grpSpPr>
      <p:sp>
        <p:nvSpPr>
          <p:cNvPr id="2896" name="Google Shape;2896;g3d1dd17324e_0_832"/>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897" name="Google Shape;2897;g3d1dd17324e_0_832"/>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2898" name="Google Shape;2898;g3d1dd17324e_0_832"/>
          <p:cNvSpPr>
            <a:spLocks noGrp="1"/>
          </p:cNvSpPr>
          <p:nvPr>
            <p:ph type="pic" idx="2"/>
          </p:nvPr>
        </p:nvSpPr>
        <p:spPr>
          <a:xfrm>
            <a:off x="7879842" y="2571750"/>
            <a:ext cx="4649700" cy="2928300"/>
          </a:xfrm>
          <a:prstGeom prst="rect">
            <a:avLst/>
          </a:prstGeom>
          <a:solidFill>
            <a:schemeClr val="lt2"/>
          </a:solidFill>
          <a:ln>
            <a:noFill/>
          </a:ln>
        </p:spPr>
      </p:sp>
      <p:sp>
        <p:nvSpPr>
          <p:cNvPr id="2899" name="Google Shape;2899;g3d1dd17324e_0_832"/>
          <p:cNvSpPr>
            <a:spLocks noGrp="1"/>
          </p:cNvSpPr>
          <p:nvPr>
            <p:ph type="pic" idx="3"/>
          </p:nvPr>
        </p:nvSpPr>
        <p:spPr>
          <a:xfrm>
            <a:off x="12673594" y="2571750"/>
            <a:ext cx="4759500" cy="6007500"/>
          </a:xfrm>
          <a:prstGeom prst="rect">
            <a:avLst/>
          </a:prstGeom>
          <a:solidFill>
            <a:schemeClr val="lt2"/>
          </a:solidFill>
          <a:ln>
            <a:noFill/>
          </a:ln>
        </p:spPr>
      </p:sp>
      <p:sp>
        <p:nvSpPr>
          <p:cNvPr id="2900" name="Google Shape;2900;g3d1dd17324e_0_832"/>
          <p:cNvSpPr>
            <a:spLocks noGrp="1"/>
          </p:cNvSpPr>
          <p:nvPr>
            <p:ph type="pic" idx="4"/>
          </p:nvPr>
        </p:nvSpPr>
        <p:spPr>
          <a:xfrm>
            <a:off x="7879842" y="5637276"/>
            <a:ext cx="4649700" cy="2928300"/>
          </a:xfrm>
          <a:prstGeom prst="rect">
            <a:avLst/>
          </a:prstGeom>
          <a:solidFill>
            <a:schemeClr val="lt2"/>
          </a:solidFill>
          <a:ln>
            <a:noFill/>
          </a:ln>
        </p:spPr>
      </p:sp>
      <p:sp>
        <p:nvSpPr>
          <p:cNvPr id="2901" name="Google Shape;2901;g3d1dd17324e_0_832"/>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02" name="Google Shape;2902;g3d1dd17324e_0_832"/>
          <p:cNvSpPr txBox="1">
            <a:spLocks noGrp="1"/>
          </p:cNvSpPr>
          <p:nvPr>
            <p:ph type="subTitle" idx="5"/>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2903" name="Google Shape;2903;g3d1dd17324e_0_832"/>
          <p:cNvSpPr txBox="1">
            <a:spLocks noGrp="1"/>
          </p:cNvSpPr>
          <p:nvPr>
            <p:ph type="body" idx="6"/>
          </p:nvPr>
        </p:nvSpPr>
        <p:spPr>
          <a:xfrm>
            <a:off x="863719" y="2565056"/>
            <a:ext cx="5615700" cy="6007500"/>
          </a:xfrm>
          <a:prstGeom prst="rect">
            <a:avLst/>
          </a:prstGeom>
        </p:spPr>
        <p:txBody>
          <a:bodyPr spcFirstLastPara="1" wrap="square" lIns="0" tIns="0" rIns="0" bIns="0" anchor="t" anchorCtr="0">
            <a:noAutofit/>
          </a:bodyPr>
          <a:lstStyle>
            <a:lvl1pPr marL="457200" lvl="0" indent="-228600">
              <a:lnSpc>
                <a:spcPct val="100000"/>
              </a:lnSpc>
              <a:spcBef>
                <a:spcPts val="1500"/>
              </a:spcBef>
              <a:spcAft>
                <a:spcPts val="0"/>
              </a:spcAft>
              <a:buSzPts val="2900"/>
              <a:buNone/>
              <a:defRPr sz="2900"/>
            </a:lvl1pPr>
            <a:lvl2pPr marL="914400" lvl="1" indent="-228600">
              <a:lnSpc>
                <a:spcPct val="100000"/>
              </a:lnSpc>
              <a:spcBef>
                <a:spcPts val="800"/>
              </a:spcBef>
              <a:spcAft>
                <a:spcPts val="0"/>
              </a:spcAft>
              <a:buSzPts val="2900"/>
              <a:buNone/>
              <a:defRPr sz="2900"/>
            </a:lvl2pPr>
            <a:lvl3pPr marL="1371600" lvl="2" indent="-228600">
              <a:lnSpc>
                <a:spcPct val="100000"/>
              </a:lnSpc>
              <a:spcBef>
                <a:spcPts val="800"/>
              </a:spcBef>
              <a:spcAft>
                <a:spcPts val="0"/>
              </a:spcAft>
              <a:buSzPts val="2900"/>
              <a:buNone/>
              <a:defRPr sz="2900"/>
            </a:lvl3pPr>
            <a:lvl4pPr marL="1828800" lvl="3" indent="-228600">
              <a:lnSpc>
                <a:spcPct val="100000"/>
              </a:lnSpc>
              <a:spcBef>
                <a:spcPts val="800"/>
              </a:spcBef>
              <a:spcAft>
                <a:spcPts val="0"/>
              </a:spcAft>
              <a:buSzPts val="2900"/>
              <a:buNone/>
              <a:defRPr sz="2900"/>
            </a:lvl4pPr>
            <a:lvl5pPr marL="2286000" lvl="4" indent="-228600">
              <a:lnSpc>
                <a:spcPct val="100000"/>
              </a:lnSpc>
              <a:spcBef>
                <a:spcPts val="800"/>
              </a:spcBef>
              <a:spcAft>
                <a:spcPts val="0"/>
              </a:spcAft>
              <a:buSzPts val="2900"/>
              <a:buNone/>
              <a:defRPr sz="2900"/>
            </a:lvl5pPr>
            <a:lvl6pPr marL="2743200" lvl="5" indent="-412750">
              <a:lnSpc>
                <a:spcPct val="100000"/>
              </a:lnSpc>
              <a:spcBef>
                <a:spcPts val="800"/>
              </a:spcBef>
              <a:spcAft>
                <a:spcPts val="0"/>
              </a:spcAft>
              <a:buSzPts val="2900"/>
              <a:buChar char="•"/>
              <a:defRPr sz="2900"/>
            </a:lvl6pPr>
            <a:lvl7pPr marL="3200400" lvl="6" indent="-412750">
              <a:lnSpc>
                <a:spcPct val="100000"/>
              </a:lnSpc>
              <a:spcBef>
                <a:spcPts val="800"/>
              </a:spcBef>
              <a:spcAft>
                <a:spcPts val="0"/>
              </a:spcAft>
              <a:buSzPts val="2900"/>
              <a:buChar char="•"/>
              <a:defRPr sz="2900"/>
            </a:lvl7pPr>
            <a:lvl8pPr marL="3657600" lvl="7" indent="-412750">
              <a:lnSpc>
                <a:spcPct val="100000"/>
              </a:lnSpc>
              <a:spcBef>
                <a:spcPts val="800"/>
              </a:spcBef>
              <a:spcAft>
                <a:spcPts val="0"/>
              </a:spcAft>
              <a:buSzPts val="2900"/>
              <a:buChar char="•"/>
              <a:defRPr sz="2900"/>
            </a:lvl8pPr>
            <a:lvl9pPr marL="4114800" lvl="8" indent="-412750">
              <a:lnSpc>
                <a:spcPct val="100000"/>
              </a:lnSpc>
              <a:spcBef>
                <a:spcPts val="800"/>
              </a:spcBef>
              <a:spcAft>
                <a:spcPts val="0"/>
              </a:spcAft>
              <a:buSzPts val="2900"/>
              <a:buChar char="•"/>
              <a:defRPr sz="2900"/>
            </a:lvl9pPr>
          </a:lstStyle>
          <a:p>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Text and One Image 1">
  <p:cSld name="Agenda_1_1_1_1">
    <p:spTree>
      <p:nvGrpSpPr>
        <p:cNvPr id="1" name="Shape 2904"/>
        <p:cNvGrpSpPr/>
        <p:nvPr/>
      </p:nvGrpSpPr>
      <p:grpSpPr>
        <a:xfrm>
          <a:off x="0" y="0"/>
          <a:ext cx="0" cy="0"/>
          <a:chOff x="0" y="0"/>
          <a:chExt cx="0" cy="0"/>
        </a:xfrm>
      </p:grpSpPr>
      <p:sp>
        <p:nvSpPr>
          <p:cNvPr id="2905" name="Google Shape;2905;g3d1dd17324e_0_841"/>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906" name="Google Shape;2906;g3d1dd17324e_0_841"/>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2907" name="Google Shape;2907;g3d1dd17324e_0_841"/>
          <p:cNvSpPr>
            <a:spLocks noGrp="1"/>
          </p:cNvSpPr>
          <p:nvPr>
            <p:ph type="pic" idx="2"/>
          </p:nvPr>
        </p:nvSpPr>
        <p:spPr>
          <a:xfrm>
            <a:off x="7879842" y="2571750"/>
            <a:ext cx="9546300" cy="6000900"/>
          </a:xfrm>
          <a:prstGeom prst="rect">
            <a:avLst/>
          </a:prstGeom>
          <a:solidFill>
            <a:schemeClr val="lt2"/>
          </a:solidFill>
          <a:ln>
            <a:noFill/>
          </a:ln>
        </p:spPr>
      </p:sp>
      <p:sp>
        <p:nvSpPr>
          <p:cNvPr id="2908" name="Google Shape;2908;g3d1dd17324e_0_841"/>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09" name="Google Shape;2909;g3d1dd17324e_0_841"/>
          <p:cNvSpPr txBox="1">
            <a:spLocks noGrp="1"/>
          </p:cNvSpPr>
          <p:nvPr>
            <p:ph type="subTitle" idx="3"/>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2910" name="Google Shape;2910;g3d1dd17324e_0_841"/>
          <p:cNvSpPr txBox="1">
            <a:spLocks noGrp="1"/>
          </p:cNvSpPr>
          <p:nvPr>
            <p:ph type="body" idx="4"/>
          </p:nvPr>
        </p:nvSpPr>
        <p:spPr>
          <a:xfrm>
            <a:off x="863719" y="2565056"/>
            <a:ext cx="5615700" cy="6007500"/>
          </a:xfrm>
          <a:prstGeom prst="rect">
            <a:avLst/>
          </a:prstGeom>
        </p:spPr>
        <p:txBody>
          <a:bodyPr spcFirstLastPara="1" wrap="square" lIns="0" tIns="0" rIns="0" bIns="0" anchor="t" anchorCtr="0">
            <a:noAutofit/>
          </a:bodyPr>
          <a:lstStyle>
            <a:lvl1pPr marL="457200" lvl="0" indent="-228600">
              <a:lnSpc>
                <a:spcPct val="100000"/>
              </a:lnSpc>
              <a:spcBef>
                <a:spcPts val="1500"/>
              </a:spcBef>
              <a:spcAft>
                <a:spcPts val="0"/>
              </a:spcAft>
              <a:buSzPts val="2900"/>
              <a:buNone/>
              <a:defRPr sz="2900"/>
            </a:lvl1pPr>
            <a:lvl2pPr marL="914400" lvl="1" indent="-228600">
              <a:lnSpc>
                <a:spcPct val="100000"/>
              </a:lnSpc>
              <a:spcBef>
                <a:spcPts val="800"/>
              </a:spcBef>
              <a:spcAft>
                <a:spcPts val="0"/>
              </a:spcAft>
              <a:buSzPts val="2900"/>
              <a:buNone/>
              <a:defRPr sz="2900"/>
            </a:lvl2pPr>
            <a:lvl3pPr marL="1371600" lvl="2" indent="-228600">
              <a:lnSpc>
                <a:spcPct val="100000"/>
              </a:lnSpc>
              <a:spcBef>
                <a:spcPts val="800"/>
              </a:spcBef>
              <a:spcAft>
                <a:spcPts val="0"/>
              </a:spcAft>
              <a:buSzPts val="2900"/>
              <a:buNone/>
              <a:defRPr sz="2900"/>
            </a:lvl3pPr>
            <a:lvl4pPr marL="1828800" lvl="3" indent="-228600">
              <a:lnSpc>
                <a:spcPct val="100000"/>
              </a:lnSpc>
              <a:spcBef>
                <a:spcPts val="800"/>
              </a:spcBef>
              <a:spcAft>
                <a:spcPts val="0"/>
              </a:spcAft>
              <a:buSzPts val="2900"/>
              <a:buNone/>
              <a:defRPr sz="2900"/>
            </a:lvl4pPr>
            <a:lvl5pPr marL="2286000" lvl="4" indent="-228600">
              <a:lnSpc>
                <a:spcPct val="100000"/>
              </a:lnSpc>
              <a:spcBef>
                <a:spcPts val="800"/>
              </a:spcBef>
              <a:spcAft>
                <a:spcPts val="0"/>
              </a:spcAft>
              <a:buSzPts val="2900"/>
              <a:buNone/>
              <a:defRPr sz="2900"/>
            </a:lvl5pPr>
            <a:lvl6pPr marL="2743200" lvl="5" indent="-412750">
              <a:lnSpc>
                <a:spcPct val="100000"/>
              </a:lnSpc>
              <a:spcBef>
                <a:spcPts val="800"/>
              </a:spcBef>
              <a:spcAft>
                <a:spcPts val="0"/>
              </a:spcAft>
              <a:buSzPts val="2900"/>
              <a:buChar char="•"/>
              <a:defRPr sz="2900"/>
            </a:lvl6pPr>
            <a:lvl7pPr marL="3200400" lvl="6" indent="-412750">
              <a:lnSpc>
                <a:spcPct val="100000"/>
              </a:lnSpc>
              <a:spcBef>
                <a:spcPts val="800"/>
              </a:spcBef>
              <a:spcAft>
                <a:spcPts val="0"/>
              </a:spcAft>
              <a:buSzPts val="2900"/>
              <a:buChar char="•"/>
              <a:defRPr sz="2900"/>
            </a:lvl7pPr>
            <a:lvl8pPr marL="3657600" lvl="7" indent="-412750">
              <a:lnSpc>
                <a:spcPct val="100000"/>
              </a:lnSpc>
              <a:spcBef>
                <a:spcPts val="800"/>
              </a:spcBef>
              <a:spcAft>
                <a:spcPts val="0"/>
              </a:spcAft>
              <a:buSzPts val="2900"/>
              <a:buChar char="•"/>
              <a:defRPr sz="2900"/>
            </a:lvl8pPr>
            <a:lvl9pPr marL="4114800" lvl="8" indent="-412750">
              <a:lnSpc>
                <a:spcPct val="100000"/>
              </a:lnSpc>
              <a:spcBef>
                <a:spcPts val="800"/>
              </a:spcBef>
              <a:spcAft>
                <a:spcPts val="0"/>
              </a:spcAft>
              <a:buSzPts val="2900"/>
              <a:buChar char="•"/>
              <a:defRPr sz="2900"/>
            </a:lvl9pPr>
          </a:lstStyle>
          <a:p>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Title Text and Five Images ">
  <p:cSld name="Agenda_1_1_1_1_2">
    <p:spTree>
      <p:nvGrpSpPr>
        <p:cNvPr id="1" name="Shape 2911"/>
        <p:cNvGrpSpPr/>
        <p:nvPr/>
      </p:nvGrpSpPr>
      <p:grpSpPr>
        <a:xfrm>
          <a:off x="0" y="0"/>
          <a:ext cx="0" cy="0"/>
          <a:chOff x="0" y="0"/>
          <a:chExt cx="0" cy="0"/>
        </a:xfrm>
      </p:grpSpPr>
      <p:sp>
        <p:nvSpPr>
          <p:cNvPr id="2912" name="Google Shape;2912;g3d1dd17324e_0_848"/>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913" name="Google Shape;2913;g3d1dd17324e_0_848"/>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2914" name="Google Shape;2914;g3d1dd17324e_0_848"/>
          <p:cNvSpPr>
            <a:spLocks noGrp="1"/>
          </p:cNvSpPr>
          <p:nvPr>
            <p:ph type="pic" idx="2"/>
          </p:nvPr>
        </p:nvSpPr>
        <p:spPr>
          <a:xfrm>
            <a:off x="6473954" y="857250"/>
            <a:ext cx="2667900" cy="2894100"/>
          </a:xfrm>
          <a:prstGeom prst="rect">
            <a:avLst/>
          </a:prstGeom>
          <a:solidFill>
            <a:schemeClr val="lt2"/>
          </a:solidFill>
          <a:ln>
            <a:noFill/>
          </a:ln>
        </p:spPr>
      </p:sp>
      <p:sp>
        <p:nvSpPr>
          <p:cNvPr id="2915" name="Google Shape;2915;g3d1dd17324e_0_848"/>
          <p:cNvSpPr>
            <a:spLocks noGrp="1"/>
          </p:cNvSpPr>
          <p:nvPr>
            <p:ph type="pic" idx="3"/>
          </p:nvPr>
        </p:nvSpPr>
        <p:spPr>
          <a:xfrm>
            <a:off x="12097512" y="857250"/>
            <a:ext cx="5342400" cy="3847200"/>
          </a:xfrm>
          <a:prstGeom prst="rect">
            <a:avLst/>
          </a:prstGeom>
          <a:solidFill>
            <a:schemeClr val="lt2"/>
          </a:solidFill>
          <a:ln>
            <a:noFill/>
          </a:ln>
        </p:spPr>
      </p:sp>
      <p:sp>
        <p:nvSpPr>
          <p:cNvPr id="2916" name="Google Shape;2916;g3d1dd17324e_0_848"/>
          <p:cNvSpPr>
            <a:spLocks noGrp="1"/>
          </p:cNvSpPr>
          <p:nvPr>
            <p:ph type="pic" idx="4"/>
          </p:nvPr>
        </p:nvSpPr>
        <p:spPr>
          <a:xfrm>
            <a:off x="6473954" y="3888486"/>
            <a:ext cx="5479800" cy="4684200"/>
          </a:xfrm>
          <a:prstGeom prst="rect">
            <a:avLst/>
          </a:prstGeom>
          <a:solidFill>
            <a:schemeClr val="lt2"/>
          </a:solidFill>
          <a:ln>
            <a:noFill/>
          </a:ln>
        </p:spPr>
      </p:sp>
      <p:sp>
        <p:nvSpPr>
          <p:cNvPr id="2917" name="Google Shape;2917;g3d1dd17324e_0_848"/>
          <p:cNvSpPr>
            <a:spLocks noGrp="1"/>
          </p:cNvSpPr>
          <p:nvPr>
            <p:ph type="pic" idx="5"/>
          </p:nvPr>
        </p:nvSpPr>
        <p:spPr>
          <a:xfrm>
            <a:off x="9285732" y="857250"/>
            <a:ext cx="2667900" cy="2894100"/>
          </a:xfrm>
          <a:prstGeom prst="rect">
            <a:avLst/>
          </a:prstGeom>
          <a:solidFill>
            <a:schemeClr val="lt2"/>
          </a:solidFill>
          <a:ln>
            <a:noFill/>
          </a:ln>
        </p:spPr>
      </p:sp>
      <p:sp>
        <p:nvSpPr>
          <p:cNvPr id="2918" name="Google Shape;2918;g3d1dd17324e_0_848"/>
          <p:cNvSpPr>
            <a:spLocks noGrp="1"/>
          </p:cNvSpPr>
          <p:nvPr>
            <p:ph type="pic" idx="6"/>
          </p:nvPr>
        </p:nvSpPr>
        <p:spPr>
          <a:xfrm>
            <a:off x="12097512" y="4855464"/>
            <a:ext cx="5342400" cy="3717000"/>
          </a:xfrm>
          <a:prstGeom prst="rect">
            <a:avLst/>
          </a:prstGeom>
          <a:solidFill>
            <a:schemeClr val="lt2"/>
          </a:solidFill>
          <a:ln>
            <a:noFill/>
          </a:ln>
        </p:spPr>
      </p:sp>
      <p:sp>
        <p:nvSpPr>
          <p:cNvPr id="2919" name="Google Shape;2919;g3d1dd17324e_0_848"/>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20" name="Google Shape;2920;g3d1dd17324e_0_848"/>
          <p:cNvSpPr txBox="1">
            <a:spLocks noGrp="1"/>
          </p:cNvSpPr>
          <p:nvPr>
            <p:ph type="subTitle" idx="7"/>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2921" name="Google Shape;2921;g3d1dd17324e_0_848"/>
          <p:cNvSpPr txBox="1">
            <a:spLocks noGrp="1"/>
          </p:cNvSpPr>
          <p:nvPr>
            <p:ph type="body" idx="8"/>
          </p:nvPr>
        </p:nvSpPr>
        <p:spPr>
          <a:xfrm>
            <a:off x="863719" y="3429000"/>
            <a:ext cx="5334900" cy="5143500"/>
          </a:xfrm>
          <a:prstGeom prst="rect">
            <a:avLst/>
          </a:prstGeom>
        </p:spPr>
        <p:txBody>
          <a:bodyPr spcFirstLastPara="1" wrap="square" lIns="0" tIns="0" rIns="0" bIns="0" anchor="t" anchorCtr="0">
            <a:noAutofit/>
          </a:bodyPr>
          <a:lstStyle>
            <a:lvl1pPr marL="457200" lvl="0" indent="-228600">
              <a:lnSpc>
                <a:spcPct val="110000"/>
              </a:lnSpc>
              <a:spcBef>
                <a:spcPts val="1500"/>
              </a:spcBef>
              <a:spcAft>
                <a:spcPts val="0"/>
              </a:spcAft>
              <a:buSzPts val="2200"/>
              <a:buNone/>
              <a:defRPr sz="2200"/>
            </a:lvl1pPr>
            <a:lvl2pPr marL="914400" lvl="1" indent="-228600">
              <a:lnSpc>
                <a:spcPct val="110000"/>
              </a:lnSpc>
              <a:spcBef>
                <a:spcPts val="1500"/>
              </a:spcBef>
              <a:spcAft>
                <a:spcPts val="0"/>
              </a:spcAft>
              <a:buSzPts val="2200"/>
              <a:buNone/>
              <a:defRPr sz="2200"/>
            </a:lvl2pPr>
            <a:lvl3pPr marL="1371600" lvl="2" indent="-228600">
              <a:lnSpc>
                <a:spcPct val="110000"/>
              </a:lnSpc>
              <a:spcBef>
                <a:spcPts val="1500"/>
              </a:spcBef>
              <a:spcAft>
                <a:spcPts val="0"/>
              </a:spcAft>
              <a:buSzPts val="2200"/>
              <a:buNone/>
              <a:defRPr sz="2200"/>
            </a:lvl3pPr>
            <a:lvl4pPr marL="1828800" lvl="3" indent="-228600">
              <a:lnSpc>
                <a:spcPct val="110000"/>
              </a:lnSpc>
              <a:spcBef>
                <a:spcPts val="1500"/>
              </a:spcBef>
              <a:spcAft>
                <a:spcPts val="0"/>
              </a:spcAft>
              <a:buSzPts val="2200"/>
              <a:buNone/>
              <a:defRPr sz="2200"/>
            </a:lvl4pPr>
            <a:lvl5pPr marL="2286000" lvl="4" indent="-228600">
              <a:lnSpc>
                <a:spcPct val="110000"/>
              </a:lnSpc>
              <a:spcBef>
                <a:spcPts val="1500"/>
              </a:spcBef>
              <a:spcAft>
                <a:spcPts val="0"/>
              </a:spcAft>
              <a:buSzPts val="2200"/>
              <a:buNone/>
              <a:defRPr sz="2200"/>
            </a:lvl5pPr>
            <a:lvl6pPr marL="2743200" lvl="5" indent="-368300">
              <a:lnSpc>
                <a:spcPct val="110000"/>
              </a:lnSpc>
              <a:spcBef>
                <a:spcPts val="1500"/>
              </a:spcBef>
              <a:spcAft>
                <a:spcPts val="0"/>
              </a:spcAft>
              <a:buSzPts val="2200"/>
              <a:buChar char="•"/>
              <a:defRPr sz="2200"/>
            </a:lvl6pPr>
            <a:lvl7pPr marL="3200400" lvl="6" indent="-368300">
              <a:lnSpc>
                <a:spcPct val="110000"/>
              </a:lnSpc>
              <a:spcBef>
                <a:spcPts val="1500"/>
              </a:spcBef>
              <a:spcAft>
                <a:spcPts val="0"/>
              </a:spcAft>
              <a:buSzPts val="2200"/>
              <a:buChar char="•"/>
              <a:defRPr sz="2200"/>
            </a:lvl7pPr>
            <a:lvl8pPr marL="3657600" lvl="7" indent="-368300">
              <a:lnSpc>
                <a:spcPct val="110000"/>
              </a:lnSpc>
              <a:spcBef>
                <a:spcPts val="1500"/>
              </a:spcBef>
              <a:spcAft>
                <a:spcPts val="0"/>
              </a:spcAft>
              <a:buSzPts val="2200"/>
              <a:buChar char="•"/>
              <a:defRPr sz="2200"/>
            </a:lvl8pPr>
            <a:lvl9pPr marL="4114800" lvl="8" indent="-368300">
              <a:lnSpc>
                <a:spcPct val="110000"/>
              </a:lnSpc>
              <a:spcBef>
                <a:spcPts val="1500"/>
              </a:spcBef>
              <a:spcAft>
                <a:spcPts val="0"/>
              </a:spcAft>
              <a:buSzPts val="2200"/>
              <a:buChar char="•"/>
              <a:defRPr sz="2200"/>
            </a:lvl9pPr>
          </a:lstStyle>
          <a:p>
            <a:endParaRPr/>
          </a:p>
        </p:txBody>
      </p:sp>
      <p:sp>
        <p:nvSpPr>
          <p:cNvPr id="2922" name="Google Shape;2922;g3d1dd17324e_0_848"/>
          <p:cNvSpPr txBox="1">
            <a:spLocks noGrp="1"/>
          </p:cNvSpPr>
          <p:nvPr>
            <p:ph type="body" idx="9"/>
          </p:nvPr>
        </p:nvSpPr>
        <p:spPr>
          <a:xfrm>
            <a:off x="863719" y="2571750"/>
            <a:ext cx="5334900" cy="857400"/>
          </a:xfrm>
          <a:prstGeom prst="rect">
            <a:avLst/>
          </a:prstGeom>
        </p:spPr>
        <p:txBody>
          <a:bodyPr spcFirstLastPara="1" wrap="square" lIns="0" tIns="0" rIns="0" bIns="0" anchor="t" anchorCtr="0">
            <a:noAutofit/>
          </a:bodyPr>
          <a:lstStyle>
            <a:lvl1pPr marL="457200" lvl="0" indent="-228600">
              <a:lnSpc>
                <a:spcPct val="100000"/>
              </a:lnSpc>
              <a:spcBef>
                <a:spcPts val="1500"/>
              </a:spcBef>
              <a:spcAft>
                <a:spcPts val="0"/>
              </a:spcAft>
              <a:buSzPts val="2900"/>
              <a:buNone/>
              <a:defRPr sz="2900"/>
            </a:lvl1pPr>
            <a:lvl2pPr marL="914400" lvl="1" indent="-228600">
              <a:lnSpc>
                <a:spcPct val="100000"/>
              </a:lnSpc>
              <a:spcBef>
                <a:spcPts val="800"/>
              </a:spcBef>
              <a:spcAft>
                <a:spcPts val="0"/>
              </a:spcAft>
              <a:buSzPts val="2900"/>
              <a:buNone/>
              <a:defRPr sz="2900"/>
            </a:lvl2pPr>
            <a:lvl3pPr marL="1371600" lvl="2" indent="-228600">
              <a:lnSpc>
                <a:spcPct val="100000"/>
              </a:lnSpc>
              <a:spcBef>
                <a:spcPts val="800"/>
              </a:spcBef>
              <a:spcAft>
                <a:spcPts val="0"/>
              </a:spcAft>
              <a:buSzPts val="2900"/>
              <a:buNone/>
              <a:defRPr sz="2900"/>
            </a:lvl3pPr>
            <a:lvl4pPr marL="1828800" lvl="3" indent="-228600">
              <a:lnSpc>
                <a:spcPct val="100000"/>
              </a:lnSpc>
              <a:spcBef>
                <a:spcPts val="800"/>
              </a:spcBef>
              <a:spcAft>
                <a:spcPts val="0"/>
              </a:spcAft>
              <a:buSzPts val="2900"/>
              <a:buNone/>
              <a:defRPr sz="2900"/>
            </a:lvl4pPr>
            <a:lvl5pPr marL="2286000" lvl="4" indent="-228600">
              <a:lnSpc>
                <a:spcPct val="100000"/>
              </a:lnSpc>
              <a:spcBef>
                <a:spcPts val="800"/>
              </a:spcBef>
              <a:spcAft>
                <a:spcPts val="0"/>
              </a:spcAft>
              <a:buSzPts val="2900"/>
              <a:buNone/>
              <a:defRPr sz="2900"/>
            </a:lvl5pPr>
            <a:lvl6pPr marL="2743200" lvl="5" indent="-412750">
              <a:lnSpc>
                <a:spcPct val="100000"/>
              </a:lnSpc>
              <a:spcBef>
                <a:spcPts val="800"/>
              </a:spcBef>
              <a:spcAft>
                <a:spcPts val="0"/>
              </a:spcAft>
              <a:buSzPts val="2900"/>
              <a:buChar char="•"/>
              <a:defRPr sz="2900"/>
            </a:lvl6pPr>
            <a:lvl7pPr marL="3200400" lvl="6" indent="-412750">
              <a:lnSpc>
                <a:spcPct val="100000"/>
              </a:lnSpc>
              <a:spcBef>
                <a:spcPts val="800"/>
              </a:spcBef>
              <a:spcAft>
                <a:spcPts val="0"/>
              </a:spcAft>
              <a:buSzPts val="2900"/>
              <a:buChar char="•"/>
              <a:defRPr sz="2900"/>
            </a:lvl7pPr>
            <a:lvl8pPr marL="3657600" lvl="7" indent="-412750">
              <a:lnSpc>
                <a:spcPct val="100000"/>
              </a:lnSpc>
              <a:spcBef>
                <a:spcPts val="800"/>
              </a:spcBef>
              <a:spcAft>
                <a:spcPts val="0"/>
              </a:spcAft>
              <a:buSzPts val="2900"/>
              <a:buChar char="•"/>
              <a:defRPr sz="2900"/>
            </a:lvl8pPr>
            <a:lvl9pPr marL="4114800" lvl="8" indent="-412750">
              <a:lnSpc>
                <a:spcPct val="100000"/>
              </a:lnSpc>
              <a:spcBef>
                <a:spcPts val="800"/>
              </a:spcBef>
              <a:spcAft>
                <a:spcPts val="0"/>
              </a:spcAft>
              <a:buSzPts val="2900"/>
              <a:buChar char="•"/>
              <a:defRPr sz="2900"/>
            </a:lvl9pPr>
          </a:lstStyle>
          <a:p>
            <a:endParaRP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Title and Four Images">
  <p:cSld name="Agenda_1_1_1_1_1">
    <p:spTree>
      <p:nvGrpSpPr>
        <p:cNvPr id="1" name="Shape 2923"/>
        <p:cNvGrpSpPr/>
        <p:nvPr/>
      </p:nvGrpSpPr>
      <p:grpSpPr>
        <a:xfrm>
          <a:off x="0" y="0"/>
          <a:ext cx="0" cy="0"/>
          <a:chOff x="0" y="0"/>
          <a:chExt cx="0" cy="0"/>
        </a:xfrm>
      </p:grpSpPr>
      <p:sp>
        <p:nvSpPr>
          <p:cNvPr id="2924" name="Google Shape;2924;g3d1dd17324e_0_860"/>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925" name="Google Shape;2925;g3d1dd17324e_0_860"/>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2926" name="Google Shape;2926;g3d1dd17324e_0_860"/>
          <p:cNvSpPr>
            <a:spLocks noGrp="1"/>
          </p:cNvSpPr>
          <p:nvPr>
            <p:ph type="pic" idx="2"/>
          </p:nvPr>
        </p:nvSpPr>
        <p:spPr>
          <a:xfrm>
            <a:off x="6336792" y="1714500"/>
            <a:ext cx="5616600" cy="3346800"/>
          </a:xfrm>
          <a:prstGeom prst="rect">
            <a:avLst/>
          </a:prstGeom>
          <a:solidFill>
            <a:schemeClr val="lt2"/>
          </a:solidFill>
          <a:ln>
            <a:noFill/>
          </a:ln>
        </p:spPr>
      </p:sp>
      <p:sp>
        <p:nvSpPr>
          <p:cNvPr id="2927" name="Google Shape;2927;g3d1dd17324e_0_860"/>
          <p:cNvSpPr>
            <a:spLocks noGrp="1"/>
          </p:cNvSpPr>
          <p:nvPr>
            <p:ph type="pic" idx="3"/>
          </p:nvPr>
        </p:nvSpPr>
        <p:spPr>
          <a:xfrm>
            <a:off x="12097519" y="1714500"/>
            <a:ext cx="5335500" cy="6856800"/>
          </a:xfrm>
          <a:prstGeom prst="rect">
            <a:avLst/>
          </a:prstGeom>
          <a:solidFill>
            <a:schemeClr val="lt2"/>
          </a:solidFill>
          <a:ln>
            <a:noFill/>
          </a:ln>
        </p:spPr>
      </p:sp>
      <p:sp>
        <p:nvSpPr>
          <p:cNvPr id="2928" name="Google Shape;2928;g3d1dd17324e_0_860"/>
          <p:cNvSpPr>
            <a:spLocks noGrp="1"/>
          </p:cNvSpPr>
          <p:nvPr>
            <p:ph type="pic" idx="4"/>
          </p:nvPr>
        </p:nvSpPr>
        <p:spPr>
          <a:xfrm>
            <a:off x="854964" y="1714500"/>
            <a:ext cx="5335500" cy="6858000"/>
          </a:xfrm>
          <a:prstGeom prst="rect">
            <a:avLst/>
          </a:prstGeom>
          <a:solidFill>
            <a:schemeClr val="lt2"/>
          </a:solidFill>
          <a:ln>
            <a:noFill/>
          </a:ln>
        </p:spPr>
      </p:sp>
      <p:sp>
        <p:nvSpPr>
          <p:cNvPr id="2929" name="Google Shape;2929;g3d1dd17324e_0_860"/>
          <p:cNvSpPr>
            <a:spLocks noGrp="1"/>
          </p:cNvSpPr>
          <p:nvPr>
            <p:ph type="pic" idx="5"/>
          </p:nvPr>
        </p:nvSpPr>
        <p:spPr>
          <a:xfrm>
            <a:off x="6336792" y="5225796"/>
            <a:ext cx="5616600" cy="3346800"/>
          </a:xfrm>
          <a:prstGeom prst="rect">
            <a:avLst/>
          </a:prstGeom>
          <a:solidFill>
            <a:schemeClr val="lt2"/>
          </a:solidFill>
          <a:ln>
            <a:noFill/>
          </a:ln>
        </p:spPr>
      </p:sp>
      <p:sp>
        <p:nvSpPr>
          <p:cNvPr id="2930" name="Google Shape;2930;g3d1dd17324e_0_860"/>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31" name="Google Shape;2931;g3d1dd17324e_0_860"/>
          <p:cNvSpPr txBox="1">
            <a:spLocks noGrp="1"/>
          </p:cNvSpPr>
          <p:nvPr>
            <p:ph type="subTitle" idx="6"/>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Three Images and Description">
  <p:cSld name="Agenda_1_1_1_1_1_2">
    <p:spTree>
      <p:nvGrpSpPr>
        <p:cNvPr id="1" name="Shape 2932"/>
        <p:cNvGrpSpPr/>
        <p:nvPr/>
      </p:nvGrpSpPr>
      <p:grpSpPr>
        <a:xfrm>
          <a:off x="0" y="0"/>
          <a:ext cx="0" cy="0"/>
          <a:chOff x="0" y="0"/>
          <a:chExt cx="0" cy="0"/>
        </a:xfrm>
      </p:grpSpPr>
      <p:sp>
        <p:nvSpPr>
          <p:cNvPr id="2933" name="Google Shape;2933;g3d1dd17324e_0_869"/>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934" name="Google Shape;2934;g3d1dd17324e_0_869"/>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2935" name="Google Shape;2935;g3d1dd17324e_0_869"/>
          <p:cNvSpPr>
            <a:spLocks noGrp="1"/>
          </p:cNvSpPr>
          <p:nvPr>
            <p:ph type="pic" idx="2"/>
          </p:nvPr>
        </p:nvSpPr>
        <p:spPr>
          <a:xfrm>
            <a:off x="857250" y="2379726"/>
            <a:ext cx="5328600" cy="5328600"/>
          </a:xfrm>
          <a:prstGeom prst="rect">
            <a:avLst/>
          </a:prstGeom>
          <a:solidFill>
            <a:schemeClr val="lt2"/>
          </a:solidFill>
          <a:ln>
            <a:noFill/>
          </a:ln>
        </p:spPr>
      </p:sp>
      <p:sp>
        <p:nvSpPr>
          <p:cNvPr id="2936" name="Google Shape;2936;g3d1dd17324e_0_869"/>
          <p:cNvSpPr>
            <a:spLocks noGrp="1"/>
          </p:cNvSpPr>
          <p:nvPr>
            <p:ph type="pic" idx="3"/>
          </p:nvPr>
        </p:nvSpPr>
        <p:spPr>
          <a:xfrm>
            <a:off x="6480810" y="2379726"/>
            <a:ext cx="5328600" cy="5328600"/>
          </a:xfrm>
          <a:prstGeom prst="rect">
            <a:avLst/>
          </a:prstGeom>
          <a:solidFill>
            <a:schemeClr val="lt2"/>
          </a:solidFill>
          <a:ln>
            <a:noFill/>
          </a:ln>
        </p:spPr>
      </p:sp>
      <p:sp>
        <p:nvSpPr>
          <p:cNvPr id="2937" name="Google Shape;2937;g3d1dd17324e_0_869"/>
          <p:cNvSpPr>
            <a:spLocks noGrp="1"/>
          </p:cNvSpPr>
          <p:nvPr>
            <p:ph type="pic" idx="4"/>
          </p:nvPr>
        </p:nvSpPr>
        <p:spPr>
          <a:xfrm>
            <a:off x="12104362" y="2379731"/>
            <a:ext cx="5328600" cy="5328600"/>
          </a:xfrm>
          <a:prstGeom prst="rect">
            <a:avLst/>
          </a:prstGeom>
          <a:solidFill>
            <a:schemeClr val="lt2"/>
          </a:solidFill>
          <a:ln>
            <a:noFill/>
          </a:ln>
        </p:spPr>
      </p:sp>
      <p:sp>
        <p:nvSpPr>
          <p:cNvPr id="2938" name="Google Shape;2938;g3d1dd17324e_0_869"/>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39" name="Google Shape;2939;g3d1dd17324e_0_869"/>
          <p:cNvSpPr txBox="1">
            <a:spLocks noGrp="1"/>
          </p:cNvSpPr>
          <p:nvPr>
            <p:ph type="subTitle" idx="5"/>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2940" name="Google Shape;2940;g3d1dd17324e_0_869"/>
          <p:cNvSpPr txBox="1">
            <a:spLocks noGrp="1"/>
          </p:cNvSpPr>
          <p:nvPr>
            <p:ph type="body" idx="6"/>
          </p:nvPr>
        </p:nvSpPr>
        <p:spPr>
          <a:xfrm>
            <a:off x="857250" y="8078719"/>
            <a:ext cx="5328600" cy="13512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1700"/>
              <a:buNone/>
              <a:defRPr sz="1700"/>
            </a:lvl1pPr>
            <a:lvl2pPr marL="914400" lvl="1" indent="-228600">
              <a:lnSpc>
                <a:spcPct val="110000"/>
              </a:lnSpc>
              <a:spcBef>
                <a:spcPts val="0"/>
              </a:spcBef>
              <a:spcAft>
                <a:spcPts val="0"/>
              </a:spcAft>
              <a:buSzPts val="1700"/>
              <a:buNone/>
              <a:defRPr sz="1700"/>
            </a:lvl2pPr>
            <a:lvl3pPr marL="1371600" lvl="2" indent="-228600">
              <a:lnSpc>
                <a:spcPct val="110000"/>
              </a:lnSpc>
              <a:spcBef>
                <a:spcPts val="0"/>
              </a:spcBef>
              <a:spcAft>
                <a:spcPts val="0"/>
              </a:spcAft>
              <a:buSzPts val="1700"/>
              <a:buNone/>
              <a:defRPr sz="1700"/>
            </a:lvl3pPr>
            <a:lvl4pPr marL="1828800" lvl="3" indent="-228600">
              <a:lnSpc>
                <a:spcPct val="110000"/>
              </a:lnSpc>
              <a:spcBef>
                <a:spcPts val="0"/>
              </a:spcBef>
              <a:spcAft>
                <a:spcPts val="0"/>
              </a:spcAft>
              <a:buSzPts val="1700"/>
              <a:buNone/>
              <a:defRPr sz="1700"/>
            </a:lvl4pPr>
            <a:lvl5pPr marL="2286000" lvl="4" indent="-228600">
              <a:lnSpc>
                <a:spcPct val="110000"/>
              </a:lnSpc>
              <a:spcBef>
                <a:spcPts val="0"/>
              </a:spcBef>
              <a:spcAft>
                <a:spcPts val="0"/>
              </a:spcAft>
              <a:buSzPts val="1700"/>
              <a:buNone/>
              <a:defRPr sz="1700"/>
            </a:lvl5pPr>
            <a:lvl6pPr marL="2743200" lvl="5" indent="-336550">
              <a:lnSpc>
                <a:spcPct val="110000"/>
              </a:lnSpc>
              <a:spcBef>
                <a:spcPts val="0"/>
              </a:spcBef>
              <a:spcAft>
                <a:spcPts val="0"/>
              </a:spcAft>
              <a:buSzPts val="1700"/>
              <a:buChar char="•"/>
              <a:defRPr sz="1700"/>
            </a:lvl6pPr>
            <a:lvl7pPr marL="3200400" lvl="6" indent="-336550">
              <a:lnSpc>
                <a:spcPct val="110000"/>
              </a:lnSpc>
              <a:spcBef>
                <a:spcPts val="0"/>
              </a:spcBef>
              <a:spcAft>
                <a:spcPts val="0"/>
              </a:spcAft>
              <a:buSzPts val="1700"/>
              <a:buChar char="•"/>
              <a:defRPr sz="1700"/>
            </a:lvl7pPr>
            <a:lvl8pPr marL="3657600" lvl="7" indent="-336550">
              <a:lnSpc>
                <a:spcPct val="110000"/>
              </a:lnSpc>
              <a:spcBef>
                <a:spcPts val="0"/>
              </a:spcBef>
              <a:spcAft>
                <a:spcPts val="0"/>
              </a:spcAft>
              <a:buSzPts val="1700"/>
              <a:buChar char="•"/>
              <a:defRPr sz="1700"/>
            </a:lvl8pPr>
            <a:lvl9pPr marL="4114800" lvl="8" indent="-336550">
              <a:lnSpc>
                <a:spcPct val="110000"/>
              </a:lnSpc>
              <a:spcBef>
                <a:spcPts val="0"/>
              </a:spcBef>
              <a:spcAft>
                <a:spcPts val="0"/>
              </a:spcAft>
              <a:buSzPts val="1700"/>
              <a:buChar char="•"/>
              <a:defRPr sz="1700"/>
            </a:lvl9pPr>
          </a:lstStyle>
          <a:p>
            <a:endParaRPr/>
          </a:p>
        </p:txBody>
      </p:sp>
      <p:sp>
        <p:nvSpPr>
          <p:cNvPr id="2941" name="Google Shape;2941;g3d1dd17324e_0_869"/>
          <p:cNvSpPr txBox="1">
            <a:spLocks noGrp="1"/>
          </p:cNvSpPr>
          <p:nvPr>
            <p:ph type="body" idx="7"/>
          </p:nvPr>
        </p:nvSpPr>
        <p:spPr>
          <a:xfrm>
            <a:off x="6480810" y="8078719"/>
            <a:ext cx="5328600" cy="13512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1700"/>
              <a:buNone/>
              <a:defRPr sz="1700"/>
            </a:lvl1pPr>
            <a:lvl2pPr marL="914400" lvl="1" indent="-228600">
              <a:lnSpc>
                <a:spcPct val="110000"/>
              </a:lnSpc>
              <a:spcBef>
                <a:spcPts val="0"/>
              </a:spcBef>
              <a:spcAft>
                <a:spcPts val="0"/>
              </a:spcAft>
              <a:buSzPts val="1700"/>
              <a:buNone/>
              <a:defRPr sz="1700"/>
            </a:lvl2pPr>
            <a:lvl3pPr marL="1371600" lvl="2" indent="-228600">
              <a:lnSpc>
                <a:spcPct val="110000"/>
              </a:lnSpc>
              <a:spcBef>
                <a:spcPts val="0"/>
              </a:spcBef>
              <a:spcAft>
                <a:spcPts val="0"/>
              </a:spcAft>
              <a:buSzPts val="1700"/>
              <a:buNone/>
              <a:defRPr sz="1700"/>
            </a:lvl3pPr>
            <a:lvl4pPr marL="1828800" lvl="3" indent="-228600">
              <a:lnSpc>
                <a:spcPct val="110000"/>
              </a:lnSpc>
              <a:spcBef>
                <a:spcPts val="0"/>
              </a:spcBef>
              <a:spcAft>
                <a:spcPts val="0"/>
              </a:spcAft>
              <a:buSzPts val="1700"/>
              <a:buNone/>
              <a:defRPr sz="1700"/>
            </a:lvl4pPr>
            <a:lvl5pPr marL="2286000" lvl="4" indent="-228600">
              <a:lnSpc>
                <a:spcPct val="110000"/>
              </a:lnSpc>
              <a:spcBef>
                <a:spcPts val="0"/>
              </a:spcBef>
              <a:spcAft>
                <a:spcPts val="0"/>
              </a:spcAft>
              <a:buSzPts val="1700"/>
              <a:buNone/>
              <a:defRPr sz="1700"/>
            </a:lvl5pPr>
            <a:lvl6pPr marL="2743200" lvl="5" indent="-336550">
              <a:lnSpc>
                <a:spcPct val="110000"/>
              </a:lnSpc>
              <a:spcBef>
                <a:spcPts val="0"/>
              </a:spcBef>
              <a:spcAft>
                <a:spcPts val="0"/>
              </a:spcAft>
              <a:buSzPts val="1700"/>
              <a:buChar char="•"/>
              <a:defRPr sz="1700"/>
            </a:lvl6pPr>
            <a:lvl7pPr marL="3200400" lvl="6" indent="-336550">
              <a:lnSpc>
                <a:spcPct val="110000"/>
              </a:lnSpc>
              <a:spcBef>
                <a:spcPts val="0"/>
              </a:spcBef>
              <a:spcAft>
                <a:spcPts val="0"/>
              </a:spcAft>
              <a:buSzPts val="1700"/>
              <a:buChar char="•"/>
              <a:defRPr sz="1700"/>
            </a:lvl7pPr>
            <a:lvl8pPr marL="3657600" lvl="7" indent="-336550">
              <a:lnSpc>
                <a:spcPct val="110000"/>
              </a:lnSpc>
              <a:spcBef>
                <a:spcPts val="0"/>
              </a:spcBef>
              <a:spcAft>
                <a:spcPts val="0"/>
              </a:spcAft>
              <a:buSzPts val="1700"/>
              <a:buChar char="•"/>
              <a:defRPr sz="1700"/>
            </a:lvl8pPr>
            <a:lvl9pPr marL="4114800" lvl="8" indent="-336550">
              <a:lnSpc>
                <a:spcPct val="110000"/>
              </a:lnSpc>
              <a:spcBef>
                <a:spcPts val="0"/>
              </a:spcBef>
              <a:spcAft>
                <a:spcPts val="0"/>
              </a:spcAft>
              <a:buSzPts val="1700"/>
              <a:buChar char="•"/>
              <a:defRPr sz="1700"/>
            </a:lvl9pPr>
          </a:lstStyle>
          <a:p>
            <a:endParaRPr/>
          </a:p>
        </p:txBody>
      </p:sp>
      <p:sp>
        <p:nvSpPr>
          <p:cNvPr id="2942" name="Google Shape;2942;g3d1dd17324e_0_869"/>
          <p:cNvSpPr txBox="1">
            <a:spLocks noGrp="1"/>
          </p:cNvSpPr>
          <p:nvPr>
            <p:ph type="body" idx="8"/>
          </p:nvPr>
        </p:nvSpPr>
        <p:spPr>
          <a:xfrm>
            <a:off x="12104366" y="8078719"/>
            <a:ext cx="5328600" cy="13512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1700"/>
              <a:buNone/>
              <a:defRPr sz="1700"/>
            </a:lvl1pPr>
            <a:lvl2pPr marL="914400" lvl="1" indent="-228600">
              <a:lnSpc>
                <a:spcPct val="110000"/>
              </a:lnSpc>
              <a:spcBef>
                <a:spcPts val="0"/>
              </a:spcBef>
              <a:spcAft>
                <a:spcPts val="0"/>
              </a:spcAft>
              <a:buSzPts val="1700"/>
              <a:buNone/>
              <a:defRPr sz="1700"/>
            </a:lvl2pPr>
            <a:lvl3pPr marL="1371600" lvl="2" indent="-228600">
              <a:lnSpc>
                <a:spcPct val="110000"/>
              </a:lnSpc>
              <a:spcBef>
                <a:spcPts val="0"/>
              </a:spcBef>
              <a:spcAft>
                <a:spcPts val="0"/>
              </a:spcAft>
              <a:buSzPts val="1700"/>
              <a:buNone/>
              <a:defRPr sz="1700"/>
            </a:lvl3pPr>
            <a:lvl4pPr marL="1828800" lvl="3" indent="-228600">
              <a:lnSpc>
                <a:spcPct val="110000"/>
              </a:lnSpc>
              <a:spcBef>
                <a:spcPts val="0"/>
              </a:spcBef>
              <a:spcAft>
                <a:spcPts val="0"/>
              </a:spcAft>
              <a:buSzPts val="1700"/>
              <a:buNone/>
              <a:defRPr sz="1700"/>
            </a:lvl4pPr>
            <a:lvl5pPr marL="2286000" lvl="4" indent="-228600">
              <a:lnSpc>
                <a:spcPct val="110000"/>
              </a:lnSpc>
              <a:spcBef>
                <a:spcPts val="0"/>
              </a:spcBef>
              <a:spcAft>
                <a:spcPts val="0"/>
              </a:spcAft>
              <a:buSzPts val="1700"/>
              <a:buNone/>
              <a:defRPr sz="1700"/>
            </a:lvl5pPr>
            <a:lvl6pPr marL="2743200" lvl="5" indent="-336550">
              <a:lnSpc>
                <a:spcPct val="110000"/>
              </a:lnSpc>
              <a:spcBef>
                <a:spcPts val="0"/>
              </a:spcBef>
              <a:spcAft>
                <a:spcPts val="0"/>
              </a:spcAft>
              <a:buSzPts val="1700"/>
              <a:buChar char="•"/>
              <a:defRPr sz="1700"/>
            </a:lvl6pPr>
            <a:lvl7pPr marL="3200400" lvl="6" indent="-336550">
              <a:lnSpc>
                <a:spcPct val="110000"/>
              </a:lnSpc>
              <a:spcBef>
                <a:spcPts val="0"/>
              </a:spcBef>
              <a:spcAft>
                <a:spcPts val="0"/>
              </a:spcAft>
              <a:buSzPts val="1700"/>
              <a:buChar char="•"/>
              <a:defRPr sz="1700"/>
            </a:lvl7pPr>
            <a:lvl8pPr marL="3657600" lvl="7" indent="-336550">
              <a:lnSpc>
                <a:spcPct val="110000"/>
              </a:lnSpc>
              <a:spcBef>
                <a:spcPts val="0"/>
              </a:spcBef>
              <a:spcAft>
                <a:spcPts val="0"/>
              </a:spcAft>
              <a:buSzPts val="1700"/>
              <a:buChar char="•"/>
              <a:defRPr sz="1700"/>
            </a:lvl8pPr>
            <a:lvl9pPr marL="4114800" lvl="8" indent="-336550">
              <a:lnSpc>
                <a:spcPct val="110000"/>
              </a:lnSpc>
              <a:spcBef>
                <a:spcPts val="0"/>
              </a:spcBef>
              <a:spcAft>
                <a:spcPts val="0"/>
              </a:spcAft>
              <a:buSzPts val="1700"/>
              <a:buChar char="•"/>
              <a:defRPr sz="1700"/>
            </a:lvl9pPr>
          </a:lstStyle>
          <a:p>
            <a:endParaRP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Four Images and Description">
  <p:cSld name="Agenda_1_1_1_1_1_2_1">
    <p:spTree>
      <p:nvGrpSpPr>
        <p:cNvPr id="1" name="Shape 2943"/>
        <p:cNvGrpSpPr/>
        <p:nvPr/>
      </p:nvGrpSpPr>
      <p:grpSpPr>
        <a:xfrm>
          <a:off x="0" y="0"/>
          <a:ext cx="0" cy="0"/>
          <a:chOff x="0" y="0"/>
          <a:chExt cx="0" cy="0"/>
        </a:xfrm>
      </p:grpSpPr>
      <p:sp>
        <p:nvSpPr>
          <p:cNvPr id="2944" name="Google Shape;2944;g3d1dd17324e_0_880"/>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945" name="Google Shape;2945;g3d1dd17324e_0_880"/>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2946" name="Google Shape;2946;g3d1dd17324e_0_880"/>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47" name="Google Shape;2947;g3d1dd17324e_0_880"/>
          <p:cNvSpPr>
            <a:spLocks noGrp="1"/>
          </p:cNvSpPr>
          <p:nvPr>
            <p:ph type="pic" idx="2"/>
          </p:nvPr>
        </p:nvSpPr>
        <p:spPr>
          <a:xfrm>
            <a:off x="857250" y="3429000"/>
            <a:ext cx="3929700" cy="3909300"/>
          </a:xfrm>
          <a:prstGeom prst="rect">
            <a:avLst/>
          </a:prstGeom>
          <a:solidFill>
            <a:schemeClr val="lt2"/>
          </a:solidFill>
          <a:ln>
            <a:noFill/>
          </a:ln>
        </p:spPr>
      </p:sp>
      <p:sp>
        <p:nvSpPr>
          <p:cNvPr id="2948" name="Google Shape;2948;g3d1dd17324e_0_880"/>
          <p:cNvSpPr>
            <a:spLocks noGrp="1"/>
          </p:cNvSpPr>
          <p:nvPr>
            <p:ph type="pic" idx="3"/>
          </p:nvPr>
        </p:nvSpPr>
        <p:spPr>
          <a:xfrm>
            <a:off x="5071874" y="3429000"/>
            <a:ext cx="3929700" cy="3909300"/>
          </a:xfrm>
          <a:prstGeom prst="rect">
            <a:avLst/>
          </a:prstGeom>
          <a:solidFill>
            <a:schemeClr val="lt2"/>
          </a:solidFill>
          <a:ln>
            <a:noFill/>
          </a:ln>
        </p:spPr>
      </p:sp>
      <p:sp>
        <p:nvSpPr>
          <p:cNvPr id="2949" name="Google Shape;2949;g3d1dd17324e_0_880"/>
          <p:cNvSpPr>
            <a:spLocks noGrp="1"/>
          </p:cNvSpPr>
          <p:nvPr>
            <p:ph type="pic" idx="4"/>
          </p:nvPr>
        </p:nvSpPr>
        <p:spPr>
          <a:xfrm>
            <a:off x="9286499" y="3429000"/>
            <a:ext cx="3929700" cy="3909300"/>
          </a:xfrm>
          <a:prstGeom prst="rect">
            <a:avLst/>
          </a:prstGeom>
          <a:solidFill>
            <a:schemeClr val="lt2"/>
          </a:solidFill>
          <a:ln>
            <a:noFill/>
          </a:ln>
        </p:spPr>
      </p:sp>
      <p:sp>
        <p:nvSpPr>
          <p:cNvPr id="2950" name="Google Shape;2950;g3d1dd17324e_0_880"/>
          <p:cNvSpPr>
            <a:spLocks noGrp="1"/>
          </p:cNvSpPr>
          <p:nvPr>
            <p:ph type="pic" idx="5"/>
          </p:nvPr>
        </p:nvSpPr>
        <p:spPr>
          <a:xfrm>
            <a:off x="13501123" y="3429000"/>
            <a:ext cx="3929700" cy="3909300"/>
          </a:xfrm>
          <a:prstGeom prst="rect">
            <a:avLst/>
          </a:prstGeom>
          <a:solidFill>
            <a:schemeClr val="lt2"/>
          </a:solidFill>
          <a:ln>
            <a:noFill/>
          </a:ln>
        </p:spPr>
      </p:sp>
      <p:sp>
        <p:nvSpPr>
          <p:cNvPr id="2951" name="Google Shape;2951;g3d1dd17324e_0_880"/>
          <p:cNvSpPr txBox="1">
            <a:spLocks noGrp="1"/>
          </p:cNvSpPr>
          <p:nvPr>
            <p:ph type="body" idx="6"/>
          </p:nvPr>
        </p:nvSpPr>
        <p:spPr>
          <a:xfrm>
            <a:off x="857251" y="7715250"/>
            <a:ext cx="3929700" cy="13512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1700"/>
              <a:buNone/>
              <a:defRPr sz="1700"/>
            </a:lvl1pPr>
            <a:lvl2pPr marL="914400" lvl="1" indent="-228600">
              <a:lnSpc>
                <a:spcPct val="110000"/>
              </a:lnSpc>
              <a:spcBef>
                <a:spcPts val="0"/>
              </a:spcBef>
              <a:spcAft>
                <a:spcPts val="0"/>
              </a:spcAft>
              <a:buSzPts val="1700"/>
              <a:buNone/>
              <a:defRPr sz="1700"/>
            </a:lvl2pPr>
            <a:lvl3pPr marL="1371600" lvl="2" indent="-228600">
              <a:lnSpc>
                <a:spcPct val="110000"/>
              </a:lnSpc>
              <a:spcBef>
                <a:spcPts val="0"/>
              </a:spcBef>
              <a:spcAft>
                <a:spcPts val="0"/>
              </a:spcAft>
              <a:buSzPts val="1700"/>
              <a:buNone/>
              <a:defRPr sz="1700"/>
            </a:lvl3pPr>
            <a:lvl4pPr marL="1828800" lvl="3" indent="-228600">
              <a:lnSpc>
                <a:spcPct val="110000"/>
              </a:lnSpc>
              <a:spcBef>
                <a:spcPts val="0"/>
              </a:spcBef>
              <a:spcAft>
                <a:spcPts val="0"/>
              </a:spcAft>
              <a:buSzPts val="1700"/>
              <a:buNone/>
              <a:defRPr sz="1700"/>
            </a:lvl4pPr>
            <a:lvl5pPr marL="2286000" lvl="4" indent="-228600">
              <a:lnSpc>
                <a:spcPct val="110000"/>
              </a:lnSpc>
              <a:spcBef>
                <a:spcPts val="0"/>
              </a:spcBef>
              <a:spcAft>
                <a:spcPts val="0"/>
              </a:spcAft>
              <a:buSzPts val="1700"/>
              <a:buNone/>
              <a:defRPr sz="1700"/>
            </a:lvl5pPr>
            <a:lvl6pPr marL="2743200" lvl="5" indent="-336550">
              <a:lnSpc>
                <a:spcPct val="110000"/>
              </a:lnSpc>
              <a:spcBef>
                <a:spcPts val="0"/>
              </a:spcBef>
              <a:spcAft>
                <a:spcPts val="0"/>
              </a:spcAft>
              <a:buSzPts val="1700"/>
              <a:buChar char="•"/>
              <a:defRPr sz="1700"/>
            </a:lvl6pPr>
            <a:lvl7pPr marL="3200400" lvl="6" indent="-336550">
              <a:lnSpc>
                <a:spcPct val="110000"/>
              </a:lnSpc>
              <a:spcBef>
                <a:spcPts val="0"/>
              </a:spcBef>
              <a:spcAft>
                <a:spcPts val="0"/>
              </a:spcAft>
              <a:buSzPts val="1700"/>
              <a:buChar char="•"/>
              <a:defRPr sz="1700"/>
            </a:lvl7pPr>
            <a:lvl8pPr marL="3657600" lvl="7" indent="-336550">
              <a:lnSpc>
                <a:spcPct val="110000"/>
              </a:lnSpc>
              <a:spcBef>
                <a:spcPts val="0"/>
              </a:spcBef>
              <a:spcAft>
                <a:spcPts val="0"/>
              </a:spcAft>
              <a:buSzPts val="1700"/>
              <a:buChar char="•"/>
              <a:defRPr sz="1700"/>
            </a:lvl8pPr>
            <a:lvl9pPr marL="4114800" lvl="8" indent="-336550">
              <a:lnSpc>
                <a:spcPct val="110000"/>
              </a:lnSpc>
              <a:spcBef>
                <a:spcPts val="0"/>
              </a:spcBef>
              <a:spcAft>
                <a:spcPts val="0"/>
              </a:spcAft>
              <a:buSzPts val="1700"/>
              <a:buChar char="•"/>
              <a:defRPr sz="1700"/>
            </a:lvl9pPr>
          </a:lstStyle>
          <a:p>
            <a:endParaRPr/>
          </a:p>
        </p:txBody>
      </p:sp>
      <p:sp>
        <p:nvSpPr>
          <p:cNvPr id="2952" name="Google Shape;2952;g3d1dd17324e_0_880"/>
          <p:cNvSpPr txBox="1">
            <a:spLocks noGrp="1"/>
          </p:cNvSpPr>
          <p:nvPr>
            <p:ph type="body" idx="7"/>
          </p:nvPr>
        </p:nvSpPr>
        <p:spPr>
          <a:xfrm>
            <a:off x="5071876" y="7715250"/>
            <a:ext cx="3929700" cy="13512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1700"/>
              <a:buNone/>
              <a:defRPr sz="1700"/>
            </a:lvl1pPr>
            <a:lvl2pPr marL="914400" lvl="1" indent="-228600">
              <a:lnSpc>
                <a:spcPct val="110000"/>
              </a:lnSpc>
              <a:spcBef>
                <a:spcPts val="0"/>
              </a:spcBef>
              <a:spcAft>
                <a:spcPts val="0"/>
              </a:spcAft>
              <a:buSzPts val="1700"/>
              <a:buNone/>
              <a:defRPr sz="1700"/>
            </a:lvl2pPr>
            <a:lvl3pPr marL="1371600" lvl="2" indent="-228600">
              <a:lnSpc>
                <a:spcPct val="110000"/>
              </a:lnSpc>
              <a:spcBef>
                <a:spcPts val="0"/>
              </a:spcBef>
              <a:spcAft>
                <a:spcPts val="0"/>
              </a:spcAft>
              <a:buSzPts val="1700"/>
              <a:buNone/>
              <a:defRPr sz="1700"/>
            </a:lvl3pPr>
            <a:lvl4pPr marL="1828800" lvl="3" indent="-228600">
              <a:lnSpc>
                <a:spcPct val="110000"/>
              </a:lnSpc>
              <a:spcBef>
                <a:spcPts val="0"/>
              </a:spcBef>
              <a:spcAft>
                <a:spcPts val="0"/>
              </a:spcAft>
              <a:buSzPts val="1700"/>
              <a:buNone/>
              <a:defRPr sz="1700"/>
            </a:lvl4pPr>
            <a:lvl5pPr marL="2286000" lvl="4" indent="-228600">
              <a:lnSpc>
                <a:spcPct val="110000"/>
              </a:lnSpc>
              <a:spcBef>
                <a:spcPts val="0"/>
              </a:spcBef>
              <a:spcAft>
                <a:spcPts val="0"/>
              </a:spcAft>
              <a:buSzPts val="1700"/>
              <a:buNone/>
              <a:defRPr sz="1700"/>
            </a:lvl5pPr>
            <a:lvl6pPr marL="2743200" lvl="5" indent="-336550">
              <a:lnSpc>
                <a:spcPct val="110000"/>
              </a:lnSpc>
              <a:spcBef>
                <a:spcPts val="0"/>
              </a:spcBef>
              <a:spcAft>
                <a:spcPts val="0"/>
              </a:spcAft>
              <a:buSzPts val="1700"/>
              <a:buChar char="•"/>
              <a:defRPr sz="1700"/>
            </a:lvl6pPr>
            <a:lvl7pPr marL="3200400" lvl="6" indent="-336550">
              <a:lnSpc>
                <a:spcPct val="110000"/>
              </a:lnSpc>
              <a:spcBef>
                <a:spcPts val="0"/>
              </a:spcBef>
              <a:spcAft>
                <a:spcPts val="0"/>
              </a:spcAft>
              <a:buSzPts val="1700"/>
              <a:buChar char="•"/>
              <a:defRPr sz="1700"/>
            </a:lvl7pPr>
            <a:lvl8pPr marL="3657600" lvl="7" indent="-336550">
              <a:lnSpc>
                <a:spcPct val="110000"/>
              </a:lnSpc>
              <a:spcBef>
                <a:spcPts val="0"/>
              </a:spcBef>
              <a:spcAft>
                <a:spcPts val="0"/>
              </a:spcAft>
              <a:buSzPts val="1700"/>
              <a:buChar char="•"/>
              <a:defRPr sz="1700"/>
            </a:lvl8pPr>
            <a:lvl9pPr marL="4114800" lvl="8" indent="-336550">
              <a:lnSpc>
                <a:spcPct val="110000"/>
              </a:lnSpc>
              <a:spcBef>
                <a:spcPts val="0"/>
              </a:spcBef>
              <a:spcAft>
                <a:spcPts val="0"/>
              </a:spcAft>
              <a:buSzPts val="1700"/>
              <a:buChar char="•"/>
              <a:defRPr sz="1700"/>
            </a:lvl9pPr>
          </a:lstStyle>
          <a:p>
            <a:endParaRPr/>
          </a:p>
        </p:txBody>
      </p:sp>
      <p:sp>
        <p:nvSpPr>
          <p:cNvPr id="2953" name="Google Shape;2953;g3d1dd17324e_0_880"/>
          <p:cNvSpPr txBox="1">
            <a:spLocks noGrp="1"/>
          </p:cNvSpPr>
          <p:nvPr>
            <p:ph type="body" idx="8"/>
          </p:nvPr>
        </p:nvSpPr>
        <p:spPr>
          <a:xfrm>
            <a:off x="9286501" y="7715250"/>
            <a:ext cx="3929700" cy="13512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1700"/>
              <a:buNone/>
              <a:defRPr sz="1700"/>
            </a:lvl1pPr>
            <a:lvl2pPr marL="914400" lvl="1" indent="-228600">
              <a:lnSpc>
                <a:spcPct val="110000"/>
              </a:lnSpc>
              <a:spcBef>
                <a:spcPts val="0"/>
              </a:spcBef>
              <a:spcAft>
                <a:spcPts val="0"/>
              </a:spcAft>
              <a:buSzPts val="1700"/>
              <a:buNone/>
              <a:defRPr sz="1700"/>
            </a:lvl2pPr>
            <a:lvl3pPr marL="1371600" lvl="2" indent="-228600">
              <a:lnSpc>
                <a:spcPct val="110000"/>
              </a:lnSpc>
              <a:spcBef>
                <a:spcPts val="0"/>
              </a:spcBef>
              <a:spcAft>
                <a:spcPts val="0"/>
              </a:spcAft>
              <a:buSzPts val="1700"/>
              <a:buNone/>
              <a:defRPr sz="1700"/>
            </a:lvl3pPr>
            <a:lvl4pPr marL="1828800" lvl="3" indent="-228600">
              <a:lnSpc>
                <a:spcPct val="110000"/>
              </a:lnSpc>
              <a:spcBef>
                <a:spcPts val="0"/>
              </a:spcBef>
              <a:spcAft>
                <a:spcPts val="0"/>
              </a:spcAft>
              <a:buSzPts val="1700"/>
              <a:buNone/>
              <a:defRPr sz="1700"/>
            </a:lvl4pPr>
            <a:lvl5pPr marL="2286000" lvl="4" indent="-228600">
              <a:lnSpc>
                <a:spcPct val="110000"/>
              </a:lnSpc>
              <a:spcBef>
                <a:spcPts val="0"/>
              </a:spcBef>
              <a:spcAft>
                <a:spcPts val="0"/>
              </a:spcAft>
              <a:buSzPts val="1700"/>
              <a:buNone/>
              <a:defRPr sz="1700"/>
            </a:lvl5pPr>
            <a:lvl6pPr marL="2743200" lvl="5" indent="-336550">
              <a:lnSpc>
                <a:spcPct val="110000"/>
              </a:lnSpc>
              <a:spcBef>
                <a:spcPts val="0"/>
              </a:spcBef>
              <a:spcAft>
                <a:spcPts val="0"/>
              </a:spcAft>
              <a:buSzPts val="1700"/>
              <a:buChar char="•"/>
              <a:defRPr sz="1700"/>
            </a:lvl6pPr>
            <a:lvl7pPr marL="3200400" lvl="6" indent="-336550">
              <a:lnSpc>
                <a:spcPct val="110000"/>
              </a:lnSpc>
              <a:spcBef>
                <a:spcPts val="0"/>
              </a:spcBef>
              <a:spcAft>
                <a:spcPts val="0"/>
              </a:spcAft>
              <a:buSzPts val="1700"/>
              <a:buChar char="•"/>
              <a:defRPr sz="1700"/>
            </a:lvl7pPr>
            <a:lvl8pPr marL="3657600" lvl="7" indent="-336550">
              <a:lnSpc>
                <a:spcPct val="110000"/>
              </a:lnSpc>
              <a:spcBef>
                <a:spcPts val="0"/>
              </a:spcBef>
              <a:spcAft>
                <a:spcPts val="0"/>
              </a:spcAft>
              <a:buSzPts val="1700"/>
              <a:buChar char="•"/>
              <a:defRPr sz="1700"/>
            </a:lvl8pPr>
            <a:lvl9pPr marL="4114800" lvl="8" indent="-336550">
              <a:lnSpc>
                <a:spcPct val="110000"/>
              </a:lnSpc>
              <a:spcBef>
                <a:spcPts val="0"/>
              </a:spcBef>
              <a:spcAft>
                <a:spcPts val="0"/>
              </a:spcAft>
              <a:buSzPts val="1700"/>
              <a:buChar char="•"/>
              <a:defRPr sz="1700"/>
            </a:lvl9pPr>
          </a:lstStyle>
          <a:p>
            <a:endParaRPr/>
          </a:p>
        </p:txBody>
      </p:sp>
      <p:sp>
        <p:nvSpPr>
          <p:cNvPr id="2954" name="Google Shape;2954;g3d1dd17324e_0_880"/>
          <p:cNvSpPr txBox="1">
            <a:spLocks noGrp="1"/>
          </p:cNvSpPr>
          <p:nvPr>
            <p:ph type="body" idx="9"/>
          </p:nvPr>
        </p:nvSpPr>
        <p:spPr>
          <a:xfrm>
            <a:off x="13501126" y="7715250"/>
            <a:ext cx="3929700" cy="13512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1700"/>
              <a:buNone/>
              <a:defRPr sz="1700"/>
            </a:lvl1pPr>
            <a:lvl2pPr marL="914400" lvl="1" indent="-228600">
              <a:lnSpc>
                <a:spcPct val="110000"/>
              </a:lnSpc>
              <a:spcBef>
                <a:spcPts val="0"/>
              </a:spcBef>
              <a:spcAft>
                <a:spcPts val="0"/>
              </a:spcAft>
              <a:buSzPts val="1700"/>
              <a:buNone/>
              <a:defRPr sz="1700"/>
            </a:lvl2pPr>
            <a:lvl3pPr marL="1371600" lvl="2" indent="-228600">
              <a:lnSpc>
                <a:spcPct val="110000"/>
              </a:lnSpc>
              <a:spcBef>
                <a:spcPts val="0"/>
              </a:spcBef>
              <a:spcAft>
                <a:spcPts val="0"/>
              </a:spcAft>
              <a:buSzPts val="1700"/>
              <a:buNone/>
              <a:defRPr sz="1700"/>
            </a:lvl3pPr>
            <a:lvl4pPr marL="1828800" lvl="3" indent="-228600">
              <a:lnSpc>
                <a:spcPct val="110000"/>
              </a:lnSpc>
              <a:spcBef>
                <a:spcPts val="0"/>
              </a:spcBef>
              <a:spcAft>
                <a:spcPts val="0"/>
              </a:spcAft>
              <a:buSzPts val="1700"/>
              <a:buNone/>
              <a:defRPr sz="1700"/>
            </a:lvl4pPr>
            <a:lvl5pPr marL="2286000" lvl="4" indent="-228600">
              <a:lnSpc>
                <a:spcPct val="110000"/>
              </a:lnSpc>
              <a:spcBef>
                <a:spcPts val="0"/>
              </a:spcBef>
              <a:spcAft>
                <a:spcPts val="0"/>
              </a:spcAft>
              <a:buSzPts val="1700"/>
              <a:buNone/>
              <a:defRPr sz="1700"/>
            </a:lvl5pPr>
            <a:lvl6pPr marL="2743200" lvl="5" indent="-336550">
              <a:lnSpc>
                <a:spcPct val="110000"/>
              </a:lnSpc>
              <a:spcBef>
                <a:spcPts val="0"/>
              </a:spcBef>
              <a:spcAft>
                <a:spcPts val="0"/>
              </a:spcAft>
              <a:buSzPts val="1700"/>
              <a:buChar char="•"/>
              <a:defRPr sz="1700"/>
            </a:lvl6pPr>
            <a:lvl7pPr marL="3200400" lvl="6" indent="-336550">
              <a:lnSpc>
                <a:spcPct val="110000"/>
              </a:lnSpc>
              <a:spcBef>
                <a:spcPts val="0"/>
              </a:spcBef>
              <a:spcAft>
                <a:spcPts val="0"/>
              </a:spcAft>
              <a:buSzPts val="1700"/>
              <a:buChar char="•"/>
              <a:defRPr sz="1700"/>
            </a:lvl7pPr>
            <a:lvl8pPr marL="3657600" lvl="7" indent="-336550">
              <a:lnSpc>
                <a:spcPct val="110000"/>
              </a:lnSpc>
              <a:spcBef>
                <a:spcPts val="0"/>
              </a:spcBef>
              <a:spcAft>
                <a:spcPts val="0"/>
              </a:spcAft>
              <a:buSzPts val="1700"/>
              <a:buChar char="•"/>
              <a:defRPr sz="1700"/>
            </a:lvl8pPr>
            <a:lvl9pPr marL="4114800" lvl="8" indent="-336550">
              <a:lnSpc>
                <a:spcPct val="110000"/>
              </a:lnSpc>
              <a:spcBef>
                <a:spcPts val="0"/>
              </a:spcBef>
              <a:spcAft>
                <a:spcPts val="0"/>
              </a:spcAft>
              <a:buSzPts val="1700"/>
              <a:buChar char="•"/>
              <a:defRPr sz="1700"/>
            </a:lvl9pPr>
          </a:lstStyle>
          <a:p>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Title and Four Phones">
  <p:cSld name="Agenda_1_1_1_1_1_1">
    <p:spTree>
      <p:nvGrpSpPr>
        <p:cNvPr id="1" name="Shape 2955"/>
        <p:cNvGrpSpPr/>
        <p:nvPr/>
      </p:nvGrpSpPr>
      <p:grpSpPr>
        <a:xfrm>
          <a:off x="0" y="0"/>
          <a:ext cx="0" cy="0"/>
          <a:chOff x="0" y="0"/>
          <a:chExt cx="0" cy="0"/>
        </a:xfrm>
      </p:grpSpPr>
      <p:sp>
        <p:nvSpPr>
          <p:cNvPr id="2956" name="Google Shape;2956;g3d1dd17324e_0_892"/>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957" name="Google Shape;2957;g3d1dd17324e_0_892"/>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2958" name="Google Shape;2958;g3d1dd17324e_0_892"/>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2959" name="Google Shape;2959;g3d1dd17324e_0_892" descr="A screenshot of a phone&#10;&#10;Description automatically generated with low confidence"/>
          <p:cNvPicPr preferRelativeResize="0"/>
          <p:nvPr/>
        </p:nvPicPr>
        <p:blipFill rotWithShape="1">
          <a:blip r:embed="rId2">
            <a:alphaModFix/>
          </a:blip>
          <a:srcRect t="10" b="10"/>
          <a:stretch/>
        </p:blipFill>
        <p:spPr>
          <a:xfrm>
            <a:off x="1241298" y="1714500"/>
            <a:ext cx="3202649" cy="6858000"/>
          </a:xfrm>
          <a:prstGeom prst="rect">
            <a:avLst/>
          </a:prstGeom>
          <a:noFill/>
          <a:ln>
            <a:noFill/>
          </a:ln>
        </p:spPr>
      </p:pic>
      <p:pic>
        <p:nvPicPr>
          <p:cNvPr id="2960" name="Google Shape;2960;g3d1dd17324e_0_892" descr="A screenshot of a phone&#10;&#10;Description automatically generated with low confidence"/>
          <p:cNvPicPr preferRelativeResize="0"/>
          <p:nvPr/>
        </p:nvPicPr>
        <p:blipFill rotWithShape="1">
          <a:blip r:embed="rId2">
            <a:alphaModFix/>
          </a:blip>
          <a:srcRect t="30" b="30"/>
          <a:stretch/>
        </p:blipFill>
        <p:spPr>
          <a:xfrm>
            <a:off x="5442204" y="1714500"/>
            <a:ext cx="3202649" cy="6858000"/>
          </a:xfrm>
          <a:prstGeom prst="rect">
            <a:avLst/>
          </a:prstGeom>
          <a:noFill/>
          <a:ln>
            <a:noFill/>
          </a:ln>
        </p:spPr>
      </p:pic>
      <p:pic>
        <p:nvPicPr>
          <p:cNvPr id="2961" name="Google Shape;2961;g3d1dd17324e_0_892" descr="A screenshot of a phone&#10;&#10;Description automatically generated with low confidence"/>
          <p:cNvPicPr preferRelativeResize="0"/>
          <p:nvPr/>
        </p:nvPicPr>
        <p:blipFill rotWithShape="1">
          <a:blip r:embed="rId2">
            <a:alphaModFix/>
          </a:blip>
          <a:srcRect t="30" b="30"/>
          <a:stretch/>
        </p:blipFill>
        <p:spPr>
          <a:xfrm>
            <a:off x="9643110" y="1714500"/>
            <a:ext cx="3202649" cy="6858000"/>
          </a:xfrm>
          <a:prstGeom prst="rect">
            <a:avLst/>
          </a:prstGeom>
          <a:noFill/>
          <a:ln>
            <a:noFill/>
          </a:ln>
        </p:spPr>
      </p:pic>
      <p:pic>
        <p:nvPicPr>
          <p:cNvPr id="2962" name="Google Shape;2962;g3d1dd17324e_0_892" descr="A screenshot of a phone&#10;&#10;Description automatically generated with low confidence"/>
          <p:cNvPicPr preferRelativeResize="0"/>
          <p:nvPr/>
        </p:nvPicPr>
        <p:blipFill rotWithShape="1">
          <a:blip r:embed="rId2">
            <a:alphaModFix/>
          </a:blip>
          <a:srcRect t="10" b="10"/>
          <a:stretch/>
        </p:blipFill>
        <p:spPr>
          <a:xfrm>
            <a:off x="13844016" y="1714500"/>
            <a:ext cx="3202649" cy="6858000"/>
          </a:xfrm>
          <a:prstGeom prst="rect">
            <a:avLst/>
          </a:prstGeom>
          <a:noFill/>
          <a:ln>
            <a:noFill/>
          </a:ln>
        </p:spPr>
      </p:pic>
      <p:sp>
        <p:nvSpPr>
          <p:cNvPr id="2963" name="Google Shape;2963;g3d1dd17324e_0_892"/>
          <p:cNvSpPr txBox="1">
            <a:spLocks noGrp="1"/>
          </p:cNvSpPr>
          <p:nvPr>
            <p:ph type="body" idx="2"/>
          </p:nvPr>
        </p:nvSpPr>
        <p:spPr>
          <a:xfrm>
            <a:off x="1241306" y="8695944"/>
            <a:ext cx="3202800" cy="1351200"/>
          </a:xfrm>
          <a:prstGeom prst="rect">
            <a:avLst/>
          </a:prstGeom>
        </p:spPr>
        <p:txBody>
          <a:bodyPr spcFirstLastPara="1" wrap="square" lIns="0" tIns="0" rIns="0" bIns="0" anchor="t" anchorCtr="0">
            <a:noAutofit/>
          </a:bodyPr>
          <a:lstStyle>
            <a:lvl1pPr marL="457200" lvl="0" indent="-228600" algn="ctr">
              <a:lnSpc>
                <a:spcPct val="110000"/>
              </a:lnSpc>
              <a:spcBef>
                <a:spcPts val="0"/>
              </a:spcBef>
              <a:spcAft>
                <a:spcPts val="0"/>
              </a:spcAft>
              <a:buSzPts val="1400"/>
              <a:buNone/>
              <a:defRPr sz="1400"/>
            </a:lvl1pPr>
            <a:lvl2pPr marL="914400" lvl="1" indent="-228600" algn="ctr">
              <a:lnSpc>
                <a:spcPct val="110000"/>
              </a:lnSpc>
              <a:spcBef>
                <a:spcPts val="0"/>
              </a:spcBef>
              <a:spcAft>
                <a:spcPts val="0"/>
              </a:spcAft>
              <a:buSzPts val="1400"/>
              <a:buNone/>
              <a:defRPr sz="1400"/>
            </a:lvl2pPr>
            <a:lvl3pPr marL="1371600" lvl="2" indent="-228600" algn="ctr">
              <a:lnSpc>
                <a:spcPct val="110000"/>
              </a:lnSpc>
              <a:spcBef>
                <a:spcPts val="0"/>
              </a:spcBef>
              <a:spcAft>
                <a:spcPts val="0"/>
              </a:spcAft>
              <a:buSzPts val="1400"/>
              <a:buNone/>
              <a:defRPr sz="1400"/>
            </a:lvl3pPr>
            <a:lvl4pPr marL="1828800" lvl="3" indent="-228600" algn="ctr">
              <a:lnSpc>
                <a:spcPct val="110000"/>
              </a:lnSpc>
              <a:spcBef>
                <a:spcPts val="0"/>
              </a:spcBef>
              <a:spcAft>
                <a:spcPts val="0"/>
              </a:spcAft>
              <a:buSzPts val="1400"/>
              <a:buNone/>
              <a:defRPr sz="1400"/>
            </a:lvl4pPr>
            <a:lvl5pPr marL="2286000" lvl="4" indent="-228600" algn="ctr">
              <a:lnSpc>
                <a:spcPct val="110000"/>
              </a:lnSpc>
              <a:spcBef>
                <a:spcPts val="0"/>
              </a:spcBef>
              <a:spcAft>
                <a:spcPts val="0"/>
              </a:spcAft>
              <a:buSzPts val="1400"/>
              <a:buNone/>
              <a:defRPr sz="1400"/>
            </a:lvl5pPr>
            <a:lvl6pPr marL="2743200" lvl="5" indent="-317500" algn="ctr">
              <a:lnSpc>
                <a:spcPct val="110000"/>
              </a:lnSpc>
              <a:spcBef>
                <a:spcPts val="0"/>
              </a:spcBef>
              <a:spcAft>
                <a:spcPts val="0"/>
              </a:spcAft>
              <a:buSzPts val="1400"/>
              <a:buChar char="•"/>
              <a:defRPr sz="1400"/>
            </a:lvl6pPr>
            <a:lvl7pPr marL="3200400" lvl="6" indent="-317500" algn="ctr">
              <a:lnSpc>
                <a:spcPct val="110000"/>
              </a:lnSpc>
              <a:spcBef>
                <a:spcPts val="0"/>
              </a:spcBef>
              <a:spcAft>
                <a:spcPts val="0"/>
              </a:spcAft>
              <a:buSzPts val="1400"/>
              <a:buChar char="•"/>
              <a:defRPr sz="1400"/>
            </a:lvl7pPr>
            <a:lvl8pPr marL="3657600" lvl="7" indent="-317500" algn="ctr">
              <a:lnSpc>
                <a:spcPct val="110000"/>
              </a:lnSpc>
              <a:spcBef>
                <a:spcPts val="0"/>
              </a:spcBef>
              <a:spcAft>
                <a:spcPts val="0"/>
              </a:spcAft>
              <a:buSzPts val="1400"/>
              <a:buChar char="•"/>
              <a:defRPr sz="1400"/>
            </a:lvl8pPr>
            <a:lvl9pPr marL="4114800" lvl="8" indent="-317500" algn="ctr">
              <a:lnSpc>
                <a:spcPct val="110000"/>
              </a:lnSpc>
              <a:spcBef>
                <a:spcPts val="0"/>
              </a:spcBef>
              <a:spcAft>
                <a:spcPts val="0"/>
              </a:spcAft>
              <a:buSzPts val="1400"/>
              <a:buChar char="•"/>
              <a:defRPr sz="1400"/>
            </a:lvl9pPr>
          </a:lstStyle>
          <a:p>
            <a:endParaRPr/>
          </a:p>
        </p:txBody>
      </p:sp>
      <p:sp>
        <p:nvSpPr>
          <p:cNvPr id="2964" name="Google Shape;2964;g3d1dd17324e_0_892"/>
          <p:cNvSpPr txBox="1">
            <a:spLocks noGrp="1"/>
          </p:cNvSpPr>
          <p:nvPr>
            <p:ph type="body" idx="3"/>
          </p:nvPr>
        </p:nvSpPr>
        <p:spPr>
          <a:xfrm>
            <a:off x="5442206" y="8695944"/>
            <a:ext cx="3202800" cy="1351200"/>
          </a:xfrm>
          <a:prstGeom prst="rect">
            <a:avLst/>
          </a:prstGeom>
        </p:spPr>
        <p:txBody>
          <a:bodyPr spcFirstLastPara="1" wrap="square" lIns="0" tIns="0" rIns="0" bIns="0" anchor="t" anchorCtr="0">
            <a:noAutofit/>
          </a:bodyPr>
          <a:lstStyle>
            <a:lvl1pPr marL="457200" lvl="0" indent="-228600" algn="ctr">
              <a:lnSpc>
                <a:spcPct val="110000"/>
              </a:lnSpc>
              <a:spcBef>
                <a:spcPts val="0"/>
              </a:spcBef>
              <a:spcAft>
                <a:spcPts val="0"/>
              </a:spcAft>
              <a:buSzPts val="1400"/>
              <a:buNone/>
              <a:defRPr sz="1400"/>
            </a:lvl1pPr>
            <a:lvl2pPr marL="914400" lvl="1" indent="-228600" algn="ctr">
              <a:lnSpc>
                <a:spcPct val="110000"/>
              </a:lnSpc>
              <a:spcBef>
                <a:spcPts val="0"/>
              </a:spcBef>
              <a:spcAft>
                <a:spcPts val="0"/>
              </a:spcAft>
              <a:buSzPts val="1400"/>
              <a:buNone/>
              <a:defRPr sz="1400"/>
            </a:lvl2pPr>
            <a:lvl3pPr marL="1371600" lvl="2" indent="-228600" algn="ctr">
              <a:lnSpc>
                <a:spcPct val="110000"/>
              </a:lnSpc>
              <a:spcBef>
                <a:spcPts val="0"/>
              </a:spcBef>
              <a:spcAft>
                <a:spcPts val="0"/>
              </a:spcAft>
              <a:buSzPts val="1400"/>
              <a:buNone/>
              <a:defRPr sz="1400"/>
            </a:lvl3pPr>
            <a:lvl4pPr marL="1828800" lvl="3" indent="-228600" algn="ctr">
              <a:lnSpc>
                <a:spcPct val="110000"/>
              </a:lnSpc>
              <a:spcBef>
                <a:spcPts val="0"/>
              </a:spcBef>
              <a:spcAft>
                <a:spcPts val="0"/>
              </a:spcAft>
              <a:buSzPts val="1400"/>
              <a:buNone/>
              <a:defRPr sz="1400"/>
            </a:lvl4pPr>
            <a:lvl5pPr marL="2286000" lvl="4" indent="-228600" algn="ctr">
              <a:lnSpc>
                <a:spcPct val="110000"/>
              </a:lnSpc>
              <a:spcBef>
                <a:spcPts val="0"/>
              </a:spcBef>
              <a:spcAft>
                <a:spcPts val="0"/>
              </a:spcAft>
              <a:buSzPts val="1400"/>
              <a:buNone/>
              <a:defRPr sz="1400"/>
            </a:lvl5pPr>
            <a:lvl6pPr marL="2743200" lvl="5" indent="-317500" algn="ctr">
              <a:lnSpc>
                <a:spcPct val="110000"/>
              </a:lnSpc>
              <a:spcBef>
                <a:spcPts val="0"/>
              </a:spcBef>
              <a:spcAft>
                <a:spcPts val="0"/>
              </a:spcAft>
              <a:buSzPts val="1400"/>
              <a:buChar char="•"/>
              <a:defRPr sz="1400"/>
            </a:lvl6pPr>
            <a:lvl7pPr marL="3200400" lvl="6" indent="-317500" algn="ctr">
              <a:lnSpc>
                <a:spcPct val="110000"/>
              </a:lnSpc>
              <a:spcBef>
                <a:spcPts val="0"/>
              </a:spcBef>
              <a:spcAft>
                <a:spcPts val="0"/>
              </a:spcAft>
              <a:buSzPts val="1400"/>
              <a:buChar char="•"/>
              <a:defRPr sz="1400"/>
            </a:lvl7pPr>
            <a:lvl8pPr marL="3657600" lvl="7" indent="-317500" algn="ctr">
              <a:lnSpc>
                <a:spcPct val="110000"/>
              </a:lnSpc>
              <a:spcBef>
                <a:spcPts val="0"/>
              </a:spcBef>
              <a:spcAft>
                <a:spcPts val="0"/>
              </a:spcAft>
              <a:buSzPts val="1400"/>
              <a:buChar char="•"/>
              <a:defRPr sz="1400"/>
            </a:lvl8pPr>
            <a:lvl9pPr marL="4114800" lvl="8" indent="-317500" algn="ctr">
              <a:lnSpc>
                <a:spcPct val="110000"/>
              </a:lnSpc>
              <a:spcBef>
                <a:spcPts val="0"/>
              </a:spcBef>
              <a:spcAft>
                <a:spcPts val="0"/>
              </a:spcAft>
              <a:buSzPts val="1400"/>
              <a:buChar char="•"/>
              <a:defRPr sz="1400"/>
            </a:lvl9pPr>
          </a:lstStyle>
          <a:p>
            <a:endParaRPr/>
          </a:p>
        </p:txBody>
      </p:sp>
      <p:sp>
        <p:nvSpPr>
          <p:cNvPr id="2965" name="Google Shape;2965;g3d1dd17324e_0_892"/>
          <p:cNvSpPr txBox="1">
            <a:spLocks noGrp="1"/>
          </p:cNvSpPr>
          <p:nvPr>
            <p:ph type="body" idx="4"/>
          </p:nvPr>
        </p:nvSpPr>
        <p:spPr>
          <a:xfrm>
            <a:off x="9643109" y="8695944"/>
            <a:ext cx="3202800" cy="1351200"/>
          </a:xfrm>
          <a:prstGeom prst="rect">
            <a:avLst/>
          </a:prstGeom>
        </p:spPr>
        <p:txBody>
          <a:bodyPr spcFirstLastPara="1" wrap="square" lIns="0" tIns="0" rIns="0" bIns="0" anchor="t" anchorCtr="0">
            <a:noAutofit/>
          </a:bodyPr>
          <a:lstStyle>
            <a:lvl1pPr marL="457200" lvl="0" indent="-228600" algn="ctr">
              <a:lnSpc>
                <a:spcPct val="110000"/>
              </a:lnSpc>
              <a:spcBef>
                <a:spcPts val="0"/>
              </a:spcBef>
              <a:spcAft>
                <a:spcPts val="0"/>
              </a:spcAft>
              <a:buSzPts val="1400"/>
              <a:buNone/>
              <a:defRPr sz="1400"/>
            </a:lvl1pPr>
            <a:lvl2pPr marL="914400" lvl="1" indent="-228600" algn="ctr">
              <a:lnSpc>
                <a:spcPct val="110000"/>
              </a:lnSpc>
              <a:spcBef>
                <a:spcPts val="0"/>
              </a:spcBef>
              <a:spcAft>
                <a:spcPts val="0"/>
              </a:spcAft>
              <a:buSzPts val="1400"/>
              <a:buNone/>
              <a:defRPr sz="1400"/>
            </a:lvl2pPr>
            <a:lvl3pPr marL="1371600" lvl="2" indent="-228600" algn="ctr">
              <a:lnSpc>
                <a:spcPct val="110000"/>
              </a:lnSpc>
              <a:spcBef>
                <a:spcPts val="0"/>
              </a:spcBef>
              <a:spcAft>
                <a:spcPts val="0"/>
              </a:spcAft>
              <a:buSzPts val="1400"/>
              <a:buNone/>
              <a:defRPr sz="1400"/>
            </a:lvl3pPr>
            <a:lvl4pPr marL="1828800" lvl="3" indent="-228600" algn="ctr">
              <a:lnSpc>
                <a:spcPct val="110000"/>
              </a:lnSpc>
              <a:spcBef>
                <a:spcPts val="0"/>
              </a:spcBef>
              <a:spcAft>
                <a:spcPts val="0"/>
              </a:spcAft>
              <a:buSzPts val="1400"/>
              <a:buNone/>
              <a:defRPr sz="1400"/>
            </a:lvl4pPr>
            <a:lvl5pPr marL="2286000" lvl="4" indent="-228600" algn="ctr">
              <a:lnSpc>
                <a:spcPct val="110000"/>
              </a:lnSpc>
              <a:spcBef>
                <a:spcPts val="0"/>
              </a:spcBef>
              <a:spcAft>
                <a:spcPts val="0"/>
              </a:spcAft>
              <a:buSzPts val="1400"/>
              <a:buNone/>
              <a:defRPr sz="1400"/>
            </a:lvl5pPr>
            <a:lvl6pPr marL="2743200" lvl="5" indent="-317500" algn="ctr">
              <a:lnSpc>
                <a:spcPct val="110000"/>
              </a:lnSpc>
              <a:spcBef>
                <a:spcPts val="0"/>
              </a:spcBef>
              <a:spcAft>
                <a:spcPts val="0"/>
              </a:spcAft>
              <a:buSzPts val="1400"/>
              <a:buChar char="•"/>
              <a:defRPr sz="1400"/>
            </a:lvl6pPr>
            <a:lvl7pPr marL="3200400" lvl="6" indent="-317500" algn="ctr">
              <a:lnSpc>
                <a:spcPct val="110000"/>
              </a:lnSpc>
              <a:spcBef>
                <a:spcPts val="0"/>
              </a:spcBef>
              <a:spcAft>
                <a:spcPts val="0"/>
              </a:spcAft>
              <a:buSzPts val="1400"/>
              <a:buChar char="•"/>
              <a:defRPr sz="1400"/>
            </a:lvl7pPr>
            <a:lvl8pPr marL="3657600" lvl="7" indent="-317500" algn="ctr">
              <a:lnSpc>
                <a:spcPct val="110000"/>
              </a:lnSpc>
              <a:spcBef>
                <a:spcPts val="0"/>
              </a:spcBef>
              <a:spcAft>
                <a:spcPts val="0"/>
              </a:spcAft>
              <a:buSzPts val="1400"/>
              <a:buChar char="•"/>
              <a:defRPr sz="1400"/>
            </a:lvl8pPr>
            <a:lvl9pPr marL="4114800" lvl="8" indent="-317500" algn="ctr">
              <a:lnSpc>
                <a:spcPct val="110000"/>
              </a:lnSpc>
              <a:spcBef>
                <a:spcPts val="0"/>
              </a:spcBef>
              <a:spcAft>
                <a:spcPts val="0"/>
              </a:spcAft>
              <a:buSzPts val="1400"/>
              <a:buChar char="•"/>
              <a:defRPr sz="1400"/>
            </a:lvl9pPr>
          </a:lstStyle>
          <a:p>
            <a:endParaRPr/>
          </a:p>
        </p:txBody>
      </p:sp>
      <p:sp>
        <p:nvSpPr>
          <p:cNvPr id="2966" name="Google Shape;2966;g3d1dd17324e_0_892"/>
          <p:cNvSpPr txBox="1">
            <a:spLocks noGrp="1"/>
          </p:cNvSpPr>
          <p:nvPr>
            <p:ph type="body" idx="5"/>
          </p:nvPr>
        </p:nvSpPr>
        <p:spPr>
          <a:xfrm>
            <a:off x="13844015" y="8695944"/>
            <a:ext cx="3202800" cy="1351200"/>
          </a:xfrm>
          <a:prstGeom prst="rect">
            <a:avLst/>
          </a:prstGeom>
        </p:spPr>
        <p:txBody>
          <a:bodyPr spcFirstLastPara="1" wrap="square" lIns="0" tIns="0" rIns="0" bIns="0" anchor="t" anchorCtr="0">
            <a:noAutofit/>
          </a:bodyPr>
          <a:lstStyle>
            <a:lvl1pPr marL="457200" lvl="0" indent="-228600" algn="ctr">
              <a:lnSpc>
                <a:spcPct val="110000"/>
              </a:lnSpc>
              <a:spcBef>
                <a:spcPts val="0"/>
              </a:spcBef>
              <a:spcAft>
                <a:spcPts val="0"/>
              </a:spcAft>
              <a:buSzPts val="1400"/>
              <a:buNone/>
              <a:defRPr sz="1400"/>
            </a:lvl1pPr>
            <a:lvl2pPr marL="914400" lvl="1" indent="-228600" algn="ctr">
              <a:lnSpc>
                <a:spcPct val="110000"/>
              </a:lnSpc>
              <a:spcBef>
                <a:spcPts val="0"/>
              </a:spcBef>
              <a:spcAft>
                <a:spcPts val="0"/>
              </a:spcAft>
              <a:buSzPts val="1400"/>
              <a:buNone/>
              <a:defRPr sz="1400"/>
            </a:lvl2pPr>
            <a:lvl3pPr marL="1371600" lvl="2" indent="-228600" algn="ctr">
              <a:lnSpc>
                <a:spcPct val="110000"/>
              </a:lnSpc>
              <a:spcBef>
                <a:spcPts val="0"/>
              </a:spcBef>
              <a:spcAft>
                <a:spcPts val="0"/>
              </a:spcAft>
              <a:buSzPts val="1400"/>
              <a:buNone/>
              <a:defRPr sz="1400"/>
            </a:lvl3pPr>
            <a:lvl4pPr marL="1828800" lvl="3" indent="-228600" algn="ctr">
              <a:lnSpc>
                <a:spcPct val="110000"/>
              </a:lnSpc>
              <a:spcBef>
                <a:spcPts val="0"/>
              </a:spcBef>
              <a:spcAft>
                <a:spcPts val="0"/>
              </a:spcAft>
              <a:buSzPts val="1400"/>
              <a:buNone/>
              <a:defRPr sz="1400"/>
            </a:lvl4pPr>
            <a:lvl5pPr marL="2286000" lvl="4" indent="-228600" algn="ctr">
              <a:lnSpc>
                <a:spcPct val="110000"/>
              </a:lnSpc>
              <a:spcBef>
                <a:spcPts val="0"/>
              </a:spcBef>
              <a:spcAft>
                <a:spcPts val="0"/>
              </a:spcAft>
              <a:buSzPts val="1400"/>
              <a:buNone/>
              <a:defRPr sz="1400"/>
            </a:lvl5pPr>
            <a:lvl6pPr marL="2743200" lvl="5" indent="-317500" algn="ctr">
              <a:lnSpc>
                <a:spcPct val="110000"/>
              </a:lnSpc>
              <a:spcBef>
                <a:spcPts val="0"/>
              </a:spcBef>
              <a:spcAft>
                <a:spcPts val="0"/>
              </a:spcAft>
              <a:buSzPts val="1400"/>
              <a:buChar char="•"/>
              <a:defRPr sz="1400"/>
            </a:lvl6pPr>
            <a:lvl7pPr marL="3200400" lvl="6" indent="-317500" algn="ctr">
              <a:lnSpc>
                <a:spcPct val="110000"/>
              </a:lnSpc>
              <a:spcBef>
                <a:spcPts val="0"/>
              </a:spcBef>
              <a:spcAft>
                <a:spcPts val="0"/>
              </a:spcAft>
              <a:buSzPts val="1400"/>
              <a:buChar char="•"/>
              <a:defRPr sz="1400"/>
            </a:lvl7pPr>
            <a:lvl8pPr marL="3657600" lvl="7" indent="-317500" algn="ctr">
              <a:lnSpc>
                <a:spcPct val="110000"/>
              </a:lnSpc>
              <a:spcBef>
                <a:spcPts val="0"/>
              </a:spcBef>
              <a:spcAft>
                <a:spcPts val="0"/>
              </a:spcAft>
              <a:buSzPts val="1400"/>
              <a:buChar char="•"/>
              <a:defRPr sz="1400"/>
            </a:lvl8pPr>
            <a:lvl9pPr marL="4114800" lvl="8" indent="-317500" algn="ctr">
              <a:lnSpc>
                <a:spcPct val="110000"/>
              </a:lnSpc>
              <a:spcBef>
                <a:spcPts val="0"/>
              </a:spcBef>
              <a:spcAft>
                <a:spcPts val="0"/>
              </a:spcAft>
              <a:buSzPts val="1400"/>
              <a:buChar char="•"/>
              <a:defRPr sz="1400"/>
            </a:lvl9pPr>
          </a:lstStyle>
          <a:p>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67"/>
        <p:cNvGrpSpPr/>
        <p:nvPr/>
      </p:nvGrpSpPr>
      <p:grpSpPr>
        <a:xfrm>
          <a:off x="0" y="0"/>
          <a:ext cx="0" cy="0"/>
          <a:chOff x="0" y="0"/>
          <a:chExt cx="0" cy="0"/>
        </a:xfrm>
      </p:grpSpPr>
      <p:sp>
        <p:nvSpPr>
          <p:cNvPr id="2968" name="Google Shape;2968;g3d1dd17324e_0_904"/>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969" name="Google Shape;2969;g3d1dd17324e_0_904"/>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Section Header - White">
  <p:cSld name="Section Header - White">
    <p:spTree>
      <p:nvGrpSpPr>
        <p:cNvPr id="1" name="Shape 2970"/>
        <p:cNvGrpSpPr/>
        <p:nvPr/>
      </p:nvGrpSpPr>
      <p:grpSpPr>
        <a:xfrm>
          <a:off x="0" y="0"/>
          <a:ext cx="0" cy="0"/>
          <a:chOff x="0" y="0"/>
          <a:chExt cx="0" cy="0"/>
        </a:xfrm>
      </p:grpSpPr>
      <p:sp>
        <p:nvSpPr>
          <p:cNvPr id="2971" name="Google Shape;2971;g3d1dd17324e_0_907"/>
          <p:cNvSpPr txBox="1">
            <a:spLocks noGrp="1"/>
          </p:cNvSpPr>
          <p:nvPr>
            <p:ph type="title"/>
          </p:nvPr>
        </p:nvSpPr>
        <p:spPr>
          <a:xfrm>
            <a:off x="857250" y="617675"/>
            <a:ext cx="15773400" cy="1001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3"/>
              </a:buClr>
              <a:buSzPts val="8800"/>
              <a:buFont typeface="Helvetica Neue"/>
              <a:buNone/>
              <a:defRPr sz="8800">
                <a:solidFill>
                  <a:schemeClr val="accent3"/>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4_Quote">
  <p:cSld name="SECTION_HEADER_2_1_2_2_1">
    <p:spTree>
      <p:nvGrpSpPr>
        <p:cNvPr id="1" name="Shape 306"/>
        <p:cNvGrpSpPr/>
        <p:nvPr/>
      </p:nvGrpSpPr>
      <p:grpSpPr>
        <a:xfrm>
          <a:off x="0" y="0"/>
          <a:ext cx="0" cy="0"/>
          <a:chOff x="0" y="0"/>
          <a:chExt cx="0" cy="0"/>
        </a:xfrm>
      </p:grpSpPr>
      <p:sp>
        <p:nvSpPr>
          <p:cNvPr id="307" name="Google Shape;307;p165"/>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308" name="Google Shape;308;p165"/>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
        <p:nvSpPr>
          <p:cNvPr id="309" name="Google Shape;309;p165"/>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Section Header - Yellow Pink">
  <p:cSld name="Section Header - Yellow Pink">
    <p:spTree>
      <p:nvGrpSpPr>
        <p:cNvPr id="1" name="Shape 2972"/>
        <p:cNvGrpSpPr/>
        <p:nvPr/>
      </p:nvGrpSpPr>
      <p:grpSpPr>
        <a:xfrm>
          <a:off x="0" y="0"/>
          <a:ext cx="0" cy="0"/>
          <a:chOff x="0" y="0"/>
          <a:chExt cx="0" cy="0"/>
        </a:xfrm>
      </p:grpSpPr>
      <p:pic>
        <p:nvPicPr>
          <p:cNvPr id="2973" name="Google Shape;2973;g3d1dd17324e_0_909"/>
          <p:cNvPicPr preferRelativeResize="0"/>
          <p:nvPr/>
        </p:nvPicPr>
        <p:blipFill rotWithShape="1">
          <a:blip r:embed="rId2">
            <a:alphaModFix/>
          </a:blip>
          <a:srcRect/>
          <a:stretch/>
        </p:blipFill>
        <p:spPr>
          <a:xfrm>
            <a:off x="0" y="1"/>
            <a:ext cx="18288000" cy="10287000"/>
          </a:xfrm>
          <a:prstGeom prst="rect">
            <a:avLst/>
          </a:prstGeom>
          <a:noFill/>
          <a:ln>
            <a:noFill/>
          </a:ln>
        </p:spPr>
      </p:pic>
      <p:sp>
        <p:nvSpPr>
          <p:cNvPr id="2974" name="Google Shape;2974;g3d1dd17324e_0_909"/>
          <p:cNvSpPr txBox="1">
            <a:spLocks noGrp="1"/>
          </p:cNvSpPr>
          <p:nvPr>
            <p:ph type="title"/>
          </p:nvPr>
        </p:nvSpPr>
        <p:spPr>
          <a:xfrm>
            <a:off x="857250" y="617675"/>
            <a:ext cx="15773400" cy="1001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800"/>
              <a:buFont typeface="Helvetica Neue"/>
              <a:buNone/>
              <a:defRPr sz="88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Section Header - Orange Lavender">
  <p:cSld name="Section Header - Orange Lavender">
    <p:spTree>
      <p:nvGrpSpPr>
        <p:cNvPr id="1" name="Shape 2975"/>
        <p:cNvGrpSpPr/>
        <p:nvPr/>
      </p:nvGrpSpPr>
      <p:grpSpPr>
        <a:xfrm>
          <a:off x="0" y="0"/>
          <a:ext cx="0" cy="0"/>
          <a:chOff x="0" y="0"/>
          <a:chExt cx="0" cy="0"/>
        </a:xfrm>
      </p:grpSpPr>
      <p:pic>
        <p:nvPicPr>
          <p:cNvPr id="2976" name="Google Shape;2976;g3d1dd17324e_0_912"/>
          <p:cNvPicPr preferRelativeResize="0"/>
          <p:nvPr/>
        </p:nvPicPr>
        <p:blipFill rotWithShape="1">
          <a:blip r:embed="rId2">
            <a:alphaModFix/>
          </a:blip>
          <a:srcRect r="10"/>
          <a:stretch/>
        </p:blipFill>
        <p:spPr>
          <a:xfrm>
            <a:off x="889" y="0"/>
            <a:ext cx="18286223" cy="10287000"/>
          </a:xfrm>
          <a:prstGeom prst="rect">
            <a:avLst/>
          </a:prstGeom>
          <a:noFill/>
          <a:ln>
            <a:noFill/>
          </a:ln>
        </p:spPr>
      </p:pic>
      <p:sp>
        <p:nvSpPr>
          <p:cNvPr id="2977" name="Google Shape;2977;g3d1dd17324e_0_912"/>
          <p:cNvSpPr txBox="1">
            <a:spLocks noGrp="1"/>
          </p:cNvSpPr>
          <p:nvPr>
            <p:ph type="title"/>
          </p:nvPr>
        </p:nvSpPr>
        <p:spPr>
          <a:xfrm>
            <a:off x="857250" y="617675"/>
            <a:ext cx="15773400" cy="1001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800"/>
              <a:buFont typeface="Helvetica Neue"/>
              <a:buNone/>
              <a:defRPr sz="88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Section Header - Pink Purple">
  <p:cSld name="Section Header - Pink Purple">
    <p:spTree>
      <p:nvGrpSpPr>
        <p:cNvPr id="1" name="Shape 2978"/>
        <p:cNvGrpSpPr/>
        <p:nvPr/>
      </p:nvGrpSpPr>
      <p:grpSpPr>
        <a:xfrm>
          <a:off x="0" y="0"/>
          <a:ext cx="0" cy="0"/>
          <a:chOff x="0" y="0"/>
          <a:chExt cx="0" cy="0"/>
        </a:xfrm>
      </p:grpSpPr>
      <p:pic>
        <p:nvPicPr>
          <p:cNvPr id="2979" name="Google Shape;2979;g3d1dd17324e_0_915"/>
          <p:cNvPicPr preferRelativeResize="0"/>
          <p:nvPr/>
        </p:nvPicPr>
        <p:blipFill rotWithShape="1">
          <a:blip r:embed="rId2">
            <a:alphaModFix/>
          </a:blip>
          <a:srcRect r="10"/>
          <a:stretch/>
        </p:blipFill>
        <p:spPr>
          <a:xfrm>
            <a:off x="889" y="0"/>
            <a:ext cx="18286223" cy="10287000"/>
          </a:xfrm>
          <a:prstGeom prst="rect">
            <a:avLst/>
          </a:prstGeom>
          <a:noFill/>
          <a:ln>
            <a:noFill/>
          </a:ln>
        </p:spPr>
      </p:pic>
      <p:sp>
        <p:nvSpPr>
          <p:cNvPr id="2980" name="Google Shape;2980;g3d1dd17324e_0_915"/>
          <p:cNvSpPr txBox="1">
            <a:spLocks noGrp="1"/>
          </p:cNvSpPr>
          <p:nvPr>
            <p:ph type="title"/>
          </p:nvPr>
        </p:nvSpPr>
        <p:spPr>
          <a:xfrm>
            <a:off x="857250" y="617675"/>
            <a:ext cx="15773400" cy="1001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800"/>
              <a:buFont typeface="Helvetica Neue"/>
              <a:buNone/>
              <a:defRPr sz="88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Big Statement - Orange">
  <p:cSld name="Big Statement - Orange">
    <p:bg>
      <p:bgPr>
        <a:solidFill>
          <a:schemeClr val="accent1"/>
        </a:solidFill>
        <a:effectLst/>
      </p:bgPr>
    </p:bg>
    <p:spTree>
      <p:nvGrpSpPr>
        <p:cNvPr id="1" name="Shape 2981"/>
        <p:cNvGrpSpPr/>
        <p:nvPr/>
      </p:nvGrpSpPr>
      <p:grpSpPr>
        <a:xfrm>
          <a:off x="0" y="0"/>
          <a:ext cx="0" cy="0"/>
          <a:chOff x="0" y="0"/>
          <a:chExt cx="0" cy="0"/>
        </a:xfrm>
      </p:grpSpPr>
      <p:sp>
        <p:nvSpPr>
          <p:cNvPr id="2982" name="Google Shape;2982;g3d1dd17324e_0_918"/>
          <p:cNvSpPr txBox="1">
            <a:spLocks noGrp="1"/>
          </p:cNvSpPr>
          <p:nvPr>
            <p:ph type="title"/>
          </p:nvPr>
        </p:nvSpPr>
        <p:spPr>
          <a:xfrm>
            <a:off x="857250" y="2571748"/>
            <a:ext cx="109728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spcBef>
                <a:spcPts val="0"/>
              </a:spcBef>
              <a:spcAft>
                <a:spcPts val="0"/>
              </a:spcAft>
              <a:buSzPts val="3500"/>
              <a:buFont typeface="Helvetica Neue"/>
              <a:buNone/>
              <a:defRPr sz="3500">
                <a:latin typeface="Helvetica Neue"/>
                <a:ea typeface="Helvetica Neue"/>
                <a:cs typeface="Helvetica Neue"/>
                <a:sym typeface="Helvetica Neue"/>
              </a:defRPr>
            </a:lvl2pPr>
            <a:lvl3pPr lvl="2">
              <a:spcBef>
                <a:spcPts val="0"/>
              </a:spcBef>
              <a:spcAft>
                <a:spcPts val="0"/>
              </a:spcAft>
              <a:buSzPts val="3500"/>
              <a:buFont typeface="Helvetica Neue"/>
              <a:buNone/>
              <a:defRPr sz="3500">
                <a:latin typeface="Helvetica Neue"/>
                <a:ea typeface="Helvetica Neue"/>
                <a:cs typeface="Helvetica Neue"/>
                <a:sym typeface="Helvetica Neue"/>
              </a:defRPr>
            </a:lvl3pPr>
            <a:lvl4pPr lvl="3">
              <a:spcBef>
                <a:spcPts val="0"/>
              </a:spcBef>
              <a:spcAft>
                <a:spcPts val="0"/>
              </a:spcAft>
              <a:buSzPts val="3500"/>
              <a:buFont typeface="Helvetica Neue"/>
              <a:buNone/>
              <a:defRPr sz="3500">
                <a:latin typeface="Helvetica Neue"/>
                <a:ea typeface="Helvetica Neue"/>
                <a:cs typeface="Helvetica Neue"/>
                <a:sym typeface="Helvetica Neue"/>
              </a:defRPr>
            </a:lvl4pPr>
            <a:lvl5pPr lvl="4">
              <a:spcBef>
                <a:spcPts val="0"/>
              </a:spcBef>
              <a:spcAft>
                <a:spcPts val="0"/>
              </a:spcAft>
              <a:buSzPts val="3500"/>
              <a:buFont typeface="Helvetica Neue"/>
              <a:buNone/>
              <a:defRPr sz="3500">
                <a:latin typeface="Helvetica Neue"/>
                <a:ea typeface="Helvetica Neue"/>
                <a:cs typeface="Helvetica Neue"/>
                <a:sym typeface="Helvetica Neue"/>
              </a:defRPr>
            </a:lvl5pPr>
            <a:lvl6pPr lvl="5">
              <a:spcBef>
                <a:spcPts val="0"/>
              </a:spcBef>
              <a:spcAft>
                <a:spcPts val="0"/>
              </a:spcAft>
              <a:buSzPts val="3500"/>
              <a:buFont typeface="Helvetica Neue"/>
              <a:buNone/>
              <a:defRPr sz="3500">
                <a:latin typeface="Helvetica Neue"/>
                <a:ea typeface="Helvetica Neue"/>
                <a:cs typeface="Helvetica Neue"/>
                <a:sym typeface="Helvetica Neue"/>
              </a:defRPr>
            </a:lvl6pPr>
            <a:lvl7pPr lvl="6">
              <a:spcBef>
                <a:spcPts val="0"/>
              </a:spcBef>
              <a:spcAft>
                <a:spcPts val="0"/>
              </a:spcAft>
              <a:buSzPts val="3500"/>
              <a:buFont typeface="Helvetica Neue"/>
              <a:buNone/>
              <a:defRPr sz="3500">
                <a:latin typeface="Helvetica Neue"/>
                <a:ea typeface="Helvetica Neue"/>
                <a:cs typeface="Helvetica Neue"/>
                <a:sym typeface="Helvetica Neue"/>
              </a:defRPr>
            </a:lvl7pPr>
            <a:lvl8pPr lvl="7">
              <a:spcBef>
                <a:spcPts val="0"/>
              </a:spcBef>
              <a:spcAft>
                <a:spcPts val="0"/>
              </a:spcAft>
              <a:buSzPts val="3500"/>
              <a:buFont typeface="Helvetica Neue"/>
              <a:buNone/>
              <a:defRPr sz="3500">
                <a:latin typeface="Helvetica Neue"/>
                <a:ea typeface="Helvetica Neue"/>
                <a:cs typeface="Helvetica Neue"/>
                <a:sym typeface="Helvetica Neue"/>
              </a:defRPr>
            </a:lvl8pPr>
            <a:lvl9pPr lvl="8">
              <a:spcBef>
                <a:spcPts val="0"/>
              </a:spcBef>
              <a:spcAft>
                <a:spcPts val="0"/>
              </a:spcAft>
              <a:buSzPts val="3500"/>
              <a:buFont typeface="Helvetica Neue"/>
              <a:buNone/>
              <a:defRPr sz="3500">
                <a:latin typeface="Helvetica Neue"/>
                <a:ea typeface="Helvetica Neue"/>
                <a:cs typeface="Helvetica Neue"/>
                <a:sym typeface="Helvetica Neue"/>
              </a:defRPr>
            </a:lvl9pPr>
          </a:lstStyle>
          <a:p>
            <a:endParaRPr/>
          </a:p>
        </p:txBody>
      </p:sp>
      <p:sp>
        <p:nvSpPr>
          <p:cNvPr id="2983" name="Google Shape;2983;g3d1dd17324e_0_918"/>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a:solidFill>
                  <a:schemeClr val="lt1"/>
                </a:solidFill>
                <a:latin typeface="Helvetica Neue"/>
                <a:ea typeface="Helvetica Neue"/>
                <a:cs typeface="Helvetica Neue"/>
                <a:sym typeface="Helvetica Neue"/>
              </a:defRPr>
            </a:lvl1pPr>
            <a:lvl2pPr marL="0" marR="0" lvl="1" indent="0" algn="r">
              <a:spcBef>
                <a:spcPts val="0"/>
              </a:spcBef>
              <a:buNone/>
              <a:defRPr sz="1100" b="0">
                <a:solidFill>
                  <a:schemeClr val="lt1"/>
                </a:solidFill>
                <a:latin typeface="Helvetica Neue"/>
                <a:ea typeface="Helvetica Neue"/>
                <a:cs typeface="Helvetica Neue"/>
                <a:sym typeface="Helvetica Neue"/>
              </a:defRPr>
            </a:lvl2pPr>
            <a:lvl3pPr marL="0" marR="0" lvl="2" indent="0" algn="r">
              <a:spcBef>
                <a:spcPts val="0"/>
              </a:spcBef>
              <a:buNone/>
              <a:defRPr sz="1100" b="0">
                <a:solidFill>
                  <a:schemeClr val="lt1"/>
                </a:solidFill>
                <a:latin typeface="Helvetica Neue"/>
                <a:ea typeface="Helvetica Neue"/>
                <a:cs typeface="Helvetica Neue"/>
                <a:sym typeface="Helvetica Neue"/>
              </a:defRPr>
            </a:lvl3pPr>
            <a:lvl4pPr marL="0" marR="0" lvl="3" indent="0" algn="r">
              <a:spcBef>
                <a:spcPts val="0"/>
              </a:spcBef>
              <a:buNone/>
              <a:defRPr sz="1100" b="0">
                <a:solidFill>
                  <a:schemeClr val="lt1"/>
                </a:solidFill>
                <a:latin typeface="Helvetica Neue"/>
                <a:ea typeface="Helvetica Neue"/>
                <a:cs typeface="Helvetica Neue"/>
                <a:sym typeface="Helvetica Neue"/>
              </a:defRPr>
            </a:lvl4pPr>
            <a:lvl5pPr marL="0" marR="0" lvl="4" indent="0" algn="r">
              <a:spcBef>
                <a:spcPts val="0"/>
              </a:spcBef>
              <a:buNone/>
              <a:defRPr sz="1100" b="0">
                <a:solidFill>
                  <a:schemeClr val="lt1"/>
                </a:solidFill>
                <a:latin typeface="Helvetica Neue"/>
                <a:ea typeface="Helvetica Neue"/>
                <a:cs typeface="Helvetica Neue"/>
                <a:sym typeface="Helvetica Neue"/>
              </a:defRPr>
            </a:lvl5pPr>
            <a:lvl6pPr marL="0" marR="0" lvl="5" indent="0" algn="r">
              <a:spcBef>
                <a:spcPts val="0"/>
              </a:spcBef>
              <a:buNone/>
              <a:defRPr sz="1100" b="0">
                <a:solidFill>
                  <a:schemeClr val="lt1"/>
                </a:solidFill>
                <a:latin typeface="Helvetica Neue"/>
                <a:ea typeface="Helvetica Neue"/>
                <a:cs typeface="Helvetica Neue"/>
                <a:sym typeface="Helvetica Neue"/>
              </a:defRPr>
            </a:lvl6pPr>
            <a:lvl7pPr marL="0" marR="0" lvl="6" indent="0" algn="r">
              <a:spcBef>
                <a:spcPts val="0"/>
              </a:spcBef>
              <a:buNone/>
              <a:defRPr sz="1100" b="0">
                <a:solidFill>
                  <a:schemeClr val="lt1"/>
                </a:solidFill>
                <a:latin typeface="Helvetica Neue"/>
                <a:ea typeface="Helvetica Neue"/>
                <a:cs typeface="Helvetica Neue"/>
                <a:sym typeface="Helvetica Neue"/>
              </a:defRPr>
            </a:lvl7pPr>
            <a:lvl8pPr marL="0" marR="0" lvl="7" indent="0" algn="r">
              <a:spcBef>
                <a:spcPts val="0"/>
              </a:spcBef>
              <a:buNone/>
              <a:defRPr sz="1100" b="0">
                <a:solidFill>
                  <a:schemeClr val="lt1"/>
                </a:solidFill>
                <a:latin typeface="Helvetica Neue"/>
                <a:ea typeface="Helvetica Neue"/>
                <a:cs typeface="Helvetica Neue"/>
                <a:sym typeface="Helvetica Neue"/>
              </a:defRPr>
            </a:lvl8pPr>
            <a:lvl9pPr marL="0" marR="0" lvl="8" indent="0" algn="r">
              <a:spcBef>
                <a:spcPts val="0"/>
              </a:spcBef>
              <a:buNone/>
              <a:defRPr sz="1100" b="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984" name="Google Shape;2984;g3d1dd17324e_0_918"/>
          <p:cNvSpPr txBox="1">
            <a:spLocks noGrp="1"/>
          </p:cNvSpPr>
          <p:nvPr>
            <p:ph type="body" idx="1"/>
          </p:nvPr>
        </p:nvSpPr>
        <p:spPr>
          <a:xfrm>
            <a:off x="857250" y="3429000"/>
            <a:ext cx="12228600" cy="5143500"/>
          </a:xfrm>
          <a:prstGeom prst="rect">
            <a:avLst/>
          </a:prstGeom>
        </p:spPr>
        <p:txBody>
          <a:bodyPr spcFirstLastPara="1" wrap="square" lIns="0" tIns="0" rIns="0" bIns="0" anchor="t" anchorCtr="0">
            <a:noAutofit/>
          </a:bodyPr>
          <a:lstStyle>
            <a:lvl1pPr marL="457200" lvl="0" indent="-228600">
              <a:lnSpc>
                <a:spcPct val="100000"/>
              </a:lnSpc>
              <a:spcBef>
                <a:spcPts val="0"/>
              </a:spcBef>
              <a:spcAft>
                <a:spcPts val="0"/>
              </a:spcAft>
              <a:buClr>
                <a:schemeClr val="lt1"/>
              </a:buClr>
              <a:buSzPts val="5900"/>
              <a:buNone/>
              <a:defRPr>
                <a:solidFill>
                  <a:schemeClr val="lt1"/>
                </a:solidFill>
              </a:defRPr>
            </a:lvl1pPr>
            <a:lvl2pPr marL="914400" lvl="1" indent="-228600">
              <a:lnSpc>
                <a:spcPct val="100000"/>
              </a:lnSpc>
              <a:spcBef>
                <a:spcPts val="0"/>
              </a:spcBef>
              <a:spcAft>
                <a:spcPts val="0"/>
              </a:spcAft>
              <a:buClr>
                <a:schemeClr val="lt1"/>
              </a:buClr>
              <a:buSzPts val="5900"/>
              <a:buNone/>
              <a:defRPr>
                <a:solidFill>
                  <a:schemeClr val="lt1"/>
                </a:solidFill>
              </a:defRPr>
            </a:lvl2pPr>
            <a:lvl3pPr marL="1371600" lvl="2" indent="-228600">
              <a:lnSpc>
                <a:spcPct val="100000"/>
              </a:lnSpc>
              <a:spcBef>
                <a:spcPts val="0"/>
              </a:spcBef>
              <a:spcAft>
                <a:spcPts val="0"/>
              </a:spcAft>
              <a:buClr>
                <a:schemeClr val="lt1"/>
              </a:buClr>
              <a:buSzPts val="5900"/>
              <a:buNone/>
              <a:defRPr>
                <a:solidFill>
                  <a:schemeClr val="lt1"/>
                </a:solidFill>
              </a:defRPr>
            </a:lvl3pPr>
            <a:lvl4pPr marL="1828800" lvl="3" indent="-228600">
              <a:lnSpc>
                <a:spcPct val="100000"/>
              </a:lnSpc>
              <a:spcBef>
                <a:spcPts val="0"/>
              </a:spcBef>
              <a:spcAft>
                <a:spcPts val="0"/>
              </a:spcAft>
              <a:buClr>
                <a:schemeClr val="lt1"/>
              </a:buClr>
              <a:buSzPts val="5900"/>
              <a:buNone/>
              <a:defRPr>
                <a:solidFill>
                  <a:schemeClr val="lt1"/>
                </a:solidFill>
              </a:defRPr>
            </a:lvl4pPr>
            <a:lvl5pPr marL="2286000" lvl="4" indent="-228600">
              <a:lnSpc>
                <a:spcPct val="100000"/>
              </a:lnSpc>
              <a:spcBef>
                <a:spcPts val="0"/>
              </a:spcBef>
              <a:spcAft>
                <a:spcPts val="0"/>
              </a:spcAft>
              <a:buClr>
                <a:schemeClr val="lt1"/>
              </a:buClr>
              <a:buSzPts val="5900"/>
              <a:buNone/>
              <a:defRPr>
                <a:solidFill>
                  <a:schemeClr val="lt1"/>
                </a:solidFill>
              </a:defRPr>
            </a:lvl5pPr>
            <a:lvl6pPr marL="2743200" lvl="5" indent="-400050">
              <a:lnSpc>
                <a:spcPct val="100000"/>
              </a:lnSpc>
              <a:spcBef>
                <a:spcPts val="0"/>
              </a:spcBef>
              <a:spcAft>
                <a:spcPts val="0"/>
              </a:spcAft>
              <a:buClr>
                <a:schemeClr val="lt1"/>
              </a:buClr>
              <a:buSzPts val="2700"/>
              <a:buChar char="•"/>
              <a:defRPr>
                <a:solidFill>
                  <a:schemeClr val="lt1"/>
                </a:solidFill>
              </a:defRPr>
            </a:lvl6pPr>
            <a:lvl7pPr marL="3200400" lvl="6" indent="-400050">
              <a:lnSpc>
                <a:spcPct val="100000"/>
              </a:lnSpc>
              <a:spcBef>
                <a:spcPts val="0"/>
              </a:spcBef>
              <a:spcAft>
                <a:spcPts val="0"/>
              </a:spcAft>
              <a:buClr>
                <a:schemeClr val="lt1"/>
              </a:buClr>
              <a:buSzPts val="2700"/>
              <a:buChar char="•"/>
              <a:defRPr>
                <a:solidFill>
                  <a:schemeClr val="lt1"/>
                </a:solidFill>
              </a:defRPr>
            </a:lvl7pPr>
            <a:lvl8pPr marL="3657600" lvl="7" indent="-400050">
              <a:lnSpc>
                <a:spcPct val="100000"/>
              </a:lnSpc>
              <a:spcBef>
                <a:spcPts val="0"/>
              </a:spcBef>
              <a:spcAft>
                <a:spcPts val="0"/>
              </a:spcAft>
              <a:buClr>
                <a:schemeClr val="lt1"/>
              </a:buClr>
              <a:buSzPts val="2700"/>
              <a:buChar char="•"/>
              <a:defRPr>
                <a:solidFill>
                  <a:schemeClr val="lt1"/>
                </a:solidFill>
              </a:defRPr>
            </a:lvl8pPr>
            <a:lvl9pPr marL="4114800" lvl="8" indent="-400050">
              <a:lnSpc>
                <a:spcPct val="100000"/>
              </a:lnSpc>
              <a:spcBef>
                <a:spcPts val="0"/>
              </a:spcBef>
              <a:spcAft>
                <a:spcPts val="0"/>
              </a:spcAft>
              <a:buClr>
                <a:schemeClr val="lt1"/>
              </a:buClr>
              <a:buSzPts val="2700"/>
              <a:buChar char="•"/>
              <a:defRPr>
                <a:solidFill>
                  <a:schemeClr val="lt1"/>
                </a:solidFill>
              </a:defRPr>
            </a:lvl9pPr>
          </a:lstStyle>
          <a:p>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Big Statement - Purple">
  <p:cSld name="Big Statement - Purple">
    <p:bg>
      <p:bgPr>
        <a:solidFill>
          <a:schemeClr val="accent2"/>
        </a:solidFill>
        <a:effectLst/>
      </p:bgPr>
    </p:bg>
    <p:spTree>
      <p:nvGrpSpPr>
        <p:cNvPr id="1" name="Shape 2985"/>
        <p:cNvGrpSpPr/>
        <p:nvPr/>
      </p:nvGrpSpPr>
      <p:grpSpPr>
        <a:xfrm>
          <a:off x="0" y="0"/>
          <a:ext cx="0" cy="0"/>
          <a:chOff x="0" y="0"/>
          <a:chExt cx="0" cy="0"/>
        </a:xfrm>
      </p:grpSpPr>
      <p:sp>
        <p:nvSpPr>
          <p:cNvPr id="2986" name="Google Shape;2986;g3d1dd17324e_0_922"/>
          <p:cNvSpPr txBox="1">
            <a:spLocks noGrp="1"/>
          </p:cNvSpPr>
          <p:nvPr>
            <p:ph type="title"/>
          </p:nvPr>
        </p:nvSpPr>
        <p:spPr>
          <a:xfrm>
            <a:off x="857250" y="2571748"/>
            <a:ext cx="109728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spcBef>
                <a:spcPts val="0"/>
              </a:spcBef>
              <a:spcAft>
                <a:spcPts val="0"/>
              </a:spcAft>
              <a:buSzPts val="3500"/>
              <a:buFont typeface="Helvetica Neue"/>
              <a:buNone/>
              <a:defRPr sz="3500">
                <a:latin typeface="Helvetica Neue"/>
                <a:ea typeface="Helvetica Neue"/>
                <a:cs typeface="Helvetica Neue"/>
                <a:sym typeface="Helvetica Neue"/>
              </a:defRPr>
            </a:lvl2pPr>
            <a:lvl3pPr lvl="2">
              <a:spcBef>
                <a:spcPts val="0"/>
              </a:spcBef>
              <a:spcAft>
                <a:spcPts val="0"/>
              </a:spcAft>
              <a:buSzPts val="3500"/>
              <a:buFont typeface="Helvetica Neue"/>
              <a:buNone/>
              <a:defRPr sz="3500">
                <a:latin typeface="Helvetica Neue"/>
                <a:ea typeface="Helvetica Neue"/>
                <a:cs typeface="Helvetica Neue"/>
                <a:sym typeface="Helvetica Neue"/>
              </a:defRPr>
            </a:lvl3pPr>
            <a:lvl4pPr lvl="3">
              <a:spcBef>
                <a:spcPts val="0"/>
              </a:spcBef>
              <a:spcAft>
                <a:spcPts val="0"/>
              </a:spcAft>
              <a:buSzPts val="3500"/>
              <a:buFont typeface="Helvetica Neue"/>
              <a:buNone/>
              <a:defRPr sz="3500">
                <a:latin typeface="Helvetica Neue"/>
                <a:ea typeface="Helvetica Neue"/>
                <a:cs typeface="Helvetica Neue"/>
                <a:sym typeface="Helvetica Neue"/>
              </a:defRPr>
            </a:lvl4pPr>
            <a:lvl5pPr lvl="4">
              <a:spcBef>
                <a:spcPts val="0"/>
              </a:spcBef>
              <a:spcAft>
                <a:spcPts val="0"/>
              </a:spcAft>
              <a:buSzPts val="3500"/>
              <a:buFont typeface="Helvetica Neue"/>
              <a:buNone/>
              <a:defRPr sz="3500">
                <a:latin typeface="Helvetica Neue"/>
                <a:ea typeface="Helvetica Neue"/>
                <a:cs typeface="Helvetica Neue"/>
                <a:sym typeface="Helvetica Neue"/>
              </a:defRPr>
            </a:lvl5pPr>
            <a:lvl6pPr lvl="5">
              <a:spcBef>
                <a:spcPts val="0"/>
              </a:spcBef>
              <a:spcAft>
                <a:spcPts val="0"/>
              </a:spcAft>
              <a:buSzPts val="3500"/>
              <a:buFont typeface="Helvetica Neue"/>
              <a:buNone/>
              <a:defRPr sz="3500">
                <a:latin typeface="Helvetica Neue"/>
                <a:ea typeface="Helvetica Neue"/>
                <a:cs typeface="Helvetica Neue"/>
                <a:sym typeface="Helvetica Neue"/>
              </a:defRPr>
            </a:lvl6pPr>
            <a:lvl7pPr lvl="6">
              <a:spcBef>
                <a:spcPts val="0"/>
              </a:spcBef>
              <a:spcAft>
                <a:spcPts val="0"/>
              </a:spcAft>
              <a:buSzPts val="3500"/>
              <a:buFont typeface="Helvetica Neue"/>
              <a:buNone/>
              <a:defRPr sz="3500">
                <a:latin typeface="Helvetica Neue"/>
                <a:ea typeface="Helvetica Neue"/>
                <a:cs typeface="Helvetica Neue"/>
                <a:sym typeface="Helvetica Neue"/>
              </a:defRPr>
            </a:lvl7pPr>
            <a:lvl8pPr lvl="7">
              <a:spcBef>
                <a:spcPts val="0"/>
              </a:spcBef>
              <a:spcAft>
                <a:spcPts val="0"/>
              </a:spcAft>
              <a:buSzPts val="3500"/>
              <a:buFont typeface="Helvetica Neue"/>
              <a:buNone/>
              <a:defRPr sz="3500">
                <a:latin typeface="Helvetica Neue"/>
                <a:ea typeface="Helvetica Neue"/>
                <a:cs typeface="Helvetica Neue"/>
                <a:sym typeface="Helvetica Neue"/>
              </a:defRPr>
            </a:lvl8pPr>
            <a:lvl9pPr lvl="8">
              <a:spcBef>
                <a:spcPts val="0"/>
              </a:spcBef>
              <a:spcAft>
                <a:spcPts val="0"/>
              </a:spcAft>
              <a:buSzPts val="3500"/>
              <a:buFont typeface="Helvetica Neue"/>
              <a:buNone/>
              <a:defRPr sz="3500">
                <a:latin typeface="Helvetica Neue"/>
                <a:ea typeface="Helvetica Neue"/>
                <a:cs typeface="Helvetica Neue"/>
                <a:sym typeface="Helvetica Neue"/>
              </a:defRPr>
            </a:lvl9pPr>
          </a:lstStyle>
          <a:p>
            <a:endParaRPr/>
          </a:p>
        </p:txBody>
      </p:sp>
      <p:sp>
        <p:nvSpPr>
          <p:cNvPr id="2987" name="Google Shape;2987;g3d1dd17324e_0_922"/>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a:solidFill>
                  <a:schemeClr val="lt1"/>
                </a:solidFill>
                <a:latin typeface="Helvetica Neue"/>
                <a:ea typeface="Helvetica Neue"/>
                <a:cs typeface="Helvetica Neue"/>
                <a:sym typeface="Helvetica Neue"/>
              </a:defRPr>
            </a:lvl1pPr>
            <a:lvl2pPr marL="0" marR="0" lvl="1" indent="0" algn="r">
              <a:spcBef>
                <a:spcPts val="0"/>
              </a:spcBef>
              <a:buNone/>
              <a:defRPr sz="1100" b="0">
                <a:solidFill>
                  <a:schemeClr val="lt1"/>
                </a:solidFill>
                <a:latin typeface="Helvetica Neue"/>
                <a:ea typeface="Helvetica Neue"/>
                <a:cs typeface="Helvetica Neue"/>
                <a:sym typeface="Helvetica Neue"/>
              </a:defRPr>
            </a:lvl2pPr>
            <a:lvl3pPr marL="0" marR="0" lvl="2" indent="0" algn="r">
              <a:spcBef>
                <a:spcPts val="0"/>
              </a:spcBef>
              <a:buNone/>
              <a:defRPr sz="1100" b="0">
                <a:solidFill>
                  <a:schemeClr val="lt1"/>
                </a:solidFill>
                <a:latin typeface="Helvetica Neue"/>
                <a:ea typeface="Helvetica Neue"/>
                <a:cs typeface="Helvetica Neue"/>
                <a:sym typeface="Helvetica Neue"/>
              </a:defRPr>
            </a:lvl3pPr>
            <a:lvl4pPr marL="0" marR="0" lvl="3" indent="0" algn="r">
              <a:spcBef>
                <a:spcPts val="0"/>
              </a:spcBef>
              <a:buNone/>
              <a:defRPr sz="1100" b="0">
                <a:solidFill>
                  <a:schemeClr val="lt1"/>
                </a:solidFill>
                <a:latin typeface="Helvetica Neue"/>
                <a:ea typeface="Helvetica Neue"/>
                <a:cs typeface="Helvetica Neue"/>
                <a:sym typeface="Helvetica Neue"/>
              </a:defRPr>
            </a:lvl4pPr>
            <a:lvl5pPr marL="0" marR="0" lvl="4" indent="0" algn="r">
              <a:spcBef>
                <a:spcPts val="0"/>
              </a:spcBef>
              <a:buNone/>
              <a:defRPr sz="1100" b="0">
                <a:solidFill>
                  <a:schemeClr val="lt1"/>
                </a:solidFill>
                <a:latin typeface="Helvetica Neue"/>
                <a:ea typeface="Helvetica Neue"/>
                <a:cs typeface="Helvetica Neue"/>
                <a:sym typeface="Helvetica Neue"/>
              </a:defRPr>
            </a:lvl5pPr>
            <a:lvl6pPr marL="0" marR="0" lvl="5" indent="0" algn="r">
              <a:spcBef>
                <a:spcPts val="0"/>
              </a:spcBef>
              <a:buNone/>
              <a:defRPr sz="1100" b="0">
                <a:solidFill>
                  <a:schemeClr val="lt1"/>
                </a:solidFill>
                <a:latin typeface="Helvetica Neue"/>
                <a:ea typeface="Helvetica Neue"/>
                <a:cs typeface="Helvetica Neue"/>
                <a:sym typeface="Helvetica Neue"/>
              </a:defRPr>
            </a:lvl6pPr>
            <a:lvl7pPr marL="0" marR="0" lvl="6" indent="0" algn="r">
              <a:spcBef>
                <a:spcPts val="0"/>
              </a:spcBef>
              <a:buNone/>
              <a:defRPr sz="1100" b="0">
                <a:solidFill>
                  <a:schemeClr val="lt1"/>
                </a:solidFill>
                <a:latin typeface="Helvetica Neue"/>
                <a:ea typeface="Helvetica Neue"/>
                <a:cs typeface="Helvetica Neue"/>
                <a:sym typeface="Helvetica Neue"/>
              </a:defRPr>
            </a:lvl7pPr>
            <a:lvl8pPr marL="0" marR="0" lvl="7" indent="0" algn="r">
              <a:spcBef>
                <a:spcPts val="0"/>
              </a:spcBef>
              <a:buNone/>
              <a:defRPr sz="1100" b="0">
                <a:solidFill>
                  <a:schemeClr val="lt1"/>
                </a:solidFill>
                <a:latin typeface="Helvetica Neue"/>
                <a:ea typeface="Helvetica Neue"/>
                <a:cs typeface="Helvetica Neue"/>
                <a:sym typeface="Helvetica Neue"/>
              </a:defRPr>
            </a:lvl8pPr>
            <a:lvl9pPr marL="0" marR="0" lvl="8" indent="0" algn="r">
              <a:spcBef>
                <a:spcPts val="0"/>
              </a:spcBef>
              <a:buNone/>
              <a:defRPr sz="1100" b="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988" name="Google Shape;2988;g3d1dd17324e_0_922"/>
          <p:cNvSpPr txBox="1">
            <a:spLocks noGrp="1"/>
          </p:cNvSpPr>
          <p:nvPr>
            <p:ph type="body" idx="1"/>
          </p:nvPr>
        </p:nvSpPr>
        <p:spPr>
          <a:xfrm>
            <a:off x="857250" y="3429000"/>
            <a:ext cx="12228600" cy="5143500"/>
          </a:xfrm>
          <a:prstGeom prst="rect">
            <a:avLst/>
          </a:prstGeom>
        </p:spPr>
        <p:txBody>
          <a:bodyPr spcFirstLastPara="1" wrap="square" lIns="0" tIns="0" rIns="0" bIns="0" anchor="t" anchorCtr="0">
            <a:noAutofit/>
          </a:bodyPr>
          <a:lstStyle>
            <a:lvl1pPr marL="457200" lvl="0" indent="-228600">
              <a:lnSpc>
                <a:spcPct val="100000"/>
              </a:lnSpc>
              <a:spcBef>
                <a:spcPts val="0"/>
              </a:spcBef>
              <a:spcAft>
                <a:spcPts val="0"/>
              </a:spcAft>
              <a:buClr>
                <a:schemeClr val="lt1"/>
              </a:buClr>
              <a:buSzPts val="5900"/>
              <a:buNone/>
              <a:defRPr>
                <a:solidFill>
                  <a:schemeClr val="lt1"/>
                </a:solidFill>
              </a:defRPr>
            </a:lvl1pPr>
            <a:lvl2pPr marL="914400" lvl="1" indent="-228600">
              <a:lnSpc>
                <a:spcPct val="100000"/>
              </a:lnSpc>
              <a:spcBef>
                <a:spcPts val="0"/>
              </a:spcBef>
              <a:spcAft>
                <a:spcPts val="0"/>
              </a:spcAft>
              <a:buClr>
                <a:schemeClr val="lt1"/>
              </a:buClr>
              <a:buSzPts val="5900"/>
              <a:buNone/>
              <a:defRPr>
                <a:solidFill>
                  <a:schemeClr val="lt1"/>
                </a:solidFill>
              </a:defRPr>
            </a:lvl2pPr>
            <a:lvl3pPr marL="1371600" lvl="2" indent="-228600">
              <a:lnSpc>
                <a:spcPct val="100000"/>
              </a:lnSpc>
              <a:spcBef>
                <a:spcPts val="0"/>
              </a:spcBef>
              <a:spcAft>
                <a:spcPts val="0"/>
              </a:spcAft>
              <a:buClr>
                <a:schemeClr val="lt1"/>
              </a:buClr>
              <a:buSzPts val="5900"/>
              <a:buNone/>
              <a:defRPr>
                <a:solidFill>
                  <a:schemeClr val="lt1"/>
                </a:solidFill>
              </a:defRPr>
            </a:lvl3pPr>
            <a:lvl4pPr marL="1828800" lvl="3" indent="-228600">
              <a:lnSpc>
                <a:spcPct val="100000"/>
              </a:lnSpc>
              <a:spcBef>
                <a:spcPts val="0"/>
              </a:spcBef>
              <a:spcAft>
                <a:spcPts val="0"/>
              </a:spcAft>
              <a:buClr>
                <a:schemeClr val="lt1"/>
              </a:buClr>
              <a:buSzPts val="5900"/>
              <a:buNone/>
              <a:defRPr>
                <a:solidFill>
                  <a:schemeClr val="lt1"/>
                </a:solidFill>
              </a:defRPr>
            </a:lvl4pPr>
            <a:lvl5pPr marL="2286000" lvl="4" indent="-228600">
              <a:lnSpc>
                <a:spcPct val="100000"/>
              </a:lnSpc>
              <a:spcBef>
                <a:spcPts val="0"/>
              </a:spcBef>
              <a:spcAft>
                <a:spcPts val="0"/>
              </a:spcAft>
              <a:buClr>
                <a:schemeClr val="lt1"/>
              </a:buClr>
              <a:buSzPts val="5900"/>
              <a:buNone/>
              <a:defRPr>
                <a:solidFill>
                  <a:schemeClr val="lt1"/>
                </a:solidFill>
              </a:defRPr>
            </a:lvl5pPr>
            <a:lvl6pPr marL="2743200" lvl="5" indent="-400050">
              <a:lnSpc>
                <a:spcPct val="100000"/>
              </a:lnSpc>
              <a:spcBef>
                <a:spcPts val="0"/>
              </a:spcBef>
              <a:spcAft>
                <a:spcPts val="0"/>
              </a:spcAft>
              <a:buClr>
                <a:schemeClr val="lt1"/>
              </a:buClr>
              <a:buSzPts val="2700"/>
              <a:buChar char="•"/>
              <a:defRPr>
                <a:solidFill>
                  <a:schemeClr val="lt1"/>
                </a:solidFill>
              </a:defRPr>
            </a:lvl6pPr>
            <a:lvl7pPr marL="3200400" lvl="6" indent="-400050">
              <a:lnSpc>
                <a:spcPct val="100000"/>
              </a:lnSpc>
              <a:spcBef>
                <a:spcPts val="0"/>
              </a:spcBef>
              <a:spcAft>
                <a:spcPts val="0"/>
              </a:spcAft>
              <a:buClr>
                <a:schemeClr val="lt1"/>
              </a:buClr>
              <a:buSzPts val="2700"/>
              <a:buChar char="•"/>
              <a:defRPr>
                <a:solidFill>
                  <a:schemeClr val="lt1"/>
                </a:solidFill>
              </a:defRPr>
            </a:lvl7pPr>
            <a:lvl8pPr marL="3657600" lvl="7" indent="-400050">
              <a:lnSpc>
                <a:spcPct val="100000"/>
              </a:lnSpc>
              <a:spcBef>
                <a:spcPts val="0"/>
              </a:spcBef>
              <a:spcAft>
                <a:spcPts val="0"/>
              </a:spcAft>
              <a:buClr>
                <a:schemeClr val="lt1"/>
              </a:buClr>
              <a:buSzPts val="2700"/>
              <a:buChar char="•"/>
              <a:defRPr>
                <a:solidFill>
                  <a:schemeClr val="lt1"/>
                </a:solidFill>
              </a:defRPr>
            </a:lvl8pPr>
            <a:lvl9pPr marL="4114800" lvl="8" indent="-400050">
              <a:lnSpc>
                <a:spcPct val="100000"/>
              </a:lnSpc>
              <a:spcBef>
                <a:spcPts val="0"/>
              </a:spcBef>
              <a:spcAft>
                <a:spcPts val="0"/>
              </a:spcAft>
              <a:buClr>
                <a:schemeClr val="lt1"/>
              </a:buClr>
              <a:buSzPts val="2700"/>
              <a:buChar char="•"/>
              <a:defRPr>
                <a:solidFill>
                  <a:schemeClr val="lt1"/>
                </a:solidFill>
              </a:defRPr>
            </a:lvl9pPr>
          </a:lstStyle>
          <a:p>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Big Statement - Pink">
  <p:cSld name="Big Statement - Pink">
    <p:bg>
      <p:bgPr>
        <a:solidFill>
          <a:schemeClr val="accent3"/>
        </a:solidFill>
        <a:effectLst/>
      </p:bgPr>
    </p:bg>
    <p:spTree>
      <p:nvGrpSpPr>
        <p:cNvPr id="1" name="Shape 2989"/>
        <p:cNvGrpSpPr/>
        <p:nvPr/>
      </p:nvGrpSpPr>
      <p:grpSpPr>
        <a:xfrm>
          <a:off x="0" y="0"/>
          <a:ext cx="0" cy="0"/>
          <a:chOff x="0" y="0"/>
          <a:chExt cx="0" cy="0"/>
        </a:xfrm>
      </p:grpSpPr>
      <p:sp>
        <p:nvSpPr>
          <p:cNvPr id="2990" name="Google Shape;2990;g3d1dd17324e_0_926"/>
          <p:cNvSpPr txBox="1">
            <a:spLocks noGrp="1"/>
          </p:cNvSpPr>
          <p:nvPr>
            <p:ph type="title"/>
          </p:nvPr>
        </p:nvSpPr>
        <p:spPr>
          <a:xfrm>
            <a:off x="857250" y="2571750"/>
            <a:ext cx="109728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500"/>
              <a:buFont typeface="Helvetica Neue"/>
              <a:buNone/>
              <a:defRPr sz="3500">
                <a:solidFill>
                  <a:schemeClr val="lt1"/>
                </a:solidFill>
              </a:defRPr>
            </a:lvl1pPr>
            <a:lvl2pPr lvl="1">
              <a:spcBef>
                <a:spcPts val="0"/>
              </a:spcBef>
              <a:spcAft>
                <a:spcPts val="0"/>
              </a:spcAft>
              <a:buSzPts val="3500"/>
              <a:buNone/>
              <a:defRPr sz="3500"/>
            </a:lvl2pPr>
            <a:lvl3pPr lvl="2">
              <a:spcBef>
                <a:spcPts val="0"/>
              </a:spcBef>
              <a:spcAft>
                <a:spcPts val="0"/>
              </a:spcAft>
              <a:buSzPts val="3500"/>
              <a:buNone/>
              <a:defRPr sz="3500"/>
            </a:lvl3pPr>
            <a:lvl4pPr lvl="3">
              <a:spcBef>
                <a:spcPts val="0"/>
              </a:spcBef>
              <a:spcAft>
                <a:spcPts val="0"/>
              </a:spcAft>
              <a:buSzPts val="3500"/>
              <a:buNone/>
              <a:defRPr sz="3500"/>
            </a:lvl4pPr>
            <a:lvl5pPr lvl="4">
              <a:spcBef>
                <a:spcPts val="0"/>
              </a:spcBef>
              <a:spcAft>
                <a:spcPts val="0"/>
              </a:spcAft>
              <a:buSzPts val="3500"/>
              <a:buNone/>
              <a:defRPr sz="3500"/>
            </a:lvl5pPr>
            <a:lvl6pPr lvl="5">
              <a:spcBef>
                <a:spcPts val="0"/>
              </a:spcBef>
              <a:spcAft>
                <a:spcPts val="0"/>
              </a:spcAft>
              <a:buSzPts val="3500"/>
              <a:buNone/>
              <a:defRPr sz="3500"/>
            </a:lvl6pPr>
            <a:lvl7pPr lvl="6">
              <a:spcBef>
                <a:spcPts val="0"/>
              </a:spcBef>
              <a:spcAft>
                <a:spcPts val="0"/>
              </a:spcAft>
              <a:buSzPts val="3500"/>
              <a:buNone/>
              <a:defRPr sz="3500"/>
            </a:lvl7pPr>
            <a:lvl8pPr lvl="7">
              <a:spcBef>
                <a:spcPts val="0"/>
              </a:spcBef>
              <a:spcAft>
                <a:spcPts val="0"/>
              </a:spcAft>
              <a:buSzPts val="3500"/>
              <a:buNone/>
              <a:defRPr sz="3500"/>
            </a:lvl8pPr>
            <a:lvl9pPr lvl="8">
              <a:spcBef>
                <a:spcPts val="0"/>
              </a:spcBef>
              <a:spcAft>
                <a:spcPts val="0"/>
              </a:spcAft>
              <a:buSzPts val="3500"/>
              <a:buNone/>
              <a:defRPr sz="3500"/>
            </a:lvl9pPr>
          </a:lstStyle>
          <a:p>
            <a:endParaRPr/>
          </a:p>
        </p:txBody>
      </p:sp>
      <p:sp>
        <p:nvSpPr>
          <p:cNvPr id="2991" name="Google Shape;2991;g3d1dd17324e_0_926"/>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a:solidFill>
                  <a:schemeClr val="lt1"/>
                </a:solidFill>
                <a:latin typeface="Helvetica Neue"/>
                <a:ea typeface="Helvetica Neue"/>
                <a:cs typeface="Helvetica Neue"/>
                <a:sym typeface="Helvetica Neue"/>
              </a:defRPr>
            </a:lvl1pPr>
            <a:lvl2pPr marL="0" marR="0" lvl="1" indent="0" algn="r">
              <a:spcBef>
                <a:spcPts val="0"/>
              </a:spcBef>
              <a:buNone/>
              <a:defRPr sz="1100" b="0">
                <a:solidFill>
                  <a:schemeClr val="lt1"/>
                </a:solidFill>
                <a:latin typeface="Helvetica Neue"/>
                <a:ea typeface="Helvetica Neue"/>
                <a:cs typeface="Helvetica Neue"/>
                <a:sym typeface="Helvetica Neue"/>
              </a:defRPr>
            </a:lvl2pPr>
            <a:lvl3pPr marL="0" marR="0" lvl="2" indent="0" algn="r">
              <a:spcBef>
                <a:spcPts val="0"/>
              </a:spcBef>
              <a:buNone/>
              <a:defRPr sz="1100" b="0">
                <a:solidFill>
                  <a:schemeClr val="lt1"/>
                </a:solidFill>
                <a:latin typeface="Helvetica Neue"/>
                <a:ea typeface="Helvetica Neue"/>
                <a:cs typeface="Helvetica Neue"/>
                <a:sym typeface="Helvetica Neue"/>
              </a:defRPr>
            </a:lvl3pPr>
            <a:lvl4pPr marL="0" marR="0" lvl="3" indent="0" algn="r">
              <a:spcBef>
                <a:spcPts val="0"/>
              </a:spcBef>
              <a:buNone/>
              <a:defRPr sz="1100" b="0">
                <a:solidFill>
                  <a:schemeClr val="lt1"/>
                </a:solidFill>
                <a:latin typeface="Helvetica Neue"/>
                <a:ea typeface="Helvetica Neue"/>
                <a:cs typeface="Helvetica Neue"/>
                <a:sym typeface="Helvetica Neue"/>
              </a:defRPr>
            </a:lvl4pPr>
            <a:lvl5pPr marL="0" marR="0" lvl="4" indent="0" algn="r">
              <a:spcBef>
                <a:spcPts val="0"/>
              </a:spcBef>
              <a:buNone/>
              <a:defRPr sz="1100" b="0">
                <a:solidFill>
                  <a:schemeClr val="lt1"/>
                </a:solidFill>
                <a:latin typeface="Helvetica Neue"/>
                <a:ea typeface="Helvetica Neue"/>
                <a:cs typeface="Helvetica Neue"/>
                <a:sym typeface="Helvetica Neue"/>
              </a:defRPr>
            </a:lvl5pPr>
            <a:lvl6pPr marL="0" marR="0" lvl="5" indent="0" algn="r">
              <a:spcBef>
                <a:spcPts val="0"/>
              </a:spcBef>
              <a:buNone/>
              <a:defRPr sz="1100" b="0">
                <a:solidFill>
                  <a:schemeClr val="lt1"/>
                </a:solidFill>
                <a:latin typeface="Helvetica Neue"/>
                <a:ea typeface="Helvetica Neue"/>
                <a:cs typeface="Helvetica Neue"/>
                <a:sym typeface="Helvetica Neue"/>
              </a:defRPr>
            </a:lvl6pPr>
            <a:lvl7pPr marL="0" marR="0" lvl="6" indent="0" algn="r">
              <a:spcBef>
                <a:spcPts val="0"/>
              </a:spcBef>
              <a:buNone/>
              <a:defRPr sz="1100" b="0">
                <a:solidFill>
                  <a:schemeClr val="lt1"/>
                </a:solidFill>
                <a:latin typeface="Helvetica Neue"/>
                <a:ea typeface="Helvetica Neue"/>
                <a:cs typeface="Helvetica Neue"/>
                <a:sym typeface="Helvetica Neue"/>
              </a:defRPr>
            </a:lvl7pPr>
            <a:lvl8pPr marL="0" marR="0" lvl="7" indent="0" algn="r">
              <a:spcBef>
                <a:spcPts val="0"/>
              </a:spcBef>
              <a:buNone/>
              <a:defRPr sz="1100" b="0">
                <a:solidFill>
                  <a:schemeClr val="lt1"/>
                </a:solidFill>
                <a:latin typeface="Helvetica Neue"/>
                <a:ea typeface="Helvetica Neue"/>
                <a:cs typeface="Helvetica Neue"/>
                <a:sym typeface="Helvetica Neue"/>
              </a:defRPr>
            </a:lvl8pPr>
            <a:lvl9pPr marL="0" marR="0" lvl="8" indent="0" algn="r">
              <a:spcBef>
                <a:spcPts val="0"/>
              </a:spcBef>
              <a:buNone/>
              <a:defRPr sz="1100" b="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992" name="Google Shape;2992;g3d1dd17324e_0_926"/>
          <p:cNvSpPr txBox="1">
            <a:spLocks noGrp="1"/>
          </p:cNvSpPr>
          <p:nvPr>
            <p:ph type="body" idx="1"/>
          </p:nvPr>
        </p:nvSpPr>
        <p:spPr>
          <a:xfrm>
            <a:off x="857250" y="3429000"/>
            <a:ext cx="12228600" cy="5143500"/>
          </a:xfrm>
          <a:prstGeom prst="rect">
            <a:avLst/>
          </a:prstGeom>
        </p:spPr>
        <p:txBody>
          <a:bodyPr spcFirstLastPara="1" wrap="square" lIns="0" tIns="0" rIns="0" bIns="0" anchor="t" anchorCtr="0">
            <a:noAutofit/>
          </a:bodyPr>
          <a:lstStyle>
            <a:lvl1pPr marL="457200" lvl="0" indent="-228600">
              <a:lnSpc>
                <a:spcPct val="100000"/>
              </a:lnSpc>
              <a:spcBef>
                <a:spcPts val="0"/>
              </a:spcBef>
              <a:spcAft>
                <a:spcPts val="0"/>
              </a:spcAft>
              <a:buClr>
                <a:schemeClr val="lt1"/>
              </a:buClr>
              <a:buSzPts val="5900"/>
              <a:buNone/>
              <a:defRPr>
                <a:solidFill>
                  <a:schemeClr val="lt1"/>
                </a:solidFill>
              </a:defRPr>
            </a:lvl1pPr>
            <a:lvl2pPr marL="914400" lvl="1" indent="-228600">
              <a:lnSpc>
                <a:spcPct val="100000"/>
              </a:lnSpc>
              <a:spcBef>
                <a:spcPts val="0"/>
              </a:spcBef>
              <a:spcAft>
                <a:spcPts val="0"/>
              </a:spcAft>
              <a:buClr>
                <a:schemeClr val="lt1"/>
              </a:buClr>
              <a:buSzPts val="5900"/>
              <a:buNone/>
              <a:defRPr>
                <a:solidFill>
                  <a:schemeClr val="lt1"/>
                </a:solidFill>
              </a:defRPr>
            </a:lvl2pPr>
            <a:lvl3pPr marL="1371600" lvl="2" indent="-228600">
              <a:lnSpc>
                <a:spcPct val="100000"/>
              </a:lnSpc>
              <a:spcBef>
                <a:spcPts val="0"/>
              </a:spcBef>
              <a:spcAft>
                <a:spcPts val="0"/>
              </a:spcAft>
              <a:buClr>
                <a:schemeClr val="lt1"/>
              </a:buClr>
              <a:buSzPts val="5900"/>
              <a:buNone/>
              <a:defRPr>
                <a:solidFill>
                  <a:schemeClr val="lt1"/>
                </a:solidFill>
              </a:defRPr>
            </a:lvl3pPr>
            <a:lvl4pPr marL="1828800" lvl="3" indent="-228600">
              <a:lnSpc>
                <a:spcPct val="100000"/>
              </a:lnSpc>
              <a:spcBef>
                <a:spcPts val="0"/>
              </a:spcBef>
              <a:spcAft>
                <a:spcPts val="0"/>
              </a:spcAft>
              <a:buClr>
                <a:schemeClr val="lt1"/>
              </a:buClr>
              <a:buSzPts val="5900"/>
              <a:buNone/>
              <a:defRPr>
                <a:solidFill>
                  <a:schemeClr val="lt1"/>
                </a:solidFill>
              </a:defRPr>
            </a:lvl4pPr>
            <a:lvl5pPr marL="2286000" lvl="4" indent="-228600">
              <a:lnSpc>
                <a:spcPct val="100000"/>
              </a:lnSpc>
              <a:spcBef>
                <a:spcPts val="0"/>
              </a:spcBef>
              <a:spcAft>
                <a:spcPts val="0"/>
              </a:spcAft>
              <a:buClr>
                <a:schemeClr val="lt1"/>
              </a:buClr>
              <a:buSzPts val="5900"/>
              <a:buNone/>
              <a:defRPr>
                <a:solidFill>
                  <a:schemeClr val="lt1"/>
                </a:solidFill>
              </a:defRPr>
            </a:lvl5pPr>
            <a:lvl6pPr marL="2743200" lvl="5" indent="-400050">
              <a:lnSpc>
                <a:spcPct val="100000"/>
              </a:lnSpc>
              <a:spcBef>
                <a:spcPts val="0"/>
              </a:spcBef>
              <a:spcAft>
                <a:spcPts val="0"/>
              </a:spcAft>
              <a:buClr>
                <a:schemeClr val="lt1"/>
              </a:buClr>
              <a:buSzPts val="2700"/>
              <a:buChar char="•"/>
              <a:defRPr>
                <a:solidFill>
                  <a:schemeClr val="lt1"/>
                </a:solidFill>
              </a:defRPr>
            </a:lvl6pPr>
            <a:lvl7pPr marL="3200400" lvl="6" indent="-400050">
              <a:lnSpc>
                <a:spcPct val="100000"/>
              </a:lnSpc>
              <a:spcBef>
                <a:spcPts val="0"/>
              </a:spcBef>
              <a:spcAft>
                <a:spcPts val="0"/>
              </a:spcAft>
              <a:buClr>
                <a:schemeClr val="lt1"/>
              </a:buClr>
              <a:buSzPts val="2700"/>
              <a:buChar char="•"/>
              <a:defRPr>
                <a:solidFill>
                  <a:schemeClr val="lt1"/>
                </a:solidFill>
              </a:defRPr>
            </a:lvl7pPr>
            <a:lvl8pPr marL="3657600" lvl="7" indent="-400050">
              <a:lnSpc>
                <a:spcPct val="100000"/>
              </a:lnSpc>
              <a:spcBef>
                <a:spcPts val="0"/>
              </a:spcBef>
              <a:spcAft>
                <a:spcPts val="0"/>
              </a:spcAft>
              <a:buClr>
                <a:schemeClr val="lt1"/>
              </a:buClr>
              <a:buSzPts val="2700"/>
              <a:buChar char="•"/>
              <a:defRPr>
                <a:solidFill>
                  <a:schemeClr val="lt1"/>
                </a:solidFill>
              </a:defRPr>
            </a:lvl8pPr>
            <a:lvl9pPr marL="4114800" lvl="8" indent="-400050">
              <a:lnSpc>
                <a:spcPct val="100000"/>
              </a:lnSpc>
              <a:spcBef>
                <a:spcPts val="0"/>
              </a:spcBef>
              <a:spcAft>
                <a:spcPts val="0"/>
              </a:spcAft>
              <a:buClr>
                <a:schemeClr val="lt1"/>
              </a:buClr>
              <a:buSzPts val="2700"/>
              <a:buChar char="•"/>
              <a:defRPr>
                <a:solidFill>
                  <a:schemeClr val="lt1"/>
                </a:solidFill>
              </a:defRPr>
            </a:lvl9pPr>
          </a:lstStyle>
          <a:p>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Big Statement - Full Bleed Image">
  <p:cSld name="Big Statement - Full Bleed Image">
    <p:bg>
      <p:bgPr>
        <a:solidFill>
          <a:schemeClr val="lt2"/>
        </a:solidFill>
        <a:effectLst/>
      </p:bgPr>
    </p:bg>
    <p:spTree>
      <p:nvGrpSpPr>
        <p:cNvPr id="1" name="Shape 2993"/>
        <p:cNvGrpSpPr/>
        <p:nvPr/>
      </p:nvGrpSpPr>
      <p:grpSpPr>
        <a:xfrm>
          <a:off x="0" y="0"/>
          <a:ext cx="0" cy="0"/>
          <a:chOff x="0" y="0"/>
          <a:chExt cx="0" cy="0"/>
        </a:xfrm>
      </p:grpSpPr>
      <p:sp>
        <p:nvSpPr>
          <p:cNvPr id="2994" name="Google Shape;2994;g3d1dd17324e_0_930"/>
          <p:cNvSpPr>
            <a:spLocks noGrp="1"/>
          </p:cNvSpPr>
          <p:nvPr>
            <p:ph type="pic" idx="2"/>
          </p:nvPr>
        </p:nvSpPr>
        <p:spPr>
          <a:xfrm>
            <a:off x="0" y="0"/>
            <a:ext cx="18288000" cy="10287000"/>
          </a:xfrm>
          <a:prstGeom prst="rect">
            <a:avLst/>
          </a:prstGeom>
          <a:noFill/>
          <a:ln>
            <a:noFill/>
          </a:ln>
        </p:spPr>
      </p:sp>
      <p:sp>
        <p:nvSpPr>
          <p:cNvPr id="2995" name="Google Shape;2995;g3d1dd17324e_0_930"/>
          <p:cNvSpPr txBox="1">
            <a:spLocks noGrp="1"/>
          </p:cNvSpPr>
          <p:nvPr>
            <p:ph type="title"/>
          </p:nvPr>
        </p:nvSpPr>
        <p:spPr>
          <a:xfrm>
            <a:off x="857250" y="2571748"/>
            <a:ext cx="10972800" cy="857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spcBef>
                <a:spcPts val="0"/>
              </a:spcBef>
              <a:spcAft>
                <a:spcPts val="0"/>
              </a:spcAft>
              <a:buSzPts val="3500"/>
              <a:buFont typeface="Helvetica Neue"/>
              <a:buNone/>
              <a:defRPr sz="3500">
                <a:latin typeface="Helvetica Neue"/>
                <a:ea typeface="Helvetica Neue"/>
                <a:cs typeface="Helvetica Neue"/>
                <a:sym typeface="Helvetica Neue"/>
              </a:defRPr>
            </a:lvl2pPr>
            <a:lvl3pPr lvl="2">
              <a:spcBef>
                <a:spcPts val="0"/>
              </a:spcBef>
              <a:spcAft>
                <a:spcPts val="0"/>
              </a:spcAft>
              <a:buSzPts val="3500"/>
              <a:buFont typeface="Helvetica Neue"/>
              <a:buNone/>
              <a:defRPr sz="3500">
                <a:latin typeface="Helvetica Neue"/>
                <a:ea typeface="Helvetica Neue"/>
                <a:cs typeface="Helvetica Neue"/>
                <a:sym typeface="Helvetica Neue"/>
              </a:defRPr>
            </a:lvl3pPr>
            <a:lvl4pPr lvl="3">
              <a:spcBef>
                <a:spcPts val="0"/>
              </a:spcBef>
              <a:spcAft>
                <a:spcPts val="0"/>
              </a:spcAft>
              <a:buSzPts val="3500"/>
              <a:buFont typeface="Helvetica Neue"/>
              <a:buNone/>
              <a:defRPr sz="3500">
                <a:latin typeface="Helvetica Neue"/>
                <a:ea typeface="Helvetica Neue"/>
                <a:cs typeface="Helvetica Neue"/>
                <a:sym typeface="Helvetica Neue"/>
              </a:defRPr>
            </a:lvl4pPr>
            <a:lvl5pPr lvl="4">
              <a:spcBef>
                <a:spcPts val="0"/>
              </a:spcBef>
              <a:spcAft>
                <a:spcPts val="0"/>
              </a:spcAft>
              <a:buSzPts val="3500"/>
              <a:buFont typeface="Helvetica Neue"/>
              <a:buNone/>
              <a:defRPr sz="3500">
                <a:latin typeface="Helvetica Neue"/>
                <a:ea typeface="Helvetica Neue"/>
                <a:cs typeface="Helvetica Neue"/>
                <a:sym typeface="Helvetica Neue"/>
              </a:defRPr>
            </a:lvl5pPr>
            <a:lvl6pPr lvl="5">
              <a:spcBef>
                <a:spcPts val="0"/>
              </a:spcBef>
              <a:spcAft>
                <a:spcPts val="0"/>
              </a:spcAft>
              <a:buSzPts val="3500"/>
              <a:buFont typeface="Helvetica Neue"/>
              <a:buNone/>
              <a:defRPr sz="3500">
                <a:latin typeface="Helvetica Neue"/>
                <a:ea typeface="Helvetica Neue"/>
                <a:cs typeface="Helvetica Neue"/>
                <a:sym typeface="Helvetica Neue"/>
              </a:defRPr>
            </a:lvl6pPr>
            <a:lvl7pPr lvl="6">
              <a:spcBef>
                <a:spcPts val="0"/>
              </a:spcBef>
              <a:spcAft>
                <a:spcPts val="0"/>
              </a:spcAft>
              <a:buSzPts val="3500"/>
              <a:buFont typeface="Helvetica Neue"/>
              <a:buNone/>
              <a:defRPr sz="3500">
                <a:latin typeface="Helvetica Neue"/>
                <a:ea typeface="Helvetica Neue"/>
                <a:cs typeface="Helvetica Neue"/>
                <a:sym typeface="Helvetica Neue"/>
              </a:defRPr>
            </a:lvl7pPr>
            <a:lvl8pPr lvl="7">
              <a:spcBef>
                <a:spcPts val="0"/>
              </a:spcBef>
              <a:spcAft>
                <a:spcPts val="0"/>
              </a:spcAft>
              <a:buSzPts val="3500"/>
              <a:buFont typeface="Helvetica Neue"/>
              <a:buNone/>
              <a:defRPr sz="3500">
                <a:latin typeface="Helvetica Neue"/>
                <a:ea typeface="Helvetica Neue"/>
                <a:cs typeface="Helvetica Neue"/>
                <a:sym typeface="Helvetica Neue"/>
              </a:defRPr>
            </a:lvl8pPr>
            <a:lvl9pPr lvl="8">
              <a:spcBef>
                <a:spcPts val="0"/>
              </a:spcBef>
              <a:spcAft>
                <a:spcPts val="0"/>
              </a:spcAft>
              <a:buSzPts val="3500"/>
              <a:buFont typeface="Helvetica Neue"/>
              <a:buNone/>
              <a:defRPr sz="3500">
                <a:latin typeface="Helvetica Neue"/>
                <a:ea typeface="Helvetica Neue"/>
                <a:cs typeface="Helvetica Neue"/>
                <a:sym typeface="Helvetica Neue"/>
              </a:defRPr>
            </a:lvl9pPr>
          </a:lstStyle>
          <a:p>
            <a:endParaRPr/>
          </a:p>
        </p:txBody>
      </p:sp>
      <p:sp>
        <p:nvSpPr>
          <p:cNvPr id="2996" name="Google Shape;2996;g3d1dd17324e_0_930"/>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a:solidFill>
                  <a:schemeClr val="lt1"/>
                </a:solidFill>
                <a:latin typeface="Helvetica Neue"/>
                <a:ea typeface="Helvetica Neue"/>
                <a:cs typeface="Helvetica Neue"/>
                <a:sym typeface="Helvetica Neue"/>
              </a:defRPr>
            </a:lvl1pPr>
            <a:lvl2pPr marL="0" marR="0" lvl="1" indent="0" algn="r">
              <a:spcBef>
                <a:spcPts val="0"/>
              </a:spcBef>
              <a:buNone/>
              <a:defRPr sz="1100" b="0">
                <a:solidFill>
                  <a:schemeClr val="lt1"/>
                </a:solidFill>
                <a:latin typeface="Helvetica Neue"/>
                <a:ea typeface="Helvetica Neue"/>
                <a:cs typeface="Helvetica Neue"/>
                <a:sym typeface="Helvetica Neue"/>
              </a:defRPr>
            </a:lvl2pPr>
            <a:lvl3pPr marL="0" marR="0" lvl="2" indent="0" algn="r">
              <a:spcBef>
                <a:spcPts val="0"/>
              </a:spcBef>
              <a:buNone/>
              <a:defRPr sz="1100" b="0">
                <a:solidFill>
                  <a:schemeClr val="lt1"/>
                </a:solidFill>
                <a:latin typeface="Helvetica Neue"/>
                <a:ea typeface="Helvetica Neue"/>
                <a:cs typeface="Helvetica Neue"/>
                <a:sym typeface="Helvetica Neue"/>
              </a:defRPr>
            </a:lvl3pPr>
            <a:lvl4pPr marL="0" marR="0" lvl="3" indent="0" algn="r">
              <a:spcBef>
                <a:spcPts val="0"/>
              </a:spcBef>
              <a:buNone/>
              <a:defRPr sz="1100" b="0">
                <a:solidFill>
                  <a:schemeClr val="lt1"/>
                </a:solidFill>
                <a:latin typeface="Helvetica Neue"/>
                <a:ea typeface="Helvetica Neue"/>
                <a:cs typeface="Helvetica Neue"/>
                <a:sym typeface="Helvetica Neue"/>
              </a:defRPr>
            </a:lvl4pPr>
            <a:lvl5pPr marL="0" marR="0" lvl="4" indent="0" algn="r">
              <a:spcBef>
                <a:spcPts val="0"/>
              </a:spcBef>
              <a:buNone/>
              <a:defRPr sz="1100" b="0">
                <a:solidFill>
                  <a:schemeClr val="lt1"/>
                </a:solidFill>
                <a:latin typeface="Helvetica Neue"/>
                <a:ea typeface="Helvetica Neue"/>
                <a:cs typeface="Helvetica Neue"/>
                <a:sym typeface="Helvetica Neue"/>
              </a:defRPr>
            </a:lvl5pPr>
            <a:lvl6pPr marL="0" marR="0" lvl="5" indent="0" algn="r">
              <a:spcBef>
                <a:spcPts val="0"/>
              </a:spcBef>
              <a:buNone/>
              <a:defRPr sz="1100" b="0">
                <a:solidFill>
                  <a:schemeClr val="lt1"/>
                </a:solidFill>
                <a:latin typeface="Helvetica Neue"/>
                <a:ea typeface="Helvetica Neue"/>
                <a:cs typeface="Helvetica Neue"/>
                <a:sym typeface="Helvetica Neue"/>
              </a:defRPr>
            </a:lvl6pPr>
            <a:lvl7pPr marL="0" marR="0" lvl="6" indent="0" algn="r">
              <a:spcBef>
                <a:spcPts val="0"/>
              </a:spcBef>
              <a:buNone/>
              <a:defRPr sz="1100" b="0">
                <a:solidFill>
                  <a:schemeClr val="lt1"/>
                </a:solidFill>
                <a:latin typeface="Helvetica Neue"/>
                <a:ea typeface="Helvetica Neue"/>
                <a:cs typeface="Helvetica Neue"/>
                <a:sym typeface="Helvetica Neue"/>
              </a:defRPr>
            </a:lvl7pPr>
            <a:lvl8pPr marL="0" marR="0" lvl="7" indent="0" algn="r">
              <a:spcBef>
                <a:spcPts val="0"/>
              </a:spcBef>
              <a:buNone/>
              <a:defRPr sz="1100" b="0">
                <a:solidFill>
                  <a:schemeClr val="lt1"/>
                </a:solidFill>
                <a:latin typeface="Helvetica Neue"/>
                <a:ea typeface="Helvetica Neue"/>
                <a:cs typeface="Helvetica Neue"/>
                <a:sym typeface="Helvetica Neue"/>
              </a:defRPr>
            </a:lvl8pPr>
            <a:lvl9pPr marL="0" marR="0" lvl="8" indent="0" algn="r">
              <a:spcBef>
                <a:spcPts val="0"/>
              </a:spcBef>
              <a:buNone/>
              <a:defRPr sz="1100" b="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2997" name="Google Shape;2997;g3d1dd17324e_0_930"/>
          <p:cNvSpPr txBox="1">
            <a:spLocks noGrp="1"/>
          </p:cNvSpPr>
          <p:nvPr>
            <p:ph type="body" idx="1"/>
          </p:nvPr>
        </p:nvSpPr>
        <p:spPr>
          <a:xfrm>
            <a:off x="857250" y="3429000"/>
            <a:ext cx="12228600" cy="5143500"/>
          </a:xfrm>
          <a:prstGeom prst="rect">
            <a:avLst/>
          </a:prstGeom>
        </p:spPr>
        <p:txBody>
          <a:bodyPr spcFirstLastPara="1" wrap="square" lIns="0" tIns="0" rIns="0" bIns="0" anchor="t" anchorCtr="0">
            <a:noAutofit/>
          </a:bodyPr>
          <a:lstStyle>
            <a:lvl1pPr marL="457200" lvl="0" indent="-228600">
              <a:lnSpc>
                <a:spcPct val="100000"/>
              </a:lnSpc>
              <a:spcBef>
                <a:spcPts val="0"/>
              </a:spcBef>
              <a:spcAft>
                <a:spcPts val="0"/>
              </a:spcAft>
              <a:buClr>
                <a:schemeClr val="lt1"/>
              </a:buClr>
              <a:buSzPts val="5900"/>
              <a:buNone/>
              <a:defRPr>
                <a:solidFill>
                  <a:schemeClr val="lt1"/>
                </a:solidFill>
              </a:defRPr>
            </a:lvl1pPr>
            <a:lvl2pPr marL="914400" lvl="1" indent="-228600">
              <a:lnSpc>
                <a:spcPct val="100000"/>
              </a:lnSpc>
              <a:spcBef>
                <a:spcPts val="0"/>
              </a:spcBef>
              <a:spcAft>
                <a:spcPts val="0"/>
              </a:spcAft>
              <a:buClr>
                <a:schemeClr val="lt1"/>
              </a:buClr>
              <a:buSzPts val="5900"/>
              <a:buNone/>
              <a:defRPr>
                <a:solidFill>
                  <a:schemeClr val="lt1"/>
                </a:solidFill>
              </a:defRPr>
            </a:lvl2pPr>
            <a:lvl3pPr marL="1371600" lvl="2" indent="-228600">
              <a:lnSpc>
                <a:spcPct val="100000"/>
              </a:lnSpc>
              <a:spcBef>
                <a:spcPts val="0"/>
              </a:spcBef>
              <a:spcAft>
                <a:spcPts val="0"/>
              </a:spcAft>
              <a:buClr>
                <a:schemeClr val="lt1"/>
              </a:buClr>
              <a:buSzPts val="5900"/>
              <a:buNone/>
              <a:defRPr>
                <a:solidFill>
                  <a:schemeClr val="lt1"/>
                </a:solidFill>
              </a:defRPr>
            </a:lvl3pPr>
            <a:lvl4pPr marL="1828800" lvl="3" indent="-228600">
              <a:lnSpc>
                <a:spcPct val="100000"/>
              </a:lnSpc>
              <a:spcBef>
                <a:spcPts val="0"/>
              </a:spcBef>
              <a:spcAft>
                <a:spcPts val="0"/>
              </a:spcAft>
              <a:buClr>
                <a:schemeClr val="lt1"/>
              </a:buClr>
              <a:buSzPts val="5900"/>
              <a:buNone/>
              <a:defRPr>
                <a:solidFill>
                  <a:schemeClr val="lt1"/>
                </a:solidFill>
              </a:defRPr>
            </a:lvl4pPr>
            <a:lvl5pPr marL="2286000" lvl="4" indent="-228600">
              <a:lnSpc>
                <a:spcPct val="100000"/>
              </a:lnSpc>
              <a:spcBef>
                <a:spcPts val="0"/>
              </a:spcBef>
              <a:spcAft>
                <a:spcPts val="0"/>
              </a:spcAft>
              <a:buClr>
                <a:schemeClr val="lt1"/>
              </a:buClr>
              <a:buSzPts val="5900"/>
              <a:buNone/>
              <a:defRPr>
                <a:solidFill>
                  <a:schemeClr val="lt1"/>
                </a:solidFill>
              </a:defRPr>
            </a:lvl5pPr>
            <a:lvl6pPr marL="2743200" lvl="5" indent="-400050">
              <a:lnSpc>
                <a:spcPct val="100000"/>
              </a:lnSpc>
              <a:spcBef>
                <a:spcPts val="0"/>
              </a:spcBef>
              <a:spcAft>
                <a:spcPts val="0"/>
              </a:spcAft>
              <a:buClr>
                <a:schemeClr val="lt1"/>
              </a:buClr>
              <a:buSzPts val="2700"/>
              <a:buChar char="•"/>
              <a:defRPr>
                <a:solidFill>
                  <a:schemeClr val="lt1"/>
                </a:solidFill>
              </a:defRPr>
            </a:lvl6pPr>
            <a:lvl7pPr marL="3200400" lvl="6" indent="-400050">
              <a:lnSpc>
                <a:spcPct val="100000"/>
              </a:lnSpc>
              <a:spcBef>
                <a:spcPts val="0"/>
              </a:spcBef>
              <a:spcAft>
                <a:spcPts val="0"/>
              </a:spcAft>
              <a:buClr>
                <a:schemeClr val="lt1"/>
              </a:buClr>
              <a:buSzPts val="2700"/>
              <a:buChar char="•"/>
              <a:defRPr>
                <a:solidFill>
                  <a:schemeClr val="lt1"/>
                </a:solidFill>
              </a:defRPr>
            </a:lvl7pPr>
            <a:lvl8pPr marL="3657600" lvl="7" indent="-400050">
              <a:lnSpc>
                <a:spcPct val="100000"/>
              </a:lnSpc>
              <a:spcBef>
                <a:spcPts val="0"/>
              </a:spcBef>
              <a:spcAft>
                <a:spcPts val="0"/>
              </a:spcAft>
              <a:buClr>
                <a:schemeClr val="lt1"/>
              </a:buClr>
              <a:buSzPts val="2700"/>
              <a:buChar char="•"/>
              <a:defRPr>
                <a:solidFill>
                  <a:schemeClr val="lt1"/>
                </a:solidFill>
              </a:defRPr>
            </a:lvl8pPr>
            <a:lvl9pPr marL="4114800" lvl="8" indent="-400050">
              <a:lnSpc>
                <a:spcPct val="100000"/>
              </a:lnSpc>
              <a:spcBef>
                <a:spcPts val="0"/>
              </a:spcBef>
              <a:spcAft>
                <a:spcPts val="0"/>
              </a:spcAft>
              <a:buClr>
                <a:schemeClr val="lt1"/>
              </a:buClr>
              <a:buSzPts val="2700"/>
              <a:buChar char="•"/>
              <a:defRPr>
                <a:solidFill>
                  <a:schemeClr val="lt1"/>
                </a:solidFill>
              </a:defRPr>
            </a:lvl9pPr>
          </a:lstStyle>
          <a:p>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Big Statement - Centered">
  <p:cSld name="Big Statement - Centered">
    <p:spTree>
      <p:nvGrpSpPr>
        <p:cNvPr id="1" name="Shape 2998"/>
        <p:cNvGrpSpPr/>
        <p:nvPr/>
      </p:nvGrpSpPr>
      <p:grpSpPr>
        <a:xfrm>
          <a:off x="0" y="0"/>
          <a:ext cx="0" cy="0"/>
          <a:chOff x="0" y="0"/>
          <a:chExt cx="0" cy="0"/>
        </a:xfrm>
      </p:grpSpPr>
      <p:sp>
        <p:nvSpPr>
          <p:cNvPr id="2999" name="Google Shape;2999;g3d1dd17324e_0_935"/>
          <p:cNvSpPr txBox="1">
            <a:spLocks noGrp="1"/>
          </p:cNvSpPr>
          <p:nvPr>
            <p:ph type="title"/>
          </p:nvPr>
        </p:nvSpPr>
        <p:spPr>
          <a:xfrm>
            <a:off x="3663619" y="3429000"/>
            <a:ext cx="10959900" cy="462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dk1"/>
              </a:buClr>
              <a:buSzPts val="2900"/>
              <a:buFont typeface="Helvetica Neue"/>
              <a:buNone/>
              <a:defRPr sz="2900">
                <a:solidFill>
                  <a:schemeClr val="dk1"/>
                </a:solidFill>
              </a:defRPr>
            </a:lvl1pPr>
            <a:lvl2pPr lvl="1">
              <a:spcBef>
                <a:spcPts val="0"/>
              </a:spcBef>
              <a:spcAft>
                <a:spcPts val="0"/>
              </a:spcAft>
              <a:buSzPts val="2900"/>
              <a:buNone/>
              <a:defRPr sz="2900"/>
            </a:lvl2pPr>
            <a:lvl3pPr lvl="2">
              <a:spcBef>
                <a:spcPts val="0"/>
              </a:spcBef>
              <a:spcAft>
                <a:spcPts val="0"/>
              </a:spcAft>
              <a:buSzPts val="2900"/>
              <a:buNone/>
              <a:defRPr sz="2900"/>
            </a:lvl3pPr>
            <a:lvl4pPr lvl="3">
              <a:spcBef>
                <a:spcPts val="0"/>
              </a:spcBef>
              <a:spcAft>
                <a:spcPts val="0"/>
              </a:spcAft>
              <a:buSzPts val="2900"/>
              <a:buNone/>
              <a:defRPr sz="2900"/>
            </a:lvl4pPr>
            <a:lvl5pPr lvl="4">
              <a:spcBef>
                <a:spcPts val="0"/>
              </a:spcBef>
              <a:spcAft>
                <a:spcPts val="0"/>
              </a:spcAft>
              <a:buSzPts val="2900"/>
              <a:buNone/>
              <a:defRPr sz="2900"/>
            </a:lvl5pPr>
            <a:lvl6pPr lvl="5">
              <a:spcBef>
                <a:spcPts val="0"/>
              </a:spcBef>
              <a:spcAft>
                <a:spcPts val="0"/>
              </a:spcAft>
              <a:buSzPts val="2900"/>
              <a:buNone/>
              <a:defRPr sz="2900"/>
            </a:lvl6pPr>
            <a:lvl7pPr lvl="6">
              <a:spcBef>
                <a:spcPts val="0"/>
              </a:spcBef>
              <a:spcAft>
                <a:spcPts val="0"/>
              </a:spcAft>
              <a:buSzPts val="2900"/>
              <a:buNone/>
              <a:defRPr sz="2900"/>
            </a:lvl7pPr>
            <a:lvl8pPr lvl="7">
              <a:spcBef>
                <a:spcPts val="0"/>
              </a:spcBef>
              <a:spcAft>
                <a:spcPts val="0"/>
              </a:spcAft>
              <a:buSzPts val="2900"/>
              <a:buNone/>
              <a:defRPr sz="2900"/>
            </a:lvl8pPr>
            <a:lvl9pPr lvl="8">
              <a:spcBef>
                <a:spcPts val="0"/>
              </a:spcBef>
              <a:spcAft>
                <a:spcPts val="0"/>
              </a:spcAft>
              <a:buSzPts val="2900"/>
              <a:buNone/>
              <a:defRPr sz="2900"/>
            </a:lvl9pPr>
          </a:lstStyle>
          <a:p>
            <a:endParaRPr/>
          </a:p>
        </p:txBody>
      </p:sp>
      <p:sp>
        <p:nvSpPr>
          <p:cNvPr id="3000" name="Google Shape;3000;g3d1dd17324e_0_935"/>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a:solidFill>
                  <a:schemeClr val="dk1"/>
                </a:solidFill>
                <a:latin typeface="Helvetica Neue"/>
                <a:ea typeface="Helvetica Neue"/>
                <a:cs typeface="Helvetica Neue"/>
                <a:sym typeface="Helvetica Neue"/>
              </a:defRPr>
            </a:lvl1pPr>
            <a:lvl2pPr marL="0" marR="0" lvl="1" indent="0" algn="r">
              <a:spcBef>
                <a:spcPts val="0"/>
              </a:spcBef>
              <a:buNone/>
              <a:defRPr sz="1100" b="0">
                <a:solidFill>
                  <a:schemeClr val="dk1"/>
                </a:solidFill>
                <a:latin typeface="Helvetica Neue"/>
                <a:ea typeface="Helvetica Neue"/>
                <a:cs typeface="Helvetica Neue"/>
                <a:sym typeface="Helvetica Neue"/>
              </a:defRPr>
            </a:lvl2pPr>
            <a:lvl3pPr marL="0" marR="0" lvl="2" indent="0" algn="r">
              <a:spcBef>
                <a:spcPts val="0"/>
              </a:spcBef>
              <a:buNone/>
              <a:defRPr sz="1100" b="0">
                <a:solidFill>
                  <a:schemeClr val="dk1"/>
                </a:solidFill>
                <a:latin typeface="Helvetica Neue"/>
                <a:ea typeface="Helvetica Neue"/>
                <a:cs typeface="Helvetica Neue"/>
                <a:sym typeface="Helvetica Neue"/>
              </a:defRPr>
            </a:lvl3pPr>
            <a:lvl4pPr marL="0" marR="0" lvl="3" indent="0" algn="r">
              <a:spcBef>
                <a:spcPts val="0"/>
              </a:spcBef>
              <a:buNone/>
              <a:defRPr sz="1100" b="0">
                <a:solidFill>
                  <a:schemeClr val="dk1"/>
                </a:solidFill>
                <a:latin typeface="Helvetica Neue"/>
                <a:ea typeface="Helvetica Neue"/>
                <a:cs typeface="Helvetica Neue"/>
                <a:sym typeface="Helvetica Neue"/>
              </a:defRPr>
            </a:lvl4pPr>
            <a:lvl5pPr marL="0" marR="0" lvl="4" indent="0" algn="r">
              <a:spcBef>
                <a:spcPts val="0"/>
              </a:spcBef>
              <a:buNone/>
              <a:defRPr sz="1100" b="0">
                <a:solidFill>
                  <a:schemeClr val="dk1"/>
                </a:solidFill>
                <a:latin typeface="Helvetica Neue"/>
                <a:ea typeface="Helvetica Neue"/>
                <a:cs typeface="Helvetica Neue"/>
                <a:sym typeface="Helvetica Neue"/>
              </a:defRPr>
            </a:lvl5pPr>
            <a:lvl6pPr marL="0" marR="0" lvl="5" indent="0" algn="r">
              <a:spcBef>
                <a:spcPts val="0"/>
              </a:spcBef>
              <a:buNone/>
              <a:defRPr sz="1100" b="0">
                <a:solidFill>
                  <a:schemeClr val="dk1"/>
                </a:solidFill>
                <a:latin typeface="Helvetica Neue"/>
                <a:ea typeface="Helvetica Neue"/>
                <a:cs typeface="Helvetica Neue"/>
                <a:sym typeface="Helvetica Neue"/>
              </a:defRPr>
            </a:lvl6pPr>
            <a:lvl7pPr marL="0" marR="0" lvl="6" indent="0" algn="r">
              <a:spcBef>
                <a:spcPts val="0"/>
              </a:spcBef>
              <a:buNone/>
              <a:defRPr sz="1100" b="0">
                <a:solidFill>
                  <a:schemeClr val="dk1"/>
                </a:solidFill>
                <a:latin typeface="Helvetica Neue"/>
                <a:ea typeface="Helvetica Neue"/>
                <a:cs typeface="Helvetica Neue"/>
                <a:sym typeface="Helvetica Neue"/>
              </a:defRPr>
            </a:lvl7pPr>
            <a:lvl8pPr marL="0" marR="0" lvl="7" indent="0" algn="r">
              <a:spcBef>
                <a:spcPts val="0"/>
              </a:spcBef>
              <a:buNone/>
              <a:defRPr sz="1100" b="0">
                <a:solidFill>
                  <a:schemeClr val="dk1"/>
                </a:solidFill>
                <a:latin typeface="Helvetica Neue"/>
                <a:ea typeface="Helvetica Neue"/>
                <a:cs typeface="Helvetica Neue"/>
                <a:sym typeface="Helvetica Neue"/>
              </a:defRPr>
            </a:lvl8pPr>
            <a:lvl9pPr marL="0" marR="0" lvl="8" indent="0" algn="r">
              <a:spcBef>
                <a:spcPts val="0"/>
              </a:spcBef>
              <a:buNone/>
              <a:defRPr sz="1100" b="0">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3001" name="Google Shape;3001;g3d1dd17324e_0_935"/>
          <p:cNvSpPr txBox="1">
            <a:spLocks noGrp="1"/>
          </p:cNvSpPr>
          <p:nvPr>
            <p:ph type="body" idx="1"/>
          </p:nvPr>
        </p:nvSpPr>
        <p:spPr>
          <a:xfrm>
            <a:off x="2264569" y="4286250"/>
            <a:ext cx="13765800" cy="4286400"/>
          </a:xfrm>
          <a:prstGeom prst="rect">
            <a:avLst/>
          </a:prstGeom>
        </p:spPr>
        <p:txBody>
          <a:bodyPr spcFirstLastPara="1" wrap="square" lIns="0" tIns="0" rIns="0" bIns="0" anchor="t" anchorCtr="0">
            <a:noAutofit/>
          </a:bodyPr>
          <a:lstStyle>
            <a:lvl1pPr marL="457200" lvl="0" indent="-228600" algn="ctr">
              <a:lnSpc>
                <a:spcPct val="100000"/>
              </a:lnSpc>
              <a:spcBef>
                <a:spcPts val="0"/>
              </a:spcBef>
              <a:spcAft>
                <a:spcPts val="0"/>
              </a:spcAft>
              <a:buSzPts val="5900"/>
              <a:buNone/>
              <a:defRPr/>
            </a:lvl1pPr>
            <a:lvl2pPr marL="914400" lvl="1" indent="-228600" algn="ctr">
              <a:lnSpc>
                <a:spcPct val="100000"/>
              </a:lnSpc>
              <a:spcBef>
                <a:spcPts val="0"/>
              </a:spcBef>
              <a:spcAft>
                <a:spcPts val="0"/>
              </a:spcAft>
              <a:buSzPts val="5900"/>
              <a:buNone/>
              <a:defRPr/>
            </a:lvl2pPr>
            <a:lvl3pPr marL="1371600" lvl="2" indent="-228600" algn="ctr">
              <a:lnSpc>
                <a:spcPct val="100000"/>
              </a:lnSpc>
              <a:spcBef>
                <a:spcPts val="0"/>
              </a:spcBef>
              <a:spcAft>
                <a:spcPts val="0"/>
              </a:spcAft>
              <a:buSzPts val="5900"/>
              <a:buNone/>
              <a:defRPr/>
            </a:lvl3pPr>
            <a:lvl4pPr marL="1828800" lvl="3" indent="-228600" algn="ctr">
              <a:lnSpc>
                <a:spcPct val="100000"/>
              </a:lnSpc>
              <a:spcBef>
                <a:spcPts val="0"/>
              </a:spcBef>
              <a:spcAft>
                <a:spcPts val="0"/>
              </a:spcAft>
              <a:buSzPts val="5900"/>
              <a:buNone/>
              <a:defRPr/>
            </a:lvl4pPr>
            <a:lvl5pPr marL="2286000" lvl="4" indent="-228600" algn="ctr">
              <a:lnSpc>
                <a:spcPct val="100000"/>
              </a:lnSpc>
              <a:spcBef>
                <a:spcPts val="0"/>
              </a:spcBef>
              <a:spcAft>
                <a:spcPts val="0"/>
              </a:spcAft>
              <a:buSzPts val="5900"/>
              <a:buNone/>
              <a:defRPr/>
            </a:lvl5pPr>
            <a:lvl6pPr marL="2743200" lvl="5" indent="-603250" algn="ctr">
              <a:lnSpc>
                <a:spcPct val="100000"/>
              </a:lnSpc>
              <a:spcBef>
                <a:spcPts val="0"/>
              </a:spcBef>
              <a:spcAft>
                <a:spcPts val="0"/>
              </a:spcAft>
              <a:buSzPts val="5900"/>
              <a:buChar char="•"/>
              <a:defRPr sz="5900"/>
            </a:lvl6pPr>
            <a:lvl7pPr marL="3200400" lvl="6" indent="-603250" algn="ctr">
              <a:lnSpc>
                <a:spcPct val="100000"/>
              </a:lnSpc>
              <a:spcBef>
                <a:spcPts val="0"/>
              </a:spcBef>
              <a:spcAft>
                <a:spcPts val="0"/>
              </a:spcAft>
              <a:buSzPts val="5900"/>
              <a:buChar char="•"/>
              <a:defRPr sz="5900"/>
            </a:lvl7pPr>
            <a:lvl8pPr marL="3657600" lvl="7" indent="-603250" algn="ctr">
              <a:lnSpc>
                <a:spcPct val="100000"/>
              </a:lnSpc>
              <a:spcBef>
                <a:spcPts val="0"/>
              </a:spcBef>
              <a:spcAft>
                <a:spcPts val="0"/>
              </a:spcAft>
              <a:buSzPts val="5900"/>
              <a:buChar char="•"/>
              <a:defRPr sz="5900"/>
            </a:lvl8pPr>
            <a:lvl9pPr marL="4114800" lvl="8" indent="-603250" algn="ctr">
              <a:lnSpc>
                <a:spcPct val="100000"/>
              </a:lnSpc>
              <a:spcBef>
                <a:spcPts val="0"/>
              </a:spcBef>
              <a:spcAft>
                <a:spcPts val="0"/>
              </a:spcAft>
              <a:buSzPts val="5900"/>
              <a:buChar char="•"/>
              <a:defRPr sz="5900"/>
            </a:lvl9pPr>
          </a:lstStyle>
          <a:p>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Quote 01">
  <p:cSld name="Quote 01">
    <p:spTree>
      <p:nvGrpSpPr>
        <p:cNvPr id="1" name="Shape 3002"/>
        <p:cNvGrpSpPr/>
        <p:nvPr/>
      </p:nvGrpSpPr>
      <p:grpSpPr>
        <a:xfrm>
          <a:off x="0" y="0"/>
          <a:ext cx="0" cy="0"/>
          <a:chOff x="0" y="0"/>
          <a:chExt cx="0" cy="0"/>
        </a:xfrm>
      </p:grpSpPr>
      <p:sp>
        <p:nvSpPr>
          <p:cNvPr id="3003" name="Google Shape;3003;g3d1dd17324e_0_939"/>
          <p:cNvSpPr txBox="1">
            <a:spLocks noGrp="1"/>
          </p:cNvSpPr>
          <p:nvPr>
            <p:ph type="title"/>
          </p:nvPr>
        </p:nvSpPr>
        <p:spPr>
          <a:xfrm>
            <a:off x="2294269" y="5639119"/>
            <a:ext cx="13356600" cy="361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dk1"/>
              </a:buClr>
              <a:buSzPts val="2900"/>
              <a:buFont typeface="Helvetica Neue"/>
              <a:buNone/>
              <a:defRPr sz="29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04" name="Google Shape;3004;g3d1dd17324e_0_939"/>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a:solidFill>
                  <a:schemeClr val="dk1"/>
                </a:solidFill>
                <a:latin typeface="Helvetica Neue"/>
                <a:ea typeface="Helvetica Neue"/>
                <a:cs typeface="Helvetica Neue"/>
                <a:sym typeface="Helvetica Neue"/>
              </a:defRPr>
            </a:lvl1pPr>
            <a:lvl2pPr marL="0" marR="0" lvl="1" indent="0" algn="r">
              <a:spcBef>
                <a:spcPts val="0"/>
              </a:spcBef>
              <a:buNone/>
              <a:defRPr sz="1100" b="0">
                <a:solidFill>
                  <a:schemeClr val="dk1"/>
                </a:solidFill>
                <a:latin typeface="Helvetica Neue"/>
                <a:ea typeface="Helvetica Neue"/>
                <a:cs typeface="Helvetica Neue"/>
                <a:sym typeface="Helvetica Neue"/>
              </a:defRPr>
            </a:lvl2pPr>
            <a:lvl3pPr marL="0" marR="0" lvl="2" indent="0" algn="r">
              <a:spcBef>
                <a:spcPts val="0"/>
              </a:spcBef>
              <a:buNone/>
              <a:defRPr sz="1100" b="0">
                <a:solidFill>
                  <a:schemeClr val="dk1"/>
                </a:solidFill>
                <a:latin typeface="Helvetica Neue"/>
                <a:ea typeface="Helvetica Neue"/>
                <a:cs typeface="Helvetica Neue"/>
                <a:sym typeface="Helvetica Neue"/>
              </a:defRPr>
            </a:lvl3pPr>
            <a:lvl4pPr marL="0" marR="0" lvl="3" indent="0" algn="r">
              <a:spcBef>
                <a:spcPts val="0"/>
              </a:spcBef>
              <a:buNone/>
              <a:defRPr sz="1100" b="0">
                <a:solidFill>
                  <a:schemeClr val="dk1"/>
                </a:solidFill>
                <a:latin typeface="Helvetica Neue"/>
                <a:ea typeface="Helvetica Neue"/>
                <a:cs typeface="Helvetica Neue"/>
                <a:sym typeface="Helvetica Neue"/>
              </a:defRPr>
            </a:lvl4pPr>
            <a:lvl5pPr marL="0" marR="0" lvl="4" indent="0" algn="r">
              <a:spcBef>
                <a:spcPts val="0"/>
              </a:spcBef>
              <a:buNone/>
              <a:defRPr sz="1100" b="0">
                <a:solidFill>
                  <a:schemeClr val="dk1"/>
                </a:solidFill>
                <a:latin typeface="Helvetica Neue"/>
                <a:ea typeface="Helvetica Neue"/>
                <a:cs typeface="Helvetica Neue"/>
                <a:sym typeface="Helvetica Neue"/>
              </a:defRPr>
            </a:lvl5pPr>
            <a:lvl6pPr marL="0" marR="0" lvl="5" indent="0" algn="r">
              <a:spcBef>
                <a:spcPts val="0"/>
              </a:spcBef>
              <a:buNone/>
              <a:defRPr sz="1100" b="0">
                <a:solidFill>
                  <a:schemeClr val="dk1"/>
                </a:solidFill>
                <a:latin typeface="Helvetica Neue"/>
                <a:ea typeface="Helvetica Neue"/>
                <a:cs typeface="Helvetica Neue"/>
                <a:sym typeface="Helvetica Neue"/>
              </a:defRPr>
            </a:lvl6pPr>
            <a:lvl7pPr marL="0" marR="0" lvl="6" indent="0" algn="r">
              <a:spcBef>
                <a:spcPts val="0"/>
              </a:spcBef>
              <a:buNone/>
              <a:defRPr sz="1100" b="0">
                <a:solidFill>
                  <a:schemeClr val="dk1"/>
                </a:solidFill>
                <a:latin typeface="Helvetica Neue"/>
                <a:ea typeface="Helvetica Neue"/>
                <a:cs typeface="Helvetica Neue"/>
                <a:sym typeface="Helvetica Neue"/>
              </a:defRPr>
            </a:lvl7pPr>
            <a:lvl8pPr marL="0" marR="0" lvl="7" indent="0" algn="r">
              <a:spcBef>
                <a:spcPts val="0"/>
              </a:spcBef>
              <a:buNone/>
              <a:defRPr sz="1100" b="0">
                <a:solidFill>
                  <a:schemeClr val="dk1"/>
                </a:solidFill>
                <a:latin typeface="Helvetica Neue"/>
                <a:ea typeface="Helvetica Neue"/>
                <a:cs typeface="Helvetica Neue"/>
                <a:sym typeface="Helvetica Neue"/>
              </a:defRPr>
            </a:lvl8pPr>
            <a:lvl9pPr marL="0" marR="0" lvl="8" indent="0" algn="r">
              <a:spcBef>
                <a:spcPts val="0"/>
              </a:spcBef>
              <a:buNone/>
              <a:defRPr sz="1100" b="0">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3005" name="Google Shape;3005;g3d1dd17324e_0_939"/>
          <p:cNvSpPr txBox="1">
            <a:spLocks noGrp="1"/>
          </p:cNvSpPr>
          <p:nvPr>
            <p:ph type="body" idx="1"/>
          </p:nvPr>
        </p:nvSpPr>
        <p:spPr>
          <a:xfrm>
            <a:off x="2264569" y="3429000"/>
            <a:ext cx="13765800" cy="1714500"/>
          </a:xfrm>
          <a:prstGeom prst="rect">
            <a:avLst/>
          </a:prstGeom>
        </p:spPr>
        <p:txBody>
          <a:bodyPr spcFirstLastPara="1" wrap="square" lIns="0" tIns="0" rIns="0" bIns="0" anchor="t" anchorCtr="0">
            <a:noAutofit/>
          </a:bodyPr>
          <a:lstStyle>
            <a:lvl1pPr marL="457200" lvl="0" indent="-228600" algn="ctr">
              <a:lnSpc>
                <a:spcPct val="100000"/>
              </a:lnSpc>
              <a:spcBef>
                <a:spcPts val="0"/>
              </a:spcBef>
              <a:spcAft>
                <a:spcPts val="0"/>
              </a:spcAft>
              <a:buSzPts val="5900"/>
              <a:buNone/>
              <a:defRPr/>
            </a:lvl1pPr>
            <a:lvl2pPr marL="914400" lvl="1" indent="-228600" algn="ctr">
              <a:lnSpc>
                <a:spcPct val="100000"/>
              </a:lnSpc>
              <a:spcBef>
                <a:spcPts val="0"/>
              </a:spcBef>
              <a:spcAft>
                <a:spcPts val="0"/>
              </a:spcAft>
              <a:buSzPts val="5900"/>
              <a:buNone/>
              <a:defRPr/>
            </a:lvl2pPr>
            <a:lvl3pPr marL="1371600" lvl="2" indent="-228600" algn="ctr">
              <a:lnSpc>
                <a:spcPct val="100000"/>
              </a:lnSpc>
              <a:spcBef>
                <a:spcPts val="0"/>
              </a:spcBef>
              <a:spcAft>
                <a:spcPts val="0"/>
              </a:spcAft>
              <a:buSzPts val="5900"/>
              <a:buNone/>
              <a:defRPr/>
            </a:lvl3pPr>
            <a:lvl4pPr marL="1828800" lvl="3" indent="-228600" algn="ctr">
              <a:lnSpc>
                <a:spcPct val="100000"/>
              </a:lnSpc>
              <a:spcBef>
                <a:spcPts val="0"/>
              </a:spcBef>
              <a:spcAft>
                <a:spcPts val="0"/>
              </a:spcAft>
              <a:buSzPts val="5900"/>
              <a:buNone/>
              <a:defRPr/>
            </a:lvl4pPr>
            <a:lvl5pPr marL="2286000" lvl="4" indent="-228600" algn="ctr">
              <a:lnSpc>
                <a:spcPct val="100000"/>
              </a:lnSpc>
              <a:spcBef>
                <a:spcPts val="0"/>
              </a:spcBef>
              <a:spcAft>
                <a:spcPts val="0"/>
              </a:spcAft>
              <a:buSzPts val="5900"/>
              <a:buNone/>
              <a:defRPr/>
            </a:lvl5pPr>
            <a:lvl6pPr marL="2743200" lvl="5" indent="-603250" algn="ctr">
              <a:lnSpc>
                <a:spcPct val="100000"/>
              </a:lnSpc>
              <a:spcBef>
                <a:spcPts val="0"/>
              </a:spcBef>
              <a:spcAft>
                <a:spcPts val="0"/>
              </a:spcAft>
              <a:buSzPts val="5900"/>
              <a:buChar char="•"/>
              <a:defRPr sz="5900"/>
            </a:lvl6pPr>
            <a:lvl7pPr marL="3200400" lvl="6" indent="-603250" algn="ctr">
              <a:lnSpc>
                <a:spcPct val="100000"/>
              </a:lnSpc>
              <a:spcBef>
                <a:spcPts val="0"/>
              </a:spcBef>
              <a:spcAft>
                <a:spcPts val="0"/>
              </a:spcAft>
              <a:buSzPts val="5900"/>
              <a:buChar char="•"/>
              <a:defRPr sz="5900"/>
            </a:lvl7pPr>
            <a:lvl8pPr marL="3657600" lvl="7" indent="-603250" algn="ctr">
              <a:lnSpc>
                <a:spcPct val="100000"/>
              </a:lnSpc>
              <a:spcBef>
                <a:spcPts val="0"/>
              </a:spcBef>
              <a:spcAft>
                <a:spcPts val="0"/>
              </a:spcAft>
              <a:buSzPts val="5900"/>
              <a:buChar char="•"/>
              <a:defRPr sz="5900"/>
            </a:lvl8pPr>
            <a:lvl9pPr marL="4114800" lvl="8" indent="-603250" algn="ctr">
              <a:lnSpc>
                <a:spcPct val="100000"/>
              </a:lnSpc>
              <a:spcBef>
                <a:spcPts val="0"/>
              </a:spcBef>
              <a:spcAft>
                <a:spcPts val="0"/>
              </a:spcAft>
              <a:buSzPts val="5900"/>
              <a:buChar char="•"/>
              <a:defRPr sz="5900"/>
            </a:lvl9pPr>
          </a:lstStyle>
          <a:p>
            <a:endParaRPr/>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Title Content and Partial Phone">
  <p:cSld name="Title Content and Partial Phone">
    <p:spTree>
      <p:nvGrpSpPr>
        <p:cNvPr id="1" name="Shape 3006"/>
        <p:cNvGrpSpPr/>
        <p:nvPr/>
      </p:nvGrpSpPr>
      <p:grpSpPr>
        <a:xfrm>
          <a:off x="0" y="0"/>
          <a:ext cx="0" cy="0"/>
          <a:chOff x="0" y="0"/>
          <a:chExt cx="0" cy="0"/>
        </a:xfrm>
      </p:grpSpPr>
      <p:sp>
        <p:nvSpPr>
          <p:cNvPr id="3007" name="Google Shape;3007;g3d1dd17324e_0_943"/>
          <p:cNvSpPr>
            <a:spLocks noGrp="1"/>
          </p:cNvSpPr>
          <p:nvPr>
            <p:ph type="pic" idx="2"/>
          </p:nvPr>
        </p:nvSpPr>
        <p:spPr>
          <a:xfrm>
            <a:off x="9285731" y="857250"/>
            <a:ext cx="6755100" cy="9481200"/>
          </a:xfrm>
          <a:prstGeom prst="rect">
            <a:avLst/>
          </a:prstGeom>
          <a:noFill/>
          <a:ln>
            <a:noFill/>
          </a:ln>
        </p:spPr>
      </p:sp>
      <p:sp>
        <p:nvSpPr>
          <p:cNvPr id="3008" name="Google Shape;3008;g3d1dd17324e_0_943"/>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a:solidFill>
                  <a:schemeClr val="dk1"/>
                </a:solidFill>
                <a:latin typeface="Helvetica Neue"/>
                <a:ea typeface="Helvetica Neue"/>
                <a:cs typeface="Helvetica Neue"/>
                <a:sym typeface="Helvetica Neue"/>
              </a:defRPr>
            </a:lvl1pPr>
            <a:lvl2pPr marL="0" marR="0" lvl="1" indent="0" algn="r">
              <a:spcBef>
                <a:spcPts val="0"/>
              </a:spcBef>
              <a:buNone/>
              <a:defRPr sz="1100" b="0">
                <a:solidFill>
                  <a:schemeClr val="dk1"/>
                </a:solidFill>
                <a:latin typeface="Helvetica Neue"/>
                <a:ea typeface="Helvetica Neue"/>
                <a:cs typeface="Helvetica Neue"/>
                <a:sym typeface="Helvetica Neue"/>
              </a:defRPr>
            </a:lvl2pPr>
            <a:lvl3pPr marL="0" marR="0" lvl="2" indent="0" algn="r">
              <a:spcBef>
                <a:spcPts val="0"/>
              </a:spcBef>
              <a:buNone/>
              <a:defRPr sz="1100" b="0">
                <a:solidFill>
                  <a:schemeClr val="dk1"/>
                </a:solidFill>
                <a:latin typeface="Helvetica Neue"/>
                <a:ea typeface="Helvetica Neue"/>
                <a:cs typeface="Helvetica Neue"/>
                <a:sym typeface="Helvetica Neue"/>
              </a:defRPr>
            </a:lvl3pPr>
            <a:lvl4pPr marL="0" marR="0" lvl="3" indent="0" algn="r">
              <a:spcBef>
                <a:spcPts val="0"/>
              </a:spcBef>
              <a:buNone/>
              <a:defRPr sz="1100" b="0">
                <a:solidFill>
                  <a:schemeClr val="dk1"/>
                </a:solidFill>
                <a:latin typeface="Helvetica Neue"/>
                <a:ea typeface="Helvetica Neue"/>
                <a:cs typeface="Helvetica Neue"/>
                <a:sym typeface="Helvetica Neue"/>
              </a:defRPr>
            </a:lvl4pPr>
            <a:lvl5pPr marL="0" marR="0" lvl="4" indent="0" algn="r">
              <a:spcBef>
                <a:spcPts val="0"/>
              </a:spcBef>
              <a:buNone/>
              <a:defRPr sz="1100" b="0">
                <a:solidFill>
                  <a:schemeClr val="dk1"/>
                </a:solidFill>
                <a:latin typeface="Helvetica Neue"/>
                <a:ea typeface="Helvetica Neue"/>
                <a:cs typeface="Helvetica Neue"/>
                <a:sym typeface="Helvetica Neue"/>
              </a:defRPr>
            </a:lvl5pPr>
            <a:lvl6pPr marL="0" marR="0" lvl="5" indent="0" algn="r">
              <a:spcBef>
                <a:spcPts val="0"/>
              </a:spcBef>
              <a:buNone/>
              <a:defRPr sz="1100" b="0">
                <a:solidFill>
                  <a:schemeClr val="dk1"/>
                </a:solidFill>
                <a:latin typeface="Helvetica Neue"/>
                <a:ea typeface="Helvetica Neue"/>
                <a:cs typeface="Helvetica Neue"/>
                <a:sym typeface="Helvetica Neue"/>
              </a:defRPr>
            </a:lvl6pPr>
            <a:lvl7pPr marL="0" marR="0" lvl="6" indent="0" algn="r">
              <a:spcBef>
                <a:spcPts val="0"/>
              </a:spcBef>
              <a:buNone/>
              <a:defRPr sz="1100" b="0">
                <a:solidFill>
                  <a:schemeClr val="dk1"/>
                </a:solidFill>
                <a:latin typeface="Helvetica Neue"/>
                <a:ea typeface="Helvetica Neue"/>
                <a:cs typeface="Helvetica Neue"/>
                <a:sym typeface="Helvetica Neue"/>
              </a:defRPr>
            </a:lvl7pPr>
            <a:lvl8pPr marL="0" marR="0" lvl="7" indent="0" algn="r">
              <a:spcBef>
                <a:spcPts val="0"/>
              </a:spcBef>
              <a:buNone/>
              <a:defRPr sz="1100" b="0">
                <a:solidFill>
                  <a:schemeClr val="dk1"/>
                </a:solidFill>
                <a:latin typeface="Helvetica Neue"/>
                <a:ea typeface="Helvetica Neue"/>
                <a:cs typeface="Helvetica Neue"/>
                <a:sym typeface="Helvetica Neue"/>
              </a:defRPr>
            </a:lvl8pPr>
            <a:lvl9pPr marL="0" marR="0" lvl="8" indent="0" algn="r">
              <a:spcBef>
                <a:spcPts val="0"/>
              </a:spcBef>
              <a:buNone/>
              <a:defRPr sz="1100" b="0">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3009" name="Google Shape;3009;g3d1dd17324e_0_943"/>
          <p:cNvSpPr txBox="1">
            <a:spLocks noGrp="1"/>
          </p:cNvSpPr>
          <p:nvPr>
            <p:ph type="title"/>
          </p:nvPr>
        </p:nvSpPr>
        <p:spPr>
          <a:xfrm>
            <a:off x="857250" y="2571750"/>
            <a:ext cx="67551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900"/>
              <a:buFont typeface="Helvetica Neue"/>
              <a:buNone/>
              <a:defRPr sz="2900"/>
            </a:lvl1pPr>
            <a:lvl2pPr lvl="1">
              <a:spcBef>
                <a:spcPts val="0"/>
              </a:spcBef>
              <a:spcAft>
                <a:spcPts val="0"/>
              </a:spcAft>
              <a:buClr>
                <a:schemeClr val="dk1"/>
              </a:buClr>
              <a:buSzPts val="2900"/>
              <a:buNone/>
              <a:defRPr sz="2900">
                <a:solidFill>
                  <a:schemeClr val="dk1"/>
                </a:solidFill>
              </a:defRPr>
            </a:lvl2pPr>
            <a:lvl3pPr lvl="2">
              <a:spcBef>
                <a:spcPts val="0"/>
              </a:spcBef>
              <a:spcAft>
                <a:spcPts val="0"/>
              </a:spcAft>
              <a:buClr>
                <a:schemeClr val="dk1"/>
              </a:buClr>
              <a:buSzPts val="2900"/>
              <a:buNone/>
              <a:defRPr sz="2900">
                <a:solidFill>
                  <a:schemeClr val="dk1"/>
                </a:solidFill>
              </a:defRPr>
            </a:lvl3pPr>
            <a:lvl4pPr lvl="3">
              <a:spcBef>
                <a:spcPts val="0"/>
              </a:spcBef>
              <a:spcAft>
                <a:spcPts val="0"/>
              </a:spcAft>
              <a:buClr>
                <a:schemeClr val="dk1"/>
              </a:buClr>
              <a:buSzPts val="2900"/>
              <a:buNone/>
              <a:defRPr sz="2900">
                <a:solidFill>
                  <a:schemeClr val="dk1"/>
                </a:solidFill>
              </a:defRPr>
            </a:lvl4pPr>
            <a:lvl5pPr lvl="4">
              <a:spcBef>
                <a:spcPts val="0"/>
              </a:spcBef>
              <a:spcAft>
                <a:spcPts val="0"/>
              </a:spcAft>
              <a:buClr>
                <a:schemeClr val="dk1"/>
              </a:buClr>
              <a:buSzPts val="2900"/>
              <a:buNone/>
              <a:defRPr sz="2900">
                <a:solidFill>
                  <a:schemeClr val="dk1"/>
                </a:solidFill>
              </a:defRPr>
            </a:lvl5pPr>
            <a:lvl6pPr lvl="5">
              <a:spcBef>
                <a:spcPts val="0"/>
              </a:spcBef>
              <a:spcAft>
                <a:spcPts val="0"/>
              </a:spcAft>
              <a:buClr>
                <a:schemeClr val="dk1"/>
              </a:buClr>
              <a:buSzPts val="2900"/>
              <a:buNone/>
              <a:defRPr sz="2900">
                <a:solidFill>
                  <a:schemeClr val="dk1"/>
                </a:solidFill>
              </a:defRPr>
            </a:lvl6pPr>
            <a:lvl7pPr lvl="6">
              <a:spcBef>
                <a:spcPts val="0"/>
              </a:spcBef>
              <a:spcAft>
                <a:spcPts val="0"/>
              </a:spcAft>
              <a:buClr>
                <a:schemeClr val="dk1"/>
              </a:buClr>
              <a:buSzPts val="2900"/>
              <a:buNone/>
              <a:defRPr sz="2900">
                <a:solidFill>
                  <a:schemeClr val="dk1"/>
                </a:solidFill>
              </a:defRPr>
            </a:lvl7pPr>
            <a:lvl8pPr lvl="7">
              <a:spcBef>
                <a:spcPts val="0"/>
              </a:spcBef>
              <a:spcAft>
                <a:spcPts val="0"/>
              </a:spcAft>
              <a:buClr>
                <a:schemeClr val="dk1"/>
              </a:buClr>
              <a:buSzPts val="2900"/>
              <a:buNone/>
              <a:defRPr sz="2900">
                <a:solidFill>
                  <a:schemeClr val="dk1"/>
                </a:solidFill>
              </a:defRPr>
            </a:lvl8pPr>
            <a:lvl9pPr lvl="8">
              <a:spcBef>
                <a:spcPts val="0"/>
              </a:spcBef>
              <a:spcAft>
                <a:spcPts val="0"/>
              </a:spcAft>
              <a:buClr>
                <a:schemeClr val="dk1"/>
              </a:buClr>
              <a:buSzPts val="2900"/>
              <a:buNone/>
              <a:defRPr sz="2900">
                <a:solidFill>
                  <a:schemeClr val="dk1"/>
                </a:solidFill>
              </a:defRPr>
            </a:lvl9pPr>
          </a:lstStyle>
          <a:p>
            <a:endParaRPr/>
          </a:p>
        </p:txBody>
      </p:sp>
      <p:sp>
        <p:nvSpPr>
          <p:cNvPr id="3010" name="Google Shape;3010;g3d1dd17324e_0_943"/>
          <p:cNvSpPr txBox="1">
            <a:spLocks noGrp="1"/>
          </p:cNvSpPr>
          <p:nvPr>
            <p:ph type="body" idx="1"/>
          </p:nvPr>
        </p:nvSpPr>
        <p:spPr>
          <a:xfrm>
            <a:off x="857250" y="3429000"/>
            <a:ext cx="6755100" cy="5143500"/>
          </a:xfrm>
          <a:prstGeom prst="rect">
            <a:avLst/>
          </a:prstGeom>
        </p:spPr>
        <p:txBody>
          <a:bodyPr spcFirstLastPara="1" wrap="square" lIns="0" tIns="0" rIns="0" bIns="0" anchor="t" anchorCtr="0">
            <a:noAutofit/>
          </a:bodyPr>
          <a:lstStyle>
            <a:lvl1pPr marL="457200" lvl="0" indent="-228600">
              <a:lnSpc>
                <a:spcPct val="100000"/>
              </a:lnSpc>
              <a:spcBef>
                <a:spcPts val="0"/>
              </a:spcBef>
              <a:spcAft>
                <a:spcPts val="0"/>
              </a:spcAft>
              <a:buSzPts val="5900"/>
              <a:buNone/>
              <a:defRPr/>
            </a:lvl1pPr>
            <a:lvl2pPr marL="914400" lvl="1" indent="-228600">
              <a:lnSpc>
                <a:spcPct val="100000"/>
              </a:lnSpc>
              <a:spcBef>
                <a:spcPts val="0"/>
              </a:spcBef>
              <a:spcAft>
                <a:spcPts val="0"/>
              </a:spcAft>
              <a:buSzPts val="5900"/>
              <a:buNone/>
              <a:defRPr/>
            </a:lvl2pPr>
            <a:lvl3pPr marL="1371600" lvl="2" indent="-228600">
              <a:lnSpc>
                <a:spcPct val="100000"/>
              </a:lnSpc>
              <a:spcBef>
                <a:spcPts val="0"/>
              </a:spcBef>
              <a:spcAft>
                <a:spcPts val="0"/>
              </a:spcAft>
              <a:buSzPts val="5900"/>
              <a:buNone/>
              <a:defRPr/>
            </a:lvl3pPr>
            <a:lvl4pPr marL="1828800" lvl="3" indent="-228600">
              <a:lnSpc>
                <a:spcPct val="100000"/>
              </a:lnSpc>
              <a:spcBef>
                <a:spcPts val="0"/>
              </a:spcBef>
              <a:spcAft>
                <a:spcPts val="0"/>
              </a:spcAft>
              <a:buSzPts val="5900"/>
              <a:buNone/>
              <a:defRPr/>
            </a:lvl4pPr>
            <a:lvl5pPr marL="2286000" lvl="4" indent="-228600">
              <a:lnSpc>
                <a:spcPct val="100000"/>
              </a:lnSpc>
              <a:spcBef>
                <a:spcPts val="0"/>
              </a:spcBef>
              <a:spcAft>
                <a:spcPts val="0"/>
              </a:spcAft>
              <a:buSzPts val="5900"/>
              <a:buNone/>
              <a:defRPr/>
            </a:lvl5pPr>
            <a:lvl6pPr marL="2743200" lvl="5" indent="-400050">
              <a:lnSpc>
                <a:spcPct val="100000"/>
              </a:lnSpc>
              <a:spcBef>
                <a:spcPts val="0"/>
              </a:spcBef>
              <a:spcAft>
                <a:spcPts val="0"/>
              </a:spcAft>
              <a:buSzPts val="2700"/>
              <a:buChar char="•"/>
              <a:defRPr/>
            </a:lvl6pPr>
            <a:lvl7pPr marL="3200400" lvl="6" indent="-400050">
              <a:lnSpc>
                <a:spcPct val="100000"/>
              </a:lnSpc>
              <a:spcBef>
                <a:spcPts val="0"/>
              </a:spcBef>
              <a:spcAft>
                <a:spcPts val="0"/>
              </a:spcAft>
              <a:buSzPts val="2700"/>
              <a:buChar char="•"/>
              <a:defRPr/>
            </a:lvl7pPr>
            <a:lvl8pPr marL="3657600" lvl="7" indent="-400050">
              <a:lnSpc>
                <a:spcPct val="100000"/>
              </a:lnSpc>
              <a:spcBef>
                <a:spcPts val="0"/>
              </a:spcBef>
              <a:spcAft>
                <a:spcPts val="0"/>
              </a:spcAft>
              <a:buSzPts val="2700"/>
              <a:buChar char="•"/>
              <a:defRPr/>
            </a:lvl8pPr>
            <a:lvl9pPr marL="4114800" lvl="8" indent="-400050">
              <a:lnSpc>
                <a:spcPct val="100000"/>
              </a:lnSpc>
              <a:spcBef>
                <a:spcPts val="0"/>
              </a:spcBef>
              <a:spcAft>
                <a:spcPts val="0"/>
              </a:spcAft>
              <a:buSzPts val="27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7_Section">
  <p:cSld name="SECTION_HEADER_2_3_1">
    <p:spTree>
      <p:nvGrpSpPr>
        <p:cNvPr id="1" name="Shape 310"/>
        <p:cNvGrpSpPr/>
        <p:nvPr/>
      </p:nvGrpSpPr>
      <p:grpSpPr>
        <a:xfrm>
          <a:off x="0" y="0"/>
          <a:ext cx="0" cy="0"/>
          <a:chOff x="0" y="0"/>
          <a:chExt cx="0" cy="0"/>
        </a:xfrm>
      </p:grpSpPr>
      <p:sp>
        <p:nvSpPr>
          <p:cNvPr id="311" name="Google Shape;311;p166"/>
          <p:cNvSpPr txBox="1">
            <a:spLocks noGrp="1"/>
          </p:cNvSpPr>
          <p:nvPr>
            <p:ph type="ctrTitle"/>
          </p:nvPr>
        </p:nvSpPr>
        <p:spPr>
          <a:xfrm>
            <a:off x="1403600" y="2651750"/>
            <a:ext cx="119649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12" name="Google Shape;312;p16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Title Content and Full Phone">
  <p:cSld name="Title Content and Full Phone">
    <p:spTree>
      <p:nvGrpSpPr>
        <p:cNvPr id="1" name="Shape 3011"/>
        <p:cNvGrpSpPr/>
        <p:nvPr/>
      </p:nvGrpSpPr>
      <p:grpSpPr>
        <a:xfrm>
          <a:off x="0" y="0"/>
          <a:ext cx="0" cy="0"/>
          <a:chOff x="0" y="0"/>
          <a:chExt cx="0" cy="0"/>
        </a:xfrm>
      </p:grpSpPr>
      <p:sp>
        <p:nvSpPr>
          <p:cNvPr id="3012" name="Google Shape;3012;g3d1dd17324e_0_948"/>
          <p:cNvSpPr>
            <a:spLocks noGrp="1"/>
          </p:cNvSpPr>
          <p:nvPr>
            <p:ph type="pic" idx="2"/>
          </p:nvPr>
        </p:nvSpPr>
        <p:spPr>
          <a:xfrm>
            <a:off x="10691621" y="857250"/>
            <a:ext cx="3998100" cy="8572500"/>
          </a:xfrm>
          <a:prstGeom prst="rect">
            <a:avLst/>
          </a:prstGeom>
          <a:noFill/>
          <a:ln>
            <a:noFill/>
          </a:ln>
        </p:spPr>
      </p:sp>
      <p:sp>
        <p:nvSpPr>
          <p:cNvPr id="3013" name="Google Shape;3013;g3d1dd17324e_0_948"/>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a:solidFill>
                  <a:schemeClr val="dk1"/>
                </a:solidFill>
                <a:latin typeface="Helvetica Neue"/>
                <a:ea typeface="Helvetica Neue"/>
                <a:cs typeface="Helvetica Neue"/>
                <a:sym typeface="Helvetica Neue"/>
              </a:defRPr>
            </a:lvl1pPr>
            <a:lvl2pPr marL="0" marR="0" lvl="1" indent="0" algn="r">
              <a:spcBef>
                <a:spcPts val="0"/>
              </a:spcBef>
              <a:buNone/>
              <a:defRPr sz="1100" b="0">
                <a:solidFill>
                  <a:schemeClr val="dk1"/>
                </a:solidFill>
                <a:latin typeface="Helvetica Neue"/>
                <a:ea typeface="Helvetica Neue"/>
                <a:cs typeface="Helvetica Neue"/>
                <a:sym typeface="Helvetica Neue"/>
              </a:defRPr>
            </a:lvl2pPr>
            <a:lvl3pPr marL="0" marR="0" lvl="2" indent="0" algn="r">
              <a:spcBef>
                <a:spcPts val="0"/>
              </a:spcBef>
              <a:buNone/>
              <a:defRPr sz="1100" b="0">
                <a:solidFill>
                  <a:schemeClr val="dk1"/>
                </a:solidFill>
                <a:latin typeface="Helvetica Neue"/>
                <a:ea typeface="Helvetica Neue"/>
                <a:cs typeface="Helvetica Neue"/>
                <a:sym typeface="Helvetica Neue"/>
              </a:defRPr>
            </a:lvl3pPr>
            <a:lvl4pPr marL="0" marR="0" lvl="3" indent="0" algn="r">
              <a:spcBef>
                <a:spcPts val="0"/>
              </a:spcBef>
              <a:buNone/>
              <a:defRPr sz="1100" b="0">
                <a:solidFill>
                  <a:schemeClr val="dk1"/>
                </a:solidFill>
                <a:latin typeface="Helvetica Neue"/>
                <a:ea typeface="Helvetica Neue"/>
                <a:cs typeface="Helvetica Neue"/>
                <a:sym typeface="Helvetica Neue"/>
              </a:defRPr>
            </a:lvl4pPr>
            <a:lvl5pPr marL="0" marR="0" lvl="4" indent="0" algn="r">
              <a:spcBef>
                <a:spcPts val="0"/>
              </a:spcBef>
              <a:buNone/>
              <a:defRPr sz="1100" b="0">
                <a:solidFill>
                  <a:schemeClr val="dk1"/>
                </a:solidFill>
                <a:latin typeface="Helvetica Neue"/>
                <a:ea typeface="Helvetica Neue"/>
                <a:cs typeface="Helvetica Neue"/>
                <a:sym typeface="Helvetica Neue"/>
              </a:defRPr>
            </a:lvl5pPr>
            <a:lvl6pPr marL="0" marR="0" lvl="5" indent="0" algn="r">
              <a:spcBef>
                <a:spcPts val="0"/>
              </a:spcBef>
              <a:buNone/>
              <a:defRPr sz="1100" b="0">
                <a:solidFill>
                  <a:schemeClr val="dk1"/>
                </a:solidFill>
                <a:latin typeface="Helvetica Neue"/>
                <a:ea typeface="Helvetica Neue"/>
                <a:cs typeface="Helvetica Neue"/>
                <a:sym typeface="Helvetica Neue"/>
              </a:defRPr>
            </a:lvl6pPr>
            <a:lvl7pPr marL="0" marR="0" lvl="6" indent="0" algn="r">
              <a:spcBef>
                <a:spcPts val="0"/>
              </a:spcBef>
              <a:buNone/>
              <a:defRPr sz="1100" b="0">
                <a:solidFill>
                  <a:schemeClr val="dk1"/>
                </a:solidFill>
                <a:latin typeface="Helvetica Neue"/>
                <a:ea typeface="Helvetica Neue"/>
                <a:cs typeface="Helvetica Neue"/>
                <a:sym typeface="Helvetica Neue"/>
              </a:defRPr>
            </a:lvl7pPr>
            <a:lvl8pPr marL="0" marR="0" lvl="7" indent="0" algn="r">
              <a:spcBef>
                <a:spcPts val="0"/>
              </a:spcBef>
              <a:buNone/>
              <a:defRPr sz="1100" b="0">
                <a:solidFill>
                  <a:schemeClr val="dk1"/>
                </a:solidFill>
                <a:latin typeface="Helvetica Neue"/>
                <a:ea typeface="Helvetica Neue"/>
                <a:cs typeface="Helvetica Neue"/>
                <a:sym typeface="Helvetica Neue"/>
              </a:defRPr>
            </a:lvl8pPr>
            <a:lvl9pPr marL="0" marR="0" lvl="8" indent="0" algn="r">
              <a:spcBef>
                <a:spcPts val="0"/>
              </a:spcBef>
              <a:buNone/>
              <a:defRPr sz="1100" b="0">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3014" name="Google Shape;3014;g3d1dd17324e_0_948"/>
          <p:cNvSpPr txBox="1">
            <a:spLocks noGrp="1"/>
          </p:cNvSpPr>
          <p:nvPr>
            <p:ph type="title"/>
          </p:nvPr>
        </p:nvSpPr>
        <p:spPr>
          <a:xfrm>
            <a:off x="857250" y="2571750"/>
            <a:ext cx="67551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900"/>
              <a:buFont typeface="Helvetica Neue"/>
              <a:buNone/>
              <a:defRPr sz="2900"/>
            </a:lvl1pPr>
            <a:lvl2pPr lvl="1">
              <a:spcBef>
                <a:spcPts val="0"/>
              </a:spcBef>
              <a:spcAft>
                <a:spcPts val="0"/>
              </a:spcAft>
              <a:buClr>
                <a:schemeClr val="dk1"/>
              </a:buClr>
              <a:buSzPts val="2900"/>
              <a:buNone/>
              <a:defRPr sz="2900">
                <a:solidFill>
                  <a:schemeClr val="dk1"/>
                </a:solidFill>
              </a:defRPr>
            </a:lvl2pPr>
            <a:lvl3pPr lvl="2">
              <a:spcBef>
                <a:spcPts val="0"/>
              </a:spcBef>
              <a:spcAft>
                <a:spcPts val="0"/>
              </a:spcAft>
              <a:buClr>
                <a:schemeClr val="dk1"/>
              </a:buClr>
              <a:buSzPts val="2900"/>
              <a:buNone/>
              <a:defRPr sz="2900">
                <a:solidFill>
                  <a:schemeClr val="dk1"/>
                </a:solidFill>
              </a:defRPr>
            </a:lvl3pPr>
            <a:lvl4pPr lvl="3">
              <a:spcBef>
                <a:spcPts val="0"/>
              </a:spcBef>
              <a:spcAft>
                <a:spcPts val="0"/>
              </a:spcAft>
              <a:buClr>
                <a:schemeClr val="dk1"/>
              </a:buClr>
              <a:buSzPts val="2900"/>
              <a:buNone/>
              <a:defRPr sz="2900">
                <a:solidFill>
                  <a:schemeClr val="dk1"/>
                </a:solidFill>
              </a:defRPr>
            </a:lvl4pPr>
            <a:lvl5pPr lvl="4">
              <a:spcBef>
                <a:spcPts val="0"/>
              </a:spcBef>
              <a:spcAft>
                <a:spcPts val="0"/>
              </a:spcAft>
              <a:buClr>
                <a:schemeClr val="dk1"/>
              </a:buClr>
              <a:buSzPts val="2900"/>
              <a:buNone/>
              <a:defRPr sz="2900">
                <a:solidFill>
                  <a:schemeClr val="dk1"/>
                </a:solidFill>
              </a:defRPr>
            </a:lvl5pPr>
            <a:lvl6pPr lvl="5">
              <a:spcBef>
                <a:spcPts val="0"/>
              </a:spcBef>
              <a:spcAft>
                <a:spcPts val="0"/>
              </a:spcAft>
              <a:buClr>
                <a:schemeClr val="dk1"/>
              </a:buClr>
              <a:buSzPts val="2900"/>
              <a:buNone/>
              <a:defRPr sz="2900">
                <a:solidFill>
                  <a:schemeClr val="dk1"/>
                </a:solidFill>
              </a:defRPr>
            </a:lvl6pPr>
            <a:lvl7pPr lvl="6">
              <a:spcBef>
                <a:spcPts val="0"/>
              </a:spcBef>
              <a:spcAft>
                <a:spcPts val="0"/>
              </a:spcAft>
              <a:buClr>
                <a:schemeClr val="dk1"/>
              </a:buClr>
              <a:buSzPts val="2900"/>
              <a:buNone/>
              <a:defRPr sz="2900">
                <a:solidFill>
                  <a:schemeClr val="dk1"/>
                </a:solidFill>
              </a:defRPr>
            </a:lvl7pPr>
            <a:lvl8pPr lvl="7">
              <a:spcBef>
                <a:spcPts val="0"/>
              </a:spcBef>
              <a:spcAft>
                <a:spcPts val="0"/>
              </a:spcAft>
              <a:buClr>
                <a:schemeClr val="dk1"/>
              </a:buClr>
              <a:buSzPts val="2900"/>
              <a:buNone/>
              <a:defRPr sz="2900">
                <a:solidFill>
                  <a:schemeClr val="dk1"/>
                </a:solidFill>
              </a:defRPr>
            </a:lvl8pPr>
            <a:lvl9pPr lvl="8">
              <a:spcBef>
                <a:spcPts val="0"/>
              </a:spcBef>
              <a:spcAft>
                <a:spcPts val="0"/>
              </a:spcAft>
              <a:buClr>
                <a:schemeClr val="dk1"/>
              </a:buClr>
              <a:buSzPts val="2900"/>
              <a:buNone/>
              <a:defRPr sz="2900">
                <a:solidFill>
                  <a:schemeClr val="dk1"/>
                </a:solidFill>
              </a:defRPr>
            </a:lvl9pPr>
          </a:lstStyle>
          <a:p>
            <a:endParaRPr/>
          </a:p>
        </p:txBody>
      </p:sp>
      <p:sp>
        <p:nvSpPr>
          <p:cNvPr id="3015" name="Google Shape;3015;g3d1dd17324e_0_948"/>
          <p:cNvSpPr txBox="1">
            <a:spLocks noGrp="1"/>
          </p:cNvSpPr>
          <p:nvPr>
            <p:ph type="body" idx="1"/>
          </p:nvPr>
        </p:nvSpPr>
        <p:spPr>
          <a:xfrm>
            <a:off x="857250" y="3429000"/>
            <a:ext cx="6755100" cy="5143500"/>
          </a:xfrm>
          <a:prstGeom prst="rect">
            <a:avLst/>
          </a:prstGeom>
        </p:spPr>
        <p:txBody>
          <a:bodyPr spcFirstLastPara="1" wrap="square" lIns="0" tIns="0" rIns="0" bIns="0" anchor="t" anchorCtr="0">
            <a:noAutofit/>
          </a:bodyPr>
          <a:lstStyle>
            <a:lvl1pPr marL="457200" lvl="0" indent="-228600">
              <a:lnSpc>
                <a:spcPct val="100000"/>
              </a:lnSpc>
              <a:spcBef>
                <a:spcPts val="0"/>
              </a:spcBef>
              <a:spcAft>
                <a:spcPts val="0"/>
              </a:spcAft>
              <a:buSzPts val="5900"/>
              <a:buNone/>
              <a:defRPr/>
            </a:lvl1pPr>
            <a:lvl2pPr marL="914400" lvl="1" indent="-228600">
              <a:lnSpc>
                <a:spcPct val="100000"/>
              </a:lnSpc>
              <a:spcBef>
                <a:spcPts val="0"/>
              </a:spcBef>
              <a:spcAft>
                <a:spcPts val="0"/>
              </a:spcAft>
              <a:buSzPts val="5900"/>
              <a:buNone/>
              <a:defRPr/>
            </a:lvl2pPr>
            <a:lvl3pPr marL="1371600" lvl="2" indent="-228600">
              <a:lnSpc>
                <a:spcPct val="100000"/>
              </a:lnSpc>
              <a:spcBef>
                <a:spcPts val="0"/>
              </a:spcBef>
              <a:spcAft>
                <a:spcPts val="0"/>
              </a:spcAft>
              <a:buSzPts val="5900"/>
              <a:buNone/>
              <a:defRPr/>
            </a:lvl3pPr>
            <a:lvl4pPr marL="1828800" lvl="3" indent="-228600">
              <a:lnSpc>
                <a:spcPct val="100000"/>
              </a:lnSpc>
              <a:spcBef>
                <a:spcPts val="0"/>
              </a:spcBef>
              <a:spcAft>
                <a:spcPts val="0"/>
              </a:spcAft>
              <a:buSzPts val="5900"/>
              <a:buNone/>
              <a:defRPr/>
            </a:lvl4pPr>
            <a:lvl5pPr marL="2286000" lvl="4" indent="-228600">
              <a:lnSpc>
                <a:spcPct val="100000"/>
              </a:lnSpc>
              <a:spcBef>
                <a:spcPts val="0"/>
              </a:spcBef>
              <a:spcAft>
                <a:spcPts val="0"/>
              </a:spcAft>
              <a:buSzPts val="5900"/>
              <a:buNone/>
              <a:defRPr/>
            </a:lvl5pPr>
            <a:lvl6pPr marL="2743200" lvl="5" indent="-400050">
              <a:lnSpc>
                <a:spcPct val="100000"/>
              </a:lnSpc>
              <a:spcBef>
                <a:spcPts val="0"/>
              </a:spcBef>
              <a:spcAft>
                <a:spcPts val="0"/>
              </a:spcAft>
              <a:buSzPts val="2700"/>
              <a:buChar char="•"/>
              <a:defRPr/>
            </a:lvl6pPr>
            <a:lvl7pPr marL="3200400" lvl="6" indent="-400050">
              <a:lnSpc>
                <a:spcPct val="100000"/>
              </a:lnSpc>
              <a:spcBef>
                <a:spcPts val="0"/>
              </a:spcBef>
              <a:spcAft>
                <a:spcPts val="0"/>
              </a:spcAft>
              <a:buSzPts val="2700"/>
              <a:buChar char="•"/>
              <a:defRPr/>
            </a:lvl7pPr>
            <a:lvl8pPr marL="3657600" lvl="7" indent="-400050">
              <a:lnSpc>
                <a:spcPct val="100000"/>
              </a:lnSpc>
              <a:spcBef>
                <a:spcPts val="0"/>
              </a:spcBef>
              <a:spcAft>
                <a:spcPts val="0"/>
              </a:spcAft>
              <a:buSzPts val="2700"/>
              <a:buChar char="•"/>
              <a:defRPr/>
            </a:lvl8pPr>
            <a:lvl9pPr marL="4114800" lvl="8" indent="-400050">
              <a:lnSpc>
                <a:spcPct val="100000"/>
              </a:lnSpc>
              <a:spcBef>
                <a:spcPts val="0"/>
              </a:spcBef>
              <a:spcAft>
                <a:spcPts val="0"/>
              </a:spcAft>
              <a:buSzPts val="2700"/>
              <a:buChar char="•"/>
              <a:defRPr/>
            </a:lvl9pPr>
          </a:lstStyle>
          <a:p>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Six Images">
  <p:cSld name="Six Images">
    <p:spTree>
      <p:nvGrpSpPr>
        <p:cNvPr id="1" name="Shape 3016"/>
        <p:cNvGrpSpPr/>
        <p:nvPr/>
      </p:nvGrpSpPr>
      <p:grpSpPr>
        <a:xfrm>
          <a:off x="0" y="0"/>
          <a:ext cx="0" cy="0"/>
          <a:chOff x="0" y="0"/>
          <a:chExt cx="0" cy="0"/>
        </a:xfrm>
      </p:grpSpPr>
      <p:sp>
        <p:nvSpPr>
          <p:cNvPr id="3017" name="Google Shape;3017;g3d1dd17324e_0_953"/>
          <p:cNvSpPr>
            <a:spLocks noGrp="1"/>
          </p:cNvSpPr>
          <p:nvPr>
            <p:ph type="pic" idx="2"/>
          </p:nvPr>
        </p:nvSpPr>
        <p:spPr>
          <a:xfrm>
            <a:off x="6336792" y="857250"/>
            <a:ext cx="2736600" cy="2894100"/>
          </a:xfrm>
          <a:prstGeom prst="rect">
            <a:avLst/>
          </a:prstGeom>
          <a:solidFill>
            <a:schemeClr val="lt2"/>
          </a:solidFill>
          <a:ln>
            <a:noFill/>
          </a:ln>
        </p:spPr>
      </p:sp>
      <p:sp>
        <p:nvSpPr>
          <p:cNvPr id="3018" name="Google Shape;3018;g3d1dd17324e_0_953"/>
          <p:cNvSpPr>
            <a:spLocks noGrp="1"/>
          </p:cNvSpPr>
          <p:nvPr>
            <p:ph type="pic" idx="3"/>
          </p:nvPr>
        </p:nvSpPr>
        <p:spPr>
          <a:xfrm>
            <a:off x="12097512" y="857250"/>
            <a:ext cx="5342400" cy="3847200"/>
          </a:xfrm>
          <a:prstGeom prst="rect">
            <a:avLst/>
          </a:prstGeom>
          <a:solidFill>
            <a:schemeClr val="lt2"/>
          </a:solidFill>
          <a:ln>
            <a:noFill/>
          </a:ln>
        </p:spPr>
      </p:sp>
      <p:sp>
        <p:nvSpPr>
          <p:cNvPr id="3019" name="Google Shape;3019;g3d1dd17324e_0_953"/>
          <p:cNvSpPr>
            <a:spLocks noGrp="1"/>
          </p:cNvSpPr>
          <p:nvPr>
            <p:ph type="pic" idx="4"/>
          </p:nvPr>
        </p:nvSpPr>
        <p:spPr>
          <a:xfrm>
            <a:off x="850392" y="857250"/>
            <a:ext cx="5342400" cy="8572500"/>
          </a:xfrm>
          <a:prstGeom prst="rect">
            <a:avLst/>
          </a:prstGeom>
          <a:solidFill>
            <a:schemeClr val="lt2"/>
          </a:solidFill>
          <a:ln>
            <a:noFill/>
          </a:ln>
        </p:spPr>
      </p:sp>
      <p:sp>
        <p:nvSpPr>
          <p:cNvPr id="3020" name="Google Shape;3020;g3d1dd17324e_0_953"/>
          <p:cNvSpPr>
            <a:spLocks noGrp="1"/>
          </p:cNvSpPr>
          <p:nvPr>
            <p:ph type="pic" idx="5"/>
          </p:nvPr>
        </p:nvSpPr>
        <p:spPr>
          <a:xfrm>
            <a:off x="6336792" y="3888486"/>
            <a:ext cx="5616600" cy="5541300"/>
          </a:xfrm>
          <a:prstGeom prst="rect">
            <a:avLst/>
          </a:prstGeom>
          <a:solidFill>
            <a:schemeClr val="lt2"/>
          </a:solidFill>
          <a:ln>
            <a:noFill/>
          </a:ln>
        </p:spPr>
      </p:sp>
      <p:sp>
        <p:nvSpPr>
          <p:cNvPr id="3021" name="Google Shape;3021;g3d1dd17324e_0_953"/>
          <p:cNvSpPr>
            <a:spLocks noGrp="1"/>
          </p:cNvSpPr>
          <p:nvPr>
            <p:ph type="pic" idx="6"/>
          </p:nvPr>
        </p:nvSpPr>
        <p:spPr>
          <a:xfrm>
            <a:off x="9214867" y="857250"/>
            <a:ext cx="2736600" cy="2894100"/>
          </a:xfrm>
          <a:prstGeom prst="rect">
            <a:avLst/>
          </a:prstGeom>
          <a:solidFill>
            <a:schemeClr val="lt2"/>
          </a:solidFill>
          <a:ln>
            <a:noFill/>
          </a:ln>
        </p:spPr>
      </p:sp>
      <p:sp>
        <p:nvSpPr>
          <p:cNvPr id="3022" name="Google Shape;3022;g3d1dd17324e_0_953"/>
          <p:cNvSpPr>
            <a:spLocks noGrp="1"/>
          </p:cNvSpPr>
          <p:nvPr>
            <p:ph type="pic" idx="7"/>
          </p:nvPr>
        </p:nvSpPr>
        <p:spPr>
          <a:xfrm>
            <a:off x="12097512" y="4855464"/>
            <a:ext cx="5342400" cy="4574400"/>
          </a:xfrm>
          <a:prstGeom prst="rect">
            <a:avLst/>
          </a:prstGeom>
          <a:solidFill>
            <a:schemeClr val="lt2"/>
          </a:solidFill>
          <a:ln>
            <a:noFill/>
          </a:ln>
        </p:spPr>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Seven Images">
  <p:cSld name="Seven Images">
    <p:spTree>
      <p:nvGrpSpPr>
        <p:cNvPr id="1" name="Shape 3023"/>
        <p:cNvGrpSpPr/>
        <p:nvPr/>
      </p:nvGrpSpPr>
      <p:grpSpPr>
        <a:xfrm>
          <a:off x="0" y="0"/>
          <a:ext cx="0" cy="0"/>
          <a:chOff x="0" y="0"/>
          <a:chExt cx="0" cy="0"/>
        </a:xfrm>
      </p:grpSpPr>
      <p:sp>
        <p:nvSpPr>
          <p:cNvPr id="3024" name="Google Shape;3024;g3d1dd17324e_0_960"/>
          <p:cNvSpPr>
            <a:spLocks noGrp="1"/>
          </p:cNvSpPr>
          <p:nvPr>
            <p:ph type="pic" idx="2"/>
          </p:nvPr>
        </p:nvSpPr>
        <p:spPr>
          <a:xfrm>
            <a:off x="12097512" y="857250"/>
            <a:ext cx="5335500" cy="5143500"/>
          </a:xfrm>
          <a:prstGeom prst="rect">
            <a:avLst/>
          </a:prstGeom>
          <a:solidFill>
            <a:schemeClr val="lt2"/>
          </a:solidFill>
          <a:ln>
            <a:noFill/>
          </a:ln>
        </p:spPr>
      </p:sp>
      <p:sp>
        <p:nvSpPr>
          <p:cNvPr id="3025" name="Google Shape;3025;g3d1dd17324e_0_960"/>
          <p:cNvSpPr>
            <a:spLocks noGrp="1"/>
          </p:cNvSpPr>
          <p:nvPr>
            <p:ph type="pic" idx="3"/>
          </p:nvPr>
        </p:nvSpPr>
        <p:spPr>
          <a:xfrm>
            <a:off x="850392" y="857250"/>
            <a:ext cx="2599200" cy="4011900"/>
          </a:xfrm>
          <a:prstGeom prst="rect">
            <a:avLst/>
          </a:prstGeom>
          <a:solidFill>
            <a:schemeClr val="lt2"/>
          </a:solidFill>
          <a:ln>
            <a:noFill/>
          </a:ln>
        </p:spPr>
      </p:sp>
      <p:sp>
        <p:nvSpPr>
          <p:cNvPr id="3026" name="Google Shape;3026;g3d1dd17324e_0_960"/>
          <p:cNvSpPr>
            <a:spLocks noGrp="1"/>
          </p:cNvSpPr>
          <p:nvPr>
            <p:ph type="pic" idx="4"/>
          </p:nvPr>
        </p:nvSpPr>
        <p:spPr>
          <a:xfrm>
            <a:off x="6336792" y="857250"/>
            <a:ext cx="5616600" cy="8572500"/>
          </a:xfrm>
          <a:prstGeom prst="rect">
            <a:avLst/>
          </a:prstGeom>
          <a:solidFill>
            <a:schemeClr val="lt2"/>
          </a:solidFill>
          <a:ln>
            <a:noFill/>
          </a:ln>
        </p:spPr>
      </p:sp>
      <p:sp>
        <p:nvSpPr>
          <p:cNvPr id="3027" name="Google Shape;3027;g3d1dd17324e_0_960"/>
          <p:cNvSpPr>
            <a:spLocks noGrp="1"/>
          </p:cNvSpPr>
          <p:nvPr>
            <p:ph type="pic" idx="5"/>
          </p:nvPr>
        </p:nvSpPr>
        <p:spPr>
          <a:xfrm>
            <a:off x="12097512" y="6131052"/>
            <a:ext cx="2599200" cy="3298800"/>
          </a:xfrm>
          <a:prstGeom prst="rect">
            <a:avLst/>
          </a:prstGeom>
          <a:solidFill>
            <a:schemeClr val="lt2"/>
          </a:solidFill>
          <a:ln>
            <a:noFill/>
          </a:ln>
        </p:spPr>
      </p:sp>
      <p:sp>
        <p:nvSpPr>
          <p:cNvPr id="3028" name="Google Shape;3028;g3d1dd17324e_0_960"/>
          <p:cNvSpPr>
            <a:spLocks noGrp="1"/>
          </p:cNvSpPr>
          <p:nvPr>
            <p:ph type="pic" idx="6"/>
          </p:nvPr>
        </p:nvSpPr>
        <p:spPr>
          <a:xfrm>
            <a:off x="3600450" y="857250"/>
            <a:ext cx="2592300" cy="4011900"/>
          </a:xfrm>
          <a:prstGeom prst="rect">
            <a:avLst/>
          </a:prstGeom>
          <a:solidFill>
            <a:schemeClr val="lt2"/>
          </a:solidFill>
          <a:ln>
            <a:noFill/>
          </a:ln>
        </p:spPr>
      </p:sp>
      <p:sp>
        <p:nvSpPr>
          <p:cNvPr id="3029" name="Google Shape;3029;g3d1dd17324e_0_960"/>
          <p:cNvSpPr>
            <a:spLocks noGrp="1"/>
          </p:cNvSpPr>
          <p:nvPr>
            <p:ph type="pic" idx="7"/>
          </p:nvPr>
        </p:nvSpPr>
        <p:spPr>
          <a:xfrm>
            <a:off x="848106" y="5006340"/>
            <a:ext cx="5344800" cy="4423500"/>
          </a:xfrm>
          <a:prstGeom prst="rect">
            <a:avLst/>
          </a:prstGeom>
          <a:solidFill>
            <a:schemeClr val="lt2"/>
          </a:solidFill>
          <a:ln>
            <a:noFill/>
          </a:ln>
        </p:spPr>
      </p:sp>
      <p:sp>
        <p:nvSpPr>
          <p:cNvPr id="3030" name="Google Shape;3030;g3d1dd17324e_0_960"/>
          <p:cNvSpPr>
            <a:spLocks noGrp="1"/>
          </p:cNvSpPr>
          <p:nvPr>
            <p:ph type="pic" idx="8"/>
          </p:nvPr>
        </p:nvSpPr>
        <p:spPr>
          <a:xfrm>
            <a:off x="14840712" y="6131052"/>
            <a:ext cx="2592300" cy="3298800"/>
          </a:xfrm>
          <a:prstGeom prst="rect">
            <a:avLst/>
          </a:prstGeom>
          <a:solidFill>
            <a:schemeClr val="lt2"/>
          </a:solidFill>
          <a:ln>
            <a:noFill/>
          </a:ln>
        </p:spPr>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Hero - White" type="obj">
  <p:cSld name="OBJECT">
    <p:spTree>
      <p:nvGrpSpPr>
        <p:cNvPr id="1" name="Shape 3031"/>
        <p:cNvGrpSpPr/>
        <p:nvPr/>
      </p:nvGrpSpPr>
      <p:grpSpPr>
        <a:xfrm>
          <a:off x="0" y="0"/>
          <a:ext cx="0" cy="0"/>
          <a:chOff x="0" y="0"/>
          <a:chExt cx="0" cy="0"/>
        </a:xfrm>
      </p:grpSpPr>
      <p:pic>
        <p:nvPicPr>
          <p:cNvPr id="3032" name="Google Shape;3032;g3d1dd17324e_0_968" descr="Icon&#10;&#10;Description automatically generated"/>
          <p:cNvPicPr preferRelativeResize="0"/>
          <p:nvPr/>
        </p:nvPicPr>
        <p:blipFill rotWithShape="1">
          <a:blip r:embed="rId2">
            <a:alphaModFix/>
          </a:blip>
          <a:srcRect/>
          <a:stretch/>
        </p:blipFill>
        <p:spPr>
          <a:xfrm>
            <a:off x="7427214" y="3442716"/>
            <a:ext cx="3408431" cy="3415287"/>
          </a:xfrm>
          <a:prstGeom prst="rect">
            <a:avLst/>
          </a:prstGeom>
          <a:noFill/>
          <a:ln>
            <a:noFill/>
          </a:ln>
        </p:spPr>
      </p:pic>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Hero - Gradient">
  <p:cSld name="Hero - Gradient">
    <p:spTree>
      <p:nvGrpSpPr>
        <p:cNvPr id="1" name="Shape 3033"/>
        <p:cNvGrpSpPr/>
        <p:nvPr/>
      </p:nvGrpSpPr>
      <p:grpSpPr>
        <a:xfrm>
          <a:off x="0" y="0"/>
          <a:ext cx="0" cy="0"/>
          <a:chOff x="0" y="0"/>
          <a:chExt cx="0" cy="0"/>
        </a:xfrm>
      </p:grpSpPr>
      <p:pic>
        <p:nvPicPr>
          <p:cNvPr id="3034" name="Google Shape;3034;g3d1dd17324e_0_970"/>
          <p:cNvPicPr preferRelativeResize="0"/>
          <p:nvPr/>
        </p:nvPicPr>
        <p:blipFill rotWithShape="1">
          <a:blip r:embed="rId2">
            <a:alphaModFix/>
          </a:blip>
          <a:srcRect t="475" b="475"/>
          <a:stretch/>
        </p:blipFill>
        <p:spPr>
          <a:xfrm>
            <a:off x="0" y="0"/>
            <a:ext cx="18462812" cy="10287000"/>
          </a:xfrm>
          <a:prstGeom prst="rect">
            <a:avLst/>
          </a:prstGeom>
          <a:noFill/>
          <a:ln>
            <a:noFill/>
          </a:ln>
        </p:spPr>
      </p:pic>
      <p:pic>
        <p:nvPicPr>
          <p:cNvPr id="3035" name="Google Shape;3035;g3d1dd17324e_0_970" descr="Icon&#10;&#10;Description automatically generated"/>
          <p:cNvPicPr preferRelativeResize="0"/>
          <p:nvPr/>
        </p:nvPicPr>
        <p:blipFill rotWithShape="1">
          <a:blip r:embed="rId3">
            <a:alphaModFix/>
          </a:blip>
          <a:srcRect/>
          <a:stretch/>
        </p:blipFill>
        <p:spPr>
          <a:xfrm>
            <a:off x="7427214" y="3442716"/>
            <a:ext cx="3408431" cy="3415287"/>
          </a:xfrm>
          <a:prstGeom prst="rect">
            <a:avLst/>
          </a:prstGeom>
          <a:noFill/>
          <a:ln>
            <a:noFill/>
          </a:ln>
        </p:spPr>
      </p:pic>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Title Slide no meta">
  <p:cSld name="Title Slide_2">
    <p:spTree>
      <p:nvGrpSpPr>
        <p:cNvPr id="1" name="Shape 3036"/>
        <p:cNvGrpSpPr/>
        <p:nvPr/>
      </p:nvGrpSpPr>
      <p:grpSpPr>
        <a:xfrm>
          <a:off x="0" y="0"/>
          <a:ext cx="0" cy="0"/>
          <a:chOff x="0" y="0"/>
          <a:chExt cx="0" cy="0"/>
        </a:xfrm>
      </p:grpSpPr>
      <p:sp>
        <p:nvSpPr>
          <p:cNvPr id="3037" name="Google Shape;3037;g3d1dd17324e_0_973"/>
          <p:cNvSpPr txBox="1">
            <a:spLocks noGrp="1"/>
          </p:cNvSpPr>
          <p:nvPr>
            <p:ph type="title"/>
          </p:nvPr>
        </p:nvSpPr>
        <p:spPr>
          <a:xfrm>
            <a:off x="720788" y="750900"/>
            <a:ext cx="14194200" cy="1086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0000"/>
              </a:buClr>
              <a:buSzPts val="8800"/>
              <a:buFont typeface="Helvetica Neue"/>
              <a:buNone/>
              <a:defRPr sz="8800" b="0">
                <a:solidFill>
                  <a:srgbClr val="000000"/>
                </a:solidFill>
                <a:latin typeface="Helvetica Neue"/>
                <a:ea typeface="Helvetica Neue"/>
                <a:cs typeface="Helvetica Neue"/>
                <a:sym typeface="Helvetica Neu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3038" name="Google Shape;3038;g3d1dd17324e_0_973" descr="Icon&#10;&#10;Description automatically generated"/>
          <p:cNvPicPr preferRelativeResize="0"/>
          <p:nvPr/>
        </p:nvPicPr>
        <p:blipFill rotWithShape="1">
          <a:blip r:embed="rId2">
            <a:alphaModFix/>
          </a:blip>
          <a:srcRect/>
          <a:stretch/>
        </p:blipFill>
        <p:spPr>
          <a:xfrm>
            <a:off x="15718536" y="857250"/>
            <a:ext cx="1714500" cy="1714500"/>
          </a:xfrm>
          <a:prstGeom prst="rect">
            <a:avLst/>
          </a:prstGeom>
          <a:noFill/>
          <a:ln>
            <a:noFill/>
          </a:ln>
        </p:spPr>
      </p:pic>
      <p:sp>
        <p:nvSpPr>
          <p:cNvPr id="3039" name="Google Shape;3039;g3d1dd17324e_0_973"/>
          <p:cNvSpPr txBox="1">
            <a:spLocks noGrp="1"/>
          </p:cNvSpPr>
          <p:nvPr>
            <p:ph type="subTitle" idx="1"/>
          </p:nvPr>
        </p:nvSpPr>
        <p:spPr>
          <a:xfrm>
            <a:off x="857250" y="2269998"/>
            <a:ext cx="15309600" cy="394800"/>
          </a:xfrm>
          <a:prstGeom prst="rect">
            <a:avLst/>
          </a:prstGeom>
        </p:spPr>
        <p:txBody>
          <a:bodyPr spcFirstLastPara="1" wrap="square" lIns="0" tIns="0" rIns="0" bIns="0" anchor="t" anchorCtr="0">
            <a:noAutofit/>
          </a:bodyPr>
          <a:lstStyle>
            <a:lvl1pPr lvl="0">
              <a:spcBef>
                <a:spcPts val="1500"/>
              </a:spcBef>
              <a:spcAft>
                <a:spcPts val="0"/>
              </a:spcAft>
              <a:buSzPts val="2900"/>
              <a:buFont typeface="Helvetica Neue"/>
              <a:buNone/>
              <a:defRPr sz="2900"/>
            </a:lvl1pPr>
            <a:lvl2pPr lvl="1">
              <a:spcBef>
                <a:spcPts val="800"/>
              </a:spcBef>
              <a:spcAft>
                <a:spcPts val="0"/>
              </a:spcAft>
              <a:buSzPts val="2900"/>
              <a:buFont typeface="Helvetica Neue"/>
              <a:buNone/>
              <a:defRPr sz="2900"/>
            </a:lvl2pPr>
            <a:lvl3pPr lvl="2">
              <a:spcBef>
                <a:spcPts val="800"/>
              </a:spcBef>
              <a:spcAft>
                <a:spcPts val="0"/>
              </a:spcAft>
              <a:buSzPts val="2900"/>
              <a:buFont typeface="Helvetica Neue"/>
              <a:buNone/>
              <a:defRPr sz="2900"/>
            </a:lvl3pPr>
            <a:lvl4pPr lvl="3">
              <a:spcBef>
                <a:spcPts val="800"/>
              </a:spcBef>
              <a:spcAft>
                <a:spcPts val="0"/>
              </a:spcAft>
              <a:buSzPts val="2900"/>
              <a:buFont typeface="Helvetica Neue"/>
              <a:buNone/>
              <a:defRPr sz="2900"/>
            </a:lvl4pPr>
            <a:lvl5pPr lvl="4">
              <a:spcBef>
                <a:spcPts val="800"/>
              </a:spcBef>
              <a:spcAft>
                <a:spcPts val="0"/>
              </a:spcAft>
              <a:buSzPts val="2900"/>
              <a:buFont typeface="Helvetica Neue"/>
              <a:buNone/>
              <a:defRPr sz="2900"/>
            </a:lvl5pPr>
            <a:lvl6pPr lvl="5">
              <a:spcBef>
                <a:spcPts val="800"/>
              </a:spcBef>
              <a:spcAft>
                <a:spcPts val="0"/>
              </a:spcAft>
              <a:buSzPts val="2900"/>
              <a:buFont typeface="Helvetica Neue"/>
              <a:buNone/>
              <a:defRPr sz="2900">
                <a:latin typeface="Helvetica Neue"/>
                <a:ea typeface="Helvetica Neue"/>
                <a:cs typeface="Helvetica Neue"/>
                <a:sym typeface="Helvetica Neue"/>
              </a:defRPr>
            </a:lvl6pPr>
            <a:lvl7pPr lvl="6">
              <a:spcBef>
                <a:spcPts val="800"/>
              </a:spcBef>
              <a:spcAft>
                <a:spcPts val="0"/>
              </a:spcAft>
              <a:buSzPts val="2900"/>
              <a:buFont typeface="Helvetica Neue"/>
              <a:buNone/>
              <a:defRPr sz="2900">
                <a:latin typeface="Helvetica Neue"/>
                <a:ea typeface="Helvetica Neue"/>
                <a:cs typeface="Helvetica Neue"/>
                <a:sym typeface="Helvetica Neue"/>
              </a:defRPr>
            </a:lvl7pPr>
            <a:lvl8pPr lvl="7">
              <a:spcBef>
                <a:spcPts val="800"/>
              </a:spcBef>
              <a:spcAft>
                <a:spcPts val="0"/>
              </a:spcAft>
              <a:buSzPts val="2900"/>
              <a:buFont typeface="Helvetica Neue"/>
              <a:buNone/>
              <a:defRPr sz="2900">
                <a:latin typeface="Helvetica Neue"/>
                <a:ea typeface="Helvetica Neue"/>
                <a:cs typeface="Helvetica Neue"/>
                <a:sym typeface="Helvetica Neue"/>
              </a:defRPr>
            </a:lvl8pPr>
            <a:lvl9pPr lvl="8">
              <a:spcBef>
                <a:spcPts val="800"/>
              </a:spcBef>
              <a:spcAft>
                <a:spcPts val="0"/>
              </a:spcAft>
              <a:buSzPts val="2900"/>
              <a:buFont typeface="Helvetica Neue"/>
              <a:buNone/>
              <a:defRPr sz="2900">
                <a:latin typeface="Helvetica Neue"/>
                <a:ea typeface="Helvetica Neue"/>
                <a:cs typeface="Helvetica Neue"/>
                <a:sym typeface="Helvetica Neue"/>
              </a:defRPr>
            </a:lvl9pPr>
          </a:lstStyle>
          <a:p>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Three Column for Instructions">
  <p:cSld name="Title Only_1">
    <p:bg>
      <p:bgPr>
        <a:solidFill>
          <a:srgbClr val="F1F2F2"/>
        </a:solidFill>
        <a:effectLst/>
      </p:bgPr>
    </p:bg>
    <p:spTree>
      <p:nvGrpSpPr>
        <p:cNvPr id="1" name="Shape 3040"/>
        <p:cNvGrpSpPr/>
        <p:nvPr/>
      </p:nvGrpSpPr>
      <p:grpSpPr>
        <a:xfrm>
          <a:off x="0" y="0"/>
          <a:ext cx="0" cy="0"/>
          <a:chOff x="0" y="0"/>
          <a:chExt cx="0" cy="0"/>
        </a:xfrm>
      </p:grpSpPr>
      <p:sp>
        <p:nvSpPr>
          <p:cNvPr id="3041" name="Google Shape;3041;g3d1dd17324e_0_977"/>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3042" name="Google Shape;3042;g3d1dd17324e_0_977"/>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Clr>
                <a:schemeClr val="dk1"/>
              </a:buClr>
              <a:buSzPts val="1100"/>
              <a:buNone/>
              <a:defRPr>
                <a:solidFill>
                  <a:schemeClr val="dk1"/>
                </a:solidFill>
              </a:defRPr>
            </a:lvl2pPr>
            <a:lvl3pPr lvl="2">
              <a:spcBef>
                <a:spcPts val="0"/>
              </a:spcBef>
              <a:spcAft>
                <a:spcPts val="0"/>
              </a:spcAft>
              <a:buClr>
                <a:schemeClr val="dk1"/>
              </a:buClr>
              <a:buSzPts val="1100"/>
              <a:buNone/>
              <a:defRPr>
                <a:solidFill>
                  <a:schemeClr val="dk1"/>
                </a:solidFill>
              </a:defRPr>
            </a:lvl3pPr>
            <a:lvl4pPr lvl="3">
              <a:spcBef>
                <a:spcPts val="0"/>
              </a:spcBef>
              <a:spcAft>
                <a:spcPts val="0"/>
              </a:spcAft>
              <a:buClr>
                <a:schemeClr val="dk1"/>
              </a:buClr>
              <a:buSzPts val="1100"/>
              <a:buNone/>
              <a:defRPr>
                <a:solidFill>
                  <a:schemeClr val="dk1"/>
                </a:solidFill>
              </a:defRPr>
            </a:lvl4pPr>
            <a:lvl5pPr lvl="4">
              <a:spcBef>
                <a:spcPts val="0"/>
              </a:spcBef>
              <a:spcAft>
                <a:spcPts val="0"/>
              </a:spcAft>
              <a:buClr>
                <a:schemeClr val="dk1"/>
              </a:buClr>
              <a:buSzPts val="1100"/>
              <a:buNone/>
              <a:defRPr>
                <a:solidFill>
                  <a:schemeClr val="dk1"/>
                </a:solidFill>
              </a:defRPr>
            </a:lvl5pPr>
            <a:lvl6pPr lvl="5">
              <a:spcBef>
                <a:spcPts val="0"/>
              </a:spcBef>
              <a:spcAft>
                <a:spcPts val="0"/>
              </a:spcAft>
              <a:buClr>
                <a:schemeClr val="dk1"/>
              </a:buClr>
              <a:buSzPts val="1100"/>
              <a:buNone/>
              <a:defRPr>
                <a:solidFill>
                  <a:schemeClr val="dk1"/>
                </a:solidFill>
              </a:defRPr>
            </a:lvl6pPr>
            <a:lvl7pPr lvl="6">
              <a:spcBef>
                <a:spcPts val="0"/>
              </a:spcBef>
              <a:spcAft>
                <a:spcPts val="0"/>
              </a:spcAft>
              <a:buClr>
                <a:schemeClr val="dk1"/>
              </a:buClr>
              <a:buSzPts val="1100"/>
              <a:buNone/>
              <a:defRPr>
                <a:solidFill>
                  <a:schemeClr val="dk1"/>
                </a:solidFill>
              </a:defRPr>
            </a:lvl7pPr>
            <a:lvl8pPr lvl="7">
              <a:spcBef>
                <a:spcPts val="0"/>
              </a:spcBef>
              <a:spcAft>
                <a:spcPts val="0"/>
              </a:spcAft>
              <a:buClr>
                <a:schemeClr val="dk1"/>
              </a:buClr>
              <a:buSzPts val="1100"/>
              <a:buNone/>
              <a:defRPr>
                <a:solidFill>
                  <a:schemeClr val="dk1"/>
                </a:solidFill>
              </a:defRPr>
            </a:lvl8pPr>
            <a:lvl9pPr lvl="8">
              <a:spcBef>
                <a:spcPts val="0"/>
              </a:spcBef>
              <a:spcAft>
                <a:spcPts val="0"/>
              </a:spcAft>
              <a:buClr>
                <a:schemeClr val="dk1"/>
              </a:buClr>
              <a:buSzPts val="1100"/>
              <a:buNone/>
              <a:defRPr>
                <a:solidFill>
                  <a:schemeClr val="dk1"/>
                </a:solidFill>
              </a:defRPr>
            </a:lvl9pPr>
          </a:lstStyle>
          <a:p>
            <a:endParaRPr/>
          </a:p>
        </p:txBody>
      </p:sp>
      <p:sp>
        <p:nvSpPr>
          <p:cNvPr id="3043" name="Google Shape;3043;g3d1dd17324e_0_977"/>
          <p:cNvSpPr txBox="1">
            <a:spLocks noGrp="1"/>
          </p:cNvSpPr>
          <p:nvPr>
            <p:ph type="subTitle" idx="1"/>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044" name="Google Shape;3044;g3d1dd17324e_0_977"/>
          <p:cNvSpPr txBox="1">
            <a:spLocks noGrp="1"/>
          </p:cNvSpPr>
          <p:nvPr>
            <p:ph type="body" idx="2"/>
          </p:nvPr>
        </p:nvSpPr>
        <p:spPr>
          <a:xfrm>
            <a:off x="860625" y="2571750"/>
            <a:ext cx="5337600" cy="6858000"/>
          </a:xfrm>
          <a:prstGeom prst="rect">
            <a:avLst/>
          </a:prstGeom>
        </p:spPr>
        <p:txBody>
          <a:bodyPr spcFirstLastPara="1" wrap="square" lIns="0" tIns="0" rIns="0" bIns="0" anchor="t" anchorCtr="0">
            <a:noAutofit/>
          </a:bodyPr>
          <a:lstStyle>
            <a:lvl1pPr marL="457200" lvl="0" indent="-368300">
              <a:lnSpc>
                <a:spcPct val="100000"/>
              </a:lnSpc>
              <a:spcBef>
                <a:spcPts val="0"/>
              </a:spcBef>
              <a:spcAft>
                <a:spcPts val="0"/>
              </a:spcAft>
              <a:buSzPts val="2200"/>
              <a:buChar char="⦁"/>
              <a:defRPr sz="2200"/>
            </a:lvl1pPr>
            <a:lvl2pPr marL="914400" lvl="1" indent="-368300">
              <a:lnSpc>
                <a:spcPct val="100000"/>
              </a:lnSpc>
              <a:spcBef>
                <a:spcPts val="3400"/>
              </a:spcBef>
              <a:spcAft>
                <a:spcPts val="0"/>
              </a:spcAft>
              <a:buSzPts val="2200"/>
              <a:buChar char="⦁"/>
              <a:defRPr sz="2200"/>
            </a:lvl2pPr>
            <a:lvl3pPr marL="1371600" lvl="2" indent="-368300">
              <a:lnSpc>
                <a:spcPct val="100000"/>
              </a:lnSpc>
              <a:spcBef>
                <a:spcPts val="3400"/>
              </a:spcBef>
              <a:spcAft>
                <a:spcPts val="0"/>
              </a:spcAft>
              <a:buSzPts val="2200"/>
              <a:buChar char="⦁"/>
              <a:defRPr sz="2200"/>
            </a:lvl3pPr>
            <a:lvl4pPr marL="1828800" lvl="3" indent="-368300">
              <a:lnSpc>
                <a:spcPct val="100000"/>
              </a:lnSpc>
              <a:spcBef>
                <a:spcPts val="3400"/>
              </a:spcBef>
              <a:spcAft>
                <a:spcPts val="0"/>
              </a:spcAft>
              <a:buSzPts val="2200"/>
              <a:buChar char="⦁"/>
              <a:defRPr sz="2200"/>
            </a:lvl4pPr>
            <a:lvl5pPr marL="2286000" lvl="4" indent="-368300">
              <a:lnSpc>
                <a:spcPct val="100000"/>
              </a:lnSpc>
              <a:spcBef>
                <a:spcPts val="3400"/>
              </a:spcBef>
              <a:spcAft>
                <a:spcPts val="0"/>
              </a:spcAft>
              <a:buSzPts val="2200"/>
              <a:buChar char="⦁"/>
              <a:defRPr sz="2200"/>
            </a:lvl5pPr>
            <a:lvl6pPr marL="2743200" lvl="5" indent="-368300">
              <a:lnSpc>
                <a:spcPct val="100000"/>
              </a:lnSpc>
              <a:spcBef>
                <a:spcPts val="3400"/>
              </a:spcBef>
              <a:spcAft>
                <a:spcPts val="0"/>
              </a:spcAft>
              <a:buSzPts val="2200"/>
              <a:buChar char="⦁"/>
              <a:defRPr sz="2200"/>
            </a:lvl6pPr>
            <a:lvl7pPr marL="3200400" lvl="6" indent="-368300">
              <a:lnSpc>
                <a:spcPct val="100000"/>
              </a:lnSpc>
              <a:spcBef>
                <a:spcPts val="3400"/>
              </a:spcBef>
              <a:spcAft>
                <a:spcPts val="0"/>
              </a:spcAft>
              <a:buSzPts val="2200"/>
              <a:buChar char="⦁"/>
              <a:defRPr sz="2200"/>
            </a:lvl7pPr>
            <a:lvl8pPr marL="3657600" lvl="7" indent="-368300">
              <a:lnSpc>
                <a:spcPct val="100000"/>
              </a:lnSpc>
              <a:spcBef>
                <a:spcPts val="3400"/>
              </a:spcBef>
              <a:spcAft>
                <a:spcPts val="0"/>
              </a:spcAft>
              <a:buSzPts val="2200"/>
              <a:buChar char="⦁"/>
              <a:defRPr sz="2200"/>
            </a:lvl8pPr>
            <a:lvl9pPr marL="4114800" lvl="8" indent="-368300">
              <a:lnSpc>
                <a:spcPct val="100000"/>
              </a:lnSpc>
              <a:spcBef>
                <a:spcPts val="3400"/>
              </a:spcBef>
              <a:spcAft>
                <a:spcPts val="3400"/>
              </a:spcAft>
              <a:buSzPts val="2200"/>
              <a:buChar char="⦁"/>
              <a:defRPr sz="2200"/>
            </a:lvl9pPr>
          </a:lstStyle>
          <a:p>
            <a:endParaRPr/>
          </a:p>
        </p:txBody>
      </p:sp>
      <p:sp>
        <p:nvSpPr>
          <p:cNvPr id="3045" name="Google Shape;3045;g3d1dd17324e_0_977"/>
          <p:cNvSpPr txBox="1">
            <a:spLocks noGrp="1"/>
          </p:cNvSpPr>
          <p:nvPr>
            <p:ph type="body" idx="3"/>
          </p:nvPr>
        </p:nvSpPr>
        <p:spPr>
          <a:xfrm>
            <a:off x="6484313" y="2571750"/>
            <a:ext cx="5337600" cy="6858000"/>
          </a:xfrm>
          <a:prstGeom prst="rect">
            <a:avLst/>
          </a:prstGeom>
        </p:spPr>
        <p:txBody>
          <a:bodyPr spcFirstLastPara="1" wrap="square" lIns="0" tIns="0" rIns="0" bIns="0" anchor="t" anchorCtr="0">
            <a:noAutofit/>
          </a:bodyPr>
          <a:lstStyle>
            <a:lvl1pPr marL="457200" lvl="0" indent="-368300">
              <a:lnSpc>
                <a:spcPct val="100000"/>
              </a:lnSpc>
              <a:spcBef>
                <a:spcPts val="0"/>
              </a:spcBef>
              <a:spcAft>
                <a:spcPts val="0"/>
              </a:spcAft>
              <a:buSzPts val="2200"/>
              <a:buChar char="⦁"/>
              <a:defRPr sz="2200"/>
            </a:lvl1pPr>
            <a:lvl2pPr marL="914400" lvl="1" indent="-368300">
              <a:lnSpc>
                <a:spcPct val="100000"/>
              </a:lnSpc>
              <a:spcBef>
                <a:spcPts val="3400"/>
              </a:spcBef>
              <a:spcAft>
                <a:spcPts val="0"/>
              </a:spcAft>
              <a:buSzPts val="2200"/>
              <a:buChar char="⦁"/>
              <a:defRPr sz="2200"/>
            </a:lvl2pPr>
            <a:lvl3pPr marL="1371600" lvl="2" indent="-368300">
              <a:lnSpc>
                <a:spcPct val="100000"/>
              </a:lnSpc>
              <a:spcBef>
                <a:spcPts val="3400"/>
              </a:spcBef>
              <a:spcAft>
                <a:spcPts val="0"/>
              </a:spcAft>
              <a:buSzPts val="2200"/>
              <a:buChar char="⦁"/>
              <a:defRPr sz="2200"/>
            </a:lvl3pPr>
            <a:lvl4pPr marL="1828800" lvl="3" indent="-368300">
              <a:lnSpc>
                <a:spcPct val="100000"/>
              </a:lnSpc>
              <a:spcBef>
                <a:spcPts val="3400"/>
              </a:spcBef>
              <a:spcAft>
                <a:spcPts val="0"/>
              </a:spcAft>
              <a:buSzPts val="2200"/>
              <a:buChar char="⦁"/>
              <a:defRPr sz="2200"/>
            </a:lvl4pPr>
            <a:lvl5pPr marL="2286000" lvl="4" indent="-368300">
              <a:lnSpc>
                <a:spcPct val="100000"/>
              </a:lnSpc>
              <a:spcBef>
                <a:spcPts val="3400"/>
              </a:spcBef>
              <a:spcAft>
                <a:spcPts val="0"/>
              </a:spcAft>
              <a:buSzPts val="2200"/>
              <a:buChar char="⦁"/>
              <a:defRPr sz="2200"/>
            </a:lvl5pPr>
            <a:lvl6pPr marL="2743200" lvl="5" indent="-368300">
              <a:lnSpc>
                <a:spcPct val="100000"/>
              </a:lnSpc>
              <a:spcBef>
                <a:spcPts val="3400"/>
              </a:spcBef>
              <a:spcAft>
                <a:spcPts val="0"/>
              </a:spcAft>
              <a:buSzPts val="2200"/>
              <a:buChar char="⦁"/>
              <a:defRPr sz="2200"/>
            </a:lvl6pPr>
            <a:lvl7pPr marL="3200400" lvl="6" indent="-368300">
              <a:lnSpc>
                <a:spcPct val="100000"/>
              </a:lnSpc>
              <a:spcBef>
                <a:spcPts val="3400"/>
              </a:spcBef>
              <a:spcAft>
                <a:spcPts val="0"/>
              </a:spcAft>
              <a:buSzPts val="2200"/>
              <a:buChar char="⦁"/>
              <a:defRPr sz="2200"/>
            </a:lvl7pPr>
            <a:lvl8pPr marL="3657600" lvl="7" indent="-368300">
              <a:lnSpc>
                <a:spcPct val="100000"/>
              </a:lnSpc>
              <a:spcBef>
                <a:spcPts val="3400"/>
              </a:spcBef>
              <a:spcAft>
                <a:spcPts val="0"/>
              </a:spcAft>
              <a:buSzPts val="2200"/>
              <a:buChar char="⦁"/>
              <a:defRPr sz="2200"/>
            </a:lvl8pPr>
            <a:lvl9pPr marL="4114800" lvl="8" indent="-368300">
              <a:lnSpc>
                <a:spcPct val="100000"/>
              </a:lnSpc>
              <a:spcBef>
                <a:spcPts val="3400"/>
              </a:spcBef>
              <a:spcAft>
                <a:spcPts val="3400"/>
              </a:spcAft>
              <a:buSzPts val="2200"/>
              <a:buChar char="⦁"/>
              <a:defRPr sz="2200"/>
            </a:lvl9pPr>
          </a:lstStyle>
          <a:p>
            <a:endParaRPr/>
          </a:p>
        </p:txBody>
      </p:sp>
      <p:sp>
        <p:nvSpPr>
          <p:cNvPr id="3046" name="Google Shape;3046;g3d1dd17324e_0_977"/>
          <p:cNvSpPr txBox="1">
            <a:spLocks noGrp="1"/>
          </p:cNvSpPr>
          <p:nvPr>
            <p:ph type="body" idx="4"/>
          </p:nvPr>
        </p:nvSpPr>
        <p:spPr>
          <a:xfrm>
            <a:off x="12108000" y="2571750"/>
            <a:ext cx="5337600" cy="6858000"/>
          </a:xfrm>
          <a:prstGeom prst="rect">
            <a:avLst/>
          </a:prstGeom>
        </p:spPr>
        <p:txBody>
          <a:bodyPr spcFirstLastPara="1" wrap="square" lIns="0" tIns="0" rIns="0" bIns="0" anchor="t" anchorCtr="0">
            <a:noAutofit/>
          </a:bodyPr>
          <a:lstStyle>
            <a:lvl1pPr marL="457200" lvl="0" indent="-368300">
              <a:lnSpc>
                <a:spcPct val="100000"/>
              </a:lnSpc>
              <a:spcBef>
                <a:spcPts val="0"/>
              </a:spcBef>
              <a:spcAft>
                <a:spcPts val="0"/>
              </a:spcAft>
              <a:buSzPts val="2200"/>
              <a:buChar char="⦁"/>
              <a:defRPr sz="2200"/>
            </a:lvl1pPr>
            <a:lvl2pPr marL="914400" lvl="1" indent="-368300">
              <a:lnSpc>
                <a:spcPct val="100000"/>
              </a:lnSpc>
              <a:spcBef>
                <a:spcPts val="3400"/>
              </a:spcBef>
              <a:spcAft>
                <a:spcPts val="0"/>
              </a:spcAft>
              <a:buSzPts val="2200"/>
              <a:buChar char="⦁"/>
              <a:defRPr sz="2200"/>
            </a:lvl2pPr>
            <a:lvl3pPr marL="1371600" lvl="2" indent="-368300">
              <a:lnSpc>
                <a:spcPct val="100000"/>
              </a:lnSpc>
              <a:spcBef>
                <a:spcPts val="3400"/>
              </a:spcBef>
              <a:spcAft>
                <a:spcPts val="0"/>
              </a:spcAft>
              <a:buSzPts val="2200"/>
              <a:buChar char="⦁"/>
              <a:defRPr sz="2200"/>
            </a:lvl3pPr>
            <a:lvl4pPr marL="1828800" lvl="3" indent="-368300">
              <a:lnSpc>
                <a:spcPct val="100000"/>
              </a:lnSpc>
              <a:spcBef>
                <a:spcPts val="3400"/>
              </a:spcBef>
              <a:spcAft>
                <a:spcPts val="0"/>
              </a:spcAft>
              <a:buSzPts val="2200"/>
              <a:buChar char="⦁"/>
              <a:defRPr sz="2200"/>
            </a:lvl4pPr>
            <a:lvl5pPr marL="2286000" lvl="4" indent="-368300">
              <a:lnSpc>
                <a:spcPct val="100000"/>
              </a:lnSpc>
              <a:spcBef>
                <a:spcPts val="3400"/>
              </a:spcBef>
              <a:spcAft>
                <a:spcPts val="0"/>
              </a:spcAft>
              <a:buSzPts val="2200"/>
              <a:buChar char="⦁"/>
              <a:defRPr sz="2200"/>
            </a:lvl5pPr>
            <a:lvl6pPr marL="2743200" lvl="5" indent="-368300">
              <a:lnSpc>
                <a:spcPct val="100000"/>
              </a:lnSpc>
              <a:spcBef>
                <a:spcPts val="3400"/>
              </a:spcBef>
              <a:spcAft>
                <a:spcPts val="0"/>
              </a:spcAft>
              <a:buSzPts val="2200"/>
              <a:buChar char="⦁"/>
              <a:defRPr sz="2200"/>
            </a:lvl6pPr>
            <a:lvl7pPr marL="3200400" lvl="6" indent="-368300">
              <a:lnSpc>
                <a:spcPct val="100000"/>
              </a:lnSpc>
              <a:spcBef>
                <a:spcPts val="3400"/>
              </a:spcBef>
              <a:spcAft>
                <a:spcPts val="0"/>
              </a:spcAft>
              <a:buSzPts val="2200"/>
              <a:buChar char="⦁"/>
              <a:defRPr sz="2200"/>
            </a:lvl7pPr>
            <a:lvl8pPr marL="3657600" lvl="7" indent="-368300">
              <a:lnSpc>
                <a:spcPct val="100000"/>
              </a:lnSpc>
              <a:spcBef>
                <a:spcPts val="3400"/>
              </a:spcBef>
              <a:spcAft>
                <a:spcPts val="0"/>
              </a:spcAft>
              <a:buSzPts val="2200"/>
              <a:buChar char="⦁"/>
              <a:defRPr sz="2200"/>
            </a:lvl8pPr>
            <a:lvl9pPr marL="4114800" lvl="8" indent="-368300">
              <a:lnSpc>
                <a:spcPct val="100000"/>
              </a:lnSpc>
              <a:spcBef>
                <a:spcPts val="3400"/>
              </a:spcBef>
              <a:spcAft>
                <a:spcPts val="3400"/>
              </a:spcAft>
              <a:buSzPts val="2200"/>
              <a:buChar char="⦁"/>
              <a:defRPr sz="2200"/>
            </a:lvl9pPr>
          </a:lstStyle>
          <a:p>
            <a:endParaRP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Three Images and Description for Instructions">
  <p:cSld name="Agenda_1_1_1_1_1_2_2">
    <p:bg>
      <p:bgPr>
        <a:solidFill>
          <a:srgbClr val="F1F2F2"/>
        </a:solidFill>
        <a:effectLst/>
      </p:bgPr>
    </p:bg>
    <p:spTree>
      <p:nvGrpSpPr>
        <p:cNvPr id="1" name="Shape 3047"/>
        <p:cNvGrpSpPr/>
        <p:nvPr/>
      </p:nvGrpSpPr>
      <p:grpSpPr>
        <a:xfrm>
          <a:off x="0" y="0"/>
          <a:ext cx="0" cy="0"/>
          <a:chOff x="0" y="0"/>
          <a:chExt cx="0" cy="0"/>
        </a:xfrm>
      </p:grpSpPr>
      <p:sp>
        <p:nvSpPr>
          <p:cNvPr id="3048" name="Google Shape;3048;g3d1dd17324e_0_984"/>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3049" name="Google Shape;3049;g3d1dd17324e_0_984"/>
          <p:cNvSpPr>
            <a:spLocks noGrp="1"/>
          </p:cNvSpPr>
          <p:nvPr>
            <p:ph type="pic" idx="2"/>
          </p:nvPr>
        </p:nvSpPr>
        <p:spPr>
          <a:xfrm>
            <a:off x="857250" y="2571750"/>
            <a:ext cx="5328600" cy="4622400"/>
          </a:xfrm>
          <a:prstGeom prst="rect">
            <a:avLst/>
          </a:prstGeom>
          <a:solidFill>
            <a:schemeClr val="lt2"/>
          </a:solidFill>
          <a:ln>
            <a:noFill/>
          </a:ln>
        </p:spPr>
      </p:sp>
      <p:sp>
        <p:nvSpPr>
          <p:cNvPr id="3050" name="Google Shape;3050;g3d1dd17324e_0_984"/>
          <p:cNvSpPr>
            <a:spLocks noGrp="1"/>
          </p:cNvSpPr>
          <p:nvPr>
            <p:ph type="pic" idx="3"/>
          </p:nvPr>
        </p:nvSpPr>
        <p:spPr>
          <a:xfrm>
            <a:off x="6480810" y="2571750"/>
            <a:ext cx="5328600" cy="4622400"/>
          </a:xfrm>
          <a:prstGeom prst="rect">
            <a:avLst/>
          </a:prstGeom>
          <a:solidFill>
            <a:schemeClr val="lt2"/>
          </a:solidFill>
          <a:ln>
            <a:noFill/>
          </a:ln>
        </p:spPr>
      </p:sp>
      <p:sp>
        <p:nvSpPr>
          <p:cNvPr id="3051" name="Google Shape;3051;g3d1dd17324e_0_984"/>
          <p:cNvSpPr>
            <a:spLocks noGrp="1"/>
          </p:cNvSpPr>
          <p:nvPr>
            <p:ph type="pic" idx="4"/>
          </p:nvPr>
        </p:nvSpPr>
        <p:spPr>
          <a:xfrm>
            <a:off x="12104362" y="2571755"/>
            <a:ext cx="5328600" cy="4622400"/>
          </a:xfrm>
          <a:prstGeom prst="rect">
            <a:avLst/>
          </a:prstGeom>
          <a:solidFill>
            <a:schemeClr val="lt2"/>
          </a:solidFill>
          <a:ln>
            <a:noFill/>
          </a:ln>
        </p:spPr>
      </p:sp>
      <p:sp>
        <p:nvSpPr>
          <p:cNvPr id="3052" name="Google Shape;3052;g3d1dd17324e_0_984"/>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Clr>
                <a:schemeClr val="dk1"/>
              </a:buClr>
              <a:buSzPts val="1100"/>
              <a:buNone/>
              <a:defRPr>
                <a:solidFill>
                  <a:schemeClr val="dk1"/>
                </a:solidFill>
              </a:defRPr>
            </a:lvl2pPr>
            <a:lvl3pPr lvl="2">
              <a:spcBef>
                <a:spcPts val="0"/>
              </a:spcBef>
              <a:spcAft>
                <a:spcPts val="0"/>
              </a:spcAft>
              <a:buClr>
                <a:schemeClr val="dk1"/>
              </a:buClr>
              <a:buSzPts val="1100"/>
              <a:buNone/>
              <a:defRPr>
                <a:solidFill>
                  <a:schemeClr val="dk1"/>
                </a:solidFill>
              </a:defRPr>
            </a:lvl3pPr>
            <a:lvl4pPr lvl="3">
              <a:spcBef>
                <a:spcPts val="0"/>
              </a:spcBef>
              <a:spcAft>
                <a:spcPts val="0"/>
              </a:spcAft>
              <a:buClr>
                <a:schemeClr val="dk1"/>
              </a:buClr>
              <a:buSzPts val="1100"/>
              <a:buNone/>
              <a:defRPr>
                <a:solidFill>
                  <a:schemeClr val="dk1"/>
                </a:solidFill>
              </a:defRPr>
            </a:lvl4pPr>
            <a:lvl5pPr lvl="4">
              <a:spcBef>
                <a:spcPts val="0"/>
              </a:spcBef>
              <a:spcAft>
                <a:spcPts val="0"/>
              </a:spcAft>
              <a:buClr>
                <a:schemeClr val="dk1"/>
              </a:buClr>
              <a:buSzPts val="1100"/>
              <a:buNone/>
              <a:defRPr>
                <a:solidFill>
                  <a:schemeClr val="dk1"/>
                </a:solidFill>
              </a:defRPr>
            </a:lvl5pPr>
            <a:lvl6pPr lvl="5">
              <a:spcBef>
                <a:spcPts val="0"/>
              </a:spcBef>
              <a:spcAft>
                <a:spcPts val="0"/>
              </a:spcAft>
              <a:buClr>
                <a:schemeClr val="dk1"/>
              </a:buClr>
              <a:buSzPts val="1100"/>
              <a:buNone/>
              <a:defRPr>
                <a:solidFill>
                  <a:schemeClr val="dk1"/>
                </a:solidFill>
              </a:defRPr>
            </a:lvl6pPr>
            <a:lvl7pPr lvl="6">
              <a:spcBef>
                <a:spcPts val="0"/>
              </a:spcBef>
              <a:spcAft>
                <a:spcPts val="0"/>
              </a:spcAft>
              <a:buClr>
                <a:schemeClr val="dk1"/>
              </a:buClr>
              <a:buSzPts val="1100"/>
              <a:buNone/>
              <a:defRPr>
                <a:solidFill>
                  <a:schemeClr val="dk1"/>
                </a:solidFill>
              </a:defRPr>
            </a:lvl7pPr>
            <a:lvl8pPr lvl="7">
              <a:spcBef>
                <a:spcPts val="0"/>
              </a:spcBef>
              <a:spcAft>
                <a:spcPts val="0"/>
              </a:spcAft>
              <a:buClr>
                <a:schemeClr val="dk1"/>
              </a:buClr>
              <a:buSzPts val="1100"/>
              <a:buNone/>
              <a:defRPr>
                <a:solidFill>
                  <a:schemeClr val="dk1"/>
                </a:solidFill>
              </a:defRPr>
            </a:lvl8pPr>
            <a:lvl9pPr lvl="8">
              <a:spcBef>
                <a:spcPts val="0"/>
              </a:spcBef>
              <a:spcAft>
                <a:spcPts val="0"/>
              </a:spcAft>
              <a:buClr>
                <a:schemeClr val="dk1"/>
              </a:buClr>
              <a:buSzPts val="1100"/>
              <a:buNone/>
              <a:defRPr>
                <a:solidFill>
                  <a:schemeClr val="dk1"/>
                </a:solidFill>
              </a:defRPr>
            </a:lvl9pPr>
          </a:lstStyle>
          <a:p>
            <a:endParaRPr/>
          </a:p>
        </p:txBody>
      </p:sp>
      <p:sp>
        <p:nvSpPr>
          <p:cNvPr id="3053" name="Google Shape;3053;g3d1dd17324e_0_984"/>
          <p:cNvSpPr txBox="1">
            <a:spLocks noGrp="1"/>
          </p:cNvSpPr>
          <p:nvPr>
            <p:ph type="subTitle" idx="1"/>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054" name="Google Shape;3054;g3d1dd17324e_0_984"/>
          <p:cNvSpPr txBox="1">
            <a:spLocks noGrp="1"/>
          </p:cNvSpPr>
          <p:nvPr>
            <p:ph type="body" idx="5"/>
          </p:nvPr>
        </p:nvSpPr>
        <p:spPr>
          <a:xfrm>
            <a:off x="857250" y="7708406"/>
            <a:ext cx="5328600" cy="17214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1700"/>
              <a:buNone/>
              <a:defRPr sz="1700"/>
            </a:lvl1pPr>
            <a:lvl2pPr marL="914400" lvl="1" indent="-228600">
              <a:lnSpc>
                <a:spcPct val="110000"/>
              </a:lnSpc>
              <a:spcBef>
                <a:spcPts val="0"/>
              </a:spcBef>
              <a:spcAft>
                <a:spcPts val="0"/>
              </a:spcAft>
              <a:buSzPts val="1700"/>
              <a:buNone/>
              <a:defRPr sz="1700"/>
            </a:lvl2pPr>
            <a:lvl3pPr marL="1371600" lvl="2" indent="-228600">
              <a:lnSpc>
                <a:spcPct val="110000"/>
              </a:lnSpc>
              <a:spcBef>
                <a:spcPts val="0"/>
              </a:spcBef>
              <a:spcAft>
                <a:spcPts val="0"/>
              </a:spcAft>
              <a:buSzPts val="1700"/>
              <a:buNone/>
              <a:defRPr sz="1700"/>
            </a:lvl3pPr>
            <a:lvl4pPr marL="1828800" lvl="3" indent="-228600">
              <a:lnSpc>
                <a:spcPct val="110000"/>
              </a:lnSpc>
              <a:spcBef>
                <a:spcPts val="0"/>
              </a:spcBef>
              <a:spcAft>
                <a:spcPts val="0"/>
              </a:spcAft>
              <a:buSzPts val="1700"/>
              <a:buNone/>
              <a:defRPr sz="1700"/>
            </a:lvl4pPr>
            <a:lvl5pPr marL="2286000" lvl="4" indent="-228600">
              <a:lnSpc>
                <a:spcPct val="110000"/>
              </a:lnSpc>
              <a:spcBef>
                <a:spcPts val="0"/>
              </a:spcBef>
              <a:spcAft>
                <a:spcPts val="0"/>
              </a:spcAft>
              <a:buSzPts val="1700"/>
              <a:buNone/>
              <a:defRPr sz="1700"/>
            </a:lvl5pPr>
            <a:lvl6pPr marL="2743200" lvl="5" indent="-336550">
              <a:lnSpc>
                <a:spcPct val="110000"/>
              </a:lnSpc>
              <a:spcBef>
                <a:spcPts val="0"/>
              </a:spcBef>
              <a:spcAft>
                <a:spcPts val="0"/>
              </a:spcAft>
              <a:buSzPts val="1700"/>
              <a:buChar char="•"/>
              <a:defRPr sz="1700"/>
            </a:lvl6pPr>
            <a:lvl7pPr marL="3200400" lvl="6" indent="-336550">
              <a:lnSpc>
                <a:spcPct val="110000"/>
              </a:lnSpc>
              <a:spcBef>
                <a:spcPts val="0"/>
              </a:spcBef>
              <a:spcAft>
                <a:spcPts val="0"/>
              </a:spcAft>
              <a:buSzPts val="1700"/>
              <a:buChar char="•"/>
              <a:defRPr sz="1700"/>
            </a:lvl7pPr>
            <a:lvl8pPr marL="3657600" lvl="7" indent="-336550">
              <a:lnSpc>
                <a:spcPct val="110000"/>
              </a:lnSpc>
              <a:spcBef>
                <a:spcPts val="0"/>
              </a:spcBef>
              <a:spcAft>
                <a:spcPts val="0"/>
              </a:spcAft>
              <a:buSzPts val="1700"/>
              <a:buChar char="•"/>
              <a:defRPr sz="1700"/>
            </a:lvl8pPr>
            <a:lvl9pPr marL="4114800" lvl="8" indent="-336550">
              <a:lnSpc>
                <a:spcPct val="110000"/>
              </a:lnSpc>
              <a:spcBef>
                <a:spcPts val="0"/>
              </a:spcBef>
              <a:spcAft>
                <a:spcPts val="0"/>
              </a:spcAft>
              <a:buSzPts val="1700"/>
              <a:buChar char="•"/>
              <a:defRPr sz="1700"/>
            </a:lvl9pPr>
          </a:lstStyle>
          <a:p>
            <a:endParaRPr/>
          </a:p>
        </p:txBody>
      </p:sp>
      <p:sp>
        <p:nvSpPr>
          <p:cNvPr id="3055" name="Google Shape;3055;g3d1dd17324e_0_984"/>
          <p:cNvSpPr txBox="1">
            <a:spLocks noGrp="1"/>
          </p:cNvSpPr>
          <p:nvPr>
            <p:ph type="body" idx="6"/>
          </p:nvPr>
        </p:nvSpPr>
        <p:spPr>
          <a:xfrm>
            <a:off x="6480809" y="7708406"/>
            <a:ext cx="5328600" cy="17214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1700"/>
              <a:buNone/>
              <a:defRPr sz="1700"/>
            </a:lvl1pPr>
            <a:lvl2pPr marL="914400" lvl="1" indent="-228600">
              <a:lnSpc>
                <a:spcPct val="110000"/>
              </a:lnSpc>
              <a:spcBef>
                <a:spcPts val="0"/>
              </a:spcBef>
              <a:spcAft>
                <a:spcPts val="0"/>
              </a:spcAft>
              <a:buSzPts val="1700"/>
              <a:buNone/>
              <a:defRPr sz="1700"/>
            </a:lvl2pPr>
            <a:lvl3pPr marL="1371600" lvl="2" indent="-228600">
              <a:lnSpc>
                <a:spcPct val="110000"/>
              </a:lnSpc>
              <a:spcBef>
                <a:spcPts val="0"/>
              </a:spcBef>
              <a:spcAft>
                <a:spcPts val="0"/>
              </a:spcAft>
              <a:buSzPts val="1700"/>
              <a:buNone/>
              <a:defRPr sz="1700"/>
            </a:lvl3pPr>
            <a:lvl4pPr marL="1828800" lvl="3" indent="-228600">
              <a:lnSpc>
                <a:spcPct val="110000"/>
              </a:lnSpc>
              <a:spcBef>
                <a:spcPts val="0"/>
              </a:spcBef>
              <a:spcAft>
                <a:spcPts val="0"/>
              </a:spcAft>
              <a:buSzPts val="1700"/>
              <a:buNone/>
              <a:defRPr sz="1700"/>
            </a:lvl4pPr>
            <a:lvl5pPr marL="2286000" lvl="4" indent="-228600">
              <a:lnSpc>
                <a:spcPct val="110000"/>
              </a:lnSpc>
              <a:spcBef>
                <a:spcPts val="0"/>
              </a:spcBef>
              <a:spcAft>
                <a:spcPts val="0"/>
              </a:spcAft>
              <a:buSzPts val="1700"/>
              <a:buNone/>
              <a:defRPr sz="1700"/>
            </a:lvl5pPr>
            <a:lvl6pPr marL="2743200" lvl="5" indent="-336550">
              <a:lnSpc>
                <a:spcPct val="110000"/>
              </a:lnSpc>
              <a:spcBef>
                <a:spcPts val="0"/>
              </a:spcBef>
              <a:spcAft>
                <a:spcPts val="0"/>
              </a:spcAft>
              <a:buSzPts val="1700"/>
              <a:buChar char="•"/>
              <a:defRPr sz="1700"/>
            </a:lvl6pPr>
            <a:lvl7pPr marL="3200400" lvl="6" indent="-336550">
              <a:lnSpc>
                <a:spcPct val="110000"/>
              </a:lnSpc>
              <a:spcBef>
                <a:spcPts val="0"/>
              </a:spcBef>
              <a:spcAft>
                <a:spcPts val="0"/>
              </a:spcAft>
              <a:buSzPts val="1700"/>
              <a:buChar char="•"/>
              <a:defRPr sz="1700"/>
            </a:lvl7pPr>
            <a:lvl8pPr marL="3657600" lvl="7" indent="-336550">
              <a:lnSpc>
                <a:spcPct val="110000"/>
              </a:lnSpc>
              <a:spcBef>
                <a:spcPts val="0"/>
              </a:spcBef>
              <a:spcAft>
                <a:spcPts val="0"/>
              </a:spcAft>
              <a:buSzPts val="1700"/>
              <a:buChar char="•"/>
              <a:defRPr sz="1700"/>
            </a:lvl8pPr>
            <a:lvl9pPr marL="4114800" lvl="8" indent="-336550">
              <a:lnSpc>
                <a:spcPct val="110000"/>
              </a:lnSpc>
              <a:spcBef>
                <a:spcPts val="0"/>
              </a:spcBef>
              <a:spcAft>
                <a:spcPts val="0"/>
              </a:spcAft>
              <a:buSzPts val="1700"/>
              <a:buChar char="•"/>
              <a:defRPr sz="1700"/>
            </a:lvl9pPr>
          </a:lstStyle>
          <a:p>
            <a:endParaRPr/>
          </a:p>
        </p:txBody>
      </p:sp>
      <p:sp>
        <p:nvSpPr>
          <p:cNvPr id="3056" name="Google Shape;3056;g3d1dd17324e_0_984"/>
          <p:cNvSpPr txBox="1">
            <a:spLocks noGrp="1"/>
          </p:cNvSpPr>
          <p:nvPr>
            <p:ph type="body" idx="7"/>
          </p:nvPr>
        </p:nvSpPr>
        <p:spPr>
          <a:xfrm>
            <a:off x="12104364" y="7708406"/>
            <a:ext cx="5328600" cy="17214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1700"/>
              <a:buNone/>
              <a:defRPr sz="1700"/>
            </a:lvl1pPr>
            <a:lvl2pPr marL="914400" lvl="1" indent="-228600">
              <a:lnSpc>
                <a:spcPct val="110000"/>
              </a:lnSpc>
              <a:spcBef>
                <a:spcPts val="0"/>
              </a:spcBef>
              <a:spcAft>
                <a:spcPts val="0"/>
              </a:spcAft>
              <a:buSzPts val="1700"/>
              <a:buNone/>
              <a:defRPr sz="1700"/>
            </a:lvl2pPr>
            <a:lvl3pPr marL="1371600" lvl="2" indent="-228600">
              <a:lnSpc>
                <a:spcPct val="110000"/>
              </a:lnSpc>
              <a:spcBef>
                <a:spcPts val="0"/>
              </a:spcBef>
              <a:spcAft>
                <a:spcPts val="0"/>
              </a:spcAft>
              <a:buSzPts val="1700"/>
              <a:buNone/>
              <a:defRPr sz="1700"/>
            </a:lvl3pPr>
            <a:lvl4pPr marL="1828800" lvl="3" indent="-228600">
              <a:lnSpc>
                <a:spcPct val="110000"/>
              </a:lnSpc>
              <a:spcBef>
                <a:spcPts val="0"/>
              </a:spcBef>
              <a:spcAft>
                <a:spcPts val="0"/>
              </a:spcAft>
              <a:buSzPts val="1700"/>
              <a:buNone/>
              <a:defRPr sz="1700"/>
            </a:lvl4pPr>
            <a:lvl5pPr marL="2286000" lvl="4" indent="-228600">
              <a:lnSpc>
                <a:spcPct val="110000"/>
              </a:lnSpc>
              <a:spcBef>
                <a:spcPts val="0"/>
              </a:spcBef>
              <a:spcAft>
                <a:spcPts val="0"/>
              </a:spcAft>
              <a:buSzPts val="1700"/>
              <a:buNone/>
              <a:defRPr sz="1700"/>
            </a:lvl5pPr>
            <a:lvl6pPr marL="2743200" lvl="5" indent="-336550">
              <a:lnSpc>
                <a:spcPct val="110000"/>
              </a:lnSpc>
              <a:spcBef>
                <a:spcPts val="0"/>
              </a:spcBef>
              <a:spcAft>
                <a:spcPts val="0"/>
              </a:spcAft>
              <a:buSzPts val="1700"/>
              <a:buChar char="•"/>
              <a:defRPr sz="1700"/>
            </a:lvl6pPr>
            <a:lvl7pPr marL="3200400" lvl="6" indent="-336550">
              <a:lnSpc>
                <a:spcPct val="110000"/>
              </a:lnSpc>
              <a:spcBef>
                <a:spcPts val="0"/>
              </a:spcBef>
              <a:spcAft>
                <a:spcPts val="0"/>
              </a:spcAft>
              <a:buSzPts val="1700"/>
              <a:buChar char="•"/>
              <a:defRPr sz="1700"/>
            </a:lvl7pPr>
            <a:lvl8pPr marL="3657600" lvl="7" indent="-336550">
              <a:lnSpc>
                <a:spcPct val="110000"/>
              </a:lnSpc>
              <a:spcBef>
                <a:spcPts val="0"/>
              </a:spcBef>
              <a:spcAft>
                <a:spcPts val="0"/>
              </a:spcAft>
              <a:buSzPts val="1700"/>
              <a:buChar char="•"/>
              <a:defRPr sz="1700"/>
            </a:lvl8pPr>
            <a:lvl9pPr marL="4114800" lvl="8" indent="-336550">
              <a:lnSpc>
                <a:spcPct val="110000"/>
              </a:lnSpc>
              <a:spcBef>
                <a:spcPts val="0"/>
              </a:spcBef>
              <a:spcAft>
                <a:spcPts val="0"/>
              </a:spcAft>
              <a:buSzPts val="1700"/>
              <a:buChar char="•"/>
              <a:defRPr sz="1700"/>
            </a:lvl9pPr>
          </a:lstStyle>
          <a:p>
            <a:endParaRP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Two Columns for Instructions">
  <p:cSld name="Agenda_1_1_1_1_1_2_2_1">
    <p:bg>
      <p:bgPr>
        <a:solidFill>
          <a:srgbClr val="F1F2F2"/>
        </a:solidFill>
        <a:effectLst/>
      </p:bgPr>
    </p:bg>
    <p:spTree>
      <p:nvGrpSpPr>
        <p:cNvPr id="1" name="Shape 3057"/>
        <p:cNvGrpSpPr/>
        <p:nvPr/>
      </p:nvGrpSpPr>
      <p:grpSpPr>
        <a:xfrm>
          <a:off x="0" y="0"/>
          <a:ext cx="0" cy="0"/>
          <a:chOff x="0" y="0"/>
          <a:chExt cx="0" cy="0"/>
        </a:xfrm>
      </p:grpSpPr>
      <p:sp>
        <p:nvSpPr>
          <p:cNvPr id="3058" name="Google Shape;3058;g3d1dd17324e_0_994"/>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3059" name="Google Shape;3059;g3d1dd17324e_0_994"/>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Clr>
                <a:schemeClr val="dk1"/>
              </a:buClr>
              <a:buSzPts val="1100"/>
              <a:buNone/>
              <a:defRPr>
                <a:solidFill>
                  <a:schemeClr val="dk1"/>
                </a:solidFill>
              </a:defRPr>
            </a:lvl2pPr>
            <a:lvl3pPr lvl="2">
              <a:spcBef>
                <a:spcPts val="0"/>
              </a:spcBef>
              <a:spcAft>
                <a:spcPts val="0"/>
              </a:spcAft>
              <a:buClr>
                <a:schemeClr val="dk1"/>
              </a:buClr>
              <a:buSzPts val="1100"/>
              <a:buNone/>
              <a:defRPr>
                <a:solidFill>
                  <a:schemeClr val="dk1"/>
                </a:solidFill>
              </a:defRPr>
            </a:lvl3pPr>
            <a:lvl4pPr lvl="3">
              <a:spcBef>
                <a:spcPts val="0"/>
              </a:spcBef>
              <a:spcAft>
                <a:spcPts val="0"/>
              </a:spcAft>
              <a:buClr>
                <a:schemeClr val="dk1"/>
              </a:buClr>
              <a:buSzPts val="1100"/>
              <a:buNone/>
              <a:defRPr>
                <a:solidFill>
                  <a:schemeClr val="dk1"/>
                </a:solidFill>
              </a:defRPr>
            </a:lvl4pPr>
            <a:lvl5pPr lvl="4">
              <a:spcBef>
                <a:spcPts val="0"/>
              </a:spcBef>
              <a:spcAft>
                <a:spcPts val="0"/>
              </a:spcAft>
              <a:buClr>
                <a:schemeClr val="dk1"/>
              </a:buClr>
              <a:buSzPts val="1100"/>
              <a:buNone/>
              <a:defRPr>
                <a:solidFill>
                  <a:schemeClr val="dk1"/>
                </a:solidFill>
              </a:defRPr>
            </a:lvl5pPr>
            <a:lvl6pPr lvl="5">
              <a:spcBef>
                <a:spcPts val="0"/>
              </a:spcBef>
              <a:spcAft>
                <a:spcPts val="0"/>
              </a:spcAft>
              <a:buClr>
                <a:schemeClr val="dk1"/>
              </a:buClr>
              <a:buSzPts val="1100"/>
              <a:buNone/>
              <a:defRPr>
                <a:solidFill>
                  <a:schemeClr val="dk1"/>
                </a:solidFill>
              </a:defRPr>
            </a:lvl6pPr>
            <a:lvl7pPr lvl="6">
              <a:spcBef>
                <a:spcPts val="0"/>
              </a:spcBef>
              <a:spcAft>
                <a:spcPts val="0"/>
              </a:spcAft>
              <a:buClr>
                <a:schemeClr val="dk1"/>
              </a:buClr>
              <a:buSzPts val="1100"/>
              <a:buNone/>
              <a:defRPr>
                <a:solidFill>
                  <a:schemeClr val="dk1"/>
                </a:solidFill>
              </a:defRPr>
            </a:lvl7pPr>
            <a:lvl8pPr lvl="7">
              <a:spcBef>
                <a:spcPts val="0"/>
              </a:spcBef>
              <a:spcAft>
                <a:spcPts val="0"/>
              </a:spcAft>
              <a:buClr>
                <a:schemeClr val="dk1"/>
              </a:buClr>
              <a:buSzPts val="1100"/>
              <a:buNone/>
              <a:defRPr>
                <a:solidFill>
                  <a:schemeClr val="dk1"/>
                </a:solidFill>
              </a:defRPr>
            </a:lvl8pPr>
            <a:lvl9pPr lvl="8">
              <a:spcBef>
                <a:spcPts val="0"/>
              </a:spcBef>
              <a:spcAft>
                <a:spcPts val="0"/>
              </a:spcAft>
              <a:buClr>
                <a:schemeClr val="dk1"/>
              </a:buClr>
              <a:buSzPts val="1100"/>
              <a:buNone/>
              <a:defRPr>
                <a:solidFill>
                  <a:schemeClr val="dk1"/>
                </a:solidFill>
              </a:defRPr>
            </a:lvl9pPr>
          </a:lstStyle>
          <a:p>
            <a:endParaRPr/>
          </a:p>
        </p:txBody>
      </p:sp>
      <p:sp>
        <p:nvSpPr>
          <p:cNvPr id="3060" name="Google Shape;3060;g3d1dd17324e_0_994"/>
          <p:cNvSpPr txBox="1">
            <a:spLocks noGrp="1"/>
          </p:cNvSpPr>
          <p:nvPr>
            <p:ph type="subTitle" idx="1"/>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061" name="Google Shape;3061;g3d1dd17324e_0_994"/>
          <p:cNvSpPr txBox="1">
            <a:spLocks noGrp="1"/>
          </p:cNvSpPr>
          <p:nvPr>
            <p:ph type="body" idx="2"/>
          </p:nvPr>
        </p:nvSpPr>
        <p:spPr>
          <a:xfrm>
            <a:off x="857250" y="6858000"/>
            <a:ext cx="6743700" cy="25719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2200"/>
              <a:buFont typeface="Helvetica Neue"/>
              <a:buNone/>
              <a:defRPr sz="2200"/>
            </a:lvl1pPr>
            <a:lvl2pPr marL="914400" lvl="1" indent="-228600">
              <a:lnSpc>
                <a:spcPct val="110000"/>
              </a:lnSpc>
              <a:spcBef>
                <a:spcPts val="0"/>
              </a:spcBef>
              <a:spcAft>
                <a:spcPts val="0"/>
              </a:spcAft>
              <a:buSzPts val="2200"/>
              <a:buFont typeface="Helvetica Neue"/>
              <a:buNone/>
              <a:defRPr sz="2200"/>
            </a:lvl2pPr>
            <a:lvl3pPr marL="1371600" lvl="2" indent="-228600">
              <a:lnSpc>
                <a:spcPct val="110000"/>
              </a:lnSpc>
              <a:spcBef>
                <a:spcPts val="0"/>
              </a:spcBef>
              <a:spcAft>
                <a:spcPts val="0"/>
              </a:spcAft>
              <a:buSzPts val="2200"/>
              <a:buFont typeface="Helvetica Neue"/>
              <a:buNone/>
              <a:defRPr sz="2200"/>
            </a:lvl3pPr>
            <a:lvl4pPr marL="1828800" lvl="3" indent="-228600">
              <a:lnSpc>
                <a:spcPct val="110000"/>
              </a:lnSpc>
              <a:spcBef>
                <a:spcPts val="0"/>
              </a:spcBef>
              <a:spcAft>
                <a:spcPts val="0"/>
              </a:spcAft>
              <a:buSzPts val="2200"/>
              <a:buFont typeface="Helvetica Neue"/>
              <a:buNone/>
              <a:defRPr sz="2200"/>
            </a:lvl4pPr>
            <a:lvl5pPr marL="2286000" lvl="4" indent="-228600">
              <a:lnSpc>
                <a:spcPct val="110000"/>
              </a:lnSpc>
              <a:spcBef>
                <a:spcPts val="0"/>
              </a:spcBef>
              <a:spcAft>
                <a:spcPts val="0"/>
              </a:spcAft>
              <a:buSzPts val="2200"/>
              <a:buFont typeface="Helvetica Neue"/>
              <a:buNone/>
              <a:defRPr sz="2200"/>
            </a:lvl5pPr>
            <a:lvl6pPr marL="2743200" lvl="5" indent="-368300">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6pPr>
            <a:lvl7pPr marL="3200400" lvl="6" indent="-368300">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7pPr>
            <a:lvl8pPr marL="3657600" lvl="7" indent="-368300">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8pPr>
            <a:lvl9pPr marL="4114800" lvl="8" indent="-368300">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9pPr>
          </a:lstStyle>
          <a:p>
            <a:endParaRPr/>
          </a:p>
        </p:txBody>
      </p:sp>
      <p:sp>
        <p:nvSpPr>
          <p:cNvPr id="3062" name="Google Shape;3062;g3d1dd17324e_0_994"/>
          <p:cNvSpPr txBox="1">
            <a:spLocks noGrp="1"/>
          </p:cNvSpPr>
          <p:nvPr>
            <p:ph type="body" idx="3"/>
          </p:nvPr>
        </p:nvSpPr>
        <p:spPr>
          <a:xfrm>
            <a:off x="9286875" y="6857906"/>
            <a:ext cx="6743700" cy="2571900"/>
          </a:xfrm>
          <a:prstGeom prst="rect">
            <a:avLst/>
          </a:prstGeom>
        </p:spPr>
        <p:txBody>
          <a:bodyPr spcFirstLastPara="1" wrap="square" lIns="0" tIns="0" rIns="0" bIns="0" anchor="t" anchorCtr="0">
            <a:noAutofit/>
          </a:bodyPr>
          <a:lstStyle>
            <a:lvl1pPr marL="457200" lvl="0" indent="-228600">
              <a:lnSpc>
                <a:spcPct val="110000"/>
              </a:lnSpc>
              <a:spcBef>
                <a:spcPts val="0"/>
              </a:spcBef>
              <a:spcAft>
                <a:spcPts val="0"/>
              </a:spcAft>
              <a:buSzPts val="2200"/>
              <a:buFont typeface="Helvetica Neue"/>
              <a:buNone/>
              <a:defRPr sz="2200"/>
            </a:lvl1pPr>
            <a:lvl2pPr marL="914400" lvl="1" indent="-228600">
              <a:lnSpc>
                <a:spcPct val="110000"/>
              </a:lnSpc>
              <a:spcBef>
                <a:spcPts val="0"/>
              </a:spcBef>
              <a:spcAft>
                <a:spcPts val="0"/>
              </a:spcAft>
              <a:buSzPts val="2200"/>
              <a:buFont typeface="Helvetica Neue"/>
              <a:buNone/>
              <a:defRPr sz="2200"/>
            </a:lvl2pPr>
            <a:lvl3pPr marL="1371600" lvl="2" indent="-228600">
              <a:lnSpc>
                <a:spcPct val="110000"/>
              </a:lnSpc>
              <a:spcBef>
                <a:spcPts val="0"/>
              </a:spcBef>
              <a:spcAft>
                <a:spcPts val="0"/>
              </a:spcAft>
              <a:buSzPts val="2200"/>
              <a:buFont typeface="Helvetica Neue"/>
              <a:buNone/>
              <a:defRPr sz="2200"/>
            </a:lvl3pPr>
            <a:lvl4pPr marL="1828800" lvl="3" indent="-228600">
              <a:lnSpc>
                <a:spcPct val="110000"/>
              </a:lnSpc>
              <a:spcBef>
                <a:spcPts val="0"/>
              </a:spcBef>
              <a:spcAft>
                <a:spcPts val="0"/>
              </a:spcAft>
              <a:buSzPts val="2200"/>
              <a:buFont typeface="Helvetica Neue"/>
              <a:buNone/>
              <a:defRPr sz="2200"/>
            </a:lvl4pPr>
            <a:lvl5pPr marL="2286000" lvl="4" indent="-228600">
              <a:lnSpc>
                <a:spcPct val="110000"/>
              </a:lnSpc>
              <a:spcBef>
                <a:spcPts val="0"/>
              </a:spcBef>
              <a:spcAft>
                <a:spcPts val="0"/>
              </a:spcAft>
              <a:buSzPts val="2200"/>
              <a:buFont typeface="Helvetica Neue"/>
              <a:buNone/>
              <a:defRPr sz="2200"/>
            </a:lvl5pPr>
            <a:lvl6pPr marL="2743200" lvl="5" indent="-368300">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6pPr>
            <a:lvl7pPr marL="3200400" lvl="6" indent="-368300">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7pPr>
            <a:lvl8pPr marL="3657600" lvl="7" indent="-368300">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8pPr>
            <a:lvl9pPr marL="4114800" lvl="8" indent="-368300">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9pPr>
          </a:lstStyle>
          <a:p>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Title Only for Instructions">
  <p:cSld name="Agenda_1_1_1_1_1_2_2_1_1">
    <p:bg>
      <p:bgPr>
        <a:solidFill>
          <a:srgbClr val="F1F2F2"/>
        </a:solidFill>
        <a:effectLst/>
      </p:bgPr>
    </p:bg>
    <p:spTree>
      <p:nvGrpSpPr>
        <p:cNvPr id="1" name="Shape 3063"/>
        <p:cNvGrpSpPr/>
        <p:nvPr/>
      </p:nvGrpSpPr>
      <p:grpSpPr>
        <a:xfrm>
          <a:off x="0" y="0"/>
          <a:ext cx="0" cy="0"/>
          <a:chOff x="0" y="0"/>
          <a:chExt cx="0" cy="0"/>
        </a:xfrm>
      </p:grpSpPr>
      <p:sp>
        <p:nvSpPr>
          <p:cNvPr id="3064" name="Google Shape;3064;g3d1dd17324e_0_1000"/>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3065" name="Google Shape;3065;g3d1dd17324e_0_1000"/>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Clr>
                <a:schemeClr val="dk1"/>
              </a:buClr>
              <a:buSzPts val="1100"/>
              <a:buNone/>
              <a:defRPr>
                <a:solidFill>
                  <a:schemeClr val="dk1"/>
                </a:solidFill>
              </a:defRPr>
            </a:lvl2pPr>
            <a:lvl3pPr lvl="2">
              <a:spcBef>
                <a:spcPts val="0"/>
              </a:spcBef>
              <a:spcAft>
                <a:spcPts val="0"/>
              </a:spcAft>
              <a:buClr>
                <a:schemeClr val="dk1"/>
              </a:buClr>
              <a:buSzPts val="1100"/>
              <a:buNone/>
              <a:defRPr>
                <a:solidFill>
                  <a:schemeClr val="dk1"/>
                </a:solidFill>
              </a:defRPr>
            </a:lvl3pPr>
            <a:lvl4pPr lvl="3">
              <a:spcBef>
                <a:spcPts val="0"/>
              </a:spcBef>
              <a:spcAft>
                <a:spcPts val="0"/>
              </a:spcAft>
              <a:buClr>
                <a:schemeClr val="dk1"/>
              </a:buClr>
              <a:buSzPts val="1100"/>
              <a:buNone/>
              <a:defRPr>
                <a:solidFill>
                  <a:schemeClr val="dk1"/>
                </a:solidFill>
              </a:defRPr>
            </a:lvl4pPr>
            <a:lvl5pPr lvl="4">
              <a:spcBef>
                <a:spcPts val="0"/>
              </a:spcBef>
              <a:spcAft>
                <a:spcPts val="0"/>
              </a:spcAft>
              <a:buClr>
                <a:schemeClr val="dk1"/>
              </a:buClr>
              <a:buSzPts val="1100"/>
              <a:buNone/>
              <a:defRPr>
                <a:solidFill>
                  <a:schemeClr val="dk1"/>
                </a:solidFill>
              </a:defRPr>
            </a:lvl5pPr>
            <a:lvl6pPr lvl="5">
              <a:spcBef>
                <a:spcPts val="0"/>
              </a:spcBef>
              <a:spcAft>
                <a:spcPts val="0"/>
              </a:spcAft>
              <a:buClr>
                <a:schemeClr val="dk1"/>
              </a:buClr>
              <a:buSzPts val="1100"/>
              <a:buNone/>
              <a:defRPr>
                <a:solidFill>
                  <a:schemeClr val="dk1"/>
                </a:solidFill>
              </a:defRPr>
            </a:lvl6pPr>
            <a:lvl7pPr lvl="6">
              <a:spcBef>
                <a:spcPts val="0"/>
              </a:spcBef>
              <a:spcAft>
                <a:spcPts val="0"/>
              </a:spcAft>
              <a:buClr>
                <a:schemeClr val="dk1"/>
              </a:buClr>
              <a:buSzPts val="1100"/>
              <a:buNone/>
              <a:defRPr>
                <a:solidFill>
                  <a:schemeClr val="dk1"/>
                </a:solidFill>
              </a:defRPr>
            </a:lvl7pPr>
            <a:lvl8pPr lvl="7">
              <a:spcBef>
                <a:spcPts val="0"/>
              </a:spcBef>
              <a:spcAft>
                <a:spcPts val="0"/>
              </a:spcAft>
              <a:buClr>
                <a:schemeClr val="dk1"/>
              </a:buClr>
              <a:buSzPts val="1100"/>
              <a:buNone/>
              <a:defRPr>
                <a:solidFill>
                  <a:schemeClr val="dk1"/>
                </a:solidFill>
              </a:defRPr>
            </a:lvl8pPr>
            <a:lvl9pPr lvl="8">
              <a:spcBef>
                <a:spcPts val="0"/>
              </a:spcBef>
              <a:spcAft>
                <a:spcPts val="0"/>
              </a:spcAft>
              <a:buClr>
                <a:schemeClr val="dk1"/>
              </a:buClr>
              <a:buSzPts val="1100"/>
              <a:buNone/>
              <a:defRPr>
                <a:solidFill>
                  <a:schemeClr val="dk1"/>
                </a:solidFill>
              </a:defRPr>
            </a:lvl9pPr>
          </a:lstStyle>
          <a:p>
            <a:endParaRPr/>
          </a:p>
        </p:txBody>
      </p:sp>
      <p:sp>
        <p:nvSpPr>
          <p:cNvPr id="3066" name="Google Shape;3066;g3d1dd17324e_0_1000"/>
          <p:cNvSpPr txBox="1">
            <a:spLocks noGrp="1"/>
          </p:cNvSpPr>
          <p:nvPr>
            <p:ph type="subTitle" idx="1"/>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0_Text">
  <p:cSld name="TITLE_AND_BODY_1_2">
    <p:spTree>
      <p:nvGrpSpPr>
        <p:cNvPr id="1" name="Shape 313"/>
        <p:cNvGrpSpPr/>
        <p:nvPr/>
      </p:nvGrpSpPr>
      <p:grpSpPr>
        <a:xfrm>
          <a:off x="0" y="0"/>
          <a:ext cx="0" cy="0"/>
          <a:chOff x="0" y="0"/>
          <a:chExt cx="0" cy="0"/>
        </a:xfrm>
      </p:grpSpPr>
      <p:sp>
        <p:nvSpPr>
          <p:cNvPr id="314" name="Google Shape;314;p167"/>
          <p:cNvSpPr txBox="1">
            <a:spLocks noGrp="1"/>
          </p:cNvSpPr>
          <p:nvPr>
            <p:ph type="title"/>
          </p:nvPr>
        </p:nvSpPr>
        <p:spPr>
          <a:xfrm>
            <a:off x="699500" y="2651750"/>
            <a:ext cx="14785800" cy="850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15" name="Google Shape;315;p167"/>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16" name="Google Shape;316;p167"/>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17" name="Google Shape;317;p167"/>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Title and Descriptions for Instructions ">
  <p:cSld name="Agenda_1_1_1_1_1_2_2_1_1_1">
    <p:bg>
      <p:bgPr>
        <a:solidFill>
          <a:srgbClr val="F1F2F2"/>
        </a:solidFill>
        <a:effectLst/>
      </p:bgPr>
    </p:bg>
    <p:spTree>
      <p:nvGrpSpPr>
        <p:cNvPr id="1" name="Shape 3067"/>
        <p:cNvGrpSpPr/>
        <p:nvPr/>
      </p:nvGrpSpPr>
      <p:grpSpPr>
        <a:xfrm>
          <a:off x="0" y="0"/>
          <a:ext cx="0" cy="0"/>
          <a:chOff x="0" y="0"/>
          <a:chExt cx="0" cy="0"/>
        </a:xfrm>
      </p:grpSpPr>
      <p:sp>
        <p:nvSpPr>
          <p:cNvPr id="3068" name="Google Shape;3068;g3d1dd17324e_0_1004"/>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a:spcBef>
                <a:spcPts val="0"/>
              </a:spcBef>
              <a:buNone/>
              <a:defRPr sz="1100" b="0" i="0" u="none" strike="noStrike" cap="none">
                <a:solidFill>
                  <a:schemeClr val="dk1"/>
                </a:solidFill>
                <a:latin typeface="Helvetica Neue"/>
                <a:ea typeface="Helvetica Neue"/>
                <a:cs typeface="Helvetica Neue"/>
                <a:sym typeface="Helvetica Neue"/>
              </a:defRPr>
            </a:lvl1pPr>
            <a:lvl2pPr marL="0" marR="0" lvl="1" indent="0" algn="r">
              <a:spcBef>
                <a:spcPts val="0"/>
              </a:spcBef>
              <a:buNone/>
              <a:defRPr sz="1100" b="0" i="0" u="none" strike="noStrike" cap="none">
                <a:solidFill>
                  <a:schemeClr val="dk1"/>
                </a:solidFill>
                <a:latin typeface="Helvetica Neue"/>
                <a:ea typeface="Helvetica Neue"/>
                <a:cs typeface="Helvetica Neue"/>
                <a:sym typeface="Helvetica Neue"/>
              </a:defRPr>
            </a:lvl2pPr>
            <a:lvl3pPr marL="0" marR="0" lvl="2" indent="0" algn="r">
              <a:spcBef>
                <a:spcPts val="0"/>
              </a:spcBef>
              <a:buNone/>
              <a:defRPr sz="1100" b="0" i="0" u="none" strike="noStrike" cap="none">
                <a:solidFill>
                  <a:schemeClr val="dk1"/>
                </a:solidFill>
                <a:latin typeface="Helvetica Neue"/>
                <a:ea typeface="Helvetica Neue"/>
                <a:cs typeface="Helvetica Neue"/>
                <a:sym typeface="Helvetica Neue"/>
              </a:defRPr>
            </a:lvl3pPr>
            <a:lvl4pPr marL="0" marR="0" lvl="3" indent="0" algn="r">
              <a:spcBef>
                <a:spcPts val="0"/>
              </a:spcBef>
              <a:buNone/>
              <a:defRPr sz="1100" b="0" i="0" u="none" strike="noStrike" cap="none">
                <a:solidFill>
                  <a:schemeClr val="dk1"/>
                </a:solidFill>
                <a:latin typeface="Helvetica Neue"/>
                <a:ea typeface="Helvetica Neue"/>
                <a:cs typeface="Helvetica Neue"/>
                <a:sym typeface="Helvetica Neue"/>
              </a:defRPr>
            </a:lvl4pPr>
            <a:lvl5pPr marL="0" marR="0" lvl="4" indent="0" algn="r">
              <a:spcBef>
                <a:spcPts val="0"/>
              </a:spcBef>
              <a:buNone/>
              <a:defRPr sz="1100" b="0" i="0" u="none" strike="noStrike" cap="none">
                <a:solidFill>
                  <a:schemeClr val="dk1"/>
                </a:solidFill>
                <a:latin typeface="Helvetica Neue"/>
                <a:ea typeface="Helvetica Neue"/>
                <a:cs typeface="Helvetica Neue"/>
                <a:sym typeface="Helvetica Neue"/>
              </a:defRPr>
            </a:lvl5pPr>
            <a:lvl6pPr marL="0" marR="0" lvl="5" indent="0" algn="r">
              <a:spcBef>
                <a:spcPts val="0"/>
              </a:spcBef>
              <a:buNone/>
              <a:defRPr sz="1100" b="0" i="0" u="none" strike="noStrike" cap="none">
                <a:solidFill>
                  <a:schemeClr val="dk1"/>
                </a:solidFill>
                <a:latin typeface="Helvetica Neue"/>
                <a:ea typeface="Helvetica Neue"/>
                <a:cs typeface="Helvetica Neue"/>
                <a:sym typeface="Helvetica Neue"/>
              </a:defRPr>
            </a:lvl6pPr>
            <a:lvl7pPr marL="0" marR="0" lvl="6" indent="0" algn="r">
              <a:spcBef>
                <a:spcPts val="0"/>
              </a:spcBef>
              <a:buNone/>
              <a:defRPr sz="1100" b="0" i="0" u="none" strike="noStrike" cap="none">
                <a:solidFill>
                  <a:schemeClr val="dk1"/>
                </a:solidFill>
                <a:latin typeface="Helvetica Neue"/>
                <a:ea typeface="Helvetica Neue"/>
                <a:cs typeface="Helvetica Neue"/>
                <a:sym typeface="Helvetica Neue"/>
              </a:defRPr>
            </a:lvl7pPr>
            <a:lvl8pPr marL="0" marR="0" lvl="7" indent="0" algn="r">
              <a:spcBef>
                <a:spcPts val="0"/>
              </a:spcBef>
              <a:buNone/>
              <a:defRPr sz="1100" b="0" i="0" u="none" strike="noStrike" cap="none">
                <a:solidFill>
                  <a:schemeClr val="dk1"/>
                </a:solidFill>
                <a:latin typeface="Helvetica Neue"/>
                <a:ea typeface="Helvetica Neue"/>
                <a:cs typeface="Helvetica Neue"/>
                <a:sym typeface="Helvetica Neue"/>
              </a:defRPr>
            </a:lvl8pPr>
            <a:lvl9pPr marL="0" marR="0" lvl="8" indent="0" algn="r">
              <a:spcBef>
                <a:spcPts val="0"/>
              </a:spcBef>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3069" name="Google Shape;3069;g3d1dd17324e_0_1004"/>
          <p:cNvSpPr txBox="1">
            <a:spLocks noGrp="1"/>
          </p:cNvSpPr>
          <p:nvPr>
            <p:ph type="title"/>
          </p:nvPr>
        </p:nvSpPr>
        <p:spPr>
          <a:xfrm>
            <a:off x="860625" y="857250"/>
            <a:ext cx="8145300" cy="366000"/>
          </a:xfrm>
          <a:prstGeom prst="rect">
            <a:avLst/>
          </a:prstGeom>
        </p:spPr>
        <p:txBody>
          <a:bodyPr spcFirstLastPara="1" wrap="square" lIns="0" tIns="0" rIns="0" bIns="0" anchor="t" anchorCtr="0">
            <a:noAutofit/>
          </a:bodyPr>
          <a:lstStyle>
            <a:lvl1pPr lvl="0">
              <a:spcBef>
                <a:spcPts val="0"/>
              </a:spcBef>
              <a:spcAft>
                <a:spcPts val="0"/>
              </a:spcAft>
              <a:buSzPts val="2200"/>
              <a:buNone/>
              <a:defRPr sz="2200" b="1"/>
            </a:lvl1pPr>
            <a:lvl2pPr lvl="1">
              <a:spcBef>
                <a:spcPts val="0"/>
              </a:spcBef>
              <a:spcAft>
                <a:spcPts val="0"/>
              </a:spcAft>
              <a:buClr>
                <a:schemeClr val="dk1"/>
              </a:buClr>
              <a:buSzPts val="1100"/>
              <a:buNone/>
              <a:defRPr>
                <a:solidFill>
                  <a:schemeClr val="dk1"/>
                </a:solidFill>
              </a:defRPr>
            </a:lvl2pPr>
            <a:lvl3pPr lvl="2">
              <a:spcBef>
                <a:spcPts val="0"/>
              </a:spcBef>
              <a:spcAft>
                <a:spcPts val="0"/>
              </a:spcAft>
              <a:buClr>
                <a:schemeClr val="dk1"/>
              </a:buClr>
              <a:buSzPts val="1100"/>
              <a:buNone/>
              <a:defRPr>
                <a:solidFill>
                  <a:schemeClr val="dk1"/>
                </a:solidFill>
              </a:defRPr>
            </a:lvl3pPr>
            <a:lvl4pPr lvl="3">
              <a:spcBef>
                <a:spcPts val="0"/>
              </a:spcBef>
              <a:spcAft>
                <a:spcPts val="0"/>
              </a:spcAft>
              <a:buClr>
                <a:schemeClr val="dk1"/>
              </a:buClr>
              <a:buSzPts val="1100"/>
              <a:buNone/>
              <a:defRPr>
                <a:solidFill>
                  <a:schemeClr val="dk1"/>
                </a:solidFill>
              </a:defRPr>
            </a:lvl4pPr>
            <a:lvl5pPr lvl="4">
              <a:spcBef>
                <a:spcPts val="0"/>
              </a:spcBef>
              <a:spcAft>
                <a:spcPts val="0"/>
              </a:spcAft>
              <a:buClr>
                <a:schemeClr val="dk1"/>
              </a:buClr>
              <a:buSzPts val="1100"/>
              <a:buNone/>
              <a:defRPr>
                <a:solidFill>
                  <a:schemeClr val="dk1"/>
                </a:solidFill>
              </a:defRPr>
            </a:lvl5pPr>
            <a:lvl6pPr lvl="5">
              <a:spcBef>
                <a:spcPts val="0"/>
              </a:spcBef>
              <a:spcAft>
                <a:spcPts val="0"/>
              </a:spcAft>
              <a:buClr>
                <a:schemeClr val="dk1"/>
              </a:buClr>
              <a:buSzPts val="1100"/>
              <a:buNone/>
              <a:defRPr>
                <a:solidFill>
                  <a:schemeClr val="dk1"/>
                </a:solidFill>
              </a:defRPr>
            </a:lvl6pPr>
            <a:lvl7pPr lvl="6">
              <a:spcBef>
                <a:spcPts val="0"/>
              </a:spcBef>
              <a:spcAft>
                <a:spcPts val="0"/>
              </a:spcAft>
              <a:buClr>
                <a:schemeClr val="dk1"/>
              </a:buClr>
              <a:buSzPts val="1100"/>
              <a:buNone/>
              <a:defRPr>
                <a:solidFill>
                  <a:schemeClr val="dk1"/>
                </a:solidFill>
              </a:defRPr>
            </a:lvl7pPr>
            <a:lvl8pPr lvl="7">
              <a:spcBef>
                <a:spcPts val="0"/>
              </a:spcBef>
              <a:spcAft>
                <a:spcPts val="0"/>
              </a:spcAft>
              <a:buClr>
                <a:schemeClr val="dk1"/>
              </a:buClr>
              <a:buSzPts val="1100"/>
              <a:buNone/>
              <a:defRPr>
                <a:solidFill>
                  <a:schemeClr val="dk1"/>
                </a:solidFill>
              </a:defRPr>
            </a:lvl8pPr>
            <a:lvl9pPr lvl="8">
              <a:spcBef>
                <a:spcPts val="0"/>
              </a:spcBef>
              <a:spcAft>
                <a:spcPts val="0"/>
              </a:spcAft>
              <a:buClr>
                <a:schemeClr val="dk1"/>
              </a:buClr>
              <a:buSzPts val="1100"/>
              <a:buNone/>
              <a:defRPr>
                <a:solidFill>
                  <a:schemeClr val="dk1"/>
                </a:solidFill>
              </a:defRPr>
            </a:lvl9pPr>
          </a:lstStyle>
          <a:p>
            <a:endParaRPr/>
          </a:p>
        </p:txBody>
      </p:sp>
      <p:sp>
        <p:nvSpPr>
          <p:cNvPr id="3070" name="Google Shape;3070;g3d1dd17324e_0_1004"/>
          <p:cNvSpPr txBox="1">
            <a:spLocks noGrp="1"/>
          </p:cNvSpPr>
          <p:nvPr>
            <p:ph type="subTitle" idx="1"/>
          </p:nvPr>
        </p:nvSpPr>
        <p:spPr>
          <a:xfrm>
            <a:off x="860625" y="1223332"/>
            <a:ext cx="8145300" cy="245100"/>
          </a:xfrm>
          <a:prstGeom prst="rect">
            <a:avLst/>
          </a:prstGeom>
        </p:spPr>
        <p:txBody>
          <a:bodyPr spcFirstLastPara="1" wrap="square" lIns="0" tIns="0" rIns="0" bIns="0" anchor="t" anchorCtr="0">
            <a:noAutofit/>
          </a:bodyPr>
          <a:lstStyle>
            <a:lvl1pPr lvl="0">
              <a:spcBef>
                <a:spcPts val="1500"/>
              </a:spcBef>
              <a:spcAft>
                <a:spcPts val="0"/>
              </a:spcAft>
              <a:buSzPts val="2200"/>
              <a:buFont typeface="Helvetica Neue"/>
              <a:buNone/>
              <a:defRPr sz="2200"/>
            </a:lvl1pPr>
            <a:lvl2pPr lvl="1">
              <a:spcBef>
                <a:spcPts val="800"/>
              </a:spcBef>
              <a:spcAft>
                <a:spcPts val="0"/>
              </a:spcAft>
              <a:buSzPts val="2200"/>
              <a:buFont typeface="Helvetica Neue"/>
              <a:buNone/>
              <a:defRPr sz="2200"/>
            </a:lvl2pPr>
            <a:lvl3pPr lvl="2">
              <a:spcBef>
                <a:spcPts val="800"/>
              </a:spcBef>
              <a:spcAft>
                <a:spcPts val="0"/>
              </a:spcAft>
              <a:buSzPts val="2200"/>
              <a:buFont typeface="Helvetica Neue"/>
              <a:buNone/>
              <a:defRPr sz="2200"/>
            </a:lvl3pPr>
            <a:lvl4pPr lvl="3">
              <a:spcBef>
                <a:spcPts val="800"/>
              </a:spcBef>
              <a:spcAft>
                <a:spcPts val="0"/>
              </a:spcAft>
              <a:buSzPts val="2200"/>
              <a:buFont typeface="Helvetica Neue"/>
              <a:buNone/>
              <a:defRPr sz="2200"/>
            </a:lvl4pPr>
            <a:lvl5pPr lvl="4">
              <a:spcBef>
                <a:spcPts val="800"/>
              </a:spcBef>
              <a:spcAft>
                <a:spcPts val="0"/>
              </a:spcAft>
              <a:buSzPts val="2200"/>
              <a:buFont typeface="Helvetica Neue"/>
              <a:buNone/>
              <a:defRPr sz="2200"/>
            </a:lvl5pPr>
            <a:lvl6pPr lvl="5">
              <a:spcBef>
                <a:spcPts val="800"/>
              </a:spcBef>
              <a:spcAft>
                <a:spcPts val="0"/>
              </a:spcAft>
              <a:buSzPts val="2200"/>
              <a:buFont typeface="Helvetica Neue"/>
              <a:buNone/>
              <a:defRPr sz="2200">
                <a:latin typeface="Helvetica Neue"/>
                <a:ea typeface="Helvetica Neue"/>
                <a:cs typeface="Helvetica Neue"/>
                <a:sym typeface="Helvetica Neue"/>
              </a:defRPr>
            </a:lvl6pPr>
            <a:lvl7pPr lvl="6">
              <a:spcBef>
                <a:spcPts val="800"/>
              </a:spcBef>
              <a:spcAft>
                <a:spcPts val="0"/>
              </a:spcAft>
              <a:buSzPts val="2200"/>
              <a:buFont typeface="Helvetica Neue"/>
              <a:buNone/>
              <a:defRPr sz="2200">
                <a:latin typeface="Helvetica Neue"/>
                <a:ea typeface="Helvetica Neue"/>
                <a:cs typeface="Helvetica Neue"/>
                <a:sym typeface="Helvetica Neue"/>
              </a:defRPr>
            </a:lvl7pPr>
            <a:lvl8pPr lvl="7">
              <a:spcBef>
                <a:spcPts val="800"/>
              </a:spcBef>
              <a:spcAft>
                <a:spcPts val="0"/>
              </a:spcAft>
              <a:buSzPts val="2200"/>
              <a:buFont typeface="Helvetica Neue"/>
              <a:buNone/>
              <a:defRPr sz="2200">
                <a:latin typeface="Helvetica Neue"/>
                <a:ea typeface="Helvetica Neue"/>
                <a:cs typeface="Helvetica Neue"/>
                <a:sym typeface="Helvetica Neue"/>
              </a:defRPr>
            </a:lvl8pPr>
            <a:lvl9pPr lvl="8">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071" name="Google Shape;3071;g3d1dd17324e_0_1004"/>
          <p:cNvSpPr txBox="1">
            <a:spLocks noGrp="1"/>
          </p:cNvSpPr>
          <p:nvPr>
            <p:ph type="body" idx="2"/>
          </p:nvPr>
        </p:nvSpPr>
        <p:spPr>
          <a:xfrm>
            <a:off x="857250" y="2571750"/>
            <a:ext cx="3933900" cy="6858300"/>
          </a:xfrm>
          <a:prstGeom prst="rect">
            <a:avLst/>
          </a:prstGeom>
        </p:spPr>
        <p:txBody>
          <a:bodyPr spcFirstLastPara="1" wrap="square" lIns="0" tIns="0" rIns="0" bIns="0" anchor="t" anchorCtr="0">
            <a:noAutofit/>
          </a:bodyPr>
          <a:lstStyle>
            <a:lvl1pPr marL="457200" lvl="0" indent="-228600">
              <a:lnSpc>
                <a:spcPct val="100000"/>
              </a:lnSpc>
              <a:spcBef>
                <a:spcPts val="0"/>
              </a:spcBef>
              <a:spcAft>
                <a:spcPts val="0"/>
              </a:spcAft>
              <a:buSzPts val="1700"/>
              <a:buFont typeface="Helvetica Neue"/>
              <a:buNone/>
              <a:defRPr sz="1700"/>
            </a:lvl1pPr>
            <a:lvl2pPr marL="914400" lvl="1" indent="-228600">
              <a:lnSpc>
                <a:spcPct val="100000"/>
              </a:lnSpc>
              <a:spcBef>
                <a:spcPts val="2700"/>
              </a:spcBef>
              <a:spcAft>
                <a:spcPts val="0"/>
              </a:spcAft>
              <a:buSzPts val="1700"/>
              <a:buFont typeface="Helvetica Neue"/>
              <a:buNone/>
              <a:defRPr sz="1700"/>
            </a:lvl2pPr>
            <a:lvl3pPr marL="1371600" lvl="2" indent="-228600">
              <a:lnSpc>
                <a:spcPct val="100000"/>
              </a:lnSpc>
              <a:spcBef>
                <a:spcPts val="2700"/>
              </a:spcBef>
              <a:spcAft>
                <a:spcPts val="0"/>
              </a:spcAft>
              <a:buSzPts val="1700"/>
              <a:buFont typeface="Helvetica Neue"/>
              <a:buNone/>
              <a:defRPr sz="1700"/>
            </a:lvl3pPr>
            <a:lvl4pPr marL="1828800" lvl="3" indent="-228600">
              <a:lnSpc>
                <a:spcPct val="100000"/>
              </a:lnSpc>
              <a:spcBef>
                <a:spcPts val="2700"/>
              </a:spcBef>
              <a:spcAft>
                <a:spcPts val="0"/>
              </a:spcAft>
              <a:buSzPts val="1700"/>
              <a:buFont typeface="Helvetica Neue"/>
              <a:buNone/>
              <a:defRPr sz="1700"/>
            </a:lvl4pPr>
            <a:lvl5pPr marL="2286000" lvl="4" indent="-228600">
              <a:lnSpc>
                <a:spcPct val="100000"/>
              </a:lnSpc>
              <a:spcBef>
                <a:spcPts val="2700"/>
              </a:spcBef>
              <a:spcAft>
                <a:spcPts val="0"/>
              </a:spcAft>
              <a:buSzPts val="1700"/>
              <a:buFont typeface="Helvetica Neue"/>
              <a:buNone/>
              <a:defRPr sz="1700"/>
            </a:lvl5pPr>
            <a:lvl6pPr marL="2743200" lvl="5" indent="-336550">
              <a:lnSpc>
                <a:spcPct val="100000"/>
              </a:lnSpc>
              <a:spcBef>
                <a:spcPts val="2700"/>
              </a:spcBef>
              <a:spcAft>
                <a:spcPts val="0"/>
              </a:spcAft>
              <a:buSzPts val="1700"/>
              <a:buFont typeface="Helvetica Neue"/>
              <a:buChar char="•"/>
              <a:defRPr sz="1700">
                <a:latin typeface="Helvetica Neue"/>
                <a:ea typeface="Helvetica Neue"/>
                <a:cs typeface="Helvetica Neue"/>
                <a:sym typeface="Helvetica Neue"/>
              </a:defRPr>
            </a:lvl6pPr>
            <a:lvl7pPr marL="3200400" lvl="6" indent="-336550">
              <a:lnSpc>
                <a:spcPct val="100000"/>
              </a:lnSpc>
              <a:spcBef>
                <a:spcPts val="2700"/>
              </a:spcBef>
              <a:spcAft>
                <a:spcPts val="0"/>
              </a:spcAft>
              <a:buSzPts val="1700"/>
              <a:buFont typeface="Helvetica Neue"/>
              <a:buChar char="•"/>
              <a:defRPr sz="1700">
                <a:latin typeface="Helvetica Neue"/>
                <a:ea typeface="Helvetica Neue"/>
                <a:cs typeface="Helvetica Neue"/>
                <a:sym typeface="Helvetica Neue"/>
              </a:defRPr>
            </a:lvl7pPr>
            <a:lvl8pPr marL="3657600" lvl="7" indent="-336550">
              <a:lnSpc>
                <a:spcPct val="100000"/>
              </a:lnSpc>
              <a:spcBef>
                <a:spcPts val="2700"/>
              </a:spcBef>
              <a:spcAft>
                <a:spcPts val="0"/>
              </a:spcAft>
              <a:buSzPts val="1700"/>
              <a:buFont typeface="Helvetica Neue"/>
              <a:buChar char="•"/>
              <a:defRPr sz="1700">
                <a:latin typeface="Helvetica Neue"/>
                <a:ea typeface="Helvetica Neue"/>
                <a:cs typeface="Helvetica Neue"/>
                <a:sym typeface="Helvetica Neue"/>
              </a:defRPr>
            </a:lvl8pPr>
            <a:lvl9pPr marL="4114800" lvl="8" indent="-336550">
              <a:lnSpc>
                <a:spcPct val="100000"/>
              </a:lnSpc>
              <a:spcBef>
                <a:spcPts val="2700"/>
              </a:spcBef>
              <a:spcAft>
                <a:spcPts val="2700"/>
              </a:spcAft>
              <a:buSzPts val="1700"/>
              <a:buFont typeface="Helvetica Neue"/>
              <a:buChar char="•"/>
              <a:defRPr sz="1700">
                <a:latin typeface="Helvetica Neue"/>
                <a:ea typeface="Helvetica Neue"/>
                <a:cs typeface="Helvetica Neue"/>
                <a:sym typeface="Helvetica Neue"/>
              </a:defRPr>
            </a:lvl9pPr>
          </a:lstStyle>
          <a:p>
            <a:endParaRP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3072"/>
        <p:cNvGrpSpPr/>
        <p:nvPr/>
      </p:nvGrpSpPr>
      <p:grpSpPr>
        <a:xfrm>
          <a:off x="0" y="0"/>
          <a:ext cx="0" cy="0"/>
          <a:chOff x="0" y="0"/>
          <a:chExt cx="0" cy="0"/>
        </a:xfrm>
      </p:grpSpPr>
      <p:sp>
        <p:nvSpPr>
          <p:cNvPr id="3073" name="Google Shape;3073;g3d1dd17324e_0_1009"/>
          <p:cNvSpPr txBox="1">
            <a:spLocks noGrp="1"/>
          </p:cNvSpPr>
          <p:nvPr>
            <p:ph type="title"/>
          </p:nvPr>
        </p:nvSpPr>
        <p:spPr>
          <a:xfrm>
            <a:off x="623400" y="890050"/>
            <a:ext cx="17041200" cy="1145400"/>
          </a:xfrm>
          <a:prstGeom prst="rect">
            <a:avLst/>
          </a:prstGeom>
        </p:spPr>
        <p:txBody>
          <a:bodyPr spcFirstLastPara="1" wrap="square" lIns="0" tIns="0" rIns="0" bIns="0" anchor="t" anchorCtr="0">
            <a:noAutofit/>
          </a:bodyPr>
          <a:lstStyle>
            <a:lvl1pPr lvl="0">
              <a:spcBef>
                <a:spcPts val="0"/>
              </a:spcBef>
              <a:spcAft>
                <a:spcPts val="0"/>
              </a:spcAft>
              <a:buSzPts val="88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74" name="Google Shape;3074;g3d1dd17324e_0_1009"/>
          <p:cNvSpPr txBox="1">
            <a:spLocks noGrp="1"/>
          </p:cNvSpPr>
          <p:nvPr>
            <p:ph type="body" idx="1"/>
          </p:nvPr>
        </p:nvSpPr>
        <p:spPr>
          <a:xfrm>
            <a:off x="623400" y="2304950"/>
            <a:ext cx="17041200" cy="6832800"/>
          </a:xfrm>
          <a:prstGeom prst="rect">
            <a:avLst/>
          </a:prstGeom>
        </p:spPr>
        <p:txBody>
          <a:bodyPr spcFirstLastPara="1" wrap="square" lIns="68575" tIns="34275" rIns="68575" bIns="34275" anchor="t" anchorCtr="0">
            <a:normAutofit/>
          </a:bodyPr>
          <a:lstStyle>
            <a:lvl1pPr marL="457200" lvl="0" indent="-228600">
              <a:spcBef>
                <a:spcPts val="1500"/>
              </a:spcBef>
              <a:spcAft>
                <a:spcPts val="0"/>
              </a:spcAft>
              <a:buSzPts val="5900"/>
              <a:buNone/>
              <a:defRPr/>
            </a:lvl1pPr>
            <a:lvl2pPr marL="914400" lvl="1" indent="-228600">
              <a:spcBef>
                <a:spcPts val="800"/>
              </a:spcBef>
              <a:spcAft>
                <a:spcPts val="0"/>
              </a:spcAft>
              <a:buSzPts val="5900"/>
              <a:buNone/>
              <a:defRPr/>
            </a:lvl2pPr>
            <a:lvl3pPr marL="1371600" lvl="2" indent="-228600">
              <a:spcBef>
                <a:spcPts val="800"/>
              </a:spcBef>
              <a:spcAft>
                <a:spcPts val="0"/>
              </a:spcAft>
              <a:buSzPts val="5900"/>
              <a:buNone/>
              <a:defRPr/>
            </a:lvl3pPr>
            <a:lvl4pPr marL="1828800" lvl="3" indent="-228600">
              <a:spcBef>
                <a:spcPts val="800"/>
              </a:spcBef>
              <a:spcAft>
                <a:spcPts val="0"/>
              </a:spcAft>
              <a:buSzPts val="5900"/>
              <a:buNone/>
              <a:defRPr/>
            </a:lvl4pPr>
            <a:lvl5pPr marL="2286000" lvl="4" indent="-228600">
              <a:spcBef>
                <a:spcPts val="800"/>
              </a:spcBef>
              <a:spcAft>
                <a:spcPts val="0"/>
              </a:spcAft>
              <a:buSzPts val="5900"/>
              <a:buNone/>
              <a:defRPr/>
            </a:lvl5pPr>
            <a:lvl6pPr marL="2743200" lvl="5" indent="-400050">
              <a:spcBef>
                <a:spcPts val="800"/>
              </a:spcBef>
              <a:spcAft>
                <a:spcPts val="0"/>
              </a:spcAft>
              <a:buSzPts val="2700"/>
              <a:buChar char="•"/>
              <a:defRPr/>
            </a:lvl6pPr>
            <a:lvl7pPr marL="3200400" lvl="6" indent="-400050">
              <a:spcBef>
                <a:spcPts val="800"/>
              </a:spcBef>
              <a:spcAft>
                <a:spcPts val="0"/>
              </a:spcAft>
              <a:buSzPts val="2700"/>
              <a:buChar char="•"/>
              <a:defRPr/>
            </a:lvl7pPr>
            <a:lvl8pPr marL="3657600" lvl="7" indent="-400050">
              <a:spcBef>
                <a:spcPts val="800"/>
              </a:spcBef>
              <a:spcAft>
                <a:spcPts val="0"/>
              </a:spcAft>
              <a:buSzPts val="2700"/>
              <a:buChar char="•"/>
              <a:defRPr/>
            </a:lvl8pPr>
            <a:lvl9pPr marL="4114800" lvl="8" indent="-400050">
              <a:spcBef>
                <a:spcPts val="800"/>
              </a:spcBef>
              <a:spcAft>
                <a:spcPts val="0"/>
              </a:spcAft>
              <a:buSzPts val="2700"/>
              <a:buChar char="•"/>
              <a:defRPr/>
            </a:lvl9pPr>
          </a:lstStyle>
          <a:p>
            <a:endParaRPr/>
          </a:p>
        </p:txBody>
      </p:sp>
      <p:sp>
        <p:nvSpPr>
          <p:cNvPr id="3075" name="Google Shape;3075;g3d1dd17324e_0_1009"/>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Autofit/>
          </a:bodyPr>
          <a:lstStyle>
            <a:lvl1pPr lvl="0">
              <a:buNone/>
              <a:defRPr sz="2800"/>
            </a:lvl1pPr>
            <a:lvl2pPr lvl="1">
              <a:buNone/>
              <a:defRPr sz="2800"/>
            </a:lvl2pPr>
            <a:lvl3pPr lvl="2">
              <a:buNone/>
              <a:defRPr sz="2800"/>
            </a:lvl3pPr>
            <a:lvl4pPr lvl="3">
              <a:buNone/>
              <a:defRPr sz="2800"/>
            </a:lvl4pPr>
            <a:lvl5pPr lvl="4">
              <a:buNone/>
              <a:defRPr sz="2800"/>
            </a:lvl5pPr>
            <a:lvl6pPr lvl="5">
              <a:buNone/>
              <a:defRPr sz="2800"/>
            </a:lvl6pPr>
            <a:lvl7pPr lvl="6">
              <a:buNone/>
              <a:defRPr sz="2800"/>
            </a:lvl7pPr>
            <a:lvl8pPr lvl="7">
              <a:buNone/>
              <a:defRPr sz="2800"/>
            </a:lvl8pPr>
            <a:lvl9pPr lvl="8">
              <a:buNone/>
              <a:defRPr sz="2800"/>
            </a:lvl9pPr>
          </a:lstStyle>
          <a:p>
            <a:pPr marL="0" lvl="0" indent="0" algn="l" rtl="0">
              <a:spcBef>
                <a:spcPts val="0"/>
              </a:spcBef>
              <a:spcAft>
                <a:spcPts val="0"/>
              </a:spcAft>
              <a:buNone/>
            </a:pPr>
            <a:fld id="{00000000-1234-1234-1234-123412341234}" type="slidenum">
              <a:rPr lang="en"/>
              <a:t>‹#›</a:t>
            </a:fld>
            <a:endParaRPr/>
          </a:p>
        </p:txBody>
      </p:sp>
      <p:sp>
        <p:nvSpPr>
          <p:cNvPr id="3076" name="Google Shape;3076;g3d1dd17324e_0_1009"/>
          <p:cNvSpPr txBox="1"/>
          <p:nvPr/>
        </p:nvSpPr>
        <p:spPr>
          <a:xfrm>
            <a:off x="13022050" y="530700"/>
            <a:ext cx="4642800" cy="677100"/>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endParaRPr sz="2000">
              <a:solidFill>
                <a:srgbClr val="CA3112"/>
              </a:solidFill>
              <a:latin typeface="Optimistic Text"/>
              <a:ea typeface="Optimistic Text"/>
              <a:cs typeface="Optimistic Text"/>
              <a:sym typeface="Optimistic Text"/>
            </a:endParaRP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77"/>
        <p:cNvGrpSpPr/>
        <p:nvPr/>
      </p:nvGrpSpPr>
      <p:grpSpPr>
        <a:xfrm>
          <a:off x="0" y="0"/>
          <a:ext cx="0" cy="0"/>
          <a:chOff x="0" y="0"/>
          <a:chExt cx="0" cy="0"/>
        </a:xfrm>
      </p:grpSpPr>
      <p:sp>
        <p:nvSpPr>
          <p:cNvPr id="3078" name="Google Shape;3078;g3d1dd17324e_0_1014"/>
          <p:cNvSpPr txBox="1">
            <a:spLocks noGrp="1"/>
          </p:cNvSpPr>
          <p:nvPr>
            <p:ph type="ctrTitle"/>
          </p:nvPr>
        </p:nvSpPr>
        <p:spPr>
          <a:xfrm>
            <a:off x="623417" y="1489150"/>
            <a:ext cx="17041200" cy="4105200"/>
          </a:xfrm>
          <a:prstGeom prst="rect">
            <a:avLst/>
          </a:prstGeom>
        </p:spPr>
        <p:txBody>
          <a:bodyPr spcFirstLastPara="1" wrap="square" lIns="0" tIns="0" rIns="0" bIns="0" anchor="b" anchorCtr="0">
            <a:noAutofit/>
          </a:bodyPr>
          <a:lstStyle>
            <a:lvl1pPr lvl="0" algn="ctr">
              <a:spcBef>
                <a:spcPts val="0"/>
              </a:spcBef>
              <a:spcAft>
                <a:spcPts val="0"/>
              </a:spcAft>
              <a:buSzPts val="10400"/>
              <a:buNone/>
              <a:defRPr sz="10400"/>
            </a:lvl1pPr>
            <a:lvl2pPr lvl="1" algn="ctr">
              <a:spcBef>
                <a:spcPts val="0"/>
              </a:spcBef>
              <a:spcAft>
                <a:spcPts val="0"/>
              </a:spcAft>
              <a:buSzPts val="10400"/>
              <a:buNone/>
              <a:defRPr sz="10400"/>
            </a:lvl2pPr>
            <a:lvl3pPr lvl="2" algn="ctr">
              <a:spcBef>
                <a:spcPts val="0"/>
              </a:spcBef>
              <a:spcAft>
                <a:spcPts val="0"/>
              </a:spcAft>
              <a:buSzPts val="10400"/>
              <a:buNone/>
              <a:defRPr sz="10400"/>
            </a:lvl3pPr>
            <a:lvl4pPr lvl="3" algn="ctr">
              <a:spcBef>
                <a:spcPts val="0"/>
              </a:spcBef>
              <a:spcAft>
                <a:spcPts val="0"/>
              </a:spcAft>
              <a:buSzPts val="10400"/>
              <a:buNone/>
              <a:defRPr sz="10400"/>
            </a:lvl4pPr>
            <a:lvl5pPr lvl="4" algn="ctr">
              <a:spcBef>
                <a:spcPts val="0"/>
              </a:spcBef>
              <a:spcAft>
                <a:spcPts val="0"/>
              </a:spcAft>
              <a:buSzPts val="10400"/>
              <a:buNone/>
              <a:defRPr sz="10400"/>
            </a:lvl5pPr>
            <a:lvl6pPr lvl="5" algn="ctr">
              <a:spcBef>
                <a:spcPts val="0"/>
              </a:spcBef>
              <a:spcAft>
                <a:spcPts val="0"/>
              </a:spcAft>
              <a:buSzPts val="10400"/>
              <a:buNone/>
              <a:defRPr sz="10400"/>
            </a:lvl6pPr>
            <a:lvl7pPr lvl="6" algn="ctr">
              <a:spcBef>
                <a:spcPts val="0"/>
              </a:spcBef>
              <a:spcAft>
                <a:spcPts val="0"/>
              </a:spcAft>
              <a:buSzPts val="10400"/>
              <a:buNone/>
              <a:defRPr sz="10400"/>
            </a:lvl7pPr>
            <a:lvl8pPr lvl="7" algn="ctr">
              <a:spcBef>
                <a:spcPts val="0"/>
              </a:spcBef>
              <a:spcAft>
                <a:spcPts val="0"/>
              </a:spcAft>
              <a:buSzPts val="10400"/>
              <a:buNone/>
              <a:defRPr sz="10400"/>
            </a:lvl8pPr>
            <a:lvl9pPr lvl="8" algn="ctr">
              <a:spcBef>
                <a:spcPts val="0"/>
              </a:spcBef>
              <a:spcAft>
                <a:spcPts val="0"/>
              </a:spcAft>
              <a:buSzPts val="10400"/>
              <a:buNone/>
              <a:defRPr sz="10400"/>
            </a:lvl9pPr>
          </a:lstStyle>
          <a:p>
            <a:endParaRPr/>
          </a:p>
        </p:txBody>
      </p:sp>
      <p:sp>
        <p:nvSpPr>
          <p:cNvPr id="3079" name="Google Shape;3079;g3d1dd17324e_0_1014"/>
          <p:cNvSpPr txBox="1">
            <a:spLocks noGrp="1"/>
          </p:cNvSpPr>
          <p:nvPr>
            <p:ph type="subTitle" idx="1"/>
          </p:nvPr>
        </p:nvSpPr>
        <p:spPr>
          <a:xfrm>
            <a:off x="623400" y="5668250"/>
            <a:ext cx="17041200" cy="1585200"/>
          </a:xfrm>
          <a:prstGeom prst="rect">
            <a:avLst/>
          </a:prstGeom>
        </p:spPr>
        <p:txBody>
          <a:bodyPr spcFirstLastPara="1" wrap="square" lIns="68575" tIns="34275" rIns="68575" bIns="34275" anchor="t" anchorCtr="0">
            <a:normAutofit/>
          </a:bodyPr>
          <a:lstStyle>
            <a:lvl1pPr lvl="0" algn="ctr">
              <a:lnSpc>
                <a:spcPct val="100000"/>
              </a:lnSpc>
              <a:spcBef>
                <a:spcPts val="1500"/>
              </a:spcBef>
              <a:spcAft>
                <a:spcPts val="0"/>
              </a:spcAft>
              <a:buSzPts val="5600"/>
              <a:buNone/>
              <a:defRPr sz="5600"/>
            </a:lvl1pPr>
            <a:lvl2pPr lvl="1" algn="ctr">
              <a:lnSpc>
                <a:spcPct val="100000"/>
              </a:lnSpc>
              <a:spcBef>
                <a:spcPts val="800"/>
              </a:spcBef>
              <a:spcAft>
                <a:spcPts val="0"/>
              </a:spcAft>
              <a:buSzPts val="5600"/>
              <a:buNone/>
              <a:defRPr sz="5600"/>
            </a:lvl2pPr>
            <a:lvl3pPr lvl="2" algn="ctr">
              <a:lnSpc>
                <a:spcPct val="100000"/>
              </a:lnSpc>
              <a:spcBef>
                <a:spcPts val="800"/>
              </a:spcBef>
              <a:spcAft>
                <a:spcPts val="0"/>
              </a:spcAft>
              <a:buSzPts val="5600"/>
              <a:buNone/>
              <a:defRPr sz="5600"/>
            </a:lvl3pPr>
            <a:lvl4pPr lvl="3" algn="ctr">
              <a:lnSpc>
                <a:spcPct val="100000"/>
              </a:lnSpc>
              <a:spcBef>
                <a:spcPts val="800"/>
              </a:spcBef>
              <a:spcAft>
                <a:spcPts val="0"/>
              </a:spcAft>
              <a:buSzPts val="5600"/>
              <a:buNone/>
              <a:defRPr sz="5600"/>
            </a:lvl4pPr>
            <a:lvl5pPr lvl="4" algn="ctr">
              <a:lnSpc>
                <a:spcPct val="100000"/>
              </a:lnSpc>
              <a:spcBef>
                <a:spcPts val="800"/>
              </a:spcBef>
              <a:spcAft>
                <a:spcPts val="0"/>
              </a:spcAft>
              <a:buSzPts val="5600"/>
              <a:buNone/>
              <a:defRPr sz="5600"/>
            </a:lvl5pPr>
            <a:lvl6pPr lvl="5" algn="ctr">
              <a:lnSpc>
                <a:spcPct val="100000"/>
              </a:lnSpc>
              <a:spcBef>
                <a:spcPts val="800"/>
              </a:spcBef>
              <a:spcAft>
                <a:spcPts val="0"/>
              </a:spcAft>
              <a:buSzPts val="5600"/>
              <a:buNone/>
              <a:defRPr sz="5600"/>
            </a:lvl6pPr>
            <a:lvl7pPr lvl="6" algn="ctr">
              <a:lnSpc>
                <a:spcPct val="100000"/>
              </a:lnSpc>
              <a:spcBef>
                <a:spcPts val="800"/>
              </a:spcBef>
              <a:spcAft>
                <a:spcPts val="0"/>
              </a:spcAft>
              <a:buSzPts val="5600"/>
              <a:buNone/>
              <a:defRPr sz="5600"/>
            </a:lvl7pPr>
            <a:lvl8pPr lvl="7" algn="ctr">
              <a:lnSpc>
                <a:spcPct val="100000"/>
              </a:lnSpc>
              <a:spcBef>
                <a:spcPts val="800"/>
              </a:spcBef>
              <a:spcAft>
                <a:spcPts val="0"/>
              </a:spcAft>
              <a:buSzPts val="5600"/>
              <a:buNone/>
              <a:defRPr sz="5600"/>
            </a:lvl8pPr>
            <a:lvl9pPr lvl="8" algn="ctr">
              <a:lnSpc>
                <a:spcPct val="100000"/>
              </a:lnSpc>
              <a:spcBef>
                <a:spcPts val="800"/>
              </a:spcBef>
              <a:spcAft>
                <a:spcPts val="0"/>
              </a:spcAft>
              <a:buSzPts val="5600"/>
              <a:buNone/>
              <a:defRPr sz="5600"/>
            </a:lvl9pPr>
          </a:lstStyle>
          <a:p>
            <a:endParaRPr/>
          </a:p>
        </p:txBody>
      </p:sp>
      <p:sp>
        <p:nvSpPr>
          <p:cNvPr id="3080" name="Google Shape;3080;g3d1dd17324e_0_1014"/>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Autofit/>
          </a:bodyPr>
          <a:lstStyle>
            <a:lvl1pPr lvl="0">
              <a:buNone/>
              <a:defRPr sz="2800"/>
            </a:lvl1pPr>
            <a:lvl2pPr lvl="1">
              <a:buNone/>
              <a:defRPr sz="2800"/>
            </a:lvl2pPr>
            <a:lvl3pPr lvl="2">
              <a:buNone/>
              <a:defRPr sz="2800"/>
            </a:lvl3pPr>
            <a:lvl4pPr lvl="3">
              <a:buNone/>
              <a:defRPr sz="2800"/>
            </a:lvl4pPr>
            <a:lvl5pPr lvl="4">
              <a:buNone/>
              <a:defRPr sz="2800"/>
            </a:lvl5pPr>
            <a:lvl6pPr lvl="5">
              <a:buNone/>
              <a:defRPr sz="2800"/>
            </a:lvl6pPr>
            <a:lvl7pPr lvl="6">
              <a:buNone/>
              <a:defRPr sz="2800"/>
            </a:lvl7pPr>
            <a:lvl8pPr lvl="7">
              <a:buNone/>
              <a:defRPr sz="2800"/>
            </a:lvl8pPr>
            <a:lvl9pPr lvl="8">
              <a:buNone/>
              <a:defRPr sz="28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19_Text">
  <p:cSld name="TITLE_AND_BODY_1">
    <p:spTree>
      <p:nvGrpSpPr>
        <p:cNvPr id="1" name="Shape 3081"/>
        <p:cNvGrpSpPr/>
        <p:nvPr/>
      </p:nvGrpSpPr>
      <p:grpSpPr>
        <a:xfrm>
          <a:off x="0" y="0"/>
          <a:ext cx="0" cy="0"/>
          <a:chOff x="0" y="0"/>
          <a:chExt cx="0" cy="0"/>
        </a:xfrm>
      </p:grpSpPr>
      <p:sp>
        <p:nvSpPr>
          <p:cNvPr id="3082" name="Google Shape;3082;g3d1dd17324e_0_1018"/>
          <p:cNvSpPr txBox="1">
            <a:spLocks noGrp="1"/>
          </p:cNvSpPr>
          <p:nvPr>
            <p:ph type="title"/>
          </p:nvPr>
        </p:nvSpPr>
        <p:spPr>
          <a:xfrm>
            <a:off x="699500" y="2651750"/>
            <a:ext cx="14785800" cy="850200"/>
          </a:xfrm>
          <a:prstGeom prst="rect">
            <a:avLst/>
          </a:prstGeom>
        </p:spPr>
        <p:txBody>
          <a:bodyPr spcFirstLastPara="1" wrap="square" lIns="0" tIns="0" rIns="0" bIns="0" anchor="b" anchorCtr="0">
            <a:noAutofit/>
          </a:bodyPr>
          <a:lstStyle>
            <a:lvl1pPr lvl="0">
              <a:spcBef>
                <a:spcPts val="0"/>
              </a:spcBef>
              <a:spcAft>
                <a:spcPts val="0"/>
              </a:spcAft>
              <a:buSzPts val="88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83" name="Google Shape;3083;g3d1dd17324e_0_1018"/>
          <p:cNvSpPr txBox="1">
            <a:spLocks noGrp="1"/>
          </p:cNvSpPr>
          <p:nvPr>
            <p:ph type="body" idx="1"/>
          </p:nvPr>
        </p:nvSpPr>
        <p:spPr>
          <a:xfrm>
            <a:off x="699500" y="4105647"/>
            <a:ext cx="14785800" cy="4617600"/>
          </a:xfrm>
          <a:prstGeom prst="rect">
            <a:avLst/>
          </a:prstGeom>
        </p:spPr>
        <p:txBody>
          <a:bodyPr spcFirstLastPara="1" wrap="square" lIns="68575" tIns="34275" rIns="68575" bIns="34275" anchor="t" anchorCtr="0">
            <a:normAutofit/>
          </a:bodyPr>
          <a:lstStyle>
            <a:lvl1pPr marL="457200" lvl="0" indent="-228600">
              <a:spcBef>
                <a:spcPts val="1500"/>
              </a:spcBef>
              <a:spcAft>
                <a:spcPts val="0"/>
              </a:spcAft>
              <a:buSzPts val="5900"/>
              <a:buNone/>
              <a:defRPr/>
            </a:lvl1pPr>
            <a:lvl2pPr marL="914400" lvl="1" indent="-228600">
              <a:spcBef>
                <a:spcPts val="800"/>
              </a:spcBef>
              <a:spcAft>
                <a:spcPts val="0"/>
              </a:spcAft>
              <a:buSzPts val="5900"/>
              <a:buNone/>
              <a:defRPr/>
            </a:lvl2pPr>
            <a:lvl3pPr marL="1371600" lvl="2" indent="-228600">
              <a:spcBef>
                <a:spcPts val="800"/>
              </a:spcBef>
              <a:spcAft>
                <a:spcPts val="0"/>
              </a:spcAft>
              <a:buSzPts val="5900"/>
              <a:buNone/>
              <a:defRPr/>
            </a:lvl3pPr>
            <a:lvl4pPr marL="1828800" lvl="3" indent="-228600">
              <a:spcBef>
                <a:spcPts val="800"/>
              </a:spcBef>
              <a:spcAft>
                <a:spcPts val="0"/>
              </a:spcAft>
              <a:buSzPts val="5900"/>
              <a:buNone/>
              <a:defRPr/>
            </a:lvl4pPr>
            <a:lvl5pPr marL="2286000" lvl="4" indent="-228600">
              <a:spcBef>
                <a:spcPts val="800"/>
              </a:spcBef>
              <a:spcAft>
                <a:spcPts val="0"/>
              </a:spcAft>
              <a:buSzPts val="5900"/>
              <a:buNone/>
              <a:defRPr/>
            </a:lvl5pPr>
            <a:lvl6pPr marL="2743200" lvl="5" indent="-400050">
              <a:spcBef>
                <a:spcPts val="800"/>
              </a:spcBef>
              <a:spcAft>
                <a:spcPts val="0"/>
              </a:spcAft>
              <a:buSzPts val="2700"/>
              <a:buChar char="•"/>
              <a:defRPr/>
            </a:lvl6pPr>
            <a:lvl7pPr marL="3200400" lvl="6" indent="-400050">
              <a:spcBef>
                <a:spcPts val="800"/>
              </a:spcBef>
              <a:spcAft>
                <a:spcPts val="0"/>
              </a:spcAft>
              <a:buSzPts val="2700"/>
              <a:buChar char="•"/>
              <a:defRPr/>
            </a:lvl7pPr>
            <a:lvl8pPr marL="3657600" lvl="7" indent="-400050">
              <a:spcBef>
                <a:spcPts val="800"/>
              </a:spcBef>
              <a:spcAft>
                <a:spcPts val="0"/>
              </a:spcAft>
              <a:buSzPts val="2700"/>
              <a:buChar char="•"/>
              <a:defRPr/>
            </a:lvl8pPr>
            <a:lvl9pPr marL="4114800" lvl="8" indent="-400050">
              <a:spcBef>
                <a:spcPts val="800"/>
              </a:spcBef>
              <a:spcAft>
                <a:spcPts val="0"/>
              </a:spcAft>
              <a:buSzPts val="2700"/>
              <a:buChar char="•"/>
              <a:defRPr/>
            </a:lvl9pPr>
          </a:lstStyle>
          <a:p>
            <a:endParaRPr/>
          </a:p>
        </p:txBody>
      </p:sp>
      <p:sp>
        <p:nvSpPr>
          <p:cNvPr id="3084" name="Google Shape;3084;g3d1dd17324e_0_1018"/>
          <p:cNvSpPr txBox="1">
            <a:spLocks noGrp="1"/>
          </p:cNvSpPr>
          <p:nvPr>
            <p:ph type="subTitle" idx="2"/>
          </p:nvPr>
        </p:nvSpPr>
        <p:spPr>
          <a:xfrm>
            <a:off x="699525" y="699525"/>
            <a:ext cx="7745400" cy="347400"/>
          </a:xfrm>
          <a:prstGeom prst="rect">
            <a:avLst/>
          </a:prstGeom>
        </p:spPr>
        <p:txBody>
          <a:bodyPr spcFirstLastPara="1" wrap="square" lIns="0" tIns="0" rIns="0" bIns="0" anchor="t" anchorCtr="0">
            <a:normAutofit/>
          </a:bodyPr>
          <a:lstStyle>
            <a:lvl1pPr marL="0" marR="0" lvl="0" indent="0" algn="l">
              <a:lnSpc>
                <a:spcPct val="120000"/>
              </a:lnSpc>
              <a:spcBef>
                <a:spcPts val="0"/>
              </a:spcBef>
              <a:spcAft>
                <a:spcPts val="0"/>
              </a:spcAft>
              <a:buNone/>
              <a:defRPr sz="1800"/>
            </a:lvl1pPr>
            <a:lvl2pPr lvl="1">
              <a:lnSpc>
                <a:spcPct val="120000"/>
              </a:lnSpc>
              <a:spcBef>
                <a:spcPts val="1500"/>
              </a:spcBef>
              <a:spcAft>
                <a:spcPts val="0"/>
              </a:spcAft>
              <a:buNone/>
              <a:defRPr sz="1800"/>
            </a:lvl2pPr>
            <a:lvl3pPr lvl="2">
              <a:lnSpc>
                <a:spcPct val="120000"/>
              </a:lnSpc>
              <a:spcBef>
                <a:spcPts val="1500"/>
              </a:spcBef>
              <a:spcAft>
                <a:spcPts val="0"/>
              </a:spcAft>
              <a:buNone/>
              <a:defRPr sz="1800"/>
            </a:lvl3pPr>
            <a:lvl4pPr lvl="3">
              <a:lnSpc>
                <a:spcPct val="120000"/>
              </a:lnSpc>
              <a:spcBef>
                <a:spcPts val="1500"/>
              </a:spcBef>
              <a:spcAft>
                <a:spcPts val="0"/>
              </a:spcAft>
              <a:buNone/>
              <a:defRPr sz="1800"/>
            </a:lvl4pPr>
            <a:lvl5pPr lvl="4">
              <a:lnSpc>
                <a:spcPct val="120000"/>
              </a:lnSpc>
              <a:spcBef>
                <a:spcPts val="1500"/>
              </a:spcBef>
              <a:spcAft>
                <a:spcPts val="0"/>
              </a:spcAft>
              <a:buNone/>
              <a:defRPr sz="1800"/>
            </a:lvl5pPr>
            <a:lvl6pPr lvl="5">
              <a:lnSpc>
                <a:spcPct val="120000"/>
              </a:lnSpc>
              <a:spcBef>
                <a:spcPts val="1500"/>
              </a:spcBef>
              <a:spcAft>
                <a:spcPts val="0"/>
              </a:spcAft>
              <a:buNone/>
              <a:defRPr sz="1800"/>
            </a:lvl6pPr>
            <a:lvl7pPr lvl="6">
              <a:lnSpc>
                <a:spcPct val="120000"/>
              </a:lnSpc>
              <a:spcBef>
                <a:spcPts val="1500"/>
              </a:spcBef>
              <a:spcAft>
                <a:spcPts val="0"/>
              </a:spcAft>
              <a:buNone/>
              <a:defRPr sz="1800"/>
            </a:lvl7pPr>
            <a:lvl8pPr lvl="7">
              <a:lnSpc>
                <a:spcPct val="120000"/>
              </a:lnSpc>
              <a:spcBef>
                <a:spcPts val="1500"/>
              </a:spcBef>
              <a:spcAft>
                <a:spcPts val="0"/>
              </a:spcAft>
              <a:buNone/>
              <a:defRPr sz="1800"/>
            </a:lvl8pPr>
            <a:lvl9pPr lvl="8">
              <a:lnSpc>
                <a:spcPct val="120000"/>
              </a:lnSpc>
              <a:spcBef>
                <a:spcPts val="1500"/>
              </a:spcBef>
              <a:spcAft>
                <a:spcPts val="0"/>
              </a:spcAft>
              <a:buNone/>
              <a:defRPr sz="1800"/>
            </a:lvl9pPr>
          </a:lstStyle>
          <a:p>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SECTION 3b">
  <p:cSld name="TITLE_AND_BODY_3_1_1_1_1">
    <p:spTree>
      <p:nvGrpSpPr>
        <p:cNvPr id="1" name="Shape 3085"/>
        <p:cNvGrpSpPr/>
        <p:nvPr/>
      </p:nvGrpSpPr>
      <p:grpSpPr>
        <a:xfrm>
          <a:off x="0" y="0"/>
          <a:ext cx="0" cy="0"/>
          <a:chOff x="0" y="0"/>
          <a:chExt cx="0" cy="0"/>
        </a:xfrm>
      </p:grpSpPr>
      <p:sp>
        <p:nvSpPr>
          <p:cNvPr id="3086" name="Google Shape;3086;g3d1dd17324e_0_1022"/>
          <p:cNvSpPr/>
          <p:nvPr/>
        </p:nvSpPr>
        <p:spPr>
          <a:xfrm>
            <a:off x="0" y="4905650"/>
            <a:ext cx="18307200" cy="5381400"/>
          </a:xfrm>
          <a:prstGeom prst="rect">
            <a:avLst/>
          </a:prstGeom>
          <a:solidFill>
            <a:srgbClr val="F1F4F7"/>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087" name="Google Shape;3087;g3d1dd17324e_0_1022"/>
          <p:cNvSpPr txBox="1"/>
          <p:nvPr/>
        </p:nvSpPr>
        <p:spPr>
          <a:xfrm>
            <a:off x="2198550" y="9578650"/>
            <a:ext cx="7924200" cy="172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400">
                <a:solidFill>
                  <a:srgbClr val="1C2B33"/>
                </a:solidFill>
                <a:latin typeface="Optimistic Text"/>
                <a:ea typeface="Optimistic Text"/>
                <a:cs typeface="Optimistic Text"/>
                <a:sym typeface="Optimistic Text"/>
              </a:rPr>
              <a:t>Protecting and supporting young people at Meta</a:t>
            </a:r>
            <a:endParaRPr sz="1400">
              <a:solidFill>
                <a:srgbClr val="1C2B33"/>
              </a:solidFill>
              <a:latin typeface="Optimistic Text"/>
              <a:ea typeface="Optimistic Text"/>
              <a:cs typeface="Optimistic Text"/>
              <a:sym typeface="Optimistic Text"/>
            </a:endParaRPr>
          </a:p>
        </p:txBody>
      </p:sp>
      <p:grpSp>
        <p:nvGrpSpPr>
          <p:cNvPr id="3088" name="Google Shape;3088;g3d1dd17324e_0_1022"/>
          <p:cNvGrpSpPr/>
          <p:nvPr/>
        </p:nvGrpSpPr>
        <p:grpSpPr>
          <a:xfrm>
            <a:off x="757593" y="9578871"/>
            <a:ext cx="860353" cy="172004"/>
            <a:chOff x="1751220" y="2553305"/>
            <a:chExt cx="8690433" cy="1751564"/>
          </a:xfrm>
        </p:grpSpPr>
        <p:grpSp>
          <p:nvGrpSpPr>
            <p:cNvPr id="3089" name="Google Shape;3089;g3d1dd17324e_0_1022"/>
            <p:cNvGrpSpPr/>
            <p:nvPr/>
          </p:nvGrpSpPr>
          <p:grpSpPr>
            <a:xfrm>
              <a:off x="4940894" y="2609525"/>
              <a:ext cx="5500759" cy="1694643"/>
              <a:chOff x="4940894" y="2609525"/>
              <a:chExt cx="5500759" cy="1694643"/>
            </a:xfrm>
          </p:grpSpPr>
          <p:sp>
            <p:nvSpPr>
              <p:cNvPr id="3090" name="Google Shape;3090;g3d1dd17324e_0_1022"/>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spcBef>
                    <a:spcPts val="0"/>
                  </a:spcBef>
                  <a:spcAft>
                    <a:spcPts val="0"/>
                  </a:spcAft>
                  <a:buNone/>
                </a:pPr>
                <a:endParaRPr sz="3600">
                  <a:solidFill>
                    <a:srgbClr val="000000"/>
                  </a:solidFill>
                  <a:latin typeface="Optimistic Text"/>
                  <a:ea typeface="Optimistic Text"/>
                  <a:cs typeface="Optimistic Text"/>
                  <a:sym typeface="Optimistic Text"/>
                </a:endParaRPr>
              </a:p>
            </p:txBody>
          </p:sp>
          <p:sp>
            <p:nvSpPr>
              <p:cNvPr id="3091" name="Google Shape;3091;g3d1dd17324e_0_1022"/>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spcBef>
                    <a:spcPts val="0"/>
                  </a:spcBef>
                  <a:spcAft>
                    <a:spcPts val="0"/>
                  </a:spcAft>
                  <a:buNone/>
                </a:pPr>
                <a:endParaRPr sz="3600">
                  <a:solidFill>
                    <a:srgbClr val="000000"/>
                  </a:solidFill>
                  <a:latin typeface="Optimistic Text"/>
                  <a:ea typeface="Optimistic Text"/>
                  <a:cs typeface="Optimistic Text"/>
                  <a:sym typeface="Optimistic Text"/>
                </a:endParaRPr>
              </a:p>
            </p:txBody>
          </p:sp>
          <p:sp>
            <p:nvSpPr>
              <p:cNvPr id="3092" name="Google Shape;3092;g3d1dd17324e_0_1022"/>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spcBef>
                    <a:spcPts val="0"/>
                  </a:spcBef>
                  <a:spcAft>
                    <a:spcPts val="0"/>
                  </a:spcAft>
                  <a:buNone/>
                </a:pPr>
                <a:endParaRPr sz="3600">
                  <a:solidFill>
                    <a:srgbClr val="000000"/>
                  </a:solidFill>
                  <a:latin typeface="Optimistic Text"/>
                  <a:ea typeface="Optimistic Text"/>
                  <a:cs typeface="Optimistic Text"/>
                  <a:sym typeface="Optimistic Text"/>
                </a:endParaRPr>
              </a:p>
            </p:txBody>
          </p:sp>
          <p:sp>
            <p:nvSpPr>
              <p:cNvPr id="3093" name="Google Shape;3093;g3d1dd17324e_0_1022"/>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spcBef>
                    <a:spcPts val="0"/>
                  </a:spcBef>
                  <a:spcAft>
                    <a:spcPts val="0"/>
                  </a:spcAft>
                  <a:buNone/>
                </a:pPr>
                <a:endParaRPr sz="3600">
                  <a:solidFill>
                    <a:srgbClr val="000000"/>
                  </a:solidFill>
                  <a:latin typeface="Optimistic Text"/>
                  <a:ea typeface="Optimistic Text"/>
                  <a:cs typeface="Optimistic Text"/>
                  <a:sym typeface="Optimistic Text"/>
                </a:endParaRPr>
              </a:p>
            </p:txBody>
          </p:sp>
        </p:grpSp>
        <p:grpSp>
          <p:nvGrpSpPr>
            <p:cNvPr id="3094" name="Google Shape;3094;g3d1dd17324e_0_1022"/>
            <p:cNvGrpSpPr/>
            <p:nvPr/>
          </p:nvGrpSpPr>
          <p:grpSpPr>
            <a:xfrm>
              <a:off x="1751220" y="2553305"/>
              <a:ext cx="2635412" cy="1751564"/>
              <a:chOff x="1751220" y="2553305"/>
              <a:chExt cx="2635412" cy="1751564"/>
            </a:xfrm>
          </p:grpSpPr>
          <p:grpSp>
            <p:nvGrpSpPr>
              <p:cNvPr id="3095" name="Google Shape;3095;g3d1dd17324e_0_1022"/>
              <p:cNvGrpSpPr/>
              <p:nvPr/>
            </p:nvGrpSpPr>
            <p:grpSpPr>
              <a:xfrm>
                <a:off x="1751220" y="2553305"/>
                <a:ext cx="2635412" cy="1751564"/>
                <a:chOff x="1751220" y="2553305"/>
                <a:chExt cx="2635412" cy="1751564"/>
              </a:xfrm>
            </p:grpSpPr>
            <p:sp>
              <p:nvSpPr>
                <p:cNvPr id="3096" name="Google Shape;3096;g3d1dd17324e_0_1022"/>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spcBef>
                      <a:spcPts val="0"/>
                    </a:spcBef>
                    <a:spcAft>
                      <a:spcPts val="0"/>
                    </a:spcAft>
                    <a:buNone/>
                  </a:pPr>
                  <a:endParaRPr sz="3600">
                    <a:solidFill>
                      <a:srgbClr val="000000"/>
                    </a:solidFill>
                    <a:latin typeface="Optimistic Text"/>
                    <a:ea typeface="Optimistic Text"/>
                    <a:cs typeface="Optimistic Text"/>
                    <a:sym typeface="Optimistic Text"/>
                  </a:endParaRPr>
                </a:p>
              </p:txBody>
            </p:sp>
            <p:sp>
              <p:nvSpPr>
                <p:cNvPr id="3097" name="Google Shape;3097;g3d1dd17324e_0_1022"/>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spcBef>
                      <a:spcPts val="0"/>
                    </a:spcBef>
                    <a:spcAft>
                      <a:spcPts val="0"/>
                    </a:spcAft>
                    <a:buNone/>
                  </a:pPr>
                  <a:endParaRPr sz="3600">
                    <a:solidFill>
                      <a:srgbClr val="000000"/>
                    </a:solidFill>
                    <a:latin typeface="Optimistic Text"/>
                    <a:ea typeface="Optimistic Text"/>
                    <a:cs typeface="Optimistic Text"/>
                    <a:sym typeface="Optimistic Text"/>
                  </a:endParaRPr>
                </a:p>
              </p:txBody>
            </p:sp>
            <p:sp>
              <p:nvSpPr>
                <p:cNvPr id="3098" name="Google Shape;3098;g3d1dd17324e_0_1022"/>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spcBef>
                      <a:spcPts val="0"/>
                    </a:spcBef>
                    <a:spcAft>
                      <a:spcPts val="0"/>
                    </a:spcAft>
                    <a:buNone/>
                  </a:pPr>
                  <a:endParaRPr sz="3600">
                    <a:solidFill>
                      <a:srgbClr val="000000"/>
                    </a:solidFill>
                    <a:latin typeface="Optimistic Text"/>
                    <a:ea typeface="Optimistic Text"/>
                    <a:cs typeface="Optimistic Text"/>
                    <a:sym typeface="Optimistic Text"/>
                  </a:endParaRPr>
                </a:p>
              </p:txBody>
            </p:sp>
            <p:sp>
              <p:nvSpPr>
                <p:cNvPr id="3099" name="Google Shape;3099;g3d1dd17324e_0_1022"/>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spcBef>
                      <a:spcPts val="0"/>
                    </a:spcBef>
                    <a:spcAft>
                      <a:spcPts val="0"/>
                    </a:spcAft>
                    <a:buNone/>
                  </a:pPr>
                  <a:endParaRPr sz="3600">
                    <a:solidFill>
                      <a:srgbClr val="000000"/>
                    </a:solidFill>
                    <a:latin typeface="Optimistic Text"/>
                    <a:ea typeface="Optimistic Text"/>
                    <a:cs typeface="Optimistic Text"/>
                    <a:sym typeface="Optimistic Text"/>
                  </a:endParaRPr>
                </a:p>
              </p:txBody>
            </p:sp>
          </p:grpSp>
          <p:sp>
            <p:nvSpPr>
              <p:cNvPr id="3100" name="Google Shape;3100;g3d1dd17324e_0_1022"/>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spcBef>
                    <a:spcPts val="0"/>
                  </a:spcBef>
                  <a:spcAft>
                    <a:spcPts val="0"/>
                  </a:spcAft>
                  <a:buNone/>
                </a:pPr>
                <a:endParaRPr sz="3600">
                  <a:solidFill>
                    <a:srgbClr val="000000"/>
                  </a:solidFill>
                  <a:latin typeface="Optimistic Text"/>
                  <a:ea typeface="Optimistic Text"/>
                  <a:cs typeface="Optimistic Text"/>
                  <a:sym typeface="Optimistic Text"/>
                </a:endParaRPr>
              </a:p>
            </p:txBody>
          </p:sp>
        </p:grpSp>
      </p:grpSp>
      <p:sp>
        <p:nvSpPr>
          <p:cNvPr id="3101" name="Google Shape;3101;g3d1dd17324e_0_1022"/>
          <p:cNvSpPr txBox="1">
            <a:spLocks noGrp="1"/>
          </p:cNvSpPr>
          <p:nvPr>
            <p:ph type="sldNum" idx="12"/>
          </p:nvPr>
        </p:nvSpPr>
        <p:spPr>
          <a:xfrm>
            <a:off x="16338800" y="9546950"/>
            <a:ext cx="1191600" cy="235800"/>
          </a:xfrm>
          <a:prstGeom prst="rect">
            <a:avLst/>
          </a:prstGeom>
          <a:noFill/>
          <a:ln>
            <a:noFill/>
          </a:ln>
        </p:spPr>
        <p:txBody>
          <a:bodyPr spcFirstLastPara="1" wrap="square" lIns="0" tIns="0" rIns="0" bIns="0" anchor="ctr" anchorCtr="0">
            <a:noAutofit/>
          </a:bodyPr>
          <a:lstStyle>
            <a:lvl1pPr lvl="0" algn="r">
              <a:buNone/>
              <a:defRPr sz="1400">
                <a:solidFill>
                  <a:schemeClr val="dk1"/>
                </a:solidFill>
                <a:latin typeface="Optimistic Text"/>
                <a:ea typeface="Optimistic Text"/>
                <a:cs typeface="Optimistic Text"/>
                <a:sym typeface="Optimistic Text"/>
              </a:defRPr>
            </a:lvl1pPr>
            <a:lvl2pPr lvl="1" algn="r">
              <a:buNone/>
              <a:defRPr sz="1400">
                <a:solidFill>
                  <a:schemeClr val="dk1"/>
                </a:solidFill>
                <a:latin typeface="Optimistic Text"/>
                <a:ea typeface="Optimistic Text"/>
                <a:cs typeface="Optimistic Text"/>
                <a:sym typeface="Optimistic Text"/>
              </a:defRPr>
            </a:lvl2pPr>
            <a:lvl3pPr lvl="2" algn="r">
              <a:buNone/>
              <a:defRPr sz="1400">
                <a:solidFill>
                  <a:schemeClr val="dk1"/>
                </a:solidFill>
                <a:latin typeface="Optimistic Text"/>
                <a:ea typeface="Optimistic Text"/>
                <a:cs typeface="Optimistic Text"/>
                <a:sym typeface="Optimistic Text"/>
              </a:defRPr>
            </a:lvl3pPr>
            <a:lvl4pPr lvl="3" algn="r">
              <a:buNone/>
              <a:defRPr sz="1400">
                <a:solidFill>
                  <a:schemeClr val="dk1"/>
                </a:solidFill>
                <a:latin typeface="Optimistic Text"/>
                <a:ea typeface="Optimistic Text"/>
                <a:cs typeface="Optimistic Text"/>
                <a:sym typeface="Optimistic Text"/>
              </a:defRPr>
            </a:lvl4pPr>
            <a:lvl5pPr lvl="4" algn="r">
              <a:buNone/>
              <a:defRPr sz="1400">
                <a:solidFill>
                  <a:schemeClr val="dk1"/>
                </a:solidFill>
                <a:latin typeface="Optimistic Text"/>
                <a:ea typeface="Optimistic Text"/>
                <a:cs typeface="Optimistic Text"/>
                <a:sym typeface="Optimistic Text"/>
              </a:defRPr>
            </a:lvl5pPr>
            <a:lvl6pPr lvl="5" algn="r">
              <a:buNone/>
              <a:defRPr sz="1400">
                <a:solidFill>
                  <a:schemeClr val="dk1"/>
                </a:solidFill>
                <a:latin typeface="Optimistic Text"/>
                <a:ea typeface="Optimistic Text"/>
                <a:cs typeface="Optimistic Text"/>
                <a:sym typeface="Optimistic Text"/>
              </a:defRPr>
            </a:lvl6pPr>
            <a:lvl7pPr lvl="6" algn="r">
              <a:buNone/>
              <a:defRPr sz="1400">
                <a:solidFill>
                  <a:schemeClr val="dk1"/>
                </a:solidFill>
                <a:latin typeface="Optimistic Text"/>
                <a:ea typeface="Optimistic Text"/>
                <a:cs typeface="Optimistic Text"/>
                <a:sym typeface="Optimistic Text"/>
              </a:defRPr>
            </a:lvl7pPr>
            <a:lvl8pPr lvl="7" algn="r">
              <a:buNone/>
              <a:defRPr sz="1400">
                <a:solidFill>
                  <a:schemeClr val="dk1"/>
                </a:solidFill>
                <a:latin typeface="Optimistic Text"/>
                <a:ea typeface="Optimistic Text"/>
                <a:cs typeface="Optimistic Text"/>
                <a:sym typeface="Optimistic Text"/>
              </a:defRPr>
            </a:lvl8pPr>
            <a:lvl9pPr lvl="8" algn="r">
              <a:buNone/>
              <a:defRPr sz="1400">
                <a:solidFill>
                  <a:schemeClr val="dk1"/>
                </a:solidFill>
                <a:latin typeface="Optimistic Text"/>
                <a:ea typeface="Optimistic Text"/>
                <a:cs typeface="Optimistic Text"/>
                <a:sym typeface="Optimistic Tex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22_Text (Two-Thirds)">
  <p:cSld name="TITLE_AND_BODY_1_1">
    <p:spTree>
      <p:nvGrpSpPr>
        <p:cNvPr id="1" name="Shape 3103"/>
        <p:cNvGrpSpPr/>
        <p:nvPr/>
      </p:nvGrpSpPr>
      <p:grpSpPr>
        <a:xfrm>
          <a:off x="0" y="0"/>
          <a:ext cx="0" cy="0"/>
          <a:chOff x="0" y="0"/>
          <a:chExt cx="0" cy="0"/>
        </a:xfrm>
      </p:grpSpPr>
      <p:sp>
        <p:nvSpPr>
          <p:cNvPr id="3104" name="Google Shape;3104;g3d1dd17324e_0_1040"/>
          <p:cNvSpPr txBox="1">
            <a:spLocks noGrp="1"/>
          </p:cNvSpPr>
          <p:nvPr>
            <p:ph type="subTitle" idx="1"/>
          </p:nvPr>
        </p:nvSpPr>
        <p:spPr>
          <a:xfrm>
            <a:off x="699525" y="699525"/>
            <a:ext cx="7745400" cy="347400"/>
          </a:xfrm>
          <a:prstGeom prst="rect">
            <a:avLst/>
          </a:prstGeom>
        </p:spPr>
        <p:txBody>
          <a:bodyPr spcFirstLastPara="1" wrap="square" lIns="0" tIns="0" rIns="0" bIns="0" anchor="t" anchorCtr="0">
            <a:normAutofit/>
          </a:bodyPr>
          <a:lstStyle>
            <a:lvl1pPr marL="0" marR="0" lvl="0" indent="0" algn="l">
              <a:lnSpc>
                <a:spcPct val="120000"/>
              </a:lnSpc>
              <a:spcBef>
                <a:spcPts val="0"/>
              </a:spcBef>
              <a:spcAft>
                <a:spcPts val="0"/>
              </a:spcAft>
              <a:buNone/>
              <a:defRPr sz="1800"/>
            </a:lvl1pPr>
            <a:lvl2pPr lvl="1">
              <a:lnSpc>
                <a:spcPct val="120000"/>
              </a:lnSpc>
              <a:spcBef>
                <a:spcPts val="1500"/>
              </a:spcBef>
              <a:spcAft>
                <a:spcPts val="0"/>
              </a:spcAft>
              <a:buNone/>
              <a:defRPr sz="1800"/>
            </a:lvl2pPr>
            <a:lvl3pPr lvl="2">
              <a:lnSpc>
                <a:spcPct val="120000"/>
              </a:lnSpc>
              <a:spcBef>
                <a:spcPts val="1500"/>
              </a:spcBef>
              <a:spcAft>
                <a:spcPts val="0"/>
              </a:spcAft>
              <a:buNone/>
              <a:defRPr sz="1800"/>
            </a:lvl3pPr>
            <a:lvl4pPr lvl="3">
              <a:lnSpc>
                <a:spcPct val="120000"/>
              </a:lnSpc>
              <a:spcBef>
                <a:spcPts val="1500"/>
              </a:spcBef>
              <a:spcAft>
                <a:spcPts val="0"/>
              </a:spcAft>
              <a:buNone/>
              <a:defRPr sz="1800"/>
            </a:lvl4pPr>
            <a:lvl5pPr lvl="4">
              <a:lnSpc>
                <a:spcPct val="120000"/>
              </a:lnSpc>
              <a:spcBef>
                <a:spcPts val="1500"/>
              </a:spcBef>
              <a:spcAft>
                <a:spcPts val="0"/>
              </a:spcAft>
              <a:buNone/>
              <a:defRPr sz="1800"/>
            </a:lvl5pPr>
            <a:lvl6pPr lvl="5">
              <a:lnSpc>
                <a:spcPct val="120000"/>
              </a:lnSpc>
              <a:spcBef>
                <a:spcPts val="1500"/>
              </a:spcBef>
              <a:spcAft>
                <a:spcPts val="0"/>
              </a:spcAft>
              <a:buNone/>
              <a:defRPr sz="1800"/>
            </a:lvl6pPr>
            <a:lvl7pPr lvl="6">
              <a:lnSpc>
                <a:spcPct val="120000"/>
              </a:lnSpc>
              <a:spcBef>
                <a:spcPts val="1500"/>
              </a:spcBef>
              <a:spcAft>
                <a:spcPts val="0"/>
              </a:spcAft>
              <a:buNone/>
              <a:defRPr sz="1800"/>
            </a:lvl7pPr>
            <a:lvl8pPr lvl="7">
              <a:lnSpc>
                <a:spcPct val="120000"/>
              </a:lnSpc>
              <a:spcBef>
                <a:spcPts val="1500"/>
              </a:spcBef>
              <a:spcAft>
                <a:spcPts val="0"/>
              </a:spcAft>
              <a:buNone/>
              <a:defRPr sz="1800"/>
            </a:lvl8pPr>
            <a:lvl9pPr lvl="8">
              <a:lnSpc>
                <a:spcPct val="120000"/>
              </a:lnSpc>
              <a:spcBef>
                <a:spcPts val="1500"/>
              </a:spcBef>
              <a:spcAft>
                <a:spcPts val="0"/>
              </a:spcAft>
              <a:buNone/>
              <a:defRPr sz="1800"/>
            </a:lvl9pPr>
          </a:lstStyle>
          <a:p>
            <a:endParaRPr/>
          </a:p>
        </p:txBody>
      </p:sp>
      <p:sp>
        <p:nvSpPr>
          <p:cNvPr id="3105" name="Google Shape;3105;g3d1dd17324e_0_1040"/>
          <p:cNvSpPr txBox="1">
            <a:spLocks noGrp="1"/>
          </p:cNvSpPr>
          <p:nvPr>
            <p:ph type="title"/>
          </p:nvPr>
        </p:nvSpPr>
        <p:spPr>
          <a:xfrm>
            <a:off x="699525" y="2651750"/>
            <a:ext cx="10561200" cy="1710000"/>
          </a:xfrm>
          <a:prstGeom prst="rect">
            <a:avLst/>
          </a:prstGeom>
        </p:spPr>
        <p:txBody>
          <a:bodyPr spcFirstLastPara="1" wrap="square" lIns="0" tIns="0" rIns="0" bIns="0" anchor="b" anchorCtr="0">
            <a:noAutofit/>
          </a:bodyPr>
          <a:lstStyle>
            <a:lvl1pPr lvl="0">
              <a:spcBef>
                <a:spcPts val="0"/>
              </a:spcBef>
              <a:spcAft>
                <a:spcPts val="0"/>
              </a:spcAft>
              <a:buSzPts val="88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106" name="Google Shape;3106;g3d1dd17324e_0_1040"/>
          <p:cNvSpPr txBox="1">
            <a:spLocks noGrp="1"/>
          </p:cNvSpPr>
          <p:nvPr>
            <p:ph type="body" idx="2"/>
          </p:nvPr>
        </p:nvSpPr>
        <p:spPr>
          <a:xfrm>
            <a:off x="699525" y="4969750"/>
            <a:ext cx="10561200" cy="4617600"/>
          </a:xfrm>
          <a:prstGeom prst="rect">
            <a:avLst/>
          </a:prstGeom>
        </p:spPr>
        <p:txBody>
          <a:bodyPr spcFirstLastPara="1" wrap="square" lIns="68575" tIns="34275" rIns="68575" bIns="34275" anchor="t" anchorCtr="0">
            <a:normAutofit/>
          </a:bodyPr>
          <a:lstStyle>
            <a:lvl1pPr marL="457200" lvl="0" indent="-228600">
              <a:spcBef>
                <a:spcPts val="1500"/>
              </a:spcBef>
              <a:spcAft>
                <a:spcPts val="0"/>
              </a:spcAft>
              <a:buSzPts val="5900"/>
              <a:buNone/>
              <a:defRPr/>
            </a:lvl1pPr>
            <a:lvl2pPr marL="914400" lvl="1" indent="-228600">
              <a:spcBef>
                <a:spcPts val="800"/>
              </a:spcBef>
              <a:spcAft>
                <a:spcPts val="0"/>
              </a:spcAft>
              <a:buSzPts val="5900"/>
              <a:buNone/>
              <a:defRPr/>
            </a:lvl2pPr>
            <a:lvl3pPr marL="1371600" lvl="2" indent="-228600">
              <a:spcBef>
                <a:spcPts val="800"/>
              </a:spcBef>
              <a:spcAft>
                <a:spcPts val="0"/>
              </a:spcAft>
              <a:buSzPts val="5900"/>
              <a:buNone/>
              <a:defRPr/>
            </a:lvl3pPr>
            <a:lvl4pPr marL="1828800" lvl="3" indent="-228600">
              <a:spcBef>
                <a:spcPts val="800"/>
              </a:spcBef>
              <a:spcAft>
                <a:spcPts val="0"/>
              </a:spcAft>
              <a:buSzPts val="5900"/>
              <a:buNone/>
              <a:defRPr/>
            </a:lvl4pPr>
            <a:lvl5pPr marL="2286000" lvl="4" indent="-228600">
              <a:spcBef>
                <a:spcPts val="800"/>
              </a:spcBef>
              <a:spcAft>
                <a:spcPts val="0"/>
              </a:spcAft>
              <a:buSzPts val="5900"/>
              <a:buNone/>
              <a:defRPr/>
            </a:lvl5pPr>
            <a:lvl6pPr marL="2743200" lvl="5" indent="-400050">
              <a:spcBef>
                <a:spcPts val="800"/>
              </a:spcBef>
              <a:spcAft>
                <a:spcPts val="0"/>
              </a:spcAft>
              <a:buSzPts val="2700"/>
              <a:buChar char="•"/>
              <a:defRPr/>
            </a:lvl6pPr>
            <a:lvl7pPr marL="3200400" lvl="6" indent="-400050">
              <a:spcBef>
                <a:spcPts val="800"/>
              </a:spcBef>
              <a:spcAft>
                <a:spcPts val="0"/>
              </a:spcAft>
              <a:buSzPts val="2700"/>
              <a:buChar char="•"/>
              <a:defRPr/>
            </a:lvl7pPr>
            <a:lvl8pPr marL="3657600" lvl="7" indent="-400050">
              <a:spcBef>
                <a:spcPts val="800"/>
              </a:spcBef>
              <a:spcAft>
                <a:spcPts val="0"/>
              </a:spcAft>
              <a:buSzPts val="2700"/>
              <a:buChar char="•"/>
              <a:defRPr/>
            </a:lvl8pPr>
            <a:lvl9pPr marL="4114800" lvl="8" indent="-400050">
              <a:spcBef>
                <a:spcPts val="800"/>
              </a:spcBef>
              <a:spcAft>
                <a:spcPts val="0"/>
              </a:spcAft>
              <a:buSzPts val="2700"/>
              <a:buChar char="•"/>
              <a:defRPr/>
            </a:lvl9pPr>
          </a:lstStyle>
          <a:p>
            <a:endParaRP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matchingName="Title slide 2">
  <p:cSld name="TITLE_12">
    <p:spTree>
      <p:nvGrpSpPr>
        <p:cNvPr id="1" name="Shape 3107"/>
        <p:cNvGrpSpPr/>
        <p:nvPr/>
      </p:nvGrpSpPr>
      <p:grpSpPr>
        <a:xfrm>
          <a:off x="0" y="0"/>
          <a:ext cx="0" cy="0"/>
          <a:chOff x="0" y="0"/>
          <a:chExt cx="0" cy="0"/>
        </a:xfrm>
      </p:grpSpPr>
      <p:sp>
        <p:nvSpPr>
          <p:cNvPr id="3108" name="Google Shape;3108;g3d1dd17324e_0_1044"/>
          <p:cNvSpPr txBox="1">
            <a:spLocks noGrp="1"/>
          </p:cNvSpPr>
          <p:nvPr>
            <p:ph type="sldNum" idx="12"/>
          </p:nvPr>
        </p:nvSpPr>
        <p:spPr>
          <a:xfrm>
            <a:off x="16949550" y="9144000"/>
            <a:ext cx="805200" cy="558600"/>
          </a:xfrm>
          <a:prstGeom prst="rect">
            <a:avLst/>
          </a:prstGeom>
          <a:noFill/>
          <a:ln>
            <a:noFill/>
          </a:ln>
        </p:spPr>
        <p:txBody>
          <a:bodyPr spcFirstLastPara="1" wrap="square" lIns="182850" tIns="182850" rIns="182850" bIns="182850" anchor="ctr" anchorCtr="0">
            <a:noAutofit/>
          </a:bodyPr>
          <a:lstStyle>
            <a:lvl1pPr lvl="0">
              <a:buNone/>
              <a:defRPr sz="2800">
                <a:latin typeface="Helvetica Neue"/>
                <a:ea typeface="Helvetica Neue"/>
                <a:cs typeface="Helvetica Neue"/>
                <a:sym typeface="Helvetica Neue"/>
              </a:defRPr>
            </a:lvl1pPr>
            <a:lvl2pPr lvl="1">
              <a:buNone/>
              <a:defRPr sz="2800">
                <a:latin typeface="Helvetica Neue"/>
                <a:ea typeface="Helvetica Neue"/>
                <a:cs typeface="Helvetica Neue"/>
                <a:sym typeface="Helvetica Neue"/>
              </a:defRPr>
            </a:lvl2pPr>
            <a:lvl3pPr lvl="2">
              <a:buNone/>
              <a:defRPr sz="2800">
                <a:latin typeface="Helvetica Neue"/>
                <a:ea typeface="Helvetica Neue"/>
                <a:cs typeface="Helvetica Neue"/>
                <a:sym typeface="Helvetica Neue"/>
              </a:defRPr>
            </a:lvl3pPr>
            <a:lvl4pPr lvl="3">
              <a:buNone/>
              <a:defRPr sz="2800">
                <a:latin typeface="Helvetica Neue"/>
                <a:ea typeface="Helvetica Neue"/>
                <a:cs typeface="Helvetica Neue"/>
                <a:sym typeface="Helvetica Neue"/>
              </a:defRPr>
            </a:lvl4pPr>
            <a:lvl5pPr lvl="4">
              <a:buNone/>
              <a:defRPr sz="2800">
                <a:latin typeface="Helvetica Neue"/>
                <a:ea typeface="Helvetica Neue"/>
                <a:cs typeface="Helvetica Neue"/>
                <a:sym typeface="Helvetica Neue"/>
              </a:defRPr>
            </a:lvl5pPr>
            <a:lvl6pPr lvl="5">
              <a:buNone/>
              <a:defRPr sz="2800">
                <a:latin typeface="Helvetica Neue"/>
                <a:ea typeface="Helvetica Neue"/>
                <a:cs typeface="Helvetica Neue"/>
                <a:sym typeface="Helvetica Neue"/>
              </a:defRPr>
            </a:lvl6pPr>
            <a:lvl7pPr lvl="6">
              <a:buNone/>
              <a:defRPr sz="2800">
                <a:latin typeface="Helvetica Neue"/>
                <a:ea typeface="Helvetica Neue"/>
                <a:cs typeface="Helvetica Neue"/>
                <a:sym typeface="Helvetica Neue"/>
              </a:defRPr>
            </a:lvl7pPr>
            <a:lvl8pPr lvl="7">
              <a:buNone/>
              <a:defRPr sz="2800">
                <a:latin typeface="Helvetica Neue"/>
                <a:ea typeface="Helvetica Neue"/>
                <a:cs typeface="Helvetica Neue"/>
                <a:sym typeface="Helvetica Neue"/>
              </a:defRPr>
            </a:lvl8pPr>
            <a:lvl9pPr lvl="8">
              <a:buNone/>
              <a:defRPr sz="2800">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3_Text (Two-Thirds)">
  <p:cSld name="TITLE_AND_BODY_1_1_2">
    <p:spTree>
      <p:nvGrpSpPr>
        <p:cNvPr id="1" name="Shape 318"/>
        <p:cNvGrpSpPr/>
        <p:nvPr/>
      </p:nvGrpSpPr>
      <p:grpSpPr>
        <a:xfrm>
          <a:off x="0" y="0"/>
          <a:ext cx="0" cy="0"/>
          <a:chOff x="0" y="0"/>
          <a:chExt cx="0" cy="0"/>
        </a:xfrm>
      </p:grpSpPr>
      <p:sp>
        <p:nvSpPr>
          <p:cNvPr id="319" name="Google Shape;319;p168"/>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0" name="Google Shape;320;p168"/>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21" name="Google Shape;321;p168"/>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2" name="Google Shape;322;p168"/>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4_Agenda">
  <p:cSld name="SECTION_HEADER_2_2">
    <p:spTree>
      <p:nvGrpSpPr>
        <p:cNvPr id="1" name="Shape 55"/>
        <p:cNvGrpSpPr/>
        <p:nvPr/>
      </p:nvGrpSpPr>
      <p:grpSpPr>
        <a:xfrm>
          <a:off x="0" y="0"/>
          <a:ext cx="0" cy="0"/>
          <a:chOff x="0" y="0"/>
          <a:chExt cx="0" cy="0"/>
        </a:xfrm>
      </p:grpSpPr>
      <p:sp>
        <p:nvSpPr>
          <p:cNvPr id="56" name="Google Shape;56;p133"/>
          <p:cNvSpPr txBox="1">
            <a:spLocks noGrp="1"/>
          </p:cNvSpPr>
          <p:nvPr>
            <p:ph type="body" idx="1"/>
          </p:nvPr>
        </p:nvSpPr>
        <p:spPr>
          <a:xfrm>
            <a:off x="9852650" y="2743200"/>
            <a:ext cx="7735800" cy="6844200"/>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400"/>
              </a:spcBef>
              <a:spcAft>
                <a:spcPts val="0"/>
              </a:spcAft>
              <a:buSzPts val="2700"/>
              <a:buNone/>
              <a:defRPr sz="2700"/>
            </a:lvl1pPr>
            <a:lvl2pPr marL="914400" lvl="1" indent="-400050" algn="l">
              <a:lnSpc>
                <a:spcPct val="115000"/>
              </a:lnSpc>
              <a:spcBef>
                <a:spcPts val="400"/>
              </a:spcBef>
              <a:spcAft>
                <a:spcPts val="0"/>
              </a:spcAft>
              <a:buSzPts val="2700"/>
              <a:buAutoNum type="alphaLcPeriod"/>
              <a:defRPr sz="2700"/>
            </a:lvl2pPr>
            <a:lvl3pPr marL="1371600" lvl="2" indent="-400050" algn="l">
              <a:lnSpc>
                <a:spcPct val="115000"/>
              </a:lnSpc>
              <a:spcBef>
                <a:spcPts val="1800"/>
              </a:spcBef>
              <a:spcAft>
                <a:spcPts val="0"/>
              </a:spcAft>
              <a:buSzPts val="2700"/>
              <a:buAutoNum type="romanLcPeriod"/>
              <a:defRPr sz="2700"/>
            </a:lvl3pPr>
            <a:lvl4pPr marL="1828800" lvl="3" indent="-400050" algn="l">
              <a:lnSpc>
                <a:spcPct val="115000"/>
              </a:lnSpc>
              <a:spcBef>
                <a:spcPts val="1800"/>
              </a:spcBef>
              <a:spcAft>
                <a:spcPts val="0"/>
              </a:spcAft>
              <a:buSzPts val="2700"/>
              <a:buAutoNum type="arabicPeriod"/>
              <a:defRPr sz="2700"/>
            </a:lvl4pPr>
            <a:lvl5pPr marL="2286000" lvl="4" indent="-400050" algn="l">
              <a:lnSpc>
                <a:spcPct val="115000"/>
              </a:lnSpc>
              <a:spcBef>
                <a:spcPts val="1800"/>
              </a:spcBef>
              <a:spcAft>
                <a:spcPts val="0"/>
              </a:spcAft>
              <a:buSzPts val="2700"/>
              <a:buAutoNum type="alphaLcPeriod"/>
              <a:defRPr sz="2700"/>
            </a:lvl5pPr>
            <a:lvl6pPr marL="2743200" lvl="5" indent="-400050" algn="l">
              <a:lnSpc>
                <a:spcPct val="115000"/>
              </a:lnSpc>
              <a:spcBef>
                <a:spcPts val="1800"/>
              </a:spcBef>
              <a:spcAft>
                <a:spcPts val="0"/>
              </a:spcAft>
              <a:buSzPts val="2700"/>
              <a:buAutoNum type="romanLcPeriod"/>
              <a:defRPr sz="2700"/>
            </a:lvl6pPr>
            <a:lvl7pPr marL="3200400" lvl="6" indent="-400050" algn="l">
              <a:lnSpc>
                <a:spcPct val="115000"/>
              </a:lnSpc>
              <a:spcBef>
                <a:spcPts val="1800"/>
              </a:spcBef>
              <a:spcAft>
                <a:spcPts val="0"/>
              </a:spcAft>
              <a:buSzPts val="2700"/>
              <a:buAutoNum type="arabicPeriod"/>
              <a:defRPr sz="2700"/>
            </a:lvl7pPr>
            <a:lvl8pPr marL="3657600" lvl="7" indent="-400050" algn="l">
              <a:lnSpc>
                <a:spcPct val="115000"/>
              </a:lnSpc>
              <a:spcBef>
                <a:spcPts val="1800"/>
              </a:spcBef>
              <a:spcAft>
                <a:spcPts val="0"/>
              </a:spcAft>
              <a:buSzPts val="2700"/>
              <a:buAutoNum type="alphaLcPeriod"/>
              <a:defRPr sz="2700"/>
            </a:lvl8pPr>
            <a:lvl9pPr marL="4114800" lvl="8" indent="-400050" algn="l">
              <a:lnSpc>
                <a:spcPct val="115000"/>
              </a:lnSpc>
              <a:spcBef>
                <a:spcPts val="1800"/>
              </a:spcBef>
              <a:spcAft>
                <a:spcPts val="1800"/>
              </a:spcAft>
              <a:buSzPts val="2700"/>
              <a:buAutoNum type="romanLcPeriod"/>
              <a:defRPr sz="2700"/>
            </a:lvl9pPr>
          </a:lstStyle>
          <a:p>
            <a:endParaRPr/>
          </a:p>
        </p:txBody>
      </p:sp>
      <p:sp>
        <p:nvSpPr>
          <p:cNvPr id="57" name="Google Shape;57;p133"/>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58" name="Google Shape;58;p133"/>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9" name="Google Shape;59;p133"/>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6_Text (Half)">
  <p:cSld name="TITLE_AND_BODY_2_4">
    <p:spTree>
      <p:nvGrpSpPr>
        <p:cNvPr id="1" name="Shape 323"/>
        <p:cNvGrpSpPr/>
        <p:nvPr/>
      </p:nvGrpSpPr>
      <p:grpSpPr>
        <a:xfrm>
          <a:off x="0" y="0"/>
          <a:ext cx="0" cy="0"/>
          <a:chOff x="0" y="0"/>
          <a:chExt cx="0" cy="0"/>
        </a:xfrm>
      </p:grpSpPr>
      <p:sp>
        <p:nvSpPr>
          <p:cNvPr id="324" name="Google Shape;324;p169"/>
          <p:cNvSpPr txBox="1">
            <a:spLocks noGrp="1"/>
          </p:cNvSpPr>
          <p:nvPr>
            <p:ph type="title"/>
          </p:nvPr>
        </p:nvSpPr>
        <p:spPr>
          <a:xfrm>
            <a:off x="699525" y="2651750"/>
            <a:ext cx="77451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25" name="Google Shape;325;p169"/>
          <p:cNvSpPr txBox="1">
            <a:spLocks noGrp="1"/>
          </p:cNvSpPr>
          <p:nvPr>
            <p:ph type="body" idx="1"/>
          </p:nvPr>
        </p:nvSpPr>
        <p:spPr>
          <a:xfrm>
            <a:off x="699525" y="4969750"/>
            <a:ext cx="77451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6" name="Google Shape;326;p169"/>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7" name="Google Shape;327;p16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9_Text (Third)">
  <p:cSld name="TITLE_AND_BODY_2_1_2">
    <p:spTree>
      <p:nvGrpSpPr>
        <p:cNvPr id="1" name="Shape 328"/>
        <p:cNvGrpSpPr/>
        <p:nvPr/>
      </p:nvGrpSpPr>
      <p:grpSpPr>
        <a:xfrm>
          <a:off x="0" y="0"/>
          <a:ext cx="0" cy="0"/>
          <a:chOff x="0" y="0"/>
          <a:chExt cx="0" cy="0"/>
        </a:xfrm>
      </p:grpSpPr>
      <p:sp>
        <p:nvSpPr>
          <p:cNvPr id="329" name="Google Shape;329;p170"/>
          <p:cNvSpPr txBox="1">
            <a:spLocks noGrp="1"/>
          </p:cNvSpPr>
          <p:nvPr>
            <p:ph type="title"/>
          </p:nvPr>
        </p:nvSpPr>
        <p:spPr>
          <a:xfrm>
            <a:off x="699525" y="2651750"/>
            <a:ext cx="49287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30" name="Google Shape;330;p170"/>
          <p:cNvSpPr txBox="1">
            <a:spLocks noGrp="1"/>
          </p:cNvSpPr>
          <p:nvPr>
            <p:ph type="body" idx="1"/>
          </p:nvPr>
        </p:nvSpPr>
        <p:spPr>
          <a:xfrm>
            <a:off x="699525" y="5843023"/>
            <a:ext cx="49287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31" name="Google Shape;331;p170"/>
          <p:cNvSpPr txBox="1">
            <a:spLocks noGrp="1"/>
          </p:cNvSpPr>
          <p:nvPr>
            <p:ph type="subTitle" idx="2"/>
          </p:nvPr>
        </p:nvSpPr>
        <p:spPr>
          <a:xfrm>
            <a:off x="699525"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32" name="Google Shape;332;p17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2_Columns (Two)">
  <p:cSld name="TITLE_AND_BODY_2_2_2">
    <p:spTree>
      <p:nvGrpSpPr>
        <p:cNvPr id="1" name="Shape 333"/>
        <p:cNvGrpSpPr/>
        <p:nvPr/>
      </p:nvGrpSpPr>
      <p:grpSpPr>
        <a:xfrm>
          <a:off x="0" y="0"/>
          <a:ext cx="0" cy="0"/>
          <a:chOff x="0" y="0"/>
          <a:chExt cx="0" cy="0"/>
        </a:xfrm>
      </p:grpSpPr>
      <p:sp>
        <p:nvSpPr>
          <p:cNvPr id="334" name="Google Shape;334;p171"/>
          <p:cNvSpPr txBox="1">
            <a:spLocks noGrp="1"/>
          </p:cNvSpPr>
          <p:nvPr>
            <p:ph type="title"/>
          </p:nvPr>
        </p:nvSpPr>
        <p:spPr>
          <a:xfrm>
            <a:off x="140360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35" name="Google Shape;335;p171"/>
          <p:cNvSpPr txBox="1">
            <a:spLocks noGrp="1"/>
          </p:cNvSpPr>
          <p:nvPr>
            <p:ph type="body" idx="1"/>
          </p:nvPr>
        </p:nvSpPr>
        <p:spPr>
          <a:xfrm>
            <a:off x="140360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36" name="Google Shape;336;p171"/>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37" name="Google Shape;337;p171"/>
          <p:cNvSpPr txBox="1">
            <a:spLocks noGrp="1"/>
          </p:cNvSpPr>
          <p:nvPr>
            <p:ph type="title" idx="3"/>
          </p:nvPr>
        </p:nvSpPr>
        <p:spPr>
          <a:xfrm>
            <a:off x="1055675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38" name="Google Shape;338;p171"/>
          <p:cNvSpPr txBox="1">
            <a:spLocks noGrp="1"/>
          </p:cNvSpPr>
          <p:nvPr>
            <p:ph type="body" idx="4"/>
          </p:nvPr>
        </p:nvSpPr>
        <p:spPr>
          <a:xfrm>
            <a:off x="1055675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39" name="Google Shape;339;p17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5_Columns (Three)">
  <p:cSld name="TITLE_AND_BODY_2_2_1_3">
    <p:spTree>
      <p:nvGrpSpPr>
        <p:cNvPr id="1" name="Shape 340"/>
        <p:cNvGrpSpPr/>
        <p:nvPr/>
      </p:nvGrpSpPr>
      <p:grpSpPr>
        <a:xfrm>
          <a:off x="0" y="0"/>
          <a:ext cx="0" cy="0"/>
          <a:chOff x="0" y="0"/>
          <a:chExt cx="0" cy="0"/>
        </a:xfrm>
      </p:grpSpPr>
      <p:sp>
        <p:nvSpPr>
          <p:cNvPr id="341" name="Google Shape;341;p172"/>
          <p:cNvSpPr txBox="1">
            <a:spLocks noGrp="1"/>
          </p:cNvSpPr>
          <p:nvPr>
            <p:ph type="title"/>
          </p:nvPr>
        </p:nvSpPr>
        <p:spPr>
          <a:xfrm>
            <a:off x="140357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42" name="Google Shape;342;p172"/>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43" name="Google Shape;343;p172"/>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44" name="Google Shape;344;p172"/>
          <p:cNvSpPr txBox="1">
            <a:spLocks noGrp="1"/>
          </p:cNvSpPr>
          <p:nvPr>
            <p:ph type="title" idx="3"/>
          </p:nvPr>
        </p:nvSpPr>
        <p:spPr>
          <a:xfrm>
            <a:off x="7036300"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45" name="Google Shape;345;p172"/>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46" name="Google Shape;346;p172"/>
          <p:cNvSpPr txBox="1">
            <a:spLocks noGrp="1"/>
          </p:cNvSpPr>
          <p:nvPr>
            <p:ph type="title" idx="5"/>
          </p:nvPr>
        </p:nvSpPr>
        <p:spPr>
          <a:xfrm>
            <a:off x="1266902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47" name="Google Shape;347;p172"/>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48" name="Google Shape;348;p17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8_Columns (Four)">
  <p:cSld name="TITLE_AND_BODY_2_2_1_1_1">
    <p:spTree>
      <p:nvGrpSpPr>
        <p:cNvPr id="1" name="Shape 349"/>
        <p:cNvGrpSpPr/>
        <p:nvPr/>
      </p:nvGrpSpPr>
      <p:grpSpPr>
        <a:xfrm>
          <a:off x="0" y="0"/>
          <a:ext cx="0" cy="0"/>
          <a:chOff x="0" y="0"/>
          <a:chExt cx="0" cy="0"/>
        </a:xfrm>
      </p:grpSpPr>
      <p:sp>
        <p:nvSpPr>
          <p:cNvPr id="350" name="Google Shape;350;p173"/>
          <p:cNvSpPr txBox="1">
            <a:spLocks noGrp="1"/>
          </p:cNvSpPr>
          <p:nvPr>
            <p:ph type="title"/>
          </p:nvPr>
        </p:nvSpPr>
        <p:spPr>
          <a:xfrm>
            <a:off x="14035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51" name="Google Shape;351;p173"/>
          <p:cNvSpPr txBox="1">
            <a:spLocks noGrp="1"/>
          </p:cNvSpPr>
          <p:nvPr>
            <p:ph type="body" idx="1"/>
          </p:nvPr>
        </p:nvSpPr>
        <p:spPr>
          <a:xfrm>
            <a:off x="14035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52" name="Google Shape;352;p173"/>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53" name="Google Shape;353;p173"/>
          <p:cNvSpPr txBox="1">
            <a:spLocks noGrp="1"/>
          </p:cNvSpPr>
          <p:nvPr>
            <p:ph type="title" idx="3"/>
          </p:nvPr>
        </p:nvSpPr>
        <p:spPr>
          <a:xfrm>
            <a:off x="5628100"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54" name="Google Shape;354;p173"/>
          <p:cNvSpPr txBox="1">
            <a:spLocks noGrp="1"/>
          </p:cNvSpPr>
          <p:nvPr>
            <p:ph type="body" idx="4"/>
          </p:nvPr>
        </p:nvSpPr>
        <p:spPr>
          <a:xfrm>
            <a:off x="5628100"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55" name="Google Shape;355;p173"/>
          <p:cNvSpPr txBox="1">
            <a:spLocks noGrp="1"/>
          </p:cNvSpPr>
          <p:nvPr>
            <p:ph type="title" idx="5"/>
          </p:nvPr>
        </p:nvSpPr>
        <p:spPr>
          <a:xfrm>
            <a:off x="985262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56" name="Google Shape;356;p173"/>
          <p:cNvSpPr txBox="1">
            <a:spLocks noGrp="1"/>
          </p:cNvSpPr>
          <p:nvPr>
            <p:ph type="body" idx="6"/>
          </p:nvPr>
        </p:nvSpPr>
        <p:spPr>
          <a:xfrm>
            <a:off x="985262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57" name="Google Shape;357;p173"/>
          <p:cNvSpPr txBox="1">
            <a:spLocks noGrp="1"/>
          </p:cNvSpPr>
          <p:nvPr>
            <p:ph type="title" idx="7"/>
          </p:nvPr>
        </p:nvSpPr>
        <p:spPr>
          <a:xfrm>
            <a:off x="140771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58" name="Google Shape;358;p173"/>
          <p:cNvSpPr txBox="1">
            <a:spLocks noGrp="1"/>
          </p:cNvSpPr>
          <p:nvPr>
            <p:ph type="body" idx="8"/>
          </p:nvPr>
        </p:nvSpPr>
        <p:spPr>
          <a:xfrm>
            <a:off x="140771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59" name="Google Shape;359;p17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41_Points (Two)">
  <p:cSld name="TITLE_AND_BODY_2_2_1_2_2_1">
    <p:spTree>
      <p:nvGrpSpPr>
        <p:cNvPr id="1" name="Shape 360"/>
        <p:cNvGrpSpPr/>
        <p:nvPr/>
      </p:nvGrpSpPr>
      <p:grpSpPr>
        <a:xfrm>
          <a:off x="0" y="0"/>
          <a:ext cx="0" cy="0"/>
          <a:chOff x="0" y="0"/>
          <a:chExt cx="0" cy="0"/>
        </a:xfrm>
      </p:grpSpPr>
      <p:sp>
        <p:nvSpPr>
          <p:cNvPr id="361" name="Google Shape;361;p174"/>
          <p:cNvSpPr txBox="1">
            <a:spLocks noGrp="1"/>
          </p:cNvSpPr>
          <p:nvPr>
            <p:ph type="title"/>
          </p:nvPr>
        </p:nvSpPr>
        <p:spPr>
          <a:xfrm>
            <a:off x="1403600" y="640994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62" name="Google Shape;362;p174"/>
          <p:cNvSpPr txBox="1">
            <a:spLocks noGrp="1"/>
          </p:cNvSpPr>
          <p:nvPr>
            <p:ph type="body" idx="1"/>
          </p:nvPr>
        </p:nvSpPr>
        <p:spPr>
          <a:xfrm>
            <a:off x="1403600" y="7895900"/>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63" name="Google Shape;363;p174"/>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64" name="Google Shape;364;p174"/>
          <p:cNvSpPr txBox="1">
            <a:spLocks noGrp="1"/>
          </p:cNvSpPr>
          <p:nvPr>
            <p:ph type="title" idx="3"/>
          </p:nvPr>
        </p:nvSpPr>
        <p:spPr>
          <a:xfrm>
            <a:off x="10556725" y="640994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65" name="Google Shape;365;p174"/>
          <p:cNvSpPr txBox="1">
            <a:spLocks noGrp="1"/>
          </p:cNvSpPr>
          <p:nvPr>
            <p:ph type="body" idx="4"/>
          </p:nvPr>
        </p:nvSpPr>
        <p:spPr>
          <a:xfrm>
            <a:off x="10556725" y="7895899"/>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66" name="Google Shape;366;p17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44_Points (Three)">
  <p:cSld name="TITLE_AND_BODY_2_2_1_2_3">
    <p:spTree>
      <p:nvGrpSpPr>
        <p:cNvPr id="1" name="Shape 367"/>
        <p:cNvGrpSpPr/>
        <p:nvPr/>
      </p:nvGrpSpPr>
      <p:grpSpPr>
        <a:xfrm>
          <a:off x="0" y="0"/>
          <a:ext cx="0" cy="0"/>
          <a:chOff x="0" y="0"/>
          <a:chExt cx="0" cy="0"/>
        </a:xfrm>
      </p:grpSpPr>
      <p:sp>
        <p:nvSpPr>
          <p:cNvPr id="368" name="Google Shape;368;p175"/>
          <p:cNvSpPr txBox="1">
            <a:spLocks noGrp="1"/>
          </p:cNvSpPr>
          <p:nvPr>
            <p:ph type="title"/>
          </p:nvPr>
        </p:nvSpPr>
        <p:spPr>
          <a:xfrm>
            <a:off x="104692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369" name="Google Shape;369;p175"/>
          <p:cNvSpPr txBox="1">
            <a:spLocks noGrp="1"/>
          </p:cNvSpPr>
          <p:nvPr>
            <p:ph type="body" idx="1"/>
          </p:nvPr>
        </p:nvSpPr>
        <p:spPr>
          <a:xfrm>
            <a:off x="104692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70" name="Google Shape;370;p175"/>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71" name="Google Shape;371;p175"/>
          <p:cNvSpPr txBox="1">
            <a:spLocks noGrp="1"/>
          </p:cNvSpPr>
          <p:nvPr>
            <p:ph type="title" idx="3"/>
          </p:nvPr>
        </p:nvSpPr>
        <p:spPr>
          <a:xfrm>
            <a:off x="6679650"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372" name="Google Shape;372;p175"/>
          <p:cNvSpPr txBox="1">
            <a:spLocks noGrp="1"/>
          </p:cNvSpPr>
          <p:nvPr>
            <p:ph type="body" idx="4"/>
          </p:nvPr>
        </p:nvSpPr>
        <p:spPr>
          <a:xfrm>
            <a:off x="6679650" y="7271799"/>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73" name="Google Shape;373;p175"/>
          <p:cNvSpPr txBox="1">
            <a:spLocks noGrp="1"/>
          </p:cNvSpPr>
          <p:nvPr>
            <p:ph type="title" idx="5"/>
          </p:nvPr>
        </p:nvSpPr>
        <p:spPr>
          <a:xfrm>
            <a:off x="1231237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374" name="Google Shape;374;p175"/>
          <p:cNvSpPr txBox="1">
            <a:spLocks noGrp="1"/>
          </p:cNvSpPr>
          <p:nvPr>
            <p:ph type="body" idx="6"/>
          </p:nvPr>
        </p:nvSpPr>
        <p:spPr>
          <a:xfrm>
            <a:off x="1231237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75" name="Google Shape;375;p175"/>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7_Points (Four)">
  <p:cSld name="TITLE_AND_BODY_2_2_1_2_1_2">
    <p:spTree>
      <p:nvGrpSpPr>
        <p:cNvPr id="1" name="Shape 376"/>
        <p:cNvGrpSpPr/>
        <p:nvPr/>
      </p:nvGrpSpPr>
      <p:grpSpPr>
        <a:xfrm>
          <a:off x="0" y="0"/>
          <a:ext cx="0" cy="0"/>
          <a:chOff x="0" y="0"/>
          <a:chExt cx="0" cy="0"/>
        </a:xfrm>
      </p:grpSpPr>
      <p:sp>
        <p:nvSpPr>
          <p:cNvPr id="377" name="Google Shape;377;p176"/>
          <p:cNvSpPr txBox="1">
            <a:spLocks noGrp="1"/>
          </p:cNvSpPr>
          <p:nvPr>
            <p:ph type="title"/>
          </p:nvPr>
        </p:nvSpPr>
        <p:spPr>
          <a:xfrm>
            <a:off x="10469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378" name="Google Shape;378;p176"/>
          <p:cNvSpPr txBox="1">
            <a:spLocks noGrp="1"/>
          </p:cNvSpPr>
          <p:nvPr>
            <p:ph type="body" idx="1"/>
          </p:nvPr>
        </p:nvSpPr>
        <p:spPr>
          <a:xfrm>
            <a:off x="10469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79" name="Google Shape;379;p176"/>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80" name="Google Shape;380;p176"/>
          <p:cNvSpPr txBox="1">
            <a:spLocks noGrp="1"/>
          </p:cNvSpPr>
          <p:nvPr>
            <p:ph type="title" idx="3"/>
          </p:nvPr>
        </p:nvSpPr>
        <p:spPr>
          <a:xfrm>
            <a:off x="5271475"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381" name="Google Shape;381;p176"/>
          <p:cNvSpPr txBox="1">
            <a:spLocks noGrp="1"/>
          </p:cNvSpPr>
          <p:nvPr>
            <p:ph type="body" idx="4"/>
          </p:nvPr>
        </p:nvSpPr>
        <p:spPr>
          <a:xfrm>
            <a:off x="5271475"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82" name="Google Shape;382;p176"/>
          <p:cNvSpPr txBox="1">
            <a:spLocks noGrp="1"/>
          </p:cNvSpPr>
          <p:nvPr>
            <p:ph type="title" idx="5"/>
          </p:nvPr>
        </p:nvSpPr>
        <p:spPr>
          <a:xfrm>
            <a:off x="949600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383" name="Google Shape;383;p176"/>
          <p:cNvSpPr txBox="1">
            <a:spLocks noGrp="1"/>
          </p:cNvSpPr>
          <p:nvPr>
            <p:ph type="body" idx="6"/>
          </p:nvPr>
        </p:nvSpPr>
        <p:spPr>
          <a:xfrm>
            <a:off x="949600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84" name="Google Shape;384;p176"/>
          <p:cNvSpPr txBox="1">
            <a:spLocks noGrp="1"/>
          </p:cNvSpPr>
          <p:nvPr>
            <p:ph type="title" idx="7"/>
          </p:nvPr>
        </p:nvSpPr>
        <p:spPr>
          <a:xfrm>
            <a:off x="137205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385" name="Google Shape;385;p176"/>
          <p:cNvSpPr txBox="1">
            <a:spLocks noGrp="1"/>
          </p:cNvSpPr>
          <p:nvPr>
            <p:ph type="body" idx="8"/>
          </p:nvPr>
        </p:nvSpPr>
        <p:spPr>
          <a:xfrm>
            <a:off x="137205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86" name="Google Shape;386;p17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0_Big Stat">
  <p:cSld name="TITLE_1_3">
    <p:spTree>
      <p:nvGrpSpPr>
        <p:cNvPr id="1" name="Shape 387"/>
        <p:cNvGrpSpPr/>
        <p:nvPr/>
      </p:nvGrpSpPr>
      <p:grpSpPr>
        <a:xfrm>
          <a:off x="0" y="0"/>
          <a:ext cx="0" cy="0"/>
          <a:chOff x="0" y="0"/>
          <a:chExt cx="0" cy="0"/>
        </a:xfrm>
      </p:grpSpPr>
      <p:sp>
        <p:nvSpPr>
          <p:cNvPr id="388" name="Google Shape;388;p177"/>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89" name="Google Shape;389;p177"/>
          <p:cNvSpPr txBox="1">
            <a:spLocks noGrp="1"/>
          </p:cNvSpPr>
          <p:nvPr>
            <p:ph type="ctrTitle"/>
          </p:nvPr>
        </p:nvSpPr>
        <p:spPr>
          <a:xfrm>
            <a:off x="1403600" y="3383280"/>
            <a:ext cx="140817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a:endParaRPr/>
          </a:p>
        </p:txBody>
      </p:sp>
      <p:sp>
        <p:nvSpPr>
          <p:cNvPr id="390" name="Google Shape;390;p177"/>
          <p:cNvSpPr txBox="1">
            <a:spLocks noGrp="1"/>
          </p:cNvSpPr>
          <p:nvPr>
            <p:ph type="subTitle" idx="2"/>
          </p:nvPr>
        </p:nvSpPr>
        <p:spPr>
          <a:xfrm>
            <a:off x="1403700" y="5458968"/>
            <a:ext cx="14081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91" name="Google Shape;391;p177"/>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392" name="Google Shape;392;p177"/>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53_Stats (Two)">
  <p:cSld name="TITLE_1_1_2">
    <p:spTree>
      <p:nvGrpSpPr>
        <p:cNvPr id="1" name="Shape 393"/>
        <p:cNvGrpSpPr/>
        <p:nvPr/>
      </p:nvGrpSpPr>
      <p:grpSpPr>
        <a:xfrm>
          <a:off x="0" y="0"/>
          <a:ext cx="0" cy="0"/>
          <a:chOff x="0" y="0"/>
          <a:chExt cx="0" cy="0"/>
        </a:xfrm>
      </p:grpSpPr>
      <p:sp>
        <p:nvSpPr>
          <p:cNvPr id="394" name="Google Shape;394;p178"/>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95" name="Google Shape;395;p178"/>
          <p:cNvSpPr txBox="1">
            <a:spLocks noGrp="1"/>
          </p:cNvSpPr>
          <p:nvPr>
            <p:ph type="ctrTitle"/>
          </p:nvPr>
        </p:nvSpPr>
        <p:spPr>
          <a:xfrm>
            <a:off x="1403600" y="3383275"/>
            <a:ext cx="63369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396" name="Google Shape;396;p178"/>
          <p:cNvSpPr txBox="1">
            <a:spLocks noGrp="1"/>
          </p:cNvSpPr>
          <p:nvPr>
            <p:ph type="subTitle" idx="2"/>
          </p:nvPr>
        </p:nvSpPr>
        <p:spPr>
          <a:xfrm>
            <a:off x="140370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97" name="Google Shape;397;p178"/>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398" name="Google Shape;398;p178"/>
          <p:cNvSpPr txBox="1">
            <a:spLocks noGrp="1"/>
          </p:cNvSpPr>
          <p:nvPr>
            <p:ph type="ctrTitle" idx="4"/>
          </p:nvPr>
        </p:nvSpPr>
        <p:spPr>
          <a:xfrm>
            <a:off x="10556750" y="3383275"/>
            <a:ext cx="63369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399" name="Google Shape;399;p178"/>
          <p:cNvSpPr txBox="1">
            <a:spLocks noGrp="1"/>
          </p:cNvSpPr>
          <p:nvPr>
            <p:ph type="subTitle" idx="5"/>
          </p:nvPr>
        </p:nvSpPr>
        <p:spPr>
          <a:xfrm>
            <a:off x="1055685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00" name="Google Shape;400;p178"/>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4_Agenda 1">
  <p:cSld name="SECTION_HEADER_2_2_4">
    <p:spTree>
      <p:nvGrpSpPr>
        <p:cNvPr id="1" name="Shape 60"/>
        <p:cNvGrpSpPr/>
        <p:nvPr/>
      </p:nvGrpSpPr>
      <p:grpSpPr>
        <a:xfrm>
          <a:off x="0" y="0"/>
          <a:ext cx="0" cy="0"/>
          <a:chOff x="0" y="0"/>
          <a:chExt cx="0" cy="0"/>
        </a:xfrm>
      </p:grpSpPr>
      <p:sp>
        <p:nvSpPr>
          <p:cNvPr id="61" name="Google Shape;61;p134"/>
          <p:cNvSpPr/>
          <p:nvPr/>
        </p:nvSpPr>
        <p:spPr>
          <a:xfrm>
            <a:off x="0" y="25"/>
            <a:ext cx="84444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134"/>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a:endParaRPr/>
          </a:p>
        </p:txBody>
      </p:sp>
      <p:sp>
        <p:nvSpPr>
          <p:cNvPr id="63" name="Google Shape;63;p134"/>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56_Stats (Three)">
  <p:cSld name="TITLE_1_1_1_1">
    <p:spTree>
      <p:nvGrpSpPr>
        <p:cNvPr id="1" name="Shape 401"/>
        <p:cNvGrpSpPr/>
        <p:nvPr/>
      </p:nvGrpSpPr>
      <p:grpSpPr>
        <a:xfrm>
          <a:off x="0" y="0"/>
          <a:ext cx="0" cy="0"/>
          <a:chOff x="0" y="0"/>
          <a:chExt cx="0" cy="0"/>
        </a:xfrm>
      </p:grpSpPr>
      <p:sp>
        <p:nvSpPr>
          <p:cNvPr id="402" name="Google Shape;402;p179"/>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a:endParaRPr/>
          </a:p>
        </p:txBody>
      </p:sp>
      <p:sp>
        <p:nvSpPr>
          <p:cNvPr id="403" name="Google Shape;403;p179"/>
          <p:cNvSpPr txBox="1">
            <a:spLocks noGrp="1"/>
          </p:cNvSpPr>
          <p:nvPr>
            <p:ph type="ctrTitle"/>
          </p:nvPr>
        </p:nvSpPr>
        <p:spPr>
          <a:xfrm>
            <a:off x="1403600" y="3950475"/>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04" name="Google Shape;404;p179"/>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05" name="Google Shape;405;p179"/>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406" name="Google Shape;406;p179"/>
          <p:cNvSpPr txBox="1">
            <a:spLocks noGrp="1"/>
          </p:cNvSpPr>
          <p:nvPr>
            <p:ph type="ctrTitle" idx="4"/>
          </p:nvPr>
        </p:nvSpPr>
        <p:spPr>
          <a:xfrm>
            <a:off x="703165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07" name="Google Shape;407;p179"/>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08" name="Google Shape;408;p179"/>
          <p:cNvSpPr txBox="1">
            <a:spLocks noGrp="1"/>
          </p:cNvSpPr>
          <p:nvPr>
            <p:ph type="ctrTitle" idx="6"/>
          </p:nvPr>
        </p:nvSpPr>
        <p:spPr>
          <a:xfrm>
            <a:off x="1265970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09" name="Google Shape;409;p179"/>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10" name="Google Shape;410;p17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59_Stat (Half)">
  <p:cSld name="TITLE_1_2_2_4">
    <p:spTree>
      <p:nvGrpSpPr>
        <p:cNvPr id="1" name="Shape 411"/>
        <p:cNvGrpSpPr/>
        <p:nvPr/>
      </p:nvGrpSpPr>
      <p:grpSpPr>
        <a:xfrm>
          <a:off x="0" y="0"/>
          <a:ext cx="0" cy="0"/>
          <a:chOff x="0" y="0"/>
          <a:chExt cx="0" cy="0"/>
        </a:xfrm>
      </p:grpSpPr>
      <p:sp>
        <p:nvSpPr>
          <p:cNvPr id="412" name="Google Shape;412;p180"/>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413" name="Google Shape;413;p180"/>
          <p:cNvSpPr txBox="1">
            <a:spLocks noGrp="1"/>
          </p:cNvSpPr>
          <p:nvPr>
            <p:ph type="ctrTitle"/>
          </p:nvPr>
        </p:nvSpPr>
        <p:spPr>
          <a:xfrm>
            <a:off x="1403600" y="3383280"/>
            <a:ext cx="77451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414" name="Google Shape;414;p180"/>
          <p:cNvSpPr txBox="1">
            <a:spLocks noGrp="1"/>
          </p:cNvSpPr>
          <p:nvPr>
            <p:ph type="subTitle" idx="2"/>
          </p:nvPr>
        </p:nvSpPr>
        <p:spPr>
          <a:xfrm>
            <a:off x="1403655" y="5458968"/>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15" name="Google Shape;415;p180"/>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416" name="Google Shape;416;p18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62_Stats (Half)">
  <p:cSld name="TITLE_1_2_6">
    <p:spTree>
      <p:nvGrpSpPr>
        <p:cNvPr id="1" name="Shape 417"/>
        <p:cNvGrpSpPr/>
        <p:nvPr/>
      </p:nvGrpSpPr>
      <p:grpSpPr>
        <a:xfrm>
          <a:off x="0" y="0"/>
          <a:ext cx="0" cy="0"/>
          <a:chOff x="0" y="0"/>
          <a:chExt cx="0" cy="0"/>
        </a:xfrm>
      </p:grpSpPr>
      <p:sp>
        <p:nvSpPr>
          <p:cNvPr id="418" name="Google Shape;418;p181"/>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419" name="Google Shape;419;p181"/>
          <p:cNvSpPr txBox="1">
            <a:spLocks noGrp="1"/>
          </p:cNvSpPr>
          <p:nvPr>
            <p:ph type="ctrTitle"/>
          </p:nvPr>
        </p:nvSpPr>
        <p:spPr>
          <a:xfrm>
            <a:off x="1403600" y="2468875"/>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20" name="Google Shape;420;p181"/>
          <p:cNvSpPr txBox="1">
            <a:spLocks noGrp="1"/>
          </p:cNvSpPr>
          <p:nvPr>
            <p:ph type="subTitle" idx="2"/>
          </p:nvPr>
        </p:nvSpPr>
        <p:spPr>
          <a:xfrm>
            <a:off x="1403655" y="3970971"/>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21" name="Google Shape;421;p181"/>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422" name="Google Shape;422;p181"/>
          <p:cNvSpPr txBox="1">
            <a:spLocks noGrp="1"/>
          </p:cNvSpPr>
          <p:nvPr>
            <p:ph type="ctrTitle" idx="4"/>
          </p:nvPr>
        </p:nvSpPr>
        <p:spPr>
          <a:xfrm>
            <a:off x="1403600" y="5361701"/>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23" name="Google Shape;423;p181"/>
          <p:cNvSpPr txBox="1">
            <a:spLocks noGrp="1"/>
          </p:cNvSpPr>
          <p:nvPr>
            <p:ph type="subTitle" idx="5"/>
          </p:nvPr>
        </p:nvSpPr>
        <p:spPr>
          <a:xfrm>
            <a:off x="1403655" y="6864100"/>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24" name="Google Shape;424;p18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65_Stat (Third)">
  <p:cSld name="TITLE_1_2_2_1_2">
    <p:spTree>
      <p:nvGrpSpPr>
        <p:cNvPr id="1" name="Shape 425"/>
        <p:cNvGrpSpPr/>
        <p:nvPr/>
      </p:nvGrpSpPr>
      <p:grpSpPr>
        <a:xfrm>
          <a:off x="0" y="0"/>
          <a:ext cx="0" cy="0"/>
          <a:chOff x="0" y="0"/>
          <a:chExt cx="0" cy="0"/>
        </a:xfrm>
      </p:grpSpPr>
      <p:sp>
        <p:nvSpPr>
          <p:cNvPr id="426" name="Google Shape;426;p182"/>
          <p:cNvSpPr txBox="1">
            <a:spLocks noGrp="1"/>
          </p:cNvSpPr>
          <p:nvPr>
            <p:ph type="subTitle" idx="1"/>
          </p:nvPr>
        </p:nvSpPr>
        <p:spPr>
          <a:xfrm>
            <a:off x="699525"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427" name="Google Shape;427;p182"/>
          <p:cNvSpPr txBox="1">
            <a:spLocks noGrp="1"/>
          </p:cNvSpPr>
          <p:nvPr>
            <p:ph type="ctrTitle"/>
          </p:nvPr>
        </p:nvSpPr>
        <p:spPr>
          <a:xfrm>
            <a:off x="699500" y="3383280"/>
            <a:ext cx="49287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28" name="Google Shape;428;p182"/>
          <p:cNvSpPr txBox="1">
            <a:spLocks noGrp="1"/>
          </p:cNvSpPr>
          <p:nvPr>
            <p:ph type="subTitle" idx="2"/>
          </p:nvPr>
        </p:nvSpPr>
        <p:spPr>
          <a:xfrm>
            <a:off x="699535" y="5458968"/>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29" name="Google Shape;429;p182"/>
          <p:cNvSpPr txBox="1">
            <a:spLocks noGrp="1"/>
          </p:cNvSpPr>
          <p:nvPr>
            <p:ph type="subTitle" idx="3"/>
          </p:nvPr>
        </p:nvSpPr>
        <p:spPr>
          <a:xfrm>
            <a:off x="699525" y="9171425"/>
            <a:ext cx="49287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430" name="Google Shape;430;p18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68_Stats (Third)">
  <p:cSld name="TITLE_1_2_3_2">
    <p:spTree>
      <p:nvGrpSpPr>
        <p:cNvPr id="1" name="Shape 431"/>
        <p:cNvGrpSpPr/>
        <p:nvPr/>
      </p:nvGrpSpPr>
      <p:grpSpPr>
        <a:xfrm>
          <a:off x="0" y="0"/>
          <a:ext cx="0" cy="0"/>
          <a:chOff x="0" y="0"/>
          <a:chExt cx="0" cy="0"/>
        </a:xfrm>
      </p:grpSpPr>
      <p:sp>
        <p:nvSpPr>
          <p:cNvPr id="432" name="Google Shape;432;p183"/>
          <p:cNvSpPr txBox="1">
            <a:spLocks noGrp="1"/>
          </p:cNvSpPr>
          <p:nvPr>
            <p:ph type="subTitle" idx="1"/>
          </p:nvPr>
        </p:nvSpPr>
        <p:spPr>
          <a:xfrm>
            <a:off x="699516"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433" name="Google Shape;433;p183"/>
          <p:cNvSpPr txBox="1">
            <a:spLocks noGrp="1"/>
          </p:cNvSpPr>
          <p:nvPr>
            <p:ph type="ctrTitle"/>
          </p:nvPr>
        </p:nvSpPr>
        <p:spPr>
          <a:xfrm>
            <a:off x="699500" y="2468875"/>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34" name="Google Shape;434;p183"/>
          <p:cNvSpPr txBox="1">
            <a:spLocks noGrp="1"/>
          </p:cNvSpPr>
          <p:nvPr>
            <p:ph type="subTitle" idx="2"/>
          </p:nvPr>
        </p:nvSpPr>
        <p:spPr>
          <a:xfrm>
            <a:off x="699535" y="3970971"/>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35" name="Google Shape;435;p183"/>
          <p:cNvSpPr txBox="1">
            <a:spLocks noGrp="1"/>
          </p:cNvSpPr>
          <p:nvPr>
            <p:ph type="subTitle" idx="3"/>
          </p:nvPr>
        </p:nvSpPr>
        <p:spPr>
          <a:xfrm>
            <a:off x="699525" y="9171425"/>
            <a:ext cx="49287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436" name="Google Shape;436;p183"/>
          <p:cNvSpPr txBox="1">
            <a:spLocks noGrp="1"/>
          </p:cNvSpPr>
          <p:nvPr>
            <p:ph type="ctrTitle" idx="4"/>
          </p:nvPr>
        </p:nvSpPr>
        <p:spPr>
          <a:xfrm>
            <a:off x="699500" y="5361701"/>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37" name="Google Shape;437;p183"/>
          <p:cNvSpPr txBox="1">
            <a:spLocks noGrp="1"/>
          </p:cNvSpPr>
          <p:nvPr>
            <p:ph type="subTitle" idx="5"/>
          </p:nvPr>
        </p:nvSpPr>
        <p:spPr>
          <a:xfrm>
            <a:off x="699535" y="6864100"/>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38" name="Google Shape;438;p18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71_End Card">
  <p:cSld name="SECTION_HEADER_2_1_2_3_1_1">
    <p:spTree>
      <p:nvGrpSpPr>
        <p:cNvPr id="1" name="Shape 439"/>
        <p:cNvGrpSpPr/>
        <p:nvPr/>
      </p:nvGrpSpPr>
      <p:grpSpPr>
        <a:xfrm>
          <a:off x="0" y="0"/>
          <a:ext cx="0" cy="0"/>
          <a:chOff x="0" y="0"/>
          <a:chExt cx="0" cy="0"/>
        </a:xfrm>
      </p:grpSpPr>
      <p:grpSp>
        <p:nvGrpSpPr>
          <p:cNvPr id="440" name="Google Shape;440;p184"/>
          <p:cNvGrpSpPr/>
          <p:nvPr/>
        </p:nvGrpSpPr>
        <p:grpSpPr>
          <a:xfrm>
            <a:off x="6572227" y="4638322"/>
            <a:ext cx="5143547" cy="1010357"/>
            <a:chOff x="6972261" y="4704558"/>
            <a:chExt cx="4343478" cy="877884"/>
          </a:xfrm>
        </p:grpSpPr>
        <p:grpSp>
          <p:nvGrpSpPr>
            <p:cNvPr id="441" name="Google Shape;441;p184"/>
            <p:cNvGrpSpPr/>
            <p:nvPr/>
          </p:nvGrpSpPr>
          <p:grpSpPr>
            <a:xfrm>
              <a:off x="8566460" y="4732735"/>
              <a:ext cx="2749279" cy="849355"/>
              <a:chOff x="4940894" y="2609525"/>
              <a:chExt cx="5500759" cy="1694643"/>
            </a:xfrm>
          </p:grpSpPr>
          <p:sp>
            <p:nvSpPr>
              <p:cNvPr id="442" name="Google Shape;442;p184"/>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443" name="Google Shape;443;p184"/>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444" name="Google Shape;444;p184"/>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445" name="Google Shape;445;p184"/>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grpSp>
        <p:grpSp>
          <p:nvGrpSpPr>
            <p:cNvPr id="446" name="Google Shape;446;p184"/>
            <p:cNvGrpSpPr/>
            <p:nvPr/>
          </p:nvGrpSpPr>
          <p:grpSpPr>
            <a:xfrm>
              <a:off x="6972261" y="4704558"/>
              <a:ext cx="1317179" cy="877884"/>
              <a:chOff x="1751220" y="2553305"/>
              <a:chExt cx="2635412" cy="1751564"/>
            </a:xfrm>
          </p:grpSpPr>
          <p:grpSp>
            <p:nvGrpSpPr>
              <p:cNvPr id="447" name="Google Shape;447;p184"/>
              <p:cNvGrpSpPr/>
              <p:nvPr/>
            </p:nvGrpSpPr>
            <p:grpSpPr>
              <a:xfrm>
                <a:off x="1751220" y="2553305"/>
                <a:ext cx="2635412" cy="1751564"/>
                <a:chOff x="1751220" y="2553305"/>
                <a:chExt cx="2635412" cy="1751564"/>
              </a:xfrm>
            </p:grpSpPr>
            <p:sp>
              <p:nvSpPr>
                <p:cNvPr id="448" name="Google Shape;448;p184"/>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9" name="Google Shape;449;p184"/>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0" name="Google Shape;450;p184"/>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1" name="Google Shape;451;p184"/>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452" name="Google Shape;452;p184"/>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453" name="Google Shape;453;p18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3_Title">
  <p:cSld name="TITLE_3">
    <p:spTree>
      <p:nvGrpSpPr>
        <p:cNvPr id="1" name="Shape 454"/>
        <p:cNvGrpSpPr/>
        <p:nvPr/>
      </p:nvGrpSpPr>
      <p:grpSpPr>
        <a:xfrm>
          <a:off x="0" y="0"/>
          <a:ext cx="0" cy="0"/>
          <a:chOff x="0" y="0"/>
          <a:chExt cx="0" cy="0"/>
        </a:xfrm>
      </p:grpSpPr>
      <p:sp>
        <p:nvSpPr>
          <p:cNvPr id="455" name="Google Shape;455;p185"/>
          <p:cNvSpPr txBox="1">
            <a:spLocks noGrp="1"/>
          </p:cNvSpPr>
          <p:nvPr>
            <p:ph type="subTitle" idx="1"/>
          </p:nvPr>
        </p:nvSpPr>
        <p:spPr>
          <a:xfrm>
            <a:off x="70410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456" name="Google Shape;456;p185"/>
          <p:cNvSpPr txBox="1">
            <a:spLocks noGrp="1"/>
          </p:cNvSpPr>
          <p:nvPr>
            <p:ph type="subTitle" idx="2"/>
          </p:nvPr>
        </p:nvSpPr>
        <p:spPr>
          <a:xfrm>
            <a:off x="42210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457" name="Google Shape;457;p185"/>
          <p:cNvSpPr txBox="1">
            <a:spLocks noGrp="1"/>
          </p:cNvSpPr>
          <p:nvPr>
            <p:ph type="subTitle" idx="3"/>
          </p:nvPr>
        </p:nvSpPr>
        <p:spPr>
          <a:xfrm>
            <a:off x="77380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458" name="Google Shape;458;p185"/>
          <p:cNvSpPr txBox="1">
            <a:spLocks noGrp="1"/>
          </p:cNvSpPr>
          <p:nvPr>
            <p:ph type="ctrTitle"/>
          </p:nvPr>
        </p:nvSpPr>
        <p:spPr>
          <a:xfrm>
            <a:off x="704100" y="2651750"/>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459" name="Google Shape;459;p185"/>
          <p:cNvSpPr txBox="1">
            <a:spLocks noGrp="1"/>
          </p:cNvSpPr>
          <p:nvPr>
            <p:ph type="subTitle" idx="4"/>
          </p:nvPr>
        </p:nvSpPr>
        <p:spPr>
          <a:xfrm>
            <a:off x="704100" y="4846320"/>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grpSp>
        <p:nvGrpSpPr>
          <p:cNvPr id="460" name="Google Shape;460;p185"/>
          <p:cNvGrpSpPr/>
          <p:nvPr/>
        </p:nvGrpSpPr>
        <p:grpSpPr>
          <a:xfrm>
            <a:off x="15867399" y="9251826"/>
            <a:ext cx="1725920" cy="347510"/>
            <a:chOff x="15867399" y="9251826"/>
            <a:chExt cx="1725920" cy="347510"/>
          </a:xfrm>
        </p:grpSpPr>
        <p:grpSp>
          <p:nvGrpSpPr>
            <p:cNvPr id="461" name="Google Shape;461;p185"/>
            <p:cNvGrpSpPr/>
            <p:nvPr/>
          </p:nvGrpSpPr>
          <p:grpSpPr>
            <a:xfrm>
              <a:off x="16500868" y="9262980"/>
              <a:ext cx="1092451" cy="336217"/>
              <a:chOff x="4940894" y="2609525"/>
              <a:chExt cx="5500759" cy="1694643"/>
            </a:xfrm>
          </p:grpSpPr>
          <p:sp>
            <p:nvSpPr>
              <p:cNvPr id="462" name="Google Shape;462;p185"/>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3" name="Google Shape;463;p185"/>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4" name="Google Shape;464;p185"/>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5" name="Google Shape;465;p185"/>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466" name="Google Shape;466;p185"/>
            <p:cNvGrpSpPr/>
            <p:nvPr/>
          </p:nvGrpSpPr>
          <p:grpSpPr>
            <a:xfrm>
              <a:off x="15867399" y="9251826"/>
              <a:ext cx="523393" cy="347510"/>
              <a:chOff x="1751220" y="2553305"/>
              <a:chExt cx="2635412" cy="1751564"/>
            </a:xfrm>
          </p:grpSpPr>
          <p:grpSp>
            <p:nvGrpSpPr>
              <p:cNvPr id="467" name="Google Shape;467;p185"/>
              <p:cNvGrpSpPr/>
              <p:nvPr/>
            </p:nvGrpSpPr>
            <p:grpSpPr>
              <a:xfrm>
                <a:off x="1751220" y="2553305"/>
                <a:ext cx="2635412" cy="1751564"/>
                <a:chOff x="1751220" y="2553305"/>
                <a:chExt cx="2635412" cy="1751564"/>
              </a:xfrm>
            </p:grpSpPr>
            <p:sp>
              <p:nvSpPr>
                <p:cNvPr id="468" name="Google Shape;468;p185"/>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9" name="Google Shape;469;p185"/>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0" name="Google Shape;470;p185"/>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1" name="Google Shape;471;p185"/>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472" name="Google Shape;472;p185"/>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473" name="Google Shape;473;p185"/>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6_Agenda">
  <p:cSld name="SECTION_HEADER_2_2_3">
    <p:spTree>
      <p:nvGrpSpPr>
        <p:cNvPr id="1" name="Shape 474"/>
        <p:cNvGrpSpPr/>
        <p:nvPr/>
      </p:nvGrpSpPr>
      <p:grpSpPr>
        <a:xfrm>
          <a:off x="0" y="0"/>
          <a:ext cx="0" cy="0"/>
          <a:chOff x="0" y="0"/>
          <a:chExt cx="0" cy="0"/>
        </a:xfrm>
      </p:grpSpPr>
      <p:sp>
        <p:nvSpPr>
          <p:cNvPr id="475" name="Google Shape;475;p186"/>
          <p:cNvSpPr txBox="1">
            <a:spLocks noGrp="1"/>
          </p:cNvSpPr>
          <p:nvPr>
            <p:ph type="body" idx="1"/>
          </p:nvPr>
        </p:nvSpPr>
        <p:spPr>
          <a:xfrm>
            <a:off x="9852650" y="2743200"/>
            <a:ext cx="4928700" cy="6935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2700"/>
              <a:buNone/>
              <a:defRPr sz="2700"/>
            </a:lvl1pPr>
            <a:lvl2pPr marL="914400" lvl="1" indent="-400050" algn="l">
              <a:lnSpc>
                <a:spcPct val="115000"/>
              </a:lnSpc>
              <a:spcBef>
                <a:spcPts val="1800"/>
              </a:spcBef>
              <a:spcAft>
                <a:spcPts val="0"/>
              </a:spcAft>
              <a:buSzPts val="2700"/>
              <a:buAutoNum type="alphaLcPeriod"/>
              <a:defRPr sz="2700"/>
            </a:lvl2pPr>
            <a:lvl3pPr marL="1371600" lvl="2" indent="-400050" algn="l">
              <a:lnSpc>
                <a:spcPct val="115000"/>
              </a:lnSpc>
              <a:spcBef>
                <a:spcPts val="1800"/>
              </a:spcBef>
              <a:spcAft>
                <a:spcPts val="0"/>
              </a:spcAft>
              <a:buSzPts val="2700"/>
              <a:buAutoNum type="romanLcPeriod"/>
              <a:defRPr sz="2700"/>
            </a:lvl3pPr>
            <a:lvl4pPr marL="1828800" lvl="3" indent="-400050" algn="l">
              <a:lnSpc>
                <a:spcPct val="115000"/>
              </a:lnSpc>
              <a:spcBef>
                <a:spcPts val="1800"/>
              </a:spcBef>
              <a:spcAft>
                <a:spcPts val="0"/>
              </a:spcAft>
              <a:buSzPts val="2700"/>
              <a:buAutoNum type="arabicPeriod"/>
              <a:defRPr sz="2700"/>
            </a:lvl4pPr>
            <a:lvl5pPr marL="2286000" lvl="4" indent="-400050" algn="l">
              <a:lnSpc>
                <a:spcPct val="115000"/>
              </a:lnSpc>
              <a:spcBef>
                <a:spcPts val="1800"/>
              </a:spcBef>
              <a:spcAft>
                <a:spcPts val="0"/>
              </a:spcAft>
              <a:buSzPts val="2700"/>
              <a:buAutoNum type="alphaLcPeriod"/>
              <a:defRPr sz="2700"/>
            </a:lvl5pPr>
            <a:lvl6pPr marL="2743200" lvl="5" indent="-400050" algn="l">
              <a:lnSpc>
                <a:spcPct val="115000"/>
              </a:lnSpc>
              <a:spcBef>
                <a:spcPts val="1800"/>
              </a:spcBef>
              <a:spcAft>
                <a:spcPts val="0"/>
              </a:spcAft>
              <a:buSzPts val="2700"/>
              <a:buAutoNum type="romanLcPeriod"/>
              <a:defRPr sz="2700"/>
            </a:lvl6pPr>
            <a:lvl7pPr marL="3200400" lvl="6" indent="-400050" algn="l">
              <a:lnSpc>
                <a:spcPct val="115000"/>
              </a:lnSpc>
              <a:spcBef>
                <a:spcPts val="1800"/>
              </a:spcBef>
              <a:spcAft>
                <a:spcPts val="0"/>
              </a:spcAft>
              <a:buSzPts val="2700"/>
              <a:buAutoNum type="arabicPeriod"/>
              <a:defRPr sz="2700"/>
            </a:lvl7pPr>
            <a:lvl8pPr marL="3657600" lvl="7" indent="-400050" algn="l">
              <a:lnSpc>
                <a:spcPct val="115000"/>
              </a:lnSpc>
              <a:spcBef>
                <a:spcPts val="1800"/>
              </a:spcBef>
              <a:spcAft>
                <a:spcPts val="0"/>
              </a:spcAft>
              <a:buSzPts val="2700"/>
              <a:buAutoNum type="alphaLcPeriod"/>
              <a:defRPr sz="2700"/>
            </a:lvl8pPr>
            <a:lvl9pPr marL="4114800" lvl="8" indent="-400050" algn="l">
              <a:lnSpc>
                <a:spcPct val="115000"/>
              </a:lnSpc>
              <a:spcBef>
                <a:spcPts val="1800"/>
              </a:spcBef>
              <a:spcAft>
                <a:spcPts val="1800"/>
              </a:spcAft>
              <a:buSzPts val="2700"/>
              <a:buAutoNum type="romanLcPeriod"/>
              <a:defRPr sz="2700"/>
            </a:lvl9pPr>
          </a:lstStyle>
          <a:p>
            <a:endParaRPr/>
          </a:p>
        </p:txBody>
      </p:sp>
      <p:sp>
        <p:nvSpPr>
          <p:cNvPr id="476" name="Google Shape;476;p186"/>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477" name="Google Shape;477;p18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09_Schedule">
  <p:cSld name="SECTION_HEADER_2_2_1_2">
    <p:spTree>
      <p:nvGrpSpPr>
        <p:cNvPr id="1" name="Shape 478"/>
        <p:cNvGrpSpPr/>
        <p:nvPr/>
      </p:nvGrpSpPr>
      <p:grpSpPr>
        <a:xfrm>
          <a:off x="0" y="0"/>
          <a:ext cx="0" cy="0"/>
          <a:chOff x="0" y="0"/>
          <a:chExt cx="0" cy="0"/>
        </a:xfrm>
      </p:grpSpPr>
      <p:sp>
        <p:nvSpPr>
          <p:cNvPr id="479" name="Google Shape;479;p187"/>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480" name="Google Shape;480;p187"/>
          <p:cNvSpPr txBox="1">
            <a:spLocks noGrp="1"/>
          </p:cNvSpPr>
          <p:nvPr>
            <p:ph type="subTitle" idx="1"/>
          </p:nvPr>
        </p:nvSpPr>
        <p:spPr>
          <a:xfrm>
            <a:off x="8444450" y="310896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81" name="Google Shape;481;p187"/>
          <p:cNvSpPr txBox="1">
            <a:spLocks noGrp="1"/>
          </p:cNvSpPr>
          <p:nvPr>
            <p:ph type="subTitle" idx="2"/>
          </p:nvPr>
        </p:nvSpPr>
        <p:spPr>
          <a:xfrm>
            <a:off x="13373075" y="310896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82" name="Google Shape;482;p187"/>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83" name="Google Shape;483;p187"/>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84" name="Google Shape;484;p187"/>
          <p:cNvSpPr txBox="1">
            <a:spLocks noGrp="1"/>
          </p:cNvSpPr>
          <p:nvPr>
            <p:ph type="subTitle" idx="5"/>
          </p:nvPr>
        </p:nvSpPr>
        <p:spPr>
          <a:xfrm>
            <a:off x="8444450" y="484632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85" name="Google Shape;485;p187"/>
          <p:cNvSpPr txBox="1">
            <a:spLocks noGrp="1"/>
          </p:cNvSpPr>
          <p:nvPr>
            <p:ph type="subTitle" idx="6"/>
          </p:nvPr>
        </p:nvSpPr>
        <p:spPr>
          <a:xfrm>
            <a:off x="13373075" y="484632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86" name="Google Shape;486;p187"/>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87" name="Google Shape;487;p187"/>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88" name="Google Shape;488;p187"/>
          <p:cNvSpPr txBox="1">
            <a:spLocks noGrp="1"/>
          </p:cNvSpPr>
          <p:nvPr>
            <p:ph type="subTitle" idx="9"/>
          </p:nvPr>
        </p:nvSpPr>
        <p:spPr>
          <a:xfrm>
            <a:off x="8444450" y="658368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89" name="Google Shape;489;p187"/>
          <p:cNvSpPr txBox="1">
            <a:spLocks noGrp="1"/>
          </p:cNvSpPr>
          <p:nvPr>
            <p:ph type="subTitle" idx="13"/>
          </p:nvPr>
        </p:nvSpPr>
        <p:spPr>
          <a:xfrm>
            <a:off x="13373075" y="658368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90" name="Google Shape;490;p187"/>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91" name="Google Shape;491;p187"/>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92" name="Google Shape;492;p187"/>
          <p:cNvSpPr txBox="1">
            <a:spLocks noGrp="1"/>
          </p:cNvSpPr>
          <p:nvPr>
            <p:ph type="subTitle" idx="16"/>
          </p:nvPr>
        </p:nvSpPr>
        <p:spPr>
          <a:xfrm>
            <a:off x="8444450" y="832104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93" name="Google Shape;493;p187"/>
          <p:cNvSpPr txBox="1">
            <a:spLocks noGrp="1"/>
          </p:cNvSpPr>
          <p:nvPr>
            <p:ph type="subTitle" idx="17"/>
          </p:nvPr>
        </p:nvSpPr>
        <p:spPr>
          <a:xfrm>
            <a:off x="13373075" y="832104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94" name="Google Shape;494;p187"/>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95" name="Google Shape;495;p187"/>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96" name="Google Shape;496;p187"/>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97" name="Google Shape;497;p187"/>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98" name="Google Shape;498;p187"/>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99" name="Google Shape;499;p187"/>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500" name="Google Shape;500;p187"/>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501" name="Google Shape;501;p187"/>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502" name="Google Shape;502;p187"/>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503" name="Google Shape;503;p187"/>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504" name="Google Shape;504;p187"/>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2_Mission">
  <p:cSld name="SECTION_HEADER_2_1_2_1_2">
    <p:spTree>
      <p:nvGrpSpPr>
        <p:cNvPr id="1" name="Shape 505"/>
        <p:cNvGrpSpPr/>
        <p:nvPr/>
      </p:nvGrpSpPr>
      <p:grpSpPr>
        <a:xfrm>
          <a:off x="0" y="0"/>
          <a:ext cx="0" cy="0"/>
          <a:chOff x="0" y="0"/>
          <a:chExt cx="0" cy="0"/>
        </a:xfrm>
      </p:grpSpPr>
      <p:sp>
        <p:nvSpPr>
          <p:cNvPr id="506" name="Google Shape;506;p188"/>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507" name="Google Shape;507;p188"/>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508" name="Google Shape;508;p188"/>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4_Agenda 1 2">
  <p:cSld name="SECTION_HEADER_2_2_4_2">
    <p:spTree>
      <p:nvGrpSpPr>
        <p:cNvPr id="1" name="Shape 64"/>
        <p:cNvGrpSpPr/>
        <p:nvPr/>
      </p:nvGrpSpPr>
      <p:grpSpPr>
        <a:xfrm>
          <a:off x="0" y="0"/>
          <a:ext cx="0" cy="0"/>
          <a:chOff x="0" y="0"/>
          <a:chExt cx="0" cy="0"/>
        </a:xfrm>
      </p:grpSpPr>
      <p:sp>
        <p:nvSpPr>
          <p:cNvPr id="65" name="Google Shape;65;p135"/>
          <p:cNvSpPr/>
          <p:nvPr/>
        </p:nvSpPr>
        <p:spPr>
          <a:xfrm>
            <a:off x="0" y="25"/>
            <a:ext cx="84444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35"/>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a:endParaRPr/>
          </a:p>
        </p:txBody>
      </p:sp>
      <p:sp>
        <p:nvSpPr>
          <p:cNvPr id="67" name="Google Shape;67;p135"/>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5_Quote">
  <p:cSld name="SECTION_HEADER_2_1_2_2_2">
    <p:spTree>
      <p:nvGrpSpPr>
        <p:cNvPr id="1" name="Shape 509"/>
        <p:cNvGrpSpPr/>
        <p:nvPr/>
      </p:nvGrpSpPr>
      <p:grpSpPr>
        <a:xfrm>
          <a:off x="0" y="0"/>
          <a:ext cx="0" cy="0"/>
          <a:chOff x="0" y="0"/>
          <a:chExt cx="0" cy="0"/>
        </a:xfrm>
      </p:grpSpPr>
      <p:sp>
        <p:nvSpPr>
          <p:cNvPr id="510" name="Google Shape;510;p189"/>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511" name="Google Shape;511;p189"/>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512" name="Google Shape;512;p18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8_Section">
  <p:cSld name="SECTION_HEADER_2_3_2">
    <p:spTree>
      <p:nvGrpSpPr>
        <p:cNvPr id="1" name="Shape 513"/>
        <p:cNvGrpSpPr/>
        <p:nvPr/>
      </p:nvGrpSpPr>
      <p:grpSpPr>
        <a:xfrm>
          <a:off x="0" y="0"/>
          <a:ext cx="0" cy="0"/>
          <a:chOff x="0" y="0"/>
          <a:chExt cx="0" cy="0"/>
        </a:xfrm>
      </p:grpSpPr>
      <p:sp>
        <p:nvSpPr>
          <p:cNvPr id="514" name="Google Shape;514;p190"/>
          <p:cNvSpPr txBox="1">
            <a:spLocks noGrp="1"/>
          </p:cNvSpPr>
          <p:nvPr>
            <p:ph type="ctrTitle"/>
          </p:nvPr>
        </p:nvSpPr>
        <p:spPr>
          <a:xfrm>
            <a:off x="1403600" y="2651750"/>
            <a:ext cx="119649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515" name="Google Shape;515;p19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1_Text">
  <p:cSld name="TITLE_AND_BODY_1_3">
    <p:spTree>
      <p:nvGrpSpPr>
        <p:cNvPr id="1" name="Shape 516"/>
        <p:cNvGrpSpPr/>
        <p:nvPr/>
      </p:nvGrpSpPr>
      <p:grpSpPr>
        <a:xfrm>
          <a:off x="0" y="0"/>
          <a:ext cx="0" cy="0"/>
          <a:chOff x="0" y="0"/>
          <a:chExt cx="0" cy="0"/>
        </a:xfrm>
      </p:grpSpPr>
      <p:sp>
        <p:nvSpPr>
          <p:cNvPr id="517" name="Google Shape;517;p191"/>
          <p:cNvSpPr txBox="1">
            <a:spLocks noGrp="1"/>
          </p:cNvSpPr>
          <p:nvPr>
            <p:ph type="title"/>
          </p:nvPr>
        </p:nvSpPr>
        <p:spPr>
          <a:xfrm>
            <a:off x="699500" y="2651750"/>
            <a:ext cx="14785800" cy="850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518" name="Google Shape;518;p191"/>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19" name="Google Shape;519;p191"/>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20" name="Google Shape;520;p19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4_Text (Two-Thirds)">
  <p:cSld name="TITLE_AND_BODY_1_1_3">
    <p:spTree>
      <p:nvGrpSpPr>
        <p:cNvPr id="1" name="Shape 521"/>
        <p:cNvGrpSpPr/>
        <p:nvPr/>
      </p:nvGrpSpPr>
      <p:grpSpPr>
        <a:xfrm>
          <a:off x="0" y="0"/>
          <a:ext cx="0" cy="0"/>
          <a:chOff x="0" y="0"/>
          <a:chExt cx="0" cy="0"/>
        </a:xfrm>
      </p:grpSpPr>
      <p:sp>
        <p:nvSpPr>
          <p:cNvPr id="522" name="Google Shape;522;p192"/>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23" name="Google Shape;523;p192"/>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524" name="Google Shape;524;p192"/>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25" name="Google Shape;525;p19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7_Text (Half)">
  <p:cSld name="TITLE_AND_BODY_2_5">
    <p:spTree>
      <p:nvGrpSpPr>
        <p:cNvPr id="1" name="Shape 526"/>
        <p:cNvGrpSpPr/>
        <p:nvPr/>
      </p:nvGrpSpPr>
      <p:grpSpPr>
        <a:xfrm>
          <a:off x="0" y="0"/>
          <a:ext cx="0" cy="0"/>
          <a:chOff x="0" y="0"/>
          <a:chExt cx="0" cy="0"/>
        </a:xfrm>
      </p:grpSpPr>
      <p:sp>
        <p:nvSpPr>
          <p:cNvPr id="527" name="Google Shape;527;p193"/>
          <p:cNvSpPr txBox="1">
            <a:spLocks noGrp="1"/>
          </p:cNvSpPr>
          <p:nvPr>
            <p:ph type="title"/>
          </p:nvPr>
        </p:nvSpPr>
        <p:spPr>
          <a:xfrm>
            <a:off x="699525" y="2651750"/>
            <a:ext cx="77451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528" name="Google Shape;528;p193"/>
          <p:cNvSpPr txBox="1">
            <a:spLocks noGrp="1"/>
          </p:cNvSpPr>
          <p:nvPr>
            <p:ph type="body" idx="1"/>
          </p:nvPr>
        </p:nvSpPr>
        <p:spPr>
          <a:xfrm>
            <a:off x="699525" y="4969750"/>
            <a:ext cx="77451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29" name="Google Shape;529;p193"/>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30" name="Google Shape;530;p19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30_Text (Third)">
  <p:cSld name="TITLE_AND_BODY_2_1_3">
    <p:spTree>
      <p:nvGrpSpPr>
        <p:cNvPr id="1" name="Shape 531"/>
        <p:cNvGrpSpPr/>
        <p:nvPr/>
      </p:nvGrpSpPr>
      <p:grpSpPr>
        <a:xfrm>
          <a:off x="0" y="0"/>
          <a:ext cx="0" cy="0"/>
          <a:chOff x="0" y="0"/>
          <a:chExt cx="0" cy="0"/>
        </a:xfrm>
      </p:grpSpPr>
      <p:sp>
        <p:nvSpPr>
          <p:cNvPr id="532" name="Google Shape;532;p194"/>
          <p:cNvSpPr txBox="1">
            <a:spLocks noGrp="1"/>
          </p:cNvSpPr>
          <p:nvPr>
            <p:ph type="title"/>
          </p:nvPr>
        </p:nvSpPr>
        <p:spPr>
          <a:xfrm>
            <a:off x="699525" y="2651750"/>
            <a:ext cx="49287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533" name="Google Shape;533;p194"/>
          <p:cNvSpPr txBox="1">
            <a:spLocks noGrp="1"/>
          </p:cNvSpPr>
          <p:nvPr>
            <p:ph type="body" idx="1"/>
          </p:nvPr>
        </p:nvSpPr>
        <p:spPr>
          <a:xfrm>
            <a:off x="699525" y="5843023"/>
            <a:ext cx="49287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34" name="Google Shape;534;p194"/>
          <p:cNvSpPr txBox="1">
            <a:spLocks noGrp="1"/>
          </p:cNvSpPr>
          <p:nvPr>
            <p:ph type="subTitle" idx="2"/>
          </p:nvPr>
        </p:nvSpPr>
        <p:spPr>
          <a:xfrm>
            <a:off x="699525"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35" name="Google Shape;535;p19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33_Columns (Two)">
  <p:cSld name="TITLE_AND_BODY_2_2_3">
    <p:spTree>
      <p:nvGrpSpPr>
        <p:cNvPr id="1" name="Shape 536"/>
        <p:cNvGrpSpPr/>
        <p:nvPr/>
      </p:nvGrpSpPr>
      <p:grpSpPr>
        <a:xfrm>
          <a:off x="0" y="0"/>
          <a:ext cx="0" cy="0"/>
          <a:chOff x="0" y="0"/>
          <a:chExt cx="0" cy="0"/>
        </a:xfrm>
      </p:grpSpPr>
      <p:sp>
        <p:nvSpPr>
          <p:cNvPr id="537" name="Google Shape;537;p195"/>
          <p:cNvSpPr txBox="1">
            <a:spLocks noGrp="1"/>
          </p:cNvSpPr>
          <p:nvPr>
            <p:ph type="title"/>
          </p:nvPr>
        </p:nvSpPr>
        <p:spPr>
          <a:xfrm>
            <a:off x="140360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538" name="Google Shape;538;p195"/>
          <p:cNvSpPr txBox="1">
            <a:spLocks noGrp="1"/>
          </p:cNvSpPr>
          <p:nvPr>
            <p:ph type="body" idx="1"/>
          </p:nvPr>
        </p:nvSpPr>
        <p:spPr>
          <a:xfrm>
            <a:off x="140360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39" name="Google Shape;539;p195"/>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40" name="Google Shape;540;p195"/>
          <p:cNvSpPr txBox="1">
            <a:spLocks noGrp="1"/>
          </p:cNvSpPr>
          <p:nvPr>
            <p:ph type="title" idx="3"/>
          </p:nvPr>
        </p:nvSpPr>
        <p:spPr>
          <a:xfrm>
            <a:off x="1055675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541" name="Google Shape;541;p195"/>
          <p:cNvSpPr txBox="1">
            <a:spLocks noGrp="1"/>
          </p:cNvSpPr>
          <p:nvPr>
            <p:ph type="body" idx="4"/>
          </p:nvPr>
        </p:nvSpPr>
        <p:spPr>
          <a:xfrm>
            <a:off x="1055675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42" name="Google Shape;542;p195"/>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36_Columns (Three)">
  <p:cSld name="TITLE_AND_BODY_2_2_1_4">
    <p:spTree>
      <p:nvGrpSpPr>
        <p:cNvPr id="1" name="Shape 543"/>
        <p:cNvGrpSpPr/>
        <p:nvPr/>
      </p:nvGrpSpPr>
      <p:grpSpPr>
        <a:xfrm>
          <a:off x="0" y="0"/>
          <a:ext cx="0" cy="0"/>
          <a:chOff x="0" y="0"/>
          <a:chExt cx="0" cy="0"/>
        </a:xfrm>
      </p:grpSpPr>
      <p:sp>
        <p:nvSpPr>
          <p:cNvPr id="544" name="Google Shape;544;p196"/>
          <p:cNvSpPr txBox="1">
            <a:spLocks noGrp="1"/>
          </p:cNvSpPr>
          <p:nvPr>
            <p:ph type="title"/>
          </p:nvPr>
        </p:nvSpPr>
        <p:spPr>
          <a:xfrm>
            <a:off x="140357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45" name="Google Shape;545;p196"/>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46" name="Google Shape;546;p196"/>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47" name="Google Shape;547;p196"/>
          <p:cNvSpPr txBox="1">
            <a:spLocks noGrp="1"/>
          </p:cNvSpPr>
          <p:nvPr>
            <p:ph type="title" idx="3"/>
          </p:nvPr>
        </p:nvSpPr>
        <p:spPr>
          <a:xfrm>
            <a:off x="7036300"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48" name="Google Shape;548;p196"/>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49" name="Google Shape;549;p196"/>
          <p:cNvSpPr txBox="1">
            <a:spLocks noGrp="1"/>
          </p:cNvSpPr>
          <p:nvPr>
            <p:ph type="title" idx="5"/>
          </p:nvPr>
        </p:nvSpPr>
        <p:spPr>
          <a:xfrm>
            <a:off x="1266902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50" name="Google Shape;550;p196"/>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51" name="Google Shape;551;p19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9_Columns (Four)">
  <p:cSld name="TITLE_AND_BODY_2_2_1_1_2">
    <p:spTree>
      <p:nvGrpSpPr>
        <p:cNvPr id="1" name="Shape 552"/>
        <p:cNvGrpSpPr/>
        <p:nvPr/>
      </p:nvGrpSpPr>
      <p:grpSpPr>
        <a:xfrm>
          <a:off x="0" y="0"/>
          <a:ext cx="0" cy="0"/>
          <a:chOff x="0" y="0"/>
          <a:chExt cx="0" cy="0"/>
        </a:xfrm>
      </p:grpSpPr>
      <p:sp>
        <p:nvSpPr>
          <p:cNvPr id="553" name="Google Shape;553;p197"/>
          <p:cNvSpPr txBox="1">
            <a:spLocks noGrp="1"/>
          </p:cNvSpPr>
          <p:nvPr>
            <p:ph type="title"/>
          </p:nvPr>
        </p:nvSpPr>
        <p:spPr>
          <a:xfrm>
            <a:off x="14035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54" name="Google Shape;554;p197"/>
          <p:cNvSpPr txBox="1">
            <a:spLocks noGrp="1"/>
          </p:cNvSpPr>
          <p:nvPr>
            <p:ph type="body" idx="1"/>
          </p:nvPr>
        </p:nvSpPr>
        <p:spPr>
          <a:xfrm>
            <a:off x="14035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55" name="Google Shape;555;p197"/>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56" name="Google Shape;556;p197"/>
          <p:cNvSpPr txBox="1">
            <a:spLocks noGrp="1"/>
          </p:cNvSpPr>
          <p:nvPr>
            <p:ph type="title" idx="3"/>
          </p:nvPr>
        </p:nvSpPr>
        <p:spPr>
          <a:xfrm>
            <a:off x="5628100"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57" name="Google Shape;557;p197"/>
          <p:cNvSpPr txBox="1">
            <a:spLocks noGrp="1"/>
          </p:cNvSpPr>
          <p:nvPr>
            <p:ph type="body" idx="4"/>
          </p:nvPr>
        </p:nvSpPr>
        <p:spPr>
          <a:xfrm>
            <a:off x="5628100"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58" name="Google Shape;558;p197"/>
          <p:cNvSpPr txBox="1">
            <a:spLocks noGrp="1"/>
          </p:cNvSpPr>
          <p:nvPr>
            <p:ph type="title" idx="5"/>
          </p:nvPr>
        </p:nvSpPr>
        <p:spPr>
          <a:xfrm>
            <a:off x="985262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59" name="Google Shape;559;p197"/>
          <p:cNvSpPr txBox="1">
            <a:spLocks noGrp="1"/>
          </p:cNvSpPr>
          <p:nvPr>
            <p:ph type="body" idx="6"/>
          </p:nvPr>
        </p:nvSpPr>
        <p:spPr>
          <a:xfrm>
            <a:off x="985262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60" name="Google Shape;560;p197"/>
          <p:cNvSpPr txBox="1">
            <a:spLocks noGrp="1"/>
          </p:cNvSpPr>
          <p:nvPr>
            <p:ph type="title" idx="7"/>
          </p:nvPr>
        </p:nvSpPr>
        <p:spPr>
          <a:xfrm>
            <a:off x="140771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61" name="Google Shape;561;p197"/>
          <p:cNvSpPr txBox="1">
            <a:spLocks noGrp="1"/>
          </p:cNvSpPr>
          <p:nvPr>
            <p:ph type="body" idx="8"/>
          </p:nvPr>
        </p:nvSpPr>
        <p:spPr>
          <a:xfrm>
            <a:off x="140771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62" name="Google Shape;562;p197"/>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2_Points (Two)">
  <p:cSld name="TITLE_AND_BODY_2_2_1_2_2_2">
    <p:spTree>
      <p:nvGrpSpPr>
        <p:cNvPr id="1" name="Shape 563"/>
        <p:cNvGrpSpPr/>
        <p:nvPr/>
      </p:nvGrpSpPr>
      <p:grpSpPr>
        <a:xfrm>
          <a:off x="0" y="0"/>
          <a:ext cx="0" cy="0"/>
          <a:chOff x="0" y="0"/>
          <a:chExt cx="0" cy="0"/>
        </a:xfrm>
      </p:grpSpPr>
      <p:sp>
        <p:nvSpPr>
          <p:cNvPr id="564" name="Google Shape;564;p198"/>
          <p:cNvSpPr txBox="1">
            <a:spLocks noGrp="1"/>
          </p:cNvSpPr>
          <p:nvPr>
            <p:ph type="title"/>
          </p:nvPr>
        </p:nvSpPr>
        <p:spPr>
          <a:xfrm>
            <a:off x="1403600" y="640994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65" name="Google Shape;565;p198"/>
          <p:cNvSpPr txBox="1">
            <a:spLocks noGrp="1"/>
          </p:cNvSpPr>
          <p:nvPr>
            <p:ph type="body" idx="1"/>
          </p:nvPr>
        </p:nvSpPr>
        <p:spPr>
          <a:xfrm>
            <a:off x="1403600" y="7895900"/>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66" name="Google Shape;566;p198"/>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67" name="Google Shape;567;p198"/>
          <p:cNvSpPr txBox="1">
            <a:spLocks noGrp="1"/>
          </p:cNvSpPr>
          <p:nvPr>
            <p:ph type="title" idx="3"/>
          </p:nvPr>
        </p:nvSpPr>
        <p:spPr>
          <a:xfrm>
            <a:off x="10556725" y="640994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68" name="Google Shape;568;p198"/>
          <p:cNvSpPr txBox="1">
            <a:spLocks noGrp="1"/>
          </p:cNvSpPr>
          <p:nvPr>
            <p:ph type="body" idx="4"/>
          </p:nvPr>
        </p:nvSpPr>
        <p:spPr>
          <a:xfrm>
            <a:off x="10556725" y="7895899"/>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69" name="Google Shape;569;p198"/>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4_Agenda 1 1">
  <p:cSld name="SECTION_HEADER_2_2_4_1">
    <p:spTree>
      <p:nvGrpSpPr>
        <p:cNvPr id="1" name="Shape 68"/>
        <p:cNvGrpSpPr/>
        <p:nvPr/>
      </p:nvGrpSpPr>
      <p:grpSpPr>
        <a:xfrm>
          <a:off x="0" y="0"/>
          <a:ext cx="0" cy="0"/>
          <a:chOff x="0" y="0"/>
          <a:chExt cx="0" cy="0"/>
        </a:xfrm>
      </p:grpSpPr>
      <p:sp>
        <p:nvSpPr>
          <p:cNvPr id="69" name="Google Shape;69;p136"/>
          <p:cNvSpPr/>
          <p:nvPr/>
        </p:nvSpPr>
        <p:spPr>
          <a:xfrm>
            <a:off x="0" y="25"/>
            <a:ext cx="42201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36"/>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1" name="Google Shape;71;p136"/>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45_Points (Three)">
  <p:cSld name="TITLE_AND_BODY_2_2_1_2_4">
    <p:spTree>
      <p:nvGrpSpPr>
        <p:cNvPr id="1" name="Shape 570"/>
        <p:cNvGrpSpPr/>
        <p:nvPr/>
      </p:nvGrpSpPr>
      <p:grpSpPr>
        <a:xfrm>
          <a:off x="0" y="0"/>
          <a:ext cx="0" cy="0"/>
          <a:chOff x="0" y="0"/>
          <a:chExt cx="0" cy="0"/>
        </a:xfrm>
      </p:grpSpPr>
      <p:sp>
        <p:nvSpPr>
          <p:cNvPr id="571" name="Google Shape;571;p199"/>
          <p:cNvSpPr txBox="1">
            <a:spLocks noGrp="1"/>
          </p:cNvSpPr>
          <p:nvPr>
            <p:ph type="title"/>
          </p:nvPr>
        </p:nvSpPr>
        <p:spPr>
          <a:xfrm>
            <a:off x="104692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572" name="Google Shape;572;p199"/>
          <p:cNvSpPr txBox="1">
            <a:spLocks noGrp="1"/>
          </p:cNvSpPr>
          <p:nvPr>
            <p:ph type="body" idx="1"/>
          </p:nvPr>
        </p:nvSpPr>
        <p:spPr>
          <a:xfrm>
            <a:off x="104692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73" name="Google Shape;573;p199"/>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74" name="Google Shape;574;p199"/>
          <p:cNvSpPr txBox="1">
            <a:spLocks noGrp="1"/>
          </p:cNvSpPr>
          <p:nvPr>
            <p:ph type="title" idx="3"/>
          </p:nvPr>
        </p:nvSpPr>
        <p:spPr>
          <a:xfrm>
            <a:off x="6679650"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575" name="Google Shape;575;p199"/>
          <p:cNvSpPr txBox="1">
            <a:spLocks noGrp="1"/>
          </p:cNvSpPr>
          <p:nvPr>
            <p:ph type="body" idx="4"/>
          </p:nvPr>
        </p:nvSpPr>
        <p:spPr>
          <a:xfrm>
            <a:off x="6679650" y="7271799"/>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76" name="Google Shape;576;p199"/>
          <p:cNvSpPr txBox="1">
            <a:spLocks noGrp="1"/>
          </p:cNvSpPr>
          <p:nvPr>
            <p:ph type="title" idx="5"/>
          </p:nvPr>
        </p:nvSpPr>
        <p:spPr>
          <a:xfrm>
            <a:off x="1231237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577" name="Google Shape;577;p199"/>
          <p:cNvSpPr txBox="1">
            <a:spLocks noGrp="1"/>
          </p:cNvSpPr>
          <p:nvPr>
            <p:ph type="body" idx="6"/>
          </p:nvPr>
        </p:nvSpPr>
        <p:spPr>
          <a:xfrm>
            <a:off x="1231237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78" name="Google Shape;578;p19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8_Points (Four)">
  <p:cSld name="TITLE_AND_BODY_2_2_1_2_1_3">
    <p:spTree>
      <p:nvGrpSpPr>
        <p:cNvPr id="1" name="Shape 579"/>
        <p:cNvGrpSpPr/>
        <p:nvPr/>
      </p:nvGrpSpPr>
      <p:grpSpPr>
        <a:xfrm>
          <a:off x="0" y="0"/>
          <a:ext cx="0" cy="0"/>
          <a:chOff x="0" y="0"/>
          <a:chExt cx="0" cy="0"/>
        </a:xfrm>
      </p:grpSpPr>
      <p:sp>
        <p:nvSpPr>
          <p:cNvPr id="580" name="Google Shape;580;p200"/>
          <p:cNvSpPr txBox="1">
            <a:spLocks noGrp="1"/>
          </p:cNvSpPr>
          <p:nvPr>
            <p:ph type="title"/>
          </p:nvPr>
        </p:nvSpPr>
        <p:spPr>
          <a:xfrm>
            <a:off x="10469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581" name="Google Shape;581;p200"/>
          <p:cNvSpPr txBox="1">
            <a:spLocks noGrp="1"/>
          </p:cNvSpPr>
          <p:nvPr>
            <p:ph type="body" idx="1"/>
          </p:nvPr>
        </p:nvSpPr>
        <p:spPr>
          <a:xfrm>
            <a:off x="10469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82" name="Google Shape;582;p200"/>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83" name="Google Shape;583;p200"/>
          <p:cNvSpPr txBox="1">
            <a:spLocks noGrp="1"/>
          </p:cNvSpPr>
          <p:nvPr>
            <p:ph type="title" idx="3"/>
          </p:nvPr>
        </p:nvSpPr>
        <p:spPr>
          <a:xfrm>
            <a:off x="5271475"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584" name="Google Shape;584;p200"/>
          <p:cNvSpPr txBox="1">
            <a:spLocks noGrp="1"/>
          </p:cNvSpPr>
          <p:nvPr>
            <p:ph type="body" idx="4"/>
          </p:nvPr>
        </p:nvSpPr>
        <p:spPr>
          <a:xfrm>
            <a:off x="5271475"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85" name="Google Shape;585;p200"/>
          <p:cNvSpPr txBox="1">
            <a:spLocks noGrp="1"/>
          </p:cNvSpPr>
          <p:nvPr>
            <p:ph type="title" idx="5"/>
          </p:nvPr>
        </p:nvSpPr>
        <p:spPr>
          <a:xfrm>
            <a:off x="949600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586" name="Google Shape;586;p200"/>
          <p:cNvSpPr txBox="1">
            <a:spLocks noGrp="1"/>
          </p:cNvSpPr>
          <p:nvPr>
            <p:ph type="body" idx="6"/>
          </p:nvPr>
        </p:nvSpPr>
        <p:spPr>
          <a:xfrm>
            <a:off x="949600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87" name="Google Shape;587;p200"/>
          <p:cNvSpPr txBox="1">
            <a:spLocks noGrp="1"/>
          </p:cNvSpPr>
          <p:nvPr>
            <p:ph type="title" idx="7"/>
          </p:nvPr>
        </p:nvSpPr>
        <p:spPr>
          <a:xfrm>
            <a:off x="137205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588" name="Google Shape;588;p200"/>
          <p:cNvSpPr txBox="1">
            <a:spLocks noGrp="1"/>
          </p:cNvSpPr>
          <p:nvPr>
            <p:ph type="body" idx="8"/>
          </p:nvPr>
        </p:nvSpPr>
        <p:spPr>
          <a:xfrm>
            <a:off x="137205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89" name="Google Shape;589;p20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51_Big Stat">
  <p:cSld name="TITLE_1_4">
    <p:spTree>
      <p:nvGrpSpPr>
        <p:cNvPr id="1" name="Shape 590"/>
        <p:cNvGrpSpPr/>
        <p:nvPr/>
      </p:nvGrpSpPr>
      <p:grpSpPr>
        <a:xfrm>
          <a:off x="0" y="0"/>
          <a:ext cx="0" cy="0"/>
          <a:chOff x="0" y="0"/>
          <a:chExt cx="0" cy="0"/>
        </a:xfrm>
      </p:grpSpPr>
      <p:sp>
        <p:nvSpPr>
          <p:cNvPr id="591" name="Google Shape;591;p201"/>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92" name="Google Shape;592;p201"/>
          <p:cNvSpPr txBox="1">
            <a:spLocks noGrp="1"/>
          </p:cNvSpPr>
          <p:nvPr>
            <p:ph type="ctrTitle"/>
          </p:nvPr>
        </p:nvSpPr>
        <p:spPr>
          <a:xfrm>
            <a:off x="1403600" y="3383280"/>
            <a:ext cx="140817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593" name="Google Shape;593;p201"/>
          <p:cNvSpPr txBox="1">
            <a:spLocks noGrp="1"/>
          </p:cNvSpPr>
          <p:nvPr>
            <p:ph type="subTitle" idx="2"/>
          </p:nvPr>
        </p:nvSpPr>
        <p:spPr>
          <a:xfrm>
            <a:off x="1403700" y="5458968"/>
            <a:ext cx="14081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594" name="Google Shape;594;p201"/>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595" name="Google Shape;595;p20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54_Stats (Two)">
  <p:cSld name="TITLE_1_1_3">
    <p:spTree>
      <p:nvGrpSpPr>
        <p:cNvPr id="1" name="Shape 596"/>
        <p:cNvGrpSpPr/>
        <p:nvPr/>
      </p:nvGrpSpPr>
      <p:grpSpPr>
        <a:xfrm>
          <a:off x="0" y="0"/>
          <a:ext cx="0" cy="0"/>
          <a:chOff x="0" y="0"/>
          <a:chExt cx="0" cy="0"/>
        </a:xfrm>
      </p:grpSpPr>
      <p:sp>
        <p:nvSpPr>
          <p:cNvPr id="597" name="Google Shape;597;p202"/>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98" name="Google Shape;598;p202"/>
          <p:cNvSpPr txBox="1">
            <a:spLocks noGrp="1"/>
          </p:cNvSpPr>
          <p:nvPr>
            <p:ph type="ctrTitle"/>
          </p:nvPr>
        </p:nvSpPr>
        <p:spPr>
          <a:xfrm>
            <a:off x="1403600" y="3383275"/>
            <a:ext cx="63369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599" name="Google Shape;599;p202"/>
          <p:cNvSpPr txBox="1">
            <a:spLocks noGrp="1"/>
          </p:cNvSpPr>
          <p:nvPr>
            <p:ph type="subTitle" idx="2"/>
          </p:nvPr>
        </p:nvSpPr>
        <p:spPr>
          <a:xfrm>
            <a:off x="140370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00" name="Google Shape;600;p202"/>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601" name="Google Shape;601;p202"/>
          <p:cNvSpPr txBox="1">
            <a:spLocks noGrp="1"/>
          </p:cNvSpPr>
          <p:nvPr>
            <p:ph type="ctrTitle" idx="4"/>
          </p:nvPr>
        </p:nvSpPr>
        <p:spPr>
          <a:xfrm>
            <a:off x="10556750" y="3383275"/>
            <a:ext cx="63369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602" name="Google Shape;602;p202"/>
          <p:cNvSpPr txBox="1">
            <a:spLocks noGrp="1"/>
          </p:cNvSpPr>
          <p:nvPr>
            <p:ph type="subTitle" idx="5"/>
          </p:nvPr>
        </p:nvSpPr>
        <p:spPr>
          <a:xfrm>
            <a:off x="1055685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03" name="Google Shape;603;p20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57_Stats (Three)">
  <p:cSld name="TITLE_1_1_1_2">
    <p:spTree>
      <p:nvGrpSpPr>
        <p:cNvPr id="1" name="Shape 604"/>
        <p:cNvGrpSpPr/>
        <p:nvPr/>
      </p:nvGrpSpPr>
      <p:grpSpPr>
        <a:xfrm>
          <a:off x="0" y="0"/>
          <a:ext cx="0" cy="0"/>
          <a:chOff x="0" y="0"/>
          <a:chExt cx="0" cy="0"/>
        </a:xfrm>
      </p:grpSpPr>
      <p:sp>
        <p:nvSpPr>
          <p:cNvPr id="605" name="Google Shape;605;p203"/>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606" name="Google Shape;606;p203"/>
          <p:cNvSpPr txBox="1">
            <a:spLocks noGrp="1"/>
          </p:cNvSpPr>
          <p:nvPr>
            <p:ph type="ctrTitle"/>
          </p:nvPr>
        </p:nvSpPr>
        <p:spPr>
          <a:xfrm>
            <a:off x="1403600" y="3950475"/>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07" name="Google Shape;607;p203"/>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08" name="Google Shape;608;p203"/>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609" name="Google Shape;609;p203"/>
          <p:cNvSpPr txBox="1">
            <a:spLocks noGrp="1"/>
          </p:cNvSpPr>
          <p:nvPr>
            <p:ph type="ctrTitle" idx="4"/>
          </p:nvPr>
        </p:nvSpPr>
        <p:spPr>
          <a:xfrm>
            <a:off x="703165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10" name="Google Shape;610;p203"/>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11" name="Google Shape;611;p203"/>
          <p:cNvSpPr txBox="1">
            <a:spLocks noGrp="1"/>
          </p:cNvSpPr>
          <p:nvPr>
            <p:ph type="ctrTitle" idx="6"/>
          </p:nvPr>
        </p:nvSpPr>
        <p:spPr>
          <a:xfrm>
            <a:off x="1265970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12" name="Google Shape;612;p203"/>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13" name="Google Shape;613;p20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60_Stat (Half)">
  <p:cSld name="TITLE_1_2_2_5">
    <p:spTree>
      <p:nvGrpSpPr>
        <p:cNvPr id="1" name="Shape 614"/>
        <p:cNvGrpSpPr/>
        <p:nvPr/>
      </p:nvGrpSpPr>
      <p:grpSpPr>
        <a:xfrm>
          <a:off x="0" y="0"/>
          <a:ext cx="0" cy="0"/>
          <a:chOff x="0" y="0"/>
          <a:chExt cx="0" cy="0"/>
        </a:xfrm>
      </p:grpSpPr>
      <p:sp>
        <p:nvSpPr>
          <p:cNvPr id="615" name="Google Shape;615;p204"/>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616" name="Google Shape;616;p204"/>
          <p:cNvSpPr txBox="1">
            <a:spLocks noGrp="1"/>
          </p:cNvSpPr>
          <p:nvPr>
            <p:ph type="ctrTitle"/>
          </p:nvPr>
        </p:nvSpPr>
        <p:spPr>
          <a:xfrm>
            <a:off x="1403600" y="3383280"/>
            <a:ext cx="77451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617" name="Google Shape;617;p204"/>
          <p:cNvSpPr txBox="1">
            <a:spLocks noGrp="1"/>
          </p:cNvSpPr>
          <p:nvPr>
            <p:ph type="subTitle" idx="2"/>
          </p:nvPr>
        </p:nvSpPr>
        <p:spPr>
          <a:xfrm>
            <a:off x="1403655" y="5458968"/>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18" name="Google Shape;618;p204"/>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619" name="Google Shape;619;p20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63_Stats (Half)">
  <p:cSld name="TITLE_1_2_7">
    <p:spTree>
      <p:nvGrpSpPr>
        <p:cNvPr id="1" name="Shape 620"/>
        <p:cNvGrpSpPr/>
        <p:nvPr/>
      </p:nvGrpSpPr>
      <p:grpSpPr>
        <a:xfrm>
          <a:off x="0" y="0"/>
          <a:ext cx="0" cy="0"/>
          <a:chOff x="0" y="0"/>
          <a:chExt cx="0" cy="0"/>
        </a:xfrm>
      </p:grpSpPr>
      <p:sp>
        <p:nvSpPr>
          <p:cNvPr id="621" name="Google Shape;621;p205"/>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622" name="Google Shape;622;p205"/>
          <p:cNvSpPr txBox="1">
            <a:spLocks noGrp="1"/>
          </p:cNvSpPr>
          <p:nvPr>
            <p:ph type="ctrTitle"/>
          </p:nvPr>
        </p:nvSpPr>
        <p:spPr>
          <a:xfrm>
            <a:off x="1403600" y="2468875"/>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23" name="Google Shape;623;p205"/>
          <p:cNvSpPr txBox="1">
            <a:spLocks noGrp="1"/>
          </p:cNvSpPr>
          <p:nvPr>
            <p:ph type="subTitle" idx="2"/>
          </p:nvPr>
        </p:nvSpPr>
        <p:spPr>
          <a:xfrm>
            <a:off x="1403655" y="3970971"/>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24" name="Google Shape;624;p205"/>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625" name="Google Shape;625;p205"/>
          <p:cNvSpPr txBox="1">
            <a:spLocks noGrp="1"/>
          </p:cNvSpPr>
          <p:nvPr>
            <p:ph type="ctrTitle" idx="4"/>
          </p:nvPr>
        </p:nvSpPr>
        <p:spPr>
          <a:xfrm>
            <a:off x="1403600" y="5361701"/>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26" name="Google Shape;626;p205"/>
          <p:cNvSpPr txBox="1">
            <a:spLocks noGrp="1"/>
          </p:cNvSpPr>
          <p:nvPr>
            <p:ph type="subTitle" idx="5"/>
          </p:nvPr>
        </p:nvSpPr>
        <p:spPr>
          <a:xfrm>
            <a:off x="1403655" y="6864100"/>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27" name="Google Shape;627;p205"/>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66_Stat (Third)">
  <p:cSld name="TITLE_1_2_2_1_3">
    <p:spTree>
      <p:nvGrpSpPr>
        <p:cNvPr id="1" name="Shape 628"/>
        <p:cNvGrpSpPr/>
        <p:nvPr/>
      </p:nvGrpSpPr>
      <p:grpSpPr>
        <a:xfrm>
          <a:off x="0" y="0"/>
          <a:ext cx="0" cy="0"/>
          <a:chOff x="0" y="0"/>
          <a:chExt cx="0" cy="0"/>
        </a:xfrm>
      </p:grpSpPr>
      <p:sp>
        <p:nvSpPr>
          <p:cNvPr id="629" name="Google Shape;629;p206"/>
          <p:cNvSpPr txBox="1">
            <a:spLocks noGrp="1"/>
          </p:cNvSpPr>
          <p:nvPr>
            <p:ph type="subTitle" idx="1"/>
          </p:nvPr>
        </p:nvSpPr>
        <p:spPr>
          <a:xfrm>
            <a:off x="699525"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630" name="Google Shape;630;p206"/>
          <p:cNvSpPr txBox="1">
            <a:spLocks noGrp="1"/>
          </p:cNvSpPr>
          <p:nvPr>
            <p:ph type="ctrTitle"/>
          </p:nvPr>
        </p:nvSpPr>
        <p:spPr>
          <a:xfrm>
            <a:off x="699500" y="3383280"/>
            <a:ext cx="49287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31" name="Google Shape;631;p206"/>
          <p:cNvSpPr txBox="1">
            <a:spLocks noGrp="1"/>
          </p:cNvSpPr>
          <p:nvPr>
            <p:ph type="subTitle" idx="2"/>
          </p:nvPr>
        </p:nvSpPr>
        <p:spPr>
          <a:xfrm>
            <a:off x="699535" y="5458968"/>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32" name="Google Shape;632;p206"/>
          <p:cNvSpPr txBox="1">
            <a:spLocks noGrp="1"/>
          </p:cNvSpPr>
          <p:nvPr>
            <p:ph type="subTitle" idx="3"/>
          </p:nvPr>
        </p:nvSpPr>
        <p:spPr>
          <a:xfrm>
            <a:off x="699525" y="9171425"/>
            <a:ext cx="49287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633" name="Google Shape;633;p20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69_Stats (Third)">
  <p:cSld name="TITLE_1_2_3_3">
    <p:spTree>
      <p:nvGrpSpPr>
        <p:cNvPr id="1" name="Shape 634"/>
        <p:cNvGrpSpPr/>
        <p:nvPr/>
      </p:nvGrpSpPr>
      <p:grpSpPr>
        <a:xfrm>
          <a:off x="0" y="0"/>
          <a:ext cx="0" cy="0"/>
          <a:chOff x="0" y="0"/>
          <a:chExt cx="0" cy="0"/>
        </a:xfrm>
      </p:grpSpPr>
      <p:sp>
        <p:nvSpPr>
          <p:cNvPr id="635" name="Google Shape;635;p207"/>
          <p:cNvSpPr txBox="1">
            <a:spLocks noGrp="1"/>
          </p:cNvSpPr>
          <p:nvPr>
            <p:ph type="subTitle" idx="1"/>
          </p:nvPr>
        </p:nvSpPr>
        <p:spPr>
          <a:xfrm>
            <a:off x="699516"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a:endParaRPr/>
          </a:p>
        </p:txBody>
      </p:sp>
      <p:sp>
        <p:nvSpPr>
          <p:cNvPr id="636" name="Google Shape;636;p207"/>
          <p:cNvSpPr txBox="1">
            <a:spLocks noGrp="1"/>
          </p:cNvSpPr>
          <p:nvPr>
            <p:ph type="ctrTitle"/>
          </p:nvPr>
        </p:nvSpPr>
        <p:spPr>
          <a:xfrm>
            <a:off x="699500" y="2468875"/>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37" name="Google Shape;637;p207"/>
          <p:cNvSpPr txBox="1">
            <a:spLocks noGrp="1"/>
          </p:cNvSpPr>
          <p:nvPr>
            <p:ph type="subTitle" idx="2"/>
          </p:nvPr>
        </p:nvSpPr>
        <p:spPr>
          <a:xfrm>
            <a:off x="699535" y="3970971"/>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38" name="Google Shape;638;p207"/>
          <p:cNvSpPr txBox="1">
            <a:spLocks noGrp="1"/>
          </p:cNvSpPr>
          <p:nvPr>
            <p:ph type="subTitle" idx="3"/>
          </p:nvPr>
        </p:nvSpPr>
        <p:spPr>
          <a:xfrm>
            <a:off x="699525" y="9171425"/>
            <a:ext cx="49287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639" name="Google Shape;639;p207"/>
          <p:cNvSpPr txBox="1">
            <a:spLocks noGrp="1"/>
          </p:cNvSpPr>
          <p:nvPr>
            <p:ph type="ctrTitle" idx="4"/>
          </p:nvPr>
        </p:nvSpPr>
        <p:spPr>
          <a:xfrm>
            <a:off x="699500" y="5361701"/>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40" name="Google Shape;640;p207"/>
          <p:cNvSpPr txBox="1">
            <a:spLocks noGrp="1"/>
          </p:cNvSpPr>
          <p:nvPr>
            <p:ph type="subTitle" idx="5"/>
          </p:nvPr>
        </p:nvSpPr>
        <p:spPr>
          <a:xfrm>
            <a:off x="699535" y="6864100"/>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41" name="Google Shape;641;p207"/>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72_End Card">
  <p:cSld name="SECTION_HEADER_2_1_2_3_1_2">
    <p:spTree>
      <p:nvGrpSpPr>
        <p:cNvPr id="1" name="Shape 642"/>
        <p:cNvGrpSpPr/>
        <p:nvPr/>
      </p:nvGrpSpPr>
      <p:grpSpPr>
        <a:xfrm>
          <a:off x="0" y="0"/>
          <a:ext cx="0" cy="0"/>
          <a:chOff x="0" y="0"/>
          <a:chExt cx="0" cy="0"/>
        </a:xfrm>
      </p:grpSpPr>
      <p:grpSp>
        <p:nvGrpSpPr>
          <p:cNvPr id="643" name="Google Shape;643;p208"/>
          <p:cNvGrpSpPr/>
          <p:nvPr/>
        </p:nvGrpSpPr>
        <p:grpSpPr>
          <a:xfrm>
            <a:off x="6572066" y="4629153"/>
            <a:ext cx="5143867" cy="1028694"/>
            <a:chOff x="1751220" y="2553305"/>
            <a:chExt cx="8690433" cy="1751564"/>
          </a:xfrm>
        </p:grpSpPr>
        <p:grpSp>
          <p:nvGrpSpPr>
            <p:cNvPr id="644" name="Google Shape;644;p208"/>
            <p:cNvGrpSpPr/>
            <p:nvPr/>
          </p:nvGrpSpPr>
          <p:grpSpPr>
            <a:xfrm>
              <a:off x="4940894" y="2609525"/>
              <a:ext cx="5500759" cy="1694643"/>
              <a:chOff x="4940894" y="2609525"/>
              <a:chExt cx="5500759" cy="1694643"/>
            </a:xfrm>
          </p:grpSpPr>
          <p:sp>
            <p:nvSpPr>
              <p:cNvPr id="645" name="Google Shape;645;p208"/>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6" name="Google Shape;646;p208"/>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7" name="Google Shape;647;p208"/>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8" name="Google Shape;648;p208"/>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649" name="Google Shape;649;p208"/>
            <p:cNvGrpSpPr/>
            <p:nvPr/>
          </p:nvGrpSpPr>
          <p:grpSpPr>
            <a:xfrm>
              <a:off x="1751220" y="2553305"/>
              <a:ext cx="2635412" cy="1751564"/>
              <a:chOff x="1751220" y="2553305"/>
              <a:chExt cx="2635412" cy="1751564"/>
            </a:xfrm>
          </p:grpSpPr>
          <p:grpSp>
            <p:nvGrpSpPr>
              <p:cNvPr id="650" name="Google Shape;650;p208"/>
              <p:cNvGrpSpPr/>
              <p:nvPr/>
            </p:nvGrpSpPr>
            <p:grpSpPr>
              <a:xfrm>
                <a:off x="1751220" y="2553305"/>
                <a:ext cx="2635412" cy="1751564"/>
                <a:chOff x="1751220" y="2553305"/>
                <a:chExt cx="2635412" cy="1751564"/>
              </a:xfrm>
            </p:grpSpPr>
            <p:sp>
              <p:nvSpPr>
                <p:cNvPr id="651" name="Google Shape;651;p208"/>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2" name="Google Shape;652;p208"/>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3" name="Google Shape;653;p208"/>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4" name="Google Shape;654;p208"/>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655" name="Google Shape;655;p208"/>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656" name="Google Shape;656;p208"/>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4_Agenda 1 1 2">
  <p:cSld name="SECTION_HEADER_2_2_4_1_2">
    <p:spTree>
      <p:nvGrpSpPr>
        <p:cNvPr id="1" name="Shape 72"/>
        <p:cNvGrpSpPr/>
        <p:nvPr/>
      </p:nvGrpSpPr>
      <p:grpSpPr>
        <a:xfrm>
          <a:off x="0" y="0"/>
          <a:ext cx="0" cy="0"/>
          <a:chOff x="0" y="0"/>
          <a:chExt cx="0" cy="0"/>
        </a:xfrm>
      </p:grpSpPr>
      <p:sp>
        <p:nvSpPr>
          <p:cNvPr id="73" name="Google Shape;73;p137"/>
          <p:cNvSpPr/>
          <p:nvPr/>
        </p:nvSpPr>
        <p:spPr>
          <a:xfrm>
            <a:off x="14079400" y="0"/>
            <a:ext cx="42201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37"/>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5" name="Google Shape;75;p137"/>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73_White">
  <p:cSld name="SECTION_HEADER_2_1_2_3">
    <p:spTree>
      <p:nvGrpSpPr>
        <p:cNvPr id="1" name="Shape 657"/>
        <p:cNvGrpSpPr/>
        <p:nvPr/>
      </p:nvGrpSpPr>
      <p:grpSpPr>
        <a:xfrm>
          <a:off x="0" y="0"/>
          <a:ext cx="0" cy="0"/>
          <a:chOff x="0" y="0"/>
          <a:chExt cx="0" cy="0"/>
        </a:xfrm>
      </p:grpSpPr>
      <p:sp>
        <p:nvSpPr>
          <p:cNvPr id="658" name="Google Shape;658;p20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74_Color">
  <p:cSld name="SECTION_HEADER_2_1_1">
    <p:spTree>
      <p:nvGrpSpPr>
        <p:cNvPr id="1" name="Shape 659"/>
        <p:cNvGrpSpPr/>
        <p:nvPr/>
      </p:nvGrpSpPr>
      <p:grpSpPr>
        <a:xfrm>
          <a:off x="0" y="0"/>
          <a:ext cx="0" cy="0"/>
          <a:chOff x="0" y="0"/>
          <a:chExt cx="0" cy="0"/>
        </a:xfrm>
      </p:grpSpPr>
      <p:sp>
        <p:nvSpPr>
          <p:cNvPr id="660" name="Google Shape;660;p21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75_Black">
  <p:cSld name="SECTION_HEADER_2_1_1_1">
    <p:spTree>
      <p:nvGrpSpPr>
        <p:cNvPr id="1" name="Shape 661"/>
        <p:cNvGrpSpPr/>
        <p:nvPr/>
      </p:nvGrpSpPr>
      <p:grpSpPr>
        <a:xfrm>
          <a:off x="0" y="0"/>
          <a:ext cx="0" cy="0"/>
          <a:chOff x="0" y="0"/>
          <a:chExt cx="0" cy="0"/>
        </a:xfrm>
      </p:grpSpPr>
      <p:sp>
        <p:nvSpPr>
          <p:cNvPr id="662" name="Google Shape;662;p211"/>
          <p:cNvSpPr/>
          <p:nvPr/>
        </p:nvSpPr>
        <p:spPr>
          <a:xfrm>
            <a:off x="1042072" y="3444113"/>
            <a:ext cx="1414800" cy="1101000"/>
          </a:xfrm>
          <a:prstGeom prst="rect">
            <a:avLst/>
          </a:prstGeom>
          <a:solidFill>
            <a:srgbClr val="4E43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211"/>
          <p:cNvSpPr/>
          <p:nvPr/>
        </p:nvSpPr>
        <p:spPr>
          <a:xfrm>
            <a:off x="3161112" y="3444113"/>
            <a:ext cx="1406400" cy="1101000"/>
          </a:xfrm>
          <a:prstGeom prst="rect">
            <a:avLst/>
          </a:prstGeom>
          <a:solidFill>
            <a:srgbClr val="0062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211"/>
          <p:cNvSpPr/>
          <p:nvPr/>
        </p:nvSpPr>
        <p:spPr>
          <a:xfrm>
            <a:off x="5292002" y="3444113"/>
            <a:ext cx="1414800" cy="1101000"/>
          </a:xfrm>
          <a:prstGeom prst="rect">
            <a:avLst/>
          </a:prstGeom>
          <a:solidFill>
            <a:srgbClr val="0071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211"/>
          <p:cNvSpPr/>
          <p:nvPr/>
        </p:nvSpPr>
        <p:spPr>
          <a:xfrm>
            <a:off x="7390807" y="3444113"/>
            <a:ext cx="1417200" cy="1101000"/>
          </a:xfrm>
          <a:prstGeom prst="rect">
            <a:avLst/>
          </a:prstGeom>
          <a:solidFill>
            <a:srgbClr val="007A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211"/>
          <p:cNvSpPr/>
          <p:nvPr/>
        </p:nvSpPr>
        <p:spPr>
          <a:xfrm>
            <a:off x="9492032" y="3444113"/>
            <a:ext cx="1417200" cy="1101000"/>
          </a:xfrm>
          <a:prstGeom prst="rect">
            <a:avLst/>
          </a:prstGeom>
          <a:solidFill>
            <a:srgbClr val="1A76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211"/>
          <p:cNvSpPr/>
          <p:nvPr/>
        </p:nvSpPr>
        <p:spPr>
          <a:xfrm>
            <a:off x="11607408" y="3444113"/>
            <a:ext cx="1417200" cy="1101000"/>
          </a:xfrm>
          <a:prstGeom prst="rect">
            <a:avLst/>
          </a:prstGeom>
          <a:solidFill>
            <a:srgbClr val="CA311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211"/>
          <p:cNvSpPr/>
          <p:nvPr/>
        </p:nvSpPr>
        <p:spPr>
          <a:xfrm>
            <a:off x="13702558" y="3444113"/>
            <a:ext cx="1417200" cy="1101000"/>
          </a:xfrm>
          <a:prstGeom prst="rect">
            <a:avLst/>
          </a:prstGeom>
          <a:solidFill>
            <a:srgbClr val="A33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211"/>
          <p:cNvSpPr/>
          <p:nvPr/>
        </p:nvSpPr>
        <p:spPr>
          <a:xfrm>
            <a:off x="15828728" y="3444113"/>
            <a:ext cx="1417200" cy="1101000"/>
          </a:xfrm>
          <a:prstGeom prst="rect">
            <a:avLst/>
          </a:prstGeom>
          <a:solidFill>
            <a:srgbClr val="633B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211"/>
          <p:cNvSpPr/>
          <p:nvPr/>
        </p:nvSpPr>
        <p:spPr>
          <a:xfrm>
            <a:off x="1042072" y="5741888"/>
            <a:ext cx="1414800" cy="1101000"/>
          </a:xfrm>
          <a:prstGeom prst="rect">
            <a:avLst/>
          </a:prstGeom>
          <a:solidFill>
            <a:srgbClr val="B5B5D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211"/>
          <p:cNvSpPr/>
          <p:nvPr/>
        </p:nvSpPr>
        <p:spPr>
          <a:xfrm>
            <a:off x="3161112" y="5741888"/>
            <a:ext cx="1406400" cy="1101000"/>
          </a:xfrm>
          <a:prstGeom prst="rect">
            <a:avLst/>
          </a:prstGeom>
          <a:solidFill>
            <a:srgbClr val="AFD3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211"/>
          <p:cNvSpPr/>
          <p:nvPr/>
        </p:nvSpPr>
        <p:spPr>
          <a:xfrm>
            <a:off x="5292002" y="5741888"/>
            <a:ext cx="1414800" cy="1101000"/>
          </a:xfrm>
          <a:prstGeom prst="rect">
            <a:avLst/>
          </a:prstGeom>
          <a:solidFill>
            <a:srgbClr val="C8E7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211"/>
          <p:cNvSpPr/>
          <p:nvPr/>
        </p:nvSpPr>
        <p:spPr>
          <a:xfrm>
            <a:off x="7390807" y="5741888"/>
            <a:ext cx="1417200" cy="1101000"/>
          </a:xfrm>
          <a:prstGeom prst="rect">
            <a:avLst/>
          </a:prstGeom>
          <a:solidFill>
            <a:srgbClr val="BFE0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211"/>
          <p:cNvSpPr/>
          <p:nvPr/>
        </p:nvSpPr>
        <p:spPr>
          <a:xfrm>
            <a:off x="9492032" y="5741888"/>
            <a:ext cx="1417200" cy="1101000"/>
          </a:xfrm>
          <a:prstGeom prst="rect">
            <a:avLst/>
          </a:prstGeom>
          <a:solidFill>
            <a:srgbClr val="B2CD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211"/>
          <p:cNvSpPr/>
          <p:nvPr/>
        </p:nvSpPr>
        <p:spPr>
          <a:xfrm>
            <a:off x="11607408" y="5741888"/>
            <a:ext cx="1417200" cy="1101000"/>
          </a:xfrm>
          <a:prstGeom prst="rect">
            <a:avLst/>
          </a:prstGeom>
          <a:solidFill>
            <a:srgbClr val="FBD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211"/>
          <p:cNvSpPr/>
          <p:nvPr/>
        </p:nvSpPr>
        <p:spPr>
          <a:xfrm>
            <a:off x="13702558" y="5741888"/>
            <a:ext cx="1417200" cy="1101000"/>
          </a:xfrm>
          <a:prstGeom prst="rect">
            <a:avLst/>
          </a:prstGeom>
          <a:solidFill>
            <a:srgbClr val="FBE3D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211"/>
          <p:cNvSpPr/>
          <p:nvPr/>
        </p:nvSpPr>
        <p:spPr>
          <a:xfrm>
            <a:off x="15828728" y="5741888"/>
            <a:ext cx="1417200" cy="1101000"/>
          </a:xfrm>
          <a:prstGeom prst="rect">
            <a:avLst/>
          </a:prstGeom>
          <a:solidFill>
            <a:srgbClr val="D4CAE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211"/>
          <p:cNvSpPr/>
          <p:nvPr/>
        </p:nvSpPr>
        <p:spPr>
          <a:xfrm>
            <a:off x="10050" y="0"/>
            <a:ext cx="18267900" cy="10287000"/>
          </a:xfrm>
          <a:prstGeom prst="rect">
            <a:avLst/>
          </a:prstGeom>
          <a:solidFill>
            <a:srgbClr val="000000"/>
          </a:solidFill>
          <a:ln w="9525" cap="flat" cmpd="sng">
            <a:solidFill>
              <a:srgbClr val="465A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21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683"/>
        <p:cNvGrpSpPr/>
        <p:nvPr/>
      </p:nvGrpSpPr>
      <p:grpSpPr>
        <a:xfrm>
          <a:off x="0" y="0"/>
          <a:ext cx="0" cy="0"/>
          <a:chOff x="0" y="0"/>
          <a:chExt cx="0" cy="0"/>
        </a:xfrm>
      </p:grpSpPr>
      <p:sp>
        <p:nvSpPr>
          <p:cNvPr id="684" name="Google Shape;684;p46"/>
          <p:cNvSpPr txBox="1">
            <a:spLocks noGrp="1"/>
          </p:cNvSpPr>
          <p:nvPr>
            <p:ph type="title"/>
          </p:nvPr>
        </p:nvSpPr>
        <p:spPr>
          <a:xfrm>
            <a:off x="757600" y="566950"/>
            <a:ext cx="16906800" cy="789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685" name="Google Shape;685;p46"/>
          <p:cNvSpPr txBox="1">
            <a:spLocks noGrp="1"/>
          </p:cNvSpPr>
          <p:nvPr>
            <p:ph type="body" idx="1"/>
          </p:nvPr>
        </p:nvSpPr>
        <p:spPr>
          <a:xfrm>
            <a:off x="757600" y="2514600"/>
            <a:ext cx="12044400" cy="6120000"/>
          </a:xfrm>
          <a:prstGeom prst="rect">
            <a:avLst/>
          </a:prstGeom>
          <a:noFill/>
          <a:ln>
            <a:noFill/>
          </a:ln>
        </p:spPr>
        <p:txBody>
          <a:bodyPr spcFirstLastPara="1" wrap="square" lIns="0" tIns="0" rIns="0" bIns="0" anchor="t" anchorCtr="0">
            <a:spAutoFit/>
          </a:bodyPr>
          <a:lstStyle>
            <a:lvl1pPr marL="457200" lvl="0" indent="-381000" algn="l">
              <a:lnSpc>
                <a:spcPct val="115000"/>
              </a:lnSpc>
              <a:spcBef>
                <a:spcPts val="0"/>
              </a:spcBef>
              <a:spcAft>
                <a:spcPts val="0"/>
              </a:spcAft>
              <a:buClr>
                <a:srgbClr val="000000"/>
              </a:buClr>
              <a:buSzPts val="2400"/>
              <a:buChar char="•"/>
              <a:defRPr sz="2400">
                <a:solidFill>
                  <a:srgbClr val="000000"/>
                </a:solidFill>
              </a:defRPr>
            </a:lvl1pPr>
            <a:lvl2pPr marL="914400" lvl="1" indent="-381000" algn="l">
              <a:lnSpc>
                <a:spcPct val="115000"/>
              </a:lnSpc>
              <a:spcBef>
                <a:spcPts val="2000"/>
              </a:spcBef>
              <a:spcAft>
                <a:spcPts val="0"/>
              </a:spcAft>
              <a:buClr>
                <a:srgbClr val="000000"/>
              </a:buClr>
              <a:buSzPts val="2400"/>
              <a:buChar char="•"/>
              <a:defRPr sz="2400">
                <a:solidFill>
                  <a:srgbClr val="000000"/>
                </a:solidFill>
              </a:defRPr>
            </a:lvl2pPr>
            <a:lvl3pPr marL="1371600" lvl="2" indent="-381000" algn="l">
              <a:lnSpc>
                <a:spcPct val="115000"/>
              </a:lnSpc>
              <a:spcBef>
                <a:spcPts val="2000"/>
              </a:spcBef>
              <a:spcAft>
                <a:spcPts val="0"/>
              </a:spcAft>
              <a:buClr>
                <a:srgbClr val="000000"/>
              </a:buClr>
              <a:buSzPts val="2400"/>
              <a:buChar char="•"/>
              <a:defRPr sz="2400">
                <a:solidFill>
                  <a:srgbClr val="000000"/>
                </a:solidFill>
              </a:defRPr>
            </a:lvl3pPr>
            <a:lvl4pPr marL="1828800" lvl="3" indent="-381000" algn="l">
              <a:lnSpc>
                <a:spcPct val="115000"/>
              </a:lnSpc>
              <a:spcBef>
                <a:spcPts val="2000"/>
              </a:spcBef>
              <a:spcAft>
                <a:spcPts val="0"/>
              </a:spcAft>
              <a:buClr>
                <a:srgbClr val="000000"/>
              </a:buClr>
              <a:buSzPts val="2400"/>
              <a:buChar char="•"/>
              <a:defRPr sz="2400">
                <a:solidFill>
                  <a:srgbClr val="000000"/>
                </a:solidFill>
              </a:defRPr>
            </a:lvl4pPr>
            <a:lvl5pPr marL="2286000" lvl="4" indent="-381000" algn="l">
              <a:lnSpc>
                <a:spcPct val="115000"/>
              </a:lnSpc>
              <a:spcBef>
                <a:spcPts val="2000"/>
              </a:spcBef>
              <a:spcAft>
                <a:spcPts val="0"/>
              </a:spcAft>
              <a:buClr>
                <a:srgbClr val="000000"/>
              </a:buClr>
              <a:buSzPts val="2400"/>
              <a:buChar char="•"/>
              <a:defRPr sz="2400">
                <a:solidFill>
                  <a:srgbClr val="000000"/>
                </a:solidFill>
              </a:defRPr>
            </a:lvl5pPr>
            <a:lvl6pPr marL="2743200" lvl="5" indent="-381000" algn="l">
              <a:lnSpc>
                <a:spcPct val="115000"/>
              </a:lnSpc>
              <a:spcBef>
                <a:spcPts val="2000"/>
              </a:spcBef>
              <a:spcAft>
                <a:spcPts val="0"/>
              </a:spcAft>
              <a:buClr>
                <a:srgbClr val="000000"/>
              </a:buClr>
              <a:buSzPts val="2400"/>
              <a:buChar char="•"/>
              <a:defRPr sz="2400">
                <a:solidFill>
                  <a:srgbClr val="000000"/>
                </a:solidFill>
              </a:defRPr>
            </a:lvl6pPr>
            <a:lvl7pPr marL="3200400" lvl="6" indent="-381000" algn="l">
              <a:lnSpc>
                <a:spcPct val="115000"/>
              </a:lnSpc>
              <a:spcBef>
                <a:spcPts val="2000"/>
              </a:spcBef>
              <a:spcAft>
                <a:spcPts val="0"/>
              </a:spcAft>
              <a:buClr>
                <a:srgbClr val="000000"/>
              </a:buClr>
              <a:buSzPts val="2400"/>
              <a:buChar char="•"/>
              <a:defRPr sz="2400">
                <a:solidFill>
                  <a:srgbClr val="000000"/>
                </a:solidFill>
              </a:defRPr>
            </a:lvl7pPr>
            <a:lvl8pPr marL="3657600" lvl="7" indent="-381000" algn="l">
              <a:lnSpc>
                <a:spcPct val="115000"/>
              </a:lnSpc>
              <a:spcBef>
                <a:spcPts val="2000"/>
              </a:spcBef>
              <a:spcAft>
                <a:spcPts val="0"/>
              </a:spcAft>
              <a:buClr>
                <a:srgbClr val="000000"/>
              </a:buClr>
              <a:buSzPts val="2400"/>
              <a:buChar char="•"/>
              <a:defRPr sz="2400">
                <a:solidFill>
                  <a:srgbClr val="000000"/>
                </a:solidFill>
              </a:defRPr>
            </a:lvl8pPr>
            <a:lvl9pPr marL="4114800" lvl="8" indent="-381000" algn="l">
              <a:lnSpc>
                <a:spcPct val="115000"/>
              </a:lnSpc>
              <a:spcBef>
                <a:spcPts val="2000"/>
              </a:spcBef>
              <a:spcAft>
                <a:spcPts val="2000"/>
              </a:spcAft>
              <a:buClr>
                <a:srgbClr val="000000"/>
              </a:buClr>
              <a:buSzPts val="2400"/>
              <a:buChar char="་"/>
              <a:defRPr sz="2400">
                <a:solidFill>
                  <a:srgbClr val="000000"/>
                </a:solidFill>
              </a:defRPr>
            </a:lvl9pPr>
          </a:lstStyle>
          <a:p>
            <a:endParaRPr/>
          </a:p>
        </p:txBody>
      </p:sp>
      <p:sp>
        <p:nvSpPr>
          <p:cNvPr id="686" name="Google Shape;686;p46"/>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grpSp>
        <p:nvGrpSpPr>
          <p:cNvPr id="687" name="Google Shape;687;p46"/>
          <p:cNvGrpSpPr/>
          <p:nvPr/>
        </p:nvGrpSpPr>
        <p:grpSpPr>
          <a:xfrm>
            <a:off x="699543" y="9578871"/>
            <a:ext cx="860353" cy="172004"/>
            <a:chOff x="1751220" y="2553305"/>
            <a:chExt cx="8690433" cy="1751564"/>
          </a:xfrm>
        </p:grpSpPr>
        <p:grpSp>
          <p:nvGrpSpPr>
            <p:cNvPr id="688" name="Google Shape;688;p46"/>
            <p:cNvGrpSpPr/>
            <p:nvPr/>
          </p:nvGrpSpPr>
          <p:grpSpPr>
            <a:xfrm>
              <a:off x="4940894" y="2609525"/>
              <a:ext cx="5500759" cy="1694643"/>
              <a:chOff x="4940894" y="2609525"/>
              <a:chExt cx="5500759" cy="1694643"/>
            </a:xfrm>
          </p:grpSpPr>
          <p:sp>
            <p:nvSpPr>
              <p:cNvPr id="689" name="Google Shape;689;p46"/>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690" name="Google Shape;690;p46"/>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691" name="Google Shape;691;p46"/>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692" name="Google Shape;692;p46"/>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693" name="Google Shape;693;p46"/>
            <p:cNvGrpSpPr/>
            <p:nvPr/>
          </p:nvGrpSpPr>
          <p:grpSpPr>
            <a:xfrm>
              <a:off x="1751220" y="2553305"/>
              <a:ext cx="2635412" cy="1751564"/>
              <a:chOff x="1751220" y="2553305"/>
              <a:chExt cx="2635412" cy="1751564"/>
            </a:xfrm>
          </p:grpSpPr>
          <p:grpSp>
            <p:nvGrpSpPr>
              <p:cNvPr id="694" name="Google Shape;694;p46"/>
              <p:cNvGrpSpPr/>
              <p:nvPr/>
            </p:nvGrpSpPr>
            <p:grpSpPr>
              <a:xfrm>
                <a:off x="1751220" y="2553305"/>
                <a:ext cx="2635412" cy="1751564"/>
                <a:chOff x="1751220" y="2553305"/>
                <a:chExt cx="2635412" cy="1751564"/>
              </a:xfrm>
            </p:grpSpPr>
            <p:sp>
              <p:nvSpPr>
                <p:cNvPr id="695" name="Google Shape;695;p46"/>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696" name="Google Shape;696;p46"/>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697" name="Google Shape;697;p46"/>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698" name="Google Shape;698;p46"/>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699" name="Google Shape;699;p46"/>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700" name="Google Shape;700;p46"/>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6142">
          <p15:clr>
            <a:srgbClr val="E46962"/>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2a">
  <p:cSld name="TITLE_AND_BODY_3_1_1">
    <p:spTree>
      <p:nvGrpSpPr>
        <p:cNvPr id="1" name="Shape 701"/>
        <p:cNvGrpSpPr/>
        <p:nvPr/>
      </p:nvGrpSpPr>
      <p:grpSpPr>
        <a:xfrm>
          <a:off x="0" y="0"/>
          <a:ext cx="0" cy="0"/>
          <a:chOff x="0" y="0"/>
          <a:chExt cx="0" cy="0"/>
        </a:xfrm>
      </p:grpSpPr>
      <p:sp>
        <p:nvSpPr>
          <p:cNvPr id="702" name="Google Shape;702;p47"/>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703" name="Google Shape;703;p47"/>
          <p:cNvGrpSpPr/>
          <p:nvPr/>
        </p:nvGrpSpPr>
        <p:grpSpPr>
          <a:xfrm>
            <a:off x="699543" y="9578871"/>
            <a:ext cx="860353" cy="172004"/>
            <a:chOff x="1751220" y="2553305"/>
            <a:chExt cx="8690433" cy="1751564"/>
          </a:xfrm>
        </p:grpSpPr>
        <p:grpSp>
          <p:nvGrpSpPr>
            <p:cNvPr id="704" name="Google Shape;704;p47"/>
            <p:cNvGrpSpPr/>
            <p:nvPr/>
          </p:nvGrpSpPr>
          <p:grpSpPr>
            <a:xfrm>
              <a:off x="4940894" y="2609525"/>
              <a:ext cx="5500759" cy="1694643"/>
              <a:chOff x="4940894" y="2609525"/>
              <a:chExt cx="5500759" cy="1694643"/>
            </a:xfrm>
          </p:grpSpPr>
          <p:sp>
            <p:nvSpPr>
              <p:cNvPr id="705" name="Google Shape;705;p47"/>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06" name="Google Shape;706;p47"/>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07" name="Google Shape;707;p47"/>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08" name="Google Shape;708;p47"/>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709" name="Google Shape;709;p47"/>
            <p:cNvGrpSpPr/>
            <p:nvPr/>
          </p:nvGrpSpPr>
          <p:grpSpPr>
            <a:xfrm>
              <a:off x="1751220" y="2553305"/>
              <a:ext cx="2635412" cy="1751564"/>
              <a:chOff x="1751220" y="2553305"/>
              <a:chExt cx="2635412" cy="1751564"/>
            </a:xfrm>
          </p:grpSpPr>
          <p:grpSp>
            <p:nvGrpSpPr>
              <p:cNvPr id="710" name="Google Shape;710;p47"/>
              <p:cNvGrpSpPr/>
              <p:nvPr/>
            </p:nvGrpSpPr>
            <p:grpSpPr>
              <a:xfrm>
                <a:off x="1751220" y="2553305"/>
                <a:ext cx="2635412" cy="1751564"/>
                <a:chOff x="1751220" y="2553305"/>
                <a:chExt cx="2635412" cy="1751564"/>
              </a:xfrm>
            </p:grpSpPr>
            <p:sp>
              <p:nvSpPr>
                <p:cNvPr id="711" name="Google Shape;711;p47"/>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12" name="Google Shape;712;p47"/>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13" name="Google Shape;713;p47"/>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14" name="Google Shape;714;p47"/>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715" name="Google Shape;715;p47"/>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716" name="Google Shape;716;p47"/>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3c">
  <p:cSld name="TITLE_AND_BODY_3_1_1_1_1_1">
    <p:spTree>
      <p:nvGrpSpPr>
        <p:cNvPr id="1" name="Shape 717"/>
        <p:cNvGrpSpPr/>
        <p:nvPr/>
      </p:nvGrpSpPr>
      <p:grpSpPr>
        <a:xfrm>
          <a:off x="0" y="0"/>
          <a:ext cx="0" cy="0"/>
          <a:chOff x="0" y="0"/>
          <a:chExt cx="0" cy="0"/>
        </a:xfrm>
      </p:grpSpPr>
      <p:sp>
        <p:nvSpPr>
          <p:cNvPr id="718" name="Google Shape;718;p48"/>
          <p:cNvSpPr/>
          <p:nvPr/>
        </p:nvSpPr>
        <p:spPr>
          <a:xfrm>
            <a:off x="0" y="-27300"/>
            <a:ext cx="18307200" cy="103143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48"/>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720" name="Google Shape;720;p48"/>
          <p:cNvGrpSpPr/>
          <p:nvPr/>
        </p:nvGrpSpPr>
        <p:grpSpPr>
          <a:xfrm>
            <a:off x="699543" y="9578871"/>
            <a:ext cx="860353" cy="172004"/>
            <a:chOff x="1751220" y="2553305"/>
            <a:chExt cx="8690433" cy="1751564"/>
          </a:xfrm>
        </p:grpSpPr>
        <p:grpSp>
          <p:nvGrpSpPr>
            <p:cNvPr id="721" name="Google Shape;721;p48"/>
            <p:cNvGrpSpPr/>
            <p:nvPr/>
          </p:nvGrpSpPr>
          <p:grpSpPr>
            <a:xfrm>
              <a:off x="4940894" y="2609525"/>
              <a:ext cx="5500759" cy="1694643"/>
              <a:chOff x="4940894" y="2609525"/>
              <a:chExt cx="5500759" cy="1694643"/>
            </a:xfrm>
          </p:grpSpPr>
          <p:sp>
            <p:nvSpPr>
              <p:cNvPr id="722" name="Google Shape;722;p48"/>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23" name="Google Shape;723;p48"/>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24" name="Google Shape;724;p48"/>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25" name="Google Shape;725;p48"/>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726" name="Google Shape;726;p48"/>
            <p:cNvGrpSpPr/>
            <p:nvPr/>
          </p:nvGrpSpPr>
          <p:grpSpPr>
            <a:xfrm>
              <a:off x="1751220" y="2553305"/>
              <a:ext cx="2635412" cy="1751564"/>
              <a:chOff x="1751220" y="2553305"/>
              <a:chExt cx="2635412" cy="1751564"/>
            </a:xfrm>
          </p:grpSpPr>
          <p:grpSp>
            <p:nvGrpSpPr>
              <p:cNvPr id="727" name="Google Shape;727;p48"/>
              <p:cNvGrpSpPr/>
              <p:nvPr/>
            </p:nvGrpSpPr>
            <p:grpSpPr>
              <a:xfrm>
                <a:off x="1751220" y="2553305"/>
                <a:ext cx="2635412" cy="1751564"/>
                <a:chOff x="1751220" y="2553305"/>
                <a:chExt cx="2635412" cy="1751564"/>
              </a:xfrm>
            </p:grpSpPr>
            <p:sp>
              <p:nvSpPr>
                <p:cNvPr id="728" name="Google Shape;728;p48"/>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29" name="Google Shape;729;p48"/>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30" name="Google Shape;730;p48"/>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31" name="Google Shape;731;p48"/>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732" name="Google Shape;732;p48"/>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733" name="Google Shape;733;p48"/>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1c">
  <p:cSld name="TITLE_AND_BODY_3_1_2_1">
    <p:spTree>
      <p:nvGrpSpPr>
        <p:cNvPr id="1" name="Shape 734"/>
        <p:cNvGrpSpPr/>
        <p:nvPr/>
      </p:nvGrpSpPr>
      <p:grpSpPr>
        <a:xfrm>
          <a:off x="0" y="0"/>
          <a:ext cx="0" cy="0"/>
          <a:chOff x="0" y="0"/>
          <a:chExt cx="0" cy="0"/>
        </a:xfrm>
      </p:grpSpPr>
      <p:sp>
        <p:nvSpPr>
          <p:cNvPr id="735" name="Google Shape;735;p49"/>
          <p:cNvSpPr/>
          <p:nvPr/>
        </p:nvSpPr>
        <p:spPr>
          <a:xfrm>
            <a:off x="9144000" y="0"/>
            <a:ext cx="9163200" cy="102870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49"/>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737" name="Google Shape;737;p49"/>
          <p:cNvGrpSpPr/>
          <p:nvPr/>
        </p:nvGrpSpPr>
        <p:grpSpPr>
          <a:xfrm>
            <a:off x="699543" y="9578871"/>
            <a:ext cx="860353" cy="172004"/>
            <a:chOff x="1751220" y="2553305"/>
            <a:chExt cx="8690433" cy="1751564"/>
          </a:xfrm>
        </p:grpSpPr>
        <p:grpSp>
          <p:nvGrpSpPr>
            <p:cNvPr id="738" name="Google Shape;738;p49"/>
            <p:cNvGrpSpPr/>
            <p:nvPr/>
          </p:nvGrpSpPr>
          <p:grpSpPr>
            <a:xfrm>
              <a:off x="4940894" y="2609525"/>
              <a:ext cx="5500759" cy="1694643"/>
              <a:chOff x="4940894" y="2609525"/>
              <a:chExt cx="5500759" cy="1694643"/>
            </a:xfrm>
          </p:grpSpPr>
          <p:sp>
            <p:nvSpPr>
              <p:cNvPr id="739" name="Google Shape;739;p49"/>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40" name="Google Shape;740;p49"/>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41" name="Google Shape;741;p49"/>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42" name="Google Shape;742;p49"/>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743" name="Google Shape;743;p49"/>
            <p:cNvGrpSpPr/>
            <p:nvPr/>
          </p:nvGrpSpPr>
          <p:grpSpPr>
            <a:xfrm>
              <a:off x="1751220" y="2553305"/>
              <a:ext cx="2635412" cy="1751564"/>
              <a:chOff x="1751220" y="2553305"/>
              <a:chExt cx="2635412" cy="1751564"/>
            </a:xfrm>
          </p:grpSpPr>
          <p:grpSp>
            <p:nvGrpSpPr>
              <p:cNvPr id="744" name="Google Shape;744;p49"/>
              <p:cNvGrpSpPr/>
              <p:nvPr/>
            </p:nvGrpSpPr>
            <p:grpSpPr>
              <a:xfrm>
                <a:off x="1751220" y="2553305"/>
                <a:ext cx="2635412" cy="1751564"/>
                <a:chOff x="1751220" y="2553305"/>
                <a:chExt cx="2635412" cy="1751564"/>
              </a:xfrm>
            </p:grpSpPr>
            <p:sp>
              <p:nvSpPr>
                <p:cNvPr id="745" name="Google Shape;745;p49"/>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46" name="Google Shape;746;p49"/>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47" name="Google Shape;747;p49"/>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48" name="Google Shape;748;p49"/>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749" name="Google Shape;749;p49"/>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750" name="Google Shape;750;p49"/>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3d">
  <p:cSld name="TITLE_AND_BODY_3_1_1_1_1_1_1">
    <p:spTree>
      <p:nvGrpSpPr>
        <p:cNvPr id="1" name="Shape 751"/>
        <p:cNvGrpSpPr/>
        <p:nvPr/>
      </p:nvGrpSpPr>
      <p:grpSpPr>
        <a:xfrm>
          <a:off x="0" y="0"/>
          <a:ext cx="0" cy="0"/>
          <a:chOff x="0" y="0"/>
          <a:chExt cx="0" cy="0"/>
        </a:xfrm>
      </p:grpSpPr>
      <p:sp>
        <p:nvSpPr>
          <p:cNvPr id="752" name="Google Shape;752;p50"/>
          <p:cNvSpPr/>
          <p:nvPr/>
        </p:nvSpPr>
        <p:spPr>
          <a:xfrm>
            <a:off x="9144000" y="0"/>
            <a:ext cx="9163200" cy="102870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50"/>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754" name="Google Shape;754;p50"/>
          <p:cNvGrpSpPr/>
          <p:nvPr/>
        </p:nvGrpSpPr>
        <p:grpSpPr>
          <a:xfrm>
            <a:off x="699543" y="9578871"/>
            <a:ext cx="860353" cy="172004"/>
            <a:chOff x="1751220" y="2553305"/>
            <a:chExt cx="8690433" cy="1751564"/>
          </a:xfrm>
        </p:grpSpPr>
        <p:grpSp>
          <p:nvGrpSpPr>
            <p:cNvPr id="755" name="Google Shape;755;p50"/>
            <p:cNvGrpSpPr/>
            <p:nvPr/>
          </p:nvGrpSpPr>
          <p:grpSpPr>
            <a:xfrm>
              <a:off x="4940894" y="2609525"/>
              <a:ext cx="5500759" cy="1694643"/>
              <a:chOff x="4940894" y="2609525"/>
              <a:chExt cx="5500759" cy="1694643"/>
            </a:xfrm>
          </p:grpSpPr>
          <p:sp>
            <p:nvSpPr>
              <p:cNvPr id="756" name="Google Shape;756;p50"/>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57" name="Google Shape;757;p50"/>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58" name="Google Shape;758;p50"/>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59" name="Google Shape;759;p50"/>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760" name="Google Shape;760;p50"/>
            <p:cNvGrpSpPr/>
            <p:nvPr/>
          </p:nvGrpSpPr>
          <p:grpSpPr>
            <a:xfrm>
              <a:off x="1751220" y="2553305"/>
              <a:ext cx="2635412" cy="1751564"/>
              <a:chOff x="1751220" y="2553305"/>
              <a:chExt cx="2635412" cy="1751564"/>
            </a:xfrm>
          </p:grpSpPr>
          <p:grpSp>
            <p:nvGrpSpPr>
              <p:cNvPr id="761" name="Google Shape;761;p50"/>
              <p:cNvGrpSpPr/>
              <p:nvPr/>
            </p:nvGrpSpPr>
            <p:grpSpPr>
              <a:xfrm>
                <a:off x="1751220" y="2553305"/>
                <a:ext cx="2635412" cy="1751564"/>
                <a:chOff x="1751220" y="2553305"/>
                <a:chExt cx="2635412" cy="1751564"/>
              </a:xfrm>
            </p:grpSpPr>
            <p:sp>
              <p:nvSpPr>
                <p:cNvPr id="762" name="Google Shape;762;p50"/>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63" name="Google Shape;763;p50"/>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64" name="Google Shape;764;p50"/>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765" name="Google Shape;765;p50"/>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766" name="Google Shape;766;p50"/>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767" name="Google Shape;767;p50"/>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70_End Card">
  <p:cSld name="SECTION_HEADER_2_1_2_3_1">
    <p:spTree>
      <p:nvGrpSpPr>
        <p:cNvPr id="1" name="Shape 768"/>
        <p:cNvGrpSpPr/>
        <p:nvPr/>
      </p:nvGrpSpPr>
      <p:grpSpPr>
        <a:xfrm>
          <a:off x="0" y="0"/>
          <a:ext cx="0" cy="0"/>
          <a:chOff x="0" y="0"/>
          <a:chExt cx="0" cy="0"/>
        </a:xfrm>
      </p:grpSpPr>
      <p:grpSp>
        <p:nvGrpSpPr>
          <p:cNvPr id="769" name="Google Shape;769;p51"/>
          <p:cNvGrpSpPr/>
          <p:nvPr/>
        </p:nvGrpSpPr>
        <p:grpSpPr>
          <a:xfrm>
            <a:off x="6572242" y="4629409"/>
            <a:ext cx="5144736" cy="1028869"/>
            <a:chOff x="1751220" y="2553305"/>
            <a:chExt cx="8690433" cy="1751564"/>
          </a:xfrm>
        </p:grpSpPr>
        <p:grpSp>
          <p:nvGrpSpPr>
            <p:cNvPr id="770" name="Google Shape;770;p51"/>
            <p:cNvGrpSpPr/>
            <p:nvPr/>
          </p:nvGrpSpPr>
          <p:grpSpPr>
            <a:xfrm>
              <a:off x="4940894" y="2609525"/>
              <a:ext cx="5500759" cy="1694643"/>
              <a:chOff x="4940894" y="2609525"/>
              <a:chExt cx="5500759" cy="1694643"/>
            </a:xfrm>
          </p:grpSpPr>
          <p:sp>
            <p:nvSpPr>
              <p:cNvPr id="771" name="Google Shape;771;p51"/>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2" name="Google Shape;772;p51"/>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3" name="Google Shape;773;p51"/>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4" name="Google Shape;774;p51"/>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775" name="Google Shape;775;p51"/>
            <p:cNvGrpSpPr/>
            <p:nvPr/>
          </p:nvGrpSpPr>
          <p:grpSpPr>
            <a:xfrm>
              <a:off x="1751220" y="2553305"/>
              <a:ext cx="2635412" cy="1751564"/>
              <a:chOff x="1751220" y="2553305"/>
              <a:chExt cx="2635412" cy="1751564"/>
            </a:xfrm>
          </p:grpSpPr>
          <p:grpSp>
            <p:nvGrpSpPr>
              <p:cNvPr id="776" name="Google Shape;776;p51"/>
              <p:cNvGrpSpPr/>
              <p:nvPr/>
            </p:nvGrpSpPr>
            <p:grpSpPr>
              <a:xfrm>
                <a:off x="1751220" y="2553305"/>
                <a:ext cx="2635412" cy="1751564"/>
                <a:chOff x="1751220" y="2553305"/>
                <a:chExt cx="2635412" cy="1751564"/>
              </a:xfrm>
            </p:grpSpPr>
            <p:sp>
              <p:nvSpPr>
                <p:cNvPr id="777" name="Google Shape;777;p51"/>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8" name="Google Shape;778;p51"/>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9" name="Google Shape;779;p51"/>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80" name="Google Shape;780;p51"/>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781" name="Google Shape;781;p51"/>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01_Title" type="title">
  <p:cSld name="TITLE">
    <p:spTree>
      <p:nvGrpSpPr>
        <p:cNvPr id="1" name="Shape 782"/>
        <p:cNvGrpSpPr/>
        <p:nvPr/>
      </p:nvGrpSpPr>
      <p:grpSpPr>
        <a:xfrm>
          <a:off x="0" y="0"/>
          <a:ext cx="0" cy="0"/>
          <a:chOff x="0" y="0"/>
          <a:chExt cx="0" cy="0"/>
        </a:xfrm>
      </p:grpSpPr>
      <p:sp>
        <p:nvSpPr>
          <p:cNvPr id="783" name="Google Shape;783;p52"/>
          <p:cNvSpPr txBox="1">
            <a:spLocks noGrp="1"/>
          </p:cNvSpPr>
          <p:nvPr>
            <p:ph type="subTitle" idx="1"/>
          </p:nvPr>
        </p:nvSpPr>
        <p:spPr>
          <a:xfrm>
            <a:off x="70410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784" name="Google Shape;784;p52"/>
          <p:cNvSpPr txBox="1">
            <a:spLocks noGrp="1"/>
          </p:cNvSpPr>
          <p:nvPr>
            <p:ph type="subTitle" idx="2"/>
          </p:nvPr>
        </p:nvSpPr>
        <p:spPr>
          <a:xfrm>
            <a:off x="4221075"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785" name="Google Shape;785;p52"/>
          <p:cNvSpPr txBox="1">
            <a:spLocks noGrp="1"/>
          </p:cNvSpPr>
          <p:nvPr>
            <p:ph type="subTitle" idx="3"/>
          </p:nvPr>
        </p:nvSpPr>
        <p:spPr>
          <a:xfrm>
            <a:off x="773805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786" name="Google Shape;786;p52"/>
          <p:cNvSpPr txBox="1">
            <a:spLocks noGrp="1"/>
          </p:cNvSpPr>
          <p:nvPr>
            <p:ph type="ctrTitle"/>
          </p:nvPr>
        </p:nvSpPr>
        <p:spPr>
          <a:xfrm>
            <a:off x="704100" y="2651760"/>
            <a:ext cx="11965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787" name="Google Shape;787;p52"/>
          <p:cNvSpPr txBox="1">
            <a:spLocks noGrp="1"/>
          </p:cNvSpPr>
          <p:nvPr>
            <p:ph type="subTitle" idx="4"/>
          </p:nvPr>
        </p:nvSpPr>
        <p:spPr>
          <a:xfrm>
            <a:off x="704100" y="4846330"/>
            <a:ext cx="11965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grpSp>
        <p:nvGrpSpPr>
          <p:cNvPr id="788" name="Google Shape;788;p52"/>
          <p:cNvGrpSpPr/>
          <p:nvPr/>
        </p:nvGrpSpPr>
        <p:grpSpPr>
          <a:xfrm>
            <a:off x="15867399" y="9251826"/>
            <a:ext cx="1725920" cy="347510"/>
            <a:chOff x="15867399" y="9251826"/>
            <a:chExt cx="1725920" cy="347510"/>
          </a:xfrm>
        </p:grpSpPr>
        <p:grpSp>
          <p:nvGrpSpPr>
            <p:cNvPr id="789" name="Google Shape;789;p52"/>
            <p:cNvGrpSpPr/>
            <p:nvPr/>
          </p:nvGrpSpPr>
          <p:grpSpPr>
            <a:xfrm>
              <a:off x="16500868" y="9262980"/>
              <a:ext cx="1092451" cy="336217"/>
              <a:chOff x="4940894" y="2609525"/>
              <a:chExt cx="5500759" cy="1694643"/>
            </a:xfrm>
          </p:grpSpPr>
          <p:sp>
            <p:nvSpPr>
              <p:cNvPr id="790" name="Google Shape;790;p52"/>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1" name="Google Shape;791;p52"/>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2" name="Google Shape;792;p52"/>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3" name="Google Shape;793;p52"/>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794" name="Google Shape;794;p52"/>
            <p:cNvGrpSpPr/>
            <p:nvPr/>
          </p:nvGrpSpPr>
          <p:grpSpPr>
            <a:xfrm>
              <a:off x="15867399" y="9251826"/>
              <a:ext cx="523393" cy="347510"/>
              <a:chOff x="1751220" y="2553305"/>
              <a:chExt cx="2635412" cy="1751564"/>
            </a:xfrm>
          </p:grpSpPr>
          <p:grpSp>
            <p:nvGrpSpPr>
              <p:cNvPr id="795" name="Google Shape;795;p52"/>
              <p:cNvGrpSpPr/>
              <p:nvPr/>
            </p:nvGrpSpPr>
            <p:grpSpPr>
              <a:xfrm>
                <a:off x="1751220" y="2553305"/>
                <a:ext cx="2635412" cy="1751564"/>
                <a:chOff x="1751220" y="2553305"/>
                <a:chExt cx="2635412" cy="1751564"/>
              </a:xfrm>
            </p:grpSpPr>
            <p:sp>
              <p:nvSpPr>
                <p:cNvPr id="796" name="Google Shape;796;p52"/>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7" name="Google Shape;797;p52"/>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8" name="Google Shape;798;p52"/>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9" name="Google Shape;799;p52"/>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800" name="Google Shape;800;p52"/>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4_Agenda 1 1 1">
  <p:cSld name="SECTION_HEADER_2_2_4_1_1">
    <p:spTree>
      <p:nvGrpSpPr>
        <p:cNvPr id="1" name="Shape 76"/>
        <p:cNvGrpSpPr/>
        <p:nvPr/>
      </p:nvGrpSpPr>
      <p:grpSpPr>
        <a:xfrm>
          <a:off x="0" y="0"/>
          <a:ext cx="0" cy="0"/>
          <a:chOff x="0" y="0"/>
          <a:chExt cx="0" cy="0"/>
        </a:xfrm>
      </p:grpSpPr>
      <p:sp>
        <p:nvSpPr>
          <p:cNvPr id="77" name="Google Shape;77;p138"/>
          <p:cNvSpPr/>
          <p:nvPr/>
        </p:nvSpPr>
        <p:spPr>
          <a:xfrm>
            <a:off x="0" y="25"/>
            <a:ext cx="42201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38"/>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a:endParaRPr/>
          </a:p>
        </p:txBody>
      </p:sp>
      <p:sp>
        <p:nvSpPr>
          <p:cNvPr id="79" name="Google Shape;79;p138"/>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04_Agenda">
  <p:cSld name="SECTION_HEADER_2_2">
    <p:spTree>
      <p:nvGrpSpPr>
        <p:cNvPr id="1" name="Shape 801"/>
        <p:cNvGrpSpPr/>
        <p:nvPr/>
      </p:nvGrpSpPr>
      <p:grpSpPr>
        <a:xfrm>
          <a:off x="0" y="0"/>
          <a:ext cx="0" cy="0"/>
          <a:chOff x="0" y="0"/>
          <a:chExt cx="0" cy="0"/>
        </a:xfrm>
      </p:grpSpPr>
      <p:sp>
        <p:nvSpPr>
          <p:cNvPr id="802" name="Google Shape;802;p53"/>
          <p:cNvSpPr txBox="1">
            <a:spLocks noGrp="1"/>
          </p:cNvSpPr>
          <p:nvPr>
            <p:ph type="body" idx="1"/>
          </p:nvPr>
        </p:nvSpPr>
        <p:spPr>
          <a:xfrm>
            <a:off x="9852650" y="2743200"/>
            <a:ext cx="4929000" cy="6844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2800"/>
              <a:buNone/>
              <a:defRPr sz="2800"/>
            </a:lvl1pPr>
            <a:lvl2pPr marL="914400" lvl="1" indent="-406400" algn="l">
              <a:lnSpc>
                <a:spcPct val="115000"/>
              </a:lnSpc>
              <a:spcBef>
                <a:spcPts val="1800"/>
              </a:spcBef>
              <a:spcAft>
                <a:spcPts val="0"/>
              </a:spcAft>
              <a:buSzPts val="2800"/>
              <a:buAutoNum type="alphaLcPeriod"/>
              <a:defRPr sz="2800"/>
            </a:lvl2pPr>
            <a:lvl3pPr marL="1371600" lvl="2" indent="-406400" algn="l">
              <a:lnSpc>
                <a:spcPct val="115000"/>
              </a:lnSpc>
              <a:spcBef>
                <a:spcPts val="1800"/>
              </a:spcBef>
              <a:spcAft>
                <a:spcPts val="0"/>
              </a:spcAft>
              <a:buSzPts val="2800"/>
              <a:buAutoNum type="romanLcPeriod"/>
              <a:defRPr sz="2800"/>
            </a:lvl3pPr>
            <a:lvl4pPr marL="1828800" lvl="3" indent="-406400" algn="l">
              <a:lnSpc>
                <a:spcPct val="115000"/>
              </a:lnSpc>
              <a:spcBef>
                <a:spcPts val="1800"/>
              </a:spcBef>
              <a:spcAft>
                <a:spcPts val="0"/>
              </a:spcAft>
              <a:buSzPts val="2800"/>
              <a:buAutoNum type="arabicPeriod"/>
              <a:defRPr sz="2800"/>
            </a:lvl4pPr>
            <a:lvl5pPr marL="2286000" lvl="4" indent="-406400" algn="l">
              <a:lnSpc>
                <a:spcPct val="115000"/>
              </a:lnSpc>
              <a:spcBef>
                <a:spcPts val="1800"/>
              </a:spcBef>
              <a:spcAft>
                <a:spcPts val="0"/>
              </a:spcAft>
              <a:buSzPts val="2800"/>
              <a:buAutoNum type="alphaLcPeriod"/>
              <a:defRPr sz="2800"/>
            </a:lvl5pPr>
            <a:lvl6pPr marL="2743200" lvl="5" indent="-406400" algn="l">
              <a:lnSpc>
                <a:spcPct val="115000"/>
              </a:lnSpc>
              <a:spcBef>
                <a:spcPts val="1800"/>
              </a:spcBef>
              <a:spcAft>
                <a:spcPts val="0"/>
              </a:spcAft>
              <a:buSzPts val="2800"/>
              <a:buAutoNum type="romanLcPeriod"/>
              <a:defRPr sz="2800"/>
            </a:lvl6pPr>
            <a:lvl7pPr marL="3200400" lvl="6" indent="-406400" algn="l">
              <a:lnSpc>
                <a:spcPct val="115000"/>
              </a:lnSpc>
              <a:spcBef>
                <a:spcPts val="1800"/>
              </a:spcBef>
              <a:spcAft>
                <a:spcPts val="0"/>
              </a:spcAft>
              <a:buSzPts val="2800"/>
              <a:buAutoNum type="arabicPeriod"/>
              <a:defRPr sz="2800"/>
            </a:lvl7pPr>
            <a:lvl8pPr marL="3657600" lvl="7" indent="-406400" algn="l">
              <a:lnSpc>
                <a:spcPct val="115000"/>
              </a:lnSpc>
              <a:spcBef>
                <a:spcPts val="1800"/>
              </a:spcBef>
              <a:spcAft>
                <a:spcPts val="0"/>
              </a:spcAft>
              <a:buSzPts val="2800"/>
              <a:buAutoNum type="alphaLcPeriod"/>
              <a:defRPr sz="2800"/>
            </a:lvl8pPr>
            <a:lvl9pPr marL="4114800" lvl="8" indent="-406400" algn="l">
              <a:lnSpc>
                <a:spcPct val="115000"/>
              </a:lnSpc>
              <a:spcBef>
                <a:spcPts val="1800"/>
              </a:spcBef>
              <a:spcAft>
                <a:spcPts val="1800"/>
              </a:spcAft>
              <a:buSzPts val="2800"/>
              <a:buAutoNum type="romanLcPeriod"/>
              <a:defRPr sz="2800"/>
            </a:lvl9pPr>
          </a:lstStyle>
          <a:p>
            <a:endParaRPr/>
          </a:p>
        </p:txBody>
      </p:sp>
      <p:sp>
        <p:nvSpPr>
          <p:cNvPr id="803" name="Google Shape;803;p53"/>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07_Schedule">
  <p:cSld name="SECTION_HEADER_2_2_1">
    <p:spTree>
      <p:nvGrpSpPr>
        <p:cNvPr id="1" name="Shape 804"/>
        <p:cNvGrpSpPr/>
        <p:nvPr/>
      </p:nvGrpSpPr>
      <p:grpSpPr>
        <a:xfrm>
          <a:off x="0" y="0"/>
          <a:ext cx="0" cy="0"/>
          <a:chOff x="0" y="0"/>
          <a:chExt cx="0" cy="0"/>
        </a:xfrm>
      </p:grpSpPr>
      <p:sp>
        <p:nvSpPr>
          <p:cNvPr id="805" name="Google Shape;805;p54"/>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806" name="Google Shape;806;p54"/>
          <p:cNvSpPr txBox="1">
            <a:spLocks noGrp="1"/>
          </p:cNvSpPr>
          <p:nvPr>
            <p:ph type="subTitle" idx="1"/>
          </p:nvPr>
        </p:nvSpPr>
        <p:spPr>
          <a:xfrm>
            <a:off x="8444450" y="3108954"/>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807" name="Google Shape;807;p54"/>
          <p:cNvSpPr txBox="1">
            <a:spLocks noGrp="1"/>
          </p:cNvSpPr>
          <p:nvPr>
            <p:ph type="subTitle" idx="2"/>
          </p:nvPr>
        </p:nvSpPr>
        <p:spPr>
          <a:xfrm>
            <a:off x="13373075" y="310895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808" name="Google Shape;808;p54"/>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09" name="Google Shape;809;p54"/>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10" name="Google Shape;810;p54"/>
          <p:cNvSpPr txBox="1">
            <a:spLocks noGrp="1"/>
          </p:cNvSpPr>
          <p:nvPr>
            <p:ph type="subTitle" idx="5"/>
          </p:nvPr>
        </p:nvSpPr>
        <p:spPr>
          <a:xfrm>
            <a:off x="8444450" y="4846323"/>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811" name="Google Shape;811;p54"/>
          <p:cNvSpPr txBox="1">
            <a:spLocks noGrp="1"/>
          </p:cNvSpPr>
          <p:nvPr>
            <p:ph type="subTitle" idx="6"/>
          </p:nvPr>
        </p:nvSpPr>
        <p:spPr>
          <a:xfrm>
            <a:off x="13373075" y="4846322"/>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812" name="Google Shape;812;p54"/>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13" name="Google Shape;813;p54"/>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14" name="Google Shape;814;p54"/>
          <p:cNvSpPr txBox="1">
            <a:spLocks noGrp="1"/>
          </p:cNvSpPr>
          <p:nvPr>
            <p:ph type="subTitle" idx="9"/>
          </p:nvPr>
        </p:nvSpPr>
        <p:spPr>
          <a:xfrm>
            <a:off x="8444450" y="6583677"/>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815" name="Google Shape;815;p54"/>
          <p:cNvSpPr txBox="1">
            <a:spLocks noGrp="1"/>
          </p:cNvSpPr>
          <p:nvPr>
            <p:ph type="subTitle" idx="13"/>
          </p:nvPr>
        </p:nvSpPr>
        <p:spPr>
          <a:xfrm>
            <a:off x="13373075" y="6583677"/>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816" name="Google Shape;816;p54"/>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17" name="Google Shape;817;p54"/>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18" name="Google Shape;818;p54"/>
          <p:cNvSpPr txBox="1">
            <a:spLocks noGrp="1"/>
          </p:cNvSpPr>
          <p:nvPr>
            <p:ph type="subTitle" idx="16"/>
          </p:nvPr>
        </p:nvSpPr>
        <p:spPr>
          <a:xfrm>
            <a:off x="8444450" y="832104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819" name="Google Shape;819;p54"/>
          <p:cNvSpPr txBox="1">
            <a:spLocks noGrp="1"/>
          </p:cNvSpPr>
          <p:nvPr>
            <p:ph type="subTitle" idx="17"/>
          </p:nvPr>
        </p:nvSpPr>
        <p:spPr>
          <a:xfrm>
            <a:off x="13373075" y="832104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820" name="Google Shape;820;p54"/>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21" name="Google Shape;821;p54"/>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22" name="Google Shape;822;p54"/>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23" name="Google Shape;823;p54"/>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24" name="Google Shape;824;p54"/>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25" name="Google Shape;825;p54"/>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26" name="Google Shape;826;p54"/>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27" name="Google Shape;827;p54"/>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28" name="Google Shape;828;p54"/>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29" name="Google Shape;829;p54"/>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0_Mission">
  <p:cSld name="SECTION_HEADER_2_1_2_1">
    <p:spTree>
      <p:nvGrpSpPr>
        <p:cNvPr id="1" name="Shape 830"/>
        <p:cNvGrpSpPr/>
        <p:nvPr/>
      </p:nvGrpSpPr>
      <p:grpSpPr>
        <a:xfrm>
          <a:off x="0" y="0"/>
          <a:ext cx="0" cy="0"/>
          <a:chOff x="0" y="0"/>
          <a:chExt cx="0" cy="0"/>
        </a:xfrm>
      </p:grpSpPr>
      <p:sp>
        <p:nvSpPr>
          <p:cNvPr id="831" name="Google Shape;831;p55"/>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832" name="Google Shape;832;p55"/>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3_Quote">
  <p:cSld name="SECTION_HEADER_2_1_2_2">
    <p:spTree>
      <p:nvGrpSpPr>
        <p:cNvPr id="1" name="Shape 833"/>
        <p:cNvGrpSpPr/>
        <p:nvPr/>
      </p:nvGrpSpPr>
      <p:grpSpPr>
        <a:xfrm>
          <a:off x="0" y="0"/>
          <a:ext cx="0" cy="0"/>
          <a:chOff x="0" y="0"/>
          <a:chExt cx="0" cy="0"/>
        </a:xfrm>
      </p:grpSpPr>
      <p:sp>
        <p:nvSpPr>
          <p:cNvPr id="834" name="Google Shape;834;p56"/>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835" name="Google Shape;835;p56"/>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6_Section">
  <p:cSld name="SECTION_HEADER_2_3">
    <p:spTree>
      <p:nvGrpSpPr>
        <p:cNvPr id="1" name="Shape 836"/>
        <p:cNvGrpSpPr/>
        <p:nvPr/>
      </p:nvGrpSpPr>
      <p:grpSpPr>
        <a:xfrm>
          <a:off x="0" y="0"/>
          <a:ext cx="0" cy="0"/>
          <a:chOff x="0" y="0"/>
          <a:chExt cx="0" cy="0"/>
        </a:xfrm>
      </p:grpSpPr>
      <p:sp>
        <p:nvSpPr>
          <p:cNvPr id="837" name="Google Shape;837;p57"/>
          <p:cNvSpPr txBox="1">
            <a:spLocks noGrp="1"/>
          </p:cNvSpPr>
          <p:nvPr>
            <p:ph type="ctrTitle"/>
          </p:nvPr>
        </p:nvSpPr>
        <p:spPr>
          <a:xfrm>
            <a:off x="1403600" y="2651750"/>
            <a:ext cx="119652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9_Text">
  <p:cSld name="TITLE_AND_BODY_1">
    <p:spTree>
      <p:nvGrpSpPr>
        <p:cNvPr id="1" name="Shape 838"/>
        <p:cNvGrpSpPr/>
        <p:nvPr/>
      </p:nvGrpSpPr>
      <p:grpSpPr>
        <a:xfrm>
          <a:off x="0" y="0"/>
          <a:ext cx="0" cy="0"/>
          <a:chOff x="0" y="0"/>
          <a:chExt cx="0" cy="0"/>
        </a:xfrm>
      </p:grpSpPr>
      <p:sp>
        <p:nvSpPr>
          <p:cNvPr id="839" name="Google Shape;839;p58"/>
          <p:cNvSpPr txBox="1">
            <a:spLocks noGrp="1"/>
          </p:cNvSpPr>
          <p:nvPr>
            <p:ph type="title"/>
          </p:nvPr>
        </p:nvSpPr>
        <p:spPr>
          <a:xfrm>
            <a:off x="699500" y="2651750"/>
            <a:ext cx="14785800" cy="8502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40" name="Google Shape;840;p58"/>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41" name="Google Shape;841;p58"/>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42" name="Google Shape;842;p58"/>
          <p:cNvSpPr txBox="1"/>
          <p:nvPr/>
        </p:nvSpPr>
        <p:spPr>
          <a:xfrm>
            <a:off x="2198550" y="9578650"/>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C2B33"/>
                </a:solidFill>
                <a:latin typeface="Arial"/>
                <a:ea typeface="Arial"/>
                <a:cs typeface="Arial"/>
                <a:sym typeface="Arial"/>
              </a:rPr>
              <a:t>Building age-appropriate experiences for young people online</a:t>
            </a:r>
            <a:endParaRPr sz="1400" b="0" i="0" u="none" strike="noStrike" cap="none">
              <a:solidFill>
                <a:srgbClr val="1C2B33"/>
              </a:solidFill>
              <a:latin typeface="Arial"/>
              <a:ea typeface="Arial"/>
              <a:cs typeface="Arial"/>
              <a:sym typeface="Arial"/>
            </a:endParaRPr>
          </a:p>
        </p:txBody>
      </p:sp>
      <p:grpSp>
        <p:nvGrpSpPr>
          <p:cNvPr id="843" name="Google Shape;843;p58"/>
          <p:cNvGrpSpPr/>
          <p:nvPr/>
        </p:nvGrpSpPr>
        <p:grpSpPr>
          <a:xfrm>
            <a:off x="757593" y="9578871"/>
            <a:ext cx="860353" cy="172004"/>
            <a:chOff x="1751220" y="2553305"/>
            <a:chExt cx="8690433" cy="1751564"/>
          </a:xfrm>
        </p:grpSpPr>
        <p:grpSp>
          <p:nvGrpSpPr>
            <p:cNvPr id="844" name="Google Shape;844;p58"/>
            <p:cNvGrpSpPr/>
            <p:nvPr/>
          </p:nvGrpSpPr>
          <p:grpSpPr>
            <a:xfrm>
              <a:off x="4940894" y="2609525"/>
              <a:ext cx="5500759" cy="1694643"/>
              <a:chOff x="4940894" y="2609525"/>
              <a:chExt cx="5500759" cy="1694643"/>
            </a:xfrm>
          </p:grpSpPr>
          <p:sp>
            <p:nvSpPr>
              <p:cNvPr id="845" name="Google Shape;845;p58"/>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846" name="Google Shape;846;p58"/>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847" name="Google Shape;847;p58"/>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848" name="Google Shape;848;p58"/>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849" name="Google Shape;849;p58"/>
            <p:cNvGrpSpPr/>
            <p:nvPr/>
          </p:nvGrpSpPr>
          <p:grpSpPr>
            <a:xfrm>
              <a:off x="1751220" y="2553305"/>
              <a:ext cx="2635412" cy="1751564"/>
              <a:chOff x="1751220" y="2553305"/>
              <a:chExt cx="2635412" cy="1751564"/>
            </a:xfrm>
          </p:grpSpPr>
          <p:grpSp>
            <p:nvGrpSpPr>
              <p:cNvPr id="850" name="Google Shape;850;p58"/>
              <p:cNvGrpSpPr/>
              <p:nvPr/>
            </p:nvGrpSpPr>
            <p:grpSpPr>
              <a:xfrm>
                <a:off x="1751220" y="2553305"/>
                <a:ext cx="2635412" cy="1751564"/>
                <a:chOff x="1751220" y="2553305"/>
                <a:chExt cx="2635412" cy="1751564"/>
              </a:xfrm>
            </p:grpSpPr>
            <p:sp>
              <p:nvSpPr>
                <p:cNvPr id="851" name="Google Shape;851;p58"/>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852" name="Google Shape;852;p58"/>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853" name="Google Shape;853;p58"/>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854" name="Google Shape;854;p58"/>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855" name="Google Shape;855;p58"/>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856" name="Google Shape;856;p58"/>
          <p:cNvSpPr txBox="1">
            <a:spLocks noGrp="1"/>
          </p:cNvSpPr>
          <p:nvPr>
            <p:ph type="sldNum" idx="12"/>
          </p:nvPr>
        </p:nvSpPr>
        <p:spPr>
          <a:xfrm>
            <a:off x="163388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9_Text 1">
  <p:cSld name="TITLE_AND_BODY_1_4">
    <p:spTree>
      <p:nvGrpSpPr>
        <p:cNvPr id="1" name="Shape 857"/>
        <p:cNvGrpSpPr/>
        <p:nvPr/>
      </p:nvGrpSpPr>
      <p:grpSpPr>
        <a:xfrm>
          <a:off x="0" y="0"/>
          <a:ext cx="0" cy="0"/>
          <a:chOff x="0" y="0"/>
          <a:chExt cx="0" cy="0"/>
        </a:xfrm>
      </p:grpSpPr>
      <p:sp>
        <p:nvSpPr>
          <p:cNvPr id="858" name="Google Shape;858;p59"/>
          <p:cNvSpPr txBox="1">
            <a:spLocks noGrp="1"/>
          </p:cNvSpPr>
          <p:nvPr>
            <p:ph type="title"/>
          </p:nvPr>
        </p:nvSpPr>
        <p:spPr>
          <a:xfrm>
            <a:off x="699500" y="2651750"/>
            <a:ext cx="14785800" cy="8502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59" name="Google Shape;859;p59"/>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60" name="Google Shape;860;p59"/>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61" name="Google Shape;861;p59"/>
          <p:cNvSpPr txBox="1"/>
          <p:nvPr/>
        </p:nvSpPr>
        <p:spPr>
          <a:xfrm>
            <a:off x="2107700" y="9415925"/>
            <a:ext cx="7745400" cy="17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Metaverse Fund Investments 2021 &amp; 2022</a:t>
            </a:r>
            <a:endParaRPr sz="1400" b="1" i="0" u="none" strike="noStrike" cap="none">
              <a:solidFill>
                <a:schemeClr val="dk1"/>
              </a:solidFill>
              <a:latin typeface="Arial"/>
              <a:ea typeface="Arial"/>
              <a:cs typeface="Arial"/>
              <a:sym typeface="Arial"/>
            </a:endParaRPr>
          </a:p>
        </p:txBody>
      </p:sp>
      <p:grpSp>
        <p:nvGrpSpPr>
          <p:cNvPr id="862" name="Google Shape;862;p59"/>
          <p:cNvGrpSpPr/>
          <p:nvPr/>
        </p:nvGrpSpPr>
        <p:grpSpPr>
          <a:xfrm>
            <a:off x="699217" y="9415916"/>
            <a:ext cx="852259" cy="171601"/>
            <a:chOff x="15867399" y="9251826"/>
            <a:chExt cx="1725920" cy="347510"/>
          </a:xfrm>
        </p:grpSpPr>
        <p:grpSp>
          <p:nvGrpSpPr>
            <p:cNvPr id="863" name="Google Shape;863;p59"/>
            <p:cNvGrpSpPr/>
            <p:nvPr/>
          </p:nvGrpSpPr>
          <p:grpSpPr>
            <a:xfrm>
              <a:off x="16500868" y="9262980"/>
              <a:ext cx="1092451" cy="336217"/>
              <a:chOff x="4940894" y="2609525"/>
              <a:chExt cx="5500759" cy="1694643"/>
            </a:xfrm>
          </p:grpSpPr>
          <p:sp>
            <p:nvSpPr>
              <p:cNvPr id="864" name="Google Shape;864;p59"/>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65" name="Google Shape;865;p59"/>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66" name="Google Shape;866;p59"/>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67" name="Google Shape;867;p59"/>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868" name="Google Shape;868;p59"/>
            <p:cNvGrpSpPr/>
            <p:nvPr/>
          </p:nvGrpSpPr>
          <p:grpSpPr>
            <a:xfrm>
              <a:off x="15867399" y="9251826"/>
              <a:ext cx="523393" cy="347510"/>
              <a:chOff x="1751220" y="2553305"/>
              <a:chExt cx="2635412" cy="1751564"/>
            </a:xfrm>
          </p:grpSpPr>
          <p:grpSp>
            <p:nvGrpSpPr>
              <p:cNvPr id="869" name="Google Shape;869;p59"/>
              <p:cNvGrpSpPr/>
              <p:nvPr/>
            </p:nvGrpSpPr>
            <p:grpSpPr>
              <a:xfrm>
                <a:off x="1751220" y="2553305"/>
                <a:ext cx="2635412" cy="1751564"/>
                <a:chOff x="1751220" y="2553305"/>
                <a:chExt cx="2635412" cy="1751564"/>
              </a:xfrm>
            </p:grpSpPr>
            <p:sp>
              <p:nvSpPr>
                <p:cNvPr id="870" name="Google Shape;870;p59"/>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71" name="Google Shape;871;p59"/>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72" name="Google Shape;872;p59"/>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73" name="Google Shape;873;p59"/>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874" name="Google Shape;874;p59"/>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875" name="Google Shape;875;p59"/>
          <p:cNvSpPr txBox="1"/>
          <p:nvPr/>
        </p:nvSpPr>
        <p:spPr>
          <a:xfrm>
            <a:off x="16677966" y="9409325"/>
            <a:ext cx="910800" cy="215400"/>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67788A"/>
              </a:buClr>
              <a:buSzPts val="1000"/>
              <a:buFont typeface="Montserrat SemiBold"/>
              <a:buNone/>
            </a:pPr>
            <a:r>
              <a:rPr lang="en" sz="1400" b="1" i="0" u="none" strike="noStrike" cap="none">
                <a:solidFill>
                  <a:schemeClr val="lt1"/>
                </a:solidFill>
                <a:latin typeface="Arial"/>
                <a:ea typeface="Arial"/>
                <a:cs typeface="Arial"/>
                <a:sym typeface="Arial"/>
              </a:rPr>
              <a:t>0</a:t>
            </a:r>
            <a:fld id="{00000000-1234-1234-1234-123412341234}" type="slidenum">
              <a:rPr lang="en" sz="1400" b="1" i="0" u="none" strike="noStrike" cap="none">
                <a:solidFill>
                  <a:schemeClr val="lt1"/>
                </a:solidFill>
                <a:latin typeface="Arial"/>
                <a:ea typeface="Arial"/>
                <a:cs typeface="Arial"/>
                <a:sym typeface="Arial"/>
              </a:rPr>
              <a:t>‹#›</a:t>
            </a:fld>
            <a:endParaRPr sz="14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2_Text (Two-Thirds)">
  <p:cSld name="TITLE_AND_BODY_1_1">
    <p:spTree>
      <p:nvGrpSpPr>
        <p:cNvPr id="1" name="Shape 876"/>
        <p:cNvGrpSpPr/>
        <p:nvPr/>
      </p:nvGrpSpPr>
      <p:grpSpPr>
        <a:xfrm>
          <a:off x="0" y="0"/>
          <a:ext cx="0" cy="0"/>
          <a:chOff x="0" y="0"/>
          <a:chExt cx="0" cy="0"/>
        </a:xfrm>
      </p:grpSpPr>
      <p:sp>
        <p:nvSpPr>
          <p:cNvPr id="877" name="Google Shape;877;p60"/>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78" name="Google Shape;878;p60"/>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79" name="Google Shape;879;p60"/>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5_Text (Half)">
  <p:cSld name="TITLE_AND_BODY_2">
    <p:spTree>
      <p:nvGrpSpPr>
        <p:cNvPr id="1" name="Shape 880"/>
        <p:cNvGrpSpPr/>
        <p:nvPr/>
      </p:nvGrpSpPr>
      <p:grpSpPr>
        <a:xfrm>
          <a:off x="0" y="0"/>
          <a:ext cx="0" cy="0"/>
          <a:chOff x="0" y="0"/>
          <a:chExt cx="0" cy="0"/>
        </a:xfrm>
      </p:grpSpPr>
      <p:sp>
        <p:nvSpPr>
          <p:cNvPr id="881" name="Google Shape;881;p61"/>
          <p:cNvSpPr txBox="1">
            <a:spLocks noGrp="1"/>
          </p:cNvSpPr>
          <p:nvPr>
            <p:ph type="title"/>
          </p:nvPr>
        </p:nvSpPr>
        <p:spPr>
          <a:xfrm>
            <a:off x="699525" y="2651750"/>
            <a:ext cx="77454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82" name="Google Shape;882;p61"/>
          <p:cNvSpPr txBox="1">
            <a:spLocks noGrp="1"/>
          </p:cNvSpPr>
          <p:nvPr>
            <p:ph type="body" idx="1"/>
          </p:nvPr>
        </p:nvSpPr>
        <p:spPr>
          <a:xfrm>
            <a:off x="699525" y="4969750"/>
            <a:ext cx="77454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83" name="Google Shape;883;p61"/>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8_Text (Third)">
  <p:cSld name="TITLE_AND_BODY_2_1">
    <p:spTree>
      <p:nvGrpSpPr>
        <p:cNvPr id="1" name="Shape 884"/>
        <p:cNvGrpSpPr/>
        <p:nvPr/>
      </p:nvGrpSpPr>
      <p:grpSpPr>
        <a:xfrm>
          <a:off x="0" y="0"/>
          <a:ext cx="0" cy="0"/>
          <a:chOff x="0" y="0"/>
          <a:chExt cx="0" cy="0"/>
        </a:xfrm>
      </p:grpSpPr>
      <p:sp>
        <p:nvSpPr>
          <p:cNvPr id="885" name="Google Shape;885;p62"/>
          <p:cNvSpPr txBox="1">
            <a:spLocks noGrp="1"/>
          </p:cNvSpPr>
          <p:nvPr>
            <p:ph type="title"/>
          </p:nvPr>
        </p:nvSpPr>
        <p:spPr>
          <a:xfrm>
            <a:off x="699525" y="2651750"/>
            <a:ext cx="49290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86" name="Google Shape;886;p62"/>
          <p:cNvSpPr txBox="1">
            <a:spLocks noGrp="1"/>
          </p:cNvSpPr>
          <p:nvPr>
            <p:ph type="body" idx="1"/>
          </p:nvPr>
        </p:nvSpPr>
        <p:spPr>
          <a:xfrm>
            <a:off x="699525" y="5843023"/>
            <a:ext cx="49290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87" name="Google Shape;887;p62"/>
          <p:cNvSpPr txBox="1">
            <a:spLocks noGrp="1"/>
          </p:cNvSpPr>
          <p:nvPr>
            <p:ph type="subTitle" idx="2"/>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8.xml"/><Relationship Id="rId21" Type="http://schemas.openxmlformats.org/officeDocument/2006/relationships/slideLayout" Target="../slideLayouts/slideLayout103.xml"/><Relationship Id="rId42" Type="http://schemas.openxmlformats.org/officeDocument/2006/relationships/slideLayout" Target="../slideLayouts/slideLayout124.xml"/><Relationship Id="rId47" Type="http://schemas.openxmlformats.org/officeDocument/2006/relationships/slideLayout" Target="../slideLayouts/slideLayout129.xml"/><Relationship Id="rId63" Type="http://schemas.openxmlformats.org/officeDocument/2006/relationships/slideLayout" Target="../slideLayouts/slideLayout145.xml"/><Relationship Id="rId68" Type="http://schemas.openxmlformats.org/officeDocument/2006/relationships/slideLayout" Target="../slideLayouts/slideLayout150.xml"/><Relationship Id="rId84" Type="http://schemas.openxmlformats.org/officeDocument/2006/relationships/slideLayout" Target="../slideLayouts/slideLayout166.xml"/><Relationship Id="rId16" Type="http://schemas.openxmlformats.org/officeDocument/2006/relationships/slideLayout" Target="../slideLayouts/slideLayout98.xml"/><Relationship Id="rId11" Type="http://schemas.openxmlformats.org/officeDocument/2006/relationships/slideLayout" Target="../slideLayouts/slideLayout93.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53" Type="http://schemas.openxmlformats.org/officeDocument/2006/relationships/slideLayout" Target="../slideLayouts/slideLayout135.xml"/><Relationship Id="rId58" Type="http://schemas.openxmlformats.org/officeDocument/2006/relationships/slideLayout" Target="../slideLayouts/slideLayout140.xml"/><Relationship Id="rId74" Type="http://schemas.openxmlformats.org/officeDocument/2006/relationships/slideLayout" Target="../slideLayouts/slideLayout156.xml"/><Relationship Id="rId79" Type="http://schemas.openxmlformats.org/officeDocument/2006/relationships/slideLayout" Target="../slideLayouts/slideLayout161.xml"/><Relationship Id="rId5" Type="http://schemas.openxmlformats.org/officeDocument/2006/relationships/slideLayout" Target="../slideLayouts/slideLayout87.xml"/><Relationship Id="rId19" Type="http://schemas.openxmlformats.org/officeDocument/2006/relationships/slideLayout" Target="../slideLayouts/slideLayout10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43" Type="http://schemas.openxmlformats.org/officeDocument/2006/relationships/slideLayout" Target="../slideLayouts/slideLayout125.xml"/><Relationship Id="rId48" Type="http://schemas.openxmlformats.org/officeDocument/2006/relationships/slideLayout" Target="../slideLayouts/slideLayout130.xml"/><Relationship Id="rId56" Type="http://schemas.openxmlformats.org/officeDocument/2006/relationships/slideLayout" Target="../slideLayouts/slideLayout138.xml"/><Relationship Id="rId64" Type="http://schemas.openxmlformats.org/officeDocument/2006/relationships/slideLayout" Target="../slideLayouts/slideLayout146.xml"/><Relationship Id="rId69" Type="http://schemas.openxmlformats.org/officeDocument/2006/relationships/slideLayout" Target="../slideLayouts/slideLayout151.xml"/><Relationship Id="rId77" Type="http://schemas.openxmlformats.org/officeDocument/2006/relationships/slideLayout" Target="../slideLayouts/slideLayout159.xml"/><Relationship Id="rId8" Type="http://schemas.openxmlformats.org/officeDocument/2006/relationships/slideLayout" Target="../slideLayouts/slideLayout90.xml"/><Relationship Id="rId51" Type="http://schemas.openxmlformats.org/officeDocument/2006/relationships/slideLayout" Target="../slideLayouts/slideLayout133.xml"/><Relationship Id="rId72" Type="http://schemas.openxmlformats.org/officeDocument/2006/relationships/slideLayout" Target="../slideLayouts/slideLayout154.xml"/><Relationship Id="rId80" Type="http://schemas.openxmlformats.org/officeDocument/2006/relationships/slideLayout" Target="../slideLayouts/slideLayout162.xml"/><Relationship Id="rId85" Type="http://schemas.openxmlformats.org/officeDocument/2006/relationships/slideLayout" Target="../slideLayouts/slideLayout167.xml"/><Relationship Id="rId3" Type="http://schemas.openxmlformats.org/officeDocument/2006/relationships/slideLayout" Target="../slideLayouts/slideLayout85.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slideLayout" Target="../slideLayouts/slideLayout120.xml"/><Relationship Id="rId46" Type="http://schemas.openxmlformats.org/officeDocument/2006/relationships/slideLayout" Target="../slideLayouts/slideLayout128.xml"/><Relationship Id="rId59" Type="http://schemas.openxmlformats.org/officeDocument/2006/relationships/slideLayout" Target="../slideLayouts/slideLayout141.xml"/><Relationship Id="rId67" Type="http://schemas.openxmlformats.org/officeDocument/2006/relationships/slideLayout" Target="../slideLayouts/slideLayout149.xml"/><Relationship Id="rId20" Type="http://schemas.openxmlformats.org/officeDocument/2006/relationships/slideLayout" Target="../slideLayouts/slideLayout102.xml"/><Relationship Id="rId41" Type="http://schemas.openxmlformats.org/officeDocument/2006/relationships/slideLayout" Target="../slideLayouts/slideLayout123.xml"/><Relationship Id="rId54" Type="http://schemas.openxmlformats.org/officeDocument/2006/relationships/slideLayout" Target="../slideLayouts/slideLayout136.xml"/><Relationship Id="rId62" Type="http://schemas.openxmlformats.org/officeDocument/2006/relationships/slideLayout" Target="../slideLayouts/slideLayout144.xml"/><Relationship Id="rId70" Type="http://schemas.openxmlformats.org/officeDocument/2006/relationships/slideLayout" Target="../slideLayouts/slideLayout152.xml"/><Relationship Id="rId75" Type="http://schemas.openxmlformats.org/officeDocument/2006/relationships/slideLayout" Target="../slideLayouts/slideLayout157.xml"/><Relationship Id="rId83" Type="http://schemas.openxmlformats.org/officeDocument/2006/relationships/slideLayout" Target="../slideLayouts/slideLayout165.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49" Type="http://schemas.openxmlformats.org/officeDocument/2006/relationships/slideLayout" Target="../slideLayouts/slideLayout131.xml"/><Relationship Id="rId57" Type="http://schemas.openxmlformats.org/officeDocument/2006/relationships/slideLayout" Target="../slideLayouts/slideLayout139.xml"/><Relationship Id="rId10" Type="http://schemas.openxmlformats.org/officeDocument/2006/relationships/slideLayout" Target="../slideLayouts/slideLayout92.xml"/><Relationship Id="rId31" Type="http://schemas.openxmlformats.org/officeDocument/2006/relationships/slideLayout" Target="../slideLayouts/slideLayout113.xml"/><Relationship Id="rId44" Type="http://schemas.openxmlformats.org/officeDocument/2006/relationships/slideLayout" Target="../slideLayouts/slideLayout126.xml"/><Relationship Id="rId52" Type="http://schemas.openxmlformats.org/officeDocument/2006/relationships/slideLayout" Target="../slideLayouts/slideLayout134.xml"/><Relationship Id="rId60" Type="http://schemas.openxmlformats.org/officeDocument/2006/relationships/slideLayout" Target="../slideLayouts/slideLayout142.xml"/><Relationship Id="rId65" Type="http://schemas.openxmlformats.org/officeDocument/2006/relationships/slideLayout" Target="../slideLayouts/slideLayout147.xml"/><Relationship Id="rId73" Type="http://schemas.openxmlformats.org/officeDocument/2006/relationships/slideLayout" Target="../slideLayouts/slideLayout155.xml"/><Relationship Id="rId78" Type="http://schemas.openxmlformats.org/officeDocument/2006/relationships/slideLayout" Target="../slideLayouts/slideLayout160.xml"/><Relationship Id="rId81" Type="http://schemas.openxmlformats.org/officeDocument/2006/relationships/slideLayout" Target="../slideLayouts/slideLayout163.xml"/><Relationship Id="rId86" Type="http://schemas.openxmlformats.org/officeDocument/2006/relationships/slideLayout" Target="../slideLayouts/slideLayout168.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9" Type="http://schemas.openxmlformats.org/officeDocument/2006/relationships/slideLayout" Target="../slideLayouts/slideLayout121.xml"/><Relationship Id="rId34" Type="http://schemas.openxmlformats.org/officeDocument/2006/relationships/slideLayout" Target="../slideLayouts/slideLayout116.xml"/><Relationship Id="rId50" Type="http://schemas.openxmlformats.org/officeDocument/2006/relationships/slideLayout" Target="../slideLayouts/slideLayout132.xml"/><Relationship Id="rId55" Type="http://schemas.openxmlformats.org/officeDocument/2006/relationships/slideLayout" Target="../slideLayouts/slideLayout137.xml"/><Relationship Id="rId76" Type="http://schemas.openxmlformats.org/officeDocument/2006/relationships/slideLayout" Target="../slideLayouts/slideLayout158.xml"/><Relationship Id="rId7" Type="http://schemas.openxmlformats.org/officeDocument/2006/relationships/slideLayout" Target="../slideLayouts/slideLayout89.xml"/><Relationship Id="rId71" Type="http://schemas.openxmlformats.org/officeDocument/2006/relationships/slideLayout" Target="../slideLayouts/slideLayout153.xml"/><Relationship Id="rId2" Type="http://schemas.openxmlformats.org/officeDocument/2006/relationships/slideLayout" Target="../slideLayouts/slideLayout84.xml"/><Relationship Id="rId29" Type="http://schemas.openxmlformats.org/officeDocument/2006/relationships/slideLayout" Target="../slideLayouts/slideLayout111.xml"/><Relationship Id="rId24" Type="http://schemas.openxmlformats.org/officeDocument/2006/relationships/slideLayout" Target="../slideLayouts/slideLayout106.xml"/><Relationship Id="rId40" Type="http://schemas.openxmlformats.org/officeDocument/2006/relationships/slideLayout" Target="../slideLayouts/slideLayout122.xml"/><Relationship Id="rId45" Type="http://schemas.openxmlformats.org/officeDocument/2006/relationships/slideLayout" Target="../slideLayouts/slideLayout127.xml"/><Relationship Id="rId66" Type="http://schemas.openxmlformats.org/officeDocument/2006/relationships/slideLayout" Target="../slideLayouts/slideLayout148.xml"/><Relationship Id="rId87" Type="http://schemas.openxmlformats.org/officeDocument/2006/relationships/theme" Target="../theme/theme2.xml"/><Relationship Id="rId61" Type="http://schemas.openxmlformats.org/officeDocument/2006/relationships/slideLayout" Target="../slideLayouts/slideLayout143.xml"/><Relationship Id="rId82" Type="http://schemas.openxmlformats.org/officeDocument/2006/relationships/slideLayout" Target="../slideLayouts/slideLayout16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94.xml"/><Relationship Id="rId21" Type="http://schemas.openxmlformats.org/officeDocument/2006/relationships/slideLayout" Target="../slideLayouts/slideLayout189.xml"/><Relationship Id="rId42" Type="http://schemas.openxmlformats.org/officeDocument/2006/relationships/slideLayout" Target="../slideLayouts/slideLayout210.xml"/><Relationship Id="rId47" Type="http://schemas.openxmlformats.org/officeDocument/2006/relationships/slideLayout" Target="../slideLayouts/slideLayout215.xml"/><Relationship Id="rId63" Type="http://schemas.openxmlformats.org/officeDocument/2006/relationships/slideLayout" Target="../slideLayouts/slideLayout231.xml"/><Relationship Id="rId68" Type="http://schemas.openxmlformats.org/officeDocument/2006/relationships/slideLayout" Target="../slideLayouts/slideLayout236.xml"/><Relationship Id="rId84" Type="http://schemas.openxmlformats.org/officeDocument/2006/relationships/slideLayout" Target="../slideLayouts/slideLayout252.xml"/><Relationship Id="rId16" Type="http://schemas.openxmlformats.org/officeDocument/2006/relationships/slideLayout" Target="../slideLayouts/slideLayout184.xml"/><Relationship Id="rId11" Type="http://schemas.openxmlformats.org/officeDocument/2006/relationships/slideLayout" Target="../slideLayouts/slideLayout179.xml"/><Relationship Id="rId32" Type="http://schemas.openxmlformats.org/officeDocument/2006/relationships/slideLayout" Target="../slideLayouts/slideLayout200.xml"/><Relationship Id="rId37" Type="http://schemas.openxmlformats.org/officeDocument/2006/relationships/slideLayout" Target="../slideLayouts/slideLayout205.xml"/><Relationship Id="rId53" Type="http://schemas.openxmlformats.org/officeDocument/2006/relationships/slideLayout" Target="../slideLayouts/slideLayout221.xml"/><Relationship Id="rId58" Type="http://schemas.openxmlformats.org/officeDocument/2006/relationships/slideLayout" Target="../slideLayouts/slideLayout226.xml"/><Relationship Id="rId74" Type="http://schemas.openxmlformats.org/officeDocument/2006/relationships/slideLayout" Target="../slideLayouts/slideLayout242.xml"/><Relationship Id="rId79" Type="http://schemas.openxmlformats.org/officeDocument/2006/relationships/slideLayout" Target="../slideLayouts/slideLayout247.xml"/><Relationship Id="rId5" Type="http://schemas.openxmlformats.org/officeDocument/2006/relationships/slideLayout" Target="../slideLayouts/slideLayout173.xml"/><Relationship Id="rId19" Type="http://schemas.openxmlformats.org/officeDocument/2006/relationships/slideLayout" Target="../slideLayouts/slideLayout187.xml"/><Relationship Id="rId14" Type="http://schemas.openxmlformats.org/officeDocument/2006/relationships/slideLayout" Target="../slideLayouts/slideLayout182.xml"/><Relationship Id="rId22" Type="http://schemas.openxmlformats.org/officeDocument/2006/relationships/slideLayout" Target="../slideLayouts/slideLayout190.xml"/><Relationship Id="rId27" Type="http://schemas.openxmlformats.org/officeDocument/2006/relationships/slideLayout" Target="../slideLayouts/slideLayout195.xml"/><Relationship Id="rId30" Type="http://schemas.openxmlformats.org/officeDocument/2006/relationships/slideLayout" Target="../slideLayouts/slideLayout198.xml"/><Relationship Id="rId35" Type="http://schemas.openxmlformats.org/officeDocument/2006/relationships/slideLayout" Target="../slideLayouts/slideLayout203.xml"/><Relationship Id="rId43" Type="http://schemas.openxmlformats.org/officeDocument/2006/relationships/slideLayout" Target="../slideLayouts/slideLayout211.xml"/><Relationship Id="rId48" Type="http://schemas.openxmlformats.org/officeDocument/2006/relationships/slideLayout" Target="../slideLayouts/slideLayout216.xml"/><Relationship Id="rId56" Type="http://schemas.openxmlformats.org/officeDocument/2006/relationships/slideLayout" Target="../slideLayouts/slideLayout224.xml"/><Relationship Id="rId64" Type="http://schemas.openxmlformats.org/officeDocument/2006/relationships/slideLayout" Target="../slideLayouts/slideLayout232.xml"/><Relationship Id="rId69" Type="http://schemas.openxmlformats.org/officeDocument/2006/relationships/slideLayout" Target="../slideLayouts/slideLayout237.xml"/><Relationship Id="rId77" Type="http://schemas.openxmlformats.org/officeDocument/2006/relationships/slideLayout" Target="../slideLayouts/slideLayout245.xml"/><Relationship Id="rId8" Type="http://schemas.openxmlformats.org/officeDocument/2006/relationships/slideLayout" Target="../slideLayouts/slideLayout176.xml"/><Relationship Id="rId51" Type="http://schemas.openxmlformats.org/officeDocument/2006/relationships/slideLayout" Target="../slideLayouts/slideLayout219.xml"/><Relationship Id="rId72" Type="http://schemas.openxmlformats.org/officeDocument/2006/relationships/slideLayout" Target="../slideLayouts/slideLayout240.xml"/><Relationship Id="rId80" Type="http://schemas.openxmlformats.org/officeDocument/2006/relationships/slideLayout" Target="../slideLayouts/slideLayout248.xml"/><Relationship Id="rId85" Type="http://schemas.openxmlformats.org/officeDocument/2006/relationships/slideLayout" Target="../slideLayouts/slideLayout253.xml"/><Relationship Id="rId3" Type="http://schemas.openxmlformats.org/officeDocument/2006/relationships/slideLayout" Target="../slideLayouts/slideLayout171.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slideLayout" Target="../slideLayouts/slideLayout193.xml"/><Relationship Id="rId33" Type="http://schemas.openxmlformats.org/officeDocument/2006/relationships/slideLayout" Target="../slideLayouts/slideLayout201.xml"/><Relationship Id="rId38" Type="http://schemas.openxmlformats.org/officeDocument/2006/relationships/slideLayout" Target="../slideLayouts/slideLayout206.xml"/><Relationship Id="rId46" Type="http://schemas.openxmlformats.org/officeDocument/2006/relationships/slideLayout" Target="../slideLayouts/slideLayout214.xml"/><Relationship Id="rId59" Type="http://schemas.openxmlformats.org/officeDocument/2006/relationships/slideLayout" Target="../slideLayouts/slideLayout227.xml"/><Relationship Id="rId67" Type="http://schemas.openxmlformats.org/officeDocument/2006/relationships/slideLayout" Target="../slideLayouts/slideLayout235.xml"/><Relationship Id="rId20" Type="http://schemas.openxmlformats.org/officeDocument/2006/relationships/slideLayout" Target="../slideLayouts/slideLayout188.xml"/><Relationship Id="rId41" Type="http://schemas.openxmlformats.org/officeDocument/2006/relationships/slideLayout" Target="../slideLayouts/slideLayout209.xml"/><Relationship Id="rId54" Type="http://schemas.openxmlformats.org/officeDocument/2006/relationships/slideLayout" Target="../slideLayouts/slideLayout222.xml"/><Relationship Id="rId62" Type="http://schemas.openxmlformats.org/officeDocument/2006/relationships/slideLayout" Target="../slideLayouts/slideLayout230.xml"/><Relationship Id="rId70" Type="http://schemas.openxmlformats.org/officeDocument/2006/relationships/slideLayout" Target="../slideLayouts/slideLayout238.xml"/><Relationship Id="rId75" Type="http://schemas.openxmlformats.org/officeDocument/2006/relationships/slideLayout" Target="../slideLayouts/slideLayout243.xml"/><Relationship Id="rId83" Type="http://schemas.openxmlformats.org/officeDocument/2006/relationships/slideLayout" Target="../slideLayouts/slideLayout251.xml"/><Relationship Id="rId88" Type="http://schemas.openxmlformats.org/officeDocument/2006/relationships/image" Target="../media/image3.png"/><Relationship Id="rId1" Type="http://schemas.openxmlformats.org/officeDocument/2006/relationships/slideLayout" Target="../slideLayouts/slideLayout169.xml"/><Relationship Id="rId6" Type="http://schemas.openxmlformats.org/officeDocument/2006/relationships/slideLayout" Target="../slideLayouts/slideLayout174.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28" Type="http://schemas.openxmlformats.org/officeDocument/2006/relationships/slideLayout" Target="../slideLayouts/slideLayout196.xml"/><Relationship Id="rId36" Type="http://schemas.openxmlformats.org/officeDocument/2006/relationships/slideLayout" Target="../slideLayouts/slideLayout204.xml"/><Relationship Id="rId49" Type="http://schemas.openxmlformats.org/officeDocument/2006/relationships/slideLayout" Target="../slideLayouts/slideLayout217.xml"/><Relationship Id="rId57" Type="http://schemas.openxmlformats.org/officeDocument/2006/relationships/slideLayout" Target="../slideLayouts/slideLayout225.xml"/><Relationship Id="rId10" Type="http://schemas.openxmlformats.org/officeDocument/2006/relationships/slideLayout" Target="../slideLayouts/slideLayout178.xml"/><Relationship Id="rId31" Type="http://schemas.openxmlformats.org/officeDocument/2006/relationships/slideLayout" Target="../slideLayouts/slideLayout199.xml"/><Relationship Id="rId44" Type="http://schemas.openxmlformats.org/officeDocument/2006/relationships/slideLayout" Target="../slideLayouts/slideLayout212.xml"/><Relationship Id="rId52" Type="http://schemas.openxmlformats.org/officeDocument/2006/relationships/slideLayout" Target="../slideLayouts/slideLayout220.xml"/><Relationship Id="rId60" Type="http://schemas.openxmlformats.org/officeDocument/2006/relationships/slideLayout" Target="../slideLayouts/slideLayout228.xml"/><Relationship Id="rId65" Type="http://schemas.openxmlformats.org/officeDocument/2006/relationships/slideLayout" Target="../slideLayouts/slideLayout233.xml"/><Relationship Id="rId73" Type="http://schemas.openxmlformats.org/officeDocument/2006/relationships/slideLayout" Target="../slideLayouts/slideLayout241.xml"/><Relationship Id="rId78" Type="http://schemas.openxmlformats.org/officeDocument/2006/relationships/slideLayout" Target="../slideLayouts/slideLayout246.xml"/><Relationship Id="rId81" Type="http://schemas.openxmlformats.org/officeDocument/2006/relationships/slideLayout" Target="../slideLayouts/slideLayout249.xml"/><Relationship Id="rId86" Type="http://schemas.openxmlformats.org/officeDocument/2006/relationships/slideLayout" Target="../slideLayouts/slideLayout254.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39" Type="http://schemas.openxmlformats.org/officeDocument/2006/relationships/slideLayout" Target="../slideLayouts/slideLayout207.xml"/><Relationship Id="rId34" Type="http://schemas.openxmlformats.org/officeDocument/2006/relationships/slideLayout" Target="../slideLayouts/slideLayout202.xml"/><Relationship Id="rId50" Type="http://schemas.openxmlformats.org/officeDocument/2006/relationships/slideLayout" Target="../slideLayouts/slideLayout218.xml"/><Relationship Id="rId55" Type="http://schemas.openxmlformats.org/officeDocument/2006/relationships/slideLayout" Target="../slideLayouts/slideLayout223.xml"/><Relationship Id="rId76" Type="http://schemas.openxmlformats.org/officeDocument/2006/relationships/slideLayout" Target="../slideLayouts/slideLayout244.xml"/><Relationship Id="rId7" Type="http://schemas.openxmlformats.org/officeDocument/2006/relationships/slideLayout" Target="../slideLayouts/slideLayout175.xml"/><Relationship Id="rId71" Type="http://schemas.openxmlformats.org/officeDocument/2006/relationships/slideLayout" Target="../slideLayouts/slideLayout239.xml"/><Relationship Id="rId2" Type="http://schemas.openxmlformats.org/officeDocument/2006/relationships/slideLayout" Target="../slideLayouts/slideLayout170.xml"/><Relationship Id="rId29" Type="http://schemas.openxmlformats.org/officeDocument/2006/relationships/slideLayout" Target="../slideLayouts/slideLayout197.xml"/><Relationship Id="rId24" Type="http://schemas.openxmlformats.org/officeDocument/2006/relationships/slideLayout" Target="../slideLayouts/slideLayout192.xml"/><Relationship Id="rId40" Type="http://schemas.openxmlformats.org/officeDocument/2006/relationships/slideLayout" Target="../slideLayouts/slideLayout208.xml"/><Relationship Id="rId45" Type="http://schemas.openxmlformats.org/officeDocument/2006/relationships/slideLayout" Target="../slideLayouts/slideLayout213.xml"/><Relationship Id="rId66" Type="http://schemas.openxmlformats.org/officeDocument/2006/relationships/slideLayout" Target="../slideLayouts/slideLayout234.xml"/><Relationship Id="rId87" Type="http://schemas.openxmlformats.org/officeDocument/2006/relationships/theme" Target="../theme/theme3.xml"/><Relationship Id="rId61" Type="http://schemas.openxmlformats.org/officeDocument/2006/relationships/slideLayout" Target="../slideLayouts/slideLayout229.xml"/><Relationship Id="rId82" Type="http://schemas.openxmlformats.org/officeDocument/2006/relationships/slideLayout" Target="../slideLayouts/slideLayout250.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80.xml"/><Relationship Id="rId21" Type="http://schemas.openxmlformats.org/officeDocument/2006/relationships/slideLayout" Target="../slideLayouts/slideLayout275.xml"/><Relationship Id="rId42" Type="http://schemas.openxmlformats.org/officeDocument/2006/relationships/slideLayout" Target="../slideLayouts/slideLayout296.xml"/><Relationship Id="rId47" Type="http://schemas.openxmlformats.org/officeDocument/2006/relationships/slideLayout" Target="../slideLayouts/slideLayout301.xml"/><Relationship Id="rId63" Type="http://schemas.openxmlformats.org/officeDocument/2006/relationships/slideLayout" Target="../slideLayouts/slideLayout317.xml"/><Relationship Id="rId68" Type="http://schemas.openxmlformats.org/officeDocument/2006/relationships/slideLayout" Target="../slideLayouts/slideLayout322.xml"/><Relationship Id="rId84" Type="http://schemas.openxmlformats.org/officeDocument/2006/relationships/slideLayout" Target="../slideLayouts/slideLayout338.xml"/><Relationship Id="rId89" Type="http://schemas.openxmlformats.org/officeDocument/2006/relationships/slideLayout" Target="../slideLayouts/slideLayout343.xml"/><Relationship Id="rId16" Type="http://schemas.openxmlformats.org/officeDocument/2006/relationships/slideLayout" Target="../slideLayouts/slideLayout270.xml"/><Relationship Id="rId11" Type="http://schemas.openxmlformats.org/officeDocument/2006/relationships/slideLayout" Target="../slideLayouts/slideLayout265.xml"/><Relationship Id="rId32" Type="http://schemas.openxmlformats.org/officeDocument/2006/relationships/slideLayout" Target="../slideLayouts/slideLayout286.xml"/><Relationship Id="rId37" Type="http://schemas.openxmlformats.org/officeDocument/2006/relationships/slideLayout" Target="../slideLayouts/slideLayout291.xml"/><Relationship Id="rId53" Type="http://schemas.openxmlformats.org/officeDocument/2006/relationships/slideLayout" Target="../slideLayouts/slideLayout307.xml"/><Relationship Id="rId58" Type="http://schemas.openxmlformats.org/officeDocument/2006/relationships/slideLayout" Target="../slideLayouts/slideLayout312.xml"/><Relationship Id="rId74" Type="http://schemas.openxmlformats.org/officeDocument/2006/relationships/slideLayout" Target="../slideLayouts/slideLayout328.xml"/><Relationship Id="rId79" Type="http://schemas.openxmlformats.org/officeDocument/2006/relationships/slideLayout" Target="../slideLayouts/slideLayout333.xml"/><Relationship Id="rId5" Type="http://schemas.openxmlformats.org/officeDocument/2006/relationships/slideLayout" Target="../slideLayouts/slideLayout259.xml"/><Relationship Id="rId90" Type="http://schemas.openxmlformats.org/officeDocument/2006/relationships/slideLayout" Target="../slideLayouts/slideLayout344.xml"/><Relationship Id="rId14" Type="http://schemas.openxmlformats.org/officeDocument/2006/relationships/slideLayout" Target="../slideLayouts/slideLayout268.xml"/><Relationship Id="rId22" Type="http://schemas.openxmlformats.org/officeDocument/2006/relationships/slideLayout" Target="../slideLayouts/slideLayout276.xml"/><Relationship Id="rId27" Type="http://schemas.openxmlformats.org/officeDocument/2006/relationships/slideLayout" Target="../slideLayouts/slideLayout281.xml"/><Relationship Id="rId30" Type="http://schemas.openxmlformats.org/officeDocument/2006/relationships/slideLayout" Target="../slideLayouts/slideLayout284.xml"/><Relationship Id="rId35" Type="http://schemas.openxmlformats.org/officeDocument/2006/relationships/slideLayout" Target="../slideLayouts/slideLayout289.xml"/><Relationship Id="rId43" Type="http://schemas.openxmlformats.org/officeDocument/2006/relationships/slideLayout" Target="../slideLayouts/slideLayout297.xml"/><Relationship Id="rId48" Type="http://schemas.openxmlformats.org/officeDocument/2006/relationships/slideLayout" Target="../slideLayouts/slideLayout302.xml"/><Relationship Id="rId56" Type="http://schemas.openxmlformats.org/officeDocument/2006/relationships/slideLayout" Target="../slideLayouts/slideLayout310.xml"/><Relationship Id="rId64" Type="http://schemas.openxmlformats.org/officeDocument/2006/relationships/slideLayout" Target="../slideLayouts/slideLayout318.xml"/><Relationship Id="rId69" Type="http://schemas.openxmlformats.org/officeDocument/2006/relationships/slideLayout" Target="../slideLayouts/slideLayout323.xml"/><Relationship Id="rId77" Type="http://schemas.openxmlformats.org/officeDocument/2006/relationships/slideLayout" Target="../slideLayouts/slideLayout331.xml"/><Relationship Id="rId8" Type="http://schemas.openxmlformats.org/officeDocument/2006/relationships/slideLayout" Target="../slideLayouts/slideLayout262.xml"/><Relationship Id="rId51" Type="http://schemas.openxmlformats.org/officeDocument/2006/relationships/slideLayout" Target="../slideLayouts/slideLayout305.xml"/><Relationship Id="rId72" Type="http://schemas.openxmlformats.org/officeDocument/2006/relationships/slideLayout" Target="../slideLayouts/slideLayout326.xml"/><Relationship Id="rId80" Type="http://schemas.openxmlformats.org/officeDocument/2006/relationships/slideLayout" Target="../slideLayouts/slideLayout334.xml"/><Relationship Id="rId85" Type="http://schemas.openxmlformats.org/officeDocument/2006/relationships/slideLayout" Target="../slideLayouts/slideLayout339.xml"/><Relationship Id="rId3" Type="http://schemas.openxmlformats.org/officeDocument/2006/relationships/slideLayout" Target="../slideLayouts/slideLayout257.xml"/><Relationship Id="rId12" Type="http://schemas.openxmlformats.org/officeDocument/2006/relationships/slideLayout" Target="../slideLayouts/slideLayout266.xml"/><Relationship Id="rId17" Type="http://schemas.openxmlformats.org/officeDocument/2006/relationships/slideLayout" Target="../slideLayouts/slideLayout271.xml"/><Relationship Id="rId25" Type="http://schemas.openxmlformats.org/officeDocument/2006/relationships/slideLayout" Target="../slideLayouts/slideLayout279.xml"/><Relationship Id="rId33" Type="http://schemas.openxmlformats.org/officeDocument/2006/relationships/slideLayout" Target="../slideLayouts/slideLayout287.xml"/><Relationship Id="rId38" Type="http://schemas.openxmlformats.org/officeDocument/2006/relationships/slideLayout" Target="../slideLayouts/slideLayout292.xml"/><Relationship Id="rId46" Type="http://schemas.openxmlformats.org/officeDocument/2006/relationships/slideLayout" Target="../slideLayouts/slideLayout300.xml"/><Relationship Id="rId59" Type="http://schemas.openxmlformats.org/officeDocument/2006/relationships/slideLayout" Target="../slideLayouts/slideLayout313.xml"/><Relationship Id="rId67" Type="http://schemas.openxmlformats.org/officeDocument/2006/relationships/slideLayout" Target="../slideLayouts/slideLayout321.xml"/><Relationship Id="rId20" Type="http://schemas.openxmlformats.org/officeDocument/2006/relationships/slideLayout" Target="../slideLayouts/slideLayout274.xml"/><Relationship Id="rId41" Type="http://schemas.openxmlformats.org/officeDocument/2006/relationships/slideLayout" Target="../slideLayouts/slideLayout295.xml"/><Relationship Id="rId54" Type="http://schemas.openxmlformats.org/officeDocument/2006/relationships/slideLayout" Target="../slideLayouts/slideLayout308.xml"/><Relationship Id="rId62" Type="http://schemas.openxmlformats.org/officeDocument/2006/relationships/slideLayout" Target="../slideLayouts/slideLayout316.xml"/><Relationship Id="rId70" Type="http://schemas.openxmlformats.org/officeDocument/2006/relationships/slideLayout" Target="../slideLayouts/slideLayout324.xml"/><Relationship Id="rId75" Type="http://schemas.openxmlformats.org/officeDocument/2006/relationships/slideLayout" Target="../slideLayouts/slideLayout329.xml"/><Relationship Id="rId83" Type="http://schemas.openxmlformats.org/officeDocument/2006/relationships/slideLayout" Target="../slideLayouts/slideLayout337.xml"/><Relationship Id="rId88" Type="http://schemas.openxmlformats.org/officeDocument/2006/relationships/slideLayout" Target="../slideLayouts/slideLayout342.xml"/><Relationship Id="rId91" Type="http://schemas.openxmlformats.org/officeDocument/2006/relationships/theme" Target="../theme/theme4.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5" Type="http://schemas.openxmlformats.org/officeDocument/2006/relationships/slideLayout" Target="../slideLayouts/slideLayout269.xml"/><Relationship Id="rId23" Type="http://schemas.openxmlformats.org/officeDocument/2006/relationships/slideLayout" Target="../slideLayouts/slideLayout277.xml"/><Relationship Id="rId28" Type="http://schemas.openxmlformats.org/officeDocument/2006/relationships/slideLayout" Target="../slideLayouts/slideLayout282.xml"/><Relationship Id="rId36" Type="http://schemas.openxmlformats.org/officeDocument/2006/relationships/slideLayout" Target="../slideLayouts/slideLayout290.xml"/><Relationship Id="rId49" Type="http://schemas.openxmlformats.org/officeDocument/2006/relationships/slideLayout" Target="../slideLayouts/slideLayout303.xml"/><Relationship Id="rId57" Type="http://schemas.openxmlformats.org/officeDocument/2006/relationships/slideLayout" Target="../slideLayouts/slideLayout311.xml"/><Relationship Id="rId10" Type="http://schemas.openxmlformats.org/officeDocument/2006/relationships/slideLayout" Target="../slideLayouts/slideLayout264.xml"/><Relationship Id="rId31" Type="http://schemas.openxmlformats.org/officeDocument/2006/relationships/slideLayout" Target="../slideLayouts/slideLayout285.xml"/><Relationship Id="rId44" Type="http://schemas.openxmlformats.org/officeDocument/2006/relationships/slideLayout" Target="../slideLayouts/slideLayout298.xml"/><Relationship Id="rId52" Type="http://schemas.openxmlformats.org/officeDocument/2006/relationships/slideLayout" Target="../slideLayouts/slideLayout306.xml"/><Relationship Id="rId60" Type="http://schemas.openxmlformats.org/officeDocument/2006/relationships/slideLayout" Target="../slideLayouts/slideLayout314.xml"/><Relationship Id="rId65" Type="http://schemas.openxmlformats.org/officeDocument/2006/relationships/slideLayout" Target="../slideLayouts/slideLayout319.xml"/><Relationship Id="rId73" Type="http://schemas.openxmlformats.org/officeDocument/2006/relationships/slideLayout" Target="../slideLayouts/slideLayout327.xml"/><Relationship Id="rId78" Type="http://schemas.openxmlformats.org/officeDocument/2006/relationships/slideLayout" Target="../slideLayouts/slideLayout332.xml"/><Relationship Id="rId81" Type="http://schemas.openxmlformats.org/officeDocument/2006/relationships/slideLayout" Target="../slideLayouts/slideLayout335.xml"/><Relationship Id="rId86" Type="http://schemas.openxmlformats.org/officeDocument/2006/relationships/slideLayout" Target="../slideLayouts/slideLayout340.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3" Type="http://schemas.openxmlformats.org/officeDocument/2006/relationships/slideLayout" Target="../slideLayouts/slideLayout267.xml"/><Relationship Id="rId18" Type="http://schemas.openxmlformats.org/officeDocument/2006/relationships/slideLayout" Target="../slideLayouts/slideLayout272.xml"/><Relationship Id="rId39" Type="http://schemas.openxmlformats.org/officeDocument/2006/relationships/slideLayout" Target="../slideLayouts/slideLayout293.xml"/><Relationship Id="rId34" Type="http://schemas.openxmlformats.org/officeDocument/2006/relationships/slideLayout" Target="../slideLayouts/slideLayout288.xml"/><Relationship Id="rId50" Type="http://schemas.openxmlformats.org/officeDocument/2006/relationships/slideLayout" Target="../slideLayouts/slideLayout304.xml"/><Relationship Id="rId55" Type="http://schemas.openxmlformats.org/officeDocument/2006/relationships/slideLayout" Target="../slideLayouts/slideLayout309.xml"/><Relationship Id="rId76" Type="http://schemas.openxmlformats.org/officeDocument/2006/relationships/slideLayout" Target="../slideLayouts/slideLayout330.xml"/><Relationship Id="rId7" Type="http://schemas.openxmlformats.org/officeDocument/2006/relationships/slideLayout" Target="../slideLayouts/slideLayout261.xml"/><Relationship Id="rId71" Type="http://schemas.openxmlformats.org/officeDocument/2006/relationships/slideLayout" Target="../slideLayouts/slideLayout325.xml"/><Relationship Id="rId92" Type="http://schemas.openxmlformats.org/officeDocument/2006/relationships/image" Target="../media/image3.png"/><Relationship Id="rId2" Type="http://schemas.openxmlformats.org/officeDocument/2006/relationships/slideLayout" Target="../slideLayouts/slideLayout256.xml"/><Relationship Id="rId29" Type="http://schemas.openxmlformats.org/officeDocument/2006/relationships/slideLayout" Target="../slideLayouts/slideLayout283.xml"/><Relationship Id="rId24" Type="http://schemas.openxmlformats.org/officeDocument/2006/relationships/slideLayout" Target="../slideLayouts/slideLayout278.xml"/><Relationship Id="rId40" Type="http://schemas.openxmlformats.org/officeDocument/2006/relationships/slideLayout" Target="../slideLayouts/slideLayout294.xml"/><Relationship Id="rId45" Type="http://schemas.openxmlformats.org/officeDocument/2006/relationships/slideLayout" Target="../slideLayouts/slideLayout299.xml"/><Relationship Id="rId66" Type="http://schemas.openxmlformats.org/officeDocument/2006/relationships/slideLayout" Target="../slideLayouts/slideLayout320.xml"/><Relationship Id="rId87" Type="http://schemas.openxmlformats.org/officeDocument/2006/relationships/slideLayout" Target="../slideLayouts/slideLayout341.xml"/><Relationship Id="rId61" Type="http://schemas.openxmlformats.org/officeDocument/2006/relationships/slideLayout" Target="../slideLayouts/slideLayout315.xml"/><Relationship Id="rId82" Type="http://schemas.openxmlformats.org/officeDocument/2006/relationships/slideLayout" Target="../slideLayouts/slideLayout336.xml"/><Relationship Id="rId19" Type="http://schemas.openxmlformats.org/officeDocument/2006/relationships/slideLayout" Target="../slideLayouts/slideLayout27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57.xml"/><Relationship Id="rId18" Type="http://schemas.openxmlformats.org/officeDocument/2006/relationships/slideLayout" Target="../slideLayouts/slideLayout362.xml"/><Relationship Id="rId26" Type="http://schemas.openxmlformats.org/officeDocument/2006/relationships/slideLayout" Target="../slideLayouts/slideLayout370.xml"/><Relationship Id="rId39" Type="http://schemas.openxmlformats.org/officeDocument/2006/relationships/slideLayout" Target="../slideLayouts/slideLayout383.xml"/><Relationship Id="rId21" Type="http://schemas.openxmlformats.org/officeDocument/2006/relationships/slideLayout" Target="../slideLayouts/slideLayout365.xml"/><Relationship Id="rId34" Type="http://schemas.openxmlformats.org/officeDocument/2006/relationships/slideLayout" Target="../slideLayouts/slideLayout378.xml"/><Relationship Id="rId42" Type="http://schemas.openxmlformats.org/officeDocument/2006/relationships/slideLayout" Target="../slideLayouts/slideLayout386.xml"/><Relationship Id="rId7" Type="http://schemas.openxmlformats.org/officeDocument/2006/relationships/slideLayout" Target="../slideLayouts/slideLayout351.xml"/><Relationship Id="rId2" Type="http://schemas.openxmlformats.org/officeDocument/2006/relationships/slideLayout" Target="../slideLayouts/slideLayout346.xml"/><Relationship Id="rId16" Type="http://schemas.openxmlformats.org/officeDocument/2006/relationships/slideLayout" Target="../slideLayouts/slideLayout360.xml"/><Relationship Id="rId20" Type="http://schemas.openxmlformats.org/officeDocument/2006/relationships/slideLayout" Target="../slideLayouts/slideLayout364.xml"/><Relationship Id="rId29" Type="http://schemas.openxmlformats.org/officeDocument/2006/relationships/slideLayout" Target="../slideLayouts/slideLayout373.xml"/><Relationship Id="rId41" Type="http://schemas.openxmlformats.org/officeDocument/2006/relationships/slideLayout" Target="../slideLayouts/slideLayout385.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24" Type="http://schemas.openxmlformats.org/officeDocument/2006/relationships/slideLayout" Target="../slideLayouts/slideLayout368.xml"/><Relationship Id="rId32" Type="http://schemas.openxmlformats.org/officeDocument/2006/relationships/slideLayout" Target="../slideLayouts/slideLayout376.xml"/><Relationship Id="rId37" Type="http://schemas.openxmlformats.org/officeDocument/2006/relationships/slideLayout" Target="../slideLayouts/slideLayout381.xml"/><Relationship Id="rId40" Type="http://schemas.openxmlformats.org/officeDocument/2006/relationships/slideLayout" Target="../slideLayouts/slideLayout384.xml"/><Relationship Id="rId5" Type="http://schemas.openxmlformats.org/officeDocument/2006/relationships/slideLayout" Target="../slideLayouts/slideLayout349.xml"/><Relationship Id="rId15" Type="http://schemas.openxmlformats.org/officeDocument/2006/relationships/slideLayout" Target="../slideLayouts/slideLayout359.xml"/><Relationship Id="rId23" Type="http://schemas.openxmlformats.org/officeDocument/2006/relationships/slideLayout" Target="../slideLayouts/slideLayout367.xml"/><Relationship Id="rId28" Type="http://schemas.openxmlformats.org/officeDocument/2006/relationships/slideLayout" Target="../slideLayouts/slideLayout372.xml"/><Relationship Id="rId36" Type="http://schemas.openxmlformats.org/officeDocument/2006/relationships/slideLayout" Target="../slideLayouts/slideLayout380.xml"/><Relationship Id="rId10" Type="http://schemas.openxmlformats.org/officeDocument/2006/relationships/slideLayout" Target="../slideLayouts/slideLayout354.xml"/><Relationship Id="rId19" Type="http://schemas.openxmlformats.org/officeDocument/2006/relationships/slideLayout" Target="../slideLayouts/slideLayout363.xml"/><Relationship Id="rId31" Type="http://schemas.openxmlformats.org/officeDocument/2006/relationships/slideLayout" Target="../slideLayouts/slideLayout375.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slideLayout" Target="../slideLayouts/slideLayout358.xml"/><Relationship Id="rId22" Type="http://schemas.openxmlformats.org/officeDocument/2006/relationships/slideLayout" Target="../slideLayouts/slideLayout366.xml"/><Relationship Id="rId27" Type="http://schemas.openxmlformats.org/officeDocument/2006/relationships/slideLayout" Target="../slideLayouts/slideLayout371.xml"/><Relationship Id="rId30" Type="http://schemas.openxmlformats.org/officeDocument/2006/relationships/slideLayout" Target="../slideLayouts/slideLayout374.xml"/><Relationship Id="rId35" Type="http://schemas.openxmlformats.org/officeDocument/2006/relationships/slideLayout" Target="../slideLayouts/slideLayout379.xml"/><Relationship Id="rId43" Type="http://schemas.openxmlformats.org/officeDocument/2006/relationships/theme" Target="../theme/theme5.xml"/><Relationship Id="rId8" Type="http://schemas.openxmlformats.org/officeDocument/2006/relationships/slideLayout" Target="../slideLayouts/slideLayout352.xml"/><Relationship Id="rId3" Type="http://schemas.openxmlformats.org/officeDocument/2006/relationships/slideLayout" Target="../slideLayouts/slideLayout347.xml"/><Relationship Id="rId12" Type="http://schemas.openxmlformats.org/officeDocument/2006/relationships/slideLayout" Target="../slideLayouts/slideLayout356.xml"/><Relationship Id="rId17" Type="http://schemas.openxmlformats.org/officeDocument/2006/relationships/slideLayout" Target="../slideLayouts/slideLayout361.xml"/><Relationship Id="rId25" Type="http://schemas.openxmlformats.org/officeDocument/2006/relationships/slideLayout" Target="../slideLayouts/slideLayout369.xml"/><Relationship Id="rId33" Type="http://schemas.openxmlformats.org/officeDocument/2006/relationships/slideLayout" Target="../slideLayouts/slideLayout377.xml"/><Relationship Id="rId38" Type="http://schemas.openxmlformats.org/officeDocument/2006/relationships/slideLayout" Target="../slideLayouts/slideLayout3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43"/>
          <p:cNvSpPr txBox="1">
            <a:spLocks noGrp="1"/>
          </p:cNvSpPr>
          <p:nvPr>
            <p:ph type="title"/>
          </p:nvPr>
        </p:nvSpPr>
        <p:spPr>
          <a:xfrm>
            <a:off x="699525" y="699525"/>
            <a:ext cx="7724400" cy="17100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9pPr>
          </a:lstStyle>
          <a:p>
            <a:endParaRPr/>
          </a:p>
        </p:txBody>
      </p:sp>
      <p:sp>
        <p:nvSpPr>
          <p:cNvPr id="7" name="Google Shape;7;p43"/>
          <p:cNvSpPr txBox="1">
            <a:spLocks noGrp="1"/>
          </p:cNvSpPr>
          <p:nvPr>
            <p:ph type="body" idx="1"/>
          </p:nvPr>
        </p:nvSpPr>
        <p:spPr>
          <a:xfrm>
            <a:off x="699525" y="3877050"/>
            <a:ext cx="7724400" cy="5710500"/>
          </a:xfrm>
          <a:prstGeom prst="rect">
            <a:avLst/>
          </a:prstGeom>
          <a:noFill/>
          <a:ln>
            <a:noFill/>
          </a:ln>
        </p:spPr>
        <p:txBody>
          <a:bodyPr spcFirstLastPara="1" wrap="square" lIns="0" tIns="0" rIns="0" bIns="0" anchor="t" anchorCtr="0">
            <a:noAutofit/>
          </a:bodyPr>
          <a:lstStyle>
            <a:lvl1pPr marL="457200" marR="0" lvl="0" indent="-342900" algn="l" rtl="0">
              <a:lnSpc>
                <a:spcPct val="125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25000"/>
              </a:lnSpc>
              <a:spcBef>
                <a:spcPts val="1000"/>
              </a:spcBef>
              <a:spcAft>
                <a:spcPts val="10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4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680"/>
        <p:cNvGrpSpPr/>
        <p:nvPr/>
      </p:nvGrpSpPr>
      <p:grpSpPr>
        <a:xfrm>
          <a:off x="0" y="0"/>
          <a:ext cx="0" cy="0"/>
          <a:chOff x="0" y="0"/>
          <a:chExt cx="0" cy="0"/>
        </a:xfrm>
      </p:grpSpPr>
      <p:sp>
        <p:nvSpPr>
          <p:cNvPr id="681" name="Google Shape;681;p45"/>
          <p:cNvSpPr txBox="1">
            <a:spLocks noGrp="1"/>
          </p:cNvSpPr>
          <p:nvPr>
            <p:ph type="title"/>
          </p:nvPr>
        </p:nvSpPr>
        <p:spPr>
          <a:xfrm>
            <a:off x="699525" y="699525"/>
            <a:ext cx="7724400" cy="17100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9pPr>
          </a:lstStyle>
          <a:p>
            <a:endParaRPr/>
          </a:p>
        </p:txBody>
      </p:sp>
      <p:sp>
        <p:nvSpPr>
          <p:cNvPr id="682" name="Google Shape;682;p45"/>
          <p:cNvSpPr txBox="1">
            <a:spLocks noGrp="1"/>
          </p:cNvSpPr>
          <p:nvPr>
            <p:ph type="body" idx="1"/>
          </p:nvPr>
        </p:nvSpPr>
        <p:spPr>
          <a:xfrm>
            <a:off x="699525" y="3877050"/>
            <a:ext cx="7724400" cy="5710800"/>
          </a:xfrm>
          <a:prstGeom prst="rect">
            <a:avLst/>
          </a:prstGeom>
          <a:noFill/>
          <a:ln>
            <a:noFill/>
          </a:ln>
        </p:spPr>
        <p:txBody>
          <a:bodyPr spcFirstLastPara="1" wrap="square" lIns="0" tIns="0" rIns="0" bIns="0" anchor="t" anchorCtr="0">
            <a:noAutofit/>
          </a:bodyPr>
          <a:lstStyle>
            <a:lvl1pPr marL="457200" marR="0" lvl="0" indent="-342900" algn="l" rtl="0">
              <a:lnSpc>
                <a:spcPct val="125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25000"/>
              </a:lnSpc>
              <a:spcBef>
                <a:spcPts val="1000"/>
              </a:spcBef>
              <a:spcAft>
                <a:spcPts val="10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 id="2147483766" r:id="rId35"/>
    <p:sldLayoutId id="2147483767" r:id="rId36"/>
    <p:sldLayoutId id="2147483768" r:id="rId37"/>
    <p:sldLayoutId id="2147483769" r:id="rId38"/>
    <p:sldLayoutId id="2147483770" r:id="rId39"/>
    <p:sldLayoutId id="2147483771" r:id="rId40"/>
    <p:sldLayoutId id="2147483772" r:id="rId41"/>
    <p:sldLayoutId id="2147483773" r:id="rId42"/>
    <p:sldLayoutId id="2147483774" r:id="rId43"/>
    <p:sldLayoutId id="2147483775" r:id="rId44"/>
    <p:sldLayoutId id="2147483776" r:id="rId45"/>
    <p:sldLayoutId id="2147483777" r:id="rId46"/>
    <p:sldLayoutId id="2147483778" r:id="rId47"/>
    <p:sldLayoutId id="2147483779" r:id="rId48"/>
    <p:sldLayoutId id="2147483780" r:id="rId49"/>
    <p:sldLayoutId id="2147483781" r:id="rId50"/>
    <p:sldLayoutId id="2147483782" r:id="rId51"/>
    <p:sldLayoutId id="2147483783" r:id="rId52"/>
    <p:sldLayoutId id="2147483784" r:id="rId53"/>
    <p:sldLayoutId id="2147483785" r:id="rId54"/>
    <p:sldLayoutId id="2147483786" r:id="rId55"/>
    <p:sldLayoutId id="2147483787" r:id="rId56"/>
    <p:sldLayoutId id="2147483788" r:id="rId57"/>
    <p:sldLayoutId id="2147483789" r:id="rId58"/>
    <p:sldLayoutId id="2147483790" r:id="rId59"/>
    <p:sldLayoutId id="2147483791" r:id="rId60"/>
    <p:sldLayoutId id="2147483792" r:id="rId61"/>
    <p:sldLayoutId id="2147483793" r:id="rId62"/>
    <p:sldLayoutId id="2147483794" r:id="rId63"/>
    <p:sldLayoutId id="2147483795" r:id="rId64"/>
    <p:sldLayoutId id="2147483796" r:id="rId65"/>
    <p:sldLayoutId id="2147483797" r:id="rId66"/>
    <p:sldLayoutId id="2147483798" r:id="rId67"/>
    <p:sldLayoutId id="2147483799" r:id="rId68"/>
    <p:sldLayoutId id="2147483800" r:id="rId69"/>
    <p:sldLayoutId id="2147483801" r:id="rId70"/>
    <p:sldLayoutId id="2147483802" r:id="rId71"/>
    <p:sldLayoutId id="2147483803" r:id="rId72"/>
    <p:sldLayoutId id="2147483804" r:id="rId73"/>
    <p:sldLayoutId id="2147483805" r:id="rId74"/>
    <p:sldLayoutId id="2147483806" r:id="rId75"/>
    <p:sldLayoutId id="2147483807" r:id="rId76"/>
    <p:sldLayoutId id="2147483808" r:id="rId77"/>
    <p:sldLayoutId id="2147483809" r:id="rId78"/>
    <p:sldLayoutId id="2147483810" r:id="rId79"/>
    <p:sldLayoutId id="2147483811" r:id="rId80"/>
    <p:sldLayoutId id="2147483812" r:id="rId81"/>
    <p:sldLayoutId id="2147483813" r:id="rId82"/>
    <p:sldLayoutId id="2147483814" r:id="rId83"/>
    <p:sldLayoutId id="2147483815" r:id="rId84"/>
    <p:sldLayoutId id="2147483816" r:id="rId85"/>
    <p:sldLayoutId id="2147483817" r:id="rId8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4"/>
        <p:cNvGrpSpPr/>
        <p:nvPr/>
      </p:nvGrpSpPr>
      <p:grpSpPr>
        <a:xfrm>
          <a:off x="0" y="0"/>
          <a:ext cx="0" cy="0"/>
          <a:chOff x="0" y="0"/>
          <a:chExt cx="0" cy="0"/>
        </a:xfrm>
      </p:grpSpPr>
      <p:sp>
        <p:nvSpPr>
          <p:cNvPr id="1455" name="Google Shape;1455;g3d151b725fa_0_711"/>
          <p:cNvSpPr txBox="1">
            <a:spLocks noGrp="1"/>
          </p:cNvSpPr>
          <p:nvPr>
            <p:ph type="title"/>
          </p:nvPr>
        </p:nvSpPr>
        <p:spPr>
          <a:xfrm>
            <a:off x="457214" y="1515996"/>
            <a:ext cx="15773400" cy="873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8800"/>
              <a:buFont typeface="Instagram Sans"/>
              <a:buNone/>
              <a:defRPr sz="8800" i="0" u="none" strike="noStrike" cap="none">
                <a:solidFill>
                  <a:schemeClr val="dk1"/>
                </a:solidFill>
                <a:latin typeface="Instagram Sans"/>
                <a:ea typeface="Instagram Sans"/>
                <a:cs typeface="Instagram Sans"/>
                <a:sym typeface="Instagram Sans"/>
              </a:defRPr>
            </a:lvl1pPr>
            <a:lvl2pPr lvl="1">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2pPr>
            <a:lvl3pPr lvl="2">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3pPr>
            <a:lvl4pPr lvl="3">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4pPr>
            <a:lvl5pPr lvl="4">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5pPr>
            <a:lvl6pPr lvl="5">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6pPr>
            <a:lvl7pPr lvl="6">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7pPr>
            <a:lvl8pPr lvl="7">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8pPr>
            <a:lvl9pPr lvl="8">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9pPr>
          </a:lstStyle>
          <a:p>
            <a:endParaRPr/>
          </a:p>
        </p:txBody>
      </p:sp>
      <p:sp>
        <p:nvSpPr>
          <p:cNvPr id="1456" name="Google Shape;1456;g3d151b725fa_0_711"/>
          <p:cNvSpPr txBox="1"/>
          <p:nvPr/>
        </p:nvSpPr>
        <p:spPr>
          <a:xfrm>
            <a:off x="5071346" y="206505"/>
            <a:ext cx="3346200" cy="432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200" b="1">
                <a:solidFill>
                  <a:srgbClr val="666666"/>
                </a:solidFill>
                <a:latin typeface="Instagram Sans"/>
                <a:ea typeface="Instagram Sans"/>
                <a:cs typeface="Instagram Sans"/>
                <a:sym typeface="Instagram Sans"/>
              </a:rPr>
              <a:t>PRESENTATION TITLE</a:t>
            </a:r>
            <a:endParaRPr sz="1200" b="1">
              <a:solidFill>
                <a:srgbClr val="666666"/>
              </a:solidFill>
              <a:latin typeface="Instagram Sans"/>
              <a:ea typeface="Instagram Sans"/>
              <a:cs typeface="Instagram Sans"/>
              <a:sym typeface="Instagram Sans"/>
            </a:endParaRPr>
          </a:p>
        </p:txBody>
      </p:sp>
      <p:sp>
        <p:nvSpPr>
          <p:cNvPr id="1457" name="Google Shape;1457;g3d151b725fa_0_711"/>
          <p:cNvSpPr txBox="1"/>
          <p:nvPr/>
        </p:nvSpPr>
        <p:spPr>
          <a:xfrm>
            <a:off x="16705800" y="193446"/>
            <a:ext cx="1125000" cy="432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1200" b="1">
                <a:solidFill>
                  <a:srgbClr val="666666"/>
                </a:solidFill>
                <a:latin typeface="Instagram Sans"/>
                <a:ea typeface="Instagram Sans"/>
                <a:cs typeface="Instagram Sans"/>
                <a:sym typeface="Instagram Sans"/>
              </a:rPr>
              <a:t>PAGE </a:t>
            </a:r>
            <a:fld id="{00000000-1234-1234-1234-123412341234}" type="slidenum">
              <a:rPr lang="en" sz="1200" b="1">
                <a:solidFill>
                  <a:srgbClr val="666666"/>
                </a:solidFill>
                <a:latin typeface="Instagram Sans"/>
                <a:ea typeface="Instagram Sans"/>
                <a:cs typeface="Instagram Sans"/>
                <a:sym typeface="Instagram Sans"/>
              </a:rPr>
              <a:t>‹#›</a:t>
            </a:fld>
            <a:endParaRPr sz="1200" b="1">
              <a:solidFill>
                <a:srgbClr val="666666"/>
              </a:solidFill>
              <a:latin typeface="Instagram Sans"/>
              <a:ea typeface="Instagram Sans"/>
              <a:cs typeface="Instagram Sans"/>
              <a:sym typeface="Instagram Sans"/>
            </a:endParaRPr>
          </a:p>
        </p:txBody>
      </p:sp>
      <p:sp>
        <p:nvSpPr>
          <p:cNvPr id="1458" name="Google Shape;1458;g3d151b725fa_0_711"/>
          <p:cNvSpPr txBox="1"/>
          <p:nvPr/>
        </p:nvSpPr>
        <p:spPr>
          <a:xfrm>
            <a:off x="12097946" y="203045"/>
            <a:ext cx="3346200" cy="432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200" b="1">
                <a:solidFill>
                  <a:srgbClr val="666666"/>
                </a:solidFill>
                <a:latin typeface="Instagram Sans"/>
                <a:ea typeface="Instagram Sans"/>
                <a:cs typeface="Instagram Sans"/>
                <a:sym typeface="Instagram Sans"/>
              </a:rPr>
              <a:t>SECTION TITLE</a:t>
            </a:r>
            <a:endParaRPr sz="1200" b="1">
              <a:solidFill>
                <a:srgbClr val="666666"/>
              </a:solidFill>
              <a:latin typeface="Instagram Sans"/>
              <a:ea typeface="Instagram Sans"/>
              <a:cs typeface="Instagram Sans"/>
              <a:sym typeface="Instagram Sans"/>
            </a:endParaRPr>
          </a:p>
        </p:txBody>
      </p:sp>
      <p:pic>
        <p:nvPicPr>
          <p:cNvPr id="1459" name="Google Shape;1459;g3d151b725fa_0_711" title="Group 2147229383.png"/>
          <p:cNvPicPr preferRelativeResize="0"/>
          <p:nvPr/>
        </p:nvPicPr>
        <p:blipFill>
          <a:blip r:embed="rId88">
            <a:alphaModFix/>
          </a:blip>
          <a:stretch>
            <a:fillRect/>
          </a:stretch>
        </p:blipFill>
        <p:spPr>
          <a:xfrm>
            <a:off x="457200" y="318046"/>
            <a:ext cx="1060700" cy="211850"/>
          </a:xfrm>
          <a:prstGeom prst="rect">
            <a:avLst/>
          </a:prstGeom>
          <a:noFill/>
          <a:ln>
            <a:noFill/>
          </a:ln>
        </p:spPr>
      </p:pic>
      <p:sp>
        <p:nvSpPr>
          <p:cNvPr id="1460" name="Google Shape;1460;g3d151b725fa_0_711"/>
          <p:cNvSpPr txBox="1">
            <a:spLocks noGrp="1"/>
          </p:cNvSpPr>
          <p:nvPr>
            <p:ph type="body" idx="1"/>
          </p:nvPr>
        </p:nvSpPr>
        <p:spPr>
          <a:xfrm>
            <a:off x="457200" y="3397770"/>
            <a:ext cx="7464000" cy="3560400"/>
          </a:xfrm>
          <a:prstGeom prst="rect">
            <a:avLst/>
          </a:prstGeom>
          <a:noFill/>
          <a:ln>
            <a:noFill/>
          </a:ln>
        </p:spPr>
        <p:txBody>
          <a:bodyPr spcFirstLastPara="1" wrap="square" lIns="0" tIns="0" rIns="182850" bIns="182850" anchor="t" anchorCtr="0">
            <a:noAutofit/>
          </a:bodyPr>
          <a:lstStyle>
            <a:lvl1pPr marL="457200" lvl="0"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1pPr>
            <a:lvl2pPr marL="914400" lvl="1"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2pPr>
            <a:lvl3pPr marL="1371600" lvl="2"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3pPr>
            <a:lvl4pPr marL="1828800" lvl="3"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4pPr>
            <a:lvl5pPr marL="2286000" lvl="4"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5pPr>
            <a:lvl6pPr marL="2743200" lvl="5"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6pPr>
            <a:lvl7pPr marL="3200400" lvl="6"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7pPr>
            <a:lvl8pPr marL="3657600" lvl="7"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8pPr>
            <a:lvl9pPr marL="4114800" lvl="8"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9pPr>
          </a:lstStyle>
          <a:p>
            <a:endParaRPr/>
          </a:p>
        </p:txBody>
      </p:sp>
    </p:spTree>
  </p:cSld>
  <p:clrMap bg1="lt1" tx1="dk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 id="2147483842" r:id="rId24"/>
    <p:sldLayoutId id="2147483843" r:id="rId25"/>
    <p:sldLayoutId id="2147483844" r:id="rId26"/>
    <p:sldLayoutId id="2147483845" r:id="rId27"/>
    <p:sldLayoutId id="2147483846" r:id="rId28"/>
    <p:sldLayoutId id="2147483847" r:id="rId29"/>
    <p:sldLayoutId id="2147483848" r:id="rId30"/>
    <p:sldLayoutId id="2147483849" r:id="rId31"/>
    <p:sldLayoutId id="2147483850" r:id="rId32"/>
    <p:sldLayoutId id="2147483851" r:id="rId33"/>
    <p:sldLayoutId id="2147483852" r:id="rId34"/>
    <p:sldLayoutId id="2147483853" r:id="rId35"/>
    <p:sldLayoutId id="2147483854" r:id="rId36"/>
    <p:sldLayoutId id="2147483855" r:id="rId37"/>
    <p:sldLayoutId id="2147483856" r:id="rId38"/>
    <p:sldLayoutId id="2147483857" r:id="rId39"/>
    <p:sldLayoutId id="2147483858" r:id="rId40"/>
    <p:sldLayoutId id="2147483859" r:id="rId41"/>
    <p:sldLayoutId id="2147483860" r:id="rId42"/>
    <p:sldLayoutId id="2147483861" r:id="rId43"/>
    <p:sldLayoutId id="2147483862" r:id="rId44"/>
    <p:sldLayoutId id="2147483863" r:id="rId45"/>
    <p:sldLayoutId id="2147483864" r:id="rId46"/>
    <p:sldLayoutId id="2147483865" r:id="rId47"/>
    <p:sldLayoutId id="2147483866" r:id="rId48"/>
    <p:sldLayoutId id="2147483867" r:id="rId49"/>
    <p:sldLayoutId id="2147483868" r:id="rId50"/>
    <p:sldLayoutId id="2147483869" r:id="rId51"/>
    <p:sldLayoutId id="2147483870" r:id="rId52"/>
    <p:sldLayoutId id="2147483871" r:id="rId53"/>
    <p:sldLayoutId id="2147483872" r:id="rId54"/>
    <p:sldLayoutId id="2147483873" r:id="rId55"/>
    <p:sldLayoutId id="2147483874" r:id="rId56"/>
    <p:sldLayoutId id="2147483875" r:id="rId57"/>
    <p:sldLayoutId id="2147483876" r:id="rId58"/>
    <p:sldLayoutId id="2147483877" r:id="rId59"/>
    <p:sldLayoutId id="2147483878" r:id="rId60"/>
    <p:sldLayoutId id="2147483879" r:id="rId61"/>
    <p:sldLayoutId id="2147483880" r:id="rId62"/>
    <p:sldLayoutId id="2147483881" r:id="rId63"/>
    <p:sldLayoutId id="2147483882" r:id="rId64"/>
    <p:sldLayoutId id="2147483883" r:id="rId65"/>
    <p:sldLayoutId id="2147483884" r:id="rId66"/>
    <p:sldLayoutId id="2147483885" r:id="rId67"/>
    <p:sldLayoutId id="2147483886" r:id="rId68"/>
    <p:sldLayoutId id="2147483887" r:id="rId69"/>
    <p:sldLayoutId id="2147483888" r:id="rId70"/>
    <p:sldLayoutId id="2147483889" r:id="rId71"/>
    <p:sldLayoutId id="2147483890" r:id="rId72"/>
    <p:sldLayoutId id="2147483891" r:id="rId73"/>
    <p:sldLayoutId id="2147483892" r:id="rId74"/>
    <p:sldLayoutId id="2147483893" r:id="rId75"/>
    <p:sldLayoutId id="2147483894" r:id="rId76"/>
    <p:sldLayoutId id="2147483895" r:id="rId77"/>
    <p:sldLayoutId id="2147483896" r:id="rId78"/>
    <p:sldLayoutId id="2147483897" r:id="rId79"/>
    <p:sldLayoutId id="2147483898" r:id="rId80"/>
    <p:sldLayoutId id="2147483899" r:id="rId81"/>
    <p:sldLayoutId id="2147483900" r:id="rId82"/>
    <p:sldLayoutId id="2147483901" r:id="rId83"/>
    <p:sldLayoutId id="2147483902" r:id="rId84"/>
    <p:sldLayoutId id="2147483903" r:id="rId85"/>
    <p:sldLayoutId id="2147483904" r:id="rId8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40">
          <p15:clr>
            <a:srgbClr val="F26B43"/>
          </p15:clr>
        </p15:guide>
        <p15:guide id="2" orient="horz" pos="3240">
          <p15:clr>
            <a:srgbClr val="F26B43"/>
          </p15:clr>
        </p15:guide>
        <p15:guide id="3" orient="horz" pos="5940">
          <p15:clr>
            <a:srgbClr val="F26B43"/>
          </p15:clr>
        </p15:guide>
        <p15:guide id="4" orient="horz" pos="540">
          <p15:clr>
            <a:srgbClr val="F26B43"/>
          </p15:clr>
        </p15:guide>
        <p15:guide id="5" orient="horz" pos="1080">
          <p15:clr>
            <a:srgbClr val="F26B43"/>
          </p15:clr>
        </p15:guide>
        <p15:guide id="6" orient="horz" pos="1620">
          <p15:clr>
            <a:srgbClr val="F26B43"/>
          </p15:clr>
        </p15:guide>
        <p15:guide id="7" orient="horz" pos="2160">
          <p15:clr>
            <a:srgbClr val="F26B43"/>
          </p15:clr>
        </p15:guide>
        <p15:guide id="8" orient="horz" pos="2700">
          <p15:clr>
            <a:srgbClr val="F26B43"/>
          </p15:clr>
        </p15:guide>
        <p15:guide id="9" orient="horz" pos="3780">
          <p15:clr>
            <a:srgbClr val="F26B43"/>
          </p15:clr>
        </p15:guide>
        <p15:guide id="10" orient="horz" pos="4320">
          <p15:clr>
            <a:srgbClr val="F26B43"/>
          </p15:clr>
        </p15:guide>
        <p15:guide id="11" orient="horz" pos="4860">
          <p15:clr>
            <a:srgbClr val="F26B43"/>
          </p15:clr>
        </p15:guide>
        <p15:guide id="12" orient="horz" pos="5400">
          <p15:clr>
            <a:srgbClr val="F26B43"/>
          </p15:clr>
        </p15:guide>
        <p15:guide id="13" pos="2131">
          <p15:clr>
            <a:srgbClr val="F26B43"/>
          </p15:clr>
        </p15:guide>
        <p15:guide id="14" pos="2314">
          <p15:clr>
            <a:srgbClr val="F26B43"/>
          </p15:clr>
        </p15:guide>
        <p15:guide id="15" pos="3018">
          <p15:clr>
            <a:srgbClr val="F26B43"/>
          </p15:clr>
        </p15:guide>
        <p15:guide id="16" pos="3200">
          <p15:clr>
            <a:srgbClr val="F26B43"/>
          </p15:clr>
        </p15:guide>
        <p15:guide id="17" pos="3905">
          <p15:clr>
            <a:srgbClr val="F26B43"/>
          </p15:clr>
        </p15:guide>
        <p15:guide id="18" pos="4082">
          <p15:clr>
            <a:srgbClr val="F26B43"/>
          </p15:clr>
        </p15:guide>
        <p15:guide id="19" pos="4788">
          <p15:clr>
            <a:srgbClr val="F26B43"/>
          </p15:clr>
        </p15:guide>
        <p15:guide id="20" pos="4966">
          <p15:clr>
            <a:srgbClr val="F26B43"/>
          </p15:clr>
        </p15:guide>
        <p15:guide id="21" pos="5673">
          <p15:clr>
            <a:srgbClr val="F26B43"/>
          </p15:clr>
        </p15:guide>
        <p15:guide id="22" pos="5850">
          <p15:clr>
            <a:srgbClr val="F26B43"/>
          </p15:clr>
        </p15:guide>
        <p15:guide id="23" pos="10980">
          <p15:clr>
            <a:srgbClr val="F26B43"/>
          </p15:clr>
        </p15:guide>
        <p15:guide id="24" pos="1242">
          <p15:clr>
            <a:srgbClr val="F26B43"/>
          </p15:clr>
        </p15:guide>
        <p15:guide id="25" pos="1426">
          <p15:clr>
            <a:srgbClr val="F26B43"/>
          </p15:clr>
        </p15:guide>
        <p15:guide id="26" pos="6556">
          <p15:clr>
            <a:srgbClr val="F26B43"/>
          </p15:clr>
        </p15:guide>
        <p15:guide id="27" pos="6733">
          <p15:clr>
            <a:srgbClr val="F26B43"/>
          </p15:clr>
        </p15:guide>
        <p15:guide id="28" pos="7621">
          <p15:clr>
            <a:srgbClr val="F26B43"/>
          </p15:clr>
        </p15:guide>
        <p15:guide id="29" pos="7440">
          <p15:clr>
            <a:srgbClr val="F26B43"/>
          </p15:clr>
        </p15:guide>
        <p15:guide id="30" pos="8327">
          <p15:clr>
            <a:srgbClr val="F26B43"/>
          </p15:clr>
        </p15:guide>
        <p15:guide id="31" pos="8508">
          <p15:clr>
            <a:srgbClr val="F26B43"/>
          </p15:clr>
        </p15:guide>
        <p15:guide id="32" pos="9211">
          <p15:clr>
            <a:srgbClr val="F26B43"/>
          </p15:clr>
        </p15:guide>
        <p15:guide id="33" pos="9395">
          <p15:clr>
            <a:srgbClr val="F26B43"/>
          </p15:clr>
        </p15:guide>
        <p15:guide id="34" pos="10098">
          <p15:clr>
            <a:srgbClr val="F26B43"/>
          </p15:clr>
        </p15:guide>
        <p15:guide id="35" pos="10277">
          <p15:clr>
            <a:srgbClr val="F26B43"/>
          </p15:clr>
        </p15:guide>
        <p15:guide id="36" pos="288">
          <p15:clr>
            <a:srgbClr val="F26B43"/>
          </p15:clr>
        </p15:guide>
        <p15:guide id="37" pos="2062">
          <p15:clr>
            <a:srgbClr val="F26B43"/>
          </p15:clr>
        </p15:guide>
        <p15:guide id="38" pos="3952">
          <p15:clr>
            <a:srgbClr val="F26B43"/>
          </p15:clr>
        </p15:guide>
        <p15:guide id="39" pos="6070">
          <p15:clr>
            <a:srgbClr val="F26B43"/>
          </p15:clr>
        </p15:guide>
        <p15:guide id="40" pos="9206">
          <p15:clr>
            <a:srgbClr val="F26B43"/>
          </p15:clr>
        </p15:guide>
        <p15:guide id="41" pos="11232">
          <p15:clr>
            <a:srgbClr val="F26B43"/>
          </p15:clr>
        </p15:guide>
        <p15:guide id="42" orient="horz" pos="267">
          <p15:clr>
            <a:srgbClr val="E46962"/>
          </p15:clr>
        </p15:guide>
        <p15:guide id="43" orient="horz" pos="6213">
          <p15:clr>
            <a:srgbClr val="E46962"/>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9"/>
        <p:cNvGrpSpPr/>
        <p:nvPr/>
      </p:nvGrpSpPr>
      <p:grpSpPr>
        <a:xfrm>
          <a:off x="0" y="0"/>
          <a:ext cx="0" cy="0"/>
          <a:chOff x="0" y="0"/>
          <a:chExt cx="0" cy="0"/>
        </a:xfrm>
      </p:grpSpPr>
      <p:sp>
        <p:nvSpPr>
          <p:cNvPr id="2140" name="Google Shape;2140;g3d151b725fa_0_2147"/>
          <p:cNvSpPr txBox="1">
            <a:spLocks noGrp="1"/>
          </p:cNvSpPr>
          <p:nvPr>
            <p:ph type="title"/>
          </p:nvPr>
        </p:nvSpPr>
        <p:spPr>
          <a:xfrm>
            <a:off x="457214" y="1515996"/>
            <a:ext cx="15773400" cy="873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8800"/>
              <a:buFont typeface="Instagram Sans"/>
              <a:buNone/>
              <a:defRPr sz="8800" i="0" u="none" strike="noStrike" cap="none">
                <a:solidFill>
                  <a:schemeClr val="dk1"/>
                </a:solidFill>
                <a:latin typeface="Instagram Sans"/>
                <a:ea typeface="Instagram Sans"/>
                <a:cs typeface="Instagram Sans"/>
                <a:sym typeface="Instagram Sans"/>
              </a:defRPr>
            </a:lvl1pPr>
            <a:lvl2pPr lvl="1">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2pPr>
            <a:lvl3pPr lvl="2">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3pPr>
            <a:lvl4pPr lvl="3">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4pPr>
            <a:lvl5pPr lvl="4">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5pPr>
            <a:lvl6pPr lvl="5">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6pPr>
            <a:lvl7pPr lvl="6">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7pPr>
            <a:lvl8pPr lvl="7">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8pPr>
            <a:lvl9pPr lvl="8">
              <a:spcBef>
                <a:spcPts val="0"/>
              </a:spcBef>
              <a:spcAft>
                <a:spcPts val="0"/>
              </a:spcAft>
              <a:buClr>
                <a:schemeClr val="dk1"/>
              </a:buClr>
              <a:buSzPts val="1000"/>
              <a:buFont typeface="Instagram Sans"/>
              <a:buNone/>
              <a:defRPr sz="1400">
                <a:solidFill>
                  <a:schemeClr val="dk1"/>
                </a:solidFill>
                <a:latin typeface="Instagram Sans"/>
                <a:ea typeface="Instagram Sans"/>
                <a:cs typeface="Instagram Sans"/>
                <a:sym typeface="Instagram Sans"/>
              </a:defRPr>
            </a:lvl9pPr>
          </a:lstStyle>
          <a:p>
            <a:endParaRPr/>
          </a:p>
        </p:txBody>
      </p:sp>
      <p:pic>
        <p:nvPicPr>
          <p:cNvPr id="2143" name="Google Shape;2143;g3d151b725fa_0_2147" title="Group 2147229383.png"/>
          <p:cNvPicPr preferRelativeResize="0"/>
          <p:nvPr/>
        </p:nvPicPr>
        <p:blipFill>
          <a:blip r:embed="rId92">
            <a:alphaModFix/>
          </a:blip>
          <a:stretch>
            <a:fillRect/>
          </a:stretch>
        </p:blipFill>
        <p:spPr>
          <a:xfrm>
            <a:off x="457200" y="318046"/>
            <a:ext cx="1060700" cy="211850"/>
          </a:xfrm>
          <a:prstGeom prst="rect">
            <a:avLst/>
          </a:prstGeom>
          <a:noFill/>
          <a:ln>
            <a:noFill/>
          </a:ln>
        </p:spPr>
      </p:pic>
      <p:sp>
        <p:nvSpPr>
          <p:cNvPr id="2144" name="Google Shape;2144;g3d151b725fa_0_2147"/>
          <p:cNvSpPr txBox="1">
            <a:spLocks noGrp="1"/>
          </p:cNvSpPr>
          <p:nvPr>
            <p:ph type="body" idx="1"/>
          </p:nvPr>
        </p:nvSpPr>
        <p:spPr>
          <a:xfrm>
            <a:off x="457200" y="3397770"/>
            <a:ext cx="7464000" cy="3560400"/>
          </a:xfrm>
          <a:prstGeom prst="rect">
            <a:avLst/>
          </a:prstGeom>
          <a:noFill/>
          <a:ln>
            <a:noFill/>
          </a:ln>
        </p:spPr>
        <p:txBody>
          <a:bodyPr spcFirstLastPara="1" wrap="square" lIns="0" tIns="0" rIns="182850" bIns="182850" anchor="t" anchorCtr="0">
            <a:noAutofit/>
          </a:bodyPr>
          <a:lstStyle>
            <a:lvl1pPr marL="457200" lvl="0"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1pPr>
            <a:lvl2pPr marL="914400" lvl="1"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2pPr>
            <a:lvl3pPr marL="1371600" lvl="2"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3pPr>
            <a:lvl4pPr marL="1828800" lvl="3"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4pPr>
            <a:lvl5pPr marL="2286000" lvl="4"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5pPr>
            <a:lvl6pPr marL="2743200" lvl="5"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6pPr>
            <a:lvl7pPr marL="3200400" lvl="6"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7pPr>
            <a:lvl8pPr marL="3657600" lvl="7"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8pPr>
            <a:lvl9pPr marL="4114800" lvl="8" indent="-406400">
              <a:spcBef>
                <a:spcPts val="0"/>
              </a:spcBef>
              <a:spcAft>
                <a:spcPts val="0"/>
              </a:spcAft>
              <a:buClr>
                <a:schemeClr val="dk1"/>
              </a:buClr>
              <a:buSzPts val="2800"/>
              <a:buFont typeface="Instagram Sans"/>
              <a:buChar char="■"/>
              <a:defRPr sz="2800">
                <a:solidFill>
                  <a:schemeClr val="dk1"/>
                </a:solidFill>
                <a:latin typeface="Instagram Sans"/>
                <a:ea typeface="Instagram Sans"/>
                <a:cs typeface="Instagram Sans"/>
                <a:sym typeface="Instagram Sans"/>
              </a:defRPr>
            </a:lvl9pPr>
          </a:lstStyle>
          <a:p>
            <a:endParaRPr/>
          </a:p>
        </p:txBody>
      </p:sp>
    </p:spTree>
  </p:cSld>
  <p:clrMap bg1="lt1" tx1="dk1" bg2="dk2"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 id="2147483928" r:id="rId23"/>
    <p:sldLayoutId id="2147483929" r:id="rId24"/>
    <p:sldLayoutId id="2147483930" r:id="rId25"/>
    <p:sldLayoutId id="2147483931" r:id="rId26"/>
    <p:sldLayoutId id="2147483932" r:id="rId27"/>
    <p:sldLayoutId id="2147483933" r:id="rId28"/>
    <p:sldLayoutId id="2147483934" r:id="rId29"/>
    <p:sldLayoutId id="2147483935" r:id="rId30"/>
    <p:sldLayoutId id="2147483936" r:id="rId31"/>
    <p:sldLayoutId id="2147483937" r:id="rId32"/>
    <p:sldLayoutId id="2147483938" r:id="rId33"/>
    <p:sldLayoutId id="2147483939" r:id="rId34"/>
    <p:sldLayoutId id="2147483940" r:id="rId35"/>
    <p:sldLayoutId id="2147483941" r:id="rId36"/>
    <p:sldLayoutId id="2147483942" r:id="rId37"/>
    <p:sldLayoutId id="2147483943" r:id="rId38"/>
    <p:sldLayoutId id="2147483944" r:id="rId39"/>
    <p:sldLayoutId id="2147483945" r:id="rId40"/>
    <p:sldLayoutId id="2147483946" r:id="rId41"/>
    <p:sldLayoutId id="2147483947" r:id="rId42"/>
    <p:sldLayoutId id="2147483948" r:id="rId43"/>
    <p:sldLayoutId id="2147483949" r:id="rId44"/>
    <p:sldLayoutId id="2147483950" r:id="rId45"/>
    <p:sldLayoutId id="2147483951" r:id="rId46"/>
    <p:sldLayoutId id="2147483952" r:id="rId47"/>
    <p:sldLayoutId id="2147483953" r:id="rId48"/>
    <p:sldLayoutId id="2147483954" r:id="rId49"/>
    <p:sldLayoutId id="2147483955" r:id="rId50"/>
    <p:sldLayoutId id="2147483956" r:id="rId51"/>
    <p:sldLayoutId id="2147483957" r:id="rId52"/>
    <p:sldLayoutId id="2147483958" r:id="rId53"/>
    <p:sldLayoutId id="2147483959" r:id="rId54"/>
    <p:sldLayoutId id="2147483960" r:id="rId55"/>
    <p:sldLayoutId id="2147483961" r:id="rId56"/>
    <p:sldLayoutId id="2147483962" r:id="rId57"/>
    <p:sldLayoutId id="2147483963" r:id="rId58"/>
    <p:sldLayoutId id="2147483964" r:id="rId59"/>
    <p:sldLayoutId id="2147483965" r:id="rId60"/>
    <p:sldLayoutId id="2147483966" r:id="rId61"/>
    <p:sldLayoutId id="2147483967" r:id="rId62"/>
    <p:sldLayoutId id="2147483968" r:id="rId63"/>
    <p:sldLayoutId id="2147483969" r:id="rId64"/>
    <p:sldLayoutId id="2147483970" r:id="rId65"/>
    <p:sldLayoutId id="2147483971" r:id="rId66"/>
    <p:sldLayoutId id="2147483972" r:id="rId67"/>
    <p:sldLayoutId id="2147483973" r:id="rId68"/>
    <p:sldLayoutId id="2147483974" r:id="rId69"/>
    <p:sldLayoutId id="2147483975" r:id="rId70"/>
    <p:sldLayoutId id="2147483976" r:id="rId71"/>
    <p:sldLayoutId id="2147483977" r:id="rId72"/>
    <p:sldLayoutId id="2147483978" r:id="rId73"/>
    <p:sldLayoutId id="2147483979" r:id="rId74"/>
    <p:sldLayoutId id="2147483980" r:id="rId75"/>
    <p:sldLayoutId id="2147483981" r:id="rId76"/>
    <p:sldLayoutId id="2147483982" r:id="rId77"/>
    <p:sldLayoutId id="2147483983" r:id="rId78"/>
    <p:sldLayoutId id="2147483984" r:id="rId79"/>
    <p:sldLayoutId id="2147483985" r:id="rId80"/>
    <p:sldLayoutId id="2147483986" r:id="rId81"/>
    <p:sldLayoutId id="2147483987" r:id="rId82"/>
    <p:sldLayoutId id="2147483988" r:id="rId83"/>
    <p:sldLayoutId id="2147483989" r:id="rId84"/>
    <p:sldLayoutId id="2147483990" r:id="rId85"/>
    <p:sldLayoutId id="2147483991" r:id="rId86"/>
    <p:sldLayoutId id="2147483992" r:id="rId87"/>
    <p:sldLayoutId id="2147483993" r:id="rId88"/>
    <p:sldLayoutId id="2147483994" r:id="rId89"/>
    <p:sldLayoutId id="2147483995" r:id="rId9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40">
          <p15:clr>
            <a:srgbClr val="F26B43"/>
          </p15:clr>
        </p15:guide>
        <p15:guide id="2" orient="horz" pos="3240">
          <p15:clr>
            <a:srgbClr val="F26B43"/>
          </p15:clr>
        </p15:guide>
        <p15:guide id="3" orient="horz" pos="5940">
          <p15:clr>
            <a:srgbClr val="F26B43"/>
          </p15:clr>
        </p15:guide>
        <p15:guide id="4" orient="horz" pos="540">
          <p15:clr>
            <a:srgbClr val="F26B43"/>
          </p15:clr>
        </p15:guide>
        <p15:guide id="5" orient="horz" pos="1080">
          <p15:clr>
            <a:srgbClr val="F26B43"/>
          </p15:clr>
        </p15:guide>
        <p15:guide id="6" orient="horz" pos="1620">
          <p15:clr>
            <a:srgbClr val="F26B43"/>
          </p15:clr>
        </p15:guide>
        <p15:guide id="7" orient="horz" pos="2160">
          <p15:clr>
            <a:srgbClr val="F26B43"/>
          </p15:clr>
        </p15:guide>
        <p15:guide id="8" orient="horz" pos="2700">
          <p15:clr>
            <a:srgbClr val="F26B43"/>
          </p15:clr>
        </p15:guide>
        <p15:guide id="9" orient="horz" pos="3780">
          <p15:clr>
            <a:srgbClr val="F26B43"/>
          </p15:clr>
        </p15:guide>
        <p15:guide id="10" orient="horz" pos="4320">
          <p15:clr>
            <a:srgbClr val="F26B43"/>
          </p15:clr>
        </p15:guide>
        <p15:guide id="11" orient="horz" pos="4860">
          <p15:clr>
            <a:srgbClr val="F26B43"/>
          </p15:clr>
        </p15:guide>
        <p15:guide id="12" orient="horz" pos="5400">
          <p15:clr>
            <a:srgbClr val="F26B43"/>
          </p15:clr>
        </p15:guide>
        <p15:guide id="13" pos="2131">
          <p15:clr>
            <a:srgbClr val="F26B43"/>
          </p15:clr>
        </p15:guide>
        <p15:guide id="14" pos="2314">
          <p15:clr>
            <a:srgbClr val="F26B43"/>
          </p15:clr>
        </p15:guide>
        <p15:guide id="15" pos="3018">
          <p15:clr>
            <a:srgbClr val="F26B43"/>
          </p15:clr>
        </p15:guide>
        <p15:guide id="16" pos="3200">
          <p15:clr>
            <a:srgbClr val="F26B43"/>
          </p15:clr>
        </p15:guide>
        <p15:guide id="17" pos="3905">
          <p15:clr>
            <a:srgbClr val="F26B43"/>
          </p15:clr>
        </p15:guide>
        <p15:guide id="18" pos="4082">
          <p15:clr>
            <a:srgbClr val="F26B43"/>
          </p15:clr>
        </p15:guide>
        <p15:guide id="19" pos="4788">
          <p15:clr>
            <a:srgbClr val="F26B43"/>
          </p15:clr>
        </p15:guide>
        <p15:guide id="20" pos="4966">
          <p15:clr>
            <a:srgbClr val="F26B43"/>
          </p15:clr>
        </p15:guide>
        <p15:guide id="21" pos="5673">
          <p15:clr>
            <a:srgbClr val="F26B43"/>
          </p15:clr>
        </p15:guide>
        <p15:guide id="22" pos="5850">
          <p15:clr>
            <a:srgbClr val="F26B43"/>
          </p15:clr>
        </p15:guide>
        <p15:guide id="23" pos="10980">
          <p15:clr>
            <a:srgbClr val="F26B43"/>
          </p15:clr>
        </p15:guide>
        <p15:guide id="24" pos="1242">
          <p15:clr>
            <a:srgbClr val="F26B43"/>
          </p15:clr>
        </p15:guide>
        <p15:guide id="25" pos="1426">
          <p15:clr>
            <a:srgbClr val="F26B43"/>
          </p15:clr>
        </p15:guide>
        <p15:guide id="26" pos="6556">
          <p15:clr>
            <a:srgbClr val="F26B43"/>
          </p15:clr>
        </p15:guide>
        <p15:guide id="27" pos="6733">
          <p15:clr>
            <a:srgbClr val="F26B43"/>
          </p15:clr>
        </p15:guide>
        <p15:guide id="28" pos="7621">
          <p15:clr>
            <a:srgbClr val="F26B43"/>
          </p15:clr>
        </p15:guide>
        <p15:guide id="29" pos="7440">
          <p15:clr>
            <a:srgbClr val="F26B43"/>
          </p15:clr>
        </p15:guide>
        <p15:guide id="30" pos="8327">
          <p15:clr>
            <a:srgbClr val="F26B43"/>
          </p15:clr>
        </p15:guide>
        <p15:guide id="31" pos="8508">
          <p15:clr>
            <a:srgbClr val="F26B43"/>
          </p15:clr>
        </p15:guide>
        <p15:guide id="32" pos="9211">
          <p15:clr>
            <a:srgbClr val="F26B43"/>
          </p15:clr>
        </p15:guide>
        <p15:guide id="33" pos="9395">
          <p15:clr>
            <a:srgbClr val="F26B43"/>
          </p15:clr>
        </p15:guide>
        <p15:guide id="34" pos="10098">
          <p15:clr>
            <a:srgbClr val="F26B43"/>
          </p15:clr>
        </p15:guide>
        <p15:guide id="35" pos="10277">
          <p15:clr>
            <a:srgbClr val="F26B43"/>
          </p15:clr>
        </p15:guide>
        <p15:guide id="36" pos="288">
          <p15:clr>
            <a:srgbClr val="F26B43"/>
          </p15:clr>
        </p15:guide>
        <p15:guide id="37" pos="2062">
          <p15:clr>
            <a:srgbClr val="F26B43"/>
          </p15:clr>
        </p15:guide>
        <p15:guide id="38" pos="3952">
          <p15:clr>
            <a:srgbClr val="F26B43"/>
          </p15:clr>
        </p15:guide>
        <p15:guide id="39" pos="6070">
          <p15:clr>
            <a:srgbClr val="F26B43"/>
          </p15:clr>
        </p15:guide>
        <p15:guide id="40" pos="9206">
          <p15:clr>
            <a:srgbClr val="F26B43"/>
          </p15:clr>
        </p15:guide>
        <p15:guide id="41" pos="11232">
          <p15:clr>
            <a:srgbClr val="F26B43"/>
          </p15:clr>
        </p15:guide>
        <p15:guide id="42" orient="horz" pos="267">
          <p15:clr>
            <a:srgbClr val="E46962"/>
          </p15:clr>
        </p15:guide>
        <p15:guide id="43" orient="horz" pos="6213">
          <p15:clr>
            <a:srgbClr val="E46962"/>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55"/>
        <p:cNvGrpSpPr/>
        <p:nvPr/>
      </p:nvGrpSpPr>
      <p:grpSpPr>
        <a:xfrm>
          <a:off x="0" y="0"/>
          <a:ext cx="0" cy="0"/>
          <a:chOff x="0" y="0"/>
          <a:chExt cx="0" cy="0"/>
        </a:xfrm>
      </p:grpSpPr>
      <p:sp>
        <p:nvSpPr>
          <p:cNvPr id="2856" name="Google Shape;2856;g3d1dd17324e_0_792"/>
          <p:cNvSpPr txBox="1">
            <a:spLocks noGrp="1"/>
          </p:cNvSpPr>
          <p:nvPr>
            <p:ph type="title"/>
          </p:nvPr>
        </p:nvSpPr>
        <p:spPr>
          <a:xfrm>
            <a:off x="910314" y="1083698"/>
            <a:ext cx="15773400" cy="873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8800"/>
              <a:buFont typeface="Instagram Sans"/>
              <a:buNone/>
              <a:defRPr sz="8800" i="0" u="none" strike="noStrike" cap="none">
                <a:solidFill>
                  <a:schemeClr val="dk1"/>
                </a:solidFill>
                <a:latin typeface="Instagram Sans"/>
                <a:ea typeface="Instagram Sans"/>
                <a:cs typeface="Instagram Sans"/>
                <a:sym typeface="Instagram Sans"/>
              </a:defRPr>
            </a:lvl1pPr>
            <a:lvl2pPr lvl="1">
              <a:spcBef>
                <a:spcPts val="0"/>
              </a:spcBef>
              <a:spcAft>
                <a:spcPts val="0"/>
              </a:spcAft>
              <a:buSzPts val="1100"/>
              <a:buFont typeface="Instagram Sans"/>
              <a:buNone/>
              <a:defRPr sz="1400">
                <a:latin typeface="Instagram Sans"/>
                <a:ea typeface="Instagram Sans"/>
                <a:cs typeface="Instagram Sans"/>
                <a:sym typeface="Instagram Sans"/>
              </a:defRPr>
            </a:lvl2pPr>
            <a:lvl3pPr lvl="2">
              <a:spcBef>
                <a:spcPts val="0"/>
              </a:spcBef>
              <a:spcAft>
                <a:spcPts val="0"/>
              </a:spcAft>
              <a:buSzPts val="1100"/>
              <a:buFont typeface="Instagram Sans"/>
              <a:buNone/>
              <a:defRPr sz="1400">
                <a:latin typeface="Instagram Sans"/>
                <a:ea typeface="Instagram Sans"/>
                <a:cs typeface="Instagram Sans"/>
                <a:sym typeface="Instagram Sans"/>
              </a:defRPr>
            </a:lvl3pPr>
            <a:lvl4pPr lvl="3">
              <a:spcBef>
                <a:spcPts val="0"/>
              </a:spcBef>
              <a:spcAft>
                <a:spcPts val="0"/>
              </a:spcAft>
              <a:buSzPts val="1100"/>
              <a:buFont typeface="Instagram Sans"/>
              <a:buNone/>
              <a:defRPr sz="1400">
                <a:latin typeface="Instagram Sans"/>
                <a:ea typeface="Instagram Sans"/>
                <a:cs typeface="Instagram Sans"/>
                <a:sym typeface="Instagram Sans"/>
              </a:defRPr>
            </a:lvl4pPr>
            <a:lvl5pPr lvl="4">
              <a:spcBef>
                <a:spcPts val="0"/>
              </a:spcBef>
              <a:spcAft>
                <a:spcPts val="0"/>
              </a:spcAft>
              <a:buSzPts val="1100"/>
              <a:buFont typeface="Instagram Sans"/>
              <a:buNone/>
              <a:defRPr sz="1400">
                <a:latin typeface="Instagram Sans"/>
                <a:ea typeface="Instagram Sans"/>
                <a:cs typeface="Instagram Sans"/>
                <a:sym typeface="Instagram Sans"/>
              </a:defRPr>
            </a:lvl5pPr>
            <a:lvl6pPr lvl="5">
              <a:spcBef>
                <a:spcPts val="0"/>
              </a:spcBef>
              <a:spcAft>
                <a:spcPts val="0"/>
              </a:spcAft>
              <a:buSzPts val="1100"/>
              <a:buFont typeface="Instagram Sans"/>
              <a:buNone/>
              <a:defRPr sz="1400">
                <a:latin typeface="Instagram Sans"/>
                <a:ea typeface="Instagram Sans"/>
                <a:cs typeface="Instagram Sans"/>
                <a:sym typeface="Instagram Sans"/>
              </a:defRPr>
            </a:lvl6pPr>
            <a:lvl7pPr lvl="6">
              <a:spcBef>
                <a:spcPts val="0"/>
              </a:spcBef>
              <a:spcAft>
                <a:spcPts val="0"/>
              </a:spcAft>
              <a:buSzPts val="1100"/>
              <a:buFont typeface="Instagram Sans"/>
              <a:buNone/>
              <a:defRPr sz="1400">
                <a:latin typeface="Instagram Sans"/>
                <a:ea typeface="Instagram Sans"/>
                <a:cs typeface="Instagram Sans"/>
                <a:sym typeface="Instagram Sans"/>
              </a:defRPr>
            </a:lvl7pPr>
            <a:lvl8pPr lvl="7">
              <a:spcBef>
                <a:spcPts val="0"/>
              </a:spcBef>
              <a:spcAft>
                <a:spcPts val="0"/>
              </a:spcAft>
              <a:buSzPts val="1100"/>
              <a:buFont typeface="Instagram Sans"/>
              <a:buNone/>
              <a:defRPr sz="1400">
                <a:latin typeface="Instagram Sans"/>
                <a:ea typeface="Instagram Sans"/>
                <a:cs typeface="Instagram Sans"/>
                <a:sym typeface="Instagram Sans"/>
              </a:defRPr>
            </a:lvl8pPr>
            <a:lvl9pPr lvl="8">
              <a:spcBef>
                <a:spcPts val="0"/>
              </a:spcBef>
              <a:spcAft>
                <a:spcPts val="0"/>
              </a:spcAft>
              <a:buSzPts val="1100"/>
              <a:buFont typeface="Instagram Sans"/>
              <a:buNone/>
              <a:defRPr sz="1400">
                <a:latin typeface="Instagram Sans"/>
                <a:ea typeface="Instagram Sans"/>
                <a:cs typeface="Instagram Sans"/>
                <a:sym typeface="Instagram Sans"/>
              </a:defRPr>
            </a:lvl9pPr>
          </a:lstStyle>
          <a:p>
            <a:endParaRPr/>
          </a:p>
        </p:txBody>
      </p:sp>
      <p:sp>
        <p:nvSpPr>
          <p:cNvPr id="2857" name="Google Shape;2857;g3d1dd17324e_0_792"/>
          <p:cNvSpPr txBox="1">
            <a:spLocks noGrp="1"/>
          </p:cNvSpPr>
          <p:nvPr>
            <p:ph type="body" idx="1"/>
          </p:nvPr>
        </p:nvSpPr>
        <p:spPr>
          <a:xfrm>
            <a:off x="910314" y="2585034"/>
            <a:ext cx="15773400" cy="6527100"/>
          </a:xfrm>
          <a:prstGeom prst="rect">
            <a:avLst/>
          </a:prstGeom>
          <a:noFill/>
          <a:ln>
            <a:noFill/>
          </a:ln>
        </p:spPr>
        <p:txBody>
          <a:bodyPr spcFirstLastPara="1" wrap="square" lIns="68575" tIns="34275" rIns="68575" bIns="34275" anchor="t" anchorCtr="0">
            <a:normAutofit/>
          </a:bodyPr>
          <a:lstStyle>
            <a:lvl1pPr marL="457200" marR="0" lvl="0" indent="-228600" algn="l">
              <a:lnSpc>
                <a:spcPct val="84000"/>
              </a:lnSpc>
              <a:spcBef>
                <a:spcPts val="1500"/>
              </a:spcBef>
              <a:spcAft>
                <a:spcPts val="0"/>
              </a:spcAft>
              <a:buClr>
                <a:schemeClr val="dk1"/>
              </a:buClr>
              <a:buSzPts val="5900"/>
              <a:buFont typeface="Instagram Sans"/>
              <a:buNone/>
              <a:defRPr sz="5900" i="0" u="none" strike="noStrike" cap="none">
                <a:solidFill>
                  <a:schemeClr val="dk1"/>
                </a:solidFill>
                <a:latin typeface="Instagram Sans"/>
                <a:ea typeface="Instagram Sans"/>
                <a:cs typeface="Instagram Sans"/>
                <a:sym typeface="Instagram Sans"/>
              </a:defRPr>
            </a:lvl1pPr>
            <a:lvl2pPr marL="914400" marR="0" lvl="1" indent="-228600" algn="l">
              <a:lnSpc>
                <a:spcPct val="84000"/>
              </a:lnSpc>
              <a:spcBef>
                <a:spcPts val="800"/>
              </a:spcBef>
              <a:spcAft>
                <a:spcPts val="0"/>
              </a:spcAft>
              <a:buClr>
                <a:schemeClr val="dk1"/>
              </a:buClr>
              <a:buSzPts val="5900"/>
              <a:buFont typeface="Instagram Sans"/>
              <a:buNone/>
              <a:defRPr sz="5900" i="0" u="none" strike="noStrike" cap="none">
                <a:solidFill>
                  <a:schemeClr val="dk1"/>
                </a:solidFill>
                <a:latin typeface="Instagram Sans"/>
                <a:ea typeface="Instagram Sans"/>
                <a:cs typeface="Instagram Sans"/>
                <a:sym typeface="Instagram Sans"/>
              </a:defRPr>
            </a:lvl2pPr>
            <a:lvl3pPr marL="1371600" marR="0" lvl="2" indent="-228600" algn="l">
              <a:lnSpc>
                <a:spcPct val="84000"/>
              </a:lnSpc>
              <a:spcBef>
                <a:spcPts val="800"/>
              </a:spcBef>
              <a:spcAft>
                <a:spcPts val="0"/>
              </a:spcAft>
              <a:buClr>
                <a:schemeClr val="dk1"/>
              </a:buClr>
              <a:buSzPts val="5900"/>
              <a:buFont typeface="Instagram Sans"/>
              <a:buNone/>
              <a:defRPr sz="5900" i="0" u="none" strike="noStrike" cap="none">
                <a:solidFill>
                  <a:schemeClr val="dk1"/>
                </a:solidFill>
                <a:latin typeface="Instagram Sans"/>
                <a:ea typeface="Instagram Sans"/>
                <a:cs typeface="Instagram Sans"/>
                <a:sym typeface="Instagram Sans"/>
              </a:defRPr>
            </a:lvl3pPr>
            <a:lvl4pPr marL="1828800" marR="0" lvl="3" indent="-228600" algn="l">
              <a:lnSpc>
                <a:spcPct val="84000"/>
              </a:lnSpc>
              <a:spcBef>
                <a:spcPts val="800"/>
              </a:spcBef>
              <a:spcAft>
                <a:spcPts val="0"/>
              </a:spcAft>
              <a:buClr>
                <a:schemeClr val="dk1"/>
              </a:buClr>
              <a:buSzPts val="5900"/>
              <a:buFont typeface="Instagram Sans"/>
              <a:buNone/>
              <a:defRPr sz="5900" i="0" u="none" strike="noStrike" cap="none">
                <a:solidFill>
                  <a:schemeClr val="dk1"/>
                </a:solidFill>
                <a:latin typeface="Instagram Sans"/>
                <a:ea typeface="Instagram Sans"/>
                <a:cs typeface="Instagram Sans"/>
                <a:sym typeface="Instagram Sans"/>
              </a:defRPr>
            </a:lvl4pPr>
            <a:lvl5pPr marL="2286000" marR="0" lvl="4" indent="-228600" algn="l">
              <a:lnSpc>
                <a:spcPct val="84000"/>
              </a:lnSpc>
              <a:spcBef>
                <a:spcPts val="800"/>
              </a:spcBef>
              <a:spcAft>
                <a:spcPts val="0"/>
              </a:spcAft>
              <a:buClr>
                <a:schemeClr val="dk1"/>
              </a:buClr>
              <a:buSzPts val="5900"/>
              <a:buFont typeface="Instagram Sans"/>
              <a:buNone/>
              <a:defRPr sz="5900" i="0" u="none" strike="noStrike" cap="none">
                <a:solidFill>
                  <a:schemeClr val="dk1"/>
                </a:solidFill>
                <a:latin typeface="Instagram Sans"/>
                <a:ea typeface="Instagram Sans"/>
                <a:cs typeface="Instagram Sans"/>
                <a:sym typeface="Instagram Sans"/>
              </a:defRPr>
            </a:lvl5pPr>
            <a:lvl6pPr marL="2743200" marR="0" lvl="5" indent="-400050" algn="l">
              <a:lnSpc>
                <a:spcPct val="90000"/>
              </a:lnSpc>
              <a:spcBef>
                <a:spcPts val="800"/>
              </a:spcBef>
              <a:spcAft>
                <a:spcPts val="0"/>
              </a:spcAft>
              <a:buClr>
                <a:schemeClr val="dk1"/>
              </a:buClr>
              <a:buSzPts val="2700"/>
              <a:buFont typeface="Instagram Sans"/>
              <a:buChar char="•"/>
              <a:defRPr sz="2700" i="0" u="none" strike="noStrike" cap="none">
                <a:solidFill>
                  <a:schemeClr val="dk1"/>
                </a:solidFill>
                <a:latin typeface="Instagram Sans"/>
                <a:ea typeface="Instagram Sans"/>
                <a:cs typeface="Instagram Sans"/>
                <a:sym typeface="Instagram Sans"/>
              </a:defRPr>
            </a:lvl6pPr>
            <a:lvl7pPr marL="3200400" marR="0" lvl="6" indent="-400050" algn="l">
              <a:lnSpc>
                <a:spcPct val="90000"/>
              </a:lnSpc>
              <a:spcBef>
                <a:spcPts val="800"/>
              </a:spcBef>
              <a:spcAft>
                <a:spcPts val="0"/>
              </a:spcAft>
              <a:buClr>
                <a:schemeClr val="dk1"/>
              </a:buClr>
              <a:buSzPts val="2700"/>
              <a:buFont typeface="Instagram Sans"/>
              <a:buChar char="•"/>
              <a:defRPr sz="2700" i="0" u="none" strike="noStrike" cap="none">
                <a:solidFill>
                  <a:schemeClr val="dk1"/>
                </a:solidFill>
                <a:latin typeface="Instagram Sans"/>
                <a:ea typeface="Instagram Sans"/>
                <a:cs typeface="Instagram Sans"/>
                <a:sym typeface="Instagram Sans"/>
              </a:defRPr>
            </a:lvl7pPr>
            <a:lvl8pPr marL="3657600" marR="0" lvl="7" indent="-400050" algn="l">
              <a:lnSpc>
                <a:spcPct val="90000"/>
              </a:lnSpc>
              <a:spcBef>
                <a:spcPts val="800"/>
              </a:spcBef>
              <a:spcAft>
                <a:spcPts val="0"/>
              </a:spcAft>
              <a:buClr>
                <a:schemeClr val="dk1"/>
              </a:buClr>
              <a:buSzPts val="2700"/>
              <a:buFont typeface="Instagram Sans"/>
              <a:buChar char="•"/>
              <a:defRPr sz="2700" i="0" u="none" strike="noStrike" cap="none">
                <a:solidFill>
                  <a:schemeClr val="dk1"/>
                </a:solidFill>
                <a:latin typeface="Instagram Sans"/>
                <a:ea typeface="Instagram Sans"/>
                <a:cs typeface="Instagram Sans"/>
                <a:sym typeface="Instagram Sans"/>
              </a:defRPr>
            </a:lvl8pPr>
            <a:lvl9pPr marL="4114800" marR="0" lvl="8" indent="-400050" algn="l">
              <a:lnSpc>
                <a:spcPct val="90000"/>
              </a:lnSpc>
              <a:spcBef>
                <a:spcPts val="800"/>
              </a:spcBef>
              <a:spcAft>
                <a:spcPts val="0"/>
              </a:spcAft>
              <a:buClr>
                <a:schemeClr val="dk1"/>
              </a:buClr>
              <a:buSzPts val="2700"/>
              <a:buFont typeface="Instagram Sans"/>
              <a:buChar char="•"/>
              <a:defRPr sz="2700" i="0" u="none" strike="noStrike" cap="none">
                <a:solidFill>
                  <a:schemeClr val="dk1"/>
                </a:solidFill>
                <a:latin typeface="Instagram Sans"/>
                <a:ea typeface="Instagram Sans"/>
                <a:cs typeface="Instagram Sans"/>
                <a:sym typeface="Instagram Sans"/>
              </a:defRPr>
            </a:lvl9pPr>
          </a:lstStyle>
          <a:p>
            <a:endParaRPr/>
          </a:p>
        </p:txBody>
      </p:sp>
    </p:spTree>
  </p:cSld>
  <p:clrMap bg1="lt1" tx1="dk1" bg2="dk2"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 id="2147484011" r:id="rId15"/>
    <p:sldLayoutId id="2147484012" r:id="rId16"/>
    <p:sldLayoutId id="2147484013" r:id="rId17"/>
    <p:sldLayoutId id="2147484014" r:id="rId18"/>
    <p:sldLayoutId id="2147484015" r:id="rId19"/>
    <p:sldLayoutId id="2147484016" r:id="rId20"/>
    <p:sldLayoutId id="2147484017" r:id="rId21"/>
    <p:sldLayoutId id="2147484018" r:id="rId22"/>
    <p:sldLayoutId id="2147484019" r:id="rId23"/>
    <p:sldLayoutId id="2147484020" r:id="rId24"/>
    <p:sldLayoutId id="2147484021" r:id="rId25"/>
    <p:sldLayoutId id="2147484022" r:id="rId26"/>
    <p:sldLayoutId id="2147484023" r:id="rId27"/>
    <p:sldLayoutId id="2147484024" r:id="rId28"/>
    <p:sldLayoutId id="2147484025" r:id="rId29"/>
    <p:sldLayoutId id="2147484026" r:id="rId30"/>
    <p:sldLayoutId id="2147484027" r:id="rId31"/>
    <p:sldLayoutId id="2147484028" r:id="rId32"/>
    <p:sldLayoutId id="2147484029" r:id="rId33"/>
    <p:sldLayoutId id="2147484030" r:id="rId34"/>
    <p:sldLayoutId id="2147484031" r:id="rId35"/>
    <p:sldLayoutId id="2147484032" r:id="rId36"/>
    <p:sldLayoutId id="2147484033" r:id="rId37"/>
    <p:sldLayoutId id="2147484034" r:id="rId38"/>
    <p:sldLayoutId id="2147484035" r:id="rId39"/>
    <p:sldLayoutId id="2147484036" r:id="rId40"/>
    <p:sldLayoutId id="2147484037" r:id="rId41"/>
    <p:sldLayoutId id="2147484038" r:id="rId4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40">
          <p15:clr>
            <a:srgbClr val="F26B43"/>
          </p15:clr>
        </p15:guide>
        <p15:guide id="2" orient="horz" pos="3240">
          <p15:clr>
            <a:srgbClr val="F26B43"/>
          </p15:clr>
        </p15:guide>
        <p15:guide id="3" orient="horz" pos="5940">
          <p15:clr>
            <a:srgbClr val="F26B43"/>
          </p15:clr>
        </p15:guide>
        <p15:guide id="4" orient="horz" pos="540">
          <p15:clr>
            <a:srgbClr val="F26B43"/>
          </p15:clr>
        </p15:guide>
        <p15:guide id="5" orient="horz" pos="1080">
          <p15:clr>
            <a:srgbClr val="F26B43"/>
          </p15:clr>
        </p15:guide>
        <p15:guide id="6" orient="horz" pos="1620">
          <p15:clr>
            <a:srgbClr val="F26B43"/>
          </p15:clr>
        </p15:guide>
        <p15:guide id="7" orient="horz" pos="2160">
          <p15:clr>
            <a:srgbClr val="F26B43"/>
          </p15:clr>
        </p15:guide>
        <p15:guide id="8" orient="horz" pos="2700">
          <p15:clr>
            <a:srgbClr val="F26B43"/>
          </p15:clr>
        </p15:guide>
        <p15:guide id="9" orient="horz" pos="3780">
          <p15:clr>
            <a:srgbClr val="F26B43"/>
          </p15:clr>
        </p15:guide>
        <p15:guide id="10" orient="horz" pos="4320">
          <p15:clr>
            <a:srgbClr val="F26B43"/>
          </p15:clr>
        </p15:guide>
        <p15:guide id="11" orient="horz" pos="4860">
          <p15:clr>
            <a:srgbClr val="F26B43"/>
          </p15:clr>
        </p15:guide>
        <p15:guide id="12" orient="horz" pos="5400">
          <p15:clr>
            <a:srgbClr val="F26B43"/>
          </p15:clr>
        </p15:guide>
        <p15:guide id="13" pos="2131">
          <p15:clr>
            <a:srgbClr val="F26B43"/>
          </p15:clr>
        </p15:guide>
        <p15:guide id="14" pos="2314">
          <p15:clr>
            <a:srgbClr val="F26B43"/>
          </p15:clr>
        </p15:guide>
        <p15:guide id="15" pos="3018">
          <p15:clr>
            <a:srgbClr val="F26B43"/>
          </p15:clr>
        </p15:guide>
        <p15:guide id="16" pos="3200">
          <p15:clr>
            <a:srgbClr val="F26B43"/>
          </p15:clr>
        </p15:guide>
        <p15:guide id="17" pos="3905">
          <p15:clr>
            <a:srgbClr val="F26B43"/>
          </p15:clr>
        </p15:guide>
        <p15:guide id="18" pos="4081">
          <p15:clr>
            <a:srgbClr val="F26B43"/>
          </p15:clr>
        </p15:guide>
        <p15:guide id="19" pos="4788">
          <p15:clr>
            <a:srgbClr val="F26B43"/>
          </p15:clr>
        </p15:guide>
        <p15:guide id="20" pos="4966">
          <p15:clr>
            <a:srgbClr val="F26B43"/>
          </p15:clr>
        </p15:guide>
        <p15:guide id="21" pos="5673">
          <p15:clr>
            <a:srgbClr val="F26B43"/>
          </p15:clr>
        </p15:guide>
        <p15:guide id="22" pos="5850">
          <p15:clr>
            <a:srgbClr val="F26B43"/>
          </p15:clr>
        </p15:guide>
        <p15:guide id="23" pos="10980">
          <p15:clr>
            <a:srgbClr val="F26B43"/>
          </p15:clr>
        </p15:guide>
        <p15:guide id="24" pos="1242">
          <p15:clr>
            <a:srgbClr val="F26B43"/>
          </p15:clr>
        </p15:guide>
        <p15:guide id="25" pos="1427">
          <p15:clr>
            <a:srgbClr val="F26B43"/>
          </p15:clr>
        </p15:guide>
        <p15:guide id="26" pos="6556">
          <p15:clr>
            <a:srgbClr val="F26B43"/>
          </p15:clr>
        </p15:guide>
        <p15:guide id="27" pos="6733">
          <p15:clr>
            <a:srgbClr val="F26B43"/>
          </p15:clr>
        </p15:guide>
        <p15:guide id="28" pos="7621">
          <p15:clr>
            <a:srgbClr val="F26B43"/>
          </p15:clr>
        </p15:guide>
        <p15:guide id="29" pos="7440">
          <p15:clr>
            <a:srgbClr val="F26B43"/>
          </p15:clr>
        </p15:guide>
        <p15:guide id="30" pos="8327">
          <p15:clr>
            <a:srgbClr val="F26B43"/>
          </p15:clr>
        </p15:guide>
        <p15:guide id="31" pos="8508">
          <p15:clr>
            <a:srgbClr val="F26B43"/>
          </p15:clr>
        </p15:guide>
        <p15:guide id="32" pos="9211">
          <p15:clr>
            <a:srgbClr val="F26B43"/>
          </p15:clr>
        </p15:guide>
        <p15:guide id="33" pos="9395">
          <p15:clr>
            <a:srgbClr val="F26B43"/>
          </p15:clr>
        </p15:guide>
        <p15:guide id="34" pos="10098">
          <p15:clr>
            <a:srgbClr val="F26B43"/>
          </p15:clr>
        </p15:guide>
        <p15:guide id="35" pos="1027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83.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8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86.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83.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382.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85.xml"/><Relationship Id="rId5" Type="http://schemas.openxmlformats.org/officeDocument/2006/relationships/image" Target="../media/image34.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6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382.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382.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8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8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8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85.xml"/><Relationship Id="rId5" Type="http://schemas.openxmlformats.org/officeDocument/2006/relationships/image" Target="../media/image8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85.xml"/><Relationship Id="rId5" Type="http://schemas.openxmlformats.org/officeDocument/2006/relationships/image" Target="../media/image83.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85.xml"/><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85.xml"/><Relationship Id="rId5" Type="http://schemas.openxmlformats.org/officeDocument/2006/relationships/image" Target="../media/image88.pn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8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382.xml"/></Relationships>
</file>

<file path=ppt/slides/_rels/slide28.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png"/><Relationship Id="rId26" Type="http://schemas.openxmlformats.org/officeDocument/2006/relationships/comments" Target="../comments/comment1.xml"/><Relationship Id="rId3" Type="http://schemas.openxmlformats.org/officeDocument/2006/relationships/image" Target="../media/image94.png"/><Relationship Id="rId21" Type="http://schemas.openxmlformats.org/officeDocument/2006/relationships/image" Target="../media/image112.png"/><Relationship Id="rId7" Type="http://schemas.openxmlformats.org/officeDocument/2006/relationships/image" Target="../media/image98.jpg"/><Relationship Id="rId12" Type="http://schemas.openxmlformats.org/officeDocument/2006/relationships/image" Target="../media/image103.png"/><Relationship Id="rId17" Type="http://schemas.openxmlformats.org/officeDocument/2006/relationships/image" Target="../media/image108.png"/><Relationship Id="rId25" Type="http://schemas.openxmlformats.org/officeDocument/2006/relationships/image" Target="../media/image116.png"/><Relationship Id="rId2" Type="http://schemas.openxmlformats.org/officeDocument/2006/relationships/notesSlide" Target="../notesSlides/notesSlide28.xml"/><Relationship Id="rId16" Type="http://schemas.openxmlformats.org/officeDocument/2006/relationships/image" Target="../media/image107.png"/><Relationship Id="rId20" Type="http://schemas.openxmlformats.org/officeDocument/2006/relationships/image" Target="../media/image111.png"/><Relationship Id="rId1" Type="http://schemas.openxmlformats.org/officeDocument/2006/relationships/slideLayout" Target="../slideLayouts/slideLayout83.xml"/><Relationship Id="rId6" Type="http://schemas.openxmlformats.org/officeDocument/2006/relationships/image" Target="../media/image97.png"/><Relationship Id="rId11" Type="http://schemas.openxmlformats.org/officeDocument/2006/relationships/image" Target="../media/image102.png"/><Relationship Id="rId24" Type="http://schemas.openxmlformats.org/officeDocument/2006/relationships/image" Target="../media/image115.png"/><Relationship Id="rId5" Type="http://schemas.openxmlformats.org/officeDocument/2006/relationships/image" Target="../media/image96.png"/><Relationship Id="rId15" Type="http://schemas.openxmlformats.org/officeDocument/2006/relationships/image" Target="../media/image106.jpg"/><Relationship Id="rId23" Type="http://schemas.openxmlformats.org/officeDocument/2006/relationships/image" Target="../media/image114.png"/><Relationship Id="rId10" Type="http://schemas.openxmlformats.org/officeDocument/2006/relationships/image" Target="../media/image101.png"/><Relationship Id="rId19" Type="http://schemas.openxmlformats.org/officeDocument/2006/relationships/image" Target="../media/image110.png"/><Relationship Id="rId4" Type="http://schemas.openxmlformats.org/officeDocument/2006/relationships/image" Target="../media/image95.png"/><Relationship Id="rId9" Type="http://schemas.openxmlformats.org/officeDocument/2006/relationships/image" Target="../media/image100.jpg"/><Relationship Id="rId14" Type="http://schemas.openxmlformats.org/officeDocument/2006/relationships/image" Target="../media/image105.png"/><Relationship Id="rId22" Type="http://schemas.openxmlformats.org/officeDocument/2006/relationships/image" Target="../media/image11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83.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111.xml"/><Relationship Id="rId4" Type="http://schemas.openxmlformats.org/officeDocument/2006/relationships/image" Target="../media/image118.png"/></Relationships>
</file>

<file path=ppt/slides/_rels/slide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1.xml"/><Relationship Id="rId1" Type="http://schemas.openxmlformats.org/officeDocument/2006/relationships/slideLayout" Target="../slideLayouts/slideLayout111.xml"/><Relationship Id="rId4" Type="http://schemas.openxmlformats.org/officeDocument/2006/relationships/image" Target="../media/image120.png"/></Relationships>
</file>

<file path=ppt/slides/_rels/slide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2.xml"/><Relationship Id="rId1" Type="http://schemas.openxmlformats.org/officeDocument/2006/relationships/slideLayout" Target="../slideLayouts/slideLayout111.xml"/><Relationship Id="rId4" Type="http://schemas.openxmlformats.org/officeDocument/2006/relationships/image" Target="../media/image122.png"/></Relationships>
</file>

<file path=ppt/slides/_rels/slide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3.xml"/><Relationship Id="rId1" Type="http://schemas.openxmlformats.org/officeDocument/2006/relationships/slideLayout" Target="../slideLayouts/slideLayout111.xml"/><Relationship Id="rId4" Type="http://schemas.openxmlformats.org/officeDocument/2006/relationships/image" Target="../media/image124.png"/></Relationships>
</file>

<file path=ppt/slides/_rels/slide3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4.xml"/><Relationship Id="rId1" Type="http://schemas.openxmlformats.org/officeDocument/2006/relationships/slideLayout" Target="../slideLayouts/slideLayout111.xml"/><Relationship Id="rId4" Type="http://schemas.openxmlformats.org/officeDocument/2006/relationships/image" Target="../media/image126.png"/></Relationships>
</file>

<file path=ppt/slides/_rels/slide35.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notesSlide" Target="../notesSlides/notesSlide35.xml"/><Relationship Id="rId1" Type="http://schemas.openxmlformats.org/officeDocument/2006/relationships/slideLayout" Target="../slideLayouts/slideLayout87.xml"/><Relationship Id="rId4" Type="http://schemas.openxmlformats.org/officeDocument/2006/relationships/image" Target="../media/image128.gif"/></Relationships>
</file>

<file path=ppt/slides/_rels/slide36.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36.xml"/><Relationship Id="rId1" Type="http://schemas.openxmlformats.org/officeDocument/2006/relationships/slideLayout" Target="../slideLayouts/slideLayout85.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3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7.xml"/><Relationship Id="rId1" Type="http://schemas.openxmlformats.org/officeDocument/2006/relationships/slideLayout" Target="../slideLayouts/slideLayout8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3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8.xml"/><Relationship Id="rId1" Type="http://schemas.openxmlformats.org/officeDocument/2006/relationships/slideLayout" Target="../slideLayouts/slideLayout85.xml"/><Relationship Id="rId5" Type="http://schemas.openxmlformats.org/officeDocument/2006/relationships/image" Target="../media/image141.png"/><Relationship Id="rId4" Type="http://schemas.openxmlformats.org/officeDocument/2006/relationships/image" Target="../media/image140.png"/></Relationships>
</file>

<file path=ppt/slides/_rels/slide3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9.xml"/><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4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0.xml"/><Relationship Id="rId1" Type="http://schemas.openxmlformats.org/officeDocument/2006/relationships/slideLayout" Target="../slideLayouts/slideLayout382.xml"/><Relationship Id="rId4" Type="http://schemas.openxmlformats.org/officeDocument/2006/relationships/image" Target="../media/image144.png"/></Relationships>
</file>

<file path=ppt/slides/_rels/slide4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1.xml"/><Relationship Id="rId1" Type="http://schemas.openxmlformats.org/officeDocument/2006/relationships/slideLayout" Target="../slideLayouts/slideLayout85.xml"/><Relationship Id="rId4" Type="http://schemas.openxmlformats.org/officeDocument/2006/relationships/image" Target="../media/image146.png"/></Relationships>
</file>

<file path=ppt/slides/_rels/slide4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2.xml"/><Relationship Id="rId1" Type="http://schemas.openxmlformats.org/officeDocument/2006/relationships/slideLayout" Target="../slideLayouts/slideLayout85.xml"/><Relationship Id="rId6" Type="http://schemas.openxmlformats.org/officeDocument/2006/relationships/hyperlink" Target="http://about.instagram.com/community/parents" TargetMode="External"/><Relationship Id="rId5" Type="http://schemas.openxmlformats.org/officeDocument/2006/relationships/hyperlink" Target="https://www.facebook.com/safety/parents" TargetMode="External"/><Relationship Id="rId4" Type="http://schemas.openxmlformats.org/officeDocument/2006/relationships/image" Target="../media/image148.png"/></Relationships>
</file>

<file path=ppt/slides/_rels/slide43.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0.png"/><Relationship Id="rId2" Type="http://schemas.openxmlformats.org/officeDocument/2006/relationships/notesSlide" Target="../notesSlides/notesSlide43.xml"/><Relationship Id="rId1" Type="http://schemas.openxmlformats.org/officeDocument/2006/relationships/slideLayout" Target="../slideLayouts/slideLayout85.xml"/><Relationship Id="rId6" Type="http://schemas.openxmlformats.org/officeDocument/2006/relationships/hyperlink" Target="http://fb.com/safety" TargetMode="External"/><Relationship Id="rId5" Type="http://schemas.openxmlformats.org/officeDocument/2006/relationships/hyperlink" Target="http://fb.com/help/instagram" TargetMode="External"/><Relationship Id="rId4" Type="http://schemas.openxmlformats.org/officeDocument/2006/relationships/hyperlink" Target="http://fb.com/help"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4.xml"/><Relationship Id="rId1" Type="http://schemas.openxmlformats.org/officeDocument/2006/relationships/slideLayout" Target="../slideLayouts/slideLayout85.xml"/><Relationship Id="rId5" Type="http://schemas.openxmlformats.org/officeDocument/2006/relationships/image" Target="../media/image153.png"/><Relationship Id="rId4" Type="http://schemas.openxmlformats.org/officeDocument/2006/relationships/image" Target="../media/image152.png"/></Relationships>
</file>

<file path=ppt/slides/_rels/slide4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5.xml"/><Relationship Id="rId1" Type="http://schemas.openxmlformats.org/officeDocument/2006/relationships/slideLayout" Target="../slideLayouts/slideLayout384.xml"/></Relationships>
</file>

<file path=ppt/slides/_rels/slide4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6.xml"/><Relationship Id="rId1" Type="http://schemas.openxmlformats.org/officeDocument/2006/relationships/slideLayout" Target="../slideLayouts/slideLayout83.xml"/><Relationship Id="rId4" Type="http://schemas.openxmlformats.org/officeDocument/2006/relationships/image" Target="../media/image156.png"/></Relationships>
</file>

<file path=ppt/slides/_rels/slide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7.xml"/><Relationship Id="rId1" Type="http://schemas.openxmlformats.org/officeDocument/2006/relationships/slideLayout" Target="../slideLayouts/slideLayout8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3.xml"/></Relationships>
</file>

<file path=ppt/slides/_rels/slide4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9.xml"/><Relationship Id="rId1" Type="http://schemas.openxmlformats.org/officeDocument/2006/relationships/slideLayout" Target="../slideLayouts/slideLayout85.xml"/><Relationship Id="rId4" Type="http://schemas.openxmlformats.org/officeDocument/2006/relationships/image" Target="../media/image159.png"/></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83.xml"/></Relationships>
</file>

<file path=ppt/slides/_rels/slide5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0.xml"/><Relationship Id="rId1" Type="http://schemas.openxmlformats.org/officeDocument/2006/relationships/slideLayout" Target="../slideLayouts/slideLayout85.xml"/><Relationship Id="rId4" Type="http://schemas.openxmlformats.org/officeDocument/2006/relationships/comments" Target="../comments/commen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1.xml"/><Relationship Id="rId1" Type="http://schemas.openxmlformats.org/officeDocument/2006/relationships/slideLayout" Target="../slideLayouts/slideLayout85.xml"/><Relationship Id="rId5" Type="http://schemas.openxmlformats.org/officeDocument/2006/relationships/image" Target="../media/image163.png"/><Relationship Id="rId4" Type="http://schemas.openxmlformats.org/officeDocument/2006/relationships/image" Target="../media/image162.png"/></Relationships>
</file>

<file path=ppt/slides/_rels/slide52.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notesSlide" Target="../notesSlides/notesSlide52.xml"/><Relationship Id="rId1" Type="http://schemas.openxmlformats.org/officeDocument/2006/relationships/slideLayout" Target="../slideLayouts/slideLayout85.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5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3.xml"/><Relationship Id="rId1" Type="http://schemas.openxmlformats.org/officeDocument/2006/relationships/slideLayout" Target="../slideLayouts/slideLayout85.xml"/></Relationships>
</file>

<file path=ppt/slides/_rels/slide5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4.xml"/><Relationship Id="rId1" Type="http://schemas.openxmlformats.org/officeDocument/2006/relationships/slideLayout" Target="../slideLayouts/slideLayout85.xml"/></Relationships>
</file>

<file path=ppt/slides/_rels/slide55.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notesSlide" Target="../notesSlides/notesSlide55.xml"/><Relationship Id="rId1" Type="http://schemas.openxmlformats.org/officeDocument/2006/relationships/slideLayout" Target="../slideLayouts/slideLayout85.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3.xml"/></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251.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41.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41.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12"/>
        <p:cNvGrpSpPr/>
        <p:nvPr/>
      </p:nvGrpSpPr>
      <p:grpSpPr>
        <a:xfrm>
          <a:off x="0" y="0"/>
          <a:ext cx="0" cy="0"/>
          <a:chOff x="0" y="0"/>
          <a:chExt cx="0" cy="0"/>
        </a:xfrm>
      </p:grpSpPr>
      <p:sp>
        <p:nvSpPr>
          <p:cNvPr id="3113" name="Google Shape;3113;p1"/>
          <p:cNvSpPr txBox="1"/>
          <p:nvPr/>
        </p:nvSpPr>
        <p:spPr>
          <a:xfrm>
            <a:off x="699525" y="3963875"/>
            <a:ext cx="9676500" cy="19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7400"/>
              <a:buFont typeface="Arial"/>
              <a:buNone/>
            </a:pPr>
            <a:r>
              <a:rPr lang="en" sz="7400" b="0" i="0" u="none" strike="noStrike" cap="none" dirty="0">
                <a:solidFill>
                  <a:srgbClr val="1C2B33"/>
                </a:solidFill>
                <a:latin typeface="Optimistic" panose="020B0503020203020204" pitchFamily="34" charset="0"/>
                <a:cs typeface="Optimistic" panose="020B0503020203020204" pitchFamily="34" charset="0"/>
                <a:sym typeface="Arial"/>
              </a:rPr>
              <a:t>Youth online safety and well-being </a:t>
            </a:r>
            <a:endParaRPr sz="7400" b="0" i="0" u="none" strike="noStrike" cap="none" dirty="0">
              <a:solidFill>
                <a:srgbClr val="1C2B33"/>
              </a:solidFill>
              <a:latin typeface="Optimistic" panose="020B0503020203020204" pitchFamily="34" charset="0"/>
              <a:cs typeface="Optimistic" panose="020B0503020203020204" pitchFamily="34" charset="0"/>
              <a:sym typeface="Arial"/>
            </a:endParaRPr>
          </a:p>
        </p:txBody>
      </p:sp>
      <p:pic>
        <p:nvPicPr>
          <p:cNvPr id="3114" name="Google Shape;3114;p1"/>
          <p:cNvPicPr preferRelativeResize="0"/>
          <p:nvPr/>
        </p:nvPicPr>
        <p:blipFill rotWithShape="1">
          <a:blip r:embed="rId3">
            <a:alphaModFix/>
          </a:blip>
          <a:srcRect l="31060" t="26264" r="12063"/>
          <a:stretch/>
        </p:blipFill>
        <p:spPr>
          <a:xfrm>
            <a:off x="9852650" y="1975400"/>
            <a:ext cx="7735800" cy="6684300"/>
          </a:xfrm>
          <a:prstGeom prst="roundRect">
            <a:avLst>
              <a:gd name="adj" fmla="val 7089"/>
            </a:avLst>
          </a:prstGeom>
          <a:noFill/>
          <a:ln>
            <a:noFill/>
          </a:ln>
        </p:spPr>
      </p:pic>
      <p:sp>
        <p:nvSpPr>
          <p:cNvPr id="3115" name="Google Shape;3115;p1"/>
          <p:cNvSpPr txBox="1"/>
          <p:nvPr/>
        </p:nvSpPr>
        <p:spPr>
          <a:xfrm>
            <a:off x="699513" y="3224675"/>
            <a:ext cx="5416200" cy="63604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Clr>
                <a:srgbClr val="000000"/>
              </a:buClr>
              <a:buSzPts val="2100"/>
              <a:buFont typeface="Arial"/>
              <a:buNone/>
            </a:pPr>
            <a:r>
              <a:rPr lang="en" sz="2100" b="1" i="0" u="none" strike="noStrike" cap="none">
                <a:solidFill>
                  <a:schemeClr val="lt1"/>
                </a:solidFill>
                <a:latin typeface="Optimistic" panose="020B0503020203020204" pitchFamily="34" charset="0"/>
                <a:cs typeface="Optimistic" panose="020B0503020203020204" pitchFamily="34" charset="0"/>
                <a:sym typeface="Arial"/>
              </a:rPr>
              <a:t>MY DIGITAL WORLD</a:t>
            </a:r>
            <a:endParaRPr sz="2100" b="1"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3117" name="Google Shape;3117;p1"/>
          <p:cNvPicPr preferRelativeResize="0"/>
          <p:nvPr/>
        </p:nvPicPr>
        <p:blipFill rotWithShape="1">
          <a:blip r:embed="rId4">
            <a:alphaModFix/>
          </a:blip>
          <a:srcRect/>
          <a:stretch/>
        </p:blipFill>
        <p:spPr>
          <a:xfrm>
            <a:off x="218850" y="8796873"/>
            <a:ext cx="3328927" cy="1433651"/>
          </a:xfrm>
          <a:prstGeom prst="rect">
            <a:avLst/>
          </a:prstGeom>
          <a:noFill/>
          <a:ln>
            <a:noFill/>
          </a:ln>
        </p:spPr>
      </p:pic>
      <p:pic>
        <p:nvPicPr>
          <p:cNvPr id="3118" name="Google Shape;3118;p1"/>
          <p:cNvPicPr preferRelativeResize="0"/>
          <p:nvPr/>
        </p:nvPicPr>
        <p:blipFill rotWithShape="1">
          <a:blip r:embed="rId5">
            <a:alphaModFix/>
          </a:blip>
          <a:srcRect/>
          <a:stretch/>
        </p:blipFill>
        <p:spPr>
          <a:xfrm>
            <a:off x="5282950" y="-653124"/>
            <a:ext cx="14178514" cy="94500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40"/>
        <p:cNvGrpSpPr/>
        <p:nvPr/>
      </p:nvGrpSpPr>
      <p:grpSpPr>
        <a:xfrm>
          <a:off x="0" y="0"/>
          <a:ext cx="0" cy="0"/>
          <a:chOff x="0" y="0"/>
          <a:chExt cx="0" cy="0"/>
        </a:xfrm>
      </p:grpSpPr>
      <p:sp>
        <p:nvSpPr>
          <p:cNvPr id="3241" name="Google Shape;3241;p6"/>
          <p:cNvSpPr txBox="1">
            <a:spLocks noGrp="1"/>
          </p:cNvSpPr>
          <p:nvPr>
            <p:ph type="ctrTitle" idx="4294967295"/>
          </p:nvPr>
        </p:nvSpPr>
        <p:spPr>
          <a:xfrm>
            <a:off x="346540" y="3609399"/>
            <a:ext cx="8444400" cy="2685351"/>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chemeClr val="accent5"/>
              </a:buClr>
              <a:buSzPts val="1100"/>
              <a:buFont typeface="Arial"/>
              <a:buNone/>
            </a:pPr>
            <a:r>
              <a:rPr lang="en" sz="2300" b="1" i="0" u="none" strike="noStrike" cap="none">
                <a:solidFill>
                  <a:schemeClr val="dk1"/>
                </a:solidFill>
                <a:latin typeface="Optimistic" panose="020B0503020203020204" pitchFamily="34" charset="0"/>
                <a:cs typeface="Optimistic" panose="020B0503020203020204" pitchFamily="34" charset="0"/>
                <a:sym typeface="Arial"/>
              </a:rPr>
              <a:t>LESSON 1</a:t>
            </a:r>
            <a:endParaRPr sz="55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15000"/>
              </a:lnSpc>
              <a:spcBef>
                <a:spcPts val="1000"/>
              </a:spcBef>
              <a:spcAft>
                <a:spcPts val="2000"/>
              </a:spcAft>
              <a:buClr>
                <a:schemeClr val="dk1"/>
              </a:buClr>
              <a:buSzPts val="5600"/>
              <a:buFont typeface="Arial"/>
              <a:buNone/>
            </a:pPr>
            <a:r>
              <a:rPr lang="en" sz="5500" b="0" i="0" u="none" strike="noStrike" cap="none">
                <a:solidFill>
                  <a:schemeClr val="dk1"/>
                </a:solidFill>
                <a:latin typeface="Optimistic" panose="020B0503020203020204" pitchFamily="34" charset="0"/>
                <a:cs typeface="Optimistic" panose="020B0503020203020204" pitchFamily="34" charset="0"/>
                <a:sym typeface="Arial"/>
              </a:rPr>
              <a:t>Tools for managing </a:t>
            </a:r>
            <a:br>
              <a:rPr lang="en" sz="5500" b="0" i="0" u="none" strike="noStrike" cap="none">
                <a:solidFill>
                  <a:schemeClr val="dk1"/>
                </a:solidFill>
                <a:latin typeface="Optimistic" panose="020B0503020203020204" pitchFamily="34" charset="0"/>
                <a:cs typeface="Optimistic" panose="020B0503020203020204" pitchFamily="34" charset="0"/>
                <a:sym typeface="Arial"/>
              </a:rPr>
            </a:br>
            <a:r>
              <a:rPr lang="en" sz="5500" b="0" i="0" u="none" strike="noStrike" cap="none">
                <a:solidFill>
                  <a:schemeClr val="dk1"/>
                </a:solidFill>
                <a:latin typeface="Optimistic" panose="020B0503020203020204" pitchFamily="34" charset="0"/>
                <a:cs typeface="Optimistic" panose="020B0503020203020204" pitchFamily="34" charset="0"/>
                <a:sym typeface="Arial"/>
              </a:rPr>
              <a:t>time on Instagram</a:t>
            </a:r>
            <a:endParaRPr sz="55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242" name="Google Shape;3242;p6"/>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r>
              <a:rPr lang="en">
                <a:latin typeface="Optimistic" panose="020B0503020203020204" pitchFamily="34" charset="0"/>
                <a:cs typeface="Optimistic" panose="020B0503020203020204" pitchFamily="34" charset="0"/>
              </a:rPr>
              <a:t>0</a:t>
            </a:r>
            <a:fld id="{00000000-1234-1234-1234-123412341234}" type="slidenum">
              <a:rPr lang="en">
                <a:latin typeface="Optimistic" panose="020B0503020203020204" pitchFamily="34" charset="0"/>
                <a:cs typeface="Optimistic" panose="020B0503020203020204" pitchFamily="34" charset="0"/>
              </a:rPr>
              <a:t>10</a:t>
            </a:fld>
            <a:endParaRPr>
              <a:latin typeface="Optimistic" panose="020B0503020203020204" pitchFamily="34" charset="0"/>
              <a:cs typeface="Optimistic" panose="020B0503020203020204" pitchFamily="34" charset="0"/>
            </a:endParaRPr>
          </a:p>
        </p:txBody>
      </p:sp>
      <p:pic>
        <p:nvPicPr>
          <p:cNvPr id="3243" name="Google Shape;3243;p6"/>
          <p:cNvPicPr preferRelativeResize="0"/>
          <p:nvPr/>
        </p:nvPicPr>
        <p:blipFill rotWithShape="1">
          <a:blip r:embed="rId3">
            <a:alphaModFix/>
          </a:blip>
          <a:srcRect l="10727" t="29049" r="17033" b="1288"/>
          <a:stretch/>
        </p:blipFill>
        <p:spPr>
          <a:xfrm>
            <a:off x="8201891" y="2170200"/>
            <a:ext cx="9252300" cy="5946600"/>
          </a:xfrm>
          <a:prstGeom prst="roundRect">
            <a:avLst>
              <a:gd name="adj" fmla="val 7089"/>
            </a:avLst>
          </a:prstGeom>
          <a:noFill/>
          <a:ln>
            <a:noFill/>
          </a:ln>
        </p:spPr>
      </p:pic>
      <p:pic>
        <p:nvPicPr>
          <p:cNvPr id="3244" name="Google Shape;3244;p6"/>
          <p:cNvPicPr preferRelativeResize="0"/>
          <p:nvPr/>
        </p:nvPicPr>
        <p:blipFill rotWithShape="1">
          <a:blip r:embed="rId4">
            <a:alphaModFix/>
          </a:blip>
          <a:srcRect/>
          <a:stretch/>
        </p:blipFill>
        <p:spPr>
          <a:xfrm>
            <a:off x="13267100" y="1769400"/>
            <a:ext cx="2621601" cy="30661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48"/>
        <p:cNvGrpSpPr/>
        <p:nvPr/>
      </p:nvGrpSpPr>
      <p:grpSpPr>
        <a:xfrm>
          <a:off x="0" y="0"/>
          <a:ext cx="0" cy="0"/>
          <a:chOff x="0" y="0"/>
          <a:chExt cx="0" cy="0"/>
        </a:xfrm>
      </p:grpSpPr>
      <p:sp>
        <p:nvSpPr>
          <p:cNvPr id="3249" name="Google Shape;3249;p7"/>
          <p:cNvSpPr/>
          <p:nvPr/>
        </p:nvSpPr>
        <p:spPr>
          <a:xfrm>
            <a:off x="3655925" y="2862050"/>
            <a:ext cx="2233200" cy="4502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250" name="Google Shape;3250;p7"/>
          <p:cNvSpPr/>
          <p:nvPr/>
        </p:nvSpPr>
        <p:spPr>
          <a:xfrm>
            <a:off x="6320750" y="2872913"/>
            <a:ext cx="2233200" cy="4502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251" name="Google Shape;3251;p7"/>
          <p:cNvSpPr/>
          <p:nvPr/>
        </p:nvSpPr>
        <p:spPr>
          <a:xfrm>
            <a:off x="9712237" y="2892450"/>
            <a:ext cx="2233200" cy="4502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252" name="Google Shape;3252;p7"/>
          <p:cNvSpPr/>
          <p:nvPr/>
        </p:nvSpPr>
        <p:spPr>
          <a:xfrm>
            <a:off x="12417500" y="2892450"/>
            <a:ext cx="2233200" cy="4502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253" name="Google Shape;3253;p7"/>
          <p:cNvSpPr/>
          <p:nvPr/>
        </p:nvSpPr>
        <p:spPr>
          <a:xfrm>
            <a:off x="15122750" y="2862050"/>
            <a:ext cx="2233200" cy="4502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254" name="Google Shape;3254;p7"/>
          <p:cNvSpPr/>
          <p:nvPr/>
        </p:nvSpPr>
        <p:spPr>
          <a:xfrm>
            <a:off x="991100" y="2892450"/>
            <a:ext cx="2233200" cy="4502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255" name="Google Shape;3255;p7"/>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LESSON 1</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sz="1400" b="0" i="0" u="none" strike="noStrike" cap="none">
                <a:solidFill>
                  <a:schemeClr val="dk1"/>
                </a:solidFill>
                <a:latin typeface="Optimistic" panose="020B0503020203020204" pitchFamily="34" charset="0"/>
                <a:cs typeface="Optimistic" panose="020B0503020203020204" pitchFamily="34" charset="0"/>
                <a:sym typeface="Arial"/>
              </a:rPr>
              <a:t>Tools for managing time on Instagram</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3256" name="Google Shape;3256;p7"/>
          <p:cNvPicPr preferRelativeResize="0"/>
          <p:nvPr/>
        </p:nvPicPr>
        <p:blipFill rotWithShape="1">
          <a:blip r:embed="rId3">
            <a:alphaModFix/>
          </a:blip>
          <a:srcRect l="1313" t="379" r="1391" b="2325"/>
          <a:stretch/>
        </p:blipFill>
        <p:spPr>
          <a:xfrm>
            <a:off x="1171850" y="3242749"/>
            <a:ext cx="1837500" cy="3740700"/>
          </a:xfrm>
          <a:prstGeom prst="roundRect">
            <a:avLst>
              <a:gd name="adj" fmla="val 10996"/>
            </a:avLst>
          </a:prstGeom>
          <a:noFill/>
          <a:ln>
            <a:noFill/>
          </a:ln>
        </p:spPr>
      </p:pic>
      <p:pic>
        <p:nvPicPr>
          <p:cNvPr id="3257" name="Google Shape;3257;p7"/>
          <p:cNvPicPr preferRelativeResize="0"/>
          <p:nvPr/>
        </p:nvPicPr>
        <p:blipFill rotWithShape="1">
          <a:blip r:embed="rId4">
            <a:alphaModFix/>
          </a:blip>
          <a:srcRect l="-2082" r="-2062" b="-613"/>
          <a:stretch/>
        </p:blipFill>
        <p:spPr>
          <a:xfrm>
            <a:off x="9866172" y="3153401"/>
            <a:ext cx="1925400" cy="3919200"/>
          </a:xfrm>
          <a:prstGeom prst="roundRect">
            <a:avLst>
              <a:gd name="adj" fmla="val 10996"/>
            </a:avLst>
          </a:prstGeom>
          <a:noFill/>
          <a:ln>
            <a:noFill/>
          </a:ln>
        </p:spPr>
      </p:pic>
      <p:pic>
        <p:nvPicPr>
          <p:cNvPr id="3258" name="Google Shape;3258;p7"/>
          <p:cNvPicPr preferRelativeResize="0"/>
          <p:nvPr/>
        </p:nvPicPr>
        <p:blipFill rotWithShape="1">
          <a:blip r:embed="rId5">
            <a:alphaModFix/>
          </a:blip>
          <a:srcRect l="-2387" r="2477" b="-603"/>
          <a:stretch/>
        </p:blipFill>
        <p:spPr>
          <a:xfrm>
            <a:off x="15276775" y="3137850"/>
            <a:ext cx="1872000" cy="3972300"/>
          </a:xfrm>
          <a:prstGeom prst="roundRect">
            <a:avLst>
              <a:gd name="adj" fmla="val 11723"/>
            </a:avLst>
          </a:prstGeom>
          <a:noFill/>
          <a:ln>
            <a:noFill/>
          </a:ln>
        </p:spPr>
      </p:pic>
      <p:sp>
        <p:nvSpPr>
          <p:cNvPr id="3259" name="Google Shape;3259;p7"/>
          <p:cNvSpPr txBox="1"/>
          <p:nvPr/>
        </p:nvSpPr>
        <p:spPr>
          <a:xfrm>
            <a:off x="1096425" y="7693800"/>
            <a:ext cx="1988400" cy="3192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4000"/>
              </a:spcAft>
              <a:buClr>
                <a:srgbClr val="000000"/>
              </a:buClr>
              <a:buSzPts val="1600"/>
              <a:buFont typeface="Arial"/>
              <a:buNone/>
            </a:pPr>
            <a:r>
              <a:rPr lang="en" sz="1600" b="0" i="0" u="none" strike="noStrike" cap="none">
                <a:solidFill>
                  <a:srgbClr val="1C2B33"/>
                </a:solidFill>
                <a:latin typeface="Optimistic" panose="020B0503020203020204" pitchFamily="34" charset="0"/>
                <a:cs typeface="Optimistic" panose="020B0503020203020204" pitchFamily="34" charset="0"/>
                <a:sym typeface="Arial"/>
              </a:rPr>
              <a:t>See your activity</a:t>
            </a:r>
            <a:endParaRPr sz="1600" b="0" i="0" u="none" strike="noStrike" cap="none">
              <a:solidFill>
                <a:srgbClr val="1C2B33"/>
              </a:solidFill>
              <a:latin typeface="Optimistic" panose="020B0503020203020204" pitchFamily="34" charset="0"/>
              <a:cs typeface="Optimistic" panose="020B0503020203020204" pitchFamily="34" charset="0"/>
              <a:sym typeface="Arial"/>
            </a:endParaRPr>
          </a:p>
        </p:txBody>
      </p:sp>
      <p:sp>
        <p:nvSpPr>
          <p:cNvPr id="3260" name="Google Shape;3260;p7"/>
          <p:cNvSpPr txBox="1"/>
          <p:nvPr/>
        </p:nvSpPr>
        <p:spPr>
          <a:xfrm>
            <a:off x="3769775" y="7693800"/>
            <a:ext cx="1988400" cy="3192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4000"/>
              </a:spcAft>
              <a:buClr>
                <a:srgbClr val="000000"/>
              </a:buClr>
              <a:buSzPts val="1600"/>
              <a:buFont typeface="Arial"/>
              <a:buNone/>
            </a:pPr>
            <a:r>
              <a:rPr lang="en" sz="1600" b="0" i="0" u="none" strike="noStrike" cap="none">
                <a:solidFill>
                  <a:srgbClr val="1C2B33"/>
                </a:solidFill>
                <a:latin typeface="Optimistic" panose="020B0503020203020204" pitchFamily="34" charset="0"/>
                <a:cs typeface="Optimistic" panose="020B0503020203020204" pitchFamily="34" charset="0"/>
                <a:sym typeface="Arial"/>
              </a:rPr>
              <a:t>Set a reminder</a:t>
            </a:r>
            <a:endParaRPr sz="1600" b="0" i="0" u="none" strike="noStrike" cap="none">
              <a:solidFill>
                <a:srgbClr val="1C2B33"/>
              </a:solidFill>
              <a:latin typeface="Optimistic" panose="020B0503020203020204" pitchFamily="34" charset="0"/>
              <a:cs typeface="Optimistic" panose="020B0503020203020204" pitchFamily="34" charset="0"/>
              <a:sym typeface="Arial"/>
            </a:endParaRPr>
          </a:p>
        </p:txBody>
      </p:sp>
      <p:sp>
        <p:nvSpPr>
          <p:cNvPr id="3261" name="Google Shape;3261;p7"/>
          <p:cNvSpPr txBox="1"/>
          <p:nvPr/>
        </p:nvSpPr>
        <p:spPr>
          <a:xfrm>
            <a:off x="6061075" y="7693800"/>
            <a:ext cx="2752500" cy="3192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4000"/>
              </a:spcAft>
              <a:buClr>
                <a:srgbClr val="000000"/>
              </a:buClr>
              <a:buSzPts val="1600"/>
              <a:buFont typeface="Arial"/>
              <a:buNone/>
            </a:pPr>
            <a:r>
              <a:rPr lang="en" sz="1600" b="0" i="0" u="none" strike="noStrike" cap="none">
                <a:solidFill>
                  <a:srgbClr val="1C2B33"/>
                </a:solidFill>
                <a:latin typeface="Optimistic" panose="020B0503020203020204" pitchFamily="34" charset="0"/>
                <a:cs typeface="Optimistic" panose="020B0503020203020204" pitchFamily="34" charset="0"/>
                <a:sym typeface="Arial"/>
              </a:rPr>
              <a:t>Mute push notifications</a:t>
            </a:r>
            <a:endParaRPr sz="1600" b="0" i="0" u="none" strike="noStrike" cap="none">
              <a:solidFill>
                <a:srgbClr val="1C2B33"/>
              </a:solidFill>
              <a:latin typeface="Optimistic" panose="020B0503020203020204" pitchFamily="34" charset="0"/>
              <a:cs typeface="Optimistic" panose="020B0503020203020204" pitchFamily="34" charset="0"/>
              <a:sym typeface="Arial"/>
            </a:endParaRPr>
          </a:p>
        </p:txBody>
      </p:sp>
      <p:sp>
        <p:nvSpPr>
          <p:cNvPr id="3262" name="Google Shape;3262;p7"/>
          <p:cNvSpPr txBox="1">
            <a:spLocks noGrp="1"/>
          </p:cNvSpPr>
          <p:nvPr>
            <p:ph type="ctrTitle" idx="4294967295"/>
          </p:nvPr>
        </p:nvSpPr>
        <p:spPr>
          <a:xfrm>
            <a:off x="699550" y="1132972"/>
            <a:ext cx="16830600" cy="893578"/>
          </a:xfrm>
          <a:prstGeom prst="rect">
            <a:avLst/>
          </a:prstGeom>
          <a:noFill/>
          <a:ln>
            <a:noFill/>
          </a:ln>
        </p:spPr>
        <p:txBody>
          <a:bodyPr spcFirstLastPara="1" wrap="square" lIns="0" tIns="0" rIns="0" bIns="0" anchor="b" anchorCtr="0">
            <a:spAutoFit/>
          </a:bodyPr>
          <a:lstStyle/>
          <a:p>
            <a:pPr marL="0" marR="0" lvl="0" indent="0" algn="l" rtl="0">
              <a:lnSpc>
                <a:spcPct val="115000"/>
              </a:lnSpc>
              <a:spcBef>
                <a:spcPts val="0"/>
              </a:spcBef>
              <a:spcAft>
                <a:spcPts val="2000"/>
              </a:spcAft>
              <a:buClr>
                <a:schemeClr val="dk1"/>
              </a:buClr>
              <a:buSzPts val="56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Manage time on Instagram and </a:t>
            </a:r>
            <a:r>
              <a:rPr lang="en" sz="3600">
                <a:latin typeface="Optimistic" panose="020B0503020203020204" pitchFamily="34" charset="0"/>
                <a:cs typeface="Optimistic" panose="020B0503020203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encouraging t</a:t>
            </a:r>
            <a:r>
              <a:rPr lang="en" sz="3600">
                <a:latin typeface="Optimistic" panose="020B0503020203020204" pitchFamily="34" charset="0"/>
                <a:cs typeface="Optimistic" panose="020B0503020203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hem </a:t>
            </a:r>
            <a:r>
              <a:rPr lang="en" sz="3600">
                <a:latin typeface="Optimistic" panose="020B0503020203020204" pitchFamily="34" charset="0"/>
                <a:cs typeface="Optimistic" panose="020B0503020203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to </a:t>
            </a:r>
            <a:r>
              <a:rPr lang="en" sz="3600" b="0" i="0" u="none" strike="noStrike" cap="none">
                <a:solidFill>
                  <a:schemeClr val="dk1"/>
                </a:solidFill>
                <a:latin typeface="Optimistic" panose="020B0503020203020204" pitchFamily="34" charset="0"/>
                <a:cs typeface="Optimistic" panose="020B0503020203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Take a Break</a:t>
            </a:r>
            <a:endParaRPr sz="36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263" name="Google Shape;3263;p7"/>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r>
              <a:rPr lang="en">
                <a:latin typeface="Optimistic" panose="020B0503020203020204" pitchFamily="34" charset="0"/>
                <a:cs typeface="Optimistic" panose="020B0503020203020204" pitchFamily="34" charset="0"/>
              </a:rPr>
              <a:t>0</a:t>
            </a:r>
            <a:fld id="{00000000-1234-1234-1234-123412341234}" type="slidenum">
              <a:rPr lang="en">
                <a:latin typeface="Optimistic" panose="020B0503020203020204" pitchFamily="34" charset="0"/>
                <a:cs typeface="Optimistic" panose="020B0503020203020204" pitchFamily="34" charset="0"/>
              </a:rPr>
              <a:t>11</a:t>
            </a:fld>
            <a:endParaRPr>
              <a:latin typeface="Optimistic" panose="020B0503020203020204" pitchFamily="34" charset="0"/>
              <a:cs typeface="Optimistic" panose="020B0503020203020204" pitchFamily="34" charset="0"/>
            </a:endParaRPr>
          </a:p>
        </p:txBody>
      </p:sp>
      <p:sp>
        <p:nvSpPr>
          <p:cNvPr id="3264" name="Google Shape;3264;p7"/>
          <p:cNvSpPr/>
          <p:nvPr/>
        </p:nvSpPr>
        <p:spPr>
          <a:xfrm>
            <a:off x="3815400" y="3094400"/>
            <a:ext cx="1988400" cy="235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265" name="Google Shape;3265;p7"/>
          <p:cNvSpPr/>
          <p:nvPr/>
        </p:nvSpPr>
        <p:spPr>
          <a:xfrm>
            <a:off x="12565300" y="3137850"/>
            <a:ext cx="1872000" cy="264300"/>
          </a:xfrm>
          <a:prstGeom prst="rect">
            <a:avLst/>
          </a:prstGeom>
          <a:solidFill>
            <a:srgbClr val="4D4D4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266" name="Google Shape;3266;p7"/>
          <p:cNvSpPr/>
          <p:nvPr/>
        </p:nvSpPr>
        <p:spPr>
          <a:xfrm>
            <a:off x="6518600" y="3153400"/>
            <a:ext cx="1837500" cy="319200"/>
          </a:xfrm>
          <a:prstGeom prst="rect">
            <a:avLst/>
          </a:prstGeom>
          <a:solidFill>
            <a:srgbClr val="49494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3267" name="Google Shape;3267;p7"/>
          <p:cNvPicPr preferRelativeResize="0"/>
          <p:nvPr/>
        </p:nvPicPr>
        <p:blipFill rotWithShape="1">
          <a:blip r:embed="rId6">
            <a:alphaModFix/>
          </a:blip>
          <a:srcRect l="-1387" r="-1377" b="-603"/>
          <a:stretch/>
        </p:blipFill>
        <p:spPr>
          <a:xfrm>
            <a:off x="12539600" y="3137918"/>
            <a:ext cx="1925400" cy="3972000"/>
          </a:xfrm>
          <a:prstGeom prst="roundRect">
            <a:avLst>
              <a:gd name="adj" fmla="val 11723"/>
            </a:avLst>
          </a:prstGeom>
          <a:noFill/>
          <a:ln>
            <a:noFill/>
          </a:ln>
        </p:spPr>
      </p:pic>
      <p:pic>
        <p:nvPicPr>
          <p:cNvPr id="3268" name="Google Shape;3268;p7"/>
          <p:cNvPicPr preferRelativeResize="0"/>
          <p:nvPr/>
        </p:nvPicPr>
        <p:blipFill rotWithShape="1">
          <a:blip r:embed="rId7">
            <a:alphaModFix/>
          </a:blip>
          <a:srcRect l="2741" t="3001" r="2741" b="492"/>
          <a:stretch/>
        </p:blipFill>
        <p:spPr>
          <a:xfrm>
            <a:off x="6518650" y="3242750"/>
            <a:ext cx="1837500" cy="3843000"/>
          </a:xfrm>
          <a:prstGeom prst="roundRect">
            <a:avLst>
              <a:gd name="adj" fmla="val 10497"/>
            </a:avLst>
          </a:prstGeom>
          <a:noFill/>
          <a:ln>
            <a:noFill/>
          </a:ln>
        </p:spPr>
      </p:pic>
      <p:sp>
        <p:nvSpPr>
          <p:cNvPr id="3269" name="Google Shape;3269;p7"/>
          <p:cNvSpPr/>
          <p:nvPr/>
        </p:nvSpPr>
        <p:spPr>
          <a:xfrm>
            <a:off x="3866213" y="3153400"/>
            <a:ext cx="1812600" cy="319200"/>
          </a:xfrm>
          <a:prstGeom prst="rect">
            <a:avLst/>
          </a:prstGeom>
          <a:solidFill>
            <a:srgbClr val="7F7F7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3270" name="Google Shape;3270;p7"/>
          <p:cNvPicPr preferRelativeResize="0"/>
          <p:nvPr/>
        </p:nvPicPr>
        <p:blipFill rotWithShape="1">
          <a:blip r:embed="rId8">
            <a:alphaModFix/>
          </a:blip>
          <a:srcRect t="5811"/>
          <a:stretch/>
        </p:blipFill>
        <p:spPr>
          <a:xfrm>
            <a:off x="3845225" y="3402150"/>
            <a:ext cx="1837500" cy="3522600"/>
          </a:xfrm>
          <a:prstGeom prst="rect">
            <a:avLst/>
          </a:prstGeom>
          <a:noFill/>
          <a:ln>
            <a:noFill/>
          </a:ln>
        </p:spPr>
      </p:pic>
      <p:sp>
        <p:nvSpPr>
          <p:cNvPr id="3271" name="Google Shape;3271;p7"/>
          <p:cNvSpPr txBox="1"/>
          <p:nvPr/>
        </p:nvSpPr>
        <p:spPr>
          <a:xfrm>
            <a:off x="9834625" y="7693800"/>
            <a:ext cx="1988400" cy="3192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4000"/>
              </a:spcAft>
              <a:buClr>
                <a:srgbClr val="000000"/>
              </a:buClr>
              <a:buSzPts val="1600"/>
              <a:buFont typeface="Arial"/>
              <a:buNone/>
            </a:pPr>
            <a:r>
              <a:rPr lang="en" sz="1600" b="0" i="0" u="none" strike="noStrike" cap="none">
                <a:solidFill>
                  <a:srgbClr val="1C2B33"/>
                </a:solidFill>
                <a:latin typeface="Optimistic" panose="020B0503020203020204" pitchFamily="34" charset="0"/>
                <a:cs typeface="Optimistic" panose="020B0503020203020204" pitchFamily="34" charset="0"/>
                <a:sym typeface="Arial"/>
              </a:rPr>
              <a:t>Take a Break</a:t>
            </a:r>
            <a:endParaRPr sz="1600" b="0" i="0" u="none" strike="noStrike" cap="none">
              <a:solidFill>
                <a:srgbClr val="1C2B33"/>
              </a:solidFill>
              <a:latin typeface="Optimistic" panose="020B0503020203020204" pitchFamily="34" charset="0"/>
              <a:cs typeface="Optimistic" panose="020B0503020203020204" pitchFamily="34" charset="0"/>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75"/>
        <p:cNvGrpSpPr/>
        <p:nvPr/>
      </p:nvGrpSpPr>
      <p:grpSpPr>
        <a:xfrm>
          <a:off x="0" y="0"/>
          <a:ext cx="0" cy="0"/>
          <a:chOff x="0" y="0"/>
          <a:chExt cx="0" cy="0"/>
        </a:xfrm>
      </p:grpSpPr>
      <p:sp>
        <p:nvSpPr>
          <p:cNvPr id="3276" name="Google Shape;3276;g3d151b725fa_0_3599"/>
          <p:cNvSpPr txBox="1">
            <a:spLocks noGrp="1"/>
          </p:cNvSpPr>
          <p:nvPr>
            <p:ph type="sldNum" idx="12"/>
          </p:nvPr>
        </p:nvSpPr>
        <p:spPr>
          <a:xfrm>
            <a:off x="16396900" y="9546950"/>
            <a:ext cx="1191600" cy="2358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latin typeface="Optimistic" panose="020B0503020203020204" pitchFamily="34" charset="0"/>
                <a:cs typeface="Optimistic" panose="020B0503020203020204" pitchFamily="34" charset="0"/>
              </a:rPr>
              <a:t>12</a:t>
            </a:fld>
            <a:endParaRPr>
              <a:latin typeface="Optimistic" panose="020B0503020203020204" pitchFamily="34" charset="0"/>
              <a:cs typeface="Optimistic" panose="020B0503020203020204" pitchFamily="34" charset="0"/>
            </a:endParaRPr>
          </a:p>
        </p:txBody>
      </p:sp>
      <p:pic>
        <p:nvPicPr>
          <p:cNvPr id="3277" name="Google Shape;3277;g3d151b725fa_0_3599"/>
          <p:cNvPicPr preferRelativeResize="0"/>
          <p:nvPr/>
        </p:nvPicPr>
        <p:blipFill>
          <a:blip r:embed="rId3">
            <a:alphaModFix/>
          </a:blip>
          <a:stretch>
            <a:fillRect/>
          </a:stretch>
        </p:blipFill>
        <p:spPr>
          <a:xfrm>
            <a:off x="14594297" y="1393000"/>
            <a:ext cx="3190059" cy="6903301"/>
          </a:xfrm>
          <a:prstGeom prst="rect">
            <a:avLst/>
          </a:prstGeom>
          <a:noFill/>
          <a:ln>
            <a:noFill/>
          </a:ln>
        </p:spPr>
      </p:pic>
      <p:pic>
        <p:nvPicPr>
          <p:cNvPr id="3278" name="Google Shape;3278;g3d151b725fa_0_3599"/>
          <p:cNvPicPr preferRelativeResize="0"/>
          <p:nvPr/>
        </p:nvPicPr>
        <p:blipFill>
          <a:blip r:embed="rId4">
            <a:alphaModFix/>
          </a:blip>
          <a:stretch>
            <a:fillRect/>
          </a:stretch>
        </p:blipFill>
        <p:spPr>
          <a:xfrm>
            <a:off x="10464997" y="1393000"/>
            <a:ext cx="3000000" cy="6492012"/>
          </a:xfrm>
          <a:prstGeom prst="rect">
            <a:avLst/>
          </a:prstGeom>
          <a:noFill/>
          <a:ln>
            <a:noFill/>
          </a:ln>
        </p:spPr>
      </p:pic>
      <p:sp>
        <p:nvSpPr>
          <p:cNvPr id="3279" name="Google Shape;3279;g3d151b725fa_0_3599"/>
          <p:cNvSpPr txBox="1"/>
          <p:nvPr/>
        </p:nvSpPr>
        <p:spPr>
          <a:xfrm>
            <a:off x="538458" y="1393000"/>
            <a:ext cx="8000100" cy="7078780"/>
          </a:xfrm>
          <a:prstGeom prst="rect">
            <a:avLst/>
          </a:prstGeom>
          <a:noFill/>
          <a:ln>
            <a:noFill/>
          </a:ln>
        </p:spPr>
        <p:txBody>
          <a:bodyPr spcFirstLastPara="1" wrap="square" lIns="243800" tIns="243800" rIns="243800" bIns="243800" anchor="t" anchorCtr="0">
            <a:spAutoFit/>
          </a:bodyPr>
          <a:lstStyle/>
          <a:p>
            <a:pPr marL="0" lvl="0" indent="0" algn="l" rtl="0">
              <a:spcBef>
                <a:spcPts val="0"/>
              </a:spcBef>
              <a:spcAft>
                <a:spcPts val="0"/>
              </a:spcAft>
              <a:buNone/>
            </a:pPr>
            <a:r>
              <a:rPr lang="en" sz="3200" b="1">
                <a:solidFill>
                  <a:srgbClr val="000000"/>
                </a:solidFill>
                <a:latin typeface="Optimistic" panose="020B0503020203020204" pitchFamily="34" charset="0"/>
                <a:ea typeface="Instagram Sans"/>
                <a:cs typeface="Optimistic" panose="020B0503020203020204" pitchFamily="34" charset="0"/>
                <a:sym typeface="Instagram Sans"/>
              </a:rPr>
              <a:t>Time Limits</a:t>
            </a:r>
            <a:endParaRPr sz="3200" b="1">
              <a:solidFill>
                <a:srgbClr val="000000"/>
              </a:solidFill>
              <a:latin typeface="Optimistic" panose="020B0503020203020204" pitchFamily="34" charset="0"/>
              <a:ea typeface="Instagram Sans"/>
              <a:cs typeface="Optimistic" panose="020B0503020203020204" pitchFamily="34" charset="0"/>
              <a:sym typeface="Instagram Sans"/>
            </a:endParaRPr>
          </a:p>
          <a:p>
            <a:pPr marL="0" lvl="0" indent="0" algn="l" rtl="0">
              <a:spcBef>
                <a:spcPts val="2700"/>
              </a:spcBef>
              <a:spcAft>
                <a:spcPts val="0"/>
              </a:spcAft>
              <a:buNone/>
            </a:pPr>
            <a:r>
              <a:rPr lang="en" sz="3000">
                <a:solidFill>
                  <a:srgbClr val="000000"/>
                </a:solidFill>
                <a:latin typeface="Optimistic" panose="020B0503020203020204" pitchFamily="34" charset="0"/>
                <a:ea typeface="Instagram Sans"/>
                <a:cs typeface="Optimistic" panose="020B0503020203020204" pitchFamily="34" charset="0"/>
                <a:sym typeface="Instagram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Teens </a:t>
            </a:r>
            <a:r>
              <a:rPr lang="en" sz="3000">
                <a:latin typeface="Optimistic" panose="020B0503020203020204" pitchFamily="34" charset="0"/>
                <a:ea typeface="Instagram Sans"/>
                <a:cs typeface="Optimistic" panose="020B0503020203020204" pitchFamily="34" charset="0"/>
                <a:sym typeface="Instagram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 are </a:t>
            </a:r>
            <a:r>
              <a:rPr lang="en" sz="3000">
                <a:solidFill>
                  <a:srgbClr val="000000"/>
                </a:solidFill>
                <a:latin typeface="Optimistic" panose="020B0503020203020204" pitchFamily="34" charset="0"/>
                <a:ea typeface="Instagram Sans"/>
                <a:cs typeface="Optimistic" panose="020B0503020203020204" pitchFamily="34" charset="0"/>
                <a:sym typeface="Instagram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 defaulted:</a:t>
            </a:r>
            <a:endParaRPr sz="3000">
              <a:solidFill>
                <a:srgbClr val="000000"/>
              </a:solidFill>
              <a:latin typeface="Optimistic" panose="020B0503020203020204" pitchFamily="34" charset="0"/>
              <a:ea typeface="Instagram Sans"/>
              <a:cs typeface="Optimistic" panose="020B0503020203020204" pitchFamily="34" charset="0"/>
              <a:sym typeface="Instagram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endParaRPr>
          </a:p>
          <a:p>
            <a:pPr marL="457200" lvl="0" indent="-419100" algn="l" rtl="0">
              <a:spcBef>
                <a:spcPts val="2700"/>
              </a:spcBef>
              <a:spcAft>
                <a:spcPts val="0"/>
              </a:spcAft>
              <a:buClr>
                <a:srgbClr val="000000"/>
              </a:buClr>
              <a:buSzPts val="3000"/>
              <a:buFont typeface="Instagram Sans"/>
              <a:buChar char="●"/>
            </a:pPr>
            <a:r>
              <a:rPr lang="en" sz="3000">
                <a:solidFill>
                  <a:srgbClr val="000000"/>
                </a:solidFill>
                <a:latin typeface="Optimistic" panose="020B0503020203020204" pitchFamily="34" charset="0"/>
                <a:ea typeface="Instagram Sans"/>
                <a:cs typeface="Optimistic" panose="020B0503020203020204" pitchFamily="34" charset="0"/>
                <a:sym typeface="Instagram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One hour daily limit,</a:t>
            </a:r>
            <a:r>
              <a:rPr lang="en" sz="3000">
                <a:solidFill>
                  <a:srgbClr val="000000"/>
                </a:solidFill>
                <a:latin typeface="Optimistic" panose="020B0503020203020204" pitchFamily="34" charset="0"/>
                <a:ea typeface="Instagram Sans"/>
                <a:cs typeface="Optimistic" panose="020B0503020203020204" pitchFamily="34" charset="0"/>
                <a:sym typeface="Instagram Sans"/>
              </a:rPr>
              <a:t> once reached they will receive a reminder to close the app</a:t>
            </a:r>
            <a:endParaRPr sz="3000">
              <a:solidFill>
                <a:srgbClr val="000000"/>
              </a:solidFill>
              <a:latin typeface="Optimistic" panose="020B0503020203020204" pitchFamily="34" charset="0"/>
              <a:ea typeface="Instagram Sans"/>
              <a:cs typeface="Optimistic" panose="020B0503020203020204" pitchFamily="34" charset="0"/>
              <a:sym typeface="Instagram Sans"/>
            </a:endParaRPr>
          </a:p>
          <a:p>
            <a:pPr marL="457200" lvl="0" indent="-419100" algn="l" rtl="0">
              <a:spcBef>
                <a:spcPts val="2700"/>
              </a:spcBef>
              <a:spcAft>
                <a:spcPts val="0"/>
              </a:spcAft>
              <a:buClr>
                <a:srgbClr val="000000"/>
              </a:buClr>
              <a:buSzPts val="3000"/>
              <a:buFont typeface="Instagram Sans"/>
              <a:buChar char="●"/>
            </a:pPr>
            <a:r>
              <a:rPr lang="en" sz="3000">
                <a:solidFill>
                  <a:srgbClr val="000000"/>
                </a:solidFill>
                <a:latin typeface="Optimistic" panose="020B0503020203020204" pitchFamily="34" charset="0"/>
                <a:ea typeface="Instagram Sans"/>
                <a:cs typeface="Optimistic" panose="020B0503020203020204" pitchFamily="34" charset="0"/>
                <a:sym typeface="Instagram Sans"/>
              </a:rPr>
              <a:t>Sleep mode (10 PM - 7 AM) where their notifications will be muted</a:t>
            </a:r>
            <a:endParaRPr sz="3000">
              <a:solidFill>
                <a:srgbClr val="000000"/>
              </a:solidFill>
              <a:latin typeface="Optimistic" panose="020B0503020203020204" pitchFamily="34" charset="0"/>
              <a:ea typeface="Instagram Sans"/>
              <a:cs typeface="Optimistic" panose="020B0503020203020204" pitchFamily="34" charset="0"/>
              <a:sym typeface="Instagram Sans"/>
            </a:endParaRPr>
          </a:p>
          <a:p>
            <a:pPr marL="0" lvl="0" indent="0" algn="l" rtl="0">
              <a:spcBef>
                <a:spcPts val="2700"/>
              </a:spcBef>
              <a:spcAft>
                <a:spcPts val="0"/>
              </a:spcAft>
              <a:buNone/>
            </a:pPr>
            <a:r>
              <a:rPr lang="en" sz="3000" b="1">
                <a:solidFill>
                  <a:srgbClr val="000000"/>
                </a:solidFill>
                <a:latin typeface="Optimistic" panose="020B0503020203020204" pitchFamily="34" charset="0"/>
                <a:ea typeface="Instagram Sans"/>
                <a:cs typeface="Optimistic" panose="020B0503020203020204" pitchFamily="34" charset="0"/>
                <a:sym typeface="Instagram Sans"/>
              </a:rPr>
              <a:t>For</a:t>
            </a:r>
            <a:r>
              <a:rPr lang="en" sz="3000" b="1">
                <a:solidFill>
                  <a:srgbClr val="000000"/>
                </a:solidFill>
                <a:latin typeface="Optimistic" panose="020B0503020203020204" pitchFamily="34" charset="0"/>
                <a:ea typeface="Instagram Sans"/>
                <a:cs typeface="Optimistic" panose="020B0503020203020204" pitchFamily="34" charset="0"/>
                <a:sym typeface="Instagram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 supervised teens, parents can make these controls blocking</a:t>
            </a:r>
            <a:r>
              <a:rPr lang="en" sz="3000" b="1">
                <a:solidFill>
                  <a:srgbClr val="000000"/>
                </a:solidFill>
                <a:latin typeface="Optimistic" panose="020B0503020203020204" pitchFamily="34" charset="0"/>
                <a:ea typeface="Instagram Sans"/>
                <a:cs typeface="Optimistic" panose="020B0503020203020204" pitchFamily="34" charset="0"/>
                <a:sym typeface="Instagram Sans"/>
              </a:rPr>
              <a:t> and not allow them to use Instagram during this time. </a:t>
            </a:r>
            <a:endParaRPr sz="3000" b="1">
              <a:solidFill>
                <a:srgbClr val="000000"/>
              </a:solidFill>
              <a:latin typeface="Optimistic" panose="020B0503020203020204" pitchFamily="34" charset="0"/>
              <a:ea typeface="Instagram Sans"/>
              <a:cs typeface="Optimistic" panose="020B0503020203020204" pitchFamily="34" charset="0"/>
              <a:sym typeface="Instagram Sans"/>
            </a:endParaRPr>
          </a:p>
          <a:p>
            <a:pPr marL="0" lvl="0" indent="0" algn="l" rtl="0">
              <a:spcBef>
                <a:spcPts val="2700"/>
              </a:spcBef>
              <a:spcAft>
                <a:spcPts val="2700"/>
              </a:spcAft>
              <a:buNone/>
            </a:pPr>
            <a:endParaRPr sz="2100">
              <a:solidFill>
                <a:srgbClr val="000000"/>
              </a:solidFill>
              <a:latin typeface="Optimistic" panose="020B0503020203020204" pitchFamily="34" charset="0"/>
              <a:ea typeface="Instagram Sans"/>
              <a:cs typeface="Optimistic" panose="020B0503020203020204" pitchFamily="34" charset="0"/>
              <a:sym typeface="Instagram Sans"/>
            </a:endParaRPr>
          </a:p>
        </p:txBody>
      </p:sp>
      <p:sp>
        <p:nvSpPr>
          <p:cNvPr id="3280" name="Google Shape;3280;g3d151b725fa_0_3599"/>
          <p:cNvSpPr txBox="1"/>
          <p:nvPr/>
        </p:nvSpPr>
        <p:spPr>
          <a:xfrm>
            <a:off x="538450" y="12990250"/>
            <a:ext cx="3000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000000"/>
                </a:solidFill>
                <a:latin typeface="Optimistic" panose="020B0503020203020204" pitchFamily="34" charset="0"/>
                <a:ea typeface="Instagram Sans"/>
                <a:cs typeface="Optimistic" panose="020B0503020203020204" pitchFamily="34" charset="0"/>
                <a:sym typeface="Instagram Sans"/>
              </a:rPr>
              <a:t>*image mocks may not be final </a:t>
            </a:r>
            <a:endParaRPr sz="1300">
              <a:solidFill>
                <a:srgbClr val="000000"/>
              </a:solidFill>
              <a:latin typeface="Optimistic" panose="020B0503020203020204" pitchFamily="34" charset="0"/>
              <a:ea typeface="Instagram Sans"/>
              <a:cs typeface="Optimistic" panose="020B0503020203020204" pitchFamily="34" charset="0"/>
              <a:sym typeface="Instagram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99"/>
        <p:cNvGrpSpPr/>
        <p:nvPr/>
      </p:nvGrpSpPr>
      <p:grpSpPr>
        <a:xfrm>
          <a:off x="0" y="0"/>
          <a:ext cx="0" cy="0"/>
          <a:chOff x="0" y="0"/>
          <a:chExt cx="0" cy="0"/>
        </a:xfrm>
      </p:grpSpPr>
      <p:sp>
        <p:nvSpPr>
          <p:cNvPr id="3300" name="Google Shape;3300;p9"/>
          <p:cNvSpPr txBox="1">
            <a:spLocks noGrp="1"/>
          </p:cNvSpPr>
          <p:nvPr>
            <p:ph type="ctrTitle" idx="4294967295"/>
          </p:nvPr>
        </p:nvSpPr>
        <p:spPr>
          <a:xfrm>
            <a:off x="699525" y="3189900"/>
            <a:ext cx="6865800" cy="390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5600"/>
              <a:buFont typeface="Arial"/>
              <a:buNone/>
            </a:pPr>
            <a:r>
              <a:rPr lang="en" sz="2300" b="1" i="0" u="none" strike="noStrike" cap="none">
                <a:solidFill>
                  <a:schemeClr val="dk1"/>
                </a:solidFill>
                <a:latin typeface="Optimistic" panose="020B0503020203020204" pitchFamily="34" charset="0"/>
                <a:cs typeface="Optimistic" panose="020B0503020203020204" pitchFamily="34" charset="0"/>
                <a:sym typeface="Arial"/>
              </a:rPr>
              <a:t>LESSON 2</a:t>
            </a:r>
            <a:endParaRPr sz="55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15000"/>
              </a:lnSpc>
              <a:spcBef>
                <a:spcPts val="1000"/>
              </a:spcBef>
              <a:spcAft>
                <a:spcPts val="2000"/>
              </a:spcAft>
              <a:buClr>
                <a:schemeClr val="dk1"/>
              </a:buClr>
              <a:buSzPts val="5600"/>
              <a:buFont typeface="Arial"/>
              <a:buNone/>
            </a:pPr>
            <a:r>
              <a:rPr lang="en" sz="4500" b="0" i="0" u="none" strike="noStrike" cap="none">
                <a:solidFill>
                  <a:schemeClr val="dk1"/>
                </a:solidFill>
                <a:latin typeface="Optimistic" panose="020B0503020203020204" pitchFamily="34" charset="0"/>
                <a:cs typeface="Optimistic" panose="020B0503020203020204" pitchFamily="34" charset="0"/>
                <a:sym typeface="Arial"/>
              </a:rPr>
              <a:t>Options for teens to control their experience on Facebook, Messenger, Instagram and WhatsApp</a:t>
            </a:r>
            <a:endParaRPr sz="45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3301" name="Google Shape;3301;p9"/>
          <p:cNvPicPr preferRelativeResize="0"/>
          <p:nvPr/>
        </p:nvPicPr>
        <p:blipFill rotWithShape="1">
          <a:blip r:embed="rId3">
            <a:alphaModFix/>
          </a:blip>
          <a:srcRect l="28424" t="32822" r="14692"/>
          <a:stretch/>
        </p:blipFill>
        <p:spPr>
          <a:xfrm>
            <a:off x="9144100" y="2095269"/>
            <a:ext cx="8444400" cy="6652200"/>
          </a:xfrm>
          <a:prstGeom prst="roundRect">
            <a:avLst>
              <a:gd name="adj" fmla="val 7089"/>
            </a:avLst>
          </a:prstGeom>
          <a:noFill/>
          <a:ln>
            <a:noFill/>
          </a:ln>
        </p:spPr>
      </p:pic>
      <p:sp>
        <p:nvSpPr>
          <p:cNvPr id="3302" name="Google Shape;3302;p9"/>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r>
              <a:rPr lang="en">
                <a:latin typeface="Optimistic" panose="020B0503020203020204" pitchFamily="34" charset="0"/>
                <a:cs typeface="Optimistic" panose="020B0503020203020204" pitchFamily="34" charset="0"/>
              </a:rPr>
              <a:t>0</a:t>
            </a:r>
            <a:fld id="{00000000-1234-1234-1234-123412341234}" type="slidenum">
              <a:rPr lang="en">
                <a:latin typeface="Optimistic" panose="020B0503020203020204" pitchFamily="34" charset="0"/>
                <a:cs typeface="Optimistic" panose="020B0503020203020204" pitchFamily="34" charset="0"/>
              </a:rPr>
              <a:t>13</a:t>
            </a:fld>
            <a:endParaRPr>
              <a:latin typeface="Optimistic" panose="020B0503020203020204" pitchFamily="34" charset="0"/>
              <a:cs typeface="Optimistic" panose="020B0503020203020204" pitchFamily="34" charset="0"/>
            </a:endParaRPr>
          </a:p>
        </p:txBody>
      </p:sp>
      <p:pic>
        <p:nvPicPr>
          <p:cNvPr id="3303" name="Google Shape;3303;p9"/>
          <p:cNvPicPr preferRelativeResize="0"/>
          <p:nvPr/>
        </p:nvPicPr>
        <p:blipFill rotWithShape="1">
          <a:blip r:embed="rId4">
            <a:alphaModFix/>
          </a:blip>
          <a:srcRect b="39169"/>
          <a:stretch/>
        </p:blipFill>
        <p:spPr>
          <a:xfrm>
            <a:off x="12739050" y="1144799"/>
            <a:ext cx="2998499" cy="1402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7"/>
        <p:cNvGrpSpPr/>
        <p:nvPr/>
      </p:nvGrpSpPr>
      <p:grpSpPr>
        <a:xfrm>
          <a:off x="0" y="0"/>
          <a:ext cx="0" cy="0"/>
          <a:chOff x="0" y="0"/>
          <a:chExt cx="0" cy="0"/>
        </a:xfrm>
      </p:grpSpPr>
      <p:pic>
        <p:nvPicPr>
          <p:cNvPr id="3308" name="Google Shape;3308;g3d151b725fa_0_3861"/>
          <p:cNvPicPr preferRelativeResize="0"/>
          <p:nvPr/>
        </p:nvPicPr>
        <p:blipFill>
          <a:blip r:embed="rId3">
            <a:alphaModFix/>
          </a:blip>
          <a:stretch>
            <a:fillRect/>
          </a:stretch>
        </p:blipFill>
        <p:spPr>
          <a:xfrm>
            <a:off x="8267322" y="944906"/>
            <a:ext cx="3874769" cy="8384998"/>
          </a:xfrm>
          <a:prstGeom prst="rect">
            <a:avLst/>
          </a:prstGeom>
          <a:noFill/>
          <a:ln>
            <a:noFill/>
          </a:ln>
        </p:spPr>
      </p:pic>
      <p:pic>
        <p:nvPicPr>
          <p:cNvPr id="3309" name="Google Shape;3309;g3d151b725fa_0_3861"/>
          <p:cNvPicPr preferRelativeResize="0"/>
          <p:nvPr/>
        </p:nvPicPr>
        <p:blipFill>
          <a:blip r:embed="rId4">
            <a:alphaModFix/>
          </a:blip>
          <a:stretch>
            <a:fillRect/>
          </a:stretch>
        </p:blipFill>
        <p:spPr>
          <a:xfrm>
            <a:off x="12685875" y="1037006"/>
            <a:ext cx="3874769" cy="8392750"/>
          </a:xfrm>
          <a:prstGeom prst="rect">
            <a:avLst/>
          </a:prstGeom>
          <a:noFill/>
          <a:ln>
            <a:noFill/>
          </a:ln>
        </p:spPr>
      </p:pic>
      <p:sp>
        <p:nvSpPr>
          <p:cNvPr id="3310" name="Google Shape;3310;g3d151b725fa_0_3861"/>
          <p:cNvSpPr txBox="1"/>
          <p:nvPr/>
        </p:nvSpPr>
        <p:spPr>
          <a:xfrm>
            <a:off x="1295650" y="1951650"/>
            <a:ext cx="5241000" cy="7099319"/>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 sz="3200" b="1">
                <a:solidFill>
                  <a:srgbClr val="050505"/>
                </a:solidFill>
                <a:latin typeface="Optimistic" panose="020B0503020203020204" pitchFamily="34" charset="0"/>
                <a:ea typeface="Instagram Sans"/>
                <a:cs typeface="Optimistic" panose="020B0503020203020204" pitchFamily="34" charset="0"/>
                <a:sym typeface="Instagram Sans"/>
              </a:rPr>
              <a:t>Teen Account settings </a:t>
            </a:r>
            <a:endParaRPr sz="1600">
              <a:solidFill>
                <a:srgbClr val="050505"/>
              </a:solidFill>
              <a:latin typeface="Optimistic" panose="020B0503020203020204" pitchFamily="34" charset="0"/>
              <a:ea typeface="Instagram Sans"/>
              <a:cs typeface="Optimistic" panose="020B0503020203020204" pitchFamily="34" charset="0"/>
              <a:sym typeface="Instagram Sans"/>
            </a:endParaRPr>
          </a:p>
          <a:p>
            <a:pPr marL="0" lvl="0" indent="0" algn="l" rtl="0">
              <a:spcBef>
                <a:spcPts val="2000"/>
              </a:spcBef>
              <a:spcAft>
                <a:spcPts val="0"/>
              </a:spcAft>
              <a:buNone/>
            </a:pPr>
            <a:r>
              <a:rPr lang="en" sz="2300">
                <a:solidFill>
                  <a:srgbClr val="050505"/>
                </a:solidFill>
                <a:latin typeface="Optimistic" panose="020B0503020203020204" pitchFamily="34" charset="0"/>
                <a:ea typeface="Instagram Sans"/>
                <a:cs typeface="Optimistic" panose="020B0503020203020204" pitchFamily="34" charset="0"/>
                <a:sym typeface="Instagram Sans"/>
              </a:rPr>
              <a:t>Teen Accounts are different based on the teen’s age, and if they have supervision on:</a:t>
            </a:r>
            <a:endParaRPr sz="2300">
              <a:solidFill>
                <a:srgbClr val="050505"/>
              </a:solidFill>
              <a:latin typeface="Optimistic" panose="020B0503020203020204" pitchFamily="34" charset="0"/>
              <a:ea typeface="Instagram Sans"/>
              <a:cs typeface="Optimistic" panose="020B0503020203020204" pitchFamily="34" charset="0"/>
              <a:sym typeface="Instagram Sans"/>
            </a:endParaRPr>
          </a:p>
          <a:p>
            <a:pPr marL="0" lvl="0" indent="0" algn="l" rtl="0">
              <a:spcBef>
                <a:spcPts val="2000"/>
              </a:spcBef>
              <a:spcAft>
                <a:spcPts val="0"/>
              </a:spcAft>
              <a:buNone/>
            </a:pPr>
            <a:r>
              <a:rPr lang="en" sz="2300">
                <a:solidFill>
                  <a:srgbClr val="050505"/>
                </a:solidFill>
                <a:latin typeface="Optimistic" panose="020B0503020203020204" pitchFamily="34" charset="0"/>
                <a:ea typeface="Instagram Sans"/>
                <a:cs typeface="Optimistic" panose="020B0503020203020204" pitchFamily="34" charset="0"/>
                <a:sym typeface="Instagram Sans"/>
              </a:rPr>
              <a:t>All teens (13-17) can change any setting to a more restrictive option at anytime</a:t>
            </a:r>
            <a:endParaRPr sz="2300">
              <a:solidFill>
                <a:srgbClr val="050505"/>
              </a:solidFill>
              <a:latin typeface="Optimistic" panose="020B0503020203020204" pitchFamily="34" charset="0"/>
              <a:ea typeface="Instagram Sans"/>
              <a:cs typeface="Optimistic" panose="020B0503020203020204" pitchFamily="34" charset="0"/>
              <a:sym typeface="Instagram Sans"/>
            </a:endParaRPr>
          </a:p>
          <a:p>
            <a:pPr marL="558800" lvl="0" indent="-425450" algn="l" rtl="0">
              <a:spcBef>
                <a:spcPts val="2000"/>
              </a:spcBef>
              <a:spcAft>
                <a:spcPts val="0"/>
              </a:spcAft>
              <a:buClr>
                <a:srgbClr val="050505"/>
              </a:buClr>
              <a:buSzPts val="2300"/>
              <a:buFont typeface="Instagram Sans"/>
              <a:buChar char="●"/>
            </a:pPr>
            <a:r>
              <a:rPr lang="en" sz="2300">
                <a:solidFill>
                  <a:srgbClr val="050505"/>
                </a:solidFill>
                <a:latin typeface="Optimistic" panose="020B0503020203020204" pitchFamily="34" charset="0"/>
                <a:ea typeface="Instagram Sans"/>
                <a:cs typeface="Optimistic" panose="020B0503020203020204" pitchFamily="34" charset="0"/>
                <a:sym typeface="Instagram Sans"/>
              </a:rPr>
              <a:t>Early teens (13-15) require parental permission to change setting to a less restrictive option</a:t>
            </a:r>
            <a:endParaRPr sz="2300">
              <a:solidFill>
                <a:srgbClr val="050505"/>
              </a:solidFill>
              <a:latin typeface="Optimistic" panose="020B0503020203020204" pitchFamily="34" charset="0"/>
              <a:ea typeface="Instagram Sans"/>
              <a:cs typeface="Optimistic" panose="020B0503020203020204" pitchFamily="34" charset="0"/>
              <a:sym typeface="Instagram Sans"/>
            </a:endParaRPr>
          </a:p>
          <a:p>
            <a:pPr marL="558800" lvl="0" indent="-425450" algn="l" rtl="0">
              <a:spcBef>
                <a:spcPts val="2000"/>
              </a:spcBef>
              <a:spcAft>
                <a:spcPts val="2000"/>
              </a:spcAft>
              <a:buClr>
                <a:srgbClr val="050505"/>
              </a:buClr>
              <a:buSzPts val="2300"/>
              <a:buFont typeface="Instagram Sans"/>
              <a:buChar char="●"/>
            </a:pPr>
            <a:r>
              <a:rPr lang="en" sz="2300">
                <a:solidFill>
                  <a:srgbClr val="050505"/>
                </a:solidFill>
                <a:latin typeface="Optimistic" panose="020B0503020203020204" pitchFamily="34" charset="0"/>
                <a:ea typeface="Instagram Sans"/>
                <a:cs typeface="Optimistic" panose="020B0503020203020204" pitchFamily="34" charset="0"/>
                <a:sym typeface="Instagram Sans"/>
              </a:rPr>
              <a:t>Unsupervised late teens (16-17) can change all settings to less restrictive options without parental permission</a:t>
            </a:r>
            <a:endParaRPr sz="2300">
              <a:solidFill>
                <a:srgbClr val="050505"/>
              </a:solidFill>
              <a:latin typeface="Optimistic" panose="020B0503020203020204" pitchFamily="34" charset="0"/>
              <a:ea typeface="Instagram Sans"/>
              <a:cs typeface="Optimistic" panose="020B0503020203020204" pitchFamily="34" charset="0"/>
              <a:sym typeface="Instagram Sans"/>
            </a:endParaRPr>
          </a:p>
        </p:txBody>
      </p:sp>
      <p:sp>
        <p:nvSpPr>
          <p:cNvPr id="3311" name="Google Shape;3311;g3d151b725fa_0_3861"/>
          <p:cNvSpPr txBox="1"/>
          <p:nvPr/>
        </p:nvSpPr>
        <p:spPr>
          <a:xfrm>
            <a:off x="1295650" y="8402598"/>
            <a:ext cx="6909600" cy="949800"/>
          </a:xfrm>
          <a:prstGeom prst="rect">
            <a:avLst/>
          </a:prstGeom>
          <a:noFill/>
          <a:ln>
            <a:noFill/>
          </a:ln>
        </p:spPr>
        <p:txBody>
          <a:bodyPr spcFirstLastPara="1" wrap="square" lIns="182850" tIns="182850" rIns="182850" bIns="182850" anchor="b" anchorCtr="0">
            <a:noAutofit/>
          </a:bodyPr>
          <a:lstStyle/>
          <a:p>
            <a:pPr marL="0" lvl="0" indent="0" algn="l" rtl="0">
              <a:spcBef>
                <a:spcPts val="0"/>
              </a:spcBef>
              <a:spcAft>
                <a:spcPts val="2000"/>
              </a:spcAft>
              <a:buNone/>
            </a:pPr>
            <a:endParaRPr sz="1600">
              <a:solidFill>
                <a:srgbClr val="939598"/>
              </a:solidFill>
              <a:latin typeface="Optimistic" panose="020B0503020203020204" pitchFamily="34" charset="0"/>
              <a:ea typeface="Helvetica Neue"/>
              <a:cs typeface="Optimistic" panose="020B0503020203020204" pitchFamily="34" charset="0"/>
              <a:sym typeface="Helvetica Neue"/>
            </a:endParaRPr>
          </a:p>
        </p:txBody>
      </p:sp>
      <p:sp>
        <p:nvSpPr>
          <p:cNvPr id="3312" name="Google Shape;3312;g3d151b725fa_0_3861"/>
          <p:cNvSpPr txBox="1"/>
          <p:nvPr/>
        </p:nvSpPr>
        <p:spPr>
          <a:xfrm>
            <a:off x="403838" y="9742688"/>
            <a:ext cx="2250000" cy="292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000">
                <a:solidFill>
                  <a:schemeClr val="dk1"/>
                </a:solidFill>
                <a:latin typeface="Optimistic" panose="020B0503020203020204" pitchFamily="34" charset="0"/>
                <a:ea typeface="Instagram Sans"/>
                <a:cs typeface="Optimistic" panose="020B0503020203020204" pitchFamily="34" charset="0"/>
                <a:sym typeface="Instagram Sans"/>
              </a:rPr>
              <a:t>*image mocks may not be final </a:t>
            </a:r>
            <a:endParaRPr sz="1000">
              <a:solidFill>
                <a:schemeClr val="dk1"/>
              </a:solidFill>
              <a:latin typeface="Optimistic" panose="020B0503020203020204" pitchFamily="34" charset="0"/>
              <a:ea typeface="Instagram Sans"/>
              <a:cs typeface="Optimistic" panose="020B0503020203020204" pitchFamily="34" charset="0"/>
              <a:sym typeface="Instagram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16"/>
        <p:cNvGrpSpPr/>
        <p:nvPr/>
      </p:nvGrpSpPr>
      <p:grpSpPr>
        <a:xfrm>
          <a:off x="0" y="0"/>
          <a:ext cx="0" cy="0"/>
          <a:chOff x="0" y="0"/>
          <a:chExt cx="0" cy="0"/>
        </a:xfrm>
      </p:grpSpPr>
      <p:sp>
        <p:nvSpPr>
          <p:cNvPr id="3317" name="Google Shape;3317;g3d151b725fa_0_4111"/>
          <p:cNvSpPr/>
          <p:nvPr/>
        </p:nvSpPr>
        <p:spPr>
          <a:xfrm>
            <a:off x="8346550" y="2140200"/>
            <a:ext cx="2817000" cy="6006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318" name="Google Shape;3318;g3d151b725fa_0_4111"/>
          <p:cNvSpPr/>
          <p:nvPr/>
        </p:nvSpPr>
        <p:spPr>
          <a:xfrm>
            <a:off x="11550775" y="2140200"/>
            <a:ext cx="2817000" cy="6006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319" name="Google Shape;3319;g3d151b725fa_0_4111"/>
          <p:cNvSpPr/>
          <p:nvPr/>
        </p:nvSpPr>
        <p:spPr>
          <a:xfrm>
            <a:off x="14755000" y="2140200"/>
            <a:ext cx="2817000" cy="6006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320" name="Google Shape;3320;g3d151b725fa_0_4111"/>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15</a:t>
            </a:fld>
            <a:endParaRPr>
              <a:latin typeface="Optimistic" panose="020B0503020203020204" pitchFamily="34" charset="0"/>
              <a:cs typeface="Optimistic" panose="020B0503020203020204" pitchFamily="34" charset="0"/>
            </a:endParaRPr>
          </a:p>
        </p:txBody>
      </p:sp>
      <p:sp>
        <p:nvSpPr>
          <p:cNvPr id="3321" name="Google Shape;3321;g3d151b725fa_0_4111"/>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LESSON 2</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sz="1400" b="0" i="0" u="none" strike="noStrike" cap="none">
                <a:solidFill>
                  <a:schemeClr val="dk1"/>
                </a:solidFill>
                <a:latin typeface="Optimistic" panose="020B0503020203020204" pitchFamily="34" charset="0"/>
                <a:cs typeface="Optimistic" panose="020B0503020203020204" pitchFamily="34" charset="0"/>
                <a:sym typeface="Arial"/>
              </a:rPr>
              <a:t>Options for teens to control their experience on Facebook, Messenger, Instagram and WhatsApp</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322" name="Google Shape;3322;g3d151b725fa_0_4111"/>
          <p:cNvSpPr txBox="1"/>
          <p:nvPr/>
        </p:nvSpPr>
        <p:spPr>
          <a:xfrm>
            <a:off x="699550" y="3442950"/>
            <a:ext cx="6594000" cy="34011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chemeClr val="accent5"/>
              </a:buClr>
              <a:buSzPts val="22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rPr>
              <a:t>Updates to Sensitive </a:t>
            </a:r>
            <a:br>
              <a:rPr lang="en" sz="3600" b="0" i="0" u="none" strike="noStrike" cap="none">
                <a:solidFill>
                  <a:schemeClr val="dk1"/>
                </a:solidFill>
                <a:latin typeface="Optimistic" panose="020B0503020203020204" pitchFamily="34" charset="0"/>
                <a:cs typeface="Optimistic" panose="020B0503020203020204" pitchFamily="34" charset="0"/>
                <a:sym typeface="Arial"/>
              </a:rPr>
            </a:br>
            <a:r>
              <a:rPr lang="en" sz="3600" b="0" i="0" u="none" strike="noStrike" cap="none">
                <a:solidFill>
                  <a:schemeClr val="dk1"/>
                </a:solidFill>
                <a:latin typeface="Optimistic" panose="020B0503020203020204" pitchFamily="34" charset="0"/>
                <a:cs typeface="Optimistic" panose="020B0503020203020204" pitchFamily="34" charset="0"/>
                <a:sym typeface="Arial"/>
              </a:rPr>
              <a:t>Content Control </a:t>
            </a:r>
            <a:endParaRPr sz="36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15000"/>
              </a:lnSpc>
              <a:spcBef>
                <a:spcPts val="2000"/>
              </a:spcBef>
              <a:spcAft>
                <a:spcPts val="0"/>
              </a:spcAft>
              <a:buClr>
                <a:srgbClr val="000000"/>
              </a:buClr>
              <a:buSzPts val="1800"/>
              <a:buFont typeface="Arial"/>
              <a:buNone/>
            </a:pPr>
            <a:r>
              <a:rPr lang="en" sz="1800" b="1" i="0" u="none" strike="noStrike" cap="none">
                <a:solidFill>
                  <a:schemeClr val="dk1"/>
                </a:solidFill>
                <a:latin typeface="Optimistic" panose="020B0503020203020204" pitchFamily="34" charset="0"/>
                <a:cs typeface="Optimistic" panose="020B0503020203020204" pitchFamily="34" charset="0"/>
                <a:sym typeface="Arial"/>
              </a:rPr>
              <a:t>2 options for teens: </a:t>
            </a:r>
            <a:r>
              <a:rPr lang="en" sz="1800" b="1">
                <a:solidFill>
                  <a:schemeClr val="dk1"/>
                </a:solidFill>
                <a:latin typeface="Optimistic" panose="020B0503020203020204" pitchFamily="34" charset="0"/>
                <a:cs typeface="Optimistic" panose="020B0503020203020204" pitchFamily="34" charset="0"/>
              </a:rPr>
              <a:t>Ages 13+; and limited content</a:t>
            </a:r>
            <a:r>
              <a:rPr lang="en" sz="1800" b="0" i="0" u="none" strike="noStrike" cap="none">
                <a:solidFill>
                  <a:schemeClr val="dk1"/>
                </a:solidFill>
                <a:latin typeface="Optimistic" panose="020B0503020203020204" pitchFamily="34" charset="0"/>
                <a:cs typeface="Optimistic" panose="020B0503020203020204" pitchFamily="34" charset="0"/>
                <a:sym typeface="Arial"/>
              </a:rPr>
              <a:t> </a:t>
            </a:r>
            <a:br>
              <a:rPr lang="en" sz="1800" b="0" i="0" u="none" strike="noStrike" cap="none">
                <a:solidFill>
                  <a:schemeClr val="dk1"/>
                </a:solidFill>
                <a:latin typeface="Optimistic" panose="020B0503020203020204" pitchFamily="34" charset="0"/>
                <a:cs typeface="Optimistic" panose="020B0503020203020204" pitchFamily="34" charset="0"/>
                <a:sym typeface="Arial"/>
              </a:rPr>
            </a:br>
            <a:br>
              <a:rPr lang="en" sz="1800" b="0" i="0" u="none" strike="noStrike" cap="none">
                <a:solidFill>
                  <a:schemeClr val="dk1"/>
                </a:solidFill>
                <a:latin typeface="Optimistic" panose="020B0503020203020204" pitchFamily="34" charset="0"/>
                <a:cs typeface="Optimistic" panose="020B0503020203020204" pitchFamily="34" charset="0"/>
                <a:sym typeface="Arial"/>
              </a:rPr>
            </a:br>
            <a:r>
              <a:rPr lang="en" sz="1800" b="0" i="0" u="none" strike="noStrike" cap="none">
                <a:solidFill>
                  <a:schemeClr val="dk1"/>
                </a:solidFill>
                <a:latin typeface="Optimistic" panose="020B0503020203020204" pitchFamily="34" charset="0"/>
                <a:cs typeface="Optimistic" panose="020B0503020203020204" pitchFamily="34" charset="0"/>
                <a:sym typeface="Arial"/>
              </a:rPr>
              <a:t>If your teen is under </a:t>
            </a:r>
            <a:r>
              <a:rPr lang="en" sz="1800">
                <a:solidFill>
                  <a:schemeClr val="dk1"/>
                </a:solidFill>
                <a:latin typeface="Optimistic" panose="020B0503020203020204" pitchFamily="34" charset="0"/>
                <a:cs typeface="Optimistic" panose="020B0503020203020204" pitchFamily="34" charset="0"/>
              </a:rPr>
              <a:t>18</a:t>
            </a:r>
            <a:r>
              <a:rPr lang="en" sz="1800" b="0" i="0" u="none" strike="noStrike" cap="none">
                <a:solidFill>
                  <a:schemeClr val="dk1"/>
                </a:solidFill>
                <a:latin typeface="Optimistic" panose="020B0503020203020204" pitchFamily="34" charset="0"/>
                <a:cs typeface="Optimistic" panose="020B0503020203020204" pitchFamily="34" charset="0"/>
                <a:sym typeface="Arial"/>
              </a:rPr>
              <a:t> years old, they will be defaulted into the </a:t>
            </a:r>
            <a:r>
              <a:rPr lang="en" sz="1800">
                <a:solidFill>
                  <a:schemeClr val="dk1"/>
                </a:solidFill>
                <a:latin typeface="Optimistic" panose="020B0503020203020204" pitchFamily="34" charset="0"/>
                <a:cs typeface="Optimistic" panose="020B0503020203020204" pitchFamily="34" charset="0"/>
              </a:rPr>
              <a:t>13+ option</a:t>
            </a:r>
            <a:r>
              <a:rPr lang="en" sz="1800" b="0" i="0" u="none" strike="noStrike" cap="none">
                <a:solidFill>
                  <a:schemeClr val="dk1"/>
                </a:solidFill>
                <a:latin typeface="Optimistic" panose="020B0503020203020204" pitchFamily="34" charset="0"/>
                <a:cs typeface="Optimistic" panose="020B0503020203020204" pitchFamily="34" charset="0"/>
                <a:sym typeface="Arial"/>
              </a:rPr>
              <a:t>. We refined our age-appropriate guidelines to hide even more potentially inappropriate content from teens by default. </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15000"/>
              </a:lnSpc>
              <a:spcBef>
                <a:spcPts val="2000"/>
              </a:spcBef>
              <a:spcAft>
                <a:spcPts val="0"/>
              </a:spcAft>
              <a:buClr>
                <a:srgbClr val="000000"/>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We also reviewed them against movie ratings for 13+ to help ensure that when teens are in the updated 13+ setting, it feels like the equivalent experience of watching an age-appropropriate movie.</a:t>
            </a:r>
            <a:endParaRPr sz="1800">
              <a:solidFill>
                <a:schemeClr val="dk1"/>
              </a:solidFill>
              <a:latin typeface="Optimistic" panose="020B0503020203020204" pitchFamily="34" charset="0"/>
              <a:cs typeface="Optimistic" panose="020B0503020203020204" pitchFamily="34" charset="0"/>
            </a:endParaRPr>
          </a:p>
          <a:p>
            <a:pPr marL="0" marR="0" lvl="0" indent="0" algn="l" rtl="0">
              <a:lnSpc>
                <a:spcPct val="115000"/>
              </a:lnSpc>
              <a:spcBef>
                <a:spcPts val="2000"/>
              </a:spcBef>
              <a:spcAft>
                <a:spcPts val="2000"/>
              </a:spcAft>
              <a:buClr>
                <a:srgbClr val="000000"/>
              </a:buClr>
              <a:buSzPts val="1800"/>
              <a:buFont typeface="Arial"/>
              <a:buNone/>
            </a:pPr>
            <a:endParaRPr sz="1800" b="0" i="0" u="none" strike="sngStrike" cap="none">
              <a:solidFill>
                <a:schemeClr val="dk1"/>
              </a:solidFill>
              <a:latin typeface="Optimistic" panose="020B0503020203020204" pitchFamily="34" charset="0"/>
              <a:cs typeface="Optimistic" panose="020B0503020203020204" pitchFamily="34" charset="0"/>
              <a:sym typeface="Arial"/>
            </a:endParaRPr>
          </a:p>
        </p:txBody>
      </p:sp>
      <p:pic>
        <p:nvPicPr>
          <p:cNvPr id="3323" name="Google Shape;3323;g3d151b725fa_0_4111"/>
          <p:cNvPicPr preferRelativeResize="0"/>
          <p:nvPr/>
        </p:nvPicPr>
        <p:blipFill>
          <a:blip r:embed="rId3">
            <a:alphaModFix/>
          </a:blip>
          <a:stretch>
            <a:fillRect/>
          </a:stretch>
        </p:blipFill>
        <p:spPr>
          <a:xfrm>
            <a:off x="11646723" y="2429550"/>
            <a:ext cx="2495700" cy="5400899"/>
          </a:xfrm>
          <a:prstGeom prst="rect">
            <a:avLst/>
          </a:prstGeom>
          <a:noFill/>
          <a:ln>
            <a:noFill/>
          </a:ln>
          <a:effectLst>
            <a:outerShdw blurRad="57150" dist="19050" dir="5400000" algn="bl" rotWithShape="0">
              <a:srgbClr val="000000">
                <a:alpha val="50000"/>
              </a:srgbClr>
            </a:outerShdw>
          </a:effectLst>
        </p:spPr>
      </p:pic>
      <p:pic>
        <p:nvPicPr>
          <p:cNvPr id="3324" name="Google Shape;3324;g3d151b725fa_0_4111"/>
          <p:cNvPicPr preferRelativeResize="0"/>
          <p:nvPr/>
        </p:nvPicPr>
        <p:blipFill>
          <a:blip r:embed="rId4">
            <a:alphaModFix/>
          </a:blip>
          <a:stretch>
            <a:fillRect/>
          </a:stretch>
        </p:blipFill>
        <p:spPr>
          <a:xfrm>
            <a:off x="14911325" y="2515360"/>
            <a:ext cx="2495700" cy="5400933"/>
          </a:xfrm>
          <a:prstGeom prst="rect">
            <a:avLst/>
          </a:prstGeom>
          <a:noFill/>
          <a:ln>
            <a:noFill/>
          </a:ln>
        </p:spPr>
      </p:pic>
      <p:pic>
        <p:nvPicPr>
          <p:cNvPr id="3325" name="Google Shape;3325;g3d151b725fa_0_4111"/>
          <p:cNvPicPr preferRelativeResize="0"/>
          <p:nvPr/>
        </p:nvPicPr>
        <p:blipFill>
          <a:blip r:embed="rId5">
            <a:alphaModFix/>
          </a:blip>
          <a:stretch>
            <a:fillRect/>
          </a:stretch>
        </p:blipFill>
        <p:spPr>
          <a:xfrm>
            <a:off x="8511525" y="2429650"/>
            <a:ext cx="2495699" cy="5400699"/>
          </a:xfrm>
          <a:prstGeom prst="rect">
            <a:avLst/>
          </a:prstGeom>
          <a:noFill/>
          <a:ln>
            <a:noFill/>
          </a:ln>
          <a:effectLst>
            <a:outerShdw blurRad="228600" dist="38100" dir="5400000" algn="bl" rotWithShape="0">
              <a:srgbClr val="000000">
                <a:alpha val="2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29"/>
        <p:cNvGrpSpPr/>
        <p:nvPr/>
      </p:nvGrpSpPr>
      <p:grpSpPr>
        <a:xfrm>
          <a:off x="0" y="0"/>
          <a:ext cx="0" cy="0"/>
          <a:chOff x="0" y="0"/>
          <a:chExt cx="0" cy="0"/>
        </a:xfrm>
      </p:grpSpPr>
      <p:sp>
        <p:nvSpPr>
          <p:cNvPr id="3330" name="Google Shape;3330;g3d151b725fa_0_4123"/>
          <p:cNvSpPr txBox="1">
            <a:spLocks noGrp="1"/>
          </p:cNvSpPr>
          <p:nvPr>
            <p:ph type="title"/>
          </p:nvPr>
        </p:nvSpPr>
        <p:spPr>
          <a:xfrm>
            <a:off x="438100" y="1714500"/>
            <a:ext cx="3209400" cy="253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latin typeface="Optimistic" panose="020B0503020203020204" pitchFamily="34" charset="0"/>
                <a:cs typeface="Optimistic" panose="020B0503020203020204" pitchFamily="34" charset="0"/>
              </a:rPr>
              <a:t>WHAT’S NEW</a:t>
            </a:r>
            <a:endParaRPr>
              <a:latin typeface="Optimistic" panose="020B0503020203020204" pitchFamily="34" charset="0"/>
              <a:cs typeface="Optimistic" panose="020B0503020203020204" pitchFamily="34" charset="0"/>
            </a:endParaRPr>
          </a:p>
        </p:txBody>
      </p:sp>
      <p:sp>
        <p:nvSpPr>
          <p:cNvPr id="3331" name="Google Shape;3331;g3d151b725fa_0_4123"/>
          <p:cNvSpPr txBox="1">
            <a:spLocks noGrp="1"/>
          </p:cNvSpPr>
          <p:nvPr>
            <p:ph type="body" idx="1"/>
          </p:nvPr>
        </p:nvSpPr>
        <p:spPr>
          <a:xfrm>
            <a:off x="486650" y="2893800"/>
            <a:ext cx="3801000" cy="5977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latin typeface="Optimistic" panose="020B0503020203020204" pitchFamily="34" charset="0"/>
                <a:cs typeface="Optimistic" panose="020B0503020203020204" pitchFamily="34" charset="0"/>
              </a:rPr>
              <a:t>And an extra option for still age-appropriate but less restricted, that only parents can allow: </a:t>
            </a:r>
            <a:endParaRPr>
              <a:latin typeface="Optimistic" panose="020B0503020203020204" pitchFamily="34" charset="0"/>
              <a:cs typeface="Optimistic" panose="020B0503020203020204" pitchFamily="34" charset="0"/>
            </a:endParaRPr>
          </a:p>
        </p:txBody>
      </p:sp>
      <p:sp>
        <p:nvSpPr>
          <p:cNvPr id="3332" name="Google Shape;3332;g3d151b725fa_0_4123"/>
          <p:cNvSpPr txBox="1"/>
          <p:nvPr/>
        </p:nvSpPr>
        <p:spPr>
          <a:xfrm>
            <a:off x="4327271" y="8545500"/>
            <a:ext cx="4032600" cy="617031"/>
          </a:xfrm>
          <a:prstGeom prst="rect">
            <a:avLst/>
          </a:prstGeom>
          <a:noFill/>
          <a:ln>
            <a:noFill/>
          </a:ln>
        </p:spPr>
        <p:txBody>
          <a:bodyPr spcFirstLastPara="1" wrap="square" lIns="182850" tIns="182850" rIns="182850" bIns="182850" anchor="t" anchorCtr="0">
            <a:spAutoFit/>
          </a:bodyPr>
          <a:lstStyle/>
          <a:p>
            <a:pPr marL="0" lvl="0" indent="0" algn="ctr" rtl="0">
              <a:lnSpc>
                <a:spcPct val="115000"/>
              </a:lnSpc>
              <a:spcBef>
                <a:spcPts val="0"/>
              </a:spcBef>
              <a:spcAft>
                <a:spcPts val="0"/>
              </a:spcAft>
              <a:buNone/>
            </a:pPr>
            <a:r>
              <a:rPr lang="en" sz="1400">
                <a:solidFill>
                  <a:srgbClr val="666666"/>
                </a:solidFill>
                <a:latin typeface="Optimistic" panose="020B0503020203020204" pitchFamily="34" charset="0"/>
                <a:ea typeface="Instagram Sans"/>
                <a:cs typeface="Optimistic" panose="020B0503020203020204" pitchFamily="34" charset="0"/>
                <a:sym typeface="Instagram Sans"/>
              </a:rPr>
              <a:t>Supervised Teen: Send parent request</a:t>
            </a:r>
            <a:endParaRPr sz="2800">
              <a:solidFill>
                <a:srgbClr val="666666"/>
              </a:solidFill>
              <a:latin typeface="Optimistic" panose="020B0503020203020204" pitchFamily="34" charset="0"/>
              <a:ea typeface="Instagram Sans"/>
              <a:cs typeface="Optimistic" panose="020B0503020203020204" pitchFamily="34" charset="0"/>
              <a:sym typeface="Instagram Sans"/>
            </a:endParaRPr>
          </a:p>
        </p:txBody>
      </p:sp>
      <p:sp>
        <p:nvSpPr>
          <p:cNvPr id="3333" name="Google Shape;3333;g3d151b725fa_0_4123"/>
          <p:cNvSpPr txBox="1"/>
          <p:nvPr/>
        </p:nvSpPr>
        <p:spPr>
          <a:xfrm>
            <a:off x="7730760" y="8545500"/>
            <a:ext cx="4032600" cy="617031"/>
          </a:xfrm>
          <a:prstGeom prst="rect">
            <a:avLst/>
          </a:prstGeom>
          <a:noFill/>
          <a:ln>
            <a:noFill/>
          </a:ln>
        </p:spPr>
        <p:txBody>
          <a:bodyPr spcFirstLastPara="1" wrap="square" lIns="182850" tIns="182850" rIns="182850" bIns="182850" anchor="t" anchorCtr="0">
            <a:spAutoFit/>
          </a:bodyPr>
          <a:lstStyle/>
          <a:p>
            <a:pPr marL="0" lvl="0" indent="0" algn="ctr" rtl="0">
              <a:lnSpc>
                <a:spcPct val="115000"/>
              </a:lnSpc>
              <a:spcBef>
                <a:spcPts val="0"/>
              </a:spcBef>
              <a:spcAft>
                <a:spcPts val="0"/>
              </a:spcAft>
              <a:buNone/>
            </a:pPr>
            <a:r>
              <a:rPr lang="en" sz="1400">
                <a:solidFill>
                  <a:srgbClr val="666666"/>
                </a:solidFill>
                <a:latin typeface="Optimistic" panose="020B0503020203020204" pitchFamily="34" charset="0"/>
                <a:ea typeface="Instagram Sans"/>
                <a:cs typeface="Optimistic" panose="020B0503020203020204" pitchFamily="34" charset="0"/>
                <a:sym typeface="Instagram Sans"/>
              </a:rPr>
              <a:t>Supervised Teen: Request pending</a:t>
            </a:r>
            <a:endParaRPr sz="2800">
              <a:solidFill>
                <a:srgbClr val="666666"/>
              </a:solidFill>
              <a:latin typeface="Optimistic" panose="020B0503020203020204" pitchFamily="34" charset="0"/>
              <a:ea typeface="Instagram Sans"/>
              <a:cs typeface="Optimistic" panose="020B0503020203020204" pitchFamily="34" charset="0"/>
              <a:sym typeface="Instagram Sans"/>
            </a:endParaRPr>
          </a:p>
        </p:txBody>
      </p:sp>
      <p:sp>
        <p:nvSpPr>
          <p:cNvPr id="3334" name="Google Shape;3334;g3d151b725fa_0_4123"/>
          <p:cNvSpPr txBox="1"/>
          <p:nvPr/>
        </p:nvSpPr>
        <p:spPr>
          <a:xfrm>
            <a:off x="11043695" y="8545500"/>
            <a:ext cx="4032600" cy="617031"/>
          </a:xfrm>
          <a:prstGeom prst="rect">
            <a:avLst/>
          </a:prstGeom>
          <a:noFill/>
          <a:ln>
            <a:noFill/>
          </a:ln>
        </p:spPr>
        <p:txBody>
          <a:bodyPr spcFirstLastPara="1" wrap="square" lIns="182850" tIns="182850" rIns="182850" bIns="182850" anchor="t" anchorCtr="0">
            <a:spAutoFit/>
          </a:bodyPr>
          <a:lstStyle/>
          <a:p>
            <a:pPr marL="0" lvl="0" indent="0" algn="ctr" rtl="0">
              <a:lnSpc>
                <a:spcPct val="115000"/>
              </a:lnSpc>
              <a:spcBef>
                <a:spcPts val="0"/>
              </a:spcBef>
              <a:spcAft>
                <a:spcPts val="0"/>
              </a:spcAft>
              <a:buNone/>
            </a:pPr>
            <a:r>
              <a:rPr lang="en" sz="1400">
                <a:solidFill>
                  <a:srgbClr val="666666"/>
                </a:solidFill>
                <a:latin typeface="Optimistic" panose="020B0503020203020204" pitchFamily="34" charset="0"/>
                <a:ea typeface="Instagram Sans"/>
                <a:cs typeface="Optimistic" panose="020B0503020203020204" pitchFamily="34" charset="0"/>
                <a:sym typeface="Instagram Sans"/>
              </a:rPr>
              <a:t>Unsupervised Teen: Add parent prompt</a:t>
            </a:r>
            <a:endParaRPr sz="2800">
              <a:solidFill>
                <a:srgbClr val="666666"/>
              </a:solidFill>
              <a:latin typeface="Optimistic" panose="020B0503020203020204" pitchFamily="34" charset="0"/>
              <a:ea typeface="Instagram Sans"/>
              <a:cs typeface="Optimistic" panose="020B0503020203020204" pitchFamily="34" charset="0"/>
              <a:sym typeface="Instagram Sans"/>
            </a:endParaRPr>
          </a:p>
        </p:txBody>
      </p:sp>
      <p:sp>
        <p:nvSpPr>
          <p:cNvPr id="3335" name="Google Shape;3335;g3d151b725fa_0_4123"/>
          <p:cNvSpPr txBox="1"/>
          <p:nvPr/>
        </p:nvSpPr>
        <p:spPr>
          <a:xfrm>
            <a:off x="14446020" y="8545500"/>
            <a:ext cx="4032600" cy="617031"/>
          </a:xfrm>
          <a:prstGeom prst="rect">
            <a:avLst/>
          </a:prstGeom>
          <a:noFill/>
          <a:ln>
            <a:noFill/>
          </a:ln>
        </p:spPr>
        <p:txBody>
          <a:bodyPr spcFirstLastPara="1" wrap="square" lIns="182850" tIns="182850" rIns="182850" bIns="182850" anchor="t" anchorCtr="0">
            <a:spAutoFit/>
          </a:bodyPr>
          <a:lstStyle/>
          <a:p>
            <a:pPr marL="0" lvl="0" indent="0" algn="ctr" rtl="0">
              <a:lnSpc>
                <a:spcPct val="115000"/>
              </a:lnSpc>
              <a:spcBef>
                <a:spcPts val="0"/>
              </a:spcBef>
              <a:spcAft>
                <a:spcPts val="0"/>
              </a:spcAft>
              <a:buNone/>
            </a:pPr>
            <a:r>
              <a:rPr lang="en" sz="1400">
                <a:solidFill>
                  <a:srgbClr val="666666"/>
                </a:solidFill>
                <a:latin typeface="Optimistic" panose="020B0503020203020204" pitchFamily="34" charset="0"/>
                <a:ea typeface="Instagram Sans"/>
                <a:cs typeface="Optimistic" panose="020B0503020203020204" pitchFamily="34" charset="0"/>
                <a:sym typeface="Instagram Sans"/>
              </a:rPr>
              <a:t>Unsupervised Teen: Add parent flow</a:t>
            </a:r>
            <a:endParaRPr sz="2800">
              <a:solidFill>
                <a:srgbClr val="666666"/>
              </a:solidFill>
              <a:latin typeface="Optimistic" panose="020B0503020203020204" pitchFamily="34" charset="0"/>
              <a:ea typeface="Instagram Sans"/>
              <a:cs typeface="Optimistic" panose="020B0503020203020204" pitchFamily="34" charset="0"/>
              <a:sym typeface="Instagram Sans"/>
            </a:endParaRPr>
          </a:p>
        </p:txBody>
      </p:sp>
      <p:pic>
        <p:nvPicPr>
          <p:cNvPr id="3336" name="Google Shape;3336;g3d151b725fa_0_4123" title="Group 2055248244.png"/>
          <p:cNvPicPr preferRelativeResize="0"/>
          <p:nvPr/>
        </p:nvPicPr>
        <p:blipFill rotWithShape="1">
          <a:blip r:embed="rId3">
            <a:alphaModFix/>
          </a:blip>
          <a:srcRect/>
          <a:stretch/>
        </p:blipFill>
        <p:spPr>
          <a:xfrm>
            <a:off x="4976950" y="2228900"/>
            <a:ext cx="2799049" cy="6057380"/>
          </a:xfrm>
          <a:prstGeom prst="rect">
            <a:avLst/>
          </a:prstGeom>
          <a:noFill/>
          <a:ln>
            <a:noFill/>
          </a:ln>
          <a:effectLst>
            <a:outerShdw blurRad="114300" dist="38100" dir="5400000" algn="bl" rotWithShape="0">
              <a:srgbClr val="000000">
                <a:alpha val="50000"/>
              </a:srgbClr>
            </a:outerShdw>
          </a:effectLst>
        </p:spPr>
      </p:pic>
      <p:pic>
        <p:nvPicPr>
          <p:cNvPr id="3337" name="Google Shape;3337;g3d151b725fa_0_4123" title="Family-friendly - Teen.png"/>
          <p:cNvPicPr preferRelativeResize="0"/>
          <p:nvPr/>
        </p:nvPicPr>
        <p:blipFill rotWithShape="1">
          <a:blip r:embed="rId4">
            <a:alphaModFix/>
          </a:blip>
          <a:srcRect/>
          <a:stretch/>
        </p:blipFill>
        <p:spPr>
          <a:xfrm>
            <a:off x="8318699" y="2228913"/>
            <a:ext cx="2799049" cy="6057388"/>
          </a:xfrm>
          <a:prstGeom prst="rect">
            <a:avLst/>
          </a:prstGeom>
          <a:noFill/>
          <a:ln>
            <a:noFill/>
          </a:ln>
          <a:effectLst>
            <a:outerShdw blurRad="114300" dist="38100" dir="5400000" algn="bl" rotWithShape="0">
              <a:srgbClr val="000000">
                <a:alpha val="50000"/>
              </a:srgbClr>
            </a:outerShdw>
          </a:effectLst>
        </p:spPr>
      </p:pic>
      <p:pic>
        <p:nvPicPr>
          <p:cNvPr id="3338" name="Google Shape;3338;g3d151b725fa_0_4123"/>
          <p:cNvPicPr preferRelativeResize="0"/>
          <p:nvPr/>
        </p:nvPicPr>
        <p:blipFill>
          <a:blip r:embed="rId5">
            <a:alphaModFix/>
          </a:blip>
          <a:stretch>
            <a:fillRect/>
          </a:stretch>
        </p:blipFill>
        <p:spPr>
          <a:xfrm>
            <a:off x="11616425" y="2228925"/>
            <a:ext cx="2799202" cy="6057726"/>
          </a:xfrm>
          <a:prstGeom prst="rect">
            <a:avLst/>
          </a:prstGeom>
          <a:noFill/>
          <a:ln>
            <a:noFill/>
          </a:ln>
          <a:effectLst>
            <a:outerShdw blurRad="114300" dist="38100" dir="5400000" algn="bl" rotWithShape="0">
              <a:srgbClr val="000000">
                <a:alpha val="50000"/>
              </a:srgbClr>
            </a:outerShdw>
          </a:effectLst>
        </p:spPr>
      </p:pic>
      <p:pic>
        <p:nvPicPr>
          <p:cNvPr id="3339" name="Google Shape;3339;g3d151b725fa_0_4123" title="Add a parent.png"/>
          <p:cNvPicPr preferRelativeResize="0"/>
          <p:nvPr/>
        </p:nvPicPr>
        <p:blipFill rotWithShape="1">
          <a:blip r:embed="rId6">
            <a:alphaModFix/>
          </a:blip>
          <a:srcRect/>
          <a:stretch/>
        </p:blipFill>
        <p:spPr>
          <a:xfrm>
            <a:off x="14914350" y="2228925"/>
            <a:ext cx="2799202" cy="6057734"/>
          </a:xfrm>
          <a:prstGeom prst="rect">
            <a:avLst/>
          </a:prstGeom>
          <a:noFill/>
          <a:ln>
            <a:noFill/>
          </a:ln>
          <a:effectLst>
            <a:outerShdw blurRad="114300" dist="38100" dir="5400000" algn="bl" rotWithShape="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43"/>
        <p:cNvGrpSpPr/>
        <p:nvPr/>
      </p:nvGrpSpPr>
      <p:grpSpPr>
        <a:xfrm>
          <a:off x="0" y="0"/>
          <a:ext cx="0" cy="0"/>
          <a:chOff x="0" y="0"/>
          <a:chExt cx="0" cy="0"/>
        </a:xfrm>
      </p:grpSpPr>
      <p:pic>
        <p:nvPicPr>
          <p:cNvPr id="3344" name="Google Shape;3344;g3d151b725fa_0_3869"/>
          <p:cNvPicPr preferRelativeResize="0"/>
          <p:nvPr/>
        </p:nvPicPr>
        <p:blipFill>
          <a:blip r:embed="rId3">
            <a:alphaModFix/>
          </a:blip>
          <a:stretch>
            <a:fillRect/>
          </a:stretch>
        </p:blipFill>
        <p:spPr>
          <a:xfrm>
            <a:off x="8267324" y="1040794"/>
            <a:ext cx="3874769" cy="8385001"/>
          </a:xfrm>
          <a:prstGeom prst="rect">
            <a:avLst/>
          </a:prstGeom>
          <a:noFill/>
          <a:ln>
            <a:noFill/>
          </a:ln>
        </p:spPr>
      </p:pic>
      <p:pic>
        <p:nvPicPr>
          <p:cNvPr id="3345" name="Google Shape;3345;g3d151b725fa_0_3869"/>
          <p:cNvPicPr preferRelativeResize="0"/>
          <p:nvPr/>
        </p:nvPicPr>
        <p:blipFill>
          <a:blip r:embed="rId4">
            <a:alphaModFix/>
          </a:blip>
          <a:stretch>
            <a:fillRect/>
          </a:stretch>
        </p:blipFill>
        <p:spPr>
          <a:xfrm>
            <a:off x="12517427" y="951019"/>
            <a:ext cx="3874769" cy="8385001"/>
          </a:xfrm>
          <a:prstGeom prst="rect">
            <a:avLst/>
          </a:prstGeom>
          <a:noFill/>
          <a:ln>
            <a:noFill/>
          </a:ln>
        </p:spPr>
      </p:pic>
      <p:sp>
        <p:nvSpPr>
          <p:cNvPr id="3346" name="Google Shape;3346;g3d151b725fa_0_3869"/>
          <p:cNvSpPr txBox="1"/>
          <p:nvPr/>
        </p:nvSpPr>
        <p:spPr>
          <a:xfrm>
            <a:off x="1295650" y="1373719"/>
            <a:ext cx="6000000" cy="8163000"/>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 sz="3200" b="1">
                <a:solidFill>
                  <a:schemeClr val="dk1"/>
                </a:solidFill>
                <a:latin typeface="Optimistic" panose="020B0503020203020204" pitchFamily="34" charset="0"/>
                <a:ea typeface="Instagram Sans"/>
                <a:cs typeface="Optimistic" panose="020B0503020203020204" pitchFamily="34" charset="0"/>
                <a:sym typeface="Instagram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Privacy</a:t>
            </a:r>
            <a:r>
              <a:rPr lang="en" sz="3200" b="1">
                <a:solidFill>
                  <a:schemeClr val="dk1"/>
                </a:solidFill>
                <a:latin typeface="Optimistic" panose="020B0503020203020204" pitchFamily="34" charset="0"/>
                <a:ea typeface="Instagram Sans"/>
                <a:cs typeface="Optimistic" panose="020B0503020203020204" pitchFamily="34" charset="0"/>
                <a:sym typeface="Instagram Sans"/>
              </a:rPr>
              <a:t> settings</a:t>
            </a:r>
            <a:endParaRPr sz="1800">
              <a:solidFill>
                <a:schemeClr val="dk1"/>
              </a:solidFill>
              <a:latin typeface="Optimistic" panose="020B0503020203020204" pitchFamily="34" charset="0"/>
              <a:ea typeface="Instagram Sans"/>
              <a:cs typeface="Optimistic" panose="020B0503020203020204" pitchFamily="34" charset="0"/>
              <a:sym typeface="Instagram Sans"/>
            </a:endParaRPr>
          </a:p>
          <a:p>
            <a:pPr marL="0" lvl="0" indent="0" algn="l" rtl="0">
              <a:spcBef>
                <a:spcPts val="2000"/>
              </a:spcBef>
              <a:spcAft>
                <a:spcPts val="0"/>
              </a:spcAft>
              <a:buNone/>
            </a:pPr>
            <a:r>
              <a:rPr lang="en" sz="2300">
                <a:solidFill>
                  <a:schemeClr val="dk1"/>
                </a:solidFill>
                <a:latin typeface="Optimistic" panose="020B0503020203020204" pitchFamily="34" charset="0"/>
                <a:ea typeface="Instagram Sans"/>
                <a:cs typeface="Optimistic" panose="020B0503020203020204" pitchFamily="34" charset="0"/>
                <a:sym typeface="Instagram Sans"/>
              </a:rPr>
              <a:t>With private accounts on, teens need to accept new followers, and people who don’t follow them can’t see their content or interact with them.  </a:t>
            </a:r>
            <a:endParaRPr sz="2300">
              <a:solidFill>
                <a:schemeClr val="dk1"/>
              </a:solidFill>
              <a:latin typeface="Optimistic" panose="020B0503020203020204" pitchFamily="34" charset="0"/>
              <a:ea typeface="Instagram Sans"/>
              <a:cs typeface="Optimistic" panose="020B0503020203020204" pitchFamily="34" charset="0"/>
              <a:sym typeface="Instagram Sans"/>
            </a:endParaRPr>
          </a:p>
          <a:p>
            <a:pPr marL="0" lvl="0" indent="0" algn="l" rtl="0">
              <a:spcBef>
                <a:spcPts val="2000"/>
              </a:spcBef>
              <a:spcAft>
                <a:spcPts val="0"/>
              </a:spcAft>
              <a:buNone/>
            </a:pPr>
            <a:r>
              <a:rPr lang="en" sz="2300">
                <a:solidFill>
                  <a:schemeClr val="dk1"/>
                </a:solidFill>
                <a:latin typeface="Optimistic" panose="020B0503020203020204" pitchFamily="34" charset="0"/>
                <a:ea typeface="Instagram Sans"/>
                <a:cs typeface="Optimistic" panose="020B0503020203020204" pitchFamily="34" charset="0"/>
                <a:sym typeface="Instagram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Early teens (13-15) </a:t>
            </a:r>
            <a:endParaRPr sz="2300">
              <a:solidFill>
                <a:schemeClr val="dk1"/>
              </a:solidFill>
              <a:latin typeface="Optimistic" panose="020B0503020203020204" pitchFamily="34" charset="0"/>
              <a:ea typeface="Instagram Sans"/>
              <a:cs typeface="Optimistic" panose="020B0503020203020204" pitchFamily="34" charset="0"/>
              <a:sym typeface="Instagram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endParaRPr>
          </a:p>
          <a:p>
            <a:pPr marL="558800" lvl="0" indent="-425450" algn="l" rtl="0">
              <a:spcBef>
                <a:spcPts val="2000"/>
              </a:spcBef>
              <a:spcAft>
                <a:spcPts val="0"/>
              </a:spcAft>
              <a:buClr>
                <a:schemeClr val="dk1"/>
              </a:buClr>
              <a:buSzPts val="2300"/>
              <a:buFont typeface="Instagram Sans"/>
              <a:buChar char="●"/>
            </a:pPr>
            <a:r>
              <a:rPr lang="en" sz="2300">
                <a:solidFill>
                  <a:schemeClr val="dk1"/>
                </a:solidFill>
                <a:latin typeface="Optimistic" panose="020B0503020203020204" pitchFamily="34" charset="0"/>
                <a:ea typeface="Instagram Sans"/>
                <a:cs typeface="Optimistic" panose="020B0503020203020204" pitchFamily="34" charset="0"/>
                <a:sym typeface="Instagram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Existing and new early teens will be defaulted to private, including the ones that were previously public. Parental permission is required to change this from private to public.</a:t>
            </a:r>
            <a:endParaRPr sz="2300">
              <a:solidFill>
                <a:schemeClr val="dk1"/>
              </a:solidFill>
              <a:latin typeface="Optimistic" panose="020B0503020203020204" pitchFamily="34" charset="0"/>
              <a:ea typeface="Instagram Sans"/>
              <a:cs typeface="Optimistic" panose="020B0503020203020204" pitchFamily="34" charset="0"/>
              <a:sym typeface="Instagram Sans"/>
            </a:endParaRPr>
          </a:p>
          <a:p>
            <a:pPr marL="0" lvl="0" indent="0" algn="l" rtl="0">
              <a:spcBef>
                <a:spcPts val="2000"/>
              </a:spcBef>
              <a:spcAft>
                <a:spcPts val="0"/>
              </a:spcAft>
              <a:buNone/>
            </a:pPr>
            <a:r>
              <a:rPr lang="en" sz="2300">
                <a:solidFill>
                  <a:schemeClr val="dk1"/>
                </a:solidFill>
                <a:latin typeface="Optimistic" panose="020B0503020203020204" pitchFamily="34" charset="0"/>
                <a:ea typeface="Instagram Sans"/>
                <a:cs typeface="Optimistic" panose="020B0503020203020204" pitchFamily="34" charset="0"/>
                <a:sym typeface="Instagram Sans"/>
              </a:rPr>
              <a:t>Late teens (16-17)</a:t>
            </a:r>
            <a:endParaRPr sz="2300">
              <a:solidFill>
                <a:schemeClr val="dk1"/>
              </a:solidFill>
              <a:latin typeface="Optimistic" panose="020B0503020203020204" pitchFamily="34" charset="0"/>
              <a:ea typeface="Instagram Sans"/>
              <a:cs typeface="Optimistic" panose="020B0503020203020204" pitchFamily="34" charset="0"/>
              <a:sym typeface="Instagram Sans"/>
            </a:endParaRPr>
          </a:p>
          <a:p>
            <a:pPr marL="558800" lvl="0" indent="-425450" algn="l" rtl="0">
              <a:spcBef>
                <a:spcPts val="2000"/>
              </a:spcBef>
              <a:spcAft>
                <a:spcPts val="0"/>
              </a:spcAft>
              <a:buClr>
                <a:schemeClr val="dk1"/>
              </a:buClr>
              <a:buSzPts val="2300"/>
              <a:buFont typeface="Instagram Sans"/>
              <a:buChar char="●"/>
            </a:pPr>
            <a:r>
              <a:rPr lang="en" sz="2300">
                <a:solidFill>
                  <a:schemeClr val="dk1"/>
                </a:solidFill>
                <a:latin typeface="Optimistic" panose="020B0503020203020204" pitchFamily="34" charset="0"/>
                <a:ea typeface="Instagram Sans"/>
                <a:cs typeface="Optimistic" panose="020B0503020203020204" pitchFamily="34" charset="0"/>
                <a:sym typeface="Instagram Sans"/>
              </a:rPr>
              <a:t>Existing late teens (16-17) will be able to retain their account privacy settings. </a:t>
            </a:r>
            <a:r>
              <a:rPr lang="en" sz="2300">
                <a:solidFill>
                  <a:schemeClr val="dk1"/>
                </a:solidFill>
                <a:latin typeface="Optimistic" panose="020B0503020203020204" pitchFamily="34" charset="0"/>
                <a:ea typeface="Instagram Sans"/>
                <a:cs typeface="Optimistic" panose="020B0503020203020204" pitchFamily="34" charset="0"/>
                <a:sym typeface="Instagram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New late teens (16-17) </a:t>
            </a:r>
            <a:r>
              <a:rPr lang="en" sz="2300">
                <a:solidFill>
                  <a:schemeClr val="dk1"/>
                </a:solidFill>
                <a:latin typeface="Optimistic" panose="020B0503020203020204" pitchFamily="34" charset="0"/>
                <a:ea typeface="Instagram Sans"/>
                <a:cs typeface="Optimistic" panose="020B0503020203020204" pitchFamily="34" charset="0"/>
                <a:sym typeface="Instagram Sans"/>
              </a:rPr>
              <a:t>will be able to choose their account privacy during IG onboarding, where “private” will be the default</a:t>
            </a:r>
            <a:endParaRPr sz="2300">
              <a:solidFill>
                <a:schemeClr val="dk1"/>
              </a:solidFill>
              <a:latin typeface="Optimistic" panose="020B0503020203020204" pitchFamily="34" charset="0"/>
              <a:ea typeface="Instagram Sans"/>
              <a:cs typeface="Optimistic" panose="020B0503020203020204" pitchFamily="34" charset="0"/>
              <a:sym typeface="Instagram Sans"/>
            </a:endParaRPr>
          </a:p>
        </p:txBody>
      </p:sp>
      <p:sp>
        <p:nvSpPr>
          <p:cNvPr id="3347" name="Google Shape;3347;g3d151b725fa_0_3869"/>
          <p:cNvSpPr txBox="1"/>
          <p:nvPr/>
        </p:nvSpPr>
        <p:spPr>
          <a:xfrm>
            <a:off x="1295650" y="8402598"/>
            <a:ext cx="6909600" cy="949800"/>
          </a:xfrm>
          <a:prstGeom prst="rect">
            <a:avLst/>
          </a:prstGeom>
          <a:noFill/>
          <a:ln>
            <a:noFill/>
          </a:ln>
        </p:spPr>
        <p:txBody>
          <a:bodyPr spcFirstLastPara="1" wrap="square" lIns="182850" tIns="182850" rIns="182850" bIns="182850" anchor="b" anchorCtr="0">
            <a:noAutofit/>
          </a:bodyPr>
          <a:lstStyle/>
          <a:p>
            <a:pPr marL="0" lvl="0" indent="0" algn="l" rtl="0">
              <a:spcBef>
                <a:spcPts val="0"/>
              </a:spcBef>
              <a:spcAft>
                <a:spcPts val="2000"/>
              </a:spcAft>
              <a:buNone/>
            </a:pPr>
            <a:endParaRPr sz="1600">
              <a:solidFill>
                <a:srgbClr val="939598"/>
              </a:solidFill>
              <a:latin typeface="Optimistic" panose="020B0503020203020204" pitchFamily="34" charset="0"/>
              <a:ea typeface="Helvetica Neue"/>
              <a:cs typeface="Optimistic" panose="020B0503020203020204" pitchFamily="34" charset="0"/>
              <a:sym typeface="Helvetica Neue"/>
            </a:endParaRPr>
          </a:p>
        </p:txBody>
      </p:sp>
      <p:sp>
        <p:nvSpPr>
          <p:cNvPr id="3348" name="Google Shape;3348;g3d151b725fa_0_3869"/>
          <p:cNvSpPr txBox="1"/>
          <p:nvPr/>
        </p:nvSpPr>
        <p:spPr>
          <a:xfrm>
            <a:off x="403838" y="9742688"/>
            <a:ext cx="2250000" cy="292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000">
                <a:solidFill>
                  <a:schemeClr val="dk1"/>
                </a:solidFill>
                <a:latin typeface="Optimistic" panose="020B0503020203020204" pitchFamily="34" charset="0"/>
                <a:ea typeface="Instagram Sans"/>
                <a:cs typeface="Optimistic" panose="020B0503020203020204" pitchFamily="34" charset="0"/>
                <a:sym typeface="Instagram Sans"/>
              </a:rPr>
              <a:t>*image mocks may not be final </a:t>
            </a:r>
            <a:endParaRPr sz="1000">
              <a:solidFill>
                <a:schemeClr val="dk1"/>
              </a:solidFill>
              <a:latin typeface="Optimistic" panose="020B0503020203020204" pitchFamily="34" charset="0"/>
              <a:ea typeface="Instagram Sans"/>
              <a:cs typeface="Optimistic" panose="020B0503020203020204" pitchFamily="34" charset="0"/>
              <a:sym typeface="Instagram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2"/>
        <p:cNvGrpSpPr/>
        <p:nvPr/>
      </p:nvGrpSpPr>
      <p:grpSpPr>
        <a:xfrm>
          <a:off x="0" y="0"/>
          <a:ext cx="0" cy="0"/>
          <a:chOff x="0" y="0"/>
          <a:chExt cx="0" cy="0"/>
        </a:xfrm>
      </p:grpSpPr>
      <p:pic>
        <p:nvPicPr>
          <p:cNvPr id="3353" name="Google Shape;3353;g3d151b725fa_0_3877"/>
          <p:cNvPicPr preferRelativeResize="0"/>
          <p:nvPr/>
        </p:nvPicPr>
        <p:blipFill>
          <a:blip r:embed="rId3">
            <a:alphaModFix/>
          </a:blip>
          <a:stretch>
            <a:fillRect/>
          </a:stretch>
        </p:blipFill>
        <p:spPr>
          <a:xfrm>
            <a:off x="12517422" y="1135838"/>
            <a:ext cx="3874769" cy="8384998"/>
          </a:xfrm>
          <a:prstGeom prst="rect">
            <a:avLst/>
          </a:prstGeom>
          <a:noFill/>
          <a:ln>
            <a:noFill/>
          </a:ln>
        </p:spPr>
      </p:pic>
      <p:pic>
        <p:nvPicPr>
          <p:cNvPr id="3354" name="Google Shape;3354;g3d151b725fa_0_3877"/>
          <p:cNvPicPr preferRelativeResize="0"/>
          <p:nvPr/>
        </p:nvPicPr>
        <p:blipFill>
          <a:blip r:embed="rId4">
            <a:alphaModFix/>
          </a:blip>
          <a:stretch>
            <a:fillRect/>
          </a:stretch>
        </p:blipFill>
        <p:spPr>
          <a:xfrm>
            <a:off x="8256316" y="1135838"/>
            <a:ext cx="3874769" cy="8384998"/>
          </a:xfrm>
          <a:prstGeom prst="rect">
            <a:avLst/>
          </a:prstGeom>
          <a:noFill/>
          <a:ln>
            <a:noFill/>
          </a:ln>
        </p:spPr>
      </p:pic>
      <p:sp>
        <p:nvSpPr>
          <p:cNvPr id="3355" name="Google Shape;3355;g3d151b725fa_0_3877"/>
          <p:cNvSpPr txBox="1"/>
          <p:nvPr/>
        </p:nvSpPr>
        <p:spPr>
          <a:xfrm>
            <a:off x="1295650" y="1951650"/>
            <a:ext cx="5326800" cy="8161148"/>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 sz="3200" b="1">
                <a:solidFill>
                  <a:schemeClr val="dk1"/>
                </a:solidFill>
                <a:latin typeface="Optimistic" panose="020B0503020203020204" pitchFamily="34" charset="0"/>
                <a:ea typeface="Instagram Sans"/>
                <a:cs typeface="Optimistic" panose="020B0503020203020204" pitchFamily="34" charset="0"/>
                <a:sym typeface="Instagram Sans"/>
              </a:rPr>
              <a:t>Messaging restrictions</a:t>
            </a:r>
            <a:endParaRPr sz="3200" b="1">
              <a:solidFill>
                <a:schemeClr val="dk1"/>
              </a:solidFill>
              <a:latin typeface="Optimistic" panose="020B0503020203020204" pitchFamily="34" charset="0"/>
              <a:ea typeface="Instagram Sans"/>
              <a:cs typeface="Optimistic" panose="020B0503020203020204" pitchFamily="34" charset="0"/>
              <a:sym typeface="Instagram Sans"/>
            </a:endParaRPr>
          </a:p>
          <a:p>
            <a:pPr marL="0" lvl="0" indent="0" algn="l" rtl="0">
              <a:spcBef>
                <a:spcPts val="2000"/>
              </a:spcBef>
              <a:spcAft>
                <a:spcPts val="0"/>
              </a:spcAft>
              <a:buNone/>
            </a:pPr>
            <a:r>
              <a:rPr lang="en" sz="2300">
                <a:solidFill>
                  <a:schemeClr val="dk1"/>
                </a:solidFill>
                <a:latin typeface="Optimistic" panose="020B0503020203020204" pitchFamily="34" charset="0"/>
                <a:ea typeface="Instagram Sans"/>
                <a:cs typeface="Optimistic" panose="020B0503020203020204" pitchFamily="34" charset="0"/>
                <a:sym typeface="Instagram Sans"/>
              </a:rPr>
              <a:t>Teens will </a:t>
            </a:r>
            <a:r>
              <a:rPr lang="en" sz="2300" b="1">
                <a:solidFill>
                  <a:schemeClr val="dk1"/>
                </a:solidFill>
                <a:latin typeface="Optimistic" panose="020B0503020203020204" pitchFamily="34" charset="0"/>
                <a:ea typeface="Instagram Sans"/>
                <a:cs typeface="Optimistic" panose="020B0503020203020204" pitchFamily="34" charset="0"/>
                <a:sym typeface="Instagram Sans"/>
              </a:rPr>
              <a:t>not be able to receive new message requests from teens or adults they do not follow and are not connected with.</a:t>
            </a:r>
            <a:r>
              <a:rPr lang="en" sz="2300">
                <a:solidFill>
                  <a:schemeClr val="dk1"/>
                </a:solidFill>
                <a:latin typeface="Optimistic" panose="020B0503020203020204" pitchFamily="34" charset="0"/>
                <a:ea typeface="Instagram Sans"/>
                <a:cs typeface="Optimistic" panose="020B0503020203020204" pitchFamily="34" charset="0"/>
                <a:sym typeface="Instagram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rPr>
              <a:t> </a:t>
            </a:r>
            <a:endParaRPr sz="2300">
              <a:solidFill>
                <a:schemeClr val="dk1"/>
              </a:solidFill>
              <a:latin typeface="Optimistic" panose="020B0503020203020204" pitchFamily="34" charset="0"/>
              <a:ea typeface="Instagram Sans"/>
              <a:cs typeface="Optimistic" panose="020B0503020203020204" pitchFamily="34" charset="0"/>
              <a:sym typeface="Instagram Sans"/>
            </a:endParaRPr>
          </a:p>
          <a:p>
            <a:pPr marL="0" lvl="0" indent="0" algn="l" rtl="0">
              <a:spcBef>
                <a:spcPts val="2000"/>
              </a:spcBef>
              <a:spcAft>
                <a:spcPts val="0"/>
              </a:spcAft>
              <a:buNone/>
            </a:pPr>
            <a:r>
              <a:rPr lang="en" sz="2300">
                <a:solidFill>
                  <a:schemeClr val="dk1"/>
                </a:solidFill>
                <a:latin typeface="Optimistic" panose="020B0503020203020204" pitchFamily="34" charset="0"/>
                <a:ea typeface="Instagram Sans"/>
                <a:cs typeface="Optimistic" panose="020B0503020203020204" pitchFamily="34" charset="0"/>
                <a:sym typeface="Instagram Sans"/>
              </a:rPr>
              <a:t>Teens will also only be able to be tagged, mention, content creation (e.g. Reels Remixes) by people they follow. </a:t>
            </a:r>
            <a:endParaRPr sz="2300">
              <a:solidFill>
                <a:schemeClr val="dk1"/>
              </a:solidFill>
              <a:latin typeface="Optimistic" panose="020B0503020203020204" pitchFamily="34" charset="0"/>
              <a:ea typeface="Instagram Sans"/>
              <a:cs typeface="Optimistic" panose="020B0503020203020204" pitchFamily="34" charset="0"/>
              <a:sym typeface="Instagram Sans"/>
            </a:endParaRPr>
          </a:p>
          <a:p>
            <a:pPr marL="558800" lvl="0" indent="-425450" algn="l" rtl="0">
              <a:spcBef>
                <a:spcPts val="2000"/>
              </a:spcBef>
              <a:spcAft>
                <a:spcPts val="0"/>
              </a:spcAft>
              <a:buClr>
                <a:schemeClr val="dk1"/>
              </a:buClr>
              <a:buSzPts val="2300"/>
              <a:buFont typeface="Instagram Sans"/>
              <a:buChar char="●"/>
            </a:pPr>
            <a:r>
              <a:rPr lang="en" sz="2300">
                <a:solidFill>
                  <a:schemeClr val="dk1"/>
                </a:solidFill>
                <a:latin typeface="Optimistic" panose="020B0503020203020204" pitchFamily="34" charset="0"/>
                <a:ea typeface="Instagram Sans"/>
                <a:cs typeface="Optimistic" panose="020B0503020203020204" pitchFamily="34" charset="0"/>
                <a:sym typeface="Instagram Sans"/>
              </a:rPr>
              <a:t>Teens 13-15 require parental permission to change these setting to a less restrictive option</a:t>
            </a:r>
            <a:endParaRPr sz="2300">
              <a:solidFill>
                <a:schemeClr val="dk1"/>
              </a:solidFill>
              <a:latin typeface="Optimistic" panose="020B0503020203020204" pitchFamily="34" charset="0"/>
              <a:ea typeface="Instagram Sans"/>
              <a:cs typeface="Optimistic" panose="020B0503020203020204" pitchFamily="34" charset="0"/>
              <a:sym typeface="Instagram Sans"/>
            </a:endParaRPr>
          </a:p>
          <a:p>
            <a:pPr marL="558800" lvl="0" indent="-425450" algn="l" rtl="0">
              <a:spcBef>
                <a:spcPts val="2000"/>
              </a:spcBef>
              <a:spcAft>
                <a:spcPts val="2000"/>
              </a:spcAft>
              <a:buClr>
                <a:schemeClr val="dk1"/>
              </a:buClr>
              <a:buSzPts val="2300"/>
              <a:buFont typeface="Instagram Sans"/>
              <a:buChar char="●"/>
            </a:pPr>
            <a:r>
              <a:rPr lang="en" sz="2300">
                <a:solidFill>
                  <a:schemeClr val="dk1"/>
                </a:solidFill>
                <a:latin typeface="Optimistic" panose="020B0503020203020204" pitchFamily="34" charset="0"/>
                <a:ea typeface="Instagram Sans"/>
                <a:cs typeface="Optimistic" panose="020B0503020203020204" pitchFamily="34" charset="0"/>
                <a:sym typeface="Instagram Sans"/>
              </a:rPr>
              <a:t>Teens 16-17 (unsupervised) can change these settings to less restrictive options. Supervised teens require parental approval.</a:t>
            </a:r>
            <a:endParaRPr sz="2300">
              <a:solidFill>
                <a:schemeClr val="dk1"/>
              </a:solidFill>
              <a:latin typeface="Optimistic" panose="020B0503020203020204" pitchFamily="34" charset="0"/>
              <a:ea typeface="Instagram Sans"/>
              <a:cs typeface="Optimistic" panose="020B0503020203020204" pitchFamily="34" charset="0"/>
              <a:sym typeface="Instagram Sans"/>
            </a:endParaRPr>
          </a:p>
        </p:txBody>
      </p:sp>
      <p:sp>
        <p:nvSpPr>
          <p:cNvPr id="3356" name="Google Shape;3356;g3d151b725fa_0_3877"/>
          <p:cNvSpPr txBox="1"/>
          <p:nvPr/>
        </p:nvSpPr>
        <p:spPr>
          <a:xfrm>
            <a:off x="1295650" y="8402598"/>
            <a:ext cx="6909600" cy="949800"/>
          </a:xfrm>
          <a:prstGeom prst="rect">
            <a:avLst/>
          </a:prstGeom>
          <a:noFill/>
          <a:ln>
            <a:noFill/>
          </a:ln>
        </p:spPr>
        <p:txBody>
          <a:bodyPr spcFirstLastPara="1" wrap="square" lIns="182850" tIns="182850" rIns="182850" bIns="182850" anchor="b" anchorCtr="0">
            <a:noAutofit/>
          </a:bodyPr>
          <a:lstStyle/>
          <a:p>
            <a:pPr marL="0" lvl="0" indent="0" algn="l" rtl="0">
              <a:spcBef>
                <a:spcPts val="0"/>
              </a:spcBef>
              <a:spcAft>
                <a:spcPts val="2000"/>
              </a:spcAft>
              <a:buNone/>
            </a:pPr>
            <a:endParaRPr sz="1600">
              <a:solidFill>
                <a:srgbClr val="939598"/>
              </a:solidFill>
              <a:latin typeface="Optimistic" panose="020B0503020203020204" pitchFamily="34" charset="0"/>
              <a:ea typeface="Helvetica Neue"/>
              <a:cs typeface="Optimistic" panose="020B0503020203020204" pitchFamily="34" charset="0"/>
              <a:sym typeface="Helvetica Neue"/>
            </a:endParaRPr>
          </a:p>
        </p:txBody>
      </p:sp>
      <p:sp>
        <p:nvSpPr>
          <p:cNvPr id="3357" name="Google Shape;3357;g3d151b725fa_0_3877"/>
          <p:cNvSpPr txBox="1"/>
          <p:nvPr/>
        </p:nvSpPr>
        <p:spPr>
          <a:xfrm>
            <a:off x="403838" y="9742688"/>
            <a:ext cx="2250000" cy="292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000">
                <a:solidFill>
                  <a:schemeClr val="dk1"/>
                </a:solidFill>
                <a:latin typeface="Optimistic" panose="020B0503020203020204" pitchFamily="34" charset="0"/>
                <a:ea typeface="Instagram Sans"/>
                <a:cs typeface="Optimistic" panose="020B0503020203020204" pitchFamily="34" charset="0"/>
                <a:sym typeface="Instagram Sans"/>
              </a:rPr>
              <a:t>*image mocks may not be final </a:t>
            </a:r>
            <a:endParaRPr sz="1000">
              <a:solidFill>
                <a:schemeClr val="dk1"/>
              </a:solidFill>
              <a:latin typeface="Optimistic" panose="020B0503020203020204" pitchFamily="34" charset="0"/>
              <a:ea typeface="Instagram Sans"/>
              <a:cs typeface="Optimistic" panose="020B0503020203020204" pitchFamily="34" charset="0"/>
              <a:sym typeface="Instagram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61"/>
        <p:cNvGrpSpPr/>
        <p:nvPr/>
      </p:nvGrpSpPr>
      <p:grpSpPr>
        <a:xfrm>
          <a:off x="0" y="0"/>
          <a:ext cx="0" cy="0"/>
          <a:chOff x="0" y="0"/>
          <a:chExt cx="0" cy="0"/>
        </a:xfrm>
      </p:grpSpPr>
      <p:sp>
        <p:nvSpPr>
          <p:cNvPr id="3362" name="Google Shape;3362;p11"/>
          <p:cNvSpPr/>
          <p:nvPr/>
        </p:nvSpPr>
        <p:spPr>
          <a:xfrm>
            <a:off x="1321825" y="3406114"/>
            <a:ext cx="2501400" cy="497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363" name="Google Shape;3363;p11"/>
          <p:cNvSpPr/>
          <p:nvPr/>
        </p:nvSpPr>
        <p:spPr>
          <a:xfrm>
            <a:off x="4087514" y="3406103"/>
            <a:ext cx="2501400" cy="497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364" name="Google Shape;3364;p11"/>
          <p:cNvSpPr/>
          <p:nvPr/>
        </p:nvSpPr>
        <p:spPr>
          <a:xfrm>
            <a:off x="7911905" y="3540009"/>
            <a:ext cx="2501400" cy="497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365" name="Google Shape;3365;p11"/>
          <p:cNvSpPr/>
          <p:nvPr/>
        </p:nvSpPr>
        <p:spPr>
          <a:xfrm>
            <a:off x="10640364" y="3540009"/>
            <a:ext cx="2501400" cy="497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366" name="Google Shape;3366;p11"/>
          <p:cNvSpPr/>
          <p:nvPr/>
        </p:nvSpPr>
        <p:spPr>
          <a:xfrm>
            <a:off x="14464767" y="3540009"/>
            <a:ext cx="2501400" cy="497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367" name="Google Shape;3367;p11"/>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19</a:t>
            </a:fld>
            <a:endParaRPr>
              <a:latin typeface="Optimistic" panose="020B0503020203020204" pitchFamily="34" charset="0"/>
              <a:cs typeface="Optimistic" panose="020B0503020203020204" pitchFamily="34" charset="0"/>
            </a:endParaRPr>
          </a:p>
        </p:txBody>
      </p:sp>
      <p:sp>
        <p:nvSpPr>
          <p:cNvPr id="3368" name="Google Shape;3368;p11"/>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LESSON 2</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sz="1400" b="0" i="0" u="none" strike="noStrike" cap="none">
                <a:solidFill>
                  <a:schemeClr val="dk1"/>
                </a:solidFill>
                <a:latin typeface="Optimistic" panose="020B0503020203020204" pitchFamily="34" charset="0"/>
                <a:cs typeface="Optimistic" panose="020B0503020203020204" pitchFamily="34" charset="0"/>
                <a:sym typeface="Arial"/>
              </a:rPr>
              <a:t>Options for teens to control their experience on Facebook, Messenger, Instagram and WhatsApp</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369" name="Google Shape;3369;p11"/>
          <p:cNvSpPr txBox="1">
            <a:spLocks noGrp="1"/>
          </p:cNvSpPr>
          <p:nvPr>
            <p:ph type="ctrTitle" idx="4294967295"/>
          </p:nvPr>
        </p:nvSpPr>
        <p:spPr>
          <a:xfrm>
            <a:off x="699550" y="1132972"/>
            <a:ext cx="16830600" cy="893578"/>
          </a:xfrm>
          <a:prstGeom prst="rect">
            <a:avLst/>
          </a:prstGeom>
          <a:noFill/>
          <a:ln>
            <a:noFill/>
          </a:ln>
        </p:spPr>
        <p:txBody>
          <a:bodyPr spcFirstLastPara="1" wrap="square" lIns="0" tIns="0" rIns="0" bIns="0" anchor="b" anchorCtr="0">
            <a:spAutoFit/>
          </a:bodyPr>
          <a:lstStyle/>
          <a:p>
            <a:pPr marL="0" marR="0" lvl="0" indent="0" algn="l" rtl="0">
              <a:lnSpc>
                <a:spcPct val="115000"/>
              </a:lnSpc>
              <a:spcBef>
                <a:spcPts val="0"/>
              </a:spcBef>
              <a:spcAft>
                <a:spcPts val="2000"/>
              </a:spcAft>
              <a:buClr>
                <a:schemeClr val="dk1"/>
              </a:buClr>
              <a:buSzPts val="56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rPr>
              <a:t>Control who can send your teen private </a:t>
            </a:r>
            <a:r>
              <a:rPr lang="en" sz="3600" b="0" i="0" u="none" strike="noStrike" cap="none">
                <a:solidFill>
                  <a:schemeClr val="dk1"/>
                </a:solidFill>
                <a:latin typeface="Optimistic" panose="020B0503020203020204" pitchFamily="34" charset="0"/>
                <a:cs typeface="Optimistic" panose="020B0503020203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rPr>
              <a:t>messages</a:t>
            </a:r>
            <a:r>
              <a:rPr lang="en" sz="3600" b="0" i="0" u="none" strike="noStrike" cap="none">
                <a:solidFill>
                  <a:schemeClr val="dk1"/>
                </a:solidFill>
                <a:latin typeface="Optimistic" panose="020B0503020203020204" pitchFamily="34" charset="0"/>
                <a:cs typeface="Optimistic" panose="020B0503020203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9"/>
                  </a:ext>
                </a:extLst>
              </a:rPr>
              <a:t> across Meta technologies</a:t>
            </a:r>
            <a:endParaRPr sz="36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3370" name="Google Shape;3370;p11"/>
          <p:cNvPicPr preferRelativeResize="0"/>
          <p:nvPr/>
        </p:nvPicPr>
        <p:blipFill rotWithShape="1">
          <a:blip r:embed="rId3">
            <a:alphaModFix/>
          </a:blip>
          <a:srcRect l="8139" t="13761" r="52989" b="10417"/>
          <a:stretch/>
        </p:blipFill>
        <p:spPr>
          <a:xfrm>
            <a:off x="8110396" y="3863271"/>
            <a:ext cx="2171193" cy="4327143"/>
          </a:xfrm>
          <a:prstGeom prst="rect">
            <a:avLst/>
          </a:prstGeom>
          <a:noFill/>
          <a:ln>
            <a:noFill/>
          </a:ln>
        </p:spPr>
      </p:pic>
      <p:pic>
        <p:nvPicPr>
          <p:cNvPr id="3371" name="Google Shape;3371;p11"/>
          <p:cNvPicPr preferRelativeResize="0"/>
          <p:nvPr/>
        </p:nvPicPr>
        <p:blipFill rotWithShape="1">
          <a:blip r:embed="rId4">
            <a:alphaModFix/>
          </a:blip>
          <a:srcRect l="11883" t="14234" r="23533" b="12617"/>
          <a:stretch/>
        </p:blipFill>
        <p:spPr>
          <a:xfrm>
            <a:off x="14563244" y="3987030"/>
            <a:ext cx="2304340" cy="4079604"/>
          </a:xfrm>
          <a:prstGeom prst="rect">
            <a:avLst/>
          </a:prstGeom>
          <a:noFill/>
          <a:ln>
            <a:noFill/>
          </a:ln>
        </p:spPr>
      </p:pic>
      <p:pic>
        <p:nvPicPr>
          <p:cNvPr id="3372" name="Google Shape;3372;p11"/>
          <p:cNvPicPr preferRelativeResize="0"/>
          <p:nvPr/>
        </p:nvPicPr>
        <p:blipFill rotWithShape="1">
          <a:blip r:embed="rId5">
            <a:alphaModFix/>
          </a:blip>
          <a:srcRect t="4232" r="3493" b="2335"/>
          <a:stretch/>
        </p:blipFill>
        <p:spPr>
          <a:xfrm>
            <a:off x="1378559" y="3704765"/>
            <a:ext cx="2304339" cy="4475799"/>
          </a:xfrm>
          <a:prstGeom prst="rect">
            <a:avLst/>
          </a:prstGeom>
          <a:noFill/>
          <a:ln>
            <a:noFill/>
          </a:ln>
        </p:spPr>
      </p:pic>
      <p:pic>
        <p:nvPicPr>
          <p:cNvPr id="3373" name="Google Shape;3373;p11"/>
          <p:cNvPicPr preferRelativeResize="0"/>
          <p:nvPr/>
        </p:nvPicPr>
        <p:blipFill rotWithShape="1">
          <a:blip r:embed="rId6">
            <a:alphaModFix/>
          </a:blip>
          <a:srcRect t="5775" r="3493" b="3133"/>
          <a:stretch/>
        </p:blipFill>
        <p:spPr>
          <a:xfrm>
            <a:off x="4144258" y="3729343"/>
            <a:ext cx="2304340" cy="4327144"/>
          </a:xfrm>
          <a:prstGeom prst="rect">
            <a:avLst/>
          </a:prstGeom>
          <a:noFill/>
          <a:ln>
            <a:noFill/>
          </a:ln>
        </p:spPr>
      </p:pic>
      <p:pic>
        <p:nvPicPr>
          <p:cNvPr id="3374" name="Google Shape;3374;p11"/>
          <p:cNvPicPr preferRelativeResize="0"/>
          <p:nvPr/>
        </p:nvPicPr>
        <p:blipFill rotWithShape="1">
          <a:blip r:embed="rId3">
            <a:alphaModFix/>
          </a:blip>
          <a:srcRect l="53215" t="13761" r="6715" b="10417"/>
          <a:stretch/>
        </p:blipFill>
        <p:spPr>
          <a:xfrm>
            <a:off x="10771985" y="3863260"/>
            <a:ext cx="2238053" cy="4327143"/>
          </a:xfrm>
          <a:prstGeom prst="rect">
            <a:avLst/>
          </a:prstGeom>
          <a:noFill/>
          <a:ln>
            <a:noFill/>
          </a:ln>
        </p:spPr>
      </p:pic>
      <p:pic>
        <p:nvPicPr>
          <p:cNvPr id="3375" name="Google Shape;3375;p11"/>
          <p:cNvPicPr preferRelativeResize="0"/>
          <p:nvPr/>
        </p:nvPicPr>
        <p:blipFill rotWithShape="1">
          <a:blip r:embed="rId7">
            <a:alphaModFix/>
          </a:blip>
          <a:srcRect/>
          <a:stretch/>
        </p:blipFill>
        <p:spPr>
          <a:xfrm>
            <a:off x="3645625" y="2542704"/>
            <a:ext cx="613067" cy="613070"/>
          </a:xfrm>
          <a:prstGeom prst="rect">
            <a:avLst/>
          </a:prstGeom>
          <a:noFill/>
          <a:ln>
            <a:noFill/>
          </a:ln>
        </p:spPr>
      </p:pic>
      <p:pic>
        <p:nvPicPr>
          <p:cNvPr id="3376" name="Google Shape;3376;p11"/>
          <p:cNvPicPr preferRelativeResize="0"/>
          <p:nvPr/>
        </p:nvPicPr>
        <p:blipFill rotWithShape="1">
          <a:blip r:embed="rId8">
            <a:alphaModFix/>
          </a:blip>
          <a:srcRect/>
          <a:stretch/>
        </p:blipFill>
        <p:spPr>
          <a:xfrm>
            <a:off x="10281577" y="2609664"/>
            <a:ext cx="613064" cy="613074"/>
          </a:xfrm>
          <a:prstGeom prst="rect">
            <a:avLst/>
          </a:prstGeom>
          <a:noFill/>
          <a:ln>
            <a:noFill/>
          </a:ln>
        </p:spPr>
      </p:pic>
      <p:pic>
        <p:nvPicPr>
          <p:cNvPr id="3377" name="Google Shape;3377;p11"/>
          <p:cNvPicPr preferRelativeResize="0"/>
          <p:nvPr/>
        </p:nvPicPr>
        <p:blipFill rotWithShape="1">
          <a:blip r:embed="rId9">
            <a:alphaModFix/>
          </a:blip>
          <a:srcRect/>
          <a:stretch/>
        </p:blipFill>
        <p:spPr>
          <a:xfrm>
            <a:off x="15408880" y="2541000"/>
            <a:ext cx="613067" cy="6164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22"/>
        <p:cNvGrpSpPr/>
        <p:nvPr/>
      </p:nvGrpSpPr>
      <p:grpSpPr>
        <a:xfrm>
          <a:off x="0" y="0"/>
          <a:ext cx="0" cy="0"/>
          <a:chOff x="0" y="0"/>
          <a:chExt cx="0" cy="0"/>
        </a:xfrm>
      </p:grpSpPr>
      <p:sp>
        <p:nvSpPr>
          <p:cNvPr id="3123" name="Google Shape;3123;g3d1dd17324e_1_0"/>
          <p:cNvSpPr txBox="1">
            <a:spLocks noGrp="1"/>
          </p:cNvSpPr>
          <p:nvPr>
            <p:ph type="ctrTitle"/>
          </p:nvPr>
        </p:nvSpPr>
        <p:spPr>
          <a:xfrm>
            <a:off x="579190" y="700099"/>
            <a:ext cx="11964900" cy="17100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latin typeface="Optimistic" panose="020B0503020203020204" pitchFamily="34" charset="0"/>
                <a:cs typeface="Optimistic" panose="020B0503020203020204" pitchFamily="34" charset="0"/>
              </a:rPr>
              <a:t>Table of contents </a:t>
            </a:r>
            <a:endParaRPr>
              <a:latin typeface="Optimistic" panose="020B0503020203020204" pitchFamily="34" charset="0"/>
              <a:cs typeface="Optimistic" panose="020B0503020203020204" pitchFamily="34" charset="0"/>
            </a:endParaRPr>
          </a:p>
        </p:txBody>
      </p:sp>
      <p:sp>
        <p:nvSpPr>
          <p:cNvPr id="3124" name="Google Shape;3124;g3d1dd17324e_1_0"/>
          <p:cNvSpPr txBox="1">
            <a:spLocks noGrp="1"/>
          </p:cNvSpPr>
          <p:nvPr>
            <p:ph type="subTitle" idx="4"/>
          </p:nvPr>
        </p:nvSpPr>
        <p:spPr>
          <a:xfrm>
            <a:off x="700100" y="2842225"/>
            <a:ext cx="17060400" cy="5223000"/>
          </a:xfrm>
          <a:prstGeom prst="rect">
            <a:avLst/>
          </a:prstGeom>
        </p:spPr>
        <p:txBody>
          <a:bodyPr spcFirstLastPara="1" wrap="square" lIns="0" tIns="0" rIns="0" bIns="0" anchor="t" anchorCtr="0">
            <a:noAutofit/>
          </a:bodyPr>
          <a:lstStyle/>
          <a:p>
            <a:pPr marL="457200" lvl="0" indent="-393700" algn="l" rtl="0">
              <a:lnSpc>
                <a:spcPct val="150000"/>
              </a:lnSpc>
              <a:spcBef>
                <a:spcPts val="0"/>
              </a:spcBef>
              <a:spcAft>
                <a:spcPts val="0"/>
              </a:spcAft>
              <a:buSzPts val="2600"/>
              <a:buChar char="●"/>
            </a:pPr>
            <a:r>
              <a:rPr lang="en" sz="2600">
                <a:latin typeface="Optimistic" panose="020B0503020203020204" pitchFamily="34" charset="0"/>
                <a:cs typeface="Optimistic" panose="020B0503020203020204" pitchFamily="34" charset="0"/>
              </a:rPr>
              <a:t>INTRODUCTION</a:t>
            </a:r>
            <a:endParaRPr sz="2600">
              <a:latin typeface="Optimistic" panose="020B0503020203020204" pitchFamily="34" charset="0"/>
              <a:cs typeface="Optimistic" panose="020B0503020203020204" pitchFamily="34" charset="0"/>
            </a:endParaRPr>
          </a:p>
          <a:p>
            <a:pPr marL="457200" lvl="0" indent="-393700" algn="l" rtl="0">
              <a:spcBef>
                <a:spcPts val="0"/>
              </a:spcBef>
              <a:spcAft>
                <a:spcPts val="0"/>
              </a:spcAft>
              <a:buSzPts val="2600"/>
              <a:buChar char="●"/>
            </a:pPr>
            <a:r>
              <a:rPr lang="en" sz="2600">
                <a:latin typeface="Optimistic" panose="020B0503020203020204" pitchFamily="34" charset="0"/>
                <a:cs typeface="Optimistic" panose="020B0503020203020204" pitchFamily="34" charset="0"/>
              </a:rPr>
              <a:t>LESSON 1: TOOLS FOR MANAGING TIME ON INSTAGRAM</a:t>
            </a:r>
            <a:endParaRPr sz="2600">
              <a:latin typeface="Optimistic" panose="020B0503020203020204" pitchFamily="34" charset="0"/>
              <a:cs typeface="Optimistic" panose="020B0503020203020204" pitchFamily="34" charset="0"/>
            </a:endParaRPr>
          </a:p>
          <a:p>
            <a:pPr marL="457200" lvl="0" indent="-393700" algn="l" rtl="0">
              <a:spcBef>
                <a:spcPts val="0"/>
              </a:spcBef>
              <a:spcAft>
                <a:spcPts val="0"/>
              </a:spcAft>
              <a:buSzPts val="2600"/>
              <a:buChar char="●"/>
            </a:pPr>
            <a:r>
              <a:rPr lang="en" sz="2600">
                <a:latin typeface="Optimistic" panose="020B0503020203020204" pitchFamily="34" charset="0"/>
                <a:cs typeface="Optimistic" panose="020B0503020203020204" pitchFamily="34" charset="0"/>
              </a:rPr>
              <a:t>LESSON 2: OPTIONS FOR TEENS TO CONTROL THEIR EXPERIENCE ON FACEBOOK, MESSENGER, INSTAGRAM AND WHATSAPP</a:t>
            </a:r>
            <a:endParaRPr sz="2600">
              <a:latin typeface="Optimistic" panose="020B0503020203020204" pitchFamily="34" charset="0"/>
              <a:cs typeface="Optimistic" panose="020B0503020203020204" pitchFamily="34" charset="0"/>
            </a:endParaRPr>
          </a:p>
          <a:p>
            <a:pPr marL="457200" lvl="0" indent="-393700" algn="l" rtl="0">
              <a:spcBef>
                <a:spcPts val="0"/>
              </a:spcBef>
              <a:spcAft>
                <a:spcPts val="0"/>
              </a:spcAft>
              <a:buSzPts val="2600"/>
              <a:buChar char="●"/>
            </a:pPr>
            <a:r>
              <a:rPr lang="en" sz="2600">
                <a:latin typeface="Optimistic" panose="020B0503020203020204" pitchFamily="34" charset="0"/>
                <a:cs typeface="Optimistic" panose="020B0503020203020204" pitchFamily="34" charset="0"/>
              </a:rPr>
              <a:t>LESSON 3: PARENTAL SUPERVISION</a:t>
            </a:r>
            <a:endParaRPr sz="2600">
              <a:latin typeface="Optimistic" panose="020B0503020203020204" pitchFamily="34" charset="0"/>
              <a:cs typeface="Optimistic" panose="020B0503020203020204" pitchFamily="34" charset="0"/>
            </a:endParaRPr>
          </a:p>
          <a:p>
            <a:pPr marL="457200" lvl="0" indent="-393700" algn="l" rtl="0">
              <a:spcBef>
                <a:spcPts val="0"/>
              </a:spcBef>
              <a:spcAft>
                <a:spcPts val="0"/>
              </a:spcAft>
              <a:buSzPts val="2600"/>
              <a:buChar char="●"/>
            </a:pPr>
            <a:r>
              <a:rPr lang="en" sz="2600">
                <a:latin typeface="Optimistic" panose="020B0503020203020204" pitchFamily="34" charset="0"/>
                <a:cs typeface="Optimistic" panose="020B0503020203020204" pitchFamily="34" charset="0"/>
              </a:rPr>
              <a:t>LESSON 4: AGE ASSURANCE</a:t>
            </a:r>
            <a:endParaRPr sz="2600">
              <a:latin typeface="Optimistic" panose="020B0503020203020204" pitchFamily="34" charset="0"/>
              <a:cs typeface="Optimistic" panose="020B0503020203020204" pitchFamily="34" charset="0"/>
            </a:endParaRPr>
          </a:p>
          <a:p>
            <a:pPr marL="457200" lvl="0" indent="-393700" algn="l" rtl="0">
              <a:spcBef>
                <a:spcPts val="0"/>
              </a:spcBef>
              <a:spcAft>
                <a:spcPts val="0"/>
              </a:spcAft>
              <a:buSzPts val="2600"/>
              <a:buChar char="●"/>
            </a:pPr>
            <a:r>
              <a:rPr lang="en" sz="2600">
                <a:latin typeface="Optimistic" panose="020B0503020203020204" pitchFamily="34" charset="0"/>
                <a:cs typeface="Optimistic" panose="020B0503020203020204" pitchFamily="34" charset="0"/>
              </a:rPr>
              <a:t>SEXTORTION HUB</a:t>
            </a:r>
            <a:endParaRPr sz="2600">
              <a:latin typeface="Optimistic" panose="020B0503020203020204" pitchFamily="34" charset="0"/>
              <a:cs typeface="Optimistic" panose="020B0503020203020204" pitchFamily="34" charset="0"/>
            </a:endParaRPr>
          </a:p>
          <a:p>
            <a:pPr marL="457200" lvl="0" indent="-393700" algn="l" rtl="0">
              <a:spcBef>
                <a:spcPts val="0"/>
              </a:spcBef>
              <a:spcAft>
                <a:spcPts val="0"/>
              </a:spcAft>
              <a:buSzPts val="2600"/>
              <a:buChar char="●"/>
            </a:pPr>
            <a:r>
              <a:rPr lang="en" sz="2600">
                <a:latin typeface="Optimistic" panose="020B0503020203020204" pitchFamily="34" charset="0"/>
                <a:cs typeface="Optimistic" panose="020B0503020203020204" pitchFamily="34" charset="0"/>
              </a:rPr>
              <a:t>APPENDIX</a:t>
            </a:r>
            <a:endParaRPr sz="2600">
              <a:latin typeface="Optimistic" panose="020B0503020203020204" pitchFamily="34" charset="0"/>
              <a:cs typeface="Optimistic" panose="020B0503020203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81"/>
        <p:cNvGrpSpPr/>
        <p:nvPr/>
      </p:nvGrpSpPr>
      <p:grpSpPr>
        <a:xfrm>
          <a:off x="0" y="0"/>
          <a:ext cx="0" cy="0"/>
          <a:chOff x="0" y="0"/>
          <a:chExt cx="0" cy="0"/>
        </a:xfrm>
      </p:grpSpPr>
      <p:sp>
        <p:nvSpPr>
          <p:cNvPr id="3382" name="Google Shape;3382;p13"/>
          <p:cNvSpPr/>
          <p:nvPr/>
        </p:nvSpPr>
        <p:spPr>
          <a:xfrm>
            <a:off x="13333548" y="2140813"/>
            <a:ext cx="2721600" cy="55785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383" name="Google Shape;3383;p13"/>
          <p:cNvSpPr/>
          <p:nvPr/>
        </p:nvSpPr>
        <p:spPr>
          <a:xfrm>
            <a:off x="13514604" y="2712994"/>
            <a:ext cx="2359800" cy="435000"/>
          </a:xfrm>
          <a:prstGeom prst="rect">
            <a:avLst/>
          </a:prstGeom>
          <a:solidFill>
            <a:srgbClr val="90909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384" name="Google Shape;3384;p13"/>
          <p:cNvSpPr/>
          <p:nvPr/>
        </p:nvSpPr>
        <p:spPr>
          <a:xfrm>
            <a:off x="2232863" y="2162252"/>
            <a:ext cx="2733900" cy="560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385" name="Google Shape;3385;p13"/>
          <p:cNvSpPr/>
          <p:nvPr/>
        </p:nvSpPr>
        <p:spPr>
          <a:xfrm>
            <a:off x="5576413" y="2162225"/>
            <a:ext cx="2733900" cy="560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386" name="Google Shape;3386;p13"/>
          <p:cNvSpPr/>
          <p:nvPr/>
        </p:nvSpPr>
        <p:spPr>
          <a:xfrm>
            <a:off x="10008012" y="2162227"/>
            <a:ext cx="2721600" cy="55785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387" name="Google Shape;3387;p13"/>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20</a:t>
            </a:fld>
            <a:endParaRPr>
              <a:latin typeface="Optimistic" panose="020B0503020203020204" pitchFamily="34" charset="0"/>
              <a:cs typeface="Optimistic" panose="020B0503020203020204" pitchFamily="34" charset="0"/>
            </a:endParaRPr>
          </a:p>
        </p:txBody>
      </p:sp>
      <p:sp>
        <p:nvSpPr>
          <p:cNvPr id="3388" name="Google Shape;3388;p13"/>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LESSON 2</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sz="1400" b="0" i="0" u="none" strike="noStrike" cap="none">
                <a:solidFill>
                  <a:schemeClr val="dk1"/>
                </a:solidFill>
                <a:latin typeface="Optimistic" panose="020B0503020203020204" pitchFamily="34" charset="0"/>
                <a:cs typeface="Optimistic" panose="020B0503020203020204" pitchFamily="34" charset="0"/>
                <a:sym typeface="Arial"/>
              </a:rPr>
              <a:t>Options for teens to control their experience on Facebook, Messenger, Instagram and WhatsApp</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389" name="Google Shape;3389;p13"/>
          <p:cNvSpPr txBox="1">
            <a:spLocks noGrp="1"/>
          </p:cNvSpPr>
          <p:nvPr>
            <p:ph type="ctrTitle" idx="4294967295"/>
          </p:nvPr>
        </p:nvSpPr>
        <p:spPr>
          <a:xfrm>
            <a:off x="2232888" y="7725946"/>
            <a:ext cx="6077400" cy="1061829"/>
          </a:xfrm>
          <a:prstGeom prst="rect">
            <a:avLst/>
          </a:prstGeom>
          <a:noFill/>
          <a:ln>
            <a:noFill/>
          </a:ln>
        </p:spPr>
        <p:txBody>
          <a:bodyPr spcFirstLastPara="1" wrap="square" lIns="0" tIns="0" rIns="0" bIns="0" anchor="b" anchorCtr="0">
            <a:spAutoFit/>
          </a:bodyPr>
          <a:lstStyle/>
          <a:p>
            <a:pPr marL="0" marR="0" lvl="0" indent="0" algn="ctr" rtl="0">
              <a:lnSpc>
                <a:spcPct val="115000"/>
              </a:lnSpc>
              <a:spcBef>
                <a:spcPts val="0"/>
              </a:spcBef>
              <a:spcAft>
                <a:spcPts val="0"/>
              </a:spcAft>
              <a:buClr>
                <a:schemeClr val="dk1"/>
              </a:buClr>
              <a:buSzPts val="5600"/>
              <a:buFont typeface="Arial"/>
              <a:buNone/>
            </a:pPr>
            <a:r>
              <a:rPr lang="en" sz="2000">
                <a:solidFill>
                  <a:srgbClr val="1A7639"/>
                </a:solidFill>
                <a:latin typeface="Optimistic" panose="020B0503020203020204" pitchFamily="34" charset="0"/>
                <a:cs typeface="Optimistic" panose="020B0503020203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0"/>
                  </a:ext>
                </a:extLst>
              </a:rPr>
              <a:t>We block</a:t>
            </a:r>
            <a:r>
              <a:rPr lang="en" sz="2000" b="0" i="0" u="none" strike="noStrike" cap="none">
                <a:solidFill>
                  <a:schemeClr val="dk1"/>
                </a:solidFill>
                <a:latin typeface="Optimistic" panose="020B0503020203020204" pitchFamily="34" charset="0"/>
                <a:cs typeface="Optimistic" panose="020B0503020203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1"/>
                  </a:ext>
                </a:extLst>
              </a:rPr>
              <a:t> suspicious </a:t>
            </a:r>
            <a:r>
              <a:rPr lang="en" sz="2000" b="0" i="0" u="none" strike="noStrike" cap="none">
                <a:solidFill>
                  <a:schemeClr val="dk1"/>
                </a:solidFill>
                <a:latin typeface="Optimistic" panose="020B0503020203020204" pitchFamily="34" charset="0"/>
                <a:cs typeface="Optimistic" panose="020B0503020203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2"/>
                  </a:ext>
                </a:extLst>
              </a:rPr>
              <a:t>adults</a:t>
            </a:r>
            <a:r>
              <a:rPr lang="en" sz="2000" b="0" i="0" u="none" strike="noStrike" cap="none">
                <a:solidFill>
                  <a:schemeClr val="dk1"/>
                </a:solidFill>
                <a:latin typeface="Optimistic" panose="020B0503020203020204" pitchFamily="34" charset="0"/>
                <a:cs typeface="Optimistic" panose="020B0503020203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3"/>
                  </a:ext>
                </a:extLst>
              </a:rPr>
              <a:t> from sending direct messages (DMs) to teens if they don’t follow them</a:t>
            </a:r>
            <a:endParaRPr sz="2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390" name="Google Shape;3390;p13"/>
          <p:cNvSpPr txBox="1">
            <a:spLocks noGrp="1"/>
          </p:cNvSpPr>
          <p:nvPr>
            <p:ph type="ctrTitle" idx="4294967295"/>
          </p:nvPr>
        </p:nvSpPr>
        <p:spPr>
          <a:xfrm>
            <a:off x="10522863" y="8079889"/>
            <a:ext cx="5163600" cy="707886"/>
          </a:xfrm>
          <a:prstGeom prst="rect">
            <a:avLst/>
          </a:prstGeom>
          <a:noFill/>
          <a:ln>
            <a:noFill/>
          </a:ln>
        </p:spPr>
        <p:txBody>
          <a:bodyPr spcFirstLastPara="1" wrap="square" lIns="0" tIns="0" rIns="0" bIns="0" anchor="b" anchorCtr="0">
            <a:spAutoFit/>
          </a:bodyPr>
          <a:lstStyle/>
          <a:p>
            <a:pPr marL="0" marR="0" lvl="0" indent="0" algn="ctr" rtl="0">
              <a:lnSpc>
                <a:spcPct val="115000"/>
              </a:lnSpc>
              <a:spcBef>
                <a:spcPts val="0"/>
              </a:spcBef>
              <a:spcAft>
                <a:spcPts val="0"/>
              </a:spcAft>
              <a:buClr>
                <a:schemeClr val="dk1"/>
              </a:buClr>
              <a:buSzPts val="5600"/>
              <a:buFont typeface="Arial"/>
              <a:buNone/>
            </a:pPr>
            <a:r>
              <a:rPr lang="en" sz="2000" b="0" i="0" u="none" strike="noStrike" cap="none">
                <a:solidFill>
                  <a:schemeClr val="dk1"/>
                </a:solidFill>
                <a:latin typeface="Optimistic" panose="020B0503020203020204" pitchFamily="34" charset="0"/>
                <a:cs typeface="Optimistic" panose="020B0503020203020204" pitchFamily="34" charset="0"/>
                <a:sym typeface="Arial"/>
              </a:rPr>
              <a:t>Prompting teens to be more cautious about interactions in DMs</a:t>
            </a:r>
            <a:endParaRPr sz="20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3391" name="Google Shape;3391;p13"/>
          <p:cNvPicPr preferRelativeResize="0"/>
          <p:nvPr/>
        </p:nvPicPr>
        <p:blipFill rotWithShape="1">
          <a:blip r:embed="rId3">
            <a:alphaModFix/>
          </a:blip>
          <a:srcRect l="719" r="729" b="4589"/>
          <a:stretch/>
        </p:blipFill>
        <p:spPr>
          <a:xfrm>
            <a:off x="2412159" y="2469413"/>
            <a:ext cx="2375400" cy="4962600"/>
          </a:xfrm>
          <a:prstGeom prst="roundRect">
            <a:avLst>
              <a:gd name="adj" fmla="val 11723"/>
            </a:avLst>
          </a:prstGeom>
          <a:noFill/>
          <a:ln>
            <a:noFill/>
          </a:ln>
        </p:spPr>
      </p:pic>
      <p:pic>
        <p:nvPicPr>
          <p:cNvPr id="3392" name="Google Shape;3392;p13"/>
          <p:cNvPicPr preferRelativeResize="0"/>
          <p:nvPr/>
        </p:nvPicPr>
        <p:blipFill rotWithShape="1">
          <a:blip r:embed="rId4">
            <a:alphaModFix/>
          </a:blip>
          <a:srcRect l="719" r="729" b="4589"/>
          <a:stretch/>
        </p:blipFill>
        <p:spPr>
          <a:xfrm>
            <a:off x="5755755" y="2469520"/>
            <a:ext cx="2375400" cy="4962600"/>
          </a:xfrm>
          <a:prstGeom prst="roundRect">
            <a:avLst>
              <a:gd name="adj" fmla="val 11723"/>
            </a:avLst>
          </a:prstGeom>
          <a:noFill/>
          <a:ln>
            <a:noFill/>
          </a:ln>
        </p:spPr>
      </p:pic>
      <p:sp>
        <p:nvSpPr>
          <p:cNvPr id="3393" name="Google Shape;3393;p13"/>
          <p:cNvSpPr/>
          <p:nvPr/>
        </p:nvSpPr>
        <p:spPr>
          <a:xfrm>
            <a:off x="13509275" y="2439125"/>
            <a:ext cx="2364900" cy="661800"/>
          </a:xfrm>
          <a:prstGeom prst="rect">
            <a:avLst/>
          </a:prstGeom>
          <a:solidFill>
            <a:srgbClr val="90909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3394" name="Google Shape;3394;p13"/>
          <p:cNvPicPr preferRelativeResize="0"/>
          <p:nvPr/>
        </p:nvPicPr>
        <p:blipFill rotWithShape="1">
          <a:blip r:embed="rId5">
            <a:alphaModFix/>
          </a:blip>
          <a:srcRect l="719" t="496" r="729" b="4093"/>
          <a:stretch/>
        </p:blipFill>
        <p:spPr>
          <a:xfrm>
            <a:off x="13512126" y="2446702"/>
            <a:ext cx="2364900" cy="4940700"/>
          </a:xfrm>
          <a:prstGeom prst="rect">
            <a:avLst/>
          </a:prstGeom>
          <a:noFill/>
          <a:ln>
            <a:noFill/>
          </a:ln>
        </p:spPr>
      </p:pic>
      <p:sp>
        <p:nvSpPr>
          <p:cNvPr id="3395" name="Google Shape;3395;p13"/>
          <p:cNvSpPr/>
          <p:nvPr/>
        </p:nvSpPr>
        <p:spPr>
          <a:xfrm>
            <a:off x="10186350" y="2439125"/>
            <a:ext cx="2364900" cy="6618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3396" name="Google Shape;3396;p13"/>
          <p:cNvPicPr preferRelativeResize="0"/>
          <p:nvPr/>
        </p:nvPicPr>
        <p:blipFill rotWithShape="1">
          <a:blip r:embed="rId6">
            <a:alphaModFix/>
          </a:blip>
          <a:srcRect l="719" t="496" r="729" b="4093"/>
          <a:stretch/>
        </p:blipFill>
        <p:spPr>
          <a:xfrm>
            <a:off x="10183371" y="2446729"/>
            <a:ext cx="2364900" cy="4940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00"/>
        <p:cNvGrpSpPr/>
        <p:nvPr/>
      </p:nvGrpSpPr>
      <p:grpSpPr>
        <a:xfrm>
          <a:off x="0" y="0"/>
          <a:ext cx="0" cy="0"/>
          <a:chOff x="0" y="0"/>
          <a:chExt cx="0" cy="0"/>
        </a:xfrm>
      </p:grpSpPr>
      <p:sp>
        <p:nvSpPr>
          <p:cNvPr id="3401" name="Google Shape;3401;p12"/>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21</a:t>
            </a:fld>
            <a:endParaRPr>
              <a:latin typeface="Optimistic" panose="020B0503020203020204" pitchFamily="34" charset="0"/>
              <a:cs typeface="Optimistic" panose="020B0503020203020204" pitchFamily="34" charset="0"/>
            </a:endParaRPr>
          </a:p>
        </p:txBody>
      </p:sp>
      <p:sp>
        <p:nvSpPr>
          <p:cNvPr id="3402" name="Google Shape;3402;p12"/>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LESSON 2</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sz="1400" b="0" i="0" u="none" strike="noStrike" cap="none">
                <a:solidFill>
                  <a:schemeClr val="dk1"/>
                </a:solidFill>
                <a:latin typeface="Optimistic" panose="020B0503020203020204" pitchFamily="34" charset="0"/>
                <a:cs typeface="Optimistic" panose="020B0503020203020204" pitchFamily="34" charset="0"/>
                <a:sym typeface="Arial"/>
              </a:rPr>
              <a:t>Options for teens to control their experience on Facebook, Messenger, Instagram and WhatsApp</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403" name="Google Shape;3403;p12"/>
          <p:cNvSpPr txBox="1">
            <a:spLocks noGrp="1"/>
          </p:cNvSpPr>
          <p:nvPr>
            <p:ph type="ctrTitle" idx="4294967295"/>
          </p:nvPr>
        </p:nvSpPr>
        <p:spPr>
          <a:xfrm>
            <a:off x="699550" y="1132972"/>
            <a:ext cx="16830600" cy="893578"/>
          </a:xfrm>
          <a:prstGeom prst="rect">
            <a:avLst/>
          </a:prstGeom>
          <a:noFill/>
          <a:ln>
            <a:noFill/>
          </a:ln>
        </p:spPr>
        <p:txBody>
          <a:bodyPr spcFirstLastPara="1" wrap="square" lIns="0" tIns="0" rIns="0" bIns="0" anchor="b" anchorCtr="0">
            <a:spAutoFit/>
          </a:bodyPr>
          <a:lstStyle/>
          <a:p>
            <a:pPr marL="0" marR="0" lvl="0" indent="0" algn="l" rtl="0">
              <a:lnSpc>
                <a:spcPct val="115000"/>
              </a:lnSpc>
              <a:spcBef>
                <a:spcPts val="0"/>
              </a:spcBef>
              <a:spcAft>
                <a:spcPts val="2000"/>
              </a:spcAft>
              <a:buClr>
                <a:schemeClr val="dk1"/>
              </a:buClr>
              <a:buSzPts val="56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4"/>
                  </a:ext>
                </a:extLst>
              </a:rPr>
              <a:t>Control your teen’s experience on Instagram</a:t>
            </a:r>
            <a:endParaRPr sz="36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404" name="Google Shape;3404;p12"/>
          <p:cNvSpPr/>
          <p:nvPr/>
        </p:nvSpPr>
        <p:spPr>
          <a:xfrm>
            <a:off x="2617025" y="2716450"/>
            <a:ext cx="2847000" cy="53352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405" name="Google Shape;3405;p12"/>
          <p:cNvSpPr/>
          <p:nvPr/>
        </p:nvSpPr>
        <p:spPr>
          <a:xfrm>
            <a:off x="6019363" y="2716450"/>
            <a:ext cx="2847000" cy="53352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406" name="Google Shape;3406;p12"/>
          <p:cNvSpPr/>
          <p:nvPr/>
        </p:nvSpPr>
        <p:spPr>
          <a:xfrm>
            <a:off x="9421675" y="2716438"/>
            <a:ext cx="2847000" cy="53352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407" name="Google Shape;3407;p12"/>
          <p:cNvSpPr/>
          <p:nvPr/>
        </p:nvSpPr>
        <p:spPr>
          <a:xfrm>
            <a:off x="12824025" y="2716450"/>
            <a:ext cx="2847000" cy="53352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408" name="Google Shape;3408;p12"/>
          <p:cNvSpPr txBox="1"/>
          <p:nvPr/>
        </p:nvSpPr>
        <p:spPr>
          <a:xfrm>
            <a:off x="3046400" y="8438325"/>
            <a:ext cx="1988400" cy="3192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4000"/>
              </a:spcAft>
              <a:buClr>
                <a:srgbClr val="000000"/>
              </a:buClr>
              <a:buSzPts val="2000"/>
              <a:buFont typeface="Arial"/>
              <a:buNone/>
            </a:pPr>
            <a:r>
              <a:rPr lang="en" sz="2000" b="0" i="0" u="none" strike="noStrike" cap="none">
                <a:solidFill>
                  <a:srgbClr val="1C2B33"/>
                </a:solidFill>
                <a:latin typeface="Optimistic" panose="020B0503020203020204" pitchFamily="34" charset="0"/>
                <a:cs typeface="Optimistic" panose="020B0503020203020204" pitchFamily="34" charset="0"/>
                <a:sym typeface="Arial"/>
              </a:rPr>
              <a:t>Report</a:t>
            </a:r>
            <a:endParaRPr sz="2000" b="0" i="0" u="none" strike="noStrike" cap="none">
              <a:solidFill>
                <a:srgbClr val="1C2B33"/>
              </a:solidFill>
              <a:latin typeface="Optimistic" panose="020B0503020203020204" pitchFamily="34" charset="0"/>
              <a:cs typeface="Optimistic" panose="020B0503020203020204" pitchFamily="34" charset="0"/>
              <a:sym typeface="Arial"/>
            </a:endParaRPr>
          </a:p>
        </p:txBody>
      </p:sp>
      <p:sp>
        <p:nvSpPr>
          <p:cNvPr id="3409" name="Google Shape;3409;p12"/>
          <p:cNvSpPr txBox="1"/>
          <p:nvPr/>
        </p:nvSpPr>
        <p:spPr>
          <a:xfrm>
            <a:off x="6448700" y="8438325"/>
            <a:ext cx="1988400" cy="3192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4000"/>
              </a:spcAft>
              <a:buClr>
                <a:srgbClr val="000000"/>
              </a:buClr>
              <a:buSzPts val="2000"/>
              <a:buFont typeface="Arial"/>
              <a:buNone/>
            </a:pPr>
            <a:r>
              <a:rPr lang="en" sz="2000" b="0" i="0" u="none" strike="noStrike" cap="none">
                <a:solidFill>
                  <a:srgbClr val="1C2B33"/>
                </a:solidFill>
                <a:latin typeface="Optimistic" panose="020B0503020203020204" pitchFamily="34" charset="0"/>
                <a:cs typeface="Optimistic" panose="020B0503020203020204" pitchFamily="34" charset="0"/>
                <a:sym typeface="Arial"/>
              </a:rPr>
              <a:t>Block</a:t>
            </a:r>
            <a:endParaRPr sz="2000" b="0" i="0" u="none" strike="noStrike" cap="none">
              <a:solidFill>
                <a:srgbClr val="1C2B33"/>
              </a:solidFill>
              <a:latin typeface="Optimistic" panose="020B0503020203020204" pitchFamily="34" charset="0"/>
              <a:cs typeface="Optimistic" panose="020B0503020203020204" pitchFamily="34" charset="0"/>
              <a:sym typeface="Arial"/>
            </a:endParaRPr>
          </a:p>
        </p:txBody>
      </p:sp>
      <p:sp>
        <p:nvSpPr>
          <p:cNvPr id="3410" name="Google Shape;3410;p12"/>
          <p:cNvSpPr txBox="1"/>
          <p:nvPr/>
        </p:nvSpPr>
        <p:spPr>
          <a:xfrm>
            <a:off x="9851000" y="8438325"/>
            <a:ext cx="1988400" cy="3192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4000"/>
              </a:spcAft>
              <a:buClr>
                <a:srgbClr val="000000"/>
              </a:buClr>
              <a:buSzPts val="2000"/>
              <a:buFont typeface="Arial"/>
              <a:buNone/>
            </a:pPr>
            <a:r>
              <a:rPr lang="en" sz="2000" b="0" i="0" u="none" strike="noStrike" cap="none">
                <a:solidFill>
                  <a:srgbClr val="1C2B33"/>
                </a:solidFill>
                <a:latin typeface="Optimistic" panose="020B0503020203020204" pitchFamily="34" charset="0"/>
                <a:cs typeface="Optimistic" panose="020B0503020203020204" pitchFamily="34" charset="0"/>
                <a:sym typeface="Arial"/>
              </a:rPr>
              <a:t>Mute</a:t>
            </a:r>
            <a:endParaRPr sz="2000" b="0" i="0" u="none" strike="noStrike" cap="none">
              <a:solidFill>
                <a:srgbClr val="1C2B33"/>
              </a:solidFill>
              <a:latin typeface="Optimistic" panose="020B0503020203020204" pitchFamily="34" charset="0"/>
              <a:cs typeface="Optimistic" panose="020B0503020203020204" pitchFamily="34" charset="0"/>
              <a:sym typeface="Arial"/>
            </a:endParaRPr>
          </a:p>
        </p:txBody>
      </p:sp>
      <p:sp>
        <p:nvSpPr>
          <p:cNvPr id="3411" name="Google Shape;3411;p12"/>
          <p:cNvSpPr txBox="1"/>
          <p:nvPr/>
        </p:nvSpPr>
        <p:spPr>
          <a:xfrm>
            <a:off x="13253300" y="8438325"/>
            <a:ext cx="1988400" cy="3192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4000"/>
              </a:spcAft>
              <a:buClr>
                <a:srgbClr val="000000"/>
              </a:buClr>
              <a:buSzPts val="2000"/>
              <a:buFont typeface="Arial"/>
              <a:buNone/>
            </a:pPr>
            <a:r>
              <a:rPr lang="en" sz="2000" b="0" i="0" u="none" strike="noStrike" cap="none">
                <a:solidFill>
                  <a:srgbClr val="1C2B33"/>
                </a:solidFill>
                <a:latin typeface="Optimistic" panose="020B0503020203020204" pitchFamily="34" charset="0"/>
                <a:cs typeface="Optimistic" panose="020B0503020203020204" pitchFamily="34" charset="0"/>
                <a:sym typeface="Arial"/>
              </a:rPr>
              <a:t>Restrict</a:t>
            </a:r>
            <a:endParaRPr sz="2000" b="0" i="0" u="none" strike="noStrike" cap="none">
              <a:solidFill>
                <a:srgbClr val="1C2B33"/>
              </a:solidFill>
              <a:latin typeface="Optimistic" panose="020B0503020203020204" pitchFamily="34" charset="0"/>
              <a:cs typeface="Optimistic" panose="020B0503020203020204" pitchFamily="34" charset="0"/>
              <a:sym typeface="Arial"/>
            </a:endParaRPr>
          </a:p>
        </p:txBody>
      </p:sp>
      <p:pic>
        <p:nvPicPr>
          <p:cNvPr id="3412" name="Google Shape;3412;p12"/>
          <p:cNvPicPr preferRelativeResize="0"/>
          <p:nvPr/>
        </p:nvPicPr>
        <p:blipFill rotWithShape="1">
          <a:blip r:embed="rId3">
            <a:alphaModFix/>
          </a:blip>
          <a:srcRect/>
          <a:stretch/>
        </p:blipFill>
        <p:spPr>
          <a:xfrm>
            <a:off x="2773275" y="3217987"/>
            <a:ext cx="2534450" cy="4447350"/>
          </a:xfrm>
          <a:prstGeom prst="rect">
            <a:avLst/>
          </a:prstGeom>
          <a:noFill/>
          <a:ln>
            <a:noFill/>
          </a:ln>
        </p:spPr>
      </p:pic>
      <p:pic>
        <p:nvPicPr>
          <p:cNvPr id="3413" name="Google Shape;3413;p12"/>
          <p:cNvPicPr preferRelativeResize="0"/>
          <p:nvPr/>
        </p:nvPicPr>
        <p:blipFill rotWithShape="1">
          <a:blip r:embed="rId4">
            <a:alphaModFix/>
          </a:blip>
          <a:srcRect/>
          <a:stretch/>
        </p:blipFill>
        <p:spPr>
          <a:xfrm>
            <a:off x="9561010" y="3188164"/>
            <a:ext cx="2568447" cy="4506990"/>
          </a:xfrm>
          <a:prstGeom prst="rect">
            <a:avLst/>
          </a:prstGeom>
          <a:noFill/>
          <a:ln>
            <a:noFill/>
          </a:ln>
        </p:spPr>
      </p:pic>
      <p:pic>
        <p:nvPicPr>
          <p:cNvPr id="3414" name="Google Shape;3414;p12"/>
          <p:cNvPicPr preferRelativeResize="0"/>
          <p:nvPr/>
        </p:nvPicPr>
        <p:blipFill rotWithShape="1">
          <a:blip r:embed="rId5">
            <a:alphaModFix/>
          </a:blip>
          <a:srcRect/>
          <a:stretch/>
        </p:blipFill>
        <p:spPr>
          <a:xfrm>
            <a:off x="6175666" y="3188164"/>
            <a:ext cx="2534466" cy="4506991"/>
          </a:xfrm>
          <a:prstGeom prst="rect">
            <a:avLst/>
          </a:prstGeom>
          <a:noFill/>
          <a:ln>
            <a:noFill/>
          </a:ln>
        </p:spPr>
      </p:pic>
      <p:pic>
        <p:nvPicPr>
          <p:cNvPr id="3415" name="Google Shape;3415;p12"/>
          <p:cNvPicPr preferRelativeResize="0"/>
          <p:nvPr/>
        </p:nvPicPr>
        <p:blipFill rotWithShape="1">
          <a:blip r:embed="rId6">
            <a:alphaModFix/>
          </a:blip>
          <a:srcRect b="1710"/>
          <a:stretch/>
        </p:blipFill>
        <p:spPr>
          <a:xfrm>
            <a:off x="12963300" y="3188175"/>
            <a:ext cx="2568449" cy="443005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19"/>
        <p:cNvGrpSpPr/>
        <p:nvPr/>
      </p:nvGrpSpPr>
      <p:grpSpPr>
        <a:xfrm>
          <a:off x="0" y="0"/>
          <a:ext cx="0" cy="0"/>
          <a:chOff x="0" y="0"/>
          <a:chExt cx="0" cy="0"/>
        </a:xfrm>
      </p:grpSpPr>
      <p:sp>
        <p:nvSpPr>
          <p:cNvPr id="3420" name="Google Shape;3420;p15"/>
          <p:cNvSpPr/>
          <p:nvPr/>
        </p:nvSpPr>
        <p:spPr>
          <a:xfrm>
            <a:off x="8346550" y="2140200"/>
            <a:ext cx="2817000" cy="6006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421" name="Google Shape;3421;p15"/>
          <p:cNvSpPr/>
          <p:nvPr/>
        </p:nvSpPr>
        <p:spPr>
          <a:xfrm>
            <a:off x="11550775" y="2140200"/>
            <a:ext cx="2817000" cy="6006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422" name="Google Shape;3422;p15"/>
          <p:cNvSpPr/>
          <p:nvPr/>
        </p:nvSpPr>
        <p:spPr>
          <a:xfrm>
            <a:off x="14755000" y="2140200"/>
            <a:ext cx="2817000" cy="6006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423" name="Google Shape;3423;p15"/>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22</a:t>
            </a:fld>
            <a:endParaRPr>
              <a:latin typeface="Optimistic" panose="020B0503020203020204" pitchFamily="34" charset="0"/>
              <a:cs typeface="Optimistic" panose="020B0503020203020204" pitchFamily="34" charset="0"/>
            </a:endParaRPr>
          </a:p>
        </p:txBody>
      </p:sp>
      <p:sp>
        <p:nvSpPr>
          <p:cNvPr id="3424" name="Google Shape;3424;p15"/>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LESSON 2</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sz="1400" b="0" i="0" u="none" strike="noStrike" cap="none">
                <a:solidFill>
                  <a:schemeClr val="dk1"/>
                </a:solidFill>
                <a:latin typeface="Optimistic" panose="020B0503020203020204" pitchFamily="34" charset="0"/>
                <a:cs typeface="Optimistic" panose="020B0503020203020204" pitchFamily="34" charset="0"/>
                <a:sym typeface="Arial"/>
              </a:rPr>
              <a:t>Options for teens to control their experience on Facebook, Messenger, Instagram and WhatsApp</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425" name="Google Shape;3425;p15"/>
          <p:cNvSpPr txBox="1"/>
          <p:nvPr/>
        </p:nvSpPr>
        <p:spPr>
          <a:xfrm>
            <a:off x="699550" y="4075800"/>
            <a:ext cx="5730000" cy="21354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chemeClr val="accent5"/>
              </a:buClr>
              <a:buSzPts val="22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rPr>
              <a:t>Tags and mentions</a:t>
            </a:r>
            <a:endParaRPr sz="36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15000"/>
              </a:lnSpc>
              <a:spcBef>
                <a:spcPts val="2000"/>
              </a:spcBef>
              <a:spcAft>
                <a:spcPts val="2000"/>
              </a:spcAft>
              <a:buClr>
                <a:schemeClr val="accent5"/>
              </a:buClr>
              <a:buSzPts val="2200"/>
              <a:buFont typeface="Arial"/>
              <a:buNone/>
            </a:pPr>
            <a:r>
              <a:rPr lang="en" sz="2000" b="0" i="0" u="none" strike="noStrike" cap="none">
                <a:solidFill>
                  <a:schemeClr val="dk1"/>
                </a:solidFill>
                <a:latin typeface="Optimistic" panose="020B0503020203020204" pitchFamily="34" charset="0"/>
                <a:cs typeface="Optimistic" panose="020B0503020203020204" pitchFamily="34" charset="0"/>
                <a:sym typeface="Arial"/>
              </a:rPr>
              <a:t>Switching off the ability for people to tag </a:t>
            </a:r>
            <a:br>
              <a:rPr lang="en" sz="2000" b="0" i="0" u="none" strike="noStrike" cap="none">
                <a:solidFill>
                  <a:schemeClr val="dk1"/>
                </a:solidFill>
                <a:latin typeface="Optimistic" panose="020B0503020203020204" pitchFamily="34" charset="0"/>
                <a:cs typeface="Optimistic" panose="020B0503020203020204" pitchFamily="34" charset="0"/>
                <a:sym typeface="Arial"/>
              </a:rPr>
            </a:br>
            <a:r>
              <a:rPr lang="en" sz="2000" b="0" i="0" u="none" strike="noStrike" cap="none">
                <a:solidFill>
                  <a:schemeClr val="dk1"/>
                </a:solidFill>
                <a:latin typeface="Optimistic" panose="020B0503020203020204" pitchFamily="34" charset="0"/>
                <a:cs typeface="Optimistic" panose="020B0503020203020204" pitchFamily="34" charset="0"/>
                <a:sym typeface="Arial"/>
              </a:rPr>
              <a:t>or mention teens if they don’t follow them</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3426" name="Google Shape;3426;p15"/>
          <p:cNvPicPr preferRelativeResize="0"/>
          <p:nvPr/>
        </p:nvPicPr>
        <p:blipFill rotWithShape="1">
          <a:blip r:embed="rId3">
            <a:alphaModFix/>
          </a:blip>
          <a:srcRect l="719" r="719" b="2629"/>
          <a:stretch/>
        </p:blipFill>
        <p:spPr>
          <a:xfrm>
            <a:off x="8500650" y="2393925"/>
            <a:ext cx="2517600" cy="5390100"/>
          </a:xfrm>
          <a:prstGeom prst="roundRect">
            <a:avLst>
              <a:gd name="adj" fmla="val 11744"/>
            </a:avLst>
          </a:prstGeom>
          <a:noFill/>
          <a:ln>
            <a:noFill/>
          </a:ln>
        </p:spPr>
      </p:pic>
      <p:pic>
        <p:nvPicPr>
          <p:cNvPr id="3427" name="Google Shape;3427;p15"/>
          <p:cNvPicPr preferRelativeResize="0"/>
          <p:nvPr/>
        </p:nvPicPr>
        <p:blipFill rotWithShape="1">
          <a:blip r:embed="rId4">
            <a:alphaModFix/>
          </a:blip>
          <a:srcRect l="767" r="777" b="2629"/>
          <a:stretch/>
        </p:blipFill>
        <p:spPr>
          <a:xfrm>
            <a:off x="11700475" y="2402444"/>
            <a:ext cx="2517600" cy="5373000"/>
          </a:xfrm>
          <a:prstGeom prst="roundRect">
            <a:avLst>
              <a:gd name="adj" fmla="val 11744"/>
            </a:avLst>
          </a:prstGeom>
          <a:noFill/>
          <a:ln>
            <a:noFill/>
          </a:ln>
        </p:spPr>
      </p:pic>
      <p:pic>
        <p:nvPicPr>
          <p:cNvPr id="3428" name="Google Shape;3428;p15"/>
          <p:cNvPicPr preferRelativeResize="0"/>
          <p:nvPr/>
        </p:nvPicPr>
        <p:blipFill rotWithShape="1">
          <a:blip r:embed="rId5">
            <a:alphaModFix/>
          </a:blip>
          <a:srcRect l="738" r="748" b="2629"/>
          <a:stretch/>
        </p:blipFill>
        <p:spPr>
          <a:xfrm>
            <a:off x="14904700" y="2402444"/>
            <a:ext cx="2517600" cy="5373000"/>
          </a:xfrm>
          <a:prstGeom prst="roundRect">
            <a:avLst>
              <a:gd name="adj" fmla="val 11744"/>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32"/>
        <p:cNvGrpSpPr/>
        <p:nvPr/>
      </p:nvGrpSpPr>
      <p:grpSpPr>
        <a:xfrm>
          <a:off x="0" y="0"/>
          <a:ext cx="0" cy="0"/>
          <a:chOff x="0" y="0"/>
          <a:chExt cx="0" cy="0"/>
        </a:xfrm>
      </p:grpSpPr>
      <p:sp>
        <p:nvSpPr>
          <p:cNvPr id="3433" name="Google Shape;3433;p16"/>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23</a:t>
            </a:fld>
            <a:endParaRPr>
              <a:latin typeface="Optimistic" panose="020B0503020203020204" pitchFamily="34" charset="0"/>
              <a:cs typeface="Optimistic" panose="020B0503020203020204" pitchFamily="34" charset="0"/>
            </a:endParaRPr>
          </a:p>
        </p:txBody>
      </p:sp>
      <p:sp>
        <p:nvSpPr>
          <p:cNvPr id="3434" name="Google Shape;3434;p16"/>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LESSON 2</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sz="1400" b="0" i="0" u="none" strike="noStrike" cap="none">
                <a:solidFill>
                  <a:schemeClr val="dk1"/>
                </a:solidFill>
                <a:latin typeface="Optimistic" panose="020B0503020203020204" pitchFamily="34" charset="0"/>
                <a:cs typeface="Optimistic" panose="020B0503020203020204" pitchFamily="34" charset="0"/>
                <a:sym typeface="Arial"/>
              </a:rPr>
              <a:t>Options for teens to control their experience on Facebook, Messenger, Instagram and WhatsApp</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435" name="Google Shape;3435;p16"/>
          <p:cNvSpPr txBox="1">
            <a:spLocks noGrp="1"/>
          </p:cNvSpPr>
          <p:nvPr>
            <p:ph type="ctrTitle" idx="4294967295"/>
          </p:nvPr>
        </p:nvSpPr>
        <p:spPr>
          <a:xfrm>
            <a:off x="2432713" y="8173764"/>
            <a:ext cx="4053000" cy="707886"/>
          </a:xfrm>
          <a:prstGeom prst="rect">
            <a:avLst/>
          </a:prstGeom>
          <a:noFill/>
          <a:ln>
            <a:noFill/>
          </a:ln>
        </p:spPr>
        <p:txBody>
          <a:bodyPr spcFirstLastPara="1" wrap="square" lIns="0" tIns="0" rIns="0" bIns="0" anchor="b" anchorCtr="0">
            <a:spAutoFit/>
          </a:bodyPr>
          <a:lstStyle/>
          <a:p>
            <a:pPr marL="0" marR="0" lvl="0" indent="0" algn="ctr" rtl="0">
              <a:lnSpc>
                <a:spcPct val="115000"/>
              </a:lnSpc>
              <a:spcBef>
                <a:spcPts val="0"/>
              </a:spcBef>
              <a:spcAft>
                <a:spcPts val="0"/>
              </a:spcAft>
              <a:buClr>
                <a:schemeClr val="dk1"/>
              </a:buClr>
              <a:buSzPts val="5600"/>
              <a:buFont typeface="Arial"/>
              <a:buNone/>
            </a:pPr>
            <a:r>
              <a:rPr lang="en" sz="2000" b="0" i="0" u="none" strike="noStrike" cap="none">
                <a:solidFill>
                  <a:schemeClr val="dk1"/>
                </a:solidFill>
                <a:latin typeface="Optimistic" panose="020B0503020203020204" pitchFamily="34" charset="0"/>
                <a:cs typeface="Optimistic" panose="020B0503020203020204" pitchFamily="34" charset="0"/>
                <a:sym typeface="Arial"/>
              </a:rPr>
              <a:t>Limiting unknown adult </a:t>
            </a:r>
            <a:br>
              <a:rPr lang="en" sz="2000" b="0" i="0" u="none" strike="noStrike" cap="none">
                <a:solidFill>
                  <a:schemeClr val="dk1"/>
                </a:solidFill>
                <a:latin typeface="Optimistic" panose="020B0503020203020204" pitchFamily="34" charset="0"/>
                <a:cs typeface="Optimistic" panose="020B0503020203020204" pitchFamily="34" charset="0"/>
                <a:sym typeface="Arial"/>
              </a:rPr>
            </a:br>
            <a:r>
              <a:rPr lang="en" sz="2000" b="0" i="0" u="none" strike="noStrike" cap="none">
                <a:solidFill>
                  <a:schemeClr val="dk1"/>
                </a:solidFill>
                <a:latin typeface="Optimistic" panose="020B0503020203020204" pitchFamily="34" charset="0"/>
                <a:cs typeface="Optimistic" panose="020B0503020203020204" pitchFamily="34" charset="0"/>
                <a:sym typeface="Arial"/>
              </a:rPr>
              <a:t>to minor connections</a:t>
            </a:r>
            <a:endParaRPr sz="2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436" name="Google Shape;3436;p16"/>
          <p:cNvSpPr txBox="1">
            <a:spLocks noGrp="1"/>
          </p:cNvSpPr>
          <p:nvPr>
            <p:ph type="ctrTitle" idx="4294967295"/>
          </p:nvPr>
        </p:nvSpPr>
        <p:spPr>
          <a:xfrm>
            <a:off x="7580463" y="8173764"/>
            <a:ext cx="2816400" cy="707886"/>
          </a:xfrm>
          <a:prstGeom prst="rect">
            <a:avLst/>
          </a:prstGeom>
          <a:noFill/>
          <a:ln>
            <a:noFill/>
          </a:ln>
        </p:spPr>
        <p:txBody>
          <a:bodyPr spcFirstLastPara="1" wrap="square" lIns="0" tIns="0" rIns="0" bIns="0" anchor="b" anchorCtr="0">
            <a:spAutoFit/>
          </a:bodyPr>
          <a:lstStyle/>
          <a:p>
            <a:pPr marL="0" marR="0" lvl="0" indent="0" algn="ctr" rtl="0">
              <a:lnSpc>
                <a:spcPct val="115000"/>
              </a:lnSpc>
              <a:spcBef>
                <a:spcPts val="0"/>
              </a:spcBef>
              <a:spcAft>
                <a:spcPts val="0"/>
              </a:spcAft>
              <a:buClr>
                <a:schemeClr val="dk1"/>
              </a:buClr>
              <a:buSzPts val="5600"/>
              <a:buFont typeface="Arial"/>
              <a:buNone/>
            </a:pPr>
            <a:r>
              <a:rPr lang="en" sz="2000" b="0" i="0" u="none" strike="noStrike" cap="none">
                <a:solidFill>
                  <a:schemeClr val="dk1"/>
                </a:solidFill>
                <a:latin typeface="Optimistic" panose="020B0503020203020204" pitchFamily="34" charset="0"/>
                <a:cs typeface="Optimistic" panose="020B0503020203020204" pitchFamily="34" charset="0"/>
                <a:sym typeface="Arial"/>
              </a:rPr>
              <a:t>Tools to block </a:t>
            </a:r>
            <a:br>
              <a:rPr lang="en" sz="2000" b="0" i="0" u="none" strike="noStrike" cap="none">
                <a:solidFill>
                  <a:schemeClr val="dk1"/>
                </a:solidFill>
                <a:latin typeface="Optimistic" panose="020B0503020203020204" pitchFamily="34" charset="0"/>
                <a:cs typeface="Optimistic" panose="020B0503020203020204" pitchFamily="34" charset="0"/>
                <a:sym typeface="Arial"/>
              </a:rPr>
            </a:br>
            <a:r>
              <a:rPr lang="en" sz="2000" b="0" i="0" u="none" strike="noStrike" cap="none">
                <a:solidFill>
                  <a:schemeClr val="dk1"/>
                </a:solidFill>
                <a:latin typeface="Optimistic" panose="020B0503020203020204" pitchFamily="34" charset="0"/>
                <a:cs typeface="Optimistic" panose="020B0503020203020204" pitchFamily="34" charset="0"/>
                <a:sym typeface="Arial"/>
              </a:rPr>
              <a:t>and report</a:t>
            </a:r>
            <a:endParaRPr sz="2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437" name="Google Shape;3437;p16"/>
          <p:cNvSpPr txBox="1">
            <a:spLocks noGrp="1"/>
          </p:cNvSpPr>
          <p:nvPr>
            <p:ph type="ctrTitle" idx="4294967295"/>
          </p:nvPr>
        </p:nvSpPr>
        <p:spPr>
          <a:xfrm>
            <a:off x="11929025" y="8173764"/>
            <a:ext cx="3178200" cy="707886"/>
          </a:xfrm>
          <a:prstGeom prst="rect">
            <a:avLst/>
          </a:prstGeom>
          <a:noFill/>
          <a:ln>
            <a:noFill/>
          </a:ln>
        </p:spPr>
        <p:txBody>
          <a:bodyPr spcFirstLastPara="1" wrap="square" lIns="0" tIns="0" rIns="0" bIns="0" anchor="b" anchorCtr="0">
            <a:spAutoFit/>
          </a:bodyPr>
          <a:lstStyle/>
          <a:p>
            <a:pPr marL="0" marR="0" lvl="0" indent="0" algn="ctr" rtl="0">
              <a:lnSpc>
                <a:spcPct val="115000"/>
              </a:lnSpc>
              <a:spcBef>
                <a:spcPts val="0"/>
              </a:spcBef>
              <a:spcAft>
                <a:spcPts val="0"/>
              </a:spcAft>
              <a:buClr>
                <a:schemeClr val="dk1"/>
              </a:buClr>
              <a:buSzPts val="5600"/>
              <a:buFont typeface="Arial"/>
              <a:buNone/>
            </a:pPr>
            <a:r>
              <a:rPr lang="en" sz="2000" b="0" i="0" u="none" strike="noStrike" cap="none">
                <a:solidFill>
                  <a:schemeClr val="dk1"/>
                </a:solidFill>
                <a:latin typeface="Optimistic" panose="020B0503020203020204" pitchFamily="34" charset="0"/>
                <a:cs typeface="Optimistic" panose="020B0503020203020204" pitchFamily="34" charset="0"/>
                <a:sym typeface="Arial"/>
              </a:rPr>
              <a:t>Acting on user reports and messaging behaviour</a:t>
            </a:r>
            <a:endParaRPr sz="2000" b="0" i="0" u="none" strike="noStrike" cap="none">
              <a:solidFill>
                <a:schemeClr val="dk1"/>
              </a:solidFill>
              <a:latin typeface="Optimistic" panose="020B0503020203020204" pitchFamily="34" charset="0"/>
              <a:cs typeface="Optimistic" panose="020B0503020203020204" pitchFamily="34" charset="0"/>
              <a:sym typeface="Arial"/>
            </a:endParaRPr>
          </a:p>
        </p:txBody>
      </p:sp>
      <p:grpSp>
        <p:nvGrpSpPr>
          <p:cNvPr id="3438" name="Google Shape;3438;p16"/>
          <p:cNvGrpSpPr/>
          <p:nvPr/>
        </p:nvGrpSpPr>
        <p:grpSpPr>
          <a:xfrm>
            <a:off x="3135888" y="2162328"/>
            <a:ext cx="2646665" cy="5603249"/>
            <a:chOff x="3388900" y="2904250"/>
            <a:chExt cx="2505600" cy="5304600"/>
          </a:xfrm>
        </p:grpSpPr>
        <p:sp>
          <p:nvSpPr>
            <p:cNvPr id="3439" name="Google Shape;3439;p16"/>
            <p:cNvSpPr/>
            <p:nvPr/>
          </p:nvSpPr>
          <p:spPr>
            <a:xfrm>
              <a:off x="3388900" y="2904250"/>
              <a:ext cx="2505600" cy="5304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3440" name="Google Shape;3440;p16"/>
            <p:cNvPicPr preferRelativeResize="0"/>
            <p:nvPr/>
          </p:nvPicPr>
          <p:blipFill rotWithShape="1">
            <a:blip r:embed="rId3">
              <a:alphaModFix/>
            </a:blip>
            <a:srcRect l="216" t="244" r="1241" b="1927"/>
            <a:stretch/>
          </p:blipFill>
          <p:spPr>
            <a:xfrm>
              <a:off x="3525975" y="3203075"/>
              <a:ext cx="2231700" cy="4780800"/>
            </a:xfrm>
            <a:prstGeom prst="roundRect">
              <a:avLst>
                <a:gd name="adj" fmla="val 11723"/>
              </a:avLst>
            </a:prstGeom>
            <a:noFill/>
            <a:ln>
              <a:noFill/>
            </a:ln>
          </p:spPr>
        </p:pic>
      </p:grpSp>
      <p:grpSp>
        <p:nvGrpSpPr>
          <p:cNvPr id="3441" name="Google Shape;3441;p16"/>
          <p:cNvGrpSpPr/>
          <p:nvPr/>
        </p:nvGrpSpPr>
        <p:grpSpPr>
          <a:xfrm>
            <a:off x="12194809" y="2162249"/>
            <a:ext cx="2646665" cy="5603249"/>
            <a:chOff x="11964988" y="2904175"/>
            <a:chExt cx="2505600" cy="5304600"/>
          </a:xfrm>
        </p:grpSpPr>
        <p:sp>
          <p:nvSpPr>
            <p:cNvPr id="3442" name="Google Shape;3442;p16"/>
            <p:cNvSpPr/>
            <p:nvPr/>
          </p:nvSpPr>
          <p:spPr>
            <a:xfrm>
              <a:off x="11964988" y="2904175"/>
              <a:ext cx="2505600" cy="5304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3443" name="Google Shape;3443;p16"/>
            <p:cNvPicPr preferRelativeResize="0"/>
            <p:nvPr/>
          </p:nvPicPr>
          <p:blipFill rotWithShape="1">
            <a:blip r:embed="rId4">
              <a:alphaModFix/>
            </a:blip>
            <a:srcRect l="729" t="240" r="729" b="3689"/>
            <a:stretch/>
          </p:blipFill>
          <p:spPr>
            <a:xfrm>
              <a:off x="12101975" y="3201165"/>
              <a:ext cx="2231700" cy="4695000"/>
            </a:xfrm>
            <a:prstGeom prst="roundRect">
              <a:avLst>
                <a:gd name="adj" fmla="val 11723"/>
              </a:avLst>
            </a:prstGeom>
            <a:noFill/>
            <a:ln>
              <a:noFill/>
            </a:ln>
          </p:spPr>
        </p:pic>
      </p:grpSp>
      <p:grpSp>
        <p:nvGrpSpPr>
          <p:cNvPr id="3444" name="Google Shape;3444;p16"/>
          <p:cNvGrpSpPr/>
          <p:nvPr/>
        </p:nvGrpSpPr>
        <p:grpSpPr>
          <a:xfrm>
            <a:off x="7727597" y="2162249"/>
            <a:ext cx="2646665" cy="5603249"/>
            <a:chOff x="7735875" y="2904175"/>
            <a:chExt cx="2505600" cy="5304600"/>
          </a:xfrm>
        </p:grpSpPr>
        <p:sp>
          <p:nvSpPr>
            <p:cNvPr id="3445" name="Google Shape;3445;p16"/>
            <p:cNvSpPr/>
            <p:nvPr/>
          </p:nvSpPr>
          <p:spPr>
            <a:xfrm>
              <a:off x="7735875" y="2904175"/>
              <a:ext cx="2505600" cy="5304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446" name="Google Shape;3446;p16"/>
            <p:cNvSpPr/>
            <p:nvPr/>
          </p:nvSpPr>
          <p:spPr>
            <a:xfrm>
              <a:off x="7872875" y="3201175"/>
              <a:ext cx="2217600" cy="408900"/>
            </a:xfrm>
            <a:prstGeom prst="rect">
              <a:avLst/>
            </a:prstGeom>
            <a:solidFill>
              <a:srgbClr val="201F1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3447" name="Google Shape;3447;p16"/>
            <p:cNvPicPr preferRelativeResize="0"/>
            <p:nvPr/>
          </p:nvPicPr>
          <p:blipFill rotWithShape="1">
            <a:blip r:embed="rId5">
              <a:alphaModFix/>
            </a:blip>
            <a:srcRect l="729" t="480" r="729" b="3448"/>
            <a:stretch/>
          </p:blipFill>
          <p:spPr>
            <a:xfrm>
              <a:off x="7872875" y="3201165"/>
              <a:ext cx="2231700" cy="4695000"/>
            </a:xfrm>
            <a:prstGeom prst="roundRect">
              <a:avLst>
                <a:gd name="adj" fmla="val 11723"/>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51"/>
        <p:cNvGrpSpPr/>
        <p:nvPr/>
      </p:nvGrpSpPr>
      <p:grpSpPr>
        <a:xfrm>
          <a:off x="0" y="0"/>
          <a:ext cx="0" cy="0"/>
          <a:chOff x="0" y="0"/>
          <a:chExt cx="0" cy="0"/>
        </a:xfrm>
      </p:grpSpPr>
      <p:sp>
        <p:nvSpPr>
          <p:cNvPr id="3452" name="Google Shape;3452;p17"/>
          <p:cNvSpPr/>
          <p:nvPr/>
        </p:nvSpPr>
        <p:spPr>
          <a:xfrm>
            <a:off x="9750776" y="2043151"/>
            <a:ext cx="2929200" cy="62007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453" name="Google Shape;3453;p17"/>
          <p:cNvSpPr/>
          <p:nvPr/>
        </p:nvSpPr>
        <p:spPr>
          <a:xfrm>
            <a:off x="13467701" y="2043151"/>
            <a:ext cx="2929200" cy="62007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454" name="Google Shape;3454;p17"/>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24</a:t>
            </a:fld>
            <a:endParaRPr>
              <a:latin typeface="Optimistic" panose="020B0503020203020204" pitchFamily="34" charset="0"/>
              <a:cs typeface="Optimistic" panose="020B0503020203020204" pitchFamily="34" charset="0"/>
            </a:endParaRPr>
          </a:p>
        </p:txBody>
      </p:sp>
      <p:sp>
        <p:nvSpPr>
          <p:cNvPr id="3455" name="Google Shape;3455;p17"/>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LESSON 2</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sz="1400" b="0" i="0" u="none" strike="noStrike" cap="none">
                <a:solidFill>
                  <a:schemeClr val="dk1"/>
                </a:solidFill>
                <a:latin typeface="Optimistic" panose="020B0503020203020204" pitchFamily="34" charset="0"/>
                <a:cs typeface="Optimistic" panose="020B0503020203020204" pitchFamily="34" charset="0"/>
                <a:sym typeface="Arial"/>
              </a:rPr>
              <a:t>Options for teens to control their experience on Facebook, Messenger, Instagram and WhatsApp</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456" name="Google Shape;3456;p17"/>
          <p:cNvSpPr txBox="1"/>
          <p:nvPr/>
        </p:nvSpPr>
        <p:spPr>
          <a:xfrm>
            <a:off x="700875" y="3811713"/>
            <a:ext cx="5730000" cy="1641475"/>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2000"/>
              </a:spcAft>
              <a:buClr>
                <a:schemeClr val="accent5"/>
              </a:buClr>
              <a:buSzPts val="22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rPr>
              <a:t>Reduce harm through in-app education</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457" name="Google Shape;3457;p17"/>
          <p:cNvSpPr txBox="1"/>
          <p:nvPr/>
        </p:nvSpPr>
        <p:spPr>
          <a:xfrm>
            <a:off x="1674325" y="5274663"/>
            <a:ext cx="5730000" cy="1856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2000"/>
              </a:spcAft>
              <a:buClr>
                <a:schemeClr val="accent5"/>
              </a:buClr>
              <a:buSzPts val="2200"/>
              <a:buFont typeface="Arial"/>
              <a:buNone/>
            </a:pPr>
            <a:r>
              <a:rPr lang="en" sz="2000" b="0" i="0" u="none" strike="noStrike" cap="none">
                <a:solidFill>
                  <a:schemeClr val="dk1"/>
                </a:solidFill>
                <a:latin typeface="Optimistic" panose="020B0503020203020204" pitchFamily="34" charset="0"/>
                <a:cs typeface="Optimistic" panose="020B0503020203020204" pitchFamily="34" charset="0"/>
                <a:sym typeface="Arial"/>
              </a:rPr>
              <a:t>Safety Notices alert teens of suspicious activity and prompt them to block, report, ignore or restrict when something doesn’t seem right.</a:t>
            </a: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nvGrpSpPr>
          <p:cNvPr id="3458" name="Google Shape;3458;p17"/>
          <p:cNvGrpSpPr/>
          <p:nvPr/>
        </p:nvGrpSpPr>
        <p:grpSpPr>
          <a:xfrm>
            <a:off x="699534" y="5592398"/>
            <a:ext cx="704692" cy="565137"/>
            <a:chOff x="14105566" y="7674250"/>
            <a:chExt cx="708660" cy="568320"/>
          </a:xfrm>
        </p:grpSpPr>
        <p:sp>
          <p:nvSpPr>
            <p:cNvPr id="3459" name="Google Shape;3459;p17"/>
            <p:cNvSpPr/>
            <p:nvPr/>
          </p:nvSpPr>
          <p:spPr>
            <a:xfrm>
              <a:off x="14105566" y="7674250"/>
              <a:ext cx="708660" cy="568320"/>
            </a:xfrm>
            <a:custGeom>
              <a:avLst/>
              <a:gdLst/>
              <a:ahLst/>
              <a:cxnLst/>
              <a:rect l="l" t="t" r="r" b="b"/>
              <a:pathLst>
                <a:path w="70866" h="56832" extrusionOk="0">
                  <a:moveTo>
                    <a:pt x="65849" y="56832"/>
                  </a:moveTo>
                  <a:lnTo>
                    <a:pt x="5029" y="56832"/>
                  </a:lnTo>
                  <a:cubicBezTo>
                    <a:pt x="3251" y="56832"/>
                    <a:pt x="1701" y="55905"/>
                    <a:pt x="850" y="54356"/>
                  </a:cubicBezTo>
                  <a:cubicBezTo>
                    <a:pt x="0" y="52806"/>
                    <a:pt x="63" y="50990"/>
                    <a:pt x="1015" y="49504"/>
                  </a:cubicBezTo>
                  <a:lnTo>
                    <a:pt x="31445" y="2184"/>
                  </a:lnTo>
                  <a:cubicBezTo>
                    <a:pt x="32321" y="812"/>
                    <a:pt x="33807" y="0"/>
                    <a:pt x="35433" y="0"/>
                  </a:cubicBezTo>
                  <a:cubicBezTo>
                    <a:pt x="37058" y="0"/>
                    <a:pt x="38557" y="812"/>
                    <a:pt x="39446" y="2184"/>
                  </a:cubicBezTo>
                  <a:lnTo>
                    <a:pt x="69850" y="49504"/>
                  </a:lnTo>
                  <a:cubicBezTo>
                    <a:pt x="70802" y="50990"/>
                    <a:pt x="70866" y="52806"/>
                    <a:pt x="70027" y="54356"/>
                  </a:cubicBezTo>
                  <a:cubicBezTo>
                    <a:pt x="69176" y="55905"/>
                    <a:pt x="67627" y="56832"/>
                    <a:pt x="65849" y="56832"/>
                  </a:cubicBezTo>
                  <a:close/>
                  <a:moveTo>
                    <a:pt x="3340" y="50990"/>
                  </a:moveTo>
                  <a:cubicBezTo>
                    <a:pt x="2933" y="51612"/>
                    <a:pt x="2908" y="52374"/>
                    <a:pt x="3263" y="53035"/>
                  </a:cubicBezTo>
                  <a:cubicBezTo>
                    <a:pt x="3619" y="53682"/>
                    <a:pt x="4279" y="54076"/>
                    <a:pt x="5029" y="54076"/>
                  </a:cubicBezTo>
                  <a:lnTo>
                    <a:pt x="65849" y="54076"/>
                  </a:lnTo>
                  <a:cubicBezTo>
                    <a:pt x="66586" y="54076"/>
                    <a:pt x="67246" y="53682"/>
                    <a:pt x="67614" y="53035"/>
                  </a:cubicBezTo>
                  <a:cubicBezTo>
                    <a:pt x="67970" y="52374"/>
                    <a:pt x="67945" y="51612"/>
                    <a:pt x="67538" y="50990"/>
                  </a:cubicBezTo>
                  <a:lnTo>
                    <a:pt x="37122" y="3670"/>
                  </a:lnTo>
                  <a:cubicBezTo>
                    <a:pt x="36753" y="3086"/>
                    <a:pt x="36131" y="2743"/>
                    <a:pt x="35433" y="2743"/>
                  </a:cubicBezTo>
                  <a:cubicBezTo>
                    <a:pt x="34747" y="2743"/>
                    <a:pt x="34137" y="3086"/>
                    <a:pt x="33756" y="3670"/>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460" name="Google Shape;3460;p17"/>
            <p:cNvSpPr/>
            <p:nvPr/>
          </p:nvSpPr>
          <p:spPr>
            <a:xfrm>
              <a:off x="14446121" y="7811650"/>
              <a:ext cx="27550" cy="293370"/>
            </a:xfrm>
            <a:custGeom>
              <a:avLst/>
              <a:gdLst/>
              <a:ahLst/>
              <a:cxnLst/>
              <a:rect l="l" t="t" r="r" b="b"/>
              <a:pathLst>
                <a:path w="2755" h="29337" extrusionOk="0">
                  <a:moveTo>
                    <a:pt x="2298" y="29337"/>
                  </a:moveTo>
                  <a:lnTo>
                    <a:pt x="457" y="29337"/>
                  </a:lnTo>
                  <a:cubicBezTo>
                    <a:pt x="215" y="29337"/>
                    <a:pt x="0" y="29133"/>
                    <a:pt x="0" y="28879"/>
                  </a:cubicBezTo>
                  <a:lnTo>
                    <a:pt x="0" y="469"/>
                  </a:lnTo>
                  <a:cubicBezTo>
                    <a:pt x="0" y="215"/>
                    <a:pt x="215" y="0"/>
                    <a:pt x="457" y="0"/>
                  </a:cubicBezTo>
                  <a:lnTo>
                    <a:pt x="2298" y="0"/>
                  </a:lnTo>
                  <a:cubicBezTo>
                    <a:pt x="2552" y="0"/>
                    <a:pt x="2755" y="215"/>
                    <a:pt x="2755" y="469"/>
                  </a:cubicBezTo>
                  <a:lnTo>
                    <a:pt x="2755" y="28879"/>
                  </a:lnTo>
                  <a:cubicBezTo>
                    <a:pt x="2755" y="29133"/>
                    <a:pt x="2552" y="29337"/>
                    <a:pt x="2298" y="2933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461" name="Google Shape;3461;p17"/>
            <p:cNvSpPr/>
            <p:nvPr/>
          </p:nvSpPr>
          <p:spPr>
            <a:xfrm>
              <a:off x="14446121" y="8132500"/>
              <a:ext cx="27550" cy="36709"/>
            </a:xfrm>
            <a:custGeom>
              <a:avLst/>
              <a:gdLst/>
              <a:ahLst/>
              <a:cxnLst/>
              <a:rect l="l" t="t" r="r" b="b"/>
              <a:pathLst>
                <a:path w="2755" h="3670" extrusionOk="0">
                  <a:moveTo>
                    <a:pt x="2298" y="3670"/>
                  </a:moveTo>
                  <a:lnTo>
                    <a:pt x="457" y="3670"/>
                  </a:lnTo>
                  <a:cubicBezTo>
                    <a:pt x="215" y="3670"/>
                    <a:pt x="0" y="3467"/>
                    <a:pt x="0" y="3213"/>
                  </a:cubicBezTo>
                  <a:lnTo>
                    <a:pt x="0" y="469"/>
                  </a:lnTo>
                  <a:cubicBezTo>
                    <a:pt x="0" y="215"/>
                    <a:pt x="215" y="0"/>
                    <a:pt x="457" y="0"/>
                  </a:cubicBezTo>
                  <a:lnTo>
                    <a:pt x="2298" y="0"/>
                  </a:lnTo>
                  <a:cubicBezTo>
                    <a:pt x="2552" y="0"/>
                    <a:pt x="2755" y="215"/>
                    <a:pt x="2755" y="469"/>
                  </a:cubicBezTo>
                  <a:lnTo>
                    <a:pt x="2755" y="3213"/>
                  </a:lnTo>
                  <a:cubicBezTo>
                    <a:pt x="2755" y="3467"/>
                    <a:pt x="2552" y="3670"/>
                    <a:pt x="2298" y="3670"/>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3462" name="Google Shape;3462;p17"/>
          <p:cNvSpPr/>
          <p:nvPr/>
        </p:nvSpPr>
        <p:spPr>
          <a:xfrm>
            <a:off x="9931675" y="2493750"/>
            <a:ext cx="2567400" cy="877500"/>
          </a:xfrm>
          <a:prstGeom prst="rect">
            <a:avLst/>
          </a:prstGeom>
          <a:solidFill>
            <a:srgbClr val="CCCCC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3463" name="Google Shape;3463;p17"/>
          <p:cNvPicPr preferRelativeResize="0"/>
          <p:nvPr/>
        </p:nvPicPr>
        <p:blipFill rotWithShape="1">
          <a:blip r:embed="rId3">
            <a:alphaModFix/>
          </a:blip>
          <a:srcRect l="-147" t="341" r="1596" b="2068"/>
          <a:stretch/>
        </p:blipFill>
        <p:spPr>
          <a:xfrm>
            <a:off x="9931673" y="2493750"/>
            <a:ext cx="2567400" cy="5486400"/>
          </a:xfrm>
          <a:prstGeom prst="roundRect">
            <a:avLst>
              <a:gd name="adj" fmla="val 11723"/>
            </a:avLst>
          </a:prstGeom>
          <a:noFill/>
          <a:ln>
            <a:noFill/>
          </a:ln>
        </p:spPr>
      </p:pic>
      <p:sp>
        <p:nvSpPr>
          <p:cNvPr id="3464" name="Google Shape;3464;p17"/>
          <p:cNvSpPr/>
          <p:nvPr/>
        </p:nvSpPr>
        <p:spPr>
          <a:xfrm>
            <a:off x="13648600" y="2449050"/>
            <a:ext cx="2567400" cy="494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3465" name="Google Shape;3465;p17"/>
          <p:cNvPicPr preferRelativeResize="0"/>
          <p:nvPr/>
        </p:nvPicPr>
        <p:blipFill rotWithShape="1">
          <a:blip r:embed="rId4">
            <a:alphaModFix/>
          </a:blip>
          <a:srcRect l="216" t="479" r="1241" b="3661"/>
          <a:stretch/>
        </p:blipFill>
        <p:spPr>
          <a:xfrm>
            <a:off x="13648600" y="2449058"/>
            <a:ext cx="2567400" cy="5388900"/>
          </a:xfrm>
          <a:prstGeom prst="roundRect">
            <a:avLst>
              <a:gd name="adj" fmla="val 11723"/>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69"/>
        <p:cNvGrpSpPr/>
        <p:nvPr/>
      </p:nvGrpSpPr>
      <p:grpSpPr>
        <a:xfrm>
          <a:off x="0" y="0"/>
          <a:ext cx="0" cy="0"/>
          <a:chOff x="0" y="0"/>
          <a:chExt cx="0" cy="0"/>
        </a:xfrm>
      </p:grpSpPr>
      <p:sp>
        <p:nvSpPr>
          <p:cNvPr id="3470" name="Google Shape;3470;p18"/>
          <p:cNvSpPr/>
          <p:nvPr/>
        </p:nvSpPr>
        <p:spPr>
          <a:xfrm>
            <a:off x="6979900" y="2043150"/>
            <a:ext cx="3066000" cy="62007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471" name="Google Shape;3471;p18"/>
          <p:cNvSpPr/>
          <p:nvPr/>
        </p:nvSpPr>
        <p:spPr>
          <a:xfrm>
            <a:off x="10777375" y="2043150"/>
            <a:ext cx="3066000" cy="62007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472" name="Google Shape;3472;p18"/>
          <p:cNvSpPr/>
          <p:nvPr/>
        </p:nvSpPr>
        <p:spPr>
          <a:xfrm>
            <a:off x="14574650" y="2043150"/>
            <a:ext cx="3066000" cy="62007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473" name="Google Shape;3473;p18"/>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25</a:t>
            </a:fld>
            <a:endParaRPr>
              <a:latin typeface="Optimistic" panose="020B0503020203020204" pitchFamily="34" charset="0"/>
              <a:cs typeface="Optimistic" panose="020B0503020203020204" pitchFamily="34" charset="0"/>
            </a:endParaRPr>
          </a:p>
        </p:txBody>
      </p:sp>
      <p:sp>
        <p:nvSpPr>
          <p:cNvPr id="3474" name="Google Shape;3474;p18"/>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LESSON 2</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sz="1400" b="0" i="0" u="none" strike="noStrike" cap="none">
                <a:solidFill>
                  <a:schemeClr val="dk1"/>
                </a:solidFill>
                <a:latin typeface="Optimistic" panose="020B0503020203020204" pitchFamily="34" charset="0"/>
                <a:cs typeface="Optimistic" panose="020B0503020203020204" pitchFamily="34" charset="0"/>
                <a:sym typeface="Arial"/>
              </a:rPr>
              <a:t>Options for teens to control their experience on Facebook, Messenger, Instagram and WhatsApp</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475" name="Google Shape;3475;p18"/>
          <p:cNvSpPr txBox="1"/>
          <p:nvPr/>
        </p:nvSpPr>
        <p:spPr>
          <a:xfrm>
            <a:off x="699550" y="4192400"/>
            <a:ext cx="5730000" cy="948978"/>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2000"/>
              </a:spcAft>
              <a:buClr>
                <a:schemeClr val="accent5"/>
              </a:buClr>
              <a:buSzPts val="22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rPr>
              <a:t>Hidden Words</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476" name="Google Shape;3476;p18"/>
          <p:cNvSpPr txBox="1"/>
          <p:nvPr/>
        </p:nvSpPr>
        <p:spPr>
          <a:xfrm>
            <a:off x="1673000" y="5055050"/>
            <a:ext cx="4604100" cy="114900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2000"/>
              </a:spcAft>
              <a:buClr>
                <a:srgbClr val="000000"/>
              </a:buClr>
              <a:buSzPts val="2000"/>
              <a:buFont typeface="Arial"/>
              <a:buNone/>
            </a:pPr>
            <a:r>
              <a:rPr lang="en" sz="2000" b="0" i="0" u="none" strike="noStrike" cap="none">
                <a:solidFill>
                  <a:schemeClr val="dk1"/>
                </a:solidFill>
                <a:latin typeface="Optimistic" panose="020B0503020203020204" pitchFamily="34" charset="0"/>
                <a:cs typeface="Optimistic" panose="020B0503020203020204" pitchFamily="34" charset="0"/>
                <a:sym typeface="Arial"/>
              </a:rPr>
              <a:t>Protecting teens from seeing offensive DMs and comments</a:t>
            </a: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nvGrpSpPr>
          <p:cNvPr id="3477" name="Google Shape;3477;p18"/>
          <p:cNvGrpSpPr/>
          <p:nvPr/>
        </p:nvGrpSpPr>
        <p:grpSpPr>
          <a:xfrm>
            <a:off x="807350" y="5051322"/>
            <a:ext cx="615025" cy="667176"/>
            <a:chOff x="3702130" y="7619180"/>
            <a:chExt cx="625470" cy="678300"/>
          </a:xfrm>
        </p:grpSpPr>
        <p:sp>
          <p:nvSpPr>
            <p:cNvPr id="3478" name="Google Shape;3478;p18"/>
            <p:cNvSpPr/>
            <p:nvPr/>
          </p:nvSpPr>
          <p:spPr>
            <a:xfrm>
              <a:off x="3702130" y="7619180"/>
              <a:ext cx="625470" cy="678300"/>
            </a:xfrm>
            <a:custGeom>
              <a:avLst/>
              <a:gdLst/>
              <a:ahLst/>
              <a:cxnLst/>
              <a:rect l="l" t="t" r="r" b="b"/>
              <a:pathLst>
                <a:path w="62547" h="67830" extrusionOk="0">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479" name="Google Shape;3479;p18"/>
            <p:cNvSpPr/>
            <p:nvPr/>
          </p:nvSpPr>
          <p:spPr>
            <a:xfrm>
              <a:off x="3854150" y="7776610"/>
              <a:ext cx="338960" cy="245870"/>
            </a:xfrm>
            <a:custGeom>
              <a:avLst/>
              <a:gdLst/>
              <a:ahLst/>
              <a:cxnLst/>
              <a:rect l="l" t="t" r="r" b="b"/>
              <a:pathLst>
                <a:path w="33896" h="24587" extrusionOk="0">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pic>
        <p:nvPicPr>
          <p:cNvPr id="3480" name="Google Shape;3480;p18"/>
          <p:cNvPicPr preferRelativeResize="0"/>
          <p:nvPr/>
        </p:nvPicPr>
        <p:blipFill rotWithShape="1">
          <a:blip r:embed="rId3">
            <a:alphaModFix/>
          </a:blip>
          <a:srcRect l="1597" r="1597" b="3651"/>
          <a:stretch/>
        </p:blipFill>
        <p:spPr>
          <a:xfrm>
            <a:off x="10908225" y="2356211"/>
            <a:ext cx="2804100" cy="5574600"/>
          </a:xfrm>
          <a:prstGeom prst="roundRect">
            <a:avLst>
              <a:gd name="adj" fmla="val 11723"/>
            </a:avLst>
          </a:prstGeom>
          <a:noFill/>
          <a:ln>
            <a:noFill/>
          </a:ln>
        </p:spPr>
      </p:pic>
      <p:pic>
        <p:nvPicPr>
          <p:cNvPr id="3481" name="Google Shape;3481;p18"/>
          <p:cNvPicPr preferRelativeResize="0"/>
          <p:nvPr/>
        </p:nvPicPr>
        <p:blipFill rotWithShape="1">
          <a:blip r:embed="rId4">
            <a:alphaModFix/>
          </a:blip>
          <a:srcRect l="1597" r="1597" b="3651"/>
          <a:stretch/>
        </p:blipFill>
        <p:spPr>
          <a:xfrm>
            <a:off x="14691450" y="2259736"/>
            <a:ext cx="2804100" cy="5574600"/>
          </a:xfrm>
          <a:prstGeom prst="roundRect">
            <a:avLst>
              <a:gd name="adj" fmla="val 11723"/>
            </a:avLst>
          </a:prstGeom>
          <a:noFill/>
          <a:ln>
            <a:noFill/>
          </a:ln>
        </p:spPr>
      </p:pic>
      <p:pic>
        <p:nvPicPr>
          <p:cNvPr id="3482" name="Google Shape;3482;p18"/>
          <p:cNvPicPr preferRelativeResize="0"/>
          <p:nvPr/>
        </p:nvPicPr>
        <p:blipFill rotWithShape="1">
          <a:blip r:embed="rId5">
            <a:alphaModFix/>
          </a:blip>
          <a:srcRect l="1597" r="1597" b="3651"/>
          <a:stretch/>
        </p:blipFill>
        <p:spPr>
          <a:xfrm>
            <a:off x="7125188" y="2356359"/>
            <a:ext cx="2804100" cy="5574300"/>
          </a:xfrm>
          <a:prstGeom prst="roundRect">
            <a:avLst>
              <a:gd name="adj" fmla="val 11723"/>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86"/>
        <p:cNvGrpSpPr/>
        <p:nvPr/>
      </p:nvGrpSpPr>
      <p:grpSpPr>
        <a:xfrm>
          <a:off x="0" y="0"/>
          <a:ext cx="0" cy="0"/>
          <a:chOff x="0" y="0"/>
          <a:chExt cx="0" cy="0"/>
        </a:xfrm>
      </p:grpSpPr>
      <p:sp>
        <p:nvSpPr>
          <p:cNvPr id="3487" name="Google Shape;3487;p19"/>
          <p:cNvSpPr/>
          <p:nvPr/>
        </p:nvSpPr>
        <p:spPr>
          <a:xfrm>
            <a:off x="6332225" y="2700575"/>
            <a:ext cx="2428500" cy="4848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488" name="Google Shape;3488;p19"/>
          <p:cNvSpPr/>
          <p:nvPr/>
        </p:nvSpPr>
        <p:spPr>
          <a:xfrm>
            <a:off x="9274900" y="2737513"/>
            <a:ext cx="2428500" cy="4848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489" name="Google Shape;3489;p19"/>
          <p:cNvSpPr/>
          <p:nvPr/>
        </p:nvSpPr>
        <p:spPr>
          <a:xfrm>
            <a:off x="12217550" y="2737525"/>
            <a:ext cx="2428500" cy="4848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490" name="Google Shape;3490;p19"/>
          <p:cNvSpPr/>
          <p:nvPr/>
        </p:nvSpPr>
        <p:spPr>
          <a:xfrm>
            <a:off x="15160250" y="2737525"/>
            <a:ext cx="2428500" cy="4848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491" name="Google Shape;3491;p19"/>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26</a:t>
            </a:fld>
            <a:endParaRPr>
              <a:latin typeface="Optimistic" panose="020B0503020203020204" pitchFamily="34" charset="0"/>
              <a:cs typeface="Optimistic" panose="020B0503020203020204" pitchFamily="34" charset="0"/>
            </a:endParaRPr>
          </a:p>
        </p:txBody>
      </p:sp>
      <p:sp>
        <p:nvSpPr>
          <p:cNvPr id="3492" name="Google Shape;3492;p19"/>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LESSON 2</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sz="1400" b="0" i="0" u="none" strike="noStrike" cap="none">
                <a:solidFill>
                  <a:schemeClr val="dk1"/>
                </a:solidFill>
                <a:latin typeface="Optimistic" panose="020B0503020203020204" pitchFamily="34" charset="0"/>
                <a:cs typeface="Optimistic" panose="020B0503020203020204" pitchFamily="34" charset="0"/>
                <a:sym typeface="Arial"/>
              </a:rPr>
              <a:t>Options for teens to control their experience on Facebook, Messenger, Instagram and WhatsApp</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493" name="Google Shape;3493;p19"/>
          <p:cNvSpPr txBox="1"/>
          <p:nvPr/>
        </p:nvSpPr>
        <p:spPr>
          <a:xfrm>
            <a:off x="699550" y="4083075"/>
            <a:ext cx="5730000" cy="1641475"/>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2000"/>
              </a:spcAft>
              <a:buClr>
                <a:schemeClr val="accent5"/>
              </a:buClr>
              <a:buSzPts val="22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rPr>
              <a:t>Encouraging </a:t>
            </a:r>
            <a:br>
              <a:rPr lang="en" sz="3600" b="0" i="0" u="none" strike="noStrike" cap="none">
                <a:solidFill>
                  <a:schemeClr val="dk1"/>
                </a:solidFill>
                <a:latin typeface="Optimistic" panose="020B0503020203020204" pitchFamily="34" charset="0"/>
                <a:cs typeface="Optimistic" panose="020B0503020203020204" pitchFamily="34" charset="0"/>
                <a:sym typeface="Arial"/>
              </a:rPr>
            </a:br>
            <a:r>
              <a:rPr lang="en" sz="3600" b="0" i="0" u="none" strike="noStrike" cap="none">
                <a:solidFill>
                  <a:schemeClr val="dk1"/>
                </a:solidFill>
                <a:latin typeface="Optimistic" panose="020B0503020203020204" pitchFamily="34" charset="0"/>
                <a:cs typeface="Optimistic" panose="020B0503020203020204" pitchFamily="34" charset="0"/>
                <a:sym typeface="Arial"/>
              </a:rPr>
              <a:t>positive interactions</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494" name="Google Shape;3494;p19"/>
          <p:cNvSpPr txBox="1"/>
          <p:nvPr/>
        </p:nvSpPr>
        <p:spPr>
          <a:xfrm>
            <a:off x="1673000" y="5603575"/>
            <a:ext cx="4604100" cy="79505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2000"/>
              </a:spcAft>
              <a:buClr>
                <a:srgbClr val="000000"/>
              </a:buClr>
              <a:buSzPts val="2000"/>
              <a:buFont typeface="Arial"/>
              <a:buNone/>
            </a:pPr>
            <a:r>
              <a:rPr lang="en" sz="2000" b="0" i="0" u="none" strike="noStrike" cap="none">
                <a:solidFill>
                  <a:schemeClr val="dk1"/>
                </a:solidFill>
                <a:latin typeface="Optimistic" panose="020B0503020203020204" pitchFamily="34" charset="0"/>
                <a:cs typeface="Optimistic" panose="020B0503020203020204" pitchFamily="34" charset="0"/>
                <a:sym typeface="Arial"/>
              </a:rPr>
              <a:t>Pinned comments</a:t>
            </a: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nvGrpSpPr>
          <p:cNvPr id="3495" name="Google Shape;3495;p19"/>
          <p:cNvGrpSpPr/>
          <p:nvPr/>
        </p:nvGrpSpPr>
        <p:grpSpPr>
          <a:xfrm>
            <a:off x="807354" y="5553415"/>
            <a:ext cx="615023" cy="592905"/>
            <a:chOff x="1624597" y="554286"/>
            <a:chExt cx="68453" cy="65989"/>
          </a:xfrm>
        </p:grpSpPr>
        <p:sp>
          <p:nvSpPr>
            <p:cNvPr id="3496" name="Google Shape;3496;p19"/>
            <p:cNvSpPr/>
            <p:nvPr/>
          </p:nvSpPr>
          <p:spPr>
            <a:xfrm>
              <a:off x="1624597" y="554286"/>
              <a:ext cx="68453" cy="65989"/>
            </a:xfrm>
            <a:custGeom>
              <a:avLst/>
              <a:gdLst/>
              <a:ahLst/>
              <a:cxnLst/>
              <a:rect l="l" t="t" r="r" b="b"/>
              <a:pathLst>
                <a:path w="68453" h="65989" extrusionOk="0">
                  <a:moveTo>
                    <a:pt x="19100" y="65989"/>
                  </a:moveTo>
                  <a:cubicBezTo>
                    <a:pt x="18567" y="65989"/>
                    <a:pt x="18034" y="65849"/>
                    <a:pt x="17551" y="65582"/>
                  </a:cubicBezTo>
                  <a:cubicBezTo>
                    <a:pt x="16535" y="65011"/>
                    <a:pt x="15900" y="63944"/>
                    <a:pt x="15900" y="62788"/>
                  </a:cubicBezTo>
                  <a:lnTo>
                    <a:pt x="15900" y="50876"/>
                  </a:lnTo>
                  <a:cubicBezTo>
                    <a:pt x="15900" y="50622"/>
                    <a:pt x="15684" y="50406"/>
                    <a:pt x="15443" y="50406"/>
                  </a:cubicBezTo>
                  <a:lnTo>
                    <a:pt x="4648" y="50406"/>
                  </a:lnTo>
                  <a:cubicBezTo>
                    <a:pt x="2895" y="50406"/>
                    <a:pt x="1422" y="49047"/>
                    <a:pt x="1270" y="47320"/>
                  </a:cubicBezTo>
                  <a:cubicBezTo>
                    <a:pt x="0" y="32639"/>
                    <a:pt x="0" y="17754"/>
                    <a:pt x="1270" y="3086"/>
                  </a:cubicBezTo>
                  <a:cubicBezTo>
                    <a:pt x="1422" y="1346"/>
                    <a:pt x="2895" y="0"/>
                    <a:pt x="4648" y="0"/>
                  </a:cubicBezTo>
                  <a:lnTo>
                    <a:pt x="63804" y="0"/>
                  </a:lnTo>
                  <a:cubicBezTo>
                    <a:pt x="65557" y="0"/>
                    <a:pt x="67030" y="1346"/>
                    <a:pt x="67183" y="3073"/>
                  </a:cubicBezTo>
                  <a:cubicBezTo>
                    <a:pt x="68453" y="17754"/>
                    <a:pt x="68453" y="32639"/>
                    <a:pt x="67183" y="47320"/>
                  </a:cubicBezTo>
                  <a:cubicBezTo>
                    <a:pt x="67030" y="49047"/>
                    <a:pt x="65557" y="50406"/>
                    <a:pt x="63804" y="50406"/>
                  </a:cubicBezTo>
                  <a:lnTo>
                    <a:pt x="46075" y="50406"/>
                  </a:lnTo>
                  <a:cubicBezTo>
                    <a:pt x="45478" y="50406"/>
                    <a:pt x="44894" y="50584"/>
                    <a:pt x="44386" y="50888"/>
                  </a:cubicBezTo>
                  <a:lnTo>
                    <a:pt x="20789" y="65506"/>
                  </a:lnTo>
                  <a:cubicBezTo>
                    <a:pt x="20269" y="65824"/>
                    <a:pt x="19697" y="65989"/>
                    <a:pt x="19100" y="65989"/>
                  </a:cubicBezTo>
                  <a:close/>
                  <a:moveTo>
                    <a:pt x="4648" y="2743"/>
                  </a:moveTo>
                  <a:cubicBezTo>
                    <a:pt x="4343" y="2743"/>
                    <a:pt x="4038" y="3022"/>
                    <a:pt x="4013" y="3314"/>
                  </a:cubicBezTo>
                  <a:cubicBezTo>
                    <a:pt x="2755" y="17843"/>
                    <a:pt x="2755" y="32562"/>
                    <a:pt x="4013" y="47091"/>
                  </a:cubicBezTo>
                  <a:cubicBezTo>
                    <a:pt x="4038" y="47383"/>
                    <a:pt x="4343" y="47663"/>
                    <a:pt x="4648" y="47663"/>
                  </a:cubicBezTo>
                  <a:lnTo>
                    <a:pt x="15443" y="47663"/>
                  </a:lnTo>
                  <a:cubicBezTo>
                    <a:pt x="17195" y="47663"/>
                    <a:pt x="18656" y="49098"/>
                    <a:pt x="18656" y="50876"/>
                  </a:cubicBezTo>
                  <a:lnTo>
                    <a:pt x="18656" y="62788"/>
                  </a:lnTo>
                  <a:cubicBezTo>
                    <a:pt x="18656" y="63017"/>
                    <a:pt x="18783" y="63131"/>
                    <a:pt x="18884" y="63182"/>
                  </a:cubicBezTo>
                  <a:cubicBezTo>
                    <a:pt x="18973" y="63233"/>
                    <a:pt x="19151" y="63296"/>
                    <a:pt x="19342" y="63169"/>
                  </a:cubicBezTo>
                  <a:lnTo>
                    <a:pt x="42938" y="48552"/>
                  </a:lnTo>
                  <a:cubicBezTo>
                    <a:pt x="43878" y="47967"/>
                    <a:pt x="44970" y="47663"/>
                    <a:pt x="46075" y="47663"/>
                  </a:cubicBezTo>
                  <a:lnTo>
                    <a:pt x="63804" y="47663"/>
                  </a:lnTo>
                  <a:cubicBezTo>
                    <a:pt x="64122" y="47663"/>
                    <a:pt x="64414" y="47383"/>
                    <a:pt x="64439" y="47078"/>
                  </a:cubicBezTo>
                  <a:cubicBezTo>
                    <a:pt x="65709" y="32562"/>
                    <a:pt x="65709" y="17843"/>
                    <a:pt x="64439" y="3314"/>
                  </a:cubicBezTo>
                  <a:cubicBezTo>
                    <a:pt x="64414" y="3009"/>
                    <a:pt x="64122" y="2743"/>
                    <a:pt x="63804" y="274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497" name="Google Shape;3497;p19"/>
            <p:cNvSpPr/>
            <p:nvPr/>
          </p:nvSpPr>
          <p:spPr>
            <a:xfrm>
              <a:off x="1654242" y="574452"/>
              <a:ext cx="10071" cy="10083"/>
            </a:xfrm>
            <a:custGeom>
              <a:avLst/>
              <a:gdLst/>
              <a:ahLst/>
              <a:cxnLst/>
              <a:rect l="l" t="t" r="r" b="b"/>
              <a:pathLst>
                <a:path w="10071" h="10083" extrusionOk="0">
                  <a:moveTo>
                    <a:pt x="5041" y="10083"/>
                  </a:moveTo>
                  <a:cubicBezTo>
                    <a:pt x="2260" y="10083"/>
                    <a:pt x="0" y="7810"/>
                    <a:pt x="0" y="5041"/>
                  </a:cubicBezTo>
                  <a:cubicBezTo>
                    <a:pt x="0" y="2247"/>
                    <a:pt x="2260" y="0"/>
                    <a:pt x="5041" y="0"/>
                  </a:cubicBezTo>
                  <a:cubicBezTo>
                    <a:pt x="7823" y="0"/>
                    <a:pt x="10071" y="2247"/>
                    <a:pt x="10071" y="5041"/>
                  </a:cubicBezTo>
                  <a:cubicBezTo>
                    <a:pt x="10071" y="7810"/>
                    <a:pt x="7823" y="10083"/>
                    <a:pt x="5041" y="10083"/>
                  </a:cubicBezTo>
                  <a:close/>
                  <a:moveTo>
                    <a:pt x="5041" y="2743"/>
                  </a:moveTo>
                  <a:cubicBezTo>
                    <a:pt x="3771" y="2743"/>
                    <a:pt x="2743" y="3771"/>
                    <a:pt x="2743" y="5041"/>
                  </a:cubicBezTo>
                  <a:cubicBezTo>
                    <a:pt x="2743" y="6299"/>
                    <a:pt x="3771" y="7327"/>
                    <a:pt x="5041" y="7327"/>
                  </a:cubicBezTo>
                  <a:cubicBezTo>
                    <a:pt x="6311" y="7327"/>
                    <a:pt x="7340" y="6299"/>
                    <a:pt x="7340" y="5041"/>
                  </a:cubicBezTo>
                  <a:cubicBezTo>
                    <a:pt x="7340" y="3771"/>
                    <a:pt x="6311" y="2743"/>
                    <a:pt x="5041" y="274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498" name="Google Shape;3498;p19"/>
            <p:cNvSpPr/>
            <p:nvPr/>
          </p:nvSpPr>
          <p:spPr>
            <a:xfrm>
              <a:off x="1639583" y="574452"/>
              <a:ext cx="10071" cy="10083"/>
            </a:xfrm>
            <a:custGeom>
              <a:avLst/>
              <a:gdLst/>
              <a:ahLst/>
              <a:cxnLst/>
              <a:rect l="l" t="t" r="r" b="b"/>
              <a:pathLst>
                <a:path w="10071" h="10083" extrusionOk="0">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499" name="Google Shape;3499;p19"/>
            <p:cNvSpPr/>
            <p:nvPr/>
          </p:nvSpPr>
          <p:spPr>
            <a:xfrm>
              <a:off x="1668914" y="574452"/>
              <a:ext cx="10071" cy="10083"/>
            </a:xfrm>
            <a:custGeom>
              <a:avLst/>
              <a:gdLst/>
              <a:ahLst/>
              <a:cxnLst/>
              <a:rect l="l" t="t" r="r" b="b"/>
              <a:pathLst>
                <a:path w="10071" h="10083" extrusionOk="0">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3500" name="Google Shape;3500;p19"/>
          <p:cNvSpPr/>
          <p:nvPr/>
        </p:nvSpPr>
        <p:spPr>
          <a:xfrm>
            <a:off x="12370950" y="2997225"/>
            <a:ext cx="2121900" cy="1036500"/>
          </a:xfrm>
          <a:prstGeom prst="rect">
            <a:avLst/>
          </a:prstGeom>
          <a:solidFill>
            <a:srgbClr val="90909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3501" name="Google Shape;3501;p19"/>
          <p:cNvPicPr preferRelativeResize="0"/>
          <p:nvPr/>
        </p:nvPicPr>
        <p:blipFill rotWithShape="1">
          <a:blip r:embed="rId3">
            <a:alphaModFix/>
          </a:blip>
          <a:srcRect l="1606" t="658" r="1597" b="2574"/>
          <a:stretch/>
        </p:blipFill>
        <p:spPr>
          <a:xfrm>
            <a:off x="12370925" y="2996350"/>
            <a:ext cx="2121900" cy="4236900"/>
          </a:xfrm>
          <a:prstGeom prst="roundRect">
            <a:avLst>
              <a:gd name="adj" fmla="val 11723"/>
            </a:avLst>
          </a:prstGeom>
          <a:noFill/>
          <a:ln>
            <a:noFill/>
          </a:ln>
        </p:spPr>
      </p:pic>
      <p:sp>
        <p:nvSpPr>
          <p:cNvPr id="3502" name="Google Shape;3502;p19"/>
          <p:cNvSpPr/>
          <p:nvPr/>
        </p:nvSpPr>
        <p:spPr>
          <a:xfrm>
            <a:off x="9428188" y="2997225"/>
            <a:ext cx="2121900" cy="10365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3503" name="Google Shape;3503;p19"/>
          <p:cNvPicPr preferRelativeResize="0"/>
          <p:nvPr/>
        </p:nvPicPr>
        <p:blipFill rotWithShape="1">
          <a:blip r:embed="rId4">
            <a:alphaModFix/>
          </a:blip>
          <a:srcRect l="1606" r="1597" b="3241"/>
          <a:stretch/>
        </p:blipFill>
        <p:spPr>
          <a:xfrm>
            <a:off x="9428200" y="2996250"/>
            <a:ext cx="2121900" cy="4236900"/>
          </a:xfrm>
          <a:prstGeom prst="roundRect">
            <a:avLst>
              <a:gd name="adj" fmla="val 11723"/>
            </a:avLst>
          </a:prstGeom>
          <a:noFill/>
          <a:ln>
            <a:noFill/>
          </a:ln>
        </p:spPr>
      </p:pic>
      <p:sp>
        <p:nvSpPr>
          <p:cNvPr id="3504" name="Google Shape;3504;p19"/>
          <p:cNvSpPr/>
          <p:nvPr/>
        </p:nvSpPr>
        <p:spPr>
          <a:xfrm>
            <a:off x="6485463" y="2997225"/>
            <a:ext cx="2121900" cy="10365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3505" name="Google Shape;3505;p19"/>
          <p:cNvPicPr preferRelativeResize="0"/>
          <p:nvPr/>
        </p:nvPicPr>
        <p:blipFill rotWithShape="1">
          <a:blip r:embed="rId5">
            <a:alphaModFix/>
          </a:blip>
          <a:srcRect l="1606" r="1597" b="3232"/>
          <a:stretch/>
        </p:blipFill>
        <p:spPr>
          <a:xfrm>
            <a:off x="6485625" y="2996425"/>
            <a:ext cx="2121900" cy="4236900"/>
          </a:xfrm>
          <a:prstGeom prst="roundRect">
            <a:avLst>
              <a:gd name="adj" fmla="val 11723"/>
            </a:avLst>
          </a:prstGeom>
          <a:noFill/>
          <a:ln>
            <a:noFill/>
          </a:ln>
        </p:spPr>
      </p:pic>
      <p:sp>
        <p:nvSpPr>
          <p:cNvPr id="3506" name="Google Shape;3506;p19"/>
          <p:cNvSpPr/>
          <p:nvPr/>
        </p:nvSpPr>
        <p:spPr>
          <a:xfrm>
            <a:off x="15313488" y="2997225"/>
            <a:ext cx="2121900" cy="10365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3507" name="Google Shape;3507;p19"/>
          <p:cNvPicPr preferRelativeResize="0"/>
          <p:nvPr/>
        </p:nvPicPr>
        <p:blipFill rotWithShape="1">
          <a:blip r:embed="rId6">
            <a:alphaModFix/>
          </a:blip>
          <a:srcRect l="1606" r="1597" b="3232"/>
          <a:stretch/>
        </p:blipFill>
        <p:spPr>
          <a:xfrm>
            <a:off x="15313575" y="2996350"/>
            <a:ext cx="2121900" cy="4236900"/>
          </a:xfrm>
          <a:prstGeom prst="roundRect">
            <a:avLst>
              <a:gd name="adj" fmla="val 11723"/>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11"/>
        <p:cNvGrpSpPr/>
        <p:nvPr/>
      </p:nvGrpSpPr>
      <p:grpSpPr>
        <a:xfrm>
          <a:off x="0" y="0"/>
          <a:ext cx="0" cy="0"/>
          <a:chOff x="0" y="0"/>
          <a:chExt cx="0" cy="0"/>
        </a:xfrm>
      </p:grpSpPr>
      <p:sp>
        <p:nvSpPr>
          <p:cNvPr id="3512" name="Google Shape;3512;g3d151b725fa_0_4511"/>
          <p:cNvSpPr txBox="1"/>
          <p:nvPr/>
        </p:nvSpPr>
        <p:spPr>
          <a:xfrm>
            <a:off x="1295650" y="1951650"/>
            <a:ext cx="5241000" cy="4385755"/>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endParaRPr sz="3200" b="1">
              <a:solidFill>
                <a:schemeClr val="dk1"/>
              </a:solidFill>
              <a:latin typeface="Optimistic" panose="020B0503020203020204" pitchFamily="34" charset="0"/>
              <a:ea typeface="Helvetica Neue"/>
              <a:cs typeface="Optimistic" panose="020B0503020203020204" pitchFamily="34" charset="0"/>
              <a:sym typeface="Helvetica Neue"/>
            </a:endParaRPr>
          </a:p>
          <a:p>
            <a:pPr marL="0" lvl="0" indent="0" algn="l" rtl="0">
              <a:spcBef>
                <a:spcPts val="2000"/>
              </a:spcBef>
              <a:spcAft>
                <a:spcPts val="0"/>
              </a:spcAft>
              <a:buNone/>
            </a:pPr>
            <a:r>
              <a:rPr lang="en" sz="3200" b="1">
                <a:solidFill>
                  <a:schemeClr val="dk1"/>
                </a:solidFill>
                <a:latin typeface="Optimistic" panose="020B0503020203020204" pitchFamily="34" charset="0"/>
                <a:ea typeface="Instagram Sans"/>
                <a:cs typeface="Optimistic" panose="020B0503020203020204" pitchFamily="34" charset="0"/>
                <a:sym typeface="Instagram Sans"/>
              </a:rPr>
              <a:t>Teen Accounts education </a:t>
            </a:r>
            <a:endParaRPr sz="1800">
              <a:solidFill>
                <a:schemeClr val="dk1"/>
              </a:solidFill>
              <a:latin typeface="Optimistic" panose="020B0503020203020204" pitchFamily="34" charset="0"/>
              <a:ea typeface="Instagram Sans"/>
              <a:cs typeface="Optimistic" panose="020B0503020203020204" pitchFamily="34" charset="0"/>
              <a:sym typeface="Instagram Sans"/>
            </a:endParaRPr>
          </a:p>
          <a:p>
            <a:pPr marL="0" lvl="0" indent="0" algn="l" rtl="0">
              <a:spcBef>
                <a:spcPts val="2000"/>
              </a:spcBef>
              <a:spcAft>
                <a:spcPts val="2000"/>
              </a:spcAft>
              <a:buNone/>
            </a:pPr>
            <a:r>
              <a:rPr lang="en" sz="2300">
                <a:solidFill>
                  <a:schemeClr val="dk1"/>
                </a:solidFill>
                <a:latin typeface="Optimistic" panose="020B0503020203020204" pitchFamily="34" charset="0"/>
                <a:ea typeface="Instagram Sans"/>
                <a:cs typeface="Optimistic" panose="020B0503020203020204" pitchFamily="34" charset="0"/>
                <a:sym typeface="Instagram Sans"/>
              </a:rPr>
              <a:t>Teens can access information from within their teen safety settings page to learn how Teen Accounts work and the role of supervision in the experience </a:t>
            </a:r>
            <a:endParaRPr sz="2300">
              <a:solidFill>
                <a:schemeClr val="dk1"/>
              </a:solidFill>
              <a:latin typeface="Optimistic" panose="020B0503020203020204" pitchFamily="34" charset="0"/>
              <a:ea typeface="Instagram Sans"/>
              <a:cs typeface="Optimistic" panose="020B0503020203020204" pitchFamily="34" charset="0"/>
              <a:sym typeface="Instagram Sans"/>
            </a:endParaRPr>
          </a:p>
        </p:txBody>
      </p:sp>
      <p:sp>
        <p:nvSpPr>
          <p:cNvPr id="3513" name="Google Shape;3513;g3d151b725fa_0_4511"/>
          <p:cNvSpPr txBox="1"/>
          <p:nvPr/>
        </p:nvSpPr>
        <p:spPr>
          <a:xfrm>
            <a:off x="403838" y="9742688"/>
            <a:ext cx="2250000" cy="292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000">
                <a:solidFill>
                  <a:schemeClr val="dk1"/>
                </a:solidFill>
                <a:latin typeface="Optimistic" panose="020B0503020203020204" pitchFamily="34" charset="0"/>
                <a:ea typeface="Instagram Sans"/>
                <a:cs typeface="Optimistic" panose="020B0503020203020204" pitchFamily="34" charset="0"/>
                <a:sym typeface="Instagram Sans"/>
              </a:rPr>
              <a:t>*image mocks may not be final </a:t>
            </a:r>
            <a:endParaRPr sz="1000">
              <a:solidFill>
                <a:schemeClr val="dk1"/>
              </a:solidFill>
              <a:latin typeface="Optimistic" panose="020B0503020203020204" pitchFamily="34" charset="0"/>
              <a:ea typeface="Instagram Sans"/>
              <a:cs typeface="Optimistic" panose="020B0503020203020204" pitchFamily="34" charset="0"/>
              <a:sym typeface="Instagram Sans"/>
            </a:endParaRPr>
          </a:p>
        </p:txBody>
      </p:sp>
      <p:pic>
        <p:nvPicPr>
          <p:cNvPr id="3514" name="Google Shape;3514;g3d151b725fa_0_4511"/>
          <p:cNvPicPr preferRelativeResize="0"/>
          <p:nvPr/>
        </p:nvPicPr>
        <p:blipFill rotWithShape="1">
          <a:blip r:embed="rId3">
            <a:alphaModFix/>
          </a:blip>
          <a:srcRect b="40930"/>
          <a:stretch/>
        </p:blipFill>
        <p:spPr>
          <a:xfrm>
            <a:off x="9005889" y="995702"/>
            <a:ext cx="3865904" cy="8387338"/>
          </a:xfrm>
          <a:prstGeom prst="rect">
            <a:avLst/>
          </a:prstGeom>
          <a:noFill/>
          <a:ln>
            <a:noFill/>
          </a:ln>
        </p:spPr>
      </p:pic>
      <p:pic>
        <p:nvPicPr>
          <p:cNvPr id="3515" name="Google Shape;3515;g3d151b725fa_0_4511"/>
          <p:cNvPicPr preferRelativeResize="0"/>
          <p:nvPr/>
        </p:nvPicPr>
        <p:blipFill rotWithShape="1">
          <a:blip r:embed="rId3">
            <a:alphaModFix/>
          </a:blip>
          <a:srcRect t="40930"/>
          <a:stretch/>
        </p:blipFill>
        <p:spPr>
          <a:xfrm>
            <a:off x="13254732" y="995702"/>
            <a:ext cx="3865904" cy="838733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19"/>
        <p:cNvGrpSpPr/>
        <p:nvPr/>
      </p:nvGrpSpPr>
      <p:grpSpPr>
        <a:xfrm>
          <a:off x="0" y="0"/>
          <a:ext cx="0" cy="0"/>
          <a:chOff x="0" y="0"/>
          <a:chExt cx="0" cy="0"/>
        </a:xfrm>
      </p:grpSpPr>
      <p:sp>
        <p:nvSpPr>
          <p:cNvPr id="3520" name="Google Shape;3520;g3d151b725fa_0_4136"/>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LESSON 2</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sz="1400" b="0" i="0" u="none" strike="noStrike" cap="none">
                <a:solidFill>
                  <a:schemeClr val="dk1"/>
                </a:solidFill>
                <a:latin typeface="Optimistic" panose="020B0503020203020204" pitchFamily="34" charset="0"/>
                <a:cs typeface="Optimistic" panose="020B0503020203020204" pitchFamily="34" charset="0"/>
                <a:sym typeface="Arial"/>
              </a:rPr>
              <a:t>Options for teens to control their experience on Facebook, Messenger, Instagram and WhatsApp</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3521" name="Google Shape;3521;g3d151b725fa_0_4136"/>
          <p:cNvPicPr preferRelativeResize="0"/>
          <p:nvPr/>
        </p:nvPicPr>
        <p:blipFill rotWithShape="1">
          <a:blip r:embed="rId3">
            <a:alphaModFix/>
          </a:blip>
          <a:srcRect l="6701" t="1932" r="19824" b="24592"/>
          <a:stretch/>
        </p:blipFill>
        <p:spPr>
          <a:xfrm>
            <a:off x="11886723" y="1930707"/>
            <a:ext cx="825600" cy="825600"/>
          </a:xfrm>
          <a:prstGeom prst="ellipse">
            <a:avLst/>
          </a:prstGeom>
          <a:noFill/>
          <a:ln w="9525" cap="flat" cmpd="sng">
            <a:solidFill>
              <a:srgbClr val="67788A"/>
            </a:solidFill>
            <a:prstDash val="solid"/>
            <a:round/>
            <a:headEnd type="none" w="sm" len="sm"/>
            <a:tailEnd type="none" w="sm" len="sm"/>
          </a:ln>
        </p:spPr>
      </p:pic>
      <p:sp>
        <p:nvSpPr>
          <p:cNvPr id="3522" name="Google Shape;3522;g3d151b725fa_0_4136"/>
          <p:cNvSpPr txBox="1"/>
          <p:nvPr/>
        </p:nvSpPr>
        <p:spPr>
          <a:xfrm>
            <a:off x="9593523" y="2889750"/>
            <a:ext cx="1135800" cy="3978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Opt in for 3P data for ads</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523" name="Google Shape;3523;g3d151b725fa_0_4136"/>
          <p:cNvSpPr txBox="1"/>
          <p:nvPr/>
        </p:nvSpPr>
        <p:spPr>
          <a:xfrm>
            <a:off x="810275" y="2889751"/>
            <a:ext cx="1597800" cy="3978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No access to Dating</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524" name="Google Shape;3524;g3d151b725fa_0_4136"/>
          <p:cNvSpPr txBox="1"/>
          <p:nvPr/>
        </p:nvSpPr>
        <p:spPr>
          <a:xfrm>
            <a:off x="2931236" y="2889751"/>
            <a:ext cx="1632000" cy="3978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No access to  Marketplace</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525" name="Google Shape;3525;g3d151b725fa_0_4136"/>
          <p:cNvSpPr txBox="1"/>
          <p:nvPr/>
        </p:nvSpPr>
        <p:spPr>
          <a:xfrm>
            <a:off x="15826601" y="2889750"/>
            <a:ext cx="1506600" cy="3978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Reporting underage users (available to all)</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526" name="Google Shape;3526;g3d151b725fa_0_4136"/>
          <p:cNvSpPr txBox="1"/>
          <p:nvPr/>
        </p:nvSpPr>
        <p:spPr>
          <a:xfrm>
            <a:off x="5289525" y="2889750"/>
            <a:ext cx="1191600" cy="3978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Prohibited ads for under 18</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527" name="Google Shape;3527;g3d151b725fa_0_4136"/>
          <p:cNvSpPr txBox="1"/>
          <p:nvPr/>
        </p:nvSpPr>
        <p:spPr>
          <a:xfrm>
            <a:off x="13588957" y="2889751"/>
            <a:ext cx="1697400" cy="3978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Age assurance </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528" name="Google Shape;3528;g3d151b725fa_0_4136"/>
          <p:cNvSpPr txBox="1"/>
          <p:nvPr/>
        </p:nvSpPr>
        <p:spPr>
          <a:xfrm>
            <a:off x="7331427" y="2889751"/>
            <a:ext cx="1424400" cy="3978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No interest-based targeting</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529" name="Google Shape;3529;g3d151b725fa_0_4136"/>
          <p:cNvSpPr txBox="1"/>
          <p:nvPr/>
        </p:nvSpPr>
        <p:spPr>
          <a:xfrm>
            <a:off x="11643125" y="2889750"/>
            <a:ext cx="1312800" cy="3978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Hide, report, see less of certain ads</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grpSp>
        <p:nvGrpSpPr>
          <p:cNvPr id="3530" name="Google Shape;3530;g3d151b725fa_0_4136"/>
          <p:cNvGrpSpPr/>
          <p:nvPr/>
        </p:nvGrpSpPr>
        <p:grpSpPr>
          <a:xfrm>
            <a:off x="1196401" y="1930689"/>
            <a:ext cx="825548" cy="825548"/>
            <a:chOff x="598201" y="941044"/>
            <a:chExt cx="412774" cy="412774"/>
          </a:xfrm>
        </p:grpSpPr>
        <p:grpSp>
          <p:nvGrpSpPr>
            <p:cNvPr id="3531" name="Google Shape;3531;g3d151b725fa_0_4136"/>
            <p:cNvGrpSpPr/>
            <p:nvPr/>
          </p:nvGrpSpPr>
          <p:grpSpPr>
            <a:xfrm>
              <a:off x="736498" y="1014723"/>
              <a:ext cx="136183" cy="263960"/>
              <a:chOff x="1010029" y="548218"/>
              <a:chExt cx="40335" cy="74810"/>
            </a:xfrm>
          </p:grpSpPr>
          <p:sp>
            <p:nvSpPr>
              <p:cNvPr id="3532" name="Google Shape;3532;g3d151b725fa_0_4136"/>
              <p:cNvSpPr/>
              <p:nvPr/>
            </p:nvSpPr>
            <p:spPr>
              <a:xfrm>
                <a:off x="1019752" y="580858"/>
                <a:ext cx="20878" cy="20662"/>
              </a:xfrm>
              <a:custGeom>
                <a:avLst/>
                <a:gdLst/>
                <a:ahLst/>
                <a:cxnLst/>
                <a:rect l="l" t="t" r="r" b="b"/>
                <a:pathLst>
                  <a:path w="20878" h="20662" extrusionOk="0">
                    <a:moveTo>
                      <a:pt x="10629" y="20662"/>
                    </a:moveTo>
                    <a:lnTo>
                      <a:pt x="10261" y="20662"/>
                    </a:lnTo>
                    <a:cubicBezTo>
                      <a:pt x="7607" y="20662"/>
                      <a:pt x="5245" y="19850"/>
                      <a:pt x="3441" y="18313"/>
                    </a:cubicBezTo>
                    <a:cubicBezTo>
                      <a:pt x="1231" y="16433"/>
                      <a:pt x="0" y="13601"/>
                      <a:pt x="0" y="10337"/>
                    </a:cubicBezTo>
                    <a:cubicBezTo>
                      <a:pt x="0" y="4254"/>
                      <a:pt x="4216" y="0"/>
                      <a:pt x="10261" y="0"/>
                    </a:cubicBezTo>
                    <a:lnTo>
                      <a:pt x="10629" y="0"/>
                    </a:lnTo>
                    <a:cubicBezTo>
                      <a:pt x="16675" y="0"/>
                      <a:pt x="20878" y="4254"/>
                      <a:pt x="20878" y="10337"/>
                    </a:cubicBezTo>
                    <a:cubicBezTo>
                      <a:pt x="20878" y="13563"/>
                      <a:pt x="19685" y="16382"/>
                      <a:pt x="17513" y="18262"/>
                    </a:cubicBezTo>
                    <a:cubicBezTo>
                      <a:pt x="15709" y="19824"/>
                      <a:pt x="13322" y="20662"/>
                      <a:pt x="10629" y="20662"/>
                    </a:cubicBezTo>
                    <a:close/>
                    <a:moveTo>
                      <a:pt x="10261" y="2755"/>
                    </a:moveTo>
                    <a:cubicBezTo>
                      <a:pt x="5715" y="2755"/>
                      <a:pt x="2755" y="5727"/>
                      <a:pt x="2755" y="10337"/>
                    </a:cubicBezTo>
                    <a:cubicBezTo>
                      <a:pt x="2755" y="12776"/>
                      <a:pt x="3644" y="14871"/>
                      <a:pt x="5232" y="16217"/>
                    </a:cubicBezTo>
                    <a:cubicBezTo>
                      <a:pt x="6527" y="17322"/>
                      <a:pt x="8267" y="17906"/>
                      <a:pt x="10261" y="17906"/>
                    </a:cubicBezTo>
                    <a:lnTo>
                      <a:pt x="10629" y="17906"/>
                    </a:lnTo>
                    <a:cubicBezTo>
                      <a:pt x="12649" y="17906"/>
                      <a:pt x="14401" y="17310"/>
                      <a:pt x="15722" y="16179"/>
                    </a:cubicBezTo>
                    <a:cubicBezTo>
                      <a:pt x="17272" y="14833"/>
                      <a:pt x="18135" y="12750"/>
                      <a:pt x="18135" y="10337"/>
                    </a:cubicBezTo>
                    <a:cubicBezTo>
                      <a:pt x="18135" y="5727"/>
                      <a:pt x="15189" y="2755"/>
                      <a:pt x="10629"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533" name="Google Shape;3533;g3d151b725fa_0_4136"/>
              <p:cNvSpPr/>
              <p:nvPr/>
            </p:nvSpPr>
            <p:spPr>
              <a:xfrm>
                <a:off x="1010029" y="598759"/>
                <a:ext cx="40335" cy="24269"/>
              </a:xfrm>
              <a:custGeom>
                <a:avLst/>
                <a:gdLst/>
                <a:ahLst/>
                <a:cxnLst/>
                <a:rect l="l" t="t" r="r" b="b"/>
                <a:pathLst>
                  <a:path w="40335" h="24269" extrusionOk="0">
                    <a:moveTo>
                      <a:pt x="39878" y="24269"/>
                    </a:moveTo>
                    <a:lnTo>
                      <a:pt x="38036" y="24269"/>
                    </a:lnTo>
                    <a:cubicBezTo>
                      <a:pt x="37795" y="24269"/>
                      <a:pt x="37579" y="24066"/>
                      <a:pt x="37579" y="23812"/>
                    </a:cubicBezTo>
                    <a:lnTo>
                      <a:pt x="37579" y="20116"/>
                    </a:lnTo>
                    <a:cubicBezTo>
                      <a:pt x="37579" y="10540"/>
                      <a:pt x="29768" y="2755"/>
                      <a:pt x="20167" y="2755"/>
                    </a:cubicBezTo>
                    <a:cubicBezTo>
                      <a:pt x="10566" y="2755"/>
                      <a:pt x="2755" y="10540"/>
                      <a:pt x="2755" y="20116"/>
                    </a:cubicBezTo>
                    <a:lnTo>
                      <a:pt x="2755" y="23812"/>
                    </a:lnTo>
                    <a:cubicBezTo>
                      <a:pt x="2755" y="24066"/>
                      <a:pt x="2552" y="24269"/>
                      <a:pt x="2298" y="24269"/>
                    </a:cubicBezTo>
                    <a:lnTo>
                      <a:pt x="457" y="24269"/>
                    </a:lnTo>
                    <a:cubicBezTo>
                      <a:pt x="203" y="24269"/>
                      <a:pt x="0" y="24066"/>
                      <a:pt x="0" y="23812"/>
                    </a:cubicBezTo>
                    <a:lnTo>
                      <a:pt x="0" y="20116"/>
                    </a:lnTo>
                    <a:cubicBezTo>
                      <a:pt x="0" y="9029"/>
                      <a:pt x="9042" y="0"/>
                      <a:pt x="20167" y="0"/>
                    </a:cubicBezTo>
                    <a:cubicBezTo>
                      <a:pt x="31280" y="0"/>
                      <a:pt x="40335" y="9029"/>
                      <a:pt x="40335" y="20116"/>
                    </a:cubicBezTo>
                    <a:lnTo>
                      <a:pt x="40335" y="23812"/>
                    </a:lnTo>
                    <a:cubicBezTo>
                      <a:pt x="40335" y="24066"/>
                      <a:pt x="40131" y="24269"/>
                      <a:pt x="39878" y="24269"/>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534" name="Google Shape;3534;g3d151b725fa_0_4136"/>
              <p:cNvSpPr/>
              <p:nvPr/>
            </p:nvSpPr>
            <p:spPr>
              <a:xfrm>
                <a:off x="1015983" y="548218"/>
                <a:ext cx="28435" cy="25285"/>
              </a:xfrm>
              <a:custGeom>
                <a:avLst/>
                <a:gdLst/>
                <a:ahLst/>
                <a:cxnLst/>
                <a:rect l="l" t="t" r="r" b="b"/>
                <a:pathLst>
                  <a:path w="28435" h="25285" extrusionOk="0">
                    <a:moveTo>
                      <a:pt x="14211" y="25285"/>
                    </a:moveTo>
                    <a:cubicBezTo>
                      <a:pt x="13957" y="25285"/>
                      <a:pt x="13703" y="25209"/>
                      <a:pt x="13487" y="25069"/>
                    </a:cubicBezTo>
                    <a:cubicBezTo>
                      <a:pt x="8826" y="22123"/>
                      <a:pt x="0" y="14846"/>
                      <a:pt x="0" y="8331"/>
                    </a:cubicBezTo>
                    <a:cubicBezTo>
                      <a:pt x="0" y="3187"/>
                      <a:pt x="2921" y="0"/>
                      <a:pt x="7594" y="0"/>
                    </a:cubicBezTo>
                    <a:cubicBezTo>
                      <a:pt x="10147" y="0"/>
                      <a:pt x="12827" y="1917"/>
                      <a:pt x="13893" y="2933"/>
                    </a:cubicBezTo>
                    <a:lnTo>
                      <a:pt x="14211" y="3251"/>
                    </a:lnTo>
                    <a:lnTo>
                      <a:pt x="14541" y="2946"/>
                    </a:lnTo>
                    <a:cubicBezTo>
                      <a:pt x="15595" y="1930"/>
                      <a:pt x="18275" y="0"/>
                      <a:pt x="20828" y="0"/>
                    </a:cubicBezTo>
                    <a:cubicBezTo>
                      <a:pt x="25514" y="0"/>
                      <a:pt x="28435" y="3187"/>
                      <a:pt x="28435" y="8331"/>
                    </a:cubicBezTo>
                    <a:cubicBezTo>
                      <a:pt x="28435" y="14846"/>
                      <a:pt x="19608" y="22123"/>
                      <a:pt x="14947" y="25069"/>
                    </a:cubicBezTo>
                    <a:cubicBezTo>
                      <a:pt x="14731" y="25209"/>
                      <a:pt x="14465" y="25285"/>
                      <a:pt x="14211" y="25285"/>
                    </a:cubicBezTo>
                    <a:close/>
                    <a:moveTo>
                      <a:pt x="7594" y="2743"/>
                    </a:moveTo>
                    <a:cubicBezTo>
                      <a:pt x="3390" y="2743"/>
                      <a:pt x="2755" y="6248"/>
                      <a:pt x="2755" y="8331"/>
                    </a:cubicBezTo>
                    <a:cubicBezTo>
                      <a:pt x="2755" y="12509"/>
                      <a:pt x="8534" y="18491"/>
                      <a:pt x="14211" y="22275"/>
                    </a:cubicBezTo>
                    <a:cubicBezTo>
                      <a:pt x="19900" y="18491"/>
                      <a:pt x="25679" y="12509"/>
                      <a:pt x="25679" y="8331"/>
                    </a:cubicBezTo>
                    <a:cubicBezTo>
                      <a:pt x="25679" y="6248"/>
                      <a:pt x="25044" y="2743"/>
                      <a:pt x="20828" y="2743"/>
                    </a:cubicBezTo>
                    <a:cubicBezTo>
                      <a:pt x="19227" y="2743"/>
                      <a:pt x="17183" y="4216"/>
                      <a:pt x="16446" y="4914"/>
                    </a:cubicBezTo>
                    <a:lnTo>
                      <a:pt x="15176" y="6159"/>
                    </a:lnTo>
                    <a:cubicBezTo>
                      <a:pt x="14643" y="6667"/>
                      <a:pt x="13792" y="6667"/>
                      <a:pt x="13258" y="6146"/>
                    </a:cubicBezTo>
                    <a:lnTo>
                      <a:pt x="11988" y="4914"/>
                    </a:lnTo>
                    <a:cubicBezTo>
                      <a:pt x="11252" y="4216"/>
                      <a:pt x="9207" y="2743"/>
                      <a:pt x="7594" y="2743"/>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3535" name="Google Shape;3535;g3d151b725fa_0_4136"/>
            <p:cNvGrpSpPr/>
            <p:nvPr/>
          </p:nvGrpSpPr>
          <p:grpSpPr>
            <a:xfrm>
              <a:off x="598201" y="941044"/>
              <a:ext cx="412774" cy="412774"/>
              <a:chOff x="1093050" y="2106200"/>
              <a:chExt cx="930300" cy="930300"/>
            </a:xfrm>
          </p:grpSpPr>
          <p:sp>
            <p:nvSpPr>
              <p:cNvPr id="3536" name="Google Shape;3536;g3d151b725fa_0_4136"/>
              <p:cNvSpPr/>
              <p:nvPr/>
            </p:nvSpPr>
            <p:spPr>
              <a:xfrm>
                <a:off x="1093050" y="2106200"/>
                <a:ext cx="930300" cy="9303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cxnSp>
            <p:nvCxnSpPr>
              <p:cNvPr id="3537" name="Google Shape;3537;g3d151b725fa_0_4136"/>
              <p:cNvCxnSpPr/>
              <p:nvPr/>
            </p:nvCxnSpPr>
            <p:spPr>
              <a:xfrm>
                <a:off x="1247041" y="2231855"/>
                <a:ext cx="622200" cy="678900"/>
              </a:xfrm>
              <a:prstGeom prst="straightConnector1">
                <a:avLst/>
              </a:prstGeom>
              <a:noFill/>
              <a:ln w="9525" cap="flat" cmpd="sng">
                <a:solidFill>
                  <a:srgbClr val="67788A"/>
                </a:solidFill>
                <a:prstDash val="solid"/>
                <a:round/>
                <a:headEnd type="none" w="sm" len="sm"/>
                <a:tailEnd type="none" w="sm" len="sm"/>
              </a:ln>
            </p:spPr>
          </p:cxnSp>
        </p:grpSp>
      </p:grpSp>
      <p:grpSp>
        <p:nvGrpSpPr>
          <p:cNvPr id="3538" name="Google Shape;3538;g3d151b725fa_0_4136"/>
          <p:cNvGrpSpPr/>
          <p:nvPr/>
        </p:nvGrpSpPr>
        <p:grpSpPr>
          <a:xfrm>
            <a:off x="3334466" y="1930689"/>
            <a:ext cx="825548" cy="825548"/>
            <a:chOff x="1544143" y="941044"/>
            <a:chExt cx="412774" cy="412774"/>
          </a:xfrm>
        </p:grpSpPr>
        <p:sp>
          <p:nvSpPr>
            <p:cNvPr id="3539" name="Google Shape;3539;g3d151b725fa_0_4136"/>
            <p:cNvSpPr/>
            <p:nvPr/>
          </p:nvSpPr>
          <p:spPr>
            <a:xfrm>
              <a:off x="1640251" y="1056530"/>
              <a:ext cx="220558" cy="200974"/>
            </a:xfrm>
            <a:custGeom>
              <a:avLst/>
              <a:gdLst/>
              <a:ahLst/>
              <a:cxnLst/>
              <a:rect l="l" t="t" r="r" b="b"/>
              <a:pathLst>
                <a:path w="68021" h="59372" extrusionOk="0">
                  <a:moveTo>
                    <a:pt x="66370" y="9677"/>
                  </a:moveTo>
                  <a:cubicBezTo>
                    <a:pt x="65811" y="9321"/>
                    <a:pt x="65163" y="9169"/>
                    <a:pt x="64515" y="9169"/>
                  </a:cubicBezTo>
                  <a:lnTo>
                    <a:pt x="16141" y="9169"/>
                  </a:lnTo>
                  <a:cubicBezTo>
                    <a:pt x="15786" y="7061"/>
                    <a:pt x="15455" y="4927"/>
                    <a:pt x="15138" y="2768"/>
                  </a:cubicBezTo>
                  <a:cubicBezTo>
                    <a:pt x="14922" y="1193"/>
                    <a:pt x="13563" y="0"/>
                    <a:pt x="11963" y="0"/>
                  </a:cubicBezTo>
                  <a:lnTo>
                    <a:pt x="457" y="0"/>
                  </a:lnTo>
                  <a:cubicBezTo>
                    <a:pt x="203" y="0"/>
                    <a:pt x="0" y="215"/>
                    <a:pt x="0" y="457"/>
                  </a:cubicBezTo>
                  <a:lnTo>
                    <a:pt x="0" y="2298"/>
                  </a:lnTo>
                  <a:cubicBezTo>
                    <a:pt x="0" y="2540"/>
                    <a:pt x="203" y="2755"/>
                    <a:pt x="457" y="2755"/>
                  </a:cubicBezTo>
                  <a:lnTo>
                    <a:pt x="11963" y="2755"/>
                  </a:lnTo>
                  <a:cubicBezTo>
                    <a:pt x="12191" y="2755"/>
                    <a:pt x="12382" y="2921"/>
                    <a:pt x="12407" y="3136"/>
                  </a:cubicBezTo>
                  <a:cubicBezTo>
                    <a:pt x="14693" y="18973"/>
                    <a:pt x="18135" y="33718"/>
                    <a:pt x="22948" y="48209"/>
                  </a:cubicBezTo>
                  <a:cubicBezTo>
                    <a:pt x="23393" y="49542"/>
                    <a:pt x="24612" y="50418"/>
                    <a:pt x="26009" y="50418"/>
                  </a:cubicBezTo>
                  <a:lnTo>
                    <a:pt x="28232" y="50418"/>
                  </a:lnTo>
                  <a:cubicBezTo>
                    <a:pt x="27559" y="51612"/>
                    <a:pt x="27279" y="53073"/>
                    <a:pt x="27686" y="54622"/>
                  </a:cubicBezTo>
                  <a:cubicBezTo>
                    <a:pt x="28193" y="56578"/>
                    <a:pt x="29832" y="58127"/>
                    <a:pt x="31826" y="58546"/>
                  </a:cubicBezTo>
                  <a:cubicBezTo>
                    <a:pt x="35369" y="59283"/>
                    <a:pt x="38493" y="56578"/>
                    <a:pt x="38493" y="53174"/>
                  </a:cubicBezTo>
                  <a:cubicBezTo>
                    <a:pt x="38493" y="52171"/>
                    <a:pt x="38227" y="51219"/>
                    <a:pt x="37744" y="50418"/>
                  </a:cubicBezTo>
                  <a:lnTo>
                    <a:pt x="48399" y="50418"/>
                  </a:lnTo>
                  <a:cubicBezTo>
                    <a:pt x="47726" y="51612"/>
                    <a:pt x="47447" y="53086"/>
                    <a:pt x="47853" y="54622"/>
                  </a:cubicBezTo>
                  <a:cubicBezTo>
                    <a:pt x="48348" y="56540"/>
                    <a:pt x="49910" y="58064"/>
                    <a:pt x="51854" y="58521"/>
                  </a:cubicBezTo>
                  <a:cubicBezTo>
                    <a:pt x="55537" y="59372"/>
                    <a:pt x="58813" y="56502"/>
                    <a:pt x="58661" y="52933"/>
                  </a:cubicBezTo>
                  <a:cubicBezTo>
                    <a:pt x="58534" y="49949"/>
                    <a:pt x="55918" y="47663"/>
                    <a:pt x="52946" y="47663"/>
                  </a:cubicBezTo>
                  <a:lnTo>
                    <a:pt x="26009" y="47663"/>
                  </a:lnTo>
                  <a:cubicBezTo>
                    <a:pt x="25806" y="47663"/>
                    <a:pt x="25628" y="47536"/>
                    <a:pt x="25552" y="47358"/>
                  </a:cubicBezTo>
                  <a:cubicBezTo>
                    <a:pt x="24891" y="45313"/>
                    <a:pt x="24256" y="43281"/>
                    <a:pt x="23634" y="41249"/>
                  </a:cubicBezTo>
                  <a:lnTo>
                    <a:pt x="58191" y="41249"/>
                  </a:lnTo>
                  <a:cubicBezTo>
                    <a:pt x="59601" y="41249"/>
                    <a:pt x="60845" y="40335"/>
                    <a:pt x="61252" y="38976"/>
                  </a:cubicBezTo>
                  <a:cubicBezTo>
                    <a:pt x="63614" y="31203"/>
                    <a:pt x="66243" y="22034"/>
                    <a:pt x="67805" y="12915"/>
                  </a:cubicBezTo>
                  <a:cubicBezTo>
                    <a:pt x="68021" y="11658"/>
                    <a:pt x="67487" y="10388"/>
                    <a:pt x="66370" y="9677"/>
                  </a:cubicBezTo>
                  <a:close/>
                  <a:moveTo>
                    <a:pt x="58623" y="38176"/>
                  </a:moveTo>
                  <a:cubicBezTo>
                    <a:pt x="58559" y="38366"/>
                    <a:pt x="58381" y="38493"/>
                    <a:pt x="58191" y="38493"/>
                  </a:cubicBezTo>
                  <a:lnTo>
                    <a:pt x="22821" y="38493"/>
                  </a:lnTo>
                  <a:cubicBezTo>
                    <a:pt x="20294" y="29857"/>
                    <a:pt x="18249" y="21043"/>
                    <a:pt x="16624" y="11925"/>
                  </a:cubicBezTo>
                  <a:lnTo>
                    <a:pt x="64655" y="11925"/>
                  </a:lnTo>
                  <a:cubicBezTo>
                    <a:pt x="64833" y="11925"/>
                    <a:pt x="64947" y="12014"/>
                    <a:pt x="64998" y="12077"/>
                  </a:cubicBezTo>
                  <a:cubicBezTo>
                    <a:pt x="65049" y="12141"/>
                    <a:pt x="65125" y="12268"/>
                    <a:pt x="65100" y="12446"/>
                  </a:cubicBezTo>
                  <a:cubicBezTo>
                    <a:pt x="63563" y="21437"/>
                    <a:pt x="60959" y="30505"/>
                    <a:pt x="58623" y="38176"/>
                  </a:cubicBezTo>
                  <a:close/>
                  <a:moveTo>
                    <a:pt x="55918" y="53174"/>
                  </a:moveTo>
                  <a:cubicBezTo>
                    <a:pt x="55918" y="54686"/>
                    <a:pt x="54673" y="55918"/>
                    <a:pt x="53162" y="55918"/>
                  </a:cubicBezTo>
                  <a:cubicBezTo>
                    <a:pt x="51650" y="55918"/>
                    <a:pt x="50418" y="54686"/>
                    <a:pt x="50418" y="53174"/>
                  </a:cubicBezTo>
                  <a:cubicBezTo>
                    <a:pt x="50418" y="51663"/>
                    <a:pt x="51650" y="50418"/>
                    <a:pt x="53162" y="50418"/>
                  </a:cubicBezTo>
                  <a:cubicBezTo>
                    <a:pt x="54673" y="50418"/>
                    <a:pt x="55918" y="51663"/>
                    <a:pt x="55918" y="53174"/>
                  </a:cubicBezTo>
                  <a:close/>
                  <a:moveTo>
                    <a:pt x="35750" y="53174"/>
                  </a:moveTo>
                  <a:cubicBezTo>
                    <a:pt x="35750" y="54686"/>
                    <a:pt x="34518" y="55918"/>
                    <a:pt x="32994" y="55918"/>
                  </a:cubicBezTo>
                  <a:cubicBezTo>
                    <a:pt x="31483" y="55918"/>
                    <a:pt x="30251" y="54686"/>
                    <a:pt x="30251" y="53174"/>
                  </a:cubicBezTo>
                  <a:cubicBezTo>
                    <a:pt x="30251" y="51663"/>
                    <a:pt x="31483" y="50418"/>
                    <a:pt x="32994" y="50418"/>
                  </a:cubicBezTo>
                  <a:cubicBezTo>
                    <a:pt x="34518" y="50418"/>
                    <a:pt x="35750" y="51663"/>
                    <a:pt x="35750" y="53174"/>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nvGrpSpPr>
            <p:cNvPr id="3540" name="Google Shape;3540;g3d151b725fa_0_4136"/>
            <p:cNvGrpSpPr/>
            <p:nvPr/>
          </p:nvGrpSpPr>
          <p:grpSpPr>
            <a:xfrm>
              <a:off x="1544143" y="941044"/>
              <a:ext cx="412774" cy="412774"/>
              <a:chOff x="1093050" y="2106200"/>
              <a:chExt cx="930300" cy="930300"/>
            </a:xfrm>
          </p:grpSpPr>
          <p:sp>
            <p:nvSpPr>
              <p:cNvPr id="3541" name="Google Shape;3541;g3d151b725fa_0_4136"/>
              <p:cNvSpPr/>
              <p:nvPr/>
            </p:nvSpPr>
            <p:spPr>
              <a:xfrm>
                <a:off x="1093050" y="2106200"/>
                <a:ext cx="930300" cy="9303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cxnSp>
            <p:nvCxnSpPr>
              <p:cNvPr id="3542" name="Google Shape;3542;g3d151b725fa_0_4136"/>
              <p:cNvCxnSpPr/>
              <p:nvPr/>
            </p:nvCxnSpPr>
            <p:spPr>
              <a:xfrm>
                <a:off x="1247041" y="2231855"/>
                <a:ext cx="622200" cy="678900"/>
              </a:xfrm>
              <a:prstGeom prst="straightConnector1">
                <a:avLst/>
              </a:prstGeom>
              <a:noFill/>
              <a:ln w="9525" cap="flat" cmpd="sng">
                <a:solidFill>
                  <a:srgbClr val="67788A"/>
                </a:solidFill>
                <a:prstDash val="solid"/>
                <a:round/>
                <a:headEnd type="none" w="sm" len="sm"/>
                <a:tailEnd type="none" w="sm" len="sm"/>
              </a:ln>
            </p:spPr>
          </p:cxnSp>
        </p:grpSp>
      </p:grpSp>
      <p:grpSp>
        <p:nvGrpSpPr>
          <p:cNvPr id="3543" name="Google Shape;3543;g3d151b725fa_0_4136"/>
          <p:cNvGrpSpPr/>
          <p:nvPr/>
        </p:nvGrpSpPr>
        <p:grpSpPr>
          <a:xfrm>
            <a:off x="5472530" y="1924239"/>
            <a:ext cx="825548" cy="825548"/>
            <a:chOff x="2493640" y="937819"/>
            <a:chExt cx="412774" cy="412774"/>
          </a:xfrm>
        </p:grpSpPr>
        <p:sp>
          <p:nvSpPr>
            <p:cNvPr id="3544" name="Google Shape;3544;g3d151b725fa_0_4136"/>
            <p:cNvSpPr/>
            <p:nvPr/>
          </p:nvSpPr>
          <p:spPr>
            <a:xfrm>
              <a:off x="2579386" y="1024711"/>
              <a:ext cx="241282" cy="241282"/>
            </a:xfrm>
            <a:custGeom>
              <a:avLst/>
              <a:gdLst/>
              <a:ahLst/>
              <a:cxnLst/>
              <a:rect l="l" t="t" r="r" b="b"/>
              <a:pathLst>
                <a:path w="554672" h="554672" extrusionOk="0">
                  <a:moveTo>
                    <a:pt x="277336" y="0"/>
                  </a:moveTo>
                  <a:cubicBezTo>
                    <a:pt x="124426" y="0"/>
                    <a:pt x="0" y="124426"/>
                    <a:pt x="0" y="277336"/>
                  </a:cubicBezTo>
                  <a:cubicBezTo>
                    <a:pt x="0" y="430246"/>
                    <a:pt x="124426" y="554672"/>
                    <a:pt x="277336" y="554672"/>
                  </a:cubicBezTo>
                  <a:cubicBezTo>
                    <a:pt x="430246" y="554672"/>
                    <a:pt x="554672" y="430246"/>
                    <a:pt x="554672" y="277336"/>
                  </a:cubicBezTo>
                  <a:cubicBezTo>
                    <a:pt x="554672" y="124426"/>
                    <a:pt x="430246" y="0"/>
                    <a:pt x="277336" y="0"/>
                  </a:cubicBezTo>
                  <a:close/>
                  <a:moveTo>
                    <a:pt x="277336" y="22487"/>
                  </a:moveTo>
                  <a:cubicBezTo>
                    <a:pt x="343297" y="22487"/>
                    <a:pt x="404011" y="47972"/>
                    <a:pt x="448985" y="89197"/>
                  </a:cubicBezTo>
                  <a:lnTo>
                    <a:pt x="89197" y="448985"/>
                  </a:lnTo>
                  <a:cubicBezTo>
                    <a:pt x="47972" y="403262"/>
                    <a:pt x="22487" y="343297"/>
                    <a:pt x="22487" y="277336"/>
                  </a:cubicBezTo>
                  <a:cubicBezTo>
                    <a:pt x="22487" y="137169"/>
                    <a:pt x="137169" y="22487"/>
                    <a:pt x="277336" y="22487"/>
                  </a:cubicBezTo>
                  <a:close/>
                  <a:moveTo>
                    <a:pt x="277336" y="532186"/>
                  </a:moveTo>
                  <a:cubicBezTo>
                    <a:pt x="211375" y="532186"/>
                    <a:pt x="150661" y="506701"/>
                    <a:pt x="105688" y="465475"/>
                  </a:cubicBezTo>
                  <a:lnTo>
                    <a:pt x="465475" y="105688"/>
                  </a:lnTo>
                  <a:cubicBezTo>
                    <a:pt x="506701" y="151411"/>
                    <a:pt x="532186" y="211375"/>
                    <a:pt x="532186" y="277336"/>
                  </a:cubicBezTo>
                  <a:cubicBezTo>
                    <a:pt x="532186" y="417503"/>
                    <a:pt x="417503" y="532186"/>
                    <a:pt x="277336" y="532186"/>
                  </a:cubicBezTo>
                  <a:close/>
                </a:path>
              </a:pathLst>
            </a:custGeom>
            <a:solidFill>
              <a:srgbClr val="1877F2"/>
            </a:solidFill>
            <a:ln>
              <a:noFill/>
            </a:ln>
          </p:spPr>
          <p:txBody>
            <a:bodyPr spcFirstLastPara="1" wrap="square" lIns="274300" tIns="137100" rIns="274300" bIns="137100" anchor="ctr" anchorCtr="0">
              <a:noAutofit/>
            </a:bodyPr>
            <a:lstStyle/>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rgbClr val="000000"/>
                </a:solidFill>
                <a:latin typeface="Optimistic" panose="020B0503020203020204" pitchFamily="34" charset="0"/>
                <a:ea typeface="Calibri"/>
                <a:cs typeface="Optimistic" panose="020B0503020203020204" pitchFamily="34" charset="0"/>
                <a:sym typeface="Calibri"/>
              </a:endParaRPr>
            </a:p>
          </p:txBody>
        </p:sp>
        <p:grpSp>
          <p:nvGrpSpPr>
            <p:cNvPr id="3545" name="Google Shape;3545;g3d151b725fa_0_4136"/>
            <p:cNvGrpSpPr/>
            <p:nvPr/>
          </p:nvGrpSpPr>
          <p:grpSpPr>
            <a:xfrm>
              <a:off x="2493640" y="937819"/>
              <a:ext cx="412774" cy="412774"/>
              <a:chOff x="1093050" y="2106200"/>
              <a:chExt cx="930300" cy="930300"/>
            </a:xfrm>
          </p:grpSpPr>
          <p:sp>
            <p:nvSpPr>
              <p:cNvPr id="3546" name="Google Shape;3546;g3d151b725fa_0_4136"/>
              <p:cNvSpPr/>
              <p:nvPr/>
            </p:nvSpPr>
            <p:spPr>
              <a:xfrm>
                <a:off x="1093050" y="2106200"/>
                <a:ext cx="930300" cy="9303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cxnSp>
            <p:nvCxnSpPr>
              <p:cNvPr id="3547" name="Google Shape;3547;g3d151b725fa_0_4136"/>
              <p:cNvCxnSpPr/>
              <p:nvPr/>
            </p:nvCxnSpPr>
            <p:spPr>
              <a:xfrm>
                <a:off x="1247041" y="2231855"/>
                <a:ext cx="622200" cy="678900"/>
              </a:xfrm>
              <a:prstGeom prst="straightConnector1">
                <a:avLst/>
              </a:prstGeom>
              <a:noFill/>
              <a:ln w="9525" cap="flat" cmpd="sng">
                <a:solidFill>
                  <a:srgbClr val="67788A"/>
                </a:solidFill>
                <a:prstDash val="solid"/>
                <a:round/>
                <a:headEnd type="none" w="sm" len="sm"/>
                <a:tailEnd type="none" w="sm" len="sm"/>
              </a:ln>
            </p:spPr>
          </p:cxnSp>
        </p:grpSp>
      </p:grpSp>
      <p:grpSp>
        <p:nvGrpSpPr>
          <p:cNvPr id="3548" name="Google Shape;3548;g3d151b725fa_0_4136"/>
          <p:cNvGrpSpPr/>
          <p:nvPr/>
        </p:nvGrpSpPr>
        <p:grpSpPr>
          <a:xfrm>
            <a:off x="7610594" y="1930689"/>
            <a:ext cx="825548" cy="825548"/>
            <a:chOff x="3442914" y="941044"/>
            <a:chExt cx="412774" cy="412774"/>
          </a:xfrm>
        </p:grpSpPr>
        <p:grpSp>
          <p:nvGrpSpPr>
            <p:cNvPr id="3549" name="Google Shape;3549;g3d151b725fa_0_4136"/>
            <p:cNvGrpSpPr/>
            <p:nvPr/>
          </p:nvGrpSpPr>
          <p:grpSpPr>
            <a:xfrm>
              <a:off x="3528334" y="1027009"/>
              <a:ext cx="241948" cy="235519"/>
              <a:chOff x="996283" y="134776"/>
              <a:chExt cx="67843" cy="67830"/>
            </a:xfrm>
          </p:grpSpPr>
          <p:sp>
            <p:nvSpPr>
              <p:cNvPr id="3550" name="Google Shape;3550;g3d151b725fa_0_4136"/>
              <p:cNvSpPr/>
              <p:nvPr/>
            </p:nvSpPr>
            <p:spPr>
              <a:xfrm>
                <a:off x="1007280" y="149426"/>
                <a:ext cx="33921" cy="30251"/>
              </a:xfrm>
              <a:custGeom>
                <a:avLst/>
                <a:gdLst/>
                <a:ahLst/>
                <a:cxnLst/>
                <a:rect l="l" t="t" r="r" b="b"/>
                <a:pathLst>
                  <a:path w="33921" h="30251" extrusionOk="0">
                    <a:moveTo>
                      <a:pt x="24993" y="0"/>
                    </a:moveTo>
                    <a:cubicBezTo>
                      <a:pt x="21983" y="0"/>
                      <a:pt x="18808" y="2298"/>
                      <a:pt x="17551" y="3517"/>
                    </a:cubicBezTo>
                    <a:lnTo>
                      <a:pt x="16954" y="4102"/>
                    </a:lnTo>
                    <a:lnTo>
                      <a:pt x="16370" y="3517"/>
                    </a:lnTo>
                    <a:cubicBezTo>
                      <a:pt x="16332" y="3479"/>
                      <a:pt x="12687" y="0"/>
                      <a:pt x="8915" y="0"/>
                    </a:cubicBezTo>
                    <a:cubicBezTo>
                      <a:pt x="3428" y="0"/>
                      <a:pt x="0" y="3784"/>
                      <a:pt x="0" y="9893"/>
                    </a:cubicBezTo>
                    <a:cubicBezTo>
                      <a:pt x="0" y="17691"/>
                      <a:pt x="10617" y="26479"/>
                      <a:pt x="16217" y="30048"/>
                    </a:cubicBezTo>
                    <a:cubicBezTo>
                      <a:pt x="16446" y="30175"/>
                      <a:pt x="16700" y="30251"/>
                      <a:pt x="16954" y="30251"/>
                    </a:cubicBezTo>
                    <a:cubicBezTo>
                      <a:pt x="17221" y="30251"/>
                      <a:pt x="17475" y="30175"/>
                      <a:pt x="17703" y="30048"/>
                    </a:cubicBezTo>
                    <a:cubicBezTo>
                      <a:pt x="23304" y="26479"/>
                      <a:pt x="33921" y="17691"/>
                      <a:pt x="33921" y="9893"/>
                    </a:cubicBezTo>
                    <a:cubicBezTo>
                      <a:pt x="33921" y="3784"/>
                      <a:pt x="30492" y="0"/>
                      <a:pt x="24993" y="0"/>
                    </a:cubicBezTo>
                    <a:close/>
                    <a:moveTo>
                      <a:pt x="16954" y="27241"/>
                    </a:moveTo>
                    <a:cubicBezTo>
                      <a:pt x="9931" y="22606"/>
                      <a:pt x="2755" y="15125"/>
                      <a:pt x="2755" y="9893"/>
                    </a:cubicBezTo>
                    <a:cubicBezTo>
                      <a:pt x="2755" y="7226"/>
                      <a:pt x="3555" y="2755"/>
                      <a:pt x="8915" y="2755"/>
                    </a:cubicBezTo>
                    <a:cubicBezTo>
                      <a:pt x="10947" y="2755"/>
                      <a:pt x="13525" y="4610"/>
                      <a:pt x="14452" y="5499"/>
                    </a:cubicBezTo>
                    <a:lnTo>
                      <a:pt x="16001" y="6997"/>
                    </a:lnTo>
                    <a:cubicBezTo>
                      <a:pt x="16535" y="7505"/>
                      <a:pt x="17373" y="7505"/>
                      <a:pt x="17906" y="6997"/>
                    </a:cubicBezTo>
                    <a:lnTo>
                      <a:pt x="19456" y="5499"/>
                    </a:lnTo>
                    <a:cubicBezTo>
                      <a:pt x="20396" y="4610"/>
                      <a:pt x="22961" y="2755"/>
                      <a:pt x="24993" y="2755"/>
                    </a:cubicBezTo>
                    <a:cubicBezTo>
                      <a:pt x="28968" y="2755"/>
                      <a:pt x="31165" y="5283"/>
                      <a:pt x="31165" y="9893"/>
                    </a:cubicBezTo>
                    <a:cubicBezTo>
                      <a:pt x="31165" y="15125"/>
                      <a:pt x="23990" y="22606"/>
                      <a:pt x="16954" y="27241"/>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551" name="Google Shape;3551;g3d151b725fa_0_4136"/>
              <p:cNvSpPr/>
              <p:nvPr/>
            </p:nvSpPr>
            <p:spPr>
              <a:xfrm>
                <a:off x="996283" y="134776"/>
                <a:ext cx="67843" cy="67830"/>
              </a:xfrm>
              <a:custGeom>
                <a:avLst/>
                <a:gdLst/>
                <a:ahLst/>
                <a:cxnLst/>
                <a:rect l="l" t="t" r="r" b="b"/>
                <a:pathLst>
                  <a:path w="67843" h="67830" extrusionOk="0">
                    <a:moveTo>
                      <a:pt x="66878" y="59753"/>
                    </a:moveTo>
                    <a:lnTo>
                      <a:pt x="50939" y="43840"/>
                    </a:lnTo>
                    <a:cubicBezTo>
                      <a:pt x="54076" y="39331"/>
                      <a:pt x="55918" y="33845"/>
                      <a:pt x="55918" y="27952"/>
                    </a:cubicBezTo>
                    <a:cubicBezTo>
                      <a:pt x="55918" y="12534"/>
                      <a:pt x="43370" y="0"/>
                      <a:pt x="27952" y="0"/>
                    </a:cubicBezTo>
                    <a:cubicBezTo>
                      <a:pt x="12547" y="0"/>
                      <a:pt x="0" y="12534"/>
                      <a:pt x="0" y="27952"/>
                    </a:cubicBezTo>
                    <a:cubicBezTo>
                      <a:pt x="0" y="43370"/>
                      <a:pt x="12547" y="55905"/>
                      <a:pt x="27952" y="55905"/>
                    </a:cubicBezTo>
                    <a:cubicBezTo>
                      <a:pt x="33832" y="55905"/>
                      <a:pt x="39281" y="54089"/>
                      <a:pt x="43789" y="50977"/>
                    </a:cubicBezTo>
                    <a:lnTo>
                      <a:pt x="59728" y="66878"/>
                    </a:lnTo>
                    <a:cubicBezTo>
                      <a:pt x="60363" y="67513"/>
                      <a:pt x="61175" y="67830"/>
                      <a:pt x="62001" y="67830"/>
                    </a:cubicBezTo>
                    <a:cubicBezTo>
                      <a:pt x="62814" y="67830"/>
                      <a:pt x="63627" y="67513"/>
                      <a:pt x="64249" y="66890"/>
                    </a:cubicBezTo>
                    <a:lnTo>
                      <a:pt x="66878" y="64300"/>
                    </a:lnTo>
                    <a:cubicBezTo>
                      <a:pt x="67487" y="63690"/>
                      <a:pt x="67830" y="62890"/>
                      <a:pt x="67830" y="62039"/>
                    </a:cubicBezTo>
                    <a:cubicBezTo>
                      <a:pt x="67843" y="61163"/>
                      <a:pt x="67500" y="60363"/>
                      <a:pt x="66878" y="59753"/>
                    </a:cubicBezTo>
                    <a:close/>
                    <a:moveTo>
                      <a:pt x="2755" y="27952"/>
                    </a:moveTo>
                    <a:cubicBezTo>
                      <a:pt x="2755" y="14046"/>
                      <a:pt x="14058" y="2743"/>
                      <a:pt x="27952" y="2743"/>
                    </a:cubicBezTo>
                    <a:cubicBezTo>
                      <a:pt x="41859" y="2743"/>
                      <a:pt x="53162" y="14046"/>
                      <a:pt x="53162" y="27952"/>
                    </a:cubicBezTo>
                    <a:cubicBezTo>
                      <a:pt x="53162" y="41859"/>
                      <a:pt x="41859" y="53149"/>
                      <a:pt x="27952" y="53149"/>
                    </a:cubicBezTo>
                    <a:cubicBezTo>
                      <a:pt x="14058" y="53149"/>
                      <a:pt x="2755" y="41859"/>
                      <a:pt x="2755" y="27952"/>
                    </a:cubicBezTo>
                    <a:close/>
                    <a:moveTo>
                      <a:pt x="64947" y="62344"/>
                    </a:moveTo>
                    <a:lnTo>
                      <a:pt x="62318" y="64947"/>
                    </a:lnTo>
                    <a:cubicBezTo>
                      <a:pt x="62141" y="65125"/>
                      <a:pt x="61849" y="65125"/>
                      <a:pt x="61671" y="64947"/>
                    </a:cubicBezTo>
                    <a:lnTo>
                      <a:pt x="45986" y="49301"/>
                    </a:lnTo>
                    <a:cubicBezTo>
                      <a:pt x="47167" y="48298"/>
                      <a:pt x="48260" y="47218"/>
                      <a:pt x="49250" y="46037"/>
                    </a:cubicBezTo>
                    <a:lnTo>
                      <a:pt x="64947" y="61696"/>
                    </a:lnTo>
                    <a:cubicBezTo>
                      <a:pt x="65062" y="61810"/>
                      <a:pt x="65087" y="61950"/>
                      <a:pt x="65087" y="62026"/>
                    </a:cubicBezTo>
                    <a:cubicBezTo>
                      <a:pt x="65087" y="62090"/>
                      <a:pt x="65062" y="62230"/>
                      <a:pt x="64947" y="62344"/>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3552" name="Google Shape;3552;g3d151b725fa_0_4136"/>
            <p:cNvGrpSpPr/>
            <p:nvPr/>
          </p:nvGrpSpPr>
          <p:grpSpPr>
            <a:xfrm>
              <a:off x="3442914" y="941044"/>
              <a:ext cx="412774" cy="412774"/>
              <a:chOff x="1093050" y="2106200"/>
              <a:chExt cx="930300" cy="930300"/>
            </a:xfrm>
          </p:grpSpPr>
          <p:sp>
            <p:nvSpPr>
              <p:cNvPr id="3553" name="Google Shape;3553;g3d151b725fa_0_4136"/>
              <p:cNvSpPr/>
              <p:nvPr/>
            </p:nvSpPr>
            <p:spPr>
              <a:xfrm>
                <a:off x="1093050" y="2106200"/>
                <a:ext cx="930300" cy="9303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cxnSp>
            <p:nvCxnSpPr>
              <p:cNvPr id="3554" name="Google Shape;3554;g3d151b725fa_0_4136"/>
              <p:cNvCxnSpPr/>
              <p:nvPr/>
            </p:nvCxnSpPr>
            <p:spPr>
              <a:xfrm>
                <a:off x="1247041" y="2231855"/>
                <a:ext cx="622200" cy="678900"/>
              </a:xfrm>
              <a:prstGeom prst="straightConnector1">
                <a:avLst/>
              </a:prstGeom>
              <a:noFill/>
              <a:ln w="9525" cap="flat" cmpd="sng">
                <a:solidFill>
                  <a:srgbClr val="67788A"/>
                </a:solidFill>
                <a:prstDash val="solid"/>
                <a:round/>
                <a:headEnd type="none" w="sm" len="sm"/>
                <a:tailEnd type="none" w="sm" len="sm"/>
              </a:ln>
            </p:spPr>
          </p:cxnSp>
        </p:grpSp>
      </p:grpSp>
      <p:grpSp>
        <p:nvGrpSpPr>
          <p:cNvPr id="3555" name="Google Shape;3555;g3d151b725fa_0_4136"/>
          <p:cNvGrpSpPr/>
          <p:nvPr/>
        </p:nvGrpSpPr>
        <p:grpSpPr>
          <a:xfrm>
            <a:off x="9748659" y="1930689"/>
            <a:ext cx="825548" cy="825548"/>
            <a:chOff x="4871012" y="941044"/>
            <a:chExt cx="412774" cy="412774"/>
          </a:xfrm>
        </p:grpSpPr>
        <p:grpSp>
          <p:nvGrpSpPr>
            <p:cNvPr id="3556" name="Google Shape;3556;g3d151b725fa_0_4136"/>
            <p:cNvGrpSpPr/>
            <p:nvPr/>
          </p:nvGrpSpPr>
          <p:grpSpPr>
            <a:xfrm>
              <a:off x="4959389" y="1029730"/>
              <a:ext cx="268119" cy="235551"/>
              <a:chOff x="12000803" y="1384200"/>
              <a:chExt cx="805888" cy="678430"/>
            </a:xfrm>
          </p:grpSpPr>
          <p:grpSp>
            <p:nvGrpSpPr>
              <p:cNvPr id="3557" name="Google Shape;3557;g3d151b725fa_0_4136"/>
              <p:cNvGrpSpPr/>
              <p:nvPr/>
            </p:nvGrpSpPr>
            <p:grpSpPr>
              <a:xfrm>
                <a:off x="12000803" y="1384200"/>
                <a:ext cx="687320" cy="678430"/>
                <a:chOff x="1205398" y="134764"/>
                <a:chExt cx="68732" cy="67843"/>
              </a:xfrm>
            </p:grpSpPr>
            <p:sp>
              <p:nvSpPr>
                <p:cNvPr id="3558" name="Google Shape;3558;g3d151b725fa_0_4136"/>
                <p:cNvSpPr/>
                <p:nvPr/>
              </p:nvSpPr>
              <p:spPr>
                <a:xfrm>
                  <a:off x="1226933" y="143024"/>
                  <a:ext cx="19240" cy="2743"/>
                </a:xfrm>
                <a:custGeom>
                  <a:avLst/>
                  <a:gdLst/>
                  <a:ahLst/>
                  <a:cxnLst/>
                  <a:rect l="l" t="t" r="r" b="b"/>
                  <a:pathLst>
                    <a:path w="19240" h="2743" extrusionOk="0">
                      <a:moveTo>
                        <a:pt x="18783" y="2743"/>
                      </a:moveTo>
                      <a:lnTo>
                        <a:pt x="457" y="2743"/>
                      </a:lnTo>
                      <a:cubicBezTo>
                        <a:pt x="203" y="2743"/>
                        <a:pt x="0" y="2539"/>
                        <a:pt x="0" y="2285"/>
                      </a:cubicBezTo>
                      <a:lnTo>
                        <a:pt x="0" y="457"/>
                      </a:lnTo>
                      <a:cubicBezTo>
                        <a:pt x="0" y="203"/>
                        <a:pt x="203" y="0"/>
                        <a:pt x="457" y="0"/>
                      </a:cubicBezTo>
                      <a:lnTo>
                        <a:pt x="18783" y="0"/>
                      </a:lnTo>
                      <a:cubicBezTo>
                        <a:pt x="19050" y="0"/>
                        <a:pt x="19240" y="203"/>
                        <a:pt x="19240" y="457"/>
                      </a:cubicBezTo>
                      <a:lnTo>
                        <a:pt x="19240" y="2285"/>
                      </a:lnTo>
                      <a:cubicBezTo>
                        <a:pt x="19240" y="2539"/>
                        <a:pt x="19050" y="2743"/>
                        <a:pt x="18783" y="2743"/>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559" name="Google Shape;3559;g3d151b725fa_0_4136"/>
                <p:cNvSpPr/>
                <p:nvPr/>
              </p:nvSpPr>
              <p:spPr>
                <a:xfrm>
                  <a:off x="1207681" y="151268"/>
                  <a:ext cx="64200" cy="2700"/>
                </a:xfrm>
                <a:prstGeom prst="rect">
                  <a:avLst/>
                </a:pr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560" name="Google Shape;3560;g3d151b725fa_0_4136"/>
                <p:cNvSpPr/>
                <p:nvPr/>
              </p:nvSpPr>
              <p:spPr>
                <a:xfrm>
                  <a:off x="1207681" y="184263"/>
                  <a:ext cx="64200" cy="2700"/>
                </a:xfrm>
                <a:prstGeom prst="rect">
                  <a:avLst/>
                </a:pr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561" name="Google Shape;3561;g3d151b725fa_0_4136"/>
                <p:cNvSpPr/>
                <p:nvPr/>
              </p:nvSpPr>
              <p:spPr>
                <a:xfrm>
                  <a:off x="1205398" y="134764"/>
                  <a:ext cx="68732" cy="67843"/>
                </a:xfrm>
                <a:custGeom>
                  <a:avLst/>
                  <a:gdLst/>
                  <a:ahLst/>
                  <a:cxnLst/>
                  <a:rect l="l" t="t" r="r" b="b"/>
                  <a:pathLst>
                    <a:path w="68732" h="67843" extrusionOk="0">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57"/>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562" name="Google Shape;3562;g3d151b725fa_0_4136"/>
                <p:cNvSpPr/>
                <p:nvPr/>
              </p:nvSpPr>
              <p:spPr>
                <a:xfrm>
                  <a:off x="1246174" y="188845"/>
                  <a:ext cx="20167" cy="9169"/>
                </a:xfrm>
                <a:custGeom>
                  <a:avLst/>
                  <a:gdLst/>
                  <a:ahLst/>
                  <a:cxnLst/>
                  <a:rect l="l" t="t" r="r" b="b"/>
                  <a:pathLst>
                    <a:path w="20167" h="9169" extrusionOk="0">
                      <a:moveTo>
                        <a:pt x="16954" y="9169"/>
                      </a:moveTo>
                      <a:lnTo>
                        <a:pt x="3213" y="9169"/>
                      </a:lnTo>
                      <a:cubicBezTo>
                        <a:pt x="1435" y="9169"/>
                        <a:pt x="0" y="7734"/>
                        <a:pt x="0" y="5956"/>
                      </a:cubicBezTo>
                      <a:lnTo>
                        <a:pt x="0" y="3213"/>
                      </a:lnTo>
                      <a:cubicBezTo>
                        <a:pt x="0" y="1447"/>
                        <a:pt x="1435" y="0"/>
                        <a:pt x="3213" y="0"/>
                      </a:cubicBezTo>
                      <a:lnTo>
                        <a:pt x="16954" y="0"/>
                      </a:lnTo>
                      <a:cubicBezTo>
                        <a:pt x="18732" y="0"/>
                        <a:pt x="20167" y="1447"/>
                        <a:pt x="20167" y="3213"/>
                      </a:cubicBezTo>
                      <a:lnTo>
                        <a:pt x="20167" y="5956"/>
                      </a:lnTo>
                      <a:cubicBezTo>
                        <a:pt x="20167" y="7734"/>
                        <a:pt x="18732" y="9169"/>
                        <a:pt x="16954" y="9169"/>
                      </a:cubicBezTo>
                      <a:close/>
                      <a:moveTo>
                        <a:pt x="3213" y="2755"/>
                      </a:moveTo>
                      <a:cubicBezTo>
                        <a:pt x="2946" y="2755"/>
                        <a:pt x="2755" y="2959"/>
                        <a:pt x="2755" y="3213"/>
                      </a:cubicBezTo>
                      <a:lnTo>
                        <a:pt x="2755" y="5956"/>
                      </a:lnTo>
                      <a:cubicBezTo>
                        <a:pt x="2755" y="6210"/>
                        <a:pt x="2946" y="6426"/>
                        <a:pt x="3213" y="6426"/>
                      </a:cubicBezTo>
                      <a:lnTo>
                        <a:pt x="16954" y="6426"/>
                      </a:lnTo>
                      <a:cubicBezTo>
                        <a:pt x="17221" y="6426"/>
                        <a:pt x="17411" y="6210"/>
                        <a:pt x="17411" y="5956"/>
                      </a:cubicBezTo>
                      <a:lnTo>
                        <a:pt x="17411" y="3213"/>
                      </a:lnTo>
                      <a:cubicBezTo>
                        <a:pt x="17411" y="2959"/>
                        <a:pt x="17221" y="2755"/>
                        <a:pt x="16954"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563" name="Google Shape;3563;g3d151b725fa_0_4136"/>
                <p:cNvSpPr/>
                <p:nvPr/>
              </p:nvSpPr>
              <p:spPr>
                <a:xfrm>
                  <a:off x="1213178" y="139346"/>
                  <a:ext cx="10071" cy="10083"/>
                </a:xfrm>
                <a:custGeom>
                  <a:avLst/>
                  <a:gdLst/>
                  <a:ahLst/>
                  <a:cxnLst/>
                  <a:rect l="l" t="t" r="r" b="b"/>
                  <a:pathLst>
                    <a:path w="10071" h="10083" extrusionOk="0">
                      <a:moveTo>
                        <a:pt x="5041" y="10083"/>
                      </a:moveTo>
                      <a:cubicBezTo>
                        <a:pt x="2260" y="10083"/>
                        <a:pt x="0" y="7823"/>
                        <a:pt x="0" y="5041"/>
                      </a:cubicBezTo>
                      <a:cubicBezTo>
                        <a:pt x="0" y="2260"/>
                        <a:pt x="2260" y="0"/>
                        <a:pt x="5041" y="0"/>
                      </a:cubicBezTo>
                      <a:cubicBezTo>
                        <a:pt x="7823" y="0"/>
                        <a:pt x="10071" y="2260"/>
                        <a:pt x="10071" y="5041"/>
                      </a:cubicBezTo>
                      <a:cubicBezTo>
                        <a:pt x="10071" y="7823"/>
                        <a:pt x="7823" y="10083"/>
                        <a:pt x="5041" y="10083"/>
                      </a:cubicBezTo>
                      <a:close/>
                      <a:moveTo>
                        <a:pt x="5041" y="2755"/>
                      </a:moveTo>
                      <a:cubicBezTo>
                        <a:pt x="3771" y="2755"/>
                        <a:pt x="2743" y="3784"/>
                        <a:pt x="2743" y="5041"/>
                      </a:cubicBezTo>
                      <a:cubicBezTo>
                        <a:pt x="2743" y="6311"/>
                        <a:pt x="3771" y="7340"/>
                        <a:pt x="5041" y="7340"/>
                      </a:cubicBezTo>
                      <a:cubicBezTo>
                        <a:pt x="6311" y="7340"/>
                        <a:pt x="7340" y="6311"/>
                        <a:pt x="7340" y="5041"/>
                      </a:cubicBezTo>
                      <a:cubicBezTo>
                        <a:pt x="7340" y="3784"/>
                        <a:pt x="6311" y="2755"/>
                        <a:pt x="5041"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3564" name="Google Shape;3564;g3d151b725fa_0_4136"/>
              <p:cNvGrpSpPr/>
              <p:nvPr/>
            </p:nvGrpSpPr>
            <p:grpSpPr>
              <a:xfrm>
                <a:off x="12312356" y="1606929"/>
                <a:ext cx="494335" cy="226327"/>
                <a:chOff x="1205844" y="152833"/>
                <a:chExt cx="67824" cy="32626"/>
              </a:xfrm>
            </p:grpSpPr>
            <p:sp>
              <p:nvSpPr>
                <p:cNvPr id="3565" name="Google Shape;3565;g3d151b725fa_0_4136"/>
                <p:cNvSpPr/>
                <p:nvPr/>
              </p:nvSpPr>
              <p:spPr>
                <a:xfrm>
                  <a:off x="1206765" y="167767"/>
                  <a:ext cx="66903" cy="2755"/>
                </a:xfrm>
                <a:custGeom>
                  <a:avLst/>
                  <a:gdLst/>
                  <a:ahLst/>
                  <a:cxnLst/>
                  <a:rect l="l" t="t" r="r" b="b"/>
                  <a:pathLst>
                    <a:path w="66903" h="2755" extrusionOk="0">
                      <a:moveTo>
                        <a:pt x="66446" y="2755"/>
                      </a:moveTo>
                      <a:lnTo>
                        <a:pt x="0" y="2755"/>
                      </a:lnTo>
                      <a:lnTo>
                        <a:pt x="0" y="0"/>
                      </a:lnTo>
                      <a:lnTo>
                        <a:pt x="66446" y="0"/>
                      </a:lnTo>
                      <a:cubicBezTo>
                        <a:pt x="66713" y="0"/>
                        <a:pt x="66903" y="203"/>
                        <a:pt x="66903" y="457"/>
                      </a:cubicBezTo>
                      <a:lnTo>
                        <a:pt x="66903" y="2298"/>
                      </a:lnTo>
                      <a:cubicBezTo>
                        <a:pt x="66903" y="2552"/>
                        <a:pt x="66713" y="2755"/>
                        <a:pt x="66446"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566" name="Google Shape;3566;g3d151b725fa_0_4136"/>
                <p:cNvSpPr/>
                <p:nvPr/>
              </p:nvSpPr>
              <p:spPr>
                <a:xfrm>
                  <a:off x="1205844" y="152833"/>
                  <a:ext cx="16865" cy="32626"/>
                </a:xfrm>
                <a:custGeom>
                  <a:avLst/>
                  <a:gdLst/>
                  <a:ahLst/>
                  <a:cxnLst/>
                  <a:rect l="l" t="t" r="r" b="b"/>
                  <a:pathLst>
                    <a:path w="16865" h="32626" extrusionOk="0">
                      <a:moveTo>
                        <a:pt x="15240" y="32461"/>
                      </a:moveTo>
                      <a:cubicBezTo>
                        <a:pt x="15036" y="32626"/>
                        <a:pt x="14757" y="32600"/>
                        <a:pt x="14592" y="32410"/>
                      </a:cubicBezTo>
                      <a:cubicBezTo>
                        <a:pt x="10629" y="27685"/>
                        <a:pt x="6197" y="23202"/>
                        <a:pt x="1092" y="18732"/>
                      </a:cubicBezTo>
                      <a:cubicBezTo>
                        <a:pt x="393" y="18122"/>
                        <a:pt x="0" y="17246"/>
                        <a:pt x="0" y="16319"/>
                      </a:cubicBezTo>
                      <a:cubicBezTo>
                        <a:pt x="0" y="15392"/>
                        <a:pt x="406" y="14503"/>
                        <a:pt x="1130" y="13893"/>
                      </a:cubicBezTo>
                      <a:cubicBezTo>
                        <a:pt x="5740" y="9893"/>
                        <a:pt x="10159" y="5410"/>
                        <a:pt x="14592" y="215"/>
                      </a:cubicBezTo>
                      <a:cubicBezTo>
                        <a:pt x="14770" y="25"/>
                        <a:pt x="15049" y="0"/>
                        <a:pt x="15240" y="165"/>
                      </a:cubicBezTo>
                      <a:lnTo>
                        <a:pt x="16637" y="1346"/>
                      </a:lnTo>
                      <a:cubicBezTo>
                        <a:pt x="16840" y="1511"/>
                        <a:pt x="16852" y="1803"/>
                        <a:pt x="16687" y="2006"/>
                      </a:cubicBezTo>
                      <a:cubicBezTo>
                        <a:pt x="12153" y="7302"/>
                        <a:pt x="7632" y="11874"/>
                        <a:pt x="2921" y="15963"/>
                      </a:cubicBezTo>
                      <a:cubicBezTo>
                        <a:pt x="2781" y="16090"/>
                        <a:pt x="2755" y="16256"/>
                        <a:pt x="2755" y="16332"/>
                      </a:cubicBezTo>
                      <a:cubicBezTo>
                        <a:pt x="2755" y="16421"/>
                        <a:pt x="2781" y="16560"/>
                        <a:pt x="2895" y="16662"/>
                      </a:cubicBezTo>
                      <a:cubicBezTo>
                        <a:pt x="8115" y="21221"/>
                        <a:pt x="12649" y="25806"/>
                        <a:pt x="16700" y="30632"/>
                      </a:cubicBezTo>
                      <a:cubicBezTo>
                        <a:pt x="16865" y="30835"/>
                        <a:pt x="16840" y="31127"/>
                        <a:pt x="16637" y="31280"/>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grpSp>
          <p:nvGrpSpPr>
            <p:cNvPr id="3567" name="Google Shape;3567;g3d151b725fa_0_4136"/>
            <p:cNvGrpSpPr/>
            <p:nvPr/>
          </p:nvGrpSpPr>
          <p:grpSpPr>
            <a:xfrm>
              <a:off x="4871012" y="941044"/>
              <a:ext cx="412774" cy="412774"/>
              <a:chOff x="1093050" y="2106200"/>
              <a:chExt cx="930300" cy="930300"/>
            </a:xfrm>
          </p:grpSpPr>
          <p:sp>
            <p:nvSpPr>
              <p:cNvPr id="3568" name="Google Shape;3568;g3d151b725fa_0_4136"/>
              <p:cNvSpPr/>
              <p:nvPr/>
            </p:nvSpPr>
            <p:spPr>
              <a:xfrm>
                <a:off x="1093050" y="2106200"/>
                <a:ext cx="930300" cy="9303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cxnSp>
            <p:nvCxnSpPr>
              <p:cNvPr id="3569" name="Google Shape;3569;g3d151b725fa_0_4136"/>
              <p:cNvCxnSpPr/>
              <p:nvPr/>
            </p:nvCxnSpPr>
            <p:spPr>
              <a:xfrm>
                <a:off x="1247041" y="2231855"/>
                <a:ext cx="622200" cy="678900"/>
              </a:xfrm>
              <a:prstGeom prst="straightConnector1">
                <a:avLst/>
              </a:prstGeom>
              <a:noFill/>
              <a:ln w="9525" cap="flat" cmpd="sng">
                <a:solidFill>
                  <a:srgbClr val="67788A"/>
                </a:solidFill>
                <a:prstDash val="solid"/>
                <a:round/>
                <a:headEnd type="none" w="sm" len="sm"/>
                <a:tailEnd type="none" w="sm" len="sm"/>
              </a:ln>
            </p:spPr>
          </p:cxnSp>
        </p:grpSp>
      </p:grpSp>
      <p:sp>
        <p:nvSpPr>
          <p:cNvPr id="3570" name="Google Shape;3570;g3d151b725fa_0_4136"/>
          <p:cNvSpPr/>
          <p:nvPr/>
        </p:nvSpPr>
        <p:spPr>
          <a:xfrm>
            <a:off x="16162955" y="1924232"/>
            <a:ext cx="834000" cy="844200"/>
          </a:xfrm>
          <a:prstGeom prst="ellipse">
            <a:avLst/>
          </a:prstGeom>
          <a:blipFill rotWithShape="1">
            <a:blip r:embed="rId4">
              <a:alphaModFix/>
            </a:blip>
            <a:stretch>
              <a:fillRect/>
            </a:stretch>
          </a:blipFill>
          <a:ln w="9525" cap="flat" cmpd="sng">
            <a:solidFill>
              <a:srgbClr val="67788A"/>
            </a:solidFill>
            <a:prstDash val="solid"/>
            <a:round/>
            <a:headEnd type="none" w="sm" len="sm"/>
            <a:tailEnd type="none" w="sm" len="sm"/>
          </a:ln>
        </p:spPr>
        <p:txBody>
          <a:bodyPr spcFirstLastPara="1" wrap="square" lIns="91450" tIns="45700" rIns="9145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1F4F7"/>
                </a:solidFill>
                <a:latin typeface="Optimistic" panose="020B0503020203020204" pitchFamily="34" charset="0"/>
                <a:cs typeface="Optimistic" panose="020B0503020203020204" pitchFamily="34" charset="0"/>
                <a:sym typeface="Arial"/>
              </a:rPr>
              <a:t> </a:t>
            </a:r>
            <a:endParaRPr sz="1400" b="0" i="0" u="none" strike="noStrike" cap="none">
              <a:solidFill>
                <a:srgbClr val="F1F4F7"/>
              </a:solidFill>
              <a:latin typeface="Optimistic" panose="020B0503020203020204" pitchFamily="34" charset="0"/>
              <a:cs typeface="Optimistic" panose="020B0503020203020204" pitchFamily="34" charset="0"/>
              <a:sym typeface="Arial"/>
            </a:endParaRPr>
          </a:p>
        </p:txBody>
      </p:sp>
      <p:sp>
        <p:nvSpPr>
          <p:cNvPr id="3571" name="Google Shape;3571;g3d151b725fa_0_4136"/>
          <p:cNvSpPr txBox="1"/>
          <p:nvPr/>
        </p:nvSpPr>
        <p:spPr>
          <a:xfrm rot="-933">
            <a:off x="699512" y="1393000"/>
            <a:ext cx="4421400" cy="346249"/>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0"/>
              </a:spcAft>
              <a:buClr>
                <a:srgbClr val="000000"/>
              </a:buClr>
              <a:buSzPts val="1600"/>
              <a:buFont typeface="Arial"/>
              <a:buNone/>
            </a:pPr>
            <a:r>
              <a:rPr lang="en" sz="1800" b="1" i="0" u="none" strike="noStrike" cap="none">
                <a:solidFill>
                  <a:schemeClr val="dk1"/>
                </a:solidFill>
                <a:latin typeface="Optimistic" panose="020B0503020203020204" pitchFamily="34" charset="0"/>
                <a:cs typeface="Optimistic" panose="020B0503020203020204" pitchFamily="34" charset="0"/>
                <a:sym typeface="Arial"/>
              </a:rPr>
              <a:t>Services, ads restrictions and controls</a:t>
            </a:r>
            <a:endParaRPr sz="1800" b="1" i="0" u="none" strike="noStrike" cap="none">
              <a:solidFill>
                <a:schemeClr val="dk1"/>
              </a:solidFill>
              <a:latin typeface="Optimistic" panose="020B0503020203020204" pitchFamily="34" charset="0"/>
              <a:cs typeface="Optimistic" panose="020B0503020203020204" pitchFamily="34" charset="0"/>
              <a:sym typeface="Arial"/>
            </a:endParaRPr>
          </a:p>
        </p:txBody>
      </p:sp>
      <p:cxnSp>
        <p:nvCxnSpPr>
          <p:cNvPr id="3572" name="Google Shape;3572;g3d151b725fa_0_4136"/>
          <p:cNvCxnSpPr>
            <a:stCxn id="3571" idx="3"/>
          </p:cNvCxnSpPr>
          <p:nvPr/>
        </p:nvCxnSpPr>
        <p:spPr>
          <a:xfrm flipV="1">
            <a:off x="5120912" y="1565524"/>
            <a:ext cx="12351000" cy="1"/>
          </a:xfrm>
          <a:prstGeom prst="straightConnector1">
            <a:avLst/>
          </a:prstGeom>
          <a:noFill/>
          <a:ln w="9525" cap="flat" cmpd="sng">
            <a:solidFill>
              <a:schemeClr val="accent1"/>
            </a:solidFill>
            <a:prstDash val="solid"/>
            <a:round/>
            <a:headEnd type="none" w="sm" len="sm"/>
            <a:tailEnd type="none" w="sm" len="sm"/>
          </a:ln>
        </p:spPr>
      </p:cxnSp>
      <p:grpSp>
        <p:nvGrpSpPr>
          <p:cNvPr id="3573" name="Google Shape;3573;g3d151b725fa_0_4136"/>
          <p:cNvGrpSpPr/>
          <p:nvPr/>
        </p:nvGrpSpPr>
        <p:grpSpPr>
          <a:xfrm>
            <a:off x="14024839" y="1930737"/>
            <a:ext cx="825600" cy="825600"/>
            <a:chOff x="6258682" y="941069"/>
            <a:chExt cx="412800" cy="412800"/>
          </a:xfrm>
        </p:grpSpPr>
        <p:grpSp>
          <p:nvGrpSpPr>
            <p:cNvPr id="3574" name="Google Shape;3574;g3d151b725fa_0_4136"/>
            <p:cNvGrpSpPr/>
            <p:nvPr/>
          </p:nvGrpSpPr>
          <p:grpSpPr>
            <a:xfrm>
              <a:off x="6354818" y="1024482"/>
              <a:ext cx="220541" cy="249614"/>
              <a:chOff x="3702130" y="7619180"/>
              <a:chExt cx="625470" cy="678300"/>
            </a:xfrm>
          </p:grpSpPr>
          <p:sp>
            <p:nvSpPr>
              <p:cNvPr id="3575" name="Google Shape;3575;g3d151b725fa_0_4136"/>
              <p:cNvSpPr/>
              <p:nvPr/>
            </p:nvSpPr>
            <p:spPr>
              <a:xfrm>
                <a:off x="3702130" y="7619180"/>
                <a:ext cx="625470" cy="678300"/>
              </a:xfrm>
              <a:custGeom>
                <a:avLst/>
                <a:gdLst/>
                <a:ahLst/>
                <a:cxnLst/>
                <a:rect l="l" t="t" r="r" b="b"/>
                <a:pathLst>
                  <a:path w="62547" h="67830" extrusionOk="0">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576" name="Google Shape;3576;g3d151b725fa_0_4136"/>
              <p:cNvSpPr/>
              <p:nvPr/>
            </p:nvSpPr>
            <p:spPr>
              <a:xfrm>
                <a:off x="3854150" y="7776610"/>
                <a:ext cx="338960" cy="245870"/>
              </a:xfrm>
              <a:custGeom>
                <a:avLst/>
                <a:gdLst/>
                <a:ahLst/>
                <a:cxnLst/>
                <a:rect l="l" t="t" r="r" b="b"/>
                <a:pathLst>
                  <a:path w="33896" h="24587" extrusionOk="0">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3577" name="Google Shape;3577;g3d151b725fa_0_4136"/>
            <p:cNvSpPr/>
            <p:nvPr/>
          </p:nvSpPr>
          <p:spPr>
            <a:xfrm>
              <a:off x="6258682" y="941069"/>
              <a:ext cx="412800" cy="4128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pic>
        <p:nvPicPr>
          <p:cNvPr id="3578" name="Google Shape;3578;g3d151b725fa_0_4136"/>
          <p:cNvPicPr preferRelativeResize="0"/>
          <p:nvPr/>
        </p:nvPicPr>
        <p:blipFill rotWithShape="1">
          <a:blip r:embed="rId5">
            <a:alphaModFix/>
          </a:blip>
          <a:srcRect/>
          <a:stretch/>
        </p:blipFill>
        <p:spPr>
          <a:xfrm>
            <a:off x="1192175" y="3990977"/>
            <a:ext cx="834000" cy="844200"/>
          </a:xfrm>
          <a:prstGeom prst="ellipse">
            <a:avLst/>
          </a:prstGeom>
          <a:noFill/>
          <a:ln w="9525" cap="flat" cmpd="sng">
            <a:solidFill>
              <a:srgbClr val="67788A"/>
            </a:solidFill>
            <a:prstDash val="solid"/>
            <a:round/>
            <a:headEnd type="none" w="sm" len="sm"/>
            <a:tailEnd type="none" w="sm" len="sm"/>
          </a:ln>
        </p:spPr>
      </p:pic>
      <p:sp>
        <p:nvSpPr>
          <p:cNvPr id="3579" name="Google Shape;3579;g3d151b725fa_0_4136"/>
          <p:cNvSpPr txBox="1"/>
          <p:nvPr/>
        </p:nvSpPr>
        <p:spPr>
          <a:xfrm>
            <a:off x="10097311" y="4990669"/>
            <a:ext cx="1945800" cy="4518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Limit interactions with </a:t>
            </a:r>
            <a:r>
              <a:rPr lang="en" sz="1000">
                <a:solidFill>
                  <a:schemeClr val="dk1"/>
                </a:solidFill>
                <a:latin typeface="Optimistic" panose="020B0503020203020204" pitchFamily="34" charset="0"/>
                <a:cs typeface="Optimistic" panose="020B0503020203020204" pitchFamily="34" charset="0"/>
              </a:rPr>
              <a:t>unknown adults</a:t>
            </a:r>
            <a:r>
              <a:rPr lang="en" sz="1000" b="0" i="0" u="none" strike="noStrike" cap="none">
                <a:solidFill>
                  <a:schemeClr val="dk1"/>
                </a:solidFill>
                <a:latin typeface="Optimistic" panose="020B0503020203020204" pitchFamily="34" charset="0"/>
                <a:cs typeface="Optimistic" panose="020B0503020203020204" pitchFamily="34" charset="0"/>
                <a:sym typeface="Arial"/>
              </a:rPr>
              <a:t> on </a:t>
            </a:r>
            <a:r>
              <a:rPr lang="en" sz="1000" b="0" i="0" u="none" strike="noStrike" cap="none">
                <a:solidFill>
                  <a:schemeClr val="dk1"/>
                </a:solidFill>
                <a:latin typeface="Optimistic" panose="020B0503020203020204" pitchFamily="34" charset="0"/>
                <a:cs typeface="Optimistic" panose="020B0503020203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5"/>
                  </a:ext>
                </a:extLst>
              </a:rPr>
              <a:t>Instagram</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580" name="Google Shape;3580;g3d151b725fa_0_4136"/>
          <p:cNvSpPr txBox="1"/>
          <p:nvPr/>
        </p:nvSpPr>
        <p:spPr>
          <a:xfrm>
            <a:off x="6482602" y="4990669"/>
            <a:ext cx="1632000" cy="4020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No geolocation activated by default</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581" name="Google Shape;3581;g3d151b725fa_0_4136"/>
          <p:cNvSpPr txBox="1"/>
          <p:nvPr/>
        </p:nvSpPr>
        <p:spPr>
          <a:xfrm>
            <a:off x="8280928" y="4990669"/>
            <a:ext cx="1858200" cy="4518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Opt in for SCD in profile (N/A in Instagram)</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582" name="Google Shape;3582;g3d151b725fa_0_4136"/>
          <p:cNvSpPr txBox="1"/>
          <p:nvPr/>
        </p:nvSpPr>
        <p:spPr>
          <a:xfrm>
            <a:off x="4743654" y="4984219"/>
            <a:ext cx="1312800" cy="3978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Commenting audience</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583" name="Google Shape;3583;g3d151b725fa_0_4136"/>
          <p:cNvSpPr txBox="1"/>
          <p:nvPr/>
        </p:nvSpPr>
        <p:spPr>
          <a:xfrm>
            <a:off x="636275" y="4990669"/>
            <a:ext cx="1945800" cy="4020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Automatic default to private account for teens</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584" name="Google Shape;3584;g3d151b725fa_0_4136"/>
          <p:cNvSpPr txBox="1"/>
          <p:nvPr/>
        </p:nvSpPr>
        <p:spPr>
          <a:xfrm>
            <a:off x="12299319" y="4990669"/>
            <a:ext cx="1312800" cy="4518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Instagram Hidden Words</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585" name="Google Shape;3585;g3d151b725fa_0_4136"/>
          <p:cNvSpPr txBox="1"/>
          <p:nvPr/>
        </p:nvSpPr>
        <p:spPr>
          <a:xfrm>
            <a:off x="13998823" y="4990669"/>
            <a:ext cx="1697400" cy="4518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Instagram parental supervision</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grpSp>
        <p:nvGrpSpPr>
          <p:cNvPr id="3586" name="Google Shape;3586;g3d151b725fa_0_4136"/>
          <p:cNvGrpSpPr/>
          <p:nvPr/>
        </p:nvGrpSpPr>
        <p:grpSpPr>
          <a:xfrm>
            <a:off x="6885828" y="3990978"/>
            <a:ext cx="825548" cy="825548"/>
            <a:chOff x="3442914" y="1948890"/>
            <a:chExt cx="412774" cy="412774"/>
          </a:xfrm>
        </p:grpSpPr>
        <p:grpSp>
          <p:nvGrpSpPr>
            <p:cNvPr id="3587" name="Google Shape;3587;g3d151b725fa_0_4136"/>
            <p:cNvGrpSpPr/>
            <p:nvPr/>
          </p:nvGrpSpPr>
          <p:grpSpPr>
            <a:xfrm>
              <a:off x="3442914" y="1948890"/>
              <a:ext cx="412774" cy="412774"/>
              <a:chOff x="1093050" y="2106200"/>
              <a:chExt cx="930300" cy="930300"/>
            </a:xfrm>
          </p:grpSpPr>
          <p:sp>
            <p:nvSpPr>
              <p:cNvPr id="3588" name="Google Shape;3588;g3d151b725fa_0_4136"/>
              <p:cNvSpPr/>
              <p:nvPr/>
            </p:nvSpPr>
            <p:spPr>
              <a:xfrm>
                <a:off x="1093050" y="2106200"/>
                <a:ext cx="930300" cy="9303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cxnSp>
            <p:nvCxnSpPr>
              <p:cNvPr id="3589" name="Google Shape;3589;g3d151b725fa_0_4136"/>
              <p:cNvCxnSpPr/>
              <p:nvPr/>
            </p:nvCxnSpPr>
            <p:spPr>
              <a:xfrm>
                <a:off x="1247041" y="2231855"/>
                <a:ext cx="622200" cy="678900"/>
              </a:xfrm>
              <a:prstGeom prst="straightConnector1">
                <a:avLst/>
              </a:prstGeom>
              <a:noFill/>
              <a:ln w="9525" cap="flat" cmpd="sng">
                <a:solidFill>
                  <a:srgbClr val="67788A"/>
                </a:solidFill>
                <a:prstDash val="solid"/>
                <a:round/>
                <a:headEnd type="none" w="sm" len="sm"/>
                <a:tailEnd type="none" w="sm" len="sm"/>
              </a:ln>
            </p:spPr>
          </p:cxnSp>
        </p:grpSp>
        <p:grpSp>
          <p:nvGrpSpPr>
            <p:cNvPr id="3590" name="Google Shape;3590;g3d151b725fa_0_4136"/>
            <p:cNvGrpSpPr/>
            <p:nvPr/>
          </p:nvGrpSpPr>
          <p:grpSpPr>
            <a:xfrm>
              <a:off x="3561471" y="2047584"/>
              <a:ext cx="175664" cy="215373"/>
              <a:chOff x="1726730" y="1459030"/>
              <a:chExt cx="385060" cy="452370"/>
            </a:xfrm>
          </p:grpSpPr>
          <p:sp>
            <p:nvSpPr>
              <p:cNvPr id="3591" name="Google Shape;3591;g3d151b725fa_0_4136"/>
              <p:cNvSpPr/>
              <p:nvPr/>
            </p:nvSpPr>
            <p:spPr>
              <a:xfrm>
                <a:off x="1726730" y="1459030"/>
                <a:ext cx="385060" cy="452370"/>
              </a:xfrm>
              <a:custGeom>
                <a:avLst/>
                <a:gdLst/>
                <a:ahLst/>
                <a:cxnLst/>
                <a:rect l="l" t="t" r="r" b="b"/>
                <a:pathLst>
                  <a:path w="38506" h="45237" extrusionOk="0">
                    <a:moveTo>
                      <a:pt x="19253" y="45237"/>
                    </a:moveTo>
                    <a:cubicBezTo>
                      <a:pt x="18389" y="45237"/>
                      <a:pt x="17602" y="44843"/>
                      <a:pt x="17094" y="44145"/>
                    </a:cubicBezTo>
                    <a:lnTo>
                      <a:pt x="5511" y="28511"/>
                    </a:lnTo>
                    <a:cubicBezTo>
                      <a:pt x="0" y="21056"/>
                      <a:pt x="1371" y="10718"/>
                      <a:pt x="8635" y="4952"/>
                    </a:cubicBezTo>
                    <a:cubicBezTo>
                      <a:pt x="14884" y="0"/>
                      <a:pt x="23621" y="0"/>
                      <a:pt x="29870" y="4952"/>
                    </a:cubicBezTo>
                    <a:cubicBezTo>
                      <a:pt x="37134" y="10718"/>
                      <a:pt x="38506" y="21056"/>
                      <a:pt x="32994" y="28511"/>
                    </a:cubicBezTo>
                    <a:lnTo>
                      <a:pt x="21412" y="44145"/>
                    </a:lnTo>
                    <a:cubicBezTo>
                      <a:pt x="20904" y="44843"/>
                      <a:pt x="20116" y="45237"/>
                      <a:pt x="19253" y="45237"/>
                    </a:cubicBezTo>
                    <a:close/>
                    <a:moveTo>
                      <a:pt x="19253" y="3987"/>
                    </a:moveTo>
                    <a:cubicBezTo>
                      <a:pt x="16103" y="3987"/>
                      <a:pt x="12966" y="5029"/>
                      <a:pt x="10337" y="7111"/>
                    </a:cubicBezTo>
                    <a:cubicBezTo>
                      <a:pt x="4241" y="11937"/>
                      <a:pt x="3098" y="20624"/>
                      <a:pt x="7721" y="26873"/>
                    </a:cubicBezTo>
                    <a:lnTo>
                      <a:pt x="19265" y="42468"/>
                    </a:lnTo>
                    <a:lnTo>
                      <a:pt x="30772" y="26873"/>
                    </a:lnTo>
                    <a:cubicBezTo>
                      <a:pt x="35407" y="20624"/>
                      <a:pt x="34264" y="11937"/>
                      <a:pt x="28168" y="7111"/>
                    </a:cubicBezTo>
                    <a:cubicBezTo>
                      <a:pt x="25539" y="5029"/>
                      <a:pt x="22402" y="3987"/>
                      <a:pt x="19253" y="3987"/>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592" name="Google Shape;3592;g3d151b725fa_0_4136"/>
              <p:cNvSpPr/>
              <p:nvPr/>
            </p:nvSpPr>
            <p:spPr>
              <a:xfrm>
                <a:off x="1836710" y="1558490"/>
                <a:ext cx="164970" cy="165090"/>
              </a:xfrm>
              <a:custGeom>
                <a:avLst/>
                <a:gdLst/>
                <a:ahLst/>
                <a:cxnLst/>
                <a:rect l="l" t="t" r="r" b="b"/>
                <a:pathLst>
                  <a:path w="16497" h="16509" extrusionOk="0">
                    <a:moveTo>
                      <a:pt x="8255" y="16509"/>
                    </a:moveTo>
                    <a:cubicBezTo>
                      <a:pt x="3708" y="16509"/>
                      <a:pt x="0" y="12801"/>
                      <a:pt x="0" y="8255"/>
                    </a:cubicBezTo>
                    <a:cubicBezTo>
                      <a:pt x="0" y="3708"/>
                      <a:pt x="3708" y="0"/>
                      <a:pt x="8255" y="0"/>
                    </a:cubicBezTo>
                    <a:cubicBezTo>
                      <a:pt x="12801" y="0"/>
                      <a:pt x="16497" y="3708"/>
                      <a:pt x="16497" y="8255"/>
                    </a:cubicBezTo>
                    <a:cubicBezTo>
                      <a:pt x="16497" y="12801"/>
                      <a:pt x="12801" y="16509"/>
                      <a:pt x="8255" y="16509"/>
                    </a:cubicBezTo>
                    <a:close/>
                    <a:moveTo>
                      <a:pt x="8255" y="2755"/>
                    </a:moveTo>
                    <a:cubicBezTo>
                      <a:pt x="5219" y="2755"/>
                      <a:pt x="2755" y="5219"/>
                      <a:pt x="2755" y="8255"/>
                    </a:cubicBezTo>
                    <a:cubicBezTo>
                      <a:pt x="2755" y="11290"/>
                      <a:pt x="5219" y="13754"/>
                      <a:pt x="8255" y="13754"/>
                    </a:cubicBezTo>
                    <a:cubicBezTo>
                      <a:pt x="11290" y="13754"/>
                      <a:pt x="13754" y="11290"/>
                      <a:pt x="13754" y="8255"/>
                    </a:cubicBezTo>
                    <a:cubicBezTo>
                      <a:pt x="13754" y="5219"/>
                      <a:pt x="11290" y="2755"/>
                      <a:pt x="8255"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cxnSp>
        <p:nvCxnSpPr>
          <p:cNvPr id="3593" name="Google Shape;3593;g3d151b725fa_0_4136"/>
          <p:cNvCxnSpPr/>
          <p:nvPr/>
        </p:nvCxnSpPr>
        <p:spPr>
          <a:xfrm>
            <a:off x="4457950" y="3593916"/>
            <a:ext cx="12999900" cy="0"/>
          </a:xfrm>
          <a:prstGeom prst="straightConnector1">
            <a:avLst/>
          </a:prstGeom>
          <a:noFill/>
          <a:ln w="9525" cap="flat" cmpd="sng">
            <a:solidFill>
              <a:schemeClr val="accent1"/>
            </a:solidFill>
            <a:prstDash val="solid"/>
            <a:round/>
            <a:headEnd type="none" w="sm" len="sm"/>
            <a:tailEnd type="none" w="sm" len="sm"/>
          </a:ln>
        </p:spPr>
      </p:cxnSp>
      <p:sp>
        <p:nvSpPr>
          <p:cNvPr id="3594" name="Google Shape;3594;g3d151b725fa_0_4136"/>
          <p:cNvSpPr/>
          <p:nvPr/>
        </p:nvSpPr>
        <p:spPr>
          <a:xfrm>
            <a:off x="10648496" y="3990977"/>
            <a:ext cx="843000" cy="844200"/>
          </a:xfrm>
          <a:prstGeom prst="ellipse">
            <a:avLst/>
          </a:prstGeom>
          <a:blipFill rotWithShape="1">
            <a:blip r:embed="rId6">
              <a:alphaModFix/>
            </a:blip>
            <a:stretch>
              <a:fillRect/>
            </a:stretch>
          </a:blipFill>
          <a:ln w="9525" cap="flat" cmpd="sng">
            <a:solidFill>
              <a:srgbClr val="67788A"/>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 sz="2800" b="0" i="0" u="none" strike="noStrike" cap="none">
                <a:solidFill>
                  <a:srgbClr val="1C2B33"/>
                </a:solidFill>
                <a:latin typeface="Optimistic" panose="020B0503020203020204" pitchFamily="34" charset="0"/>
                <a:cs typeface="Optimistic" panose="020B0503020203020204" pitchFamily="34" charset="0"/>
                <a:sym typeface="Arial"/>
              </a:rPr>
              <a:t> </a:t>
            </a:r>
            <a:endParaRPr sz="2800" b="0" i="0" u="none" strike="noStrike" cap="none">
              <a:solidFill>
                <a:srgbClr val="1C2B33"/>
              </a:solidFill>
              <a:latin typeface="Optimistic" panose="020B0503020203020204" pitchFamily="34" charset="0"/>
              <a:cs typeface="Optimistic" panose="020B0503020203020204" pitchFamily="34" charset="0"/>
              <a:sym typeface="Arial"/>
            </a:endParaRPr>
          </a:p>
        </p:txBody>
      </p:sp>
      <p:sp>
        <p:nvSpPr>
          <p:cNvPr id="3595" name="Google Shape;3595;g3d151b725fa_0_4136"/>
          <p:cNvSpPr/>
          <p:nvPr/>
        </p:nvSpPr>
        <p:spPr>
          <a:xfrm>
            <a:off x="4978554" y="3990977"/>
            <a:ext cx="843000" cy="844200"/>
          </a:xfrm>
          <a:prstGeom prst="ellipse">
            <a:avLst/>
          </a:prstGeom>
          <a:blipFill rotWithShape="1">
            <a:blip r:embed="rId7">
              <a:alphaModFix/>
            </a:blip>
            <a:stretch>
              <a:fillRect/>
            </a:stretch>
          </a:blipFill>
          <a:ln w="9525" cap="flat" cmpd="sng">
            <a:solidFill>
              <a:srgbClr val="67788A"/>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 sz="2800" b="0" i="0" u="none" strike="noStrike" cap="none">
                <a:solidFill>
                  <a:srgbClr val="F1F4F7"/>
                </a:solidFill>
                <a:latin typeface="Optimistic" panose="020B0503020203020204" pitchFamily="34" charset="0"/>
                <a:cs typeface="Optimistic" panose="020B0503020203020204" pitchFamily="34" charset="0"/>
                <a:sym typeface="Arial"/>
              </a:rPr>
              <a:t> </a:t>
            </a:r>
            <a:endParaRPr sz="2800" b="0" i="0" u="none" strike="noStrike" cap="none">
              <a:solidFill>
                <a:srgbClr val="F1F4F7"/>
              </a:solidFill>
              <a:latin typeface="Optimistic" panose="020B0503020203020204" pitchFamily="34" charset="0"/>
              <a:cs typeface="Optimistic" panose="020B0503020203020204" pitchFamily="34" charset="0"/>
              <a:sym typeface="Arial"/>
            </a:endParaRPr>
          </a:p>
        </p:txBody>
      </p:sp>
      <p:sp>
        <p:nvSpPr>
          <p:cNvPr id="3596" name="Google Shape;3596;g3d151b725fa_0_4136"/>
          <p:cNvSpPr/>
          <p:nvPr/>
        </p:nvSpPr>
        <p:spPr>
          <a:xfrm>
            <a:off x="3079561" y="3990977"/>
            <a:ext cx="843000" cy="825600"/>
          </a:xfrm>
          <a:prstGeom prst="ellipse">
            <a:avLst/>
          </a:prstGeom>
          <a:blipFill rotWithShape="1">
            <a:blip r:embed="rId8">
              <a:alphaModFix/>
            </a:blip>
            <a:stretch>
              <a:fillRect/>
            </a:stretch>
          </a:blipFill>
          <a:ln w="9525" cap="flat" cmpd="sng">
            <a:solidFill>
              <a:srgbClr val="67788A"/>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 sz="2800" b="0" i="0" u="none" strike="noStrike" cap="none">
                <a:solidFill>
                  <a:srgbClr val="F1F4F7"/>
                </a:solidFill>
                <a:latin typeface="Optimistic" panose="020B0503020203020204" pitchFamily="34" charset="0"/>
                <a:cs typeface="Optimistic" panose="020B0503020203020204" pitchFamily="34" charset="0"/>
                <a:sym typeface="Arial"/>
              </a:rPr>
              <a:t> </a:t>
            </a:r>
            <a:endParaRPr sz="2800" b="0" i="0" u="none" strike="noStrike" cap="none">
              <a:solidFill>
                <a:srgbClr val="F1F4F7"/>
              </a:solidFill>
              <a:latin typeface="Optimistic" panose="020B0503020203020204" pitchFamily="34" charset="0"/>
              <a:cs typeface="Optimistic" panose="020B0503020203020204" pitchFamily="34" charset="0"/>
              <a:sym typeface="Arial"/>
            </a:endParaRPr>
          </a:p>
        </p:txBody>
      </p:sp>
      <p:sp>
        <p:nvSpPr>
          <p:cNvPr id="3597" name="Google Shape;3597;g3d151b725fa_0_4136"/>
          <p:cNvSpPr/>
          <p:nvPr/>
        </p:nvSpPr>
        <p:spPr>
          <a:xfrm>
            <a:off x="12534219" y="3990977"/>
            <a:ext cx="843000" cy="844200"/>
          </a:xfrm>
          <a:prstGeom prst="ellipse">
            <a:avLst/>
          </a:prstGeom>
          <a:blipFill rotWithShape="1">
            <a:blip r:embed="rId9">
              <a:alphaModFix/>
            </a:blip>
            <a:stretch>
              <a:fillRect/>
            </a:stretch>
          </a:blipFill>
          <a:ln w="9525" cap="flat" cmpd="sng">
            <a:solidFill>
              <a:srgbClr val="67788A"/>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 sz="2800" b="0" i="0" u="none" strike="noStrike" cap="none">
                <a:solidFill>
                  <a:srgbClr val="F1F4F7"/>
                </a:solidFill>
                <a:latin typeface="Optimistic" panose="020B0503020203020204" pitchFamily="34" charset="0"/>
                <a:cs typeface="Optimistic" panose="020B0503020203020204" pitchFamily="34" charset="0"/>
                <a:sym typeface="Arial"/>
              </a:rPr>
              <a:t> </a:t>
            </a:r>
            <a:endParaRPr sz="2800" b="0" i="0" u="none" strike="noStrike" cap="none">
              <a:solidFill>
                <a:srgbClr val="F1F4F7"/>
              </a:solidFill>
              <a:latin typeface="Optimistic" panose="020B0503020203020204" pitchFamily="34" charset="0"/>
              <a:cs typeface="Optimistic" panose="020B0503020203020204" pitchFamily="34" charset="0"/>
              <a:sym typeface="Arial"/>
            </a:endParaRPr>
          </a:p>
        </p:txBody>
      </p:sp>
      <p:pic>
        <p:nvPicPr>
          <p:cNvPr id="3598" name="Google Shape;3598;g3d151b725fa_0_4136"/>
          <p:cNvPicPr preferRelativeResize="0"/>
          <p:nvPr/>
        </p:nvPicPr>
        <p:blipFill rotWithShape="1">
          <a:blip r:embed="rId10">
            <a:alphaModFix/>
          </a:blip>
          <a:srcRect/>
          <a:stretch/>
        </p:blipFill>
        <p:spPr>
          <a:xfrm>
            <a:off x="14426023" y="3990977"/>
            <a:ext cx="843000" cy="844200"/>
          </a:xfrm>
          <a:prstGeom prst="ellipse">
            <a:avLst/>
          </a:prstGeom>
          <a:noFill/>
          <a:ln w="9525" cap="flat" cmpd="sng">
            <a:solidFill>
              <a:srgbClr val="67788A"/>
            </a:solidFill>
            <a:prstDash val="solid"/>
            <a:round/>
            <a:headEnd type="none" w="sm" len="sm"/>
            <a:tailEnd type="none" w="sm" len="sm"/>
          </a:ln>
        </p:spPr>
      </p:pic>
      <p:grpSp>
        <p:nvGrpSpPr>
          <p:cNvPr id="3599" name="Google Shape;3599;g3d151b725fa_0_4136"/>
          <p:cNvGrpSpPr/>
          <p:nvPr/>
        </p:nvGrpSpPr>
        <p:grpSpPr>
          <a:xfrm>
            <a:off x="8797198" y="3990978"/>
            <a:ext cx="825548" cy="825548"/>
            <a:chOff x="4398599" y="1957564"/>
            <a:chExt cx="412774" cy="412774"/>
          </a:xfrm>
        </p:grpSpPr>
        <p:grpSp>
          <p:nvGrpSpPr>
            <p:cNvPr id="3600" name="Google Shape;3600;g3d151b725fa_0_4136"/>
            <p:cNvGrpSpPr/>
            <p:nvPr/>
          </p:nvGrpSpPr>
          <p:grpSpPr>
            <a:xfrm>
              <a:off x="4461410" y="2011853"/>
              <a:ext cx="287204" cy="299754"/>
              <a:chOff x="366273" y="548784"/>
              <a:chExt cx="72791" cy="72793"/>
            </a:xfrm>
          </p:grpSpPr>
          <p:sp>
            <p:nvSpPr>
              <p:cNvPr id="3601" name="Google Shape;3601;g3d151b725fa_0_4136"/>
              <p:cNvSpPr/>
              <p:nvPr/>
            </p:nvSpPr>
            <p:spPr>
              <a:xfrm>
                <a:off x="406984" y="548784"/>
                <a:ext cx="32080" cy="32080"/>
              </a:xfrm>
              <a:custGeom>
                <a:avLst/>
                <a:gdLst/>
                <a:ahLst/>
                <a:cxnLst/>
                <a:rect l="l" t="t" r="r" b="b"/>
                <a:pathLst>
                  <a:path w="32080" h="32080" extrusionOk="0">
                    <a:moveTo>
                      <a:pt x="0" y="16040"/>
                    </a:moveTo>
                    <a:cubicBezTo>
                      <a:pt x="0" y="7188"/>
                      <a:pt x="7200" y="0"/>
                      <a:pt x="16040" y="0"/>
                    </a:cubicBezTo>
                    <a:cubicBezTo>
                      <a:pt x="24879" y="0"/>
                      <a:pt x="32080" y="7188"/>
                      <a:pt x="32080" y="16040"/>
                    </a:cubicBezTo>
                    <a:cubicBezTo>
                      <a:pt x="32080" y="24879"/>
                      <a:pt x="24879" y="32080"/>
                      <a:pt x="16040" y="32080"/>
                    </a:cubicBezTo>
                    <a:cubicBezTo>
                      <a:pt x="7200" y="32080"/>
                      <a:pt x="0" y="24879"/>
                      <a:pt x="0" y="16040"/>
                    </a:cubicBezTo>
                    <a:close/>
                    <a:moveTo>
                      <a:pt x="29337" y="16040"/>
                    </a:moveTo>
                    <a:cubicBezTo>
                      <a:pt x="29337" y="8712"/>
                      <a:pt x="23368" y="2743"/>
                      <a:pt x="16040" y="2743"/>
                    </a:cubicBezTo>
                    <a:cubicBezTo>
                      <a:pt x="8712" y="2743"/>
                      <a:pt x="2755" y="8712"/>
                      <a:pt x="2755" y="16040"/>
                    </a:cubicBezTo>
                    <a:cubicBezTo>
                      <a:pt x="2755" y="23367"/>
                      <a:pt x="8712" y="29324"/>
                      <a:pt x="16040" y="29324"/>
                    </a:cubicBezTo>
                    <a:cubicBezTo>
                      <a:pt x="23368" y="29324"/>
                      <a:pt x="29337" y="23367"/>
                      <a:pt x="29337" y="16040"/>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602" name="Google Shape;3602;g3d151b725fa_0_4136"/>
              <p:cNvSpPr/>
              <p:nvPr/>
            </p:nvSpPr>
            <p:spPr>
              <a:xfrm>
                <a:off x="366273" y="552451"/>
                <a:ext cx="69126" cy="69126"/>
              </a:xfrm>
              <a:custGeom>
                <a:avLst/>
                <a:gdLst/>
                <a:ahLst/>
                <a:cxnLst/>
                <a:rect l="l" t="t" r="r" b="b"/>
                <a:pathLst>
                  <a:path w="69126" h="69126" extrusionOk="0">
                    <a:moveTo>
                      <a:pt x="66611" y="29438"/>
                    </a:moveTo>
                    <a:cubicBezTo>
                      <a:pt x="66294" y="29629"/>
                      <a:pt x="66116" y="29971"/>
                      <a:pt x="66167" y="30327"/>
                    </a:cubicBezTo>
                    <a:cubicBezTo>
                      <a:pt x="66306" y="31508"/>
                      <a:pt x="66370" y="32702"/>
                      <a:pt x="66370" y="33908"/>
                    </a:cubicBezTo>
                    <a:cubicBezTo>
                      <a:pt x="66370" y="51828"/>
                      <a:pt x="51180" y="66268"/>
                      <a:pt x="32994" y="64998"/>
                    </a:cubicBezTo>
                    <a:cubicBezTo>
                      <a:pt x="17640" y="63931"/>
                      <a:pt x="5194" y="51498"/>
                      <a:pt x="4127" y="36144"/>
                    </a:cubicBezTo>
                    <a:cubicBezTo>
                      <a:pt x="2844" y="17957"/>
                      <a:pt x="17284" y="2743"/>
                      <a:pt x="35217" y="2743"/>
                    </a:cubicBezTo>
                    <a:cubicBezTo>
                      <a:pt x="36449" y="2743"/>
                      <a:pt x="37655" y="2819"/>
                      <a:pt x="38836" y="2971"/>
                    </a:cubicBezTo>
                    <a:cubicBezTo>
                      <a:pt x="39192" y="3009"/>
                      <a:pt x="39522" y="2857"/>
                      <a:pt x="39712" y="2565"/>
                    </a:cubicBezTo>
                    <a:lnTo>
                      <a:pt x="40665" y="1104"/>
                    </a:lnTo>
                    <a:cubicBezTo>
                      <a:pt x="40843" y="825"/>
                      <a:pt x="40678" y="444"/>
                      <a:pt x="40347" y="393"/>
                    </a:cubicBezTo>
                    <a:cubicBezTo>
                      <a:pt x="38671" y="139"/>
                      <a:pt x="36957" y="0"/>
                      <a:pt x="35217" y="0"/>
                    </a:cubicBezTo>
                    <a:cubicBezTo>
                      <a:pt x="15709" y="0"/>
                      <a:pt x="0" y="16548"/>
                      <a:pt x="1384" y="36334"/>
                    </a:cubicBezTo>
                    <a:cubicBezTo>
                      <a:pt x="2552" y="53047"/>
                      <a:pt x="16078" y="66573"/>
                      <a:pt x="32791" y="67741"/>
                    </a:cubicBezTo>
                    <a:cubicBezTo>
                      <a:pt x="52590" y="69126"/>
                      <a:pt x="69126" y="53416"/>
                      <a:pt x="69126" y="33908"/>
                    </a:cubicBezTo>
                    <a:cubicBezTo>
                      <a:pt x="69126" y="32181"/>
                      <a:pt x="68986" y="30492"/>
                      <a:pt x="68732" y="28828"/>
                    </a:cubicBezTo>
                    <a:cubicBezTo>
                      <a:pt x="68681" y="28486"/>
                      <a:pt x="68287" y="28333"/>
                      <a:pt x="68008" y="28524"/>
                    </a:cubicBezTo>
                    <a:cubicBezTo>
                      <a:pt x="67551" y="28854"/>
                      <a:pt x="67094" y="29159"/>
                      <a:pt x="66611" y="29438"/>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603" name="Google Shape;3603;g3d151b725fa_0_4136"/>
              <p:cNvSpPr/>
              <p:nvPr/>
            </p:nvSpPr>
            <p:spPr>
              <a:xfrm>
                <a:off x="417983" y="555197"/>
                <a:ext cx="10083" cy="9169"/>
              </a:xfrm>
              <a:custGeom>
                <a:avLst/>
                <a:gdLst/>
                <a:ahLst/>
                <a:cxnLst/>
                <a:rect l="l" t="t" r="r" b="b"/>
                <a:pathLst>
                  <a:path w="10083" h="9169" extrusionOk="0">
                    <a:moveTo>
                      <a:pt x="10083" y="9169"/>
                    </a:moveTo>
                    <a:lnTo>
                      <a:pt x="7340" y="9169"/>
                    </a:lnTo>
                    <a:lnTo>
                      <a:pt x="7340" y="5041"/>
                    </a:lnTo>
                    <a:cubicBezTo>
                      <a:pt x="7340" y="3784"/>
                      <a:pt x="6311" y="2755"/>
                      <a:pt x="5041" y="2755"/>
                    </a:cubicBezTo>
                    <a:cubicBezTo>
                      <a:pt x="3771" y="2755"/>
                      <a:pt x="2755" y="3784"/>
                      <a:pt x="2755" y="5041"/>
                    </a:cubicBezTo>
                    <a:lnTo>
                      <a:pt x="2755" y="9169"/>
                    </a:lnTo>
                    <a:lnTo>
                      <a:pt x="0" y="9169"/>
                    </a:lnTo>
                    <a:lnTo>
                      <a:pt x="0" y="5041"/>
                    </a:lnTo>
                    <a:cubicBezTo>
                      <a:pt x="0" y="2260"/>
                      <a:pt x="2260" y="0"/>
                      <a:pt x="5041" y="0"/>
                    </a:cubicBezTo>
                    <a:cubicBezTo>
                      <a:pt x="7823" y="0"/>
                      <a:pt x="10083" y="2260"/>
                      <a:pt x="10083" y="5041"/>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604" name="Google Shape;3604;g3d151b725fa_0_4136"/>
              <p:cNvSpPr/>
              <p:nvPr/>
            </p:nvSpPr>
            <p:spPr>
              <a:xfrm>
                <a:off x="416159" y="562527"/>
                <a:ext cx="13741" cy="11925"/>
              </a:xfrm>
              <a:custGeom>
                <a:avLst/>
                <a:gdLst/>
                <a:ahLst/>
                <a:cxnLst/>
                <a:rect l="l" t="t" r="r" b="b"/>
                <a:pathLst>
                  <a:path w="13741" h="11925" extrusionOk="0">
                    <a:moveTo>
                      <a:pt x="10528" y="11925"/>
                    </a:moveTo>
                    <a:lnTo>
                      <a:pt x="3200" y="11925"/>
                    </a:lnTo>
                    <a:cubicBezTo>
                      <a:pt x="1435" y="11925"/>
                      <a:pt x="0" y="10477"/>
                      <a:pt x="0" y="8712"/>
                    </a:cubicBezTo>
                    <a:lnTo>
                      <a:pt x="0" y="3213"/>
                    </a:lnTo>
                    <a:cubicBezTo>
                      <a:pt x="0" y="1435"/>
                      <a:pt x="1435" y="0"/>
                      <a:pt x="3200" y="0"/>
                    </a:cubicBezTo>
                    <a:lnTo>
                      <a:pt x="10528" y="0"/>
                    </a:lnTo>
                    <a:cubicBezTo>
                      <a:pt x="12306" y="0"/>
                      <a:pt x="13741" y="1435"/>
                      <a:pt x="13741" y="3213"/>
                    </a:cubicBezTo>
                    <a:lnTo>
                      <a:pt x="13741" y="8712"/>
                    </a:lnTo>
                    <a:cubicBezTo>
                      <a:pt x="13741" y="10477"/>
                      <a:pt x="12306" y="11925"/>
                      <a:pt x="10528" y="11925"/>
                    </a:cubicBezTo>
                    <a:close/>
                    <a:moveTo>
                      <a:pt x="3200" y="2755"/>
                    </a:moveTo>
                    <a:cubicBezTo>
                      <a:pt x="2946" y="2755"/>
                      <a:pt x="2743" y="2959"/>
                      <a:pt x="2743" y="3213"/>
                    </a:cubicBezTo>
                    <a:lnTo>
                      <a:pt x="2743" y="8712"/>
                    </a:lnTo>
                    <a:cubicBezTo>
                      <a:pt x="2743" y="8966"/>
                      <a:pt x="2946" y="9169"/>
                      <a:pt x="3200" y="9169"/>
                    </a:cubicBezTo>
                    <a:lnTo>
                      <a:pt x="10528" y="9169"/>
                    </a:lnTo>
                    <a:cubicBezTo>
                      <a:pt x="10782" y="9169"/>
                      <a:pt x="10985" y="8966"/>
                      <a:pt x="10985" y="8712"/>
                    </a:cubicBezTo>
                    <a:lnTo>
                      <a:pt x="10985" y="3213"/>
                    </a:lnTo>
                    <a:cubicBezTo>
                      <a:pt x="10985" y="2959"/>
                      <a:pt x="10782" y="2755"/>
                      <a:pt x="10528"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605" name="Google Shape;3605;g3d151b725fa_0_4136"/>
              <p:cNvSpPr/>
              <p:nvPr/>
            </p:nvSpPr>
            <p:spPr>
              <a:xfrm>
                <a:off x="391538" y="574516"/>
                <a:ext cx="20878" cy="20650"/>
              </a:xfrm>
              <a:custGeom>
                <a:avLst/>
                <a:gdLst/>
                <a:ahLst/>
                <a:cxnLst/>
                <a:rect l="l" t="t" r="r" b="b"/>
                <a:pathLst>
                  <a:path w="20878" h="20650" extrusionOk="0">
                    <a:moveTo>
                      <a:pt x="10629" y="20650"/>
                    </a:moveTo>
                    <a:lnTo>
                      <a:pt x="10261" y="20650"/>
                    </a:lnTo>
                    <a:cubicBezTo>
                      <a:pt x="7607" y="20650"/>
                      <a:pt x="5245" y="19850"/>
                      <a:pt x="3441" y="18313"/>
                    </a:cubicBezTo>
                    <a:cubicBezTo>
                      <a:pt x="1231" y="16433"/>
                      <a:pt x="0" y="13601"/>
                      <a:pt x="0" y="10325"/>
                    </a:cubicBezTo>
                    <a:cubicBezTo>
                      <a:pt x="0" y="4254"/>
                      <a:pt x="4216" y="0"/>
                      <a:pt x="10261" y="0"/>
                    </a:cubicBezTo>
                    <a:lnTo>
                      <a:pt x="10629" y="0"/>
                    </a:lnTo>
                    <a:cubicBezTo>
                      <a:pt x="16662" y="0"/>
                      <a:pt x="20878" y="4254"/>
                      <a:pt x="20878" y="10325"/>
                    </a:cubicBezTo>
                    <a:cubicBezTo>
                      <a:pt x="20878" y="13563"/>
                      <a:pt x="19685" y="16382"/>
                      <a:pt x="17513" y="18262"/>
                    </a:cubicBezTo>
                    <a:cubicBezTo>
                      <a:pt x="15697" y="19824"/>
                      <a:pt x="13322" y="20650"/>
                      <a:pt x="10629" y="20650"/>
                    </a:cubicBezTo>
                    <a:close/>
                    <a:moveTo>
                      <a:pt x="10261" y="2755"/>
                    </a:moveTo>
                    <a:cubicBezTo>
                      <a:pt x="5702" y="2755"/>
                      <a:pt x="2755" y="5727"/>
                      <a:pt x="2755" y="10325"/>
                    </a:cubicBezTo>
                    <a:cubicBezTo>
                      <a:pt x="2755" y="12776"/>
                      <a:pt x="3632" y="14871"/>
                      <a:pt x="5219" y="16217"/>
                    </a:cubicBezTo>
                    <a:cubicBezTo>
                      <a:pt x="6527" y="17322"/>
                      <a:pt x="8267" y="17906"/>
                      <a:pt x="10261" y="17906"/>
                    </a:cubicBezTo>
                    <a:lnTo>
                      <a:pt x="10629" y="17906"/>
                    </a:lnTo>
                    <a:cubicBezTo>
                      <a:pt x="12649" y="17906"/>
                      <a:pt x="14401" y="17310"/>
                      <a:pt x="15709" y="16179"/>
                    </a:cubicBezTo>
                    <a:cubicBezTo>
                      <a:pt x="17271" y="14833"/>
                      <a:pt x="18135" y="12750"/>
                      <a:pt x="18135" y="10325"/>
                    </a:cubicBezTo>
                    <a:cubicBezTo>
                      <a:pt x="18135" y="5727"/>
                      <a:pt x="15189" y="2755"/>
                      <a:pt x="10629"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606" name="Google Shape;3606;g3d151b725fa_0_4136"/>
              <p:cNvSpPr/>
              <p:nvPr/>
            </p:nvSpPr>
            <p:spPr>
              <a:xfrm rot="806735">
                <a:off x="383306" y="596224"/>
                <a:ext cx="37384" cy="19835"/>
              </a:xfrm>
              <a:custGeom>
                <a:avLst/>
                <a:gdLst/>
                <a:ahLst/>
                <a:cxnLst/>
                <a:rect l="l" t="t" r="r" b="b"/>
                <a:pathLst>
                  <a:path w="37388" h="19837" extrusionOk="0">
                    <a:moveTo>
                      <a:pt x="34582" y="10731"/>
                    </a:moveTo>
                    <a:cubicBezTo>
                      <a:pt x="35483" y="10401"/>
                      <a:pt x="36410" y="10159"/>
                      <a:pt x="37388" y="10020"/>
                    </a:cubicBezTo>
                    <a:cubicBezTo>
                      <a:pt x="33883" y="4038"/>
                      <a:pt x="27381" y="0"/>
                      <a:pt x="19951" y="0"/>
                    </a:cubicBezTo>
                    <a:cubicBezTo>
                      <a:pt x="9817" y="0"/>
                      <a:pt x="1409" y="7492"/>
                      <a:pt x="0" y="17208"/>
                    </a:cubicBezTo>
                    <a:cubicBezTo>
                      <a:pt x="800" y="18135"/>
                      <a:pt x="1650" y="19011"/>
                      <a:pt x="2552" y="19837"/>
                    </a:cubicBezTo>
                    <a:cubicBezTo>
                      <a:pt x="2692" y="10401"/>
                      <a:pt x="10439" y="2755"/>
                      <a:pt x="19951" y="2755"/>
                    </a:cubicBezTo>
                    <a:cubicBezTo>
                      <a:pt x="26085" y="2755"/>
                      <a:pt x="31483" y="5943"/>
                      <a:pt x="34582" y="10731"/>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3607" name="Google Shape;3607;g3d151b725fa_0_4136"/>
            <p:cNvGrpSpPr/>
            <p:nvPr/>
          </p:nvGrpSpPr>
          <p:grpSpPr>
            <a:xfrm>
              <a:off x="4398599" y="1957564"/>
              <a:ext cx="412774" cy="412774"/>
              <a:chOff x="1093050" y="2106200"/>
              <a:chExt cx="930300" cy="930300"/>
            </a:xfrm>
          </p:grpSpPr>
          <p:sp>
            <p:nvSpPr>
              <p:cNvPr id="3608" name="Google Shape;3608;g3d151b725fa_0_4136"/>
              <p:cNvSpPr/>
              <p:nvPr/>
            </p:nvSpPr>
            <p:spPr>
              <a:xfrm>
                <a:off x="1093050" y="2106200"/>
                <a:ext cx="930300" cy="9303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cxnSp>
            <p:nvCxnSpPr>
              <p:cNvPr id="3609" name="Google Shape;3609;g3d151b725fa_0_4136"/>
              <p:cNvCxnSpPr/>
              <p:nvPr/>
            </p:nvCxnSpPr>
            <p:spPr>
              <a:xfrm>
                <a:off x="1247041" y="2231855"/>
                <a:ext cx="622200" cy="678900"/>
              </a:xfrm>
              <a:prstGeom prst="straightConnector1">
                <a:avLst/>
              </a:prstGeom>
              <a:noFill/>
              <a:ln w="9525" cap="flat" cmpd="sng">
                <a:solidFill>
                  <a:srgbClr val="67788A"/>
                </a:solidFill>
                <a:prstDash val="solid"/>
                <a:round/>
                <a:headEnd type="none" w="sm" len="sm"/>
                <a:tailEnd type="none" w="sm" len="sm"/>
              </a:ln>
            </p:spPr>
          </p:cxnSp>
        </p:grpSp>
      </p:grpSp>
      <p:sp>
        <p:nvSpPr>
          <p:cNvPr id="3610" name="Google Shape;3610;g3d151b725fa_0_4136"/>
          <p:cNvSpPr txBox="1"/>
          <p:nvPr/>
        </p:nvSpPr>
        <p:spPr>
          <a:xfrm>
            <a:off x="2618161" y="4990669"/>
            <a:ext cx="1765800" cy="4020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Audience selector: general and ad hoc</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611" name="Google Shape;3611;g3d151b725fa_0_4136"/>
          <p:cNvSpPr txBox="1"/>
          <p:nvPr/>
        </p:nvSpPr>
        <p:spPr>
          <a:xfrm rot="-1098">
            <a:off x="699506" y="3427842"/>
            <a:ext cx="3758400" cy="346249"/>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0"/>
              </a:spcAft>
              <a:buClr>
                <a:srgbClr val="000000"/>
              </a:buClr>
              <a:buSzPts val="1600"/>
              <a:buFont typeface="Arial"/>
              <a:buNone/>
            </a:pPr>
            <a:r>
              <a:rPr lang="en" sz="1800" b="1" i="0" u="none" strike="noStrike" cap="none">
                <a:solidFill>
                  <a:schemeClr val="dk1"/>
                </a:solidFill>
                <a:latin typeface="Optimistic" panose="020B0503020203020204" pitchFamily="34" charset="0"/>
                <a:cs typeface="Optimistic" panose="020B0503020203020204" pitchFamily="34" charset="0"/>
                <a:sym typeface="Arial"/>
              </a:rPr>
              <a:t>Safeguards and default settings</a:t>
            </a:r>
            <a:endParaRPr sz="1800" b="1"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612" name="Google Shape;3612;g3d151b725fa_0_4136"/>
          <p:cNvSpPr/>
          <p:nvPr/>
        </p:nvSpPr>
        <p:spPr>
          <a:xfrm>
            <a:off x="4963254" y="6276272"/>
            <a:ext cx="873600" cy="873600"/>
          </a:xfrm>
          <a:prstGeom prst="ellipse">
            <a:avLst/>
          </a:prstGeom>
          <a:blipFill rotWithShape="1">
            <a:blip r:embed="rId11">
              <a:alphaModFix/>
            </a:blip>
            <a:stretch>
              <a:fillRect/>
            </a:stretch>
          </a:blip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613" name="Google Shape;3613;g3d151b725fa_0_4136"/>
          <p:cNvSpPr/>
          <p:nvPr/>
        </p:nvSpPr>
        <p:spPr>
          <a:xfrm>
            <a:off x="8754192" y="6276272"/>
            <a:ext cx="873600" cy="873600"/>
          </a:xfrm>
          <a:prstGeom prst="ellipse">
            <a:avLst/>
          </a:prstGeom>
          <a:blipFill rotWithShape="1">
            <a:blip r:embed="rId12">
              <a:alphaModFix/>
            </a:blip>
            <a:stretch>
              <a:fillRect/>
            </a:stretch>
          </a:blip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614" name="Google Shape;3614;g3d151b725fa_0_4136"/>
          <p:cNvSpPr/>
          <p:nvPr/>
        </p:nvSpPr>
        <p:spPr>
          <a:xfrm>
            <a:off x="10631662" y="6276272"/>
            <a:ext cx="873600" cy="873600"/>
          </a:xfrm>
          <a:prstGeom prst="ellipse">
            <a:avLst/>
          </a:prstGeom>
          <a:blipFill rotWithShape="1">
            <a:blip r:embed="rId13">
              <a:alphaModFix/>
            </a:blip>
            <a:stretch>
              <a:fillRect/>
            </a:stretch>
          </a:blip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615" name="Google Shape;3615;g3d151b725fa_0_4136"/>
          <p:cNvSpPr/>
          <p:nvPr/>
        </p:nvSpPr>
        <p:spPr>
          <a:xfrm>
            <a:off x="6861802" y="6276272"/>
            <a:ext cx="873600" cy="873600"/>
          </a:xfrm>
          <a:prstGeom prst="ellipse">
            <a:avLst/>
          </a:prstGeom>
          <a:blipFill rotWithShape="1">
            <a:blip r:embed="rId14">
              <a:alphaModFix/>
            </a:blip>
            <a:stretch>
              <a:fillRect/>
            </a:stretch>
          </a:blip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3616" name="Google Shape;3616;g3d151b725fa_0_4136" descr="Product mock of the education hub in Family Center"/>
          <p:cNvPicPr preferRelativeResize="0"/>
          <p:nvPr/>
        </p:nvPicPr>
        <p:blipFill rotWithShape="1">
          <a:blip r:embed="rId15">
            <a:alphaModFix/>
          </a:blip>
          <a:srcRect l="16949" t="7338" r="28376" b="21836"/>
          <a:stretch/>
        </p:blipFill>
        <p:spPr>
          <a:xfrm>
            <a:off x="10631662" y="7838341"/>
            <a:ext cx="873600" cy="873600"/>
          </a:xfrm>
          <a:prstGeom prst="ellipse">
            <a:avLst/>
          </a:prstGeom>
          <a:noFill/>
          <a:ln w="9525" cap="flat" cmpd="sng">
            <a:solidFill>
              <a:srgbClr val="67788A"/>
            </a:solidFill>
            <a:prstDash val="solid"/>
            <a:round/>
            <a:headEnd type="none" w="sm" len="sm"/>
            <a:tailEnd type="none" w="sm" len="sm"/>
          </a:ln>
        </p:spPr>
      </p:pic>
      <p:pic>
        <p:nvPicPr>
          <p:cNvPr id="3617" name="Google Shape;3617;g3d151b725fa_0_4136"/>
          <p:cNvPicPr preferRelativeResize="0"/>
          <p:nvPr/>
        </p:nvPicPr>
        <p:blipFill rotWithShape="1">
          <a:blip r:embed="rId16">
            <a:alphaModFix/>
          </a:blip>
          <a:srcRect/>
          <a:stretch/>
        </p:blipFill>
        <p:spPr>
          <a:xfrm>
            <a:off x="6861802" y="7838341"/>
            <a:ext cx="873600" cy="873600"/>
          </a:xfrm>
          <a:prstGeom prst="ellipse">
            <a:avLst/>
          </a:prstGeom>
          <a:noFill/>
          <a:ln w="9525" cap="flat" cmpd="sng">
            <a:solidFill>
              <a:srgbClr val="67788A"/>
            </a:solidFill>
            <a:prstDash val="solid"/>
            <a:round/>
            <a:headEnd type="none" w="sm" len="sm"/>
            <a:tailEnd type="none" w="sm" len="sm"/>
          </a:ln>
        </p:spPr>
      </p:pic>
      <p:pic>
        <p:nvPicPr>
          <p:cNvPr id="3618" name="Google Shape;3618;g3d151b725fa_0_4136"/>
          <p:cNvPicPr preferRelativeResize="0"/>
          <p:nvPr/>
        </p:nvPicPr>
        <p:blipFill rotWithShape="1">
          <a:blip r:embed="rId17">
            <a:alphaModFix/>
          </a:blip>
          <a:srcRect/>
          <a:stretch/>
        </p:blipFill>
        <p:spPr>
          <a:xfrm>
            <a:off x="8762152" y="7838341"/>
            <a:ext cx="873600" cy="873600"/>
          </a:xfrm>
          <a:prstGeom prst="ellipse">
            <a:avLst/>
          </a:prstGeom>
          <a:noFill/>
          <a:ln w="9525" cap="flat" cmpd="sng">
            <a:solidFill>
              <a:srgbClr val="67788A"/>
            </a:solidFill>
            <a:prstDash val="solid"/>
            <a:round/>
            <a:headEnd type="none" w="sm" len="sm"/>
            <a:tailEnd type="none" w="sm" len="sm"/>
          </a:ln>
        </p:spPr>
      </p:pic>
      <p:pic>
        <p:nvPicPr>
          <p:cNvPr id="3619" name="Google Shape;3619;g3d151b725fa_0_4136"/>
          <p:cNvPicPr preferRelativeResize="0"/>
          <p:nvPr/>
        </p:nvPicPr>
        <p:blipFill rotWithShape="1">
          <a:blip r:embed="rId18">
            <a:alphaModFix/>
          </a:blip>
          <a:srcRect l="19330" t="31547" r="19343" b="7126"/>
          <a:stretch/>
        </p:blipFill>
        <p:spPr>
          <a:xfrm>
            <a:off x="3064261" y="7838341"/>
            <a:ext cx="873600" cy="873600"/>
          </a:xfrm>
          <a:prstGeom prst="ellipse">
            <a:avLst/>
          </a:prstGeom>
          <a:noFill/>
          <a:ln w="9525" cap="flat" cmpd="sng">
            <a:solidFill>
              <a:srgbClr val="67788A"/>
            </a:solidFill>
            <a:prstDash val="solid"/>
            <a:round/>
            <a:headEnd type="none" w="sm" len="sm"/>
            <a:tailEnd type="none" w="sm" len="sm"/>
          </a:ln>
        </p:spPr>
      </p:pic>
      <p:pic>
        <p:nvPicPr>
          <p:cNvPr id="3620" name="Google Shape;3620;g3d151b725fa_0_4136"/>
          <p:cNvPicPr preferRelativeResize="0"/>
          <p:nvPr/>
        </p:nvPicPr>
        <p:blipFill rotWithShape="1">
          <a:blip r:embed="rId19">
            <a:alphaModFix/>
          </a:blip>
          <a:srcRect/>
          <a:stretch/>
        </p:blipFill>
        <p:spPr>
          <a:xfrm>
            <a:off x="3064261" y="6276272"/>
            <a:ext cx="873600" cy="873600"/>
          </a:xfrm>
          <a:prstGeom prst="ellipse">
            <a:avLst/>
          </a:prstGeom>
          <a:noFill/>
          <a:ln w="9525" cap="flat" cmpd="sng">
            <a:solidFill>
              <a:srgbClr val="67788A"/>
            </a:solidFill>
            <a:prstDash val="solid"/>
            <a:round/>
            <a:headEnd type="none" w="sm" len="sm"/>
            <a:tailEnd type="none" w="sm" len="sm"/>
          </a:ln>
        </p:spPr>
      </p:pic>
      <p:pic>
        <p:nvPicPr>
          <p:cNvPr id="3621" name="Google Shape;3621;g3d151b725fa_0_4136"/>
          <p:cNvPicPr preferRelativeResize="0"/>
          <p:nvPr/>
        </p:nvPicPr>
        <p:blipFill rotWithShape="1">
          <a:blip r:embed="rId20">
            <a:alphaModFix/>
          </a:blip>
          <a:srcRect l="22663" t="12644" r="22663" b="18901"/>
          <a:stretch/>
        </p:blipFill>
        <p:spPr>
          <a:xfrm>
            <a:off x="16250958" y="6276272"/>
            <a:ext cx="873600" cy="873600"/>
          </a:xfrm>
          <a:prstGeom prst="ellipse">
            <a:avLst/>
          </a:prstGeom>
          <a:noFill/>
          <a:ln w="9525" cap="flat" cmpd="sng">
            <a:solidFill>
              <a:srgbClr val="67788A"/>
            </a:solidFill>
            <a:prstDash val="solid"/>
            <a:round/>
            <a:headEnd type="none" w="sm" len="sm"/>
            <a:tailEnd type="none" w="sm" len="sm"/>
          </a:ln>
        </p:spPr>
      </p:pic>
      <p:pic>
        <p:nvPicPr>
          <p:cNvPr id="3622" name="Google Shape;3622;g3d151b725fa_0_4136"/>
          <p:cNvPicPr preferRelativeResize="0"/>
          <p:nvPr/>
        </p:nvPicPr>
        <p:blipFill rotWithShape="1">
          <a:blip r:embed="rId21">
            <a:alphaModFix/>
          </a:blip>
          <a:srcRect l="11824" t="4023" r="26849" b="34650"/>
          <a:stretch/>
        </p:blipFill>
        <p:spPr>
          <a:xfrm>
            <a:off x="1172375" y="7838341"/>
            <a:ext cx="873600" cy="873600"/>
          </a:xfrm>
          <a:prstGeom prst="ellipse">
            <a:avLst/>
          </a:prstGeom>
          <a:noFill/>
          <a:ln w="9525" cap="flat" cmpd="sng">
            <a:solidFill>
              <a:srgbClr val="67788A"/>
            </a:solidFill>
            <a:prstDash val="solid"/>
            <a:round/>
            <a:headEnd type="none" w="sm" len="sm"/>
            <a:tailEnd type="none" w="sm" len="sm"/>
          </a:ln>
        </p:spPr>
      </p:pic>
      <p:pic>
        <p:nvPicPr>
          <p:cNvPr id="3623" name="Google Shape;3623;g3d151b725fa_0_4136"/>
          <p:cNvPicPr preferRelativeResize="0"/>
          <p:nvPr/>
        </p:nvPicPr>
        <p:blipFill rotWithShape="1">
          <a:blip r:embed="rId22">
            <a:alphaModFix/>
          </a:blip>
          <a:srcRect/>
          <a:stretch/>
        </p:blipFill>
        <p:spPr>
          <a:xfrm>
            <a:off x="1172375" y="6276272"/>
            <a:ext cx="873600" cy="873600"/>
          </a:xfrm>
          <a:prstGeom prst="ellipse">
            <a:avLst/>
          </a:prstGeom>
          <a:noFill/>
          <a:ln w="9525" cap="flat" cmpd="sng">
            <a:solidFill>
              <a:srgbClr val="67788A"/>
            </a:solidFill>
            <a:prstDash val="solid"/>
            <a:round/>
            <a:headEnd type="none" w="sm" len="sm"/>
            <a:tailEnd type="none" w="sm" len="sm"/>
          </a:ln>
        </p:spPr>
      </p:pic>
      <p:pic>
        <p:nvPicPr>
          <p:cNvPr id="3624" name="Google Shape;3624;g3d151b725fa_0_4136"/>
          <p:cNvPicPr preferRelativeResize="0"/>
          <p:nvPr/>
        </p:nvPicPr>
        <p:blipFill rotWithShape="1">
          <a:blip r:embed="rId23">
            <a:alphaModFix/>
          </a:blip>
          <a:srcRect l="1673" t="11515" r="43652" b="16335"/>
          <a:stretch/>
        </p:blipFill>
        <p:spPr>
          <a:xfrm>
            <a:off x="14410723" y="6276272"/>
            <a:ext cx="873600" cy="873600"/>
          </a:xfrm>
          <a:prstGeom prst="ellipse">
            <a:avLst/>
          </a:prstGeom>
          <a:noFill/>
          <a:ln w="9525" cap="flat" cmpd="sng">
            <a:solidFill>
              <a:srgbClr val="67788A"/>
            </a:solidFill>
            <a:prstDash val="solid"/>
            <a:round/>
            <a:headEnd type="none" w="sm" len="sm"/>
            <a:tailEnd type="none" w="sm" len="sm"/>
          </a:ln>
        </p:spPr>
      </p:pic>
      <p:pic>
        <p:nvPicPr>
          <p:cNvPr id="3625" name="Google Shape;3625;g3d151b725fa_0_4136"/>
          <p:cNvPicPr preferRelativeResize="0"/>
          <p:nvPr/>
        </p:nvPicPr>
        <p:blipFill rotWithShape="1">
          <a:blip r:embed="rId24">
            <a:alphaModFix/>
          </a:blip>
          <a:srcRect/>
          <a:stretch/>
        </p:blipFill>
        <p:spPr>
          <a:xfrm>
            <a:off x="12518919" y="6276272"/>
            <a:ext cx="873600" cy="873600"/>
          </a:xfrm>
          <a:prstGeom prst="ellipse">
            <a:avLst/>
          </a:prstGeom>
          <a:noFill/>
          <a:ln w="9525" cap="flat" cmpd="sng">
            <a:solidFill>
              <a:srgbClr val="67788A"/>
            </a:solidFill>
            <a:prstDash val="solid"/>
            <a:round/>
            <a:headEnd type="none" w="sm" len="sm"/>
            <a:tailEnd type="none" w="sm" len="sm"/>
          </a:ln>
        </p:spPr>
      </p:pic>
      <p:pic>
        <p:nvPicPr>
          <p:cNvPr id="3626" name="Google Shape;3626;g3d151b725fa_0_4136"/>
          <p:cNvPicPr preferRelativeResize="0"/>
          <p:nvPr/>
        </p:nvPicPr>
        <p:blipFill rotWithShape="1">
          <a:blip r:embed="rId25">
            <a:alphaModFix/>
          </a:blip>
          <a:srcRect t="17190" r="50524" b="17197"/>
          <a:stretch/>
        </p:blipFill>
        <p:spPr>
          <a:xfrm>
            <a:off x="4963254" y="7838341"/>
            <a:ext cx="873600" cy="873600"/>
          </a:xfrm>
          <a:prstGeom prst="ellipse">
            <a:avLst/>
          </a:prstGeom>
          <a:noFill/>
          <a:ln w="9525" cap="flat" cmpd="sng">
            <a:solidFill>
              <a:srgbClr val="67788A"/>
            </a:solidFill>
            <a:prstDash val="solid"/>
            <a:round/>
            <a:headEnd type="none" w="sm" len="sm"/>
            <a:tailEnd type="none" w="sm" len="sm"/>
          </a:ln>
        </p:spPr>
      </p:pic>
      <p:sp>
        <p:nvSpPr>
          <p:cNvPr id="3627" name="Google Shape;3627;g3d151b725fa_0_4136"/>
          <p:cNvSpPr txBox="1"/>
          <p:nvPr/>
        </p:nvSpPr>
        <p:spPr>
          <a:xfrm rot="-645">
            <a:off x="710174" y="5642166"/>
            <a:ext cx="6397200" cy="346249"/>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0"/>
              </a:spcAft>
              <a:buClr>
                <a:srgbClr val="000000"/>
              </a:buClr>
              <a:buSzPts val="1600"/>
              <a:buFont typeface="Arial"/>
              <a:buNone/>
            </a:pPr>
            <a:r>
              <a:rPr lang="en" sz="1800" b="1" i="0" u="none" strike="noStrike" cap="none">
                <a:solidFill>
                  <a:schemeClr val="dk1"/>
                </a:solidFill>
                <a:latin typeface="Optimistic" panose="020B0503020203020204" pitchFamily="34" charset="0"/>
                <a:cs typeface="Optimistic" panose="020B0503020203020204" pitchFamily="34" charset="0"/>
                <a:sym typeface="Arial"/>
              </a:rPr>
              <a:t>Transparency and education for teens and their guardians</a:t>
            </a:r>
            <a:endParaRPr sz="1800" b="1" i="0" u="none" strike="noStrike" cap="none">
              <a:solidFill>
                <a:schemeClr val="dk1"/>
              </a:solidFill>
              <a:latin typeface="Optimistic" panose="020B0503020203020204" pitchFamily="34" charset="0"/>
              <a:cs typeface="Optimistic" panose="020B0503020203020204" pitchFamily="34" charset="0"/>
              <a:sym typeface="Arial"/>
            </a:endParaRPr>
          </a:p>
        </p:txBody>
      </p:sp>
      <p:cxnSp>
        <p:nvCxnSpPr>
          <p:cNvPr id="3628" name="Google Shape;3628;g3d151b725fa_0_4136"/>
          <p:cNvCxnSpPr>
            <a:stCxn id="3627" idx="3"/>
          </p:cNvCxnSpPr>
          <p:nvPr/>
        </p:nvCxnSpPr>
        <p:spPr>
          <a:xfrm flipV="1">
            <a:off x="7107374" y="5814690"/>
            <a:ext cx="10430400" cy="1"/>
          </a:xfrm>
          <a:prstGeom prst="straightConnector1">
            <a:avLst/>
          </a:prstGeom>
          <a:noFill/>
          <a:ln w="9525" cap="flat" cmpd="sng">
            <a:solidFill>
              <a:schemeClr val="accent1"/>
            </a:solidFill>
            <a:prstDash val="solid"/>
            <a:round/>
            <a:headEnd type="none" w="sm" len="sm"/>
            <a:tailEnd type="none" w="sm" len="sm"/>
          </a:ln>
        </p:spPr>
      </p:cxnSp>
      <p:sp>
        <p:nvSpPr>
          <p:cNvPr id="3629" name="Google Shape;3629;g3d151b725fa_0_4136"/>
          <p:cNvSpPr txBox="1"/>
          <p:nvPr/>
        </p:nvSpPr>
        <p:spPr>
          <a:xfrm>
            <a:off x="4687854" y="7309818"/>
            <a:ext cx="1424400" cy="259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Parents portal</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630" name="Google Shape;3630;g3d151b725fa_0_4136"/>
          <p:cNvSpPr txBox="1"/>
          <p:nvPr/>
        </p:nvSpPr>
        <p:spPr>
          <a:xfrm>
            <a:off x="8463506" y="7316268"/>
            <a:ext cx="1424400" cy="259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a:solidFill>
                  <a:schemeClr val="dk1"/>
                </a:solidFill>
                <a:latin typeface="Optimistic" panose="020B0503020203020204" pitchFamily="34" charset="0"/>
                <a:cs typeface="Optimistic" panose="020B0503020203020204" pitchFamily="34" charset="0"/>
              </a:rPr>
              <a:t>My Digital World</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631" name="Google Shape;3631;g3d151b725fa_0_4136"/>
          <p:cNvSpPr txBox="1"/>
          <p:nvPr/>
        </p:nvSpPr>
        <p:spPr>
          <a:xfrm>
            <a:off x="10356219" y="7316268"/>
            <a:ext cx="1424400" cy="214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Youth portal and</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 peer voices</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632" name="Google Shape;3632;g3d151b725fa_0_4136"/>
          <p:cNvSpPr txBox="1"/>
          <p:nvPr/>
        </p:nvSpPr>
        <p:spPr>
          <a:xfrm>
            <a:off x="6586402" y="7316268"/>
            <a:ext cx="1424400" cy="259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Instagram </a:t>
            </a:r>
            <a:br>
              <a:rPr lang="en" sz="1000" b="0" i="0" u="none" strike="noStrike" cap="none">
                <a:solidFill>
                  <a:schemeClr val="dk1"/>
                </a:solidFill>
                <a:latin typeface="Optimistic" panose="020B0503020203020204" pitchFamily="34" charset="0"/>
                <a:cs typeface="Optimistic" panose="020B0503020203020204" pitchFamily="34" charset="0"/>
                <a:sym typeface="Arial"/>
              </a:rPr>
            </a:br>
            <a:r>
              <a:rPr lang="en" sz="1000" b="0" i="0" u="none" strike="noStrike" cap="none">
                <a:solidFill>
                  <a:schemeClr val="dk1"/>
                </a:solidFill>
                <a:latin typeface="Optimistic" panose="020B0503020203020204" pitchFamily="34" charset="0"/>
                <a:cs typeface="Optimistic" panose="020B0503020203020204" pitchFamily="34" charset="0"/>
                <a:sym typeface="Arial"/>
              </a:rPr>
              <a:t>Parents Guide</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633" name="Google Shape;3633;g3d151b725fa_0_4136"/>
          <p:cNvSpPr txBox="1"/>
          <p:nvPr/>
        </p:nvSpPr>
        <p:spPr>
          <a:xfrm>
            <a:off x="2788861" y="7316268"/>
            <a:ext cx="1424400" cy="259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Privacy checkpoints</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634" name="Google Shape;3634;g3d151b725fa_0_4136"/>
          <p:cNvSpPr txBox="1"/>
          <p:nvPr/>
        </p:nvSpPr>
        <p:spPr>
          <a:xfrm>
            <a:off x="896975" y="7316268"/>
            <a:ext cx="1424400" cy="259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Safety Centre</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635" name="Google Shape;3635;g3d151b725fa_0_4136"/>
          <p:cNvSpPr txBox="1"/>
          <p:nvPr/>
        </p:nvSpPr>
        <p:spPr>
          <a:xfrm>
            <a:off x="10185679" y="8855897"/>
            <a:ext cx="1765800" cy="4020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Family Centre and </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Education Hub</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636" name="Google Shape;3636;g3d151b725fa_0_4136"/>
          <p:cNvSpPr txBox="1"/>
          <p:nvPr/>
        </p:nvSpPr>
        <p:spPr>
          <a:xfrm>
            <a:off x="6415702" y="8855897"/>
            <a:ext cx="1765800" cy="4020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TTC Labs </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visual explainer</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637" name="Google Shape;3637;g3d151b725fa_0_4136"/>
          <p:cNvSpPr txBox="1"/>
          <p:nvPr/>
        </p:nvSpPr>
        <p:spPr>
          <a:xfrm>
            <a:off x="8477524" y="8855897"/>
            <a:ext cx="1424400" cy="4020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Let Me </a:t>
            </a:r>
            <a:br>
              <a:rPr lang="en" sz="1000" b="0" i="0" u="none" strike="noStrike" cap="none">
                <a:solidFill>
                  <a:schemeClr val="dk1"/>
                </a:solidFill>
                <a:latin typeface="Optimistic" panose="020B0503020203020204" pitchFamily="34" charset="0"/>
                <a:cs typeface="Optimistic" panose="020B0503020203020204" pitchFamily="34" charset="0"/>
                <a:sym typeface="Arial"/>
              </a:rPr>
            </a:br>
            <a:r>
              <a:rPr lang="en" sz="1000" b="0" i="0" u="none" strike="noStrike" cap="none">
                <a:solidFill>
                  <a:schemeClr val="dk1"/>
                </a:solidFill>
                <a:latin typeface="Optimistic" panose="020B0503020203020204" pitchFamily="34" charset="0"/>
                <a:cs typeface="Optimistic" panose="020B0503020203020204" pitchFamily="34" charset="0"/>
                <a:sym typeface="Arial"/>
              </a:rPr>
              <a:t>Explain series</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638" name="Google Shape;3638;g3d151b725fa_0_4136"/>
          <p:cNvSpPr txBox="1"/>
          <p:nvPr/>
        </p:nvSpPr>
        <p:spPr>
          <a:xfrm>
            <a:off x="2788861" y="8855897"/>
            <a:ext cx="1424400" cy="2598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Privacy basics</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639" name="Google Shape;3639;g3d151b725fa_0_4136"/>
          <p:cNvSpPr txBox="1"/>
          <p:nvPr/>
        </p:nvSpPr>
        <p:spPr>
          <a:xfrm>
            <a:off x="15975558" y="7316268"/>
            <a:ext cx="1424400" cy="2598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Privacy Centre</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640" name="Google Shape;3640;g3d151b725fa_0_4136"/>
          <p:cNvSpPr txBox="1"/>
          <p:nvPr/>
        </p:nvSpPr>
        <p:spPr>
          <a:xfrm>
            <a:off x="896975" y="8855897"/>
            <a:ext cx="1424400" cy="2598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Privacy setting</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641" name="Google Shape;3641;g3d151b725fa_0_4136"/>
          <p:cNvSpPr txBox="1"/>
          <p:nvPr/>
        </p:nvSpPr>
        <p:spPr>
          <a:xfrm>
            <a:off x="14135323" y="7316268"/>
            <a:ext cx="1424400" cy="2598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Community Standards</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642" name="Google Shape;3642;g3d151b725fa_0_4136"/>
          <p:cNvSpPr txBox="1"/>
          <p:nvPr/>
        </p:nvSpPr>
        <p:spPr>
          <a:xfrm>
            <a:off x="12243519" y="7316268"/>
            <a:ext cx="1424400" cy="2598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Data policy</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643" name="Google Shape;3643;g3d151b725fa_0_4136"/>
          <p:cNvSpPr txBox="1"/>
          <p:nvPr/>
        </p:nvSpPr>
        <p:spPr>
          <a:xfrm>
            <a:off x="4687854" y="8855897"/>
            <a:ext cx="1424400" cy="259800"/>
          </a:xfrm>
          <a:prstGeom prst="rect">
            <a:avLst/>
          </a:prstGeom>
          <a:noFill/>
          <a:ln>
            <a:noFill/>
          </a:ln>
        </p:spPr>
        <p:txBody>
          <a:bodyPr spcFirstLastPara="1" wrap="square" lIns="91450" tIns="45700" rIns="91450"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Privacy checkup</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644" name="Google Shape;3644;g3d151b725fa_0_4136"/>
          <p:cNvSpPr txBox="1"/>
          <p:nvPr/>
        </p:nvSpPr>
        <p:spPr>
          <a:xfrm>
            <a:off x="15839058" y="4990669"/>
            <a:ext cx="1697400" cy="451800"/>
          </a:xfrm>
          <a:prstGeom prst="rect">
            <a:avLst/>
          </a:prstGeom>
          <a:noFill/>
          <a:ln>
            <a:noFill/>
          </a:ln>
        </p:spPr>
        <p:txBody>
          <a:bodyPr spcFirstLastPara="1" wrap="square" lIns="91450" tIns="45700" rIns="91450"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Optimistic" panose="020B0503020203020204" pitchFamily="34" charset="0"/>
                <a:cs typeface="Optimistic" panose="020B0503020203020204" pitchFamily="34" charset="0"/>
                <a:sym typeface="Arial"/>
              </a:rPr>
              <a:t> Take a </a:t>
            </a:r>
            <a:r>
              <a:rPr lang="en" sz="1000" b="0" i="0" u="none" strike="noStrike" cap="none">
                <a:solidFill>
                  <a:schemeClr val="dk1"/>
                </a:solidFill>
                <a:latin typeface="Optimistic" panose="020B0503020203020204" pitchFamily="34" charset="0"/>
                <a:cs typeface="Optimistic" panose="020B0503020203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6"/>
                  </a:ext>
                </a:extLst>
              </a:rPr>
              <a:t>Break</a:t>
            </a:r>
            <a:r>
              <a:rPr lang="en" sz="1000" b="0" i="0" u="none" strike="noStrike" cap="none">
                <a:solidFill>
                  <a:schemeClr val="dk1"/>
                </a:solidFill>
                <a:latin typeface="Optimistic" panose="020B0503020203020204" pitchFamily="34" charset="0"/>
                <a:cs typeface="Optimistic" panose="020B0503020203020204" pitchFamily="34" charset="0"/>
                <a:sym typeface="Arial"/>
              </a:rPr>
              <a:t>, daily limits</a:t>
            </a:r>
            <a:endParaRPr sz="1000" b="0" i="0" u="none" strike="noStrike" cap="none">
              <a:solidFill>
                <a:schemeClr val="dk1"/>
              </a:solidFill>
              <a:latin typeface="Optimistic" panose="020B0503020203020204" pitchFamily="34" charset="0"/>
              <a:cs typeface="Optimistic" panose="020B0503020203020204" pitchFamily="34" charset="0"/>
              <a:sym typeface="Arial"/>
            </a:endParaRPr>
          </a:p>
        </p:txBody>
      </p:sp>
      <p:grpSp>
        <p:nvGrpSpPr>
          <p:cNvPr id="3645" name="Google Shape;3645;g3d151b725fa_0_4136"/>
          <p:cNvGrpSpPr/>
          <p:nvPr/>
        </p:nvGrpSpPr>
        <p:grpSpPr>
          <a:xfrm>
            <a:off x="16274958" y="3990977"/>
            <a:ext cx="825600" cy="825600"/>
            <a:chOff x="8137479" y="1957564"/>
            <a:chExt cx="412800" cy="412800"/>
          </a:xfrm>
        </p:grpSpPr>
        <p:sp>
          <p:nvSpPr>
            <p:cNvPr id="3646" name="Google Shape;3646;g3d151b725fa_0_4136"/>
            <p:cNvSpPr/>
            <p:nvPr/>
          </p:nvSpPr>
          <p:spPr>
            <a:xfrm>
              <a:off x="8137479" y="1957564"/>
              <a:ext cx="412800" cy="4128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nvGrpSpPr>
            <p:cNvPr id="3647" name="Google Shape;3647;g3d151b725fa_0_4136"/>
            <p:cNvGrpSpPr/>
            <p:nvPr/>
          </p:nvGrpSpPr>
          <p:grpSpPr>
            <a:xfrm>
              <a:off x="8223240" y="2040384"/>
              <a:ext cx="241270" cy="239767"/>
              <a:chOff x="7861790" y="3390210"/>
              <a:chExt cx="735130" cy="730550"/>
            </a:xfrm>
          </p:grpSpPr>
          <p:sp>
            <p:nvSpPr>
              <p:cNvPr id="3648" name="Google Shape;3648;g3d151b725fa_0_4136"/>
              <p:cNvSpPr/>
              <p:nvPr/>
            </p:nvSpPr>
            <p:spPr>
              <a:xfrm>
                <a:off x="8054220" y="3442460"/>
                <a:ext cx="211830" cy="27430"/>
              </a:xfrm>
              <a:custGeom>
                <a:avLst/>
                <a:gdLst/>
                <a:ahLst/>
                <a:cxnLst/>
                <a:rect l="l" t="t" r="r" b="b"/>
                <a:pathLst>
                  <a:path w="21183" h="2743" extrusionOk="0">
                    <a:moveTo>
                      <a:pt x="19227" y="2743"/>
                    </a:moveTo>
                    <a:cubicBezTo>
                      <a:pt x="19392" y="2743"/>
                      <a:pt x="19532" y="2654"/>
                      <a:pt x="19621" y="2514"/>
                    </a:cubicBezTo>
                    <a:cubicBezTo>
                      <a:pt x="20053" y="1765"/>
                      <a:pt x="20535" y="1041"/>
                      <a:pt x="21069" y="368"/>
                    </a:cubicBezTo>
                    <a:cubicBezTo>
                      <a:pt x="21183" y="215"/>
                      <a:pt x="21082" y="0"/>
                      <a:pt x="20891" y="0"/>
                    </a:cubicBezTo>
                    <a:lnTo>
                      <a:pt x="0" y="0"/>
                    </a:lnTo>
                    <a:lnTo>
                      <a:pt x="0" y="2743"/>
                    </a:ln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649" name="Google Shape;3649;g3d151b725fa_0_4136"/>
              <p:cNvSpPr/>
              <p:nvPr/>
            </p:nvSpPr>
            <p:spPr>
              <a:xfrm>
                <a:off x="7967250" y="3405750"/>
                <a:ext cx="100830" cy="155820"/>
              </a:xfrm>
              <a:custGeom>
                <a:avLst/>
                <a:gdLst/>
                <a:ahLst/>
                <a:cxnLst/>
                <a:rect l="l" t="t" r="r" b="b"/>
                <a:pathLst>
                  <a:path w="10083" h="15582" extrusionOk="0">
                    <a:moveTo>
                      <a:pt x="6870" y="15582"/>
                    </a:moveTo>
                    <a:lnTo>
                      <a:pt x="3200" y="15582"/>
                    </a:lnTo>
                    <a:cubicBezTo>
                      <a:pt x="1435" y="15582"/>
                      <a:pt x="0" y="14135"/>
                      <a:pt x="0" y="12382"/>
                    </a:cubicBezTo>
                    <a:lnTo>
                      <a:pt x="0" y="3213"/>
                    </a:lnTo>
                    <a:cubicBezTo>
                      <a:pt x="0" y="1435"/>
                      <a:pt x="1435" y="0"/>
                      <a:pt x="3200" y="0"/>
                    </a:cubicBezTo>
                    <a:lnTo>
                      <a:pt x="6870" y="0"/>
                    </a:lnTo>
                    <a:cubicBezTo>
                      <a:pt x="8635" y="0"/>
                      <a:pt x="10083" y="1435"/>
                      <a:pt x="10083" y="3213"/>
                    </a:cubicBezTo>
                    <a:lnTo>
                      <a:pt x="10083" y="12382"/>
                    </a:lnTo>
                    <a:cubicBezTo>
                      <a:pt x="10083" y="14135"/>
                      <a:pt x="8635" y="15582"/>
                      <a:pt x="6870" y="15582"/>
                    </a:cubicBezTo>
                    <a:close/>
                    <a:moveTo>
                      <a:pt x="3200" y="2755"/>
                    </a:moveTo>
                    <a:cubicBezTo>
                      <a:pt x="2946" y="2755"/>
                      <a:pt x="2743" y="2959"/>
                      <a:pt x="2743" y="3213"/>
                    </a:cubicBezTo>
                    <a:lnTo>
                      <a:pt x="2743" y="12382"/>
                    </a:lnTo>
                    <a:cubicBezTo>
                      <a:pt x="2743" y="12623"/>
                      <a:pt x="2946" y="12839"/>
                      <a:pt x="3200" y="12839"/>
                    </a:cubicBezTo>
                    <a:lnTo>
                      <a:pt x="6870" y="12839"/>
                    </a:lnTo>
                    <a:cubicBezTo>
                      <a:pt x="7124" y="12839"/>
                      <a:pt x="7327" y="12623"/>
                      <a:pt x="7327" y="12382"/>
                    </a:cubicBezTo>
                    <a:lnTo>
                      <a:pt x="7327" y="3213"/>
                    </a:lnTo>
                    <a:cubicBezTo>
                      <a:pt x="7327" y="2959"/>
                      <a:pt x="7124" y="2755"/>
                      <a:pt x="6870"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650" name="Google Shape;3650;g3d151b725fa_0_4136"/>
              <p:cNvSpPr/>
              <p:nvPr/>
            </p:nvSpPr>
            <p:spPr>
              <a:xfrm>
                <a:off x="8245010" y="3390210"/>
                <a:ext cx="351910" cy="351910"/>
              </a:xfrm>
              <a:custGeom>
                <a:avLst/>
                <a:gdLst/>
                <a:ahLst/>
                <a:cxnLst/>
                <a:rect l="l" t="t" r="r" b="b"/>
                <a:pathLst>
                  <a:path w="35191" h="35191" extrusionOk="0">
                    <a:moveTo>
                      <a:pt x="6248" y="28943"/>
                    </a:moveTo>
                    <a:cubicBezTo>
                      <a:pt x="0" y="22694"/>
                      <a:pt x="0" y="12509"/>
                      <a:pt x="6248" y="6261"/>
                    </a:cubicBezTo>
                    <a:cubicBezTo>
                      <a:pt x="12496" y="0"/>
                      <a:pt x="22682" y="0"/>
                      <a:pt x="28930" y="6261"/>
                    </a:cubicBezTo>
                    <a:cubicBezTo>
                      <a:pt x="35191" y="12509"/>
                      <a:pt x="35191" y="22694"/>
                      <a:pt x="28930" y="28943"/>
                    </a:cubicBezTo>
                    <a:cubicBezTo>
                      <a:pt x="22682" y="35191"/>
                      <a:pt x="12496" y="35191"/>
                      <a:pt x="6248" y="28943"/>
                    </a:cubicBezTo>
                    <a:close/>
                    <a:moveTo>
                      <a:pt x="26987" y="8204"/>
                    </a:moveTo>
                    <a:cubicBezTo>
                      <a:pt x="21805" y="3022"/>
                      <a:pt x="13373" y="3022"/>
                      <a:pt x="8191" y="8204"/>
                    </a:cubicBezTo>
                    <a:cubicBezTo>
                      <a:pt x="3009" y="13373"/>
                      <a:pt x="3009" y="21805"/>
                      <a:pt x="8191" y="26987"/>
                    </a:cubicBezTo>
                    <a:cubicBezTo>
                      <a:pt x="13373" y="32181"/>
                      <a:pt x="21805" y="32181"/>
                      <a:pt x="26987" y="26987"/>
                    </a:cubicBezTo>
                    <a:cubicBezTo>
                      <a:pt x="32169" y="21805"/>
                      <a:pt x="32169" y="13373"/>
                      <a:pt x="26987" y="8204"/>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651" name="Google Shape;3651;g3d151b725fa_0_4136"/>
              <p:cNvSpPr/>
              <p:nvPr/>
            </p:nvSpPr>
            <p:spPr>
              <a:xfrm>
                <a:off x="8407180" y="3469930"/>
                <a:ext cx="73288" cy="109980"/>
              </a:xfrm>
              <a:custGeom>
                <a:avLst/>
                <a:gdLst/>
                <a:ahLst/>
                <a:cxnLst/>
                <a:rect l="l" t="t" r="r" b="b"/>
                <a:pathLst>
                  <a:path w="7327" h="10998" extrusionOk="0">
                    <a:moveTo>
                      <a:pt x="6870" y="10998"/>
                    </a:moveTo>
                    <a:lnTo>
                      <a:pt x="3200" y="10998"/>
                    </a:lnTo>
                    <a:cubicBezTo>
                      <a:pt x="1435" y="10998"/>
                      <a:pt x="0" y="9563"/>
                      <a:pt x="0" y="7797"/>
                    </a:cubicBezTo>
                    <a:lnTo>
                      <a:pt x="0" y="457"/>
                    </a:lnTo>
                    <a:cubicBezTo>
                      <a:pt x="0" y="203"/>
                      <a:pt x="203" y="0"/>
                      <a:pt x="457" y="0"/>
                    </a:cubicBezTo>
                    <a:lnTo>
                      <a:pt x="2285" y="0"/>
                    </a:lnTo>
                    <a:cubicBezTo>
                      <a:pt x="2540" y="0"/>
                      <a:pt x="2743" y="203"/>
                      <a:pt x="2743" y="457"/>
                    </a:cubicBezTo>
                    <a:lnTo>
                      <a:pt x="2743" y="7797"/>
                    </a:lnTo>
                    <a:cubicBezTo>
                      <a:pt x="2743" y="8051"/>
                      <a:pt x="2946" y="8242"/>
                      <a:pt x="3200" y="8242"/>
                    </a:cubicBezTo>
                    <a:lnTo>
                      <a:pt x="6870" y="8242"/>
                    </a:lnTo>
                    <a:cubicBezTo>
                      <a:pt x="7124" y="8242"/>
                      <a:pt x="7327" y="8458"/>
                      <a:pt x="7327" y="8699"/>
                    </a:cubicBezTo>
                    <a:lnTo>
                      <a:pt x="7327" y="10540"/>
                    </a:lnTo>
                    <a:cubicBezTo>
                      <a:pt x="7327" y="10795"/>
                      <a:pt x="7124" y="10998"/>
                      <a:pt x="6870" y="10998"/>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652" name="Google Shape;3652;g3d151b725fa_0_4136"/>
              <p:cNvSpPr/>
              <p:nvPr/>
            </p:nvSpPr>
            <p:spPr>
              <a:xfrm>
                <a:off x="7861790" y="3442460"/>
                <a:ext cx="684270" cy="678300"/>
              </a:xfrm>
              <a:custGeom>
                <a:avLst/>
                <a:gdLst/>
                <a:ahLst/>
                <a:cxnLst/>
                <a:rect l="l" t="t" r="r" b="b"/>
                <a:pathLst>
                  <a:path w="68427" h="67830" extrusionOk="0">
                    <a:moveTo>
                      <a:pt x="68224" y="28193"/>
                    </a:moveTo>
                    <a:cubicBezTo>
                      <a:pt x="68224" y="28003"/>
                      <a:pt x="68008" y="27914"/>
                      <a:pt x="67856" y="28016"/>
                    </a:cubicBezTo>
                    <a:cubicBezTo>
                      <a:pt x="67170" y="28536"/>
                      <a:pt x="66459" y="29019"/>
                      <a:pt x="65722" y="29451"/>
                    </a:cubicBezTo>
                    <a:cubicBezTo>
                      <a:pt x="65582" y="29527"/>
                      <a:pt x="65493" y="29679"/>
                      <a:pt x="65493" y="29845"/>
                    </a:cubicBezTo>
                    <a:cubicBezTo>
                      <a:pt x="65620" y="41414"/>
                      <a:pt x="65201" y="53009"/>
                      <a:pt x="64185" y="64503"/>
                    </a:cubicBezTo>
                    <a:cubicBezTo>
                      <a:pt x="64147" y="64820"/>
                      <a:pt x="63868" y="65074"/>
                      <a:pt x="63550" y="65074"/>
                    </a:cubicBezTo>
                    <a:lnTo>
                      <a:pt x="5194" y="65074"/>
                    </a:lnTo>
                    <a:cubicBezTo>
                      <a:pt x="4889" y="65074"/>
                      <a:pt x="4584" y="64808"/>
                      <a:pt x="4559" y="64503"/>
                    </a:cubicBezTo>
                    <a:cubicBezTo>
                      <a:pt x="2755" y="44208"/>
                      <a:pt x="2755" y="23621"/>
                      <a:pt x="4559" y="3327"/>
                    </a:cubicBezTo>
                    <a:cubicBezTo>
                      <a:pt x="4597" y="3009"/>
                      <a:pt x="4876" y="2743"/>
                      <a:pt x="5194" y="2743"/>
                    </a:cubicBezTo>
                    <a:lnTo>
                      <a:pt x="11912" y="2743"/>
                    </a:lnTo>
                    <a:lnTo>
                      <a:pt x="11912" y="0"/>
                    </a:lnTo>
                    <a:lnTo>
                      <a:pt x="5194" y="0"/>
                    </a:lnTo>
                    <a:cubicBezTo>
                      <a:pt x="3454" y="0"/>
                      <a:pt x="1981" y="1358"/>
                      <a:pt x="1816" y="3073"/>
                    </a:cubicBezTo>
                    <a:cubicBezTo>
                      <a:pt x="0" y="23545"/>
                      <a:pt x="0" y="44297"/>
                      <a:pt x="1816" y="64744"/>
                    </a:cubicBezTo>
                    <a:cubicBezTo>
                      <a:pt x="1981" y="66484"/>
                      <a:pt x="3454" y="67830"/>
                      <a:pt x="5194" y="67830"/>
                    </a:cubicBezTo>
                    <a:lnTo>
                      <a:pt x="63550" y="67830"/>
                    </a:lnTo>
                    <a:cubicBezTo>
                      <a:pt x="65290" y="67830"/>
                      <a:pt x="66763" y="66509"/>
                      <a:pt x="66916" y="64757"/>
                    </a:cubicBezTo>
                    <a:cubicBezTo>
                      <a:pt x="67995" y="52641"/>
                      <a:pt x="68427" y="40411"/>
                      <a:pt x="68224" y="2819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653" name="Google Shape;3653;g3d151b725fa_0_4136"/>
              <p:cNvSpPr/>
              <p:nvPr/>
            </p:nvSpPr>
            <p:spPr>
              <a:xfrm>
                <a:off x="7884620" y="3607440"/>
                <a:ext cx="351280" cy="27557"/>
              </a:xfrm>
              <a:custGeom>
                <a:avLst/>
                <a:gdLst/>
                <a:ahLst/>
                <a:cxnLst/>
                <a:rect l="l" t="t" r="r" b="b"/>
                <a:pathLst>
                  <a:path w="35128" h="2755" extrusionOk="0">
                    <a:moveTo>
                      <a:pt x="34023" y="0"/>
                    </a:moveTo>
                    <a:lnTo>
                      <a:pt x="0" y="0"/>
                    </a:lnTo>
                    <a:lnTo>
                      <a:pt x="0" y="2755"/>
                    </a:lnTo>
                    <a:lnTo>
                      <a:pt x="34861" y="2755"/>
                    </a:lnTo>
                    <a:cubicBezTo>
                      <a:pt x="35026" y="2755"/>
                      <a:pt x="35128" y="2590"/>
                      <a:pt x="35077" y="2438"/>
                    </a:cubicBezTo>
                    <a:cubicBezTo>
                      <a:pt x="34823" y="1765"/>
                      <a:pt x="34620" y="1054"/>
                      <a:pt x="34455" y="342"/>
                    </a:cubicBezTo>
                    <a:cubicBezTo>
                      <a:pt x="34404" y="152"/>
                      <a:pt x="34239" y="0"/>
                      <a:pt x="34023" y="0"/>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sp>
        <p:nvSpPr>
          <p:cNvPr id="3654" name="Google Shape;3654;g3d151b725fa_0_4136"/>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28</a:t>
            </a:fld>
            <a:endParaRPr>
              <a:latin typeface="Optimistic" panose="020B0503020203020204" pitchFamily="34" charset="0"/>
              <a:cs typeface="Optimistic" panose="020B0503020203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58"/>
        <p:cNvGrpSpPr/>
        <p:nvPr/>
      </p:nvGrpSpPr>
      <p:grpSpPr>
        <a:xfrm>
          <a:off x="0" y="0"/>
          <a:ext cx="0" cy="0"/>
          <a:chOff x="0" y="0"/>
          <a:chExt cx="0" cy="0"/>
        </a:xfrm>
      </p:grpSpPr>
      <p:sp>
        <p:nvSpPr>
          <p:cNvPr id="3659" name="Google Shape;3659;g3d151b725fa_0_4744"/>
          <p:cNvSpPr txBox="1">
            <a:spLocks noGrp="1"/>
          </p:cNvSpPr>
          <p:nvPr>
            <p:ph type="title"/>
          </p:nvPr>
        </p:nvSpPr>
        <p:spPr>
          <a:xfrm>
            <a:off x="1085025" y="4812200"/>
            <a:ext cx="16906800" cy="789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latin typeface="Optimistic" panose="020B0503020203020204" pitchFamily="34" charset="0"/>
                <a:cs typeface="Optimistic" panose="020B0503020203020204" pitchFamily="34" charset="0"/>
              </a:rPr>
              <a:t>Parental supervision</a:t>
            </a:r>
            <a:endParaRPr>
              <a:latin typeface="Optimistic" panose="020B0503020203020204" pitchFamily="34" charset="0"/>
              <a:cs typeface="Optimistic" panose="020B0503020203020204" pitchFamily="34" charset="0"/>
            </a:endParaRPr>
          </a:p>
        </p:txBody>
      </p:sp>
      <p:sp>
        <p:nvSpPr>
          <p:cNvPr id="3660" name="Google Shape;3660;g3d151b725fa_0_4744"/>
          <p:cNvSpPr txBox="1">
            <a:spLocks noGrp="1"/>
          </p:cNvSpPr>
          <p:nvPr>
            <p:ph type="sldNum" idx="12"/>
          </p:nvPr>
        </p:nvSpPr>
        <p:spPr>
          <a:xfrm>
            <a:off x="16396900" y="9546950"/>
            <a:ext cx="1191600" cy="2358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latin typeface="Optimistic" panose="020B0503020203020204" pitchFamily="34" charset="0"/>
                <a:cs typeface="Optimistic" panose="020B0503020203020204" pitchFamily="34" charset="0"/>
              </a:rPr>
              <a:t>29</a:t>
            </a:fld>
            <a:endParaRPr>
              <a:latin typeface="Optimistic" panose="020B0503020203020204" pitchFamily="34" charset="0"/>
              <a:cs typeface="Optimistic" panose="020B0503020203020204" pitchFamily="34" charset="0"/>
            </a:endParaRPr>
          </a:p>
        </p:txBody>
      </p:sp>
      <p:sp>
        <p:nvSpPr>
          <p:cNvPr id="3661" name="Google Shape;3661;g3d151b725fa_0_4744"/>
          <p:cNvSpPr txBox="1"/>
          <p:nvPr/>
        </p:nvSpPr>
        <p:spPr>
          <a:xfrm>
            <a:off x="1085025" y="4127500"/>
            <a:ext cx="30000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solidFill>
                  <a:schemeClr val="dk1"/>
                </a:solidFill>
                <a:latin typeface="Optimistic" panose="020B0503020203020204" pitchFamily="34" charset="0"/>
                <a:cs typeface="Optimistic" panose="020B0503020203020204" pitchFamily="34" charset="0"/>
              </a:rPr>
              <a:t>LESSON 3</a:t>
            </a:r>
            <a:endParaRPr>
              <a:latin typeface="Optimistic" panose="020B0503020203020204" pitchFamily="34" charset="0"/>
              <a:cs typeface="Optimistic" panose="020B0503020203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28"/>
        <p:cNvGrpSpPr/>
        <p:nvPr/>
      </p:nvGrpSpPr>
      <p:grpSpPr>
        <a:xfrm>
          <a:off x="0" y="0"/>
          <a:ext cx="0" cy="0"/>
          <a:chOff x="0" y="0"/>
          <a:chExt cx="0" cy="0"/>
        </a:xfrm>
      </p:grpSpPr>
      <p:sp>
        <p:nvSpPr>
          <p:cNvPr id="3129" name="Google Shape;3129;p2"/>
          <p:cNvSpPr txBox="1">
            <a:spLocks noGrp="1"/>
          </p:cNvSpPr>
          <p:nvPr>
            <p:ph type="ctrTitle" idx="4294967295"/>
          </p:nvPr>
        </p:nvSpPr>
        <p:spPr>
          <a:xfrm>
            <a:off x="699525" y="4336976"/>
            <a:ext cx="8444400" cy="1229824"/>
          </a:xfrm>
          <a:prstGeom prst="rect">
            <a:avLst/>
          </a:prstGeom>
          <a:noFill/>
          <a:ln>
            <a:noFill/>
          </a:ln>
        </p:spPr>
        <p:txBody>
          <a:bodyPr spcFirstLastPara="1" wrap="square" lIns="0" tIns="0" rIns="0" bIns="0" anchor="b" anchorCtr="0">
            <a:spAutoFit/>
          </a:bodyPr>
          <a:lstStyle/>
          <a:p>
            <a:pPr marL="0" marR="0" lvl="0" indent="0" algn="l" rtl="0">
              <a:lnSpc>
                <a:spcPct val="115000"/>
              </a:lnSpc>
              <a:spcBef>
                <a:spcPts val="0"/>
              </a:spcBef>
              <a:spcAft>
                <a:spcPts val="2000"/>
              </a:spcAft>
              <a:buClr>
                <a:schemeClr val="dk1"/>
              </a:buClr>
              <a:buSzPts val="5600"/>
              <a:buFont typeface="Arial"/>
              <a:buNone/>
            </a:pPr>
            <a:r>
              <a:rPr lang="en" sz="5500" b="0" i="0" u="none" strike="noStrike" cap="none">
                <a:solidFill>
                  <a:schemeClr val="dk1"/>
                </a:solidFill>
                <a:latin typeface="Optimistic" panose="020B0503020203020204" pitchFamily="34" charset="0"/>
                <a:cs typeface="Optimistic" panose="020B0503020203020204" pitchFamily="34" charset="0"/>
                <a:sym typeface="Arial"/>
              </a:rPr>
              <a:t>Introduction</a:t>
            </a:r>
            <a:endParaRPr sz="55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3130" name="Google Shape;3130;p2"/>
          <p:cNvPicPr preferRelativeResize="0"/>
          <p:nvPr/>
        </p:nvPicPr>
        <p:blipFill rotWithShape="1">
          <a:blip r:embed="rId3">
            <a:alphaModFix/>
          </a:blip>
          <a:srcRect l="7598" t="12041" r="13005"/>
          <a:stretch/>
        </p:blipFill>
        <p:spPr>
          <a:xfrm flipH="1">
            <a:off x="8377300" y="1742705"/>
            <a:ext cx="9211200" cy="6801600"/>
          </a:xfrm>
          <a:prstGeom prst="roundRect">
            <a:avLst>
              <a:gd name="adj" fmla="val 7089"/>
            </a:avLst>
          </a:prstGeom>
          <a:noFill/>
          <a:ln>
            <a:noFill/>
          </a:ln>
        </p:spPr>
      </p:pic>
      <p:sp>
        <p:nvSpPr>
          <p:cNvPr id="3131" name="Google Shape;3131;p2"/>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r>
              <a:rPr lang="en">
                <a:latin typeface="Optimistic" panose="020B0503020203020204" pitchFamily="34" charset="0"/>
                <a:cs typeface="Optimistic" panose="020B0503020203020204" pitchFamily="34" charset="0"/>
              </a:rPr>
              <a:t>0</a:t>
            </a:r>
            <a:fld id="{00000000-1234-1234-1234-123412341234}" type="slidenum">
              <a:rPr lang="en">
                <a:latin typeface="Optimistic" panose="020B0503020203020204" pitchFamily="34" charset="0"/>
                <a:cs typeface="Optimistic" panose="020B0503020203020204" pitchFamily="34" charset="0"/>
              </a:rPr>
              <a:t>3</a:t>
            </a:fld>
            <a:endParaRPr>
              <a:latin typeface="Optimistic" panose="020B0503020203020204" pitchFamily="34" charset="0"/>
              <a:cs typeface="Optimistic" panose="020B0503020203020204" pitchFamily="34" charset="0"/>
            </a:endParaRPr>
          </a:p>
        </p:txBody>
      </p:sp>
      <p:pic>
        <p:nvPicPr>
          <p:cNvPr id="3132" name="Google Shape;3132;p2"/>
          <p:cNvPicPr preferRelativeResize="0"/>
          <p:nvPr/>
        </p:nvPicPr>
        <p:blipFill rotWithShape="1">
          <a:blip r:embed="rId4">
            <a:alphaModFix/>
          </a:blip>
          <a:srcRect r="9305" b="2761"/>
          <a:stretch/>
        </p:blipFill>
        <p:spPr>
          <a:xfrm>
            <a:off x="7296300" y="1324750"/>
            <a:ext cx="9745326" cy="70199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65"/>
        <p:cNvGrpSpPr/>
        <p:nvPr/>
      </p:nvGrpSpPr>
      <p:grpSpPr>
        <a:xfrm>
          <a:off x="0" y="0"/>
          <a:ext cx="0" cy="0"/>
          <a:chOff x="0" y="0"/>
          <a:chExt cx="0" cy="0"/>
        </a:xfrm>
      </p:grpSpPr>
      <p:sp>
        <p:nvSpPr>
          <p:cNvPr id="3666" name="Google Shape;3666;g3d151b725fa_0_4750"/>
          <p:cNvSpPr txBox="1">
            <a:spLocks noGrp="1"/>
          </p:cNvSpPr>
          <p:nvPr>
            <p:ph type="body" idx="4294967295"/>
          </p:nvPr>
        </p:nvSpPr>
        <p:spPr>
          <a:xfrm>
            <a:off x="834954" y="4072505"/>
            <a:ext cx="6238800" cy="242374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latin typeface="Optimistic" panose="020B0503020203020204" pitchFamily="34" charset="0"/>
                <a:cs typeface="Optimistic" panose="020B0503020203020204" pitchFamily="34" charset="0"/>
              </a:rPr>
              <a:t>When a teen  tries to establish a connection with their parent’s account, they’ll have to look for their name on Instagram first. Only mutual followers will show up in search results.</a:t>
            </a:r>
            <a:endParaRPr>
              <a:latin typeface="Optimistic" panose="020B0503020203020204" pitchFamily="34" charset="0"/>
              <a:cs typeface="Optimistic" panose="020B0503020203020204" pitchFamily="34" charset="0"/>
            </a:endParaRPr>
          </a:p>
          <a:p>
            <a:pPr marL="0" lvl="0" indent="0" algn="l" rtl="0">
              <a:spcBef>
                <a:spcPts val="0"/>
              </a:spcBef>
              <a:spcAft>
                <a:spcPts val="0"/>
              </a:spcAft>
              <a:buNone/>
            </a:pPr>
            <a:endParaRPr>
              <a:latin typeface="Optimistic" panose="020B0503020203020204" pitchFamily="34" charset="0"/>
              <a:cs typeface="Optimistic" panose="020B0503020203020204" pitchFamily="34" charset="0"/>
            </a:endParaRPr>
          </a:p>
          <a:p>
            <a:pPr marL="0" lvl="0" indent="0" algn="l" rtl="0">
              <a:spcBef>
                <a:spcPts val="0"/>
              </a:spcBef>
              <a:spcAft>
                <a:spcPts val="0"/>
              </a:spcAft>
              <a:buNone/>
            </a:pPr>
            <a:r>
              <a:rPr lang="en">
                <a:latin typeface="Optimistic" panose="020B0503020203020204" pitchFamily="34" charset="0"/>
                <a:cs typeface="Optimistic" panose="020B0503020203020204" pitchFamily="34" charset="0"/>
              </a:rPr>
              <a:t>Parents can also initiate the parental connection from their own accounts or Family center.</a:t>
            </a:r>
            <a:endParaRPr>
              <a:latin typeface="Optimistic" panose="020B0503020203020204" pitchFamily="34" charset="0"/>
              <a:cs typeface="Optimistic" panose="020B0503020203020204" pitchFamily="34" charset="0"/>
            </a:endParaRPr>
          </a:p>
        </p:txBody>
      </p:sp>
      <p:sp>
        <p:nvSpPr>
          <p:cNvPr id="3667" name="Google Shape;3667;g3d151b725fa_0_4750"/>
          <p:cNvSpPr/>
          <p:nvPr/>
        </p:nvSpPr>
        <p:spPr>
          <a:xfrm>
            <a:off x="8215350" y="419050"/>
            <a:ext cx="9653400" cy="9441600"/>
          </a:xfrm>
          <a:prstGeom prst="roundRect">
            <a:avLst>
              <a:gd name="adj" fmla="val 6451"/>
            </a:avLst>
          </a:prstGeom>
          <a:solidFill>
            <a:schemeClr val="accent3"/>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Optimistic" panose="020B0503020203020204" pitchFamily="34" charset="0"/>
              <a:ea typeface="Optimistic Text"/>
              <a:cs typeface="Optimistic" panose="020B0503020203020204" pitchFamily="34" charset="0"/>
              <a:sym typeface="Optimistic Text"/>
            </a:endParaRPr>
          </a:p>
        </p:txBody>
      </p:sp>
      <p:pic>
        <p:nvPicPr>
          <p:cNvPr id="3668" name="Google Shape;3668;g3d151b725fa_0_4750"/>
          <p:cNvPicPr preferRelativeResize="0"/>
          <p:nvPr/>
        </p:nvPicPr>
        <p:blipFill rotWithShape="1">
          <a:blip r:embed="rId3">
            <a:alphaModFix/>
          </a:blip>
          <a:srcRect l="140" r="140"/>
          <a:stretch/>
        </p:blipFill>
        <p:spPr>
          <a:xfrm>
            <a:off x="8972952" y="936600"/>
            <a:ext cx="3877200" cy="8413800"/>
          </a:xfrm>
          <a:prstGeom prst="roundRect">
            <a:avLst>
              <a:gd name="adj" fmla="val 8496"/>
            </a:avLst>
          </a:prstGeom>
          <a:noFill/>
          <a:ln>
            <a:noFill/>
          </a:ln>
          <a:effectLst>
            <a:outerShdw blurRad="114300" dist="38100" dir="5400000" algn="bl" rotWithShape="0">
              <a:srgbClr val="000000">
                <a:alpha val="10000"/>
              </a:srgbClr>
            </a:outerShdw>
          </a:effectLst>
        </p:spPr>
      </p:pic>
      <p:pic>
        <p:nvPicPr>
          <p:cNvPr id="3669" name="Google Shape;3669;g3d151b725fa_0_4750"/>
          <p:cNvPicPr preferRelativeResize="0"/>
          <p:nvPr/>
        </p:nvPicPr>
        <p:blipFill rotWithShape="1">
          <a:blip r:embed="rId4">
            <a:alphaModFix/>
          </a:blip>
          <a:srcRect t="50" b="50"/>
          <a:stretch/>
        </p:blipFill>
        <p:spPr>
          <a:xfrm>
            <a:off x="13234052" y="936602"/>
            <a:ext cx="3877049" cy="8385341"/>
          </a:xfrm>
          <a:prstGeom prst="rect">
            <a:avLst/>
          </a:prstGeom>
          <a:noFill/>
          <a:ln>
            <a:noFill/>
          </a:ln>
          <a:effectLst>
            <a:outerShdw blurRad="114300" dist="38100" dir="5400000" algn="bl" rotWithShape="0">
              <a:srgbClr val="000000">
                <a:alpha val="10000"/>
              </a:srgbClr>
            </a:outerShdw>
          </a:effectLst>
        </p:spPr>
      </p:pic>
      <p:sp>
        <p:nvSpPr>
          <p:cNvPr id="3670" name="Google Shape;3670;g3d151b725fa_0_4750"/>
          <p:cNvSpPr txBox="1">
            <a:spLocks noGrp="1"/>
          </p:cNvSpPr>
          <p:nvPr>
            <p:ph type="ctrTitle"/>
          </p:nvPr>
        </p:nvSpPr>
        <p:spPr>
          <a:xfrm>
            <a:off x="777250" y="1471650"/>
            <a:ext cx="6695400" cy="2215991"/>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4800">
                <a:latin typeface="Optimistic" panose="020B0503020203020204" pitchFamily="34" charset="0"/>
                <a:cs typeface="Optimistic" panose="020B0503020203020204" pitchFamily="34" charset="0"/>
              </a:rPr>
              <a:t>Teen or parent initiates parental connection</a:t>
            </a:r>
            <a:endParaRPr sz="4800">
              <a:latin typeface="Optimistic" panose="020B0503020203020204" pitchFamily="34" charset="0"/>
              <a:cs typeface="Optimistic" panose="020B0503020203020204" pitchFamily="34" charset="0"/>
            </a:endParaRPr>
          </a:p>
        </p:txBody>
      </p:sp>
      <p:sp>
        <p:nvSpPr>
          <p:cNvPr id="3671" name="Google Shape;3671;g3d151b725fa_0_4750"/>
          <p:cNvSpPr txBox="1">
            <a:spLocks noGrp="1"/>
          </p:cNvSpPr>
          <p:nvPr>
            <p:ph type="subTitle" idx="2"/>
          </p:nvPr>
        </p:nvSpPr>
        <p:spPr>
          <a:xfrm>
            <a:off x="768098" y="9304850"/>
            <a:ext cx="6695400" cy="269304"/>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400" b="1">
                <a:solidFill>
                  <a:schemeClr val="accent1"/>
                </a:solidFill>
                <a:latin typeface="Optimistic" panose="020B0503020203020204" pitchFamily="34" charset="0"/>
                <a:cs typeface="Optimistic" panose="020B0503020203020204" pitchFamily="34" charset="0"/>
              </a:rPr>
              <a:t>CONFIDENTIAL </a:t>
            </a:r>
            <a:endParaRPr sz="1400" b="1">
              <a:solidFill>
                <a:schemeClr val="accent1"/>
              </a:solidFill>
              <a:latin typeface="Optimistic" panose="020B0503020203020204" pitchFamily="34" charset="0"/>
              <a:cs typeface="Optimistic" panose="020B0503020203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75"/>
        <p:cNvGrpSpPr/>
        <p:nvPr/>
      </p:nvGrpSpPr>
      <p:grpSpPr>
        <a:xfrm>
          <a:off x="0" y="0"/>
          <a:ext cx="0" cy="0"/>
          <a:chOff x="0" y="0"/>
          <a:chExt cx="0" cy="0"/>
        </a:xfrm>
      </p:grpSpPr>
      <p:sp>
        <p:nvSpPr>
          <p:cNvPr id="3676" name="Google Shape;3676;g3d151b725fa_0_4759"/>
          <p:cNvSpPr txBox="1">
            <a:spLocks noGrp="1"/>
          </p:cNvSpPr>
          <p:nvPr>
            <p:ph type="body" idx="4294967295"/>
          </p:nvPr>
        </p:nvSpPr>
        <p:spPr>
          <a:xfrm>
            <a:off x="777252" y="3373200"/>
            <a:ext cx="6238800" cy="242374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latin typeface="Optimistic" panose="020B0503020203020204" pitchFamily="34" charset="0"/>
                <a:cs typeface="Optimistic" panose="020B0503020203020204" pitchFamily="34" charset="0"/>
              </a:rPr>
              <a:t>The parent/guardian will be notified that their teen sent them a request for supervision.</a:t>
            </a:r>
            <a:endParaRPr>
              <a:latin typeface="Optimistic" panose="020B0503020203020204" pitchFamily="34" charset="0"/>
              <a:cs typeface="Optimistic" panose="020B0503020203020204" pitchFamily="34" charset="0"/>
            </a:endParaRPr>
          </a:p>
          <a:p>
            <a:pPr marL="0" lvl="0" indent="0" algn="l" rtl="0">
              <a:spcBef>
                <a:spcPts val="0"/>
              </a:spcBef>
              <a:spcAft>
                <a:spcPts val="0"/>
              </a:spcAft>
              <a:buNone/>
            </a:pPr>
            <a:r>
              <a:rPr lang="en">
                <a:latin typeface="Optimistic" panose="020B0503020203020204" pitchFamily="34" charset="0"/>
                <a:cs typeface="Optimistic" panose="020B0503020203020204" pitchFamily="34" charset="0"/>
              </a:rPr>
              <a:t>In this flow, we’ll explain how Instagram already protects their teen by default through Teen Account, and what they’ll be able to do once they supervise their teen.</a:t>
            </a:r>
            <a:endParaRPr>
              <a:latin typeface="Optimistic" panose="020B0503020203020204" pitchFamily="34" charset="0"/>
              <a:cs typeface="Optimistic" panose="020B0503020203020204" pitchFamily="34" charset="0"/>
            </a:endParaRPr>
          </a:p>
          <a:p>
            <a:pPr marL="0" lvl="0" indent="0" algn="l" rtl="0">
              <a:spcBef>
                <a:spcPts val="0"/>
              </a:spcBef>
              <a:spcAft>
                <a:spcPts val="0"/>
              </a:spcAft>
              <a:buNone/>
            </a:pPr>
            <a:r>
              <a:rPr lang="en">
                <a:latin typeface="Optimistic" panose="020B0503020203020204" pitchFamily="34" charset="0"/>
                <a:cs typeface="Optimistic" panose="020B0503020203020204" pitchFamily="34" charset="0"/>
              </a:rPr>
              <a:t>This is also the transition point from Instagram to Family Center.</a:t>
            </a:r>
            <a:endParaRPr>
              <a:latin typeface="Optimistic" panose="020B0503020203020204" pitchFamily="34" charset="0"/>
              <a:cs typeface="Optimistic" panose="020B0503020203020204" pitchFamily="34" charset="0"/>
            </a:endParaRPr>
          </a:p>
        </p:txBody>
      </p:sp>
      <p:sp>
        <p:nvSpPr>
          <p:cNvPr id="3677" name="Google Shape;3677;g3d151b725fa_0_4759"/>
          <p:cNvSpPr/>
          <p:nvPr/>
        </p:nvSpPr>
        <p:spPr>
          <a:xfrm>
            <a:off x="8215350" y="419050"/>
            <a:ext cx="9653400" cy="9441600"/>
          </a:xfrm>
          <a:prstGeom prst="roundRect">
            <a:avLst>
              <a:gd name="adj" fmla="val 6451"/>
            </a:avLst>
          </a:prstGeom>
          <a:solidFill>
            <a:schemeClr val="accent3"/>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Optimistic" panose="020B0503020203020204" pitchFamily="34" charset="0"/>
              <a:ea typeface="Optimistic Text"/>
              <a:cs typeface="Optimistic" panose="020B0503020203020204" pitchFamily="34" charset="0"/>
              <a:sym typeface="Optimistic Text"/>
            </a:endParaRPr>
          </a:p>
        </p:txBody>
      </p:sp>
      <p:sp>
        <p:nvSpPr>
          <p:cNvPr id="3678" name="Google Shape;3678;g3d151b725fa_0_4759"/>
          <p:cNvSpPr txBox="1">
            <a:spLocks noGrp="1"/>
          </p:cNvSpPr>
          <p:nvPr>
            <p:ph type="ctrTitle"/>
          </p:nvPr>
        </p:nvSpPr>
        <p:spPr>
          <a:xfrm>
            <a:off x="777250" y="1471650"/>
            <a:ext cx="6695400" cy="1477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4800">
                <a:latin typeface="Optimistic" panose="020B0503020203020204" pitchFamily="34" charset="0"/>
                <a:cs typeface="Optimistic" panose="020B0503020203020204" pitchFamily="34" charset="0"/>
              </a:rPr>
              <a:t>Parent receives request to supervise</a:t>
            </a:r>
            <a:endParaRPr sz="4800">
              <a:latin typeface="Optimistic" panose="020B0503020203020204" pitchFamily="34" charset="0"/>
              <a:cs typeface="Optimistic" panose="020B0503020203020204" pitchFamily="34" charset="0"/>
            </a:endParaRPr>
          </a:p>
        </p:txBody>
      </p:sp>
      <p:pic>
        <p:nvPicPr>
          <p:cNvPr id="3679" name="Google Shape;3679;g3d151b725fa_0_4759"/>
          <p:cNvPicPr preferRelativeResize="0"/>
          <p:nvPr/>
        </p:nvPicPr>
        <p:blipFill rotWithShape="1">
          <a:blip r:embed="rId3">
            <a:alphaModFix/>
          </a:blip>
          <a:srcRect l="20" r="20"/>
          <a:stretch/>
        </p:blipFill>
        <p:spPr>
          <a:xfrm>
            <a:off x="13225375" y="946500"/>
            <a:ext cx="3877201" cy="8393783"/>
          </a:xfrm>
          <a:prstGeom prst="rect">
            <a:avLst/>
          </a:prstGeom>
          <a:noFill/>
          <a:ln>
            <a:noFill/>
          </a:ln>
          <a:effectLst>
            <a:outerShdw blurRad="114300" dist="38100" dir="5400000" algn="bl" rotWithShape="0">
              <a:srgbClr val="000000">
                <a:alpha val="10000"/>
              </a:srgbClr>
            </a:outerShdw>
          </a:effectLst>
        </p:spPr>
      </p:pic>
      <p:pic>
        <p:nvPicPr>
          <p:cNvPr id="3680" name="Google Shape;3680;g3d151b725fa_0_4759"/>
          <p:cNvPicPr preferRelativeResize="0"/>
          <p:nvPr/>
        </p:nvPicPr>
        <p:blipFill rotWithShape="1">
          <a:blip r:embed="rId4">
            <a:alphaModFix/>
          </a:blip>
          <a:srcRect l="20" r="20"/>
          <a:stretch/>
        </p:blipFill>
        <p:spPr>
          <a:xfrm>
            <a:off x="8981509" y="946500"/>
            <a:ext cx="3877200" cy="8394000"/>
          </a:xfrm>
          <a:prstGeom prst="roundRect">
            <a:avLst>
              <a:gd name="adj" fmla="val 11300"/>
            </a:avLst>
          </a:prstGeom>
          <a:noFill/>
          <a:ln>
            <a:noFill/>
          </a:ln>
          <a:effectLst>
            <a:outerShdw blurRad="114300" dist="38100" dir="5400000" algn="bl" rotWithShape="0">
              <a:srgbClr val="000000">
                <a:alpha val="10000"/>
              </a:srgbClr>
            </a:outerShdw>
          </a:effectLst>
        </p:spPr>
      </p:pic>
      <p:sp>
        <p:nvSpPr>
          <p:cNvPr id="3681" name="Google Shape;3681;g3d151b725fa_0_4759"/>
          <p:cNvSpPr txBox="1">
            <a:spLocks noGrp="1"/>
          </p:cNvSpPr>
          <p:nvPr>
            <p:ph type="subTitle" idx="2"/>
          </p:nvPr>
        </p:nvSpPr>
        <p:spPr>
          <a:xfrm>
            <a:off x="768098" y="9304850"/>
            <a:ext cx="6695400" cy="269304"/>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400" b="1">
                <a:solidFill>
                  <a:schemeClr val="accent1"/>
                </a:solidFill>
                <a:latin typeface="Optimistic" panose="020B0503020203020204" pitchFamily="34" charset="0"/>
                <a:cs typeface="Optimistic" panose="020B0503020203020204" pitchFamily="34" charset="0"/>
              </a:rPr>
              <a:t>CONFIDENTIAL </a:t>
            </a:r>
            <a:endParaRPr sz="1400" b="1">
              <a:solidFill>
                <a:schemeClr val="accent1"/>
              </a:solidFill>
              <a:latin typeface="Optimistic" panose="020B0503020203020204" pitchFamily="34" charset="0"/>
              <a:cs typeface="Optimistic" panose="020B0503020203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85"/>
        <p:cNvGrpSpPr/>
        <p:nvPr/>
      </p:nvGrpSpPr>
      <p:grpSpPr>
        <a:xfrm>
          <a:off x="0" y="0"/>
          <a:ext cx="0" cy="0"/>
          <a:chOff x="0" y="0"/>
          <a:chExt cx="0" cy="0"/>
        </a:xfrm>
      </p:grpSpPr>
      <p:sp>
        <p:nvSpPr>
          <p:cNvPr id="3686" name="Google Shape;3686;g3d151b725fa_0_4768"/>
          <p:cNvSpPr txBox="1">
            <a:spLocks noGrp="1"/>
          </p:cNvSpPr>
          <p:nvPr>
            <p:ph type="body" idx="4294967295"/>
          </p:nvPr>
        </p:nvSpPr>
        <p:spPr>
          <a:xfrm>
            <a:off x="777252" y="3373200"/>
            <a:ext cx="6238800" cy="1731243"/>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latin typeface="Optimistic" panose="020B0503020203020204" pitchFamily="34" charset="0"/>
                <a:cs typeface="Optimistic" panose="020B0503020203020204" pitchFamily="34" charset="0"/>
              </a:rPr>
              <a:t>Parents are transitioned to Family Center to complete the supervision set up flow.</a:t>
            </a:r>
            <a:endParaRPr>
              <a:latin typeface="Optimistic" panose="020B0503020203020204" pitchFamily="34" charset="0"/>
              <a:cs typeface="Optimistic" panose="020B0503020203020204" pitchFamily="34" charset="0"/>
            </a:endParaRPr>
          </a:p>
          <a:p>
            <a:pPr marL="0" lvl="0" indent="0" algn="l" rtl="0">
              <a:spcBef>
                <a:spcPts val="0"/>
              </a:spcBef>
              <a:spcAft>
                <a:spcPts val="0"/>
              </a:spcAft>
              <a:buNone/>
            </a:pPr>
            <a:r>
              <a:rPr lang="en">
                <a:latin typeface="Optimistic" panose="020B0503020203020204" pitchFamily="34" charset="0"/>
                <a:cs typeface="Optimistic" panose="020B0503020203020204" pitchFamily="34" charset="0"/>
              </a:rPr>
              <a:t>If they ignore their teen’s request to connect, or choose to not supervise, the teen will remain in the standard Teen Account default state for their age band.</a:t>
            </a:r>
            <a:endParaRPr>
              <a:latin typeface="Optimistic" panose="020B0503020203020204" pitchFamily="34" charset="0"/>
              <a:cs typeface="Optimistic" panose="020B0503020203020204" pitchFamily="34" charset="0"/>
            </a:endParaRPr>
          </a:p>
        </p:txBody>
      </p:sp>
      <p:sp>
        <p:nvSpPr>
          <p:cNvPr id="3687" name="Google Shape;3687;g3d151b725fa_0_4768"/>
          <p:cNvSpPr/>
          <p:nvPr/>
        </p:nvSpPr>
        <p:spPr>
          <a:xfrm>
            <a:off x="8215350" y="419050"/>
            <a:ext cx="9653400" cy="9441600"/>
          </a:xfrm>
          <a:prstGeom prst="roundRect">
            <a:avLst>
              <a:gd name="adj" fmla="val 6451"/>
            </a:avLst>
          </a:prstGeom>
          <a:solidFill>
            <a:schemeClr val="accent3"/>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Optimistic" panose="020B0503020203020204" pitchFamily="34" charset="0"/>
              <a:ea typeface="Optimistic Text"/>
              <a:cs typeface="Optimistic" panose="020B0503020203020204" pitchFamily="34" charset="0"/>
              <a:sym typeface="Optimistic Text"/>
            </a:endParaRPr>
          </a:p>
        </p:txBody>
      </p:sp>
      <p:sp>
        <p:nvSpPr>
          <p:cNvPr id="3688" name="Google Shape;3688;g3d151b725fa_0_4768"/>
          <p:cNvSpPr txBox="1">
            <a:spLocks noGrp="1"/>
          </p:cNvSpPr>
          <p:nvPr>
            <p:ph type="ctrTitle"/>
          </p:nvPr>
        </p:nvSpPr>
        <p:spPr>
          <a:xfrm>
            <a:off x="777250" y="1471650"/>
            <a:ext cx="6695400" cy="14778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4800">
                <a:latin typeface="Optimistic" panose="020B0503020203020204" pitchFamily="34" charset="0"/>
                <a:cs typeface="Optimistic" panose="020B0503020203020204" pitchFamily="34" charset="0"/>
              </a:rPr>
              <a:t>Parental connection: Supervision set-up</a:t>
            </a:r>
            <a:endParaRPr sz="4800">
              <a:latin typeface="Optimistic" panose="020B0503020203020204" pitchFamily="34" charset="0"/>
              <a:cs typeface="Optimistic" panose="020B0503020203020204" pitchFamily="34" charset="0"/>
            </a:endParaRPr>
          </a:p>
        </p:txBody>
      </p:sp>
      <p:sp>
        <p:nvSpPr>
          <p:cNvPr id="3689" name="Google Shape;3689;g3d151b725fa_0_4768"/>
          <p:cNvSpPr txBox="1">
            <a:spLocks noGrp="1"/>
          </p:cNvSpPr>
          <p:nvPr>
            <p:ph type="subTitle" idx="2"/>
          </p:nvPr>
        </p:nvSpPr>
        <p:spPr>
          <a:xfrm>
            <a:off x="768098" y="9304850"/>
            <a:ext cx="6695400" cy="269304"/>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400" b="1">
                <a:solidFill>
                  <a:schemeClr val="accent1"/>
                </a:solidFill>
                <a:latin typeface="Optimistic" panose="020B0503020203020204" pitchFamily="34" charset="0"/>
                <a:cs typeface="Optimistic" panose="020B0503020203020204" pitchFamily="34" charset="0"/>
              </a:rPr>
              <a:t>CONFIDENTIAL </a:t>
            </a:r>
            <a:endParaRPr sz="1400" b="1">
              <a:solidFill>
                <a:schemeClr val="accent1"/>
              </a:solidFill>
              <a:latin typeface="Optimistic" panose="020B0503020203020204" pitchFamily="34" charset="0"/>
              <a:cs typeface="Optimistic" panose="020B0503020203020204" pitchFamily="34" charset="0"/>
            </a:endParaRPr>
          </a:p>
        </p:txBody>
      </p:sp>
      <p:pic>
        <p:nvPicPr>
          <p:cNvPr id="3690" name="Google Shape;3690;g3d151b725fa_0_4768"/>
          <p:cNvPicPr preferRelativeResize="0"/>
          <p:nvPr/>
        </p:nvPicPr>
        <p:blipFill rotWithShape="1">
          <a:blip r:embed="rId3">
            <a:alphaModFix/>
          </a:blip>
          <a:srcRect b="28326"/>
          <a:stretch/>
        </p:blipFill>
        <p:spPr>
          <a:xfrm>
            <a:off x="8981480" y="940600"/>
            <a:ext cx="3877200" cy="8394000"/>
          </a:xfrm>
          <a:prstGeom prst="roundRect">
            <a:avLst>
              <a:gd name="adj" fmla="val 11300"/>
            </a:avLst>
          </a:prstGeom>
          <a:noFill/>
          <a:ln>
            <a:noFill/>
          </a:ln>
          <a:effectLst>
            <a:outerShdw blurRad="114300" dist="38100" dir="5400000" algn="bl" rotWithShape="0">
              <a:srgbClr val="000000">
                <a:alpha val="10000"/>
              </a:srgbClr>
            </a:outerShdw>
          </a:effectLst>
        </p:spPr>
      </p:pic>
      <p:pic>
        <p:nvPicPr>
          <p:cNvPr id="3691" name="Google Shape;3691;g3d151b725fa_0_4768"/>
          <p:cNvPicPr preferRelativeResize="0"/>
          <p:nvPr/>
        </p:nvPicPr>
        <p:blipFill rotWithShape="1">
          <a:blip r:embed="rId4">
            <a:alphaModFix/>
          </a:blip>
          <a:srcRect t="13540"/>
          <a:stretch/>
        </p:blipFill>
        <p:spPr>
          <a:xfrm>
            <a:off x="13227630" y="940600"/>
            <a:ext cx="3877200" cy="8394000"/>
          </a:xfrm>
          <a:prstGeom prst="roundRect">
            <a:avLst>
              <a:gd name="adj" fmla="val 11300"/>
            </a:avLst>
          </a:prstGeom>
          <a:noFill/>
          <a:ln>
            <a:noFill/>
          </a:ln>
          <a:effectLst>
            <a:outerShdw blurRad="114300" dist="38100" dir="5400000" algn="bl" rotWithShape="0">
              <a:srgbClr val="000000">
                <a:alpha val="1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95"/>
        <p:cNvGrpSpPr/>
        <p:nvPr/>
      </p:nvGrpSpPr>
      <p:grpSpPr>
        <a:xfrm>
          <a:off x="0" y="0"/>
          <a:ext cx="0" cy="0"/>
          <a:chOff x="0" y="0"/>
          <a:chExt cx="0" cy="0"/>
        </a:xfrm>
      </p:grpSpPr>
      <p:sp>
        <p:nvSpPr>
          <p:cNvPr id="3696" name="Google Shape;3696;g3d151b725fa_0_4777"/>
          <p:cNvSpPr txBox="1">
            <a:spLocks noGrp="1"/>
          </p:cNvSpPr>
          <p:nvPr>
            <p:ph type="body" idx="4294967295"/>
          </p:nvPr>
        </p:nvSpPr>
        <p:spPr>
          <a:xfrm>
            <a:off x="777252" y="4919700"/>
            <a:ext cx="6238800" cy="2769989"/>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latin typeface="Optimistic" panose="020B0503020203020204" pitchFamily="34" charset="0"/>
                <a:cs typeface="Optimistic" panose="020B0503020203020204" pitchFamily="34" charset="0"/>
              </a:rPr>
              <a:t>Once supervision is set up, parents can see their supervised teen’s settings and insights, such as time spent, followers and following, and blocked accounts in the Supervision dashboard.</a:t>
            </a:r>
            <a:endParaRPr>
              <a:latin typeface="Optimistic" panose="020B0503020203020204" pitchFamily="34" charset="0"/>
              <a:cs typeface="Optimistic" panose="020B0503020203020204" pitchFamily="34" charset="0"/>
            </a:endParaRPr>
          </a:p>
          <a:p>
            <a:pPr marL="0" lvl="0" indent="0" algn="l" rtl="0">
              <a:spcBef>
                <a:spcPts val="0"/>
              </a:spcBef>
              <a:spcAft>
                <a:spcPts val="0"/>
              </a:spcAft>
              <a:buNone/>
            </a:pPr>
            <a:r>
              <a:rPr lang="en">
                <a:latin typeface="Optimistic" panose="020B0503020203020204" pitchFamily="34" charset="0"/>
                <a:cs typeface="Optimistic" panose="020B0503020203020204" pitchFamily="34" charset="0"/>
              </a:rPr>
              <a:t>The dashboard lives in Family Center and is accessible to the parent via IG settings.</a:t>
            </a:r>
            <a:endParaRPr>
              <a:latin typeface="Optimistic" panose="020B0503020203020204" pitchFamily="34" charset="0"/>
              <a:cs typeface="Optimistic" panose="020B0503020203020204" pitchFamily="34" charset="0"/>
            </a:endParaRPr>
          </a:p>
          <a:p>
            <a:pPr marL="0" lvl="0" indent="0" algn="l" rtl="0">
              <a:spcBef>
                <a:spcPts val="0"/>
              </a:spcBef>
              <a:spcAft>
                <a:spcPts val="0"/>
              </a:spcAft>
              <a:buNone/>
            </a:pPr>
            <a:r>
              <a:rPr lang="en">
                <a:latin typeface="Optimistic" panose="020B0503020203020204" pitchFamily="34" charset="0"/>
                <a:cs typeface="Optimistic" panose="020B0503020203020204" pitchFamily="34" charset="0"/>
              </a:rPr>
              <a:t>The teen can also access the dashboard from their Teen safety settings page.</a:t>
            </a:r>
            <a:endParaRPr>
              <a:latin typeface="Optimistic" panose="020B0503020203020204" pitchFamily="34" charset="0"/>
              <a:cs typeface="Optimistic" panose="020B0503020203020204" pitchFamily="34" charset="0"/>
            </a:endParaRPr>
          </a:p>
        </p:txBody>
      </p:sp>
      <p:sp>
        <p:nvSpPr>
          <p:cNvPr id="3697" name="Google Shape;3697;g3d151b725fa_0_4777"/>
          <p:cNvSpPr/>
          <p:nvPr/>
        </p:nvSpPr>
        <p:spPr>
          <a:xfrm>
            <a:off x="8215350" y="419050"/>
            <a:ext cx="9653400" cy="9441600"/>
          </a:xfrm>
          <a:prstGeom prst="roundRect">
            <a:avLst>
              <a:gd name="adj" fmla="val 6451"/>
            </a:avLst>
          </a:prstGeom>
          <a:solidFill>
            <a:schemeClr val="accent3"/>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Optimistic" panose="020B0503020203020204" pitchFamily="34" charset="0"/>
              <a:ea typeface="Optimistic Text"/>
              <a:cs typeface="Optimistic" panose="020B0503020203020204" pitchFamily="34" charset="0"/>
              <a:sym typeface="Optimistic Text"/>
            </a:endParaRPr>
          </a:p>
        </p:txBody>
      </p:sp>
      <p:sp>
        <p:nvSpPr>
          <p:cNvPr id="3698" name="Google Shape;3698;g3d151b725fa_0_4777"/>
          <p:cNvSpPr txBox="1">
            <a:spLocks noGrp="1"/>
          </p:cNvSpPr>
          <p:nvPr>
            <p:ph type="ctrTitle"/>
          </p:nvPr>
        </p:nvSpPr>
        <p:spPr>
          <a:xfrm>
            <a:off x="777250" y="1471650"/>
            <a:ext cx="6695400" cy="2955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4800">
                <a:latin typeface="Optimistic" panose="020B0503020203020204" pitchFamily="34" charset="0"/>
                <a:cs typeface="Optimistic" panose="020B0503020203020204" pitchFamily="34" charset="0"/>
              </a:rPr>
              <a:t>Connection established. Supervision dashboard for parents</a:t>
            </a:r>
            <a:endParaRPr sz="4800">
              <a:latin typeface="Optimistic" panose="020B0503020203020204" pitchFamily="34" charset="0"/>
              <a:cs typeface="Optimistic" panose="020B0503020203020204" pitchFamily="34" charset="0"/>
            </a:endParaRPr>
          </a:p>
        </p:txBody>
      </p:sp>
      <p:sp>
        <p:nvSpPr>
          <p:cNvPr id="3699" name="Google Shape;3699;g3d151b725fa_0_4777"/>
          <p:cNvSpPr txBox="1">
            <a:spLocks noGrp="1"/>
          </p:cNvSpPr>
          <p:nvPr>
            <p:ph type="subTitle" idx="2"/>
          </p:nvPr>
        </p:nvSpPr>
        <p:spPr>
          <a:xfrm>
            <a:off x="768098" y="9304850"/>
            <a:ext cx="6695400" cy="269304"/>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400" b="1">
                <a:solidFill>
                  <a:schemeClr val="accent1"/>
                </a:solidFill>
                <a:latin typeface="Optimistic" panose="020B0503020203020204" pitchFamily="34" charset="0"/>
                <a:cs typeface="Optimistic" panose="020B0503020203020204" pitchFamily="34" charset="0"/>
              </a:rPr>
              <a:t>CONFIDENTIAL </a:t>
            </a:r>
            <a:endParaRPr sz="1400" b="1">
              <a:solidFill>
                <a:schemeClr val="accent1"/>
              </a:solidFill>
              <a:latin typeface="Optimistic" panose="020B0503020203020204" pitchFamily="34" charset="0"/>
              <a:cs typeface="Optimistic" panose="020B0503020203020204" pitchFamily="34" charset="0"/>
            </a:endParaRPr>
          </a:p>
        </p:txBody>
      </p:sp>
      <p:pic>
        <p:nvPicPr>
          <p:cNvPr id="3700" name="Google Shape;3700;g3d151b725fa_0_4777"/>
          <p:cNvPicPr preferRelativeResize="0"/>
          <p:nvPr/>
        </p:nvPicPr>
        <p:blipFill rotWithShape="1">
          <a:blip r:embed="rId3">
            <a:alphaModFix/>
          </a:blip>
          <a:srcRect r="40"/>
          <a:stretch/>
        </p:blipFill>
        <p:spPr>
          <a:xfrm>
            <a:off x="8981509" y="946500"/>
            <a:ext cx="3877200" cy="8394000"/>
          </a:xfrm>
          <a:prstGeom prst="roundRect">
            <a:avLst>
              <a:gd name="adj" fmla="val 0"/>
            </a:avLst>
          </a:prstGeom>
          <a:noFill/>
          <a:ln>
            <a:noFill/>
          </a:ln>
          <a:effectLst>
            <a:outerShdw blurRad="114300" dist="38100" dir="5400000" algn="bl" rotWithShape="0">
              <a:srgbClr val="000000">
                <a:alpha val="50000"/>
              </a:srgbClr>
            </a:outerShdw>
          </a:effectLst>
        </p:spPr>
      </p:pic>
      <p:pic>
        <p:nvPicPr>
          <p:cNvPr id="3701" name="Google Shape;3701;g3d151b725fa_0_4777"/>
          <p:cNvPicPr preferRelativeResize="0"/>
          <p:nvPr/>
        </p:nvPicPr>
        <p:blipFill>
          <a:blip r:embed="rId4">
            <a:alphaModFix/>
          </a:blip>
          <a:stretch>
            <a:fillRect/>
          </a:stretch>
        </p:blipFill>
        <p:spPr>
          <a:xfrm>
            <a:off x="13039750" y="946500"/>
            <a:ext cx="4452951" cy="8394001"/>
          </a:xfrm>
          <a:prstGeom prst="rect">
            <a:avLst/>
          </a:prstGeom>
          <a:solidFill>
            <a:schemeClr val="accent3"/>
          </a:solid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05"/>
        <p:cNvGrpSpPr/>
        <p:nvPr/>
      </p:nvGrpSpPr>
      <p:grpSpPr>
        <a:xfrm>
          <a:off x="0" y="0"/>
          <a:ext cx="0" cy="0"/>
          <a:chOff x="0" y="0"/>
          <a:chExt cx="0" cy="0"/>
        </a:xfrm>
      </p:grpSpPr>
      <p:sp>
        <p:nvSpPr>
          <p:cNvPr id="3706" name="Google Shape;3706;g3d151b725fa_0_4786"/>
          <p:cNvSpPr txBox="1">
            <a:spLocks noGrp="1"/>
          </p:cNvSpPr>
          <p:nvPr>
            <p:ph type="body" idx="4294967295"/>
          </p:nvPr>
        </p:nvSpPr>
        <p:spPr>
          <a:xfrm>
            <a:off x="777252" y="4919700"/>
            <a:ext cx="6238800" cy="1384995"/>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a:latin typeface="Optimistic" panose="020B0503020203020204" pitchFamily="34" charset="0"/>
                <a:cs typeface="Optimistic" panose="020B0503020203020204" pitchFamily="34" charset="0"/>
              </a:rPr>
              <a:t>Parents can choose to still supervise their teen but give them permission to edit safety settings on their own. They will also be able to revoke this permission at any time.</a:t>
            </a:r>
            <a:endParaRPr>
              <a:latin typeface="Optimistic" panose="020B0503020203020204" pitchFamily="34" charset="0"/>
              <a:cs typeface="Optimistic" panose="020B0503020203020204" pitchFamily="34" charset="0"/>
            </a:endParaRPr>
          </a:p>
        </p:txBody>
      </p:sp>
      <p:sp>
        <p:nvSpPr>
          <p:cNvPr id="3707" name="Google Shape;3707;g3d151b725fa_0_4786"/>
          <p:cNvSpPr/>
          <p:nvPr/>
        </p:nvSpPr>
        <p:spPr>
          <a:xfrm>
            <a:off x="8215350" y="419050"/>
            <a:ext cx="9653400" cy="9441600"/>
          </a:xfrm>
          <a:prstGeom prst="roundRect">
            <a:avLst>
              <a:gd name="adj" fmla="val 6451"/>
            </a:avLst>
          </a:prstGeom>
          <a:solidFill>
            <a:schemeClr val="accent3"/>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Optimistic" panose="020B0503020203020204" pitchFamily="34" charset="0"/>
              <a:ea typeface="Optimistic Text"/>
              <a:cs typeface="Optimistic" panose="020B0503020203020204" pitchFamily="34" charset="0"/>
              <a:sym typeface="Optimistic Text"/>
            </a:endParaRPr>
          </a:p>
        </p:txBody>
      </p:sp>
      <p:sp>
        <p:nvSpPr>
          <p:cNvPr id="3708" name="Google Shape;3708;g3d151b725fa_0_4786"/>
          <p:cNvSpPr txBox="1">
            <a:spLocks noGrp="1"/>
          </p:cNvSpPr>
          <p:nvPr>
            <p:ph type="ctrTitle"/>
          </p:nvPr>
        </p:nvSpPr>
        <p:spPr>
          <a:xfrm>
            <a:off x="777250" y="1471650"/>
            <a:ext cx="6695400" cy="2955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4800">
                <a:latin typeface="Optimistic" panose="020B0503020203020204" pitchFamily="34" charset="0"/>
                <a:cs typeface="Optimistic" panose="020B0503020203020204" pitchFamily="34" charset="0"/>
              </a:rPr>
              <a:t>Parents can grant their teen the ability to modify safety settings on their own</a:t>
            </a:r>
            <a:endParaRPr sz="4800">
              <a:latin typeface="Optimistic" panose="020B0503020203020204" pitchFamily="34" charset="0"/>
              <a:cs typeface="Optimistic" panose="020B0503020203020204" pitchFamily="34" charset="0"/>
            </a:endParaRPr>
          </a:p>
        </p:txBody>
      </p:sp>
      <p:sp>
        <p:nvSpPr>
          <p:cNvPr id="3709" name="Google Shape;3709;g3d151b725fa_0_4786"/>
          <p:cNvSpPr txBox="1">
            <a:spLocks noGrp="1"/>
          </p:cNvSpPr>
          <p:nvPr>
            <p:ph type="subTitle" idx="2"/>
          </p:nvPr>
        </p:nvSpPr>
        <p:spPr>
          <a:xfrm>
            <a:off x="768098" y="9304850"/>
            <a:ext cx="6695400" cy="269304"/>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1400" b="1">
                <a:solidFill>
                  <a:schemeClr val="accent1"/>
                </a:solidFill>
                <a:latin typeface="Optimistic" panose="020B0503020203020204" pitchFamily="34" charset="0"/>
                <a:cs typeface="Optimistic" panose="020B0503020203020204" pitchFamily="34" charset="0"/>
              </a:rPr>
              <a:t>CONFIDENTIAL </a:t>
            </a:r>
            <a:endParaRPr sz="1400" b="1">
              <a:solidFill>
                <a:schemeClr val="accent1"/>
              </a:solidFill>
              <a:latin typeface="Optimistic" panose="020B0503020203020204" pitchFamily="34" charset="0"/>
              <a:cs typeface="Optimistic" panose="020B0503020203020204" pitchFamily="34" charset="0"/>
            </a:endParaRPr>
          </a:p>
        </p:txBody>
      </p:sp>
      <p:pic>
        <p:nvPicPr>
          <p:cNvPr id="3710" name="Google Shape;3710;g3d151b725fa_0_4786"/>
          <p:cNvPicPr preferRelativeResize="0"/>
          <p:nvPr/>
        </p:nvPicPr>
        <p:blipFill rotWithShape="1">
          <a:blip r:embed="rId3">
            <a:alphaModFix/>
          </a:blip>
          <a:srcRect l="169" r="159"/>
          <a:stretch/>
        </p:blipFill>
        <p:spPr>
          <a:xfrm>
            <a:off x="13244000" y="930526"/>
            <a:ext cx="3877200" cy="8418600"/>
          </a:xfrm>
          <a:prstGeom prst="roundRect">
            <a:avLst>
              <a:gd name="adj" fmla="val 6831"/>
            </a:avLst>
          </a:prstGeom>
          <a:noFill/>
          <a:ln>
            <a:noFill/>
          </a:ln>
          <a:effectLst>
            <a:outerShdw blurRad="114300" dist="38100" dir="5400000" algn="bl" rotWithShape="0">
              <a:srgbClr val="000000">
                <a:alpha val="10000"/>
              </a:srgbClr>
            </a:outerShdw>
          </a:effectLst>
        </p:spPr>
      </p:pic>
      <p:pic>
        <p:nvPicPr>
          <p:cNvPr id="3711" name="Google Shape;3711;g3d151b725fa_0_4786"/>
          <p:cNvPicPr preferRelativeResize="0"/>
          <p:nvPr/>
        </p:nvPicPr>
        <p:blipFill rotWithShape="1">
          <a:blip r:embed="rId4">
            <a:alphaModFix/>
          </a:blip>
          <a:srcRect b="48368"/>
          <a:stretch/>
        </p:blipFill>
        <p:spPr>
          <a:xfrm>
            <a:off x="8970600" y="930376"/>
            <a:ext cx="3877200" cy="8418600"/>
          </a:xfrm>
          <a:prstGeom prst="roundRect">
            <a:avLst>
              <a:gd name="adj" fmla="val 6956"/>
            </a:avLst>
          </a:prstGeom>
          <a:noFill/>
          <a:ln>
            <a:noFill/>
          </a:ln>
          <a:effectLst>
            <a:outerShdw blurRad="114300" dist="38100" dir="5400000" algn="bl" rotWithShape="0">
              <a:srgbClr val="000000">
                <a:alpha val="1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15"/>
        <p:cNvGrpSpPr/>
        <p:nvPr/>
      </p:nvGrpSpPr>
      <p:grpSpPr>
        <a:xfrm>
          <a:off x="0" y="0"/>
          <a:ext cx="0" cy="0"/>
          <a:chOff x="0" y="0"/>
          <a:chExt cx="0" cy="0"/>
        </a:xfrm>
      </p:grpSpPr>
      <p:sp>
        <p:nvSpPr>
          <p:cNvPr id="3716" name="Google Shape;3716;p26"/>
          <p:cNvSpPr/>
          <p:nvPr/>
        </p:nvSpPr>
        <p:spPr>
          <a:xfrm>
            <a:off x="5115100" y="1951125"/>
            <a:ext cx="3288000" cy="6914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717" name="Google Shape;3717;p26"/>
          <p:cNvSpPr/>
          <p:nvPr/>
        </p:nvSpPr>
        <p:spPr>
          <a:xfrm>
            <a:off x="9825900" y="1951075"/>
            <a:ext cx="3288000" cy="6914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718" name="Google Shape;3718;p26"/>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35</a:t>
            </a:fld>
            <a:endParaRPr>
              <a:latin typeface="Optimistic" panose="020B0503020203020204" pitchFamily="34" charset="0"/>
              <a:cs typeface="Optimistic" panose="020B0503020203020204" pitchFamily="34" charset="0"/>
            </a:endParaRPr>
          </a:p>
        </p:txBody>
      </p:sp>
      <p:sp>
        <p:nvSpPr>
          <p:cNvPr id="3719" name="Google Shape;3719;p26"/>
          <p:cNvSpPr txBox="1">
            <a:spLocks noGrp="1"/>
          </p:cNvSpPr>
          <p:nvPr>
            <p:ph type="subTitle" idx="4294967295"/>
          </p:nvPr>
        </p:nvSpPr>
        <p:spPr>
          <a:xfrm>
            <a:off x="741400" y="4642258"/>
            <a:ext cx="3532500" cy="601703"/>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Parent experience</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15000"/>
              </a:lnSpc>
              <a:spcBef>
                <a:spcPts val="0"/>
              </a:spcBef>
              <a:spcAft>
                <a:spcPts val="0"/>
              </a:spcAft>
              <a:buClr>
                <a:schemeClr val="dk1"/>
              </a:buClr>
              <a:buSzPts val="1800"/>
              <a:buFont typeface="Arial"/>
              <a:buNone/>
            </a:pPr>
            <a:r>
              <a:rPr lang="en" sz="1600" b="0" i="0" u="none" strike="noStrike" cap="none">
                <a:solidFill>
                  <a:schemeClr val="dk1"/>
                </a:solidFill>
                <a:latin typeface="Optimistic" panose="020B0503020203020204" pitchFamily="34" charset="0"/>
                <a:cs typeface="Optimistic" panose="020B0503020203020204" pitchFamily="34" charset="0"/>
                <a:sym typeface="Arial"/>
              </a:rPr>
              <a:t>Can manage multiple teens</a:t>
            </a:r>
            <a:endParaRPr sz="16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720" name="Google Shape;3720;p26"/>
          <p:cNvSpPr txBox="1">
            <a:spLocks noGrp="1"/>
          </p:cNvSpPr>
          <p:nvPr>
            <p:ph type="subTitle" idx="4294967295"/>
          </p:nvPr>
        </p:nvSpPr>
        <p:spPr>
          <a:xfrm>
            <a:off x="14077212" y="4642248"/>
            <a:ext cx="3532500" cy="601703"/>
          </a:xfrm>
          <a:prstGeom prst="rect">
            <a:avLst/>
          </a:prstGeom>
          <a:noFill/>
          <a:ln>
            <a:noFill/>
          </a:ln>
        </p:spPr>
        <p:txBody>
          <a:bodyPr spcFirstLastPara="1" wrap="square" lIns="0" tIns="0" rIns="0" bIns="0" anchor="t" anchorCtr="0">
            <a:spAutoFit/>
          </a:bodyPr>
          <a:lstStyle/>
          <a:p>
            <a:pPr marL="0" marR="0" lvl="0" indent="0" algn="r" rtl="0">
              <a:lnSpc>
                <a:spcPct val="115000"/>
              </a:lnSpc>
              <a:spcBef>
                <a:spcPts val="0"/>
              </a:spcBef>
              <a:spcAft>
                <a:spcPts val="0"/>
              </a:spcAft>
              <a:buClr>
                <a:schemeClr val="dk1"/>
              </a:buClr>
              <a:buSzPts val="1800"/>
              <a:buFont typeface="Arial"/>
              <a:buNone/>
            </a:pPr>
            <a:r>
              <a:rPr lang="en" sz="1800" b="0" i="0" u="none" strike="noStrike" cap="none">
                <a:solidFill>
                  <a:schemeClr val="dk1"/>
                </a:solidFill>
                <a:latin typeface="Optimistic" panose="020B0503020203020204" pitchFamily="34" charset="0"/>
                <a:cs typeface="Optimistic" panose="020B0503020203020204" pitchFamily="34" charset="0"/>
                <a:sym typeface="Arial"/>
              </a:rPr>
              <a:t>Teen experience</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r" rtl="0">
              <a:lnSpc>
                <a:spcPct val="115000"/>
              </a:lnSpc>
              <a:spcBef>
                <a:spcPts val="0"/>
              </a:spcBef>
              <a:spcAft>
                <a:spcPts val="0"/>
              </a:spcAft>
              <a:buClr>
                <a:schemeClr val="dk1"/>
              </a:buClr>
              <a:buSzPts val="1800"/>
              <a:buFont typeface="Arial"/>
              <a:buNone/>
            </a:pPr>
            <a:r>
              <a:rPr lang="en" sz="1600" b="0" i="0" u="none" strike="noStrike" cap="none">
                <a:solidFill>
                  <a:schemeClr val="dk1"/>
                </a:solidFill>
                <a:latin typeface="Optimistic" panose="020B0503020203020204" pitchFamily="34" charset="0"/>
                <a:cs typeface="Optimistic" panose="020B0503020203020204" pitchFamily="34" charset="0"/>
                <a:sym typeface="Arial"/>
              </a:rPr>
              <a:t>Can only have one supervisor</a:t>
            </a:r>
            <a:endParaRPr sz="16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721" name="Google Shape;3721;p26"/>
          <p:cNvSpPr txBox="1">
            <a:spLocks noGrp="1"/>
          </p:cNvSpPr>
          <p:nvPr>
            <p:ph type="subTitle" idx="4294967295"/>
          </p:nvPr>
        </p:nvSpPr>
        <p:spPr>
          <a:xfrm>
            <a:off x="9703499" y="9059123"/>
            <a:ext cx="3532500" cy="24776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chemeClr val="dk1"/>
              </a:buClr>
              <a:buSzPts val="1800"/>
              <a:buFont typeface="Arial"/>
              <a:buNone/>
            </a:pPr>
            <a:r>
              <a:rPr lang="en" sz="1400" b="0" i="0" u="none" strike="noStrike" cap="none">
                <a:solidFill>
                  <a:schemeClr val="lt2"/>
                </a:solidFill>
                <a:latin typeface="Optimistic" panose="020B0503020203020204" pitchFamily="34" charset="0"/>
                <a:cs typeface="Optimistic" panose="020B0503020203020204" pitchFamily="34" charset="0"/>
                <a:sym typeface="Arial"/>
              </a:rPr>
              <a:t>Read-only view</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3722" name="Google Shape;3722;p26"/>
          <p:cNvPicPr preferRelativeResize="0"/>
          <p:nvPr/>
        </p:nvPicPr>
        <p:blipFill rotWithShape="1">
          <a:blip r:embed="rId3">
            <a:alphaModFix/>
          </a:blip>
          <a:srcRect l="9765" t="11533" r="7896" b="7304"/>
          <a:stretch/>
        </p:blipFill>
        <p:spPr>
          <a:xfrm>
            <a:off x="5252200" y="2454675"/>
            <a:ext cx="3013800" cy="5907000"/>
          </a:xfrm>
          <a:prstGeom prst="rect">
            <a:avLst/>
          </a:prstGeom>
          <a:noFill/>
          <a:ln>
            <a:noFill/>
          </a:ln>
        </p:spPr>
      </p:pic>
      <p:pic>
        <p:nvPicPr>
          <p:cNvPr id="3723" name="Google Shape;3723;p26"/>
          <p:cNvPicPr preferRelativeResize="0"/>
          <p:nvPr/>
        </p:nvPicPr>
        <p:blipFill rotWithShape="1">
          <a:blip r:embed="rId4">
            <a:alphaModFix/>
          </a:blip>
          <a:srcRect l="9310" t="10564" r="8587" b="6899"/>
          <a:stretch/>
        </p:blipFill>
        <p:spPr>
          <a:xfrm>
            <a:off x="9962850" y="2435725"/>
            <a:ext cx="3013800" cy="5944800"/>
          </a:xfrm>
          <a:prstGeom prst="roundRect">
            <a:avLst>
              <a:gd name="adj" fmla="val 11045"/>
            </a:avLst>
          </a:prstGeom>
          <a:noFill/>
          <a:ln>
            <a:noFill/>
          </a:ln>
        </p:spPr>
      </p:pic>
      <p:sp>
        <p:nvSpPr>
          <p:cNvPr id="3724" name="Google Shape;3724;p26"/>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LESSON 3</a:t>
            </a:r>
            <a:br>
              <a:rPr lang="en" b="1">
                <a:solidFill>
                  <a:schemeClr val="dk1"/>
                </a:solidFill>
                <a:latin typeface="Optimistic" panose="020B0503020203020204" pitchFamily="34" charset="0"/>
                <a:cs typeface="Optimistic" panose="020B0503020203020204" pitchFamily="34" charset="0"/>
              </a:rPr>
            </a:br>
            <a:r>
              <a:rPr lang="en" b="1">
                <a:solidFill>
                  <a:schemeClr val="dk1"/>
                </a:solidFill>
                <a:latin typeface="Optimistic" panose="020B0503020203020204" pitchFamily="34" charset="0"/>
                <a:cs typeface="Optimistic" panose="020B0503020203020204" pitchFamily="34" charset="0"/>
              </a:rPr>
              <a:t>Parental Supervision</a:t>
            </a:r>
            <a:r>
              <a:rPr lang="en" sz="1400" b="0" i="0" u="none" strike="noStrike" cap="none">
                <a:solidFill>
                  <a:schemeClr val="dk1"/>
                </a:solidFill>
                <a:latin typeface="Optimistic" panose="020B0503020203020204" pitchFamily="34" charset="0"/>
                <a:cs typeface="Optimistic" panose="020B0503020203020204" pitchFamily="34" charset="0"/>
                <a:sym typeface="Arial"/>
              </a:rPr>
              <a:t> </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725" name="Google Shape;3725;p26"/>
          <p:cNvSpPr txBox="1"/>
          <p:nvPr/>
        </p:nvSpPr>
        <p:spPr>
          <a:xfrm>
            <a:off x="699550" y="1949700"/>
            <a:ext cx="4701900" cy="893578"/>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2000"/>
              </a:spcAft>
              <a:buClr>
                <a:schemeClr val="accent5"/>
              </a:buClr>
              <a:buSzPts val="22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rPr>
              <a:t>Supervision today</a:t>
            </a:r>
            <a:endParaRPr sz="3600" b="0" i="0" u="none" strike="noStrike" cap="none">
              <a:solidFill>
                <a:schemeClr val="dk1"/>
              </a:solidFill>
              <a:latin typeface="Optimistic" panose="020B0503020203020204" pitchFamily="34" charset="0"/>
              <a:cs typeface="Optimistic" panose="020B0503020203020204" pitchFamily="34" charset="0"/>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29"/>
        <p:cNvGrpSpPr/>
        <p:nvPr/>
      </p:nvGrpSpPr>
      <p:grpSpPr>
        <a:xfrm>
          <a:off x="0" y="0"/>
          <a:ext cx="0" cy="0"/>
          <a:chOff x="0" y="0"/>
          <a:chExt cx="0" cy="0"/>
        </a:xfrm>
      </p:grpSpPr>
      <p:sp>
        <p:nvSpPr>
          <p:cNvPr id="3730" name="Google Shape;3730;g3d151b725fa_0_5336"/>
          <p:cNvSpPr/>
          <p:nvPr/>
        </p:nvSpPr>
        <p:spPr>
          <a:xfrm>
            <a:off x="741400" y="3016513"/>
            <a:ext cx="2140800" cy="44730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731" name="Google Shape;3731;g3d151b725fa_0_5336"/>
          <p:cNvSpPr/>
          <p:nvPr/>
        </p:nvSpPr>
        <p:spPr>
          <a:xfrm>
            <a:off x="3014588" y="3016513"/>
            <a:ext cx="2140800" cy="44730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732" name="Google Shape;3732;g3d151b725fa_0_5336"/>
          <p:cNvSpPr/>
          <p:nvPr/>
        </p:nvSpPr>
        <p:spPr>
          <a:xfrm>
            <a:off x="5271838" y="3016513"/>
            <a:ext cx="2140800" cy="44730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733" name="Google Shape;3733;g3d151b725fa_0_5336"/>
          <p:cNvSpPr/>
          <p:nvPr/>
        </p:nvSpPr>
        <p:spPr>
          <a:xfrm>
            <a:off x="8056275" y="3016563"/>
            <a:ext cx="2140800" cy="44730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734" name="Google Shape;3734;g3d151b725fa_0_5336"/>
          <p:cNvSpPr/>
          <p:nvPr/>
        </p:nvSpPr>
        <p:spPr>
          <a:xfrm>
            <a:off x="10297313" y="3016563"/>
            <a:ext cx="2140800" cy="44730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735" name="Google Shape;3735;g3d151b725fa_0_5336"/>
          <p:cNvSpPr/>
          <p:nvPr/>
        </p:nvSpPr>
        <p:spPr>
          <a:xfrm>
            <a:off x="13190575" y="2999113"/>
            <a:ext cx="2140800" cy="44730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736" name="Google Shape;3736;g3d151b725fa_0_5336"/>
          <p:cNvSpPr/>
          <p:nvPr/>
        </p:nvSpPr>
        <p:spPr>
          <a:xfrm>
            <a:off x="15431613" y="2999113"/>
            <a:ext cx="2140800" cy="44730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737" name="Google Shape;3737;g3d151b725fa_0_5336"/>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36</a:t>
            </a:fld>
            <a:endParaRPr>
              <a:latin typeface="Optimistic" panose="020B0503020203020204" pitchFamily="34" charset="0"/>
              <a:cs typeface="Optimistic" panose="020B0503020203020204" pitchFamily="34" charset="0"/>
            </a:endParaRPr>
          </a:p>
        </p:txBody>
      </p:sp>
      <p:sp>
        <p:nvSpPr>
          <p:cNvPr id="3738" name="Google Shape;3738;g3d151b725fa_0_5336"/>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LESSON 3</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b="1">
                <a:solidFill>
                  <a:schemeClr val="dk1"/>
                </a:solidFill>
                <a:latin typeface="Optimistic" panose="020B0503020203020204" pitchFamily="34" charset="0"/>
                <a:cs typeface="Optimistic" panose="020B0503020203020204" pitchFamily="34" charset="0"/>
              </a:rPr>
              <a:t>Parental Supervision</a:t>
            </a:r>
            <a:r>
              <a:rPr lang="en">
                <a:solidFill>
                  <a:schemeClr val="dk1"/>
                </a:solidFill>
                <a:latin typeface="Optimistic" panose="020B0503020203020204" pitchFamily="34" charset="0"/>
                <a:cs typeface="Optimistic" panose="020B0503020203020204" pitchFamily="34" charset="0"/>
              </a:rPr>
              <a:t> </a:t>
            </a:r>
            <a:r>
              <a:rPr lang="en" sz="1400" b="0" i="0" u="none" strike="noStrike" cap="none">
                <a:solidFill>
                  <a:schemeClr val="dk1"/>
                </a:solidFill>
                <a:latin typeface="Optimistic" panose="020B0503020203020204" pitchFamily="34" charset="0"/>
                <a:cs typeface="Optimistic" panose="020B0503020203020204" pitchFamily="34" charset="0"/>
                <a:sym typeface="Arial"/>
              </a:rPr>
              <a:t> </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3739" name="Google Shape;3739;g3d151b725fa_0_5336"/>
          <p:cNvPicPr preferRelativeResize="0"/>
          <p:nvPr/>
        </p:nvPicPr>
        <p:blipFill rotWithShape="1">
          <a:blip r:embed="rId3">
            <a:alphaModFix/>
          </a:blip>
          <a:srcRect l="9516" t="1957" r="13496" b="7464"/>
          <a:stretch/>
        </p:blipFill>
        <p:spPr>
          <a:xfrm>
            <a:off x="5427146" y="3182000"/>
            <a:ext cx="1829700" cy="4004700"/>
          </a:xfrm>
          <a:prstGeom prst="rect">
            <a:avLst/>
          </a:prstGeom>
          <a:noFill/>
          <a:ln>
            <a:noFill/>
          </a:ln>
        </p:spPr>
      </p:pic>
      <p:pic>
        <p:nvPicPr>
          <p:cNvPr id="3740" name="Google Shape;3740;g3d151b725fa_0_5336"/>
          <p:cNvPicPr preferRelativeResize="0"/>
          <p:nvPr/>
        </p:nvPicPr>
        <p:blipFill rotWithShape="1">
          <a:blip r:embed="rId4">
            <a:alphaModFix/>
          </a:blip>
          <a:srcRect l="13623" t="3259" r="17120" b="8409"/>
          <a:stretch/>
        </p:blipFill>
        <p:spPr>
          <a:xfrm>
            <a:off x="882775" y="3157762"/>
            <a:ext cx="1891201" cy="4053000"/>
          </a:xfrm>
          <a:prstGeom prst="rect">
            <a:avLst/>
          </a:prstGeom>
          <a:noFill/>
          <a:ln>
            <a:noFill/>
          </a:ln>
        </p:spPr>
      </p:pic>
      <p:pic>
        <p:nvPicPr>
          <p:cNvPr id="3741" name="Google Shape;3741;g3d151b725fa_0_5336"/>
          <p:cNvPicPr preferRelativeResize="0"/>
          <p:nvPr/>
        </p:nvPicPr>
        <p:blipFill rotWithShape="1">
          <a:blip r:embed="rId5">
            <a:alphaModFix/>
          </a:blip>
          <a:srcRect l="11330" t="3833" r="9102" b="7222"/>
          <a:stretch/>
        </p:blipFill>
        <p:spPr>
          <a:xfrm>
            <a:off x="3139475" y="3167160"/>
            <a:ext cx="1891200" cy="4004699"/>
          </a:xfrm>
          <a:prstGeom prst="rect">
            <a:avLst/>
          </a:prstGeom>
          <a:noFill/>
          <a:ln>
            <a:noFill/>
          </a:ln>
        </p:spPr>
      </p:pic>
      <p:sp>
        <p:nvSpPr>
          <p:cNvPr id="3742" name="Google Shape;3742;g3d151b725fa_0_5336"/>
          <p:cNvSpPr txBox="1">
            <a:spLocks noGrp="1"/>
          </p:cNvSpPr>
          <p:nvPr>
            <p:ph type="subTitle" idx="4294967295"/>
          </p:nvPr>
        </p:nvSpPr>
        <p:spPr>
          <a:xfrm>
            <a:off x="2275793" y="7995050"/>
            <a:ext cx="3859800" cy="566309"/>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chemeClr val="dk1"/>
              </a:buClr>
              <a:buSzPts val="1800"/>
              <a:buFont typeface="Arial"/>
              <a:buNone/>
            </a:pPr>
            <a:r>
              <a:rPr lang="en" sz="1600" b="0" i="0" u="none" strike="noStrike" cap="none">
                <a:solidFill>
                  <a:schemeClr val="dk1"/>
                </a:solidFill>
                <a:latin typeface="Optimistic" panose="020B0503020203020204" pitchFamily="34" charset="0"/>
                <a:cs typeface="Optimistic" panose="020B0503020203020204" pitchFamily="34" charset="0"/>
                <a:sym typeface="Arial"/>
              </a:rPr>
              <a:t>Visibility into followers and following, account settings and blocked accounts</a:t>
            </a:r>
            <a:endParaRPr sz="16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743" name="Google Shape;3743;g3d151b725fa_0_5336"/>
          <p:cNvSpPr txBox="1">
            <a:spLocks noGrp="1"/>
          </p:cNvSpPr>
          <p:nvPr>
            <p:ph type="subTitle" idx="4294967295"/>
          </p:nvPr>
        </p:nvSpPr>
        <p:spPr>
          <a:xfrm>
            <a:off x="8571599" y="7995075"/>
            <a:ext cx="3295800" cy="566309"/>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chemeClr val="dk1"/>
              </a:buClr>
              <a:buSzPts val="1800"/>
              <a:buFont typeface="Arial"/>
              <a:buNone/>
            </a:pPr>
            <a:r>
              <a:rPr lang="en" sz="1600" b="0" i="0" u="none" strike="noStrike" cap="none">
                <a:solidFill>
                  <a:schemeClr val="dk1"/>
                </a:solidFill>
                <a:latin typeface="Optimistic" panose="020B0503020203020204" pitchFamily="34" charset="0"/>
                <a:cs typeface="Optimistic" panose="020B0503020203020204" pitchFamily="34" charset="0"/>
                <a:sym typeface="Arial"/>
              </a:rPr>
              <a:t>Time management </a:t>
            </a:r>
            <a:br>
              <a:rPr lang="en" sz="1600" b="0" i="0" u="none" strike="noStrike" cap="none">
                <a:solidFill>
                  <a:schemeClr val="dk1"/>
                </a:solidFill>
                <a:latin typeface="Optimistic" panose="020B0503020203020204" pitchFamily="34" charset="0"/>
                <a:cs typeface="Optimistic" panose="020B0503020203020204" pitchFamily="34" charset="0"/>
                <a:sym typeface="Arial"/>
              </a:rPr>
            </a:br>
            <a:r>
              <a:rPr lang="en" sz="1600" b="0" i="0" u="none" strike="noStrike" cap="none">
                <a:solidFill>
                  <a:schemeClr val="dk1"/>
                </a:solidFill>
                <a:latin typeface="Optimistic" panose="020B0503020203020204" pitchFamily="34" charset="0"/>
                <a:cs typeface="Optimistic" panose="020B0503020203020204" pitchFamily="34" charset="0"/>
                <a:sym typeface="Arial"/>
              </a:rPr>
              <a:t>(limits and scheduled breaks)</a:t>
            </a:r>
            <a:endParaRPr sz="16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744" name="Google Shape;3744;g3d151b725fa_0_5336"/>
          <p:cNvSpPr txBox="1">
            <a:spLocks noGrp="1"/>
          </p:cNvSpPr>
          <p:nvPr>
            <p:ph type="subTitle" idx="4294967295"/>
          </p:nvPr>
        </p:nvSpPr>
        <p:spPr>
          <a:xfrm>
            <a:off x="14357096" y="7995075"/>
            <a:ext cx="1891800" cy="566309"/>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chemeClr val="dk1"/>
              </a:buClr>
              <a:buSzPts val="1800"/>
              <a:buFont typeface="Arial"/>
              <a:buNone/>
            </a:pPr>
            <a:r>
              <a:rPr lang="en" sz="1600" b="0" i="0" u="none" strike="noStrike" cap="none">
                <a:solidFill>
                  <a:schemeClr val="dk1"/>
                </a:solidFill>
                <a:latin typeface="Optimistic" panose="020B0503020203020204" pitchFamily="34" charset="0"/>
                <a:cs typeface="Optimistic" panose="020B0503020203020204" pitchFamily="34" charset="0"/>
                <a:sym typeface="Arial"/>
              </a:rPr>
              <a:t>Reporting </a:t>
            </a:r>
            <a:br>
              <a:rPr lang="en" sz="1600" b="0" i="0" u="none" strike="noStrike" cap="none">
                <a:solidFill>
                  <a:schemeClr val="dk1"/>
                </a:solidFill>
                <a:latin typeface="Optimistic" panose="020B0503020203020204" pitchFamily="34" charset="0"/>
                <a:cs typeface="Optimistic" panose="020B0503020203020204" pitchFamily="34" charset="0"/>
                <a:sym typeface="Arial"/>
              </a:rPr>
            </a:br>
            <a:r>
              <a:rPr lang="en" sz="1600" b="0" i="0" u="none" strike="noStrike" cap="none">
                <a:solidFill>
                  <a:schemeClr val="dk1"/>
                </a:solidFill>
                <a:latin typeface="Optimistic" panose="020B0503020203020204" pitchFamily="34" charset="0"/>
                <a:cs typeface="Optimistic" panose="020B0503020203020204" pitchFamily="34" charset="0"/>
                <a:sym typeface="Arial"/>
              </a:rPr>
              <a:t>(optional)</a:t>
            </a:r>
            <a:endParaRPr sz="16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3745" name="Google Shape;3745;g3d151b725fa_0_5336"/>
          <p:cNvPicPr preferRelativeResize="0"/>
          <p:nvPr/>
        </p:nvPicPr>
        <p:blipFill rotWithShape="1">
          <a:blip r:embed="rId6">
            <a:alphaModFix/>
          </a:blip>
          <a:srcRect l="4049" t="5783" r="76652" b="8024"/>
          <a:stretch/>
        </p:blipFill>
        <p:spPr>
          <a:xfrm>
            <a:off x="13346150" y="3223617"/>
            <a:ext cx="1829699" cy="3921601"/>
          </a:xfrm>
          <a:prstGeom prst="rect">
            <a:avLst/>
          </a:prstGeom>
          <a:noFill/>
          <a:ln>
            <a:noFill/>
          </a:ln>
        </p:spPr>
      </p:pic>
      <p:sp>
        <p:nvSpPr>
          <p:cNvPr id="3746" name="Google Shape;3746;g3d151b725fa_0_5336"/>
          <p:cNvSpPr txBox="1"/>
          <p:nvPr/>
        </p:nvSpPr>
        <p:spPr>
          <a:xfrm>
            <a:off x="699550" y="1949700"/>
            <a:ext cx="10305900" cy="893578"/>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2000"/>
              </a:spcAft>
              <a:buClr>
                <a:schemeClr val="accent5"/>
              </a:buClr>
              <a:buSzPts val="22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rPr>
              <a:t>In detail</a:t>
            </a:r>
            <a:endParaRPr sz="36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747" name="Google Shape;3747;g3d151b725fa_0_5336"/>
          <p:cNvSpPr/>
          <p:nvPr/>
        </p:nvSpPr>
        <p:spPr>
          <a:xfrm>
            <a:off x="8164725" y="3167163"/>
            <a:ext cx="1891800" cy="388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3748" name="Google Shape;3748;g3d151b725fa_0_5336"/>
          <p:cNvPicPr preferRelativeResize="0"/>
          <p:nvPr/>
        </p:nvPicPr>
        <p:blipFill rotWithShape="1">
          <a:blip r:embed="rId7">
            <a:alphaModFix/>
          </a:blip>
          <a:srcRect l="407" r="407" b="3091"/>
          <a:stretch/>
        </p:blipFill>
        <p:spPr>
          <a:xfrm>
            <a:off x="8165225" y="3167160"/>
            <a:ext cx="1891200" cy="4004700"/>
          </a:xfrm>
          <a:prstGeom prst="rect">
            <a:avLst/>
          </a:prstGeom>
          <a:noFill/>
          <a:ln>
            <a:noFill/>
          </a:ln>
        </p:spPr>
      </p:pic>
      <p:sp>
        <p:nvSpPr>
          <p:cNvPr id="3749" name="Google Shape;3749;g3d151b725fa_0_5336"/>
          <p:cNvSpPr/>
          <p:nvPr/>
        </p:nvSpPr>
        <p:spPr>
          <a:xfrm>
            <a:off x="10452875" y="3167163"/>
            <a:ext cx="1829700" cy="388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3750" name="Google Shape;3750;g3d151b725fa_0_5336"/>
          <p:cNvPicPr preferRelativeResize="0"/>
          <p:nvPr/>
        </p:nvPicPr>
        <p:blipFill rotWithShape="1">
          <a:blip r:embed="rId8">
            <a:alphaModFix/>
          </a:blip>
          <a:srcRect l="1691" r="1691" b="2420"/>
          <a:stretch/>
        </p:blipFill>
        <p:spPr>
          <a:xfrm>
            <a:off x="10452875" y="3181947"/>
            <a:ext cx="1829700" cy="4004700"/>
          </a:xfrm>
          <a:prstGeom prst="rect">
            <a:avLst/>
          </a:prstGeom>
          <a:noFill/>
          <a:ln>
            <a:noFill/>
          </a:ln>
        </p:spPr>
      </p:pic>
      <p:sp>
        <p:nvSpPr>
          <p:cNvPr id="3751" name="Google Shape;3751;g3d151b725fa_0_5336"/>
          <p:cNvSpPr/>
          <p:nvPr/>
        </p:nvSpPr>
        <p:spPr>
          <a:xfrm>
            <a:off x="15603125" y="3223613"/>
            <a:ext cx="1829700" cy="388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3752" name="Google Shape;3752;g3d151b725fa_0_5336"/>
          <p:cNvPicPr preferRelativeResize="0"/>
          <p:nvPr/>
        </p:nvPicPr>
        <p:blipFill rotWithShape="1">
          <a:blip r:embed="rId6">
            <a:alphaModFix/>
          </a:blip>
          <a:srcRect l="76485" t="5255" r="4102" b="8030"/>
          <a:stretch/>
        </p:blipFill>
        <p:spPr>
          <a:xfrm>
            <a:off x="15603125" y="3223611"/>
            <a:ext cx="1829699" cy="39213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56"/>
        <p:cNvGrpSpPr/>
        <p:nvPr/>
      </p:nvGrpSpPr>
      <p:grpSpPr>
        <a:xfrm>
          <a:off x="0" y="0"/>
          <a:ext cx="0" cy="0"/>
          <a:chOff x="0" y="0"/>
          <a:chExt cx="0" cy="0"/>
        </a:xfrm>
      </p:grpSpPr>
      <p:sp>
        <p:nvSpPr>
          <p:cNvPr id="3757" name="Google Shape;3757;g3d151b725fa_0_5362"/>
          <p:cNvSpPr/>
          <p:nvPr/>
        </p:nvSpPr>
        <p:spPr>
          <a:xfrm>
            <a:off x="2772025" y="2970653"/>
            <a:ext cx="2642400" cy="5472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758" name="Google Shape;3758;g3d151b725fa_0_5362"/>
          <p:cNvSpPr/>
          <p:nvPr/>
        </p:nvSpPr>
        <p:spPr>
          <a:xfrm>
            <a:off x="6147663" y="2936778"/>
            <a:ext cx="2642400" cy="5472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759" name="Google Shape;3759;g3d151b725fa_0_5362"/>
          <p:cNvSpPr/>
          <p:nvPr/>
        </p:nvSpPr>
        <p:spPr>
          <a:xfrm>
            <a:off x="9523313" y="2970653"/>
            <a:ext cx="2642400" cy="5472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760" name="Google Shape;3760;g3d151b725fa_0_5362"/>
          <p:cNvSpPr/>
          <p:nvPr/>
        </p:nvSpPr>
        <p:spPr>
          <a:xfrm>
            <a:off x="12898975" y="2936778"/>
            <a:ext cx="2642400" cy="5472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761" name="Google Shape;3761;g3d151b725fa_0_5362"/>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37</a:t>
            </a:fld>
            <a:endParaRPr>
              <a:latin typeface="Optimistic" panose="020B0503020203020204" pitchFamily="34" charset="0"/>
              <a:cs typeface="Optimistic" panose="020B0503020203020204" pitchFamily="34" charset="0"/>
            </a:endParaRPr>
          </a:p>
        </p:txBody>
      </p:sp>
      <p:sp>
        <p:nvSpPr>
          <p:cNvPr id="3762" name="Google Shape;3762;g3d151b725fa_0_5362"/>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LESSON 3</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lvl="0" indent="0" algn="l" rtl="0">
              <a:spcBef>
                <a:spcPts val="0"/>
              </a:spcBef>
              <a:spcAft>
                <a:spcPts val="0"/>
              </a:spcAft>
              <a:buClr>
                <a:schemeClr val="dk1"/>
              </a:buClr>
              <a:buSzPts val="1200"/>
              <a:buFont typeface="Arial"/>
              <a:buNone/>
            </a:pPr>
            <a:r>
              <a:rPr lang="en" b="1">
                <a:solidFill>
                  <a:schemeClr val="dk1"/>
                </a:solidFill>
                <a:latin typeface="Optimistic" panose="020B0503020203020204" pitchFamily="34" charset="0"/>
                <a:cs typeface="Optimistic" panose="020B0503020203020204" pitchFamily="34" charset="0"/>
              </a:rPr>
              <a:t>Parental Supervision</a:t>
            </a:r>
            <a:r>
              <a:rPr lang="en">
                <a:solidFill>
                  <a:schemeClr val="dk1"/>
                </a:solidFill>
                <a:latin typeface="Optimistic" panose="020B0503020203020204" pitchFamily="34" charset="0"/>
                <a:cs typeface="Optimistic" panose="020B0503020203020204" pitchFamily="34" charset="0"/>
              </a:rPr>
              <a:t> </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763" name="Google Shape;3763;g3d151b725fa_0_5362"/>
          <p:cNvSpPr txBox="1"/>
          <p:nvPr/>
        </p:nvSpPr>
        <p:spPr>
          <a:xfrm>
            <a:off x="699550" y="1949700"/>
            <a:ext cx="10305900" cy="893578"/>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2000"/>
              </a:spcAft>
              <a:buClr>
                <a:schemeClr val="accent5"/>
              </a:buClr>
              <a:buSzPts val="22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rPr>
              <a:t>4 settings parents can see</a:t>
            </a:r>
            <a:endParaRPr sz="36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764" name="Google Shape;3764;g3d151b725fa_0_5362"/>
          <p:cNvSpPr/>
          <p:nvPr/>
        </p:nvSpPr>
        <p:spPr>
          <a:xfrm>
            <a:off x="2906725" y="3352988"/>
            <a:ext cx="2355000" cy="3123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3765" name="Google Shape;3765;g3d151b725fa_0_5362"/>
          <p:cNvPicPr preferRelativeResize="0"/>
          <p:nvPr/>
        </p:nvPicPr>
        <p:blipFill rotWithShape="1">
          <a:blip r:embed="rId3">
            <a:alphaModFix/>
          </a:blip>
          <a:srcRect t="959" b="8601"/>
          <a:stretch/>
        </p:blipFill>
        <p:spPr>
          <a:xfrm>
            <a:off x="2906975" y="3449987"/>
            <a:ext cx="2355001" cy="4611000"/>
          </a:xfrm>
          <a:prstGeom prst="rect">
            <a:avLst/>
          </a:prstGeom>
          <a:noFill/>
          <a:ln>
            <a:noFill/>
          </a:ln>
        </p:spPr>
      </p:pic>
      <p:sp>
        <p:nvSpPr>
          <p:cNvPr id="3766" name="Google Shape;3766;g3d151b725fa_0_5362"/>
          <p:cNvSpPr/>
          <p:nvPr/>
        </p:nvSpPr>
        <p:spPr>
          <a:xfrm>
            <a:off x="6292013" y="3352988"/>
            <a:ext cx="2355000" cy="3123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767" name="Google Shape;3767;g3d151b725fa_0_5362"/>
          <p:cNvSpPr/>
          <p:nvPr/>
        </p:nvSpPr>
        <p:spPr>
          <a:xfrm>
            <a:off x="9595050" y="3352988"/>
            <a:ext cx="2355000" cy="3123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768" name="Google Shape;3768;g3d151b725fa_0_5362"/>
          <p:cNvSpPr/>
          <p:nvPr/>
        </p:nvSpPr>
        <p:spPr>
          <a:xfrm>
            <a:off x="13042663" y="3352988"/>
            <a:ext cx="2355000" cy="3123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3769" name="Google Shape;3769;g3d151b725fa_0_5362"/>
          <p:cNvPicPr preferRelativeResize="0"/>
          <p:nvPr/>
        </p:nvPicPr>
        <p:blipFill rotWithShape="1">
          <a:blip r:embed="rId4">
            <a:alphaModFix/>
          </a:blip>
          <a:srcRect l="4923" t="1671" r="4905" b="11312"/>
          <a:stretch/>
        </p:blipFill>
        <p:spPr>
          <a:xfrm>
            <a:off x="13027750" y="3353013"/>
            <a:ext cx="2354701" cy="4707900"/>
          </a:xfrm>
          <a:prstGeom prst="rect">
            <a:avLst/>
          </a:prstGeom>
          <a:noFill/>
          <a:ln>
            <a:noFill/>
          </a:ln>
        </p:spPr>
      </p:pic>
      <p:pic>
        <p:nvPicPr>
          <p:cNvPr id="3770" name="Google Shape;3770;g3d151b725fa_0_5362"/>
          <p:cNvPicPr preferRelativeResize="0"/>
          <p:nvPr/>
        </p:nvPicPr>
        <p:blipFill rotWithShape="1">
          <a:blip r:embed="rId5">
            <a:alphaModFix/>
          </a:blip>
          <a:srcRect l="4857" t="1400" r="4866" b="11674"/>
          <a:stretch/>
        </p:blipFill>
        <p:spPr>
          <a:xfrm>
            <a:off x="6291450" y="3352988"/>
            <a:ext cx="2354701" cy="4707901"/>
          </a:xfrm>
          <a:prstGeom prst="rect">
            <a:avLst/>
          </a:prstGeom>
          <a:noFill/>
          <a:ln>
            <a:noFill/>
          </a:ln>
        </p:spPr>
      </p:pic>
      <p:pic>
        <p:nvPicPr>
          <p:cNvPr id="3771" name="Google Shape;3771;g3d151b725fa_0_5362"/>
          <p:cNvPicPr preferRelativeResize="0"/>
          <p:nvPr/>
        </p:nvPicPr>
        <p:blipFill rotWithShape="1">
          <a:blip r:embed="rId6">
            <a:alphaModFix/>
          </a:blip>
          <a:srcRect l="4705" t="1489" r="4469" b="10938"/>
          <a:stretch/>
        </p:blipFill>
        <p:spPr>
          <a:xfrm>
            <a:off x="9674750" y="3353313"/>
            <a:ext cx="2354701" cy="47079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75"/>
        <p:cNvGrpSpPr/>
        <p:nvPr/>
      </p:nvGrpSpPr>
      <p:grpSpPr>
        <a:xfrm>
          <a:off x="0" y="0"/>
          <a:ext cx="0" cy="0"/>
          <a:chOff x="0" y="0"/>
          <a:chExt cx="0" cy="0"/>
        </a:xfrm>
      </p:grpSpPr>
      <p:sp>
        <p:nvSpPr>
          <p:cNvPr id="3776" name="Google Shape;3776;g3d151b725fa_0_5380"/>
          <p:cNvSpPr/>
          <p:nvPr/>
        </p:nvSpPr>
        <p:spPr>
          <a:xfrm>
            <a:off x="7347325" y="1854799"/>
            <a:ext cx="3114300" cy="65493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777" name="Google Shape;3777;g3d151b725fa_0_5380"/>
          <p:cNvSpPr/>
          <p:nvPr/>
        </p:nvSpPr>
        <p:spPr>
          <a:xfrm>
            <a:off x="10881663" y="1854799"/>
            <a:ext cx="3114300" cy="65493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778" name="Google Shape;3778;g3d151b725fa_0_5380"/>
          <p:cNvSpPr/>
          <p:nvPr/>
        </p:nvSpPr>
        <p:spPr>
          <a:xfrm>
            <a:off x="14422525" y="1882899"/>
            <a:ext cx="3114300" cy="65493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779" name="Google Shape;3779;g3d151b725fa_0_5380"/>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38</a:t>
            </a:fld>
            <a:endParaRPr>
              <a:latin typeface="Optimistic" panose="020B0503020203020204" pitchFamily="34" charset="0"/>
              <a:cs typeface="Optimistic" panose="020B0503020203020204" pitchFamily="34" charset="0"/>
            </a:endParaRPr>
          </a:p>
        </p:txBody>
      </p:sp>
      <p:sp>
        <p:nvSpPr>
          <p:cNvPr id="3780" name="Google Shape;3780;g3d151b725fa_0_5380"/>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LESSON 3</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lvl="0" indent="0" algn="l" rtl="0">
              <a:spcBef>
                <a:spcPts val="0"/>
              </a:spcBef>
              <a:spcAft>
                <a:spcPts val="0"/>
              </a:spcAft>
              <a:buClr>
                <a:schemeClr val="dk1"/>
              </a:buClr>
              <a:buSzPts val="1200"/>
              <a:buFont typeface="Arial"/>
              <a:buNone/>
            </a:pPr>
            <a:r>
              <a:rPr lang="en" b="1">
                <a:solidFill>
                  <a:schemeClr val="dk1"/>
                </a:solidFill>
                <a:latin typeface="Optimistic" panose="020B0503020203020204" pitchFamily="34" charset="0"/>
                <a:cs typeface="Optimistic" panose="020B0503020203020204" pitchFamily="34" charset="0"/>
              </a:rPr>
              <a:t>Parental Supervision</a:t>
            </a:r>
            <a:r>
              <a:rPr lang="en">
                <a:solidFill>
                  <a:schemeClr val="dk1"/>
                </a:solidFill>
                <a:latin typeface="Optimistic" panose="020B0503020203020204" pitchFamily="34" charset="0"/>
                <a:cs typeface="Optimistic" panose="020B0503020203020204" pitchFamily="34" charset="0"/>
              </a:rPr>
              <a:t> </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781" name="Google Shape;3781;g3d151b725fa_0_5380"/>
          <p:cNvSpPr txBox="1"/>
          <p:nvPr/>
        </p:nvSpPr>
        <p:spPr>
          <a:xfrm>
            <a:off x="636350" y="3782250"/>
            <a:ext cx="5759100" cy="27225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2000"/>
              </a:spcAft>
              <a:buClr>
                <a:schemeClr val="accent5"/>
              </a:buClr>
              <a:buSzPts val="22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rPr>
              <a:t>Parental supervision tools on Instagram are now globally available</a:t>
            </a:r>
            <a:endParaRPr sz="36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3782" name="Google Shape;3782;g3d151b725fa_0_5380"/>
          <p:cNvPicPr preferRelativeResize="0"/>
          <p:nvPr/>
        </p:nvPicPr>
        <p:blipFill rotWithShape="1">
          <a:blip r:embed="rId3">
            <a:alphaModFix/>
          </a:blip>
          <a:srcRect l="758" r="758" b="3101"/>
          <a:stretch/>
        </p:blipFill>
        <p:spPr>
          <a:xfrm>
            <a:off x="7551430" y="2305375"/>
            <a:ext cx="2693100" cy="5704499"/>
          </a:xfrm>
          <a:prstGeom prst="rect">
            <a:avLst/>
          </a:prstGeom>
          <a:noFill/>
          <a:ln>
            <a:noFill/>
          </a:ln>
        </p:spPr>
      </p:pic>
      <p:pic>
        <p:nvPicPr>
          <p:cNvPr id="3783" name="Google Shape;3783;g3d151b725fa_0_5380"/>
          <p:cNvPicPr preferRelativeResize="0"/>
          <p:nvPr/>
        </p:nvPicPr>
        <p:blipFill rotWithShape="1">
          <a:blip r:embed="rId4">
            <a:alphaModFix/>
          </a:blip>
          <a:srcRect l="758" r="758" b="3110"/>
          <a:stretch/>
        </p:blipFill>
        <p:spPr>
          <a:xfrm>
            <a:off x="11089075" y="2305416"/>
            <a:ext cx="2693100" cy="5704200"/>
          </a:xfrm>
          <a:prstGeom prst="rect">
            <a:avLst/>
          </a:prstGeom>
          <a:noFill/>
          <a:ln>
            <a:noFill/>
          </a:ln>
        </p:spPr>
      </p:pic>
      <p:pic>
        <p:nvPicPr>
          <p:cNvPr id="3784" name="Google Shape;3784;g3d151b725fa_0_5380"/>
          <p:cNvPicPr preferRelativeResize="0"/>
          <p:nvPr/>
        </p:nvPicPr>
        <p:blipFill rotWithShape="1">
          <a:blip r:embed="rId5">
            <a:alphaModFix/>
          </a:blip>
          <a:srcRect l="758" r="758" b="3101"/>
          <a:stretch/>
        </p:blipFill>
        <p:spPr>
          <a:xfrm>
            <a:off x="14626675" y="2305416"/>
            <a:ext cx="2693100" cy="5704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88"/>
        <p:cNvGrpSpPr/>
        <p:nvPr/>
      </p:nvGrpSpPr>
      <p:grpSpPr>
        <a:xfrm>
          <a:off x="0" y="0"/>
          <a:ext cx="0" cy="0"/>
          <a:chOff x="0" y="0"/>
          <a:chExt cx="0" cy="0"/>
        </a:xfrm>
      </p:grpSpPr>
      <p:sp>
        <p:nvSpPr>
          <p:cNvPr id="3789" name="Google Shape;3789;p20"/>
          <p:cNvSpPr txBox="1">
            <a:spLocks noGrp="1"/>
          </p:cNvSpPr>
          <p:nvPr>
            <p:ph type="sldNum" idx="12"/>
          </p:nvPr>
        </p:nvSpPr>
        <p:spPr>
          <a:xfrm>
            <a:off x="16262600" y="9546950"/>
            <a:ext cx="13260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sz="1400">
                <a:solidFill>
                  <a:schemeClr val="dk1"/>
                </a:solidFill>
                <a:latin typeface="Optimistic" panose="020B0503020203020204" pitchFamily="34" charset="0"/>
                <a:cs typeface="Optimistic" panose="020B0503020203020204" pitchFamily="34" charset="0"/>
                <a:sym typeface="Arial"/>
              </a:rPr>
              <a:t>39</a:t>
            </a:fld>
            <a:endParaRPr sz="1400">
              <a:solidFill>
                <a:schemeClr val="dk1"/>
              </a:solidFill>
              <a:latin typeface="Optimistic" panose="020B0503020203020204" pitchFamily="34" charset="0"/>
              <a:cs typeface="Optimistic" panose="020B0503020203020204" pitchFamily="34" charset="0"/>
              <a:sym typeface="Arial"/>
            </a:endParaRPr>
          </a:p>
        </p:txBody>
      </p:sp>
      <p:sp>
        <p:nvSpPr>
          <p:cNvPr id="3790" name="Google Shape;3790;p20"/>
          <p:cNvSpPr txBox="1">
            <a:spLocks noGrp="1"/>
          </p:cNvSpPr>
          <p:nvPr>
            <p:ph type="ctrTitle" idx="4294967295"/>
          </p:nvPr>
        </p:nvSpPr>
        <p:spPr>
          <a:xfrm>
            <a:off x="699525" y="3189900"/>
            <a:ext cx="5171700" cy="390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5600"/>
              <a:buFont typeface="Arial"/>
              <a:buNone/>
            </a:pPr>
            <a:r>
              <a:rPr lang="en" sz="2300" b="1" i="0" u="none" strike="noStrike" cap="none" dirty="0">
                <a:solidFill>
                  <a:schemeClr val="dk1"/>
                </a:solidFill>
                <a:latin typeface="Optimistic" panose="020B0503020203020204" pitchFamily="34" charset="0"/>
                <a:cs typeface="Optimistic" panose="020B0503020203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7"/>
                  </a:ext>
                </a:extLst>
              </a:rPr>
              <a:t>LESSON </a:t>
            </a:r>
            <a:r>
              <a:rPr lang="en" sz="2300" b="1" dirty="0">
                <a:latin typeface="Optimistic" panose="020B0503020203020204" pitchFamily="34" charset="0"/>
                <a:cs typeface="Optimistic" panose="020B0503020203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8"/>
                  </a:ext>
                </a:extLst>
              </a:rPr>
              <a:t>4</a:t>
            </a:r>
            <a:endParaRPr sz="5500" b="0" i="0" u="none" strike="noStrike" cap="none" dirty="0">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15000"/>
              </a:lnSpc>
              <a:spcBef>
                <a:spcPts val="1000"/>
              </a:spcBef>
              <a:spcAft>
                <a:spcPts val="2000"/>
              </a:spcAft>
              <a:buClr>
                <a:schemeClr val="dk1"/>
              </a:buClr>
              <a:buSzPts val="5600"/>
              <a:buFont typeface="Arial"/>
              <a:buNone/>
            </a:pPr>
            <a:r>
              <a:rPr lang="en" sz="4500" b="0" i="0" u="none" strike="noStrike" cap="none" dirty="0">
                <a:solidFill>
                  <a:schemeClr val="dk1"/>
                </a:solidFill>
                <a:latin typeface="Optimistic" panose="020B0503020203020204" pitchFamily="34" charset="0"/>
                <a:cs typeface="Optimistic" panose="020B0503020203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9"/>
                  </a:ext>
                </a:extLst>
              </a:rPr>
              <a:t>Age</a:t>
            </a:r>
            <a:r>
              <a:rPr lang="en" sz="4500" dirty="0">
                <a:latin typeface="Optimistic" panose="020B0503020203020204" pitchFamily="34" charset="0"/>
                <a:cs typeface="Optimistic" panose="020B0503020203020204" pitchFamily="34" charset="0"/>
              </a:rPr>
              <a:t> Assurance</a:t>
            </a:r>
            <a:endParaRPr sz="4500" b="0" i="0" u="none" strike="noStrike" cap="none" dirty="0">
              <a:solidFill>
                <a:schemeClr val="dk1"/>
              </a:solidFill>
              <a:latin typeface="Optimistic" panose="020B0503020203020204" pitchFamily="34" charset="0"/>
              <a:cs typeface="Optimistic" panose="020B0503020203020204" pitchFamily="34" charset="0"/>
              <a:sym typeface="Arial"/>
            </a:endParaRPr>
          </a:p>
        </p:txBody>
      </p:sp>
      <p:pic>
        <p:nvPicPr>
          <p:cNvPr id="3791" name="Google Shape;3791;p20"/>
          <p:cNvPicPr preferRelativeResize="0"/>
          <p:nvPr/>
        </p:nvPicPr>
        <p:blipFill rotWithShape="1">
          <a:blip r:embed="rId3">
            <a:alphaModFix/>
          </a:blip>
          <a:srcRect/>
          <a:stretch/>
        </p:blipFill>
        <p:spPr>
          <a:xfrm>
            <a:off x="6113243" y="827450"/>
            <a:ext cx="11703370" cy="79274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36"/>
        <p:cNvGrpSpPr/>
        <p:nvPr/>
      </p:nvGrpSpPr>
      <p:grpSpPr>
        <a:xfrm>
          <a:off x="0" y="0"/>
          <a:ext cx="0" cy="0"/>
          <a:chOff x="0" y="0"/>
          <a:chExt cx="0" cy="0"/>
        </a:xfrm>
      </p:grpSpPr>
      <p:pic>
        <p:nvPicPr>
          <p:cNvPr id="3137" name="Google Shape;3137;p3"/>
          <p:cNvPicPr preferRelativeResize="0"/>
          <p:nvPr/>
        </p:nvPicPr>
        <p:blipFill rotWithShape="1">
          <a:blip r:embed="rId3">
            <a:alphaModFix/>
          </a:blip>
          <a:srcRect l="7774" t="19458"/>
          <a:stretch/>
        </p:blipFill>
        <p:spPr>
          <a:xfrm>
            <a:off x="0" y="0"/>
            <a:ext cx="18288000" cy="10287000"/>
          </a:xfrm>
          <a:prstGeom prst="rect">
            <a:avLst/>
          </a:prstGeom>
          <a:noFill/>
          <a:ln>
            <a:noFill/>
          </a:ln>
        </p:spPr>
      </p:pic>
      <p:sp>
        <p:nvSpPr>
          <p:cNvPr id="3138" name="Google Shape;3138;p3"/>
          <p:cNvSpPr/>
          <p:nvPr/>
        </p:nvSpPr>
        <p:spPr>
          <a:xfrm>
            <a:off x="0" y="-80850"/>
            <a:ext cx="8904000" cy="10448700"/>
          </a:xfrm>
          <a:prstGeom prst="rect">
            <a:avLst/>
          </a:prstGeom>
          <a:gradFill>
            <a:gsLst>
              <a:gs pos="0">
                <a:srgbClr val="FFFFFF">
                  <a:alpha val="0"/>
                </a:srgbClr>
              </a:gs>
              <a:gs pos="100000">
                <a:srgbClr val="FFFFFF">
                  <a:alpha val="45882"/>
                </a:srgbClr>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5600" b="0" i="0" u="none" strike="noStrike" cap="none">
              <a:solidFill>
                <a:schemeClr val="accent5"/>
              </a:solidFill>
              <a:latin typeface="Optimistic" panose="020B0503020203020204" pitchFamily="34" charset="0"/>
              <a:cs typeface="Optimistic" panose="020B0503020203020204" pitchFamily="34" charset="0"/>
              <a:sym typeface="Arial"/>
            </a:endParaRPr>
          </a:p>
        </p:txBody>
      </p:sp>
      <p:sp>
        <p:nvSpPr>
          <p:cNvPr id="3139" name="Google Shape;3139;p3"/>
          <p:cNvSpPr txBox="1"/>
          <p:nvPr/>
        </p:nvSpPr>
        <p:spPr>
          <a:xfrm>
            <a:off x="741400" y="722200"/>
            <a:ext cx="16830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INTRODUCTION</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140" name="Google Shape;3140;p3"/>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r>
              <a:rPr lang="en">
                <a:solidFill>
                  <a:schemeClr val="accent4"/>
                </a:solidFill>
                <a:latin typeface="Optimistic" panose="020B0503020203020204" pitchFamily="34" charset="0"/>
                <a:cs typeface="Optimistic" panose="020B0503020203020204" pitchFamily="34" charset="0"/>
              </a:rPr>
              <a:t>0</a:t>
            </a:r>
            <a:fld id="{00000000-1234-1234-1234-123412341234}" type="slidenum">
              <a:rPr lang="en" sz="1400">
                <a:solidFill>
                  <a:schemeClr val="accent4"/>
                </a:solidFill>
                <a:latin typeface="Optimistic" panose="020B0503020203020204" pitchFamily="34" charset="0"/>
                <a:cs typeface="Optimistic" panose="020B0503020203020204" pitchFamily="34" charset="0"/>
                <a:sym typeface="Arial"/>
              </a:rPr>
              <a:t>4</a:t>
            </a:fld>
            <a:endParaRPr sz="1400">
              <a:solidFill>
                <a:schemeClr val="accent4"/>
              </a:solidFill>
              <a:latin typeface="Optimistic" panose="020B0503020203020204" pitchFamily="34" charset="0"/>
              <a:cs typeface="Optimistic" panose="020B0503020203020204" pitchFamily="34" charset="0"/>
              <a:sym typeface="Arial"/>
            </a:endParaRPr>
          </a:p>
        </p:txBody>
      </p:sp>
      <p:sp>
        <p:nvSpPr>
          <p:cNvPr id="3141" name="Google Shape;3141;p3"/>
          <p:cNvSpPr txBox="1">
            <a:spLocks noGrp="1"/>
          </p:cNvSpPr>
          <p:nvPr>
            <p:ph type="ctrTitle" idx="4294967295"/>
          </p:nvPr>
        </p:nvSpPr>
        <p:spPr>
          <a:xfrm>
            <a:off x="757600" y="1327524"/>
            <a:ext cx="8904000" cy="3270126"/>
          </a:xfrm>
          <a:prstGeom prst="rect">
            <a:avLst/>
          </a:prstGeom>
          <a:noFill/>
          <a:ln>
            <a:noFill/>
          </a:ln>
        </p:spPr>
        <p:txBody>
          <a:bodyPr spcFirstLastPara="1" wrap="square" lIns="0" tIns="0" rIns="0" bIns="0" anchor="b" anchorCtr="0">
            <a:spAutoFit/>
          </a:bodyPr>
          <a:lstStyle/>
          <a:p>
            <a:pPr marL="0" marR="0" lvl="0" indent="0" algn="l" rtl="0">
              <a:lnSpc>
                <a:spcPct val="125000"/>
              </a:lnSpc>
              <a:spcBef>
                <a:spcPts val="0"/>
              </a:spcBef>
              <a:spcAft>
                <a:spcPts val="0"/>
              </a:spcAft>
              <a:buClr>
                <a:schemeClr val="dk1"/>
              </a:buClr>
              <a:buSzPts val="5600"/>
              <a:buFont typeface="Arial"/>
              <a:buNone/>
            </a:pPr>
            <a:r>
              <a:rPr lang="en" sz="3400" b="0" i="0" u="none" strike="noStrike" cap="none">
                <a:solidFill>
                  <a:schemeClr val="dk1"/>
                </a:solidFill>
                <a:latin typeface="Optimistic" panose="020B0503020203020204" pitchFamily="34" charset="0"/>
                <a:cs typeface="Optimistic" panose="020B0503020203020204" pitchFamily="34" charset="0"/>
                <a:sym typeface="Arial"/>
              </a:rPr>
              <a:t>We have designed our technologies with young people in mind. We want them to have power and control over their own experiences, including what content they </a:t>
            </a:r>
            <a:r>
              <a:rPr lang="en" sz="3400">
                <a:latin typeface="Optimistic" panose="020B0503020203020204" pitchFamily="34" charset="0"/>
                <a:cs typeface="Optimistic" panose="020B0503020203020204" pitchFamily="34" charset="0"/>
              </a:rPr>
              <a:t>engage with and who </a:t>
            </a:r>
            <a:r>
              <a:rPr lang="en" sz="3400" b="0" i="0" u="none" strike="noStrike" cap="none">
                <a:solidFill>
                  <a:schemeClr val="dk1"/>
                </a:solidFill>
                <a:latin typeface="Optimistic" panose="020B0503020203020204" pitchFamily="34" charset="0"/>
                <a:cs typeface="Optimistic" panose="020B0503020203020204" pitchFamily="34" charset="0"/>
                <a:sym typeface="Arial"/>
              </a:rPr>
              <a:t>can contact them.</a:t>
            </a:r>
            <a:endParaRPr sz="3400" b="0" i="0" u="none" strike="noStrike" cap="none">
              <a:solidFill>
                <a:schemeClr val="dk1"/>
              </a:solidFill>
              <a:latin typeface="Optimistic" panose="020B0503020203020204" pitchFamily="34" charset="0"/>
              <a:cs typeface="Optimistic" panose="020B0503020203020204" pitchFamily="34" charset="0"/>
              <a:sym typeface="Arial"/>
            </a:endParaRPr>
          </a:p>
        </p:txBody>
      </p:sp>
      <p:grpSp>
        <p:nvGrpSpPr>
          <p:cNvPr id="3142" name="Google Shape;3142;p3"/>
          <p:cNvGrpSpPr/>
          <p:nvPr/>
        </p:nvGrpSpPr>
        <p:grpSpPr>
          <a:xfrm>
            <a:off x="699543" y="9578871"/>
            <a:ext cx="860353" cy="172004"/>
            <a:chOff x="1751220" y="2553305"/>
            <a:chExt cx="8690433" cy="1751564"/>
          </a:xfrm>
        </p:grpSpPr>
        <p:grpSp>
          <p:nvGrpSpPr>
            <p:cNvPr id="3143" name="Google Shape;3143;p3"/>
            <p:cNvGrpSpPr/>
            <p:nvPr/>
          </p:nvGrpSpPr>
          <p:grpSpPr>
            <a:xfrm>
              <a:off x="4940894" y="2609525"/>
              <a:ext cx="5500759" cy="1694643"/>
              <a:chOff x="4940894" y="2609525"/>
              <a:chExt cx="5500759" cy="1694643"/>
            </a:xfrm>
          </p:grpSpPr>
          <p:sp>
            <p:nvSpPr>
              <p:cNvPr id="3144" name="Google Shape;3144;p3"/>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145" name="Google Shape;3145;p3"/>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146" name="Google Shape;3146;p3"/>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147" name="Google Shape;3147;p3"/>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3148" name="Google Shape;3148;p3"/>
            <p:cNvGrpSpPr/>
            <p:nvPr/>
          </p:nvGrpSpPr>
          <p:grpSpPr>
            <a:xfrm>
              <a:off x="1751220" y="2553305"/>
              <a:ext cx="2635412" cy="1751564"/>
              <a:chOff x="1751220" y="2553305"/>
              <a:chExt cx="2635412" cy="1751564"/>
            </a:xfrm>
          </p:grpSpPr>
          <p:grpSp>
            <p:nvGrpSpPr>
              <p:cNvPr id="3149" name="Google Shape;3149;p3"/>
              <p:cNvGrpSpPr/>
              <p:nvPr/>
            </p:nvGrpSpPr>
            <p:grpSpPr>
              <a:xfrm>
                <a:off x="1751220" y="2553305"/>
                <a:ext cx="2635412" cy="1751564"/>
                <a:chOff x="1751220" y="2553305"/>
                <a:chExt cx="2635412" cy="1751564"/>
              </a:xfrm>
            </p:grpSpPr>
            <p:sp>
              <p:nvSpPr>
                <p:cNvPr id="3150" name="Google Shape;3150;p3"/>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151" name="Google Shape;3151;p3"/>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152" name="Google Shape;3152;p3"/>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153" name="Google Shape;3153;p3"/>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3154" name="Google Shape;3154;p3"/>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sp>
        <p:nvSpPr>
          <p:cNvPr id="3155" name="Google Shape;3155;p3"/>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1C2B33"/>
                </a:solidFill>
                <a:latin typeface="Optimistic" panose="020B0503020203020204" pitchFamily="34" charset="0"/>
                <a:cs typeface="Optimistic" panose="020B0503020203020204" pitchFamily="34" charset="0"/>
                <a:sym typeface="Arial"/>
              </a:rPr>
              <a:t>Youth online safety and well-being</a:t>
            </a:r>
            <a:endParaRPr sz="1400" b="0" i="0" u="none" strike="noStrike" cap="none">
              <a:solidFill>
                <a:srgbClr val="1C2B33"/>
              </a:solidFill>
              <a:latin typeface="Optimistic" panose="020B0503020203020204" pitchFamily="34" charset="0"/>
              <a:cs typeface="Optimistic" panose="020B0503020203020204" pitchFamily="34" charset="0"/>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95"/>
        <p:cNvGrpSpPr/>
        <p:nvPr/>
      </p:nvGrpSpPr>
      <p:grpSpPr>
        <a:xfrm>
          <a:off x="0" y="0"/>
          <a:ext cx="0" cy="0"/>
          <a:chOff x="0" y="0"/>
          <a:chExt cx="0" cy="0"/>
        </a:xfrm>
      </p:grpSpPr>
      <p:sp>
        <p:nvSpPr>
          <p:cNvPr id="3796" name="Google Shape;3796;g3d1dd17324e_0_265"/>
          <p:cNvSpPr txBox="1"/>
          <p:nvPr/>
        </p:nvSpPr>
        <p:spPr>
          <a:xfrm>
            <a:off x="1308194" y="1939106"/>
            <a:ext cx="5573400" cy="8163300"/>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 sz="3200" b="1" dirty="0">
                <a:solidFill>
                  <a:schemeClr val="dk1"/>
                </a:solidFill>
                <a:latin typeface="Optimistic" panose="020B0503020203020204" pitchFamily="34" charset="0"/>
                <a:ea typeface="Helvetica Neue"/>
                <a:cs typeface="Optimistic" panose="020B0503020203020204" pitchFamily="34" charset="0"/>
                <a:sym typeface="Helvetica Neue"/>
              </a:rPr>
              <a:t>Age </a:t>
            </a:r>
            <a:r>
              <a:rPr lang="en" sz="3200" b="1" dirty="0">
                <a:solidFill>
                  <a:schemeClr val="dk1"/>
                </a:solidFill>
                <a:latin typeface="Optimistic" panose="020B0503020203020204" pitchFamily="34" charset="0"/>
                <a:ea typeface="Helvetica Neue"/>
                <a:cs typeface="Optimistic" panose="020B0503020203020204" pitchFamily="34" charset="0"/>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0"/>
                  </a:ext>
                </a:extLst>
              </a:rPr>
              <a:t>assurance</a:t>
            </a:r>
            <a:endParaRPr sz="3200" b="1" dirty="0">
              <a:solidFill>
                <a:schemeClr val="dk1"/>
              </a:solidFill>
              <a:latin typeface="Optimistic" panose="020B0503020203020204" pitchFamily="34" charset="0"/>
              <a:ea typeface="Helvetica Neue"/>
              <a:cs typeface="Optimistic" panose="020B0503020203020204" pitchFamily="34" charset="0"/>
              <a:sym typeface="Helvetica Neue"/>
            </a:endParaRPr>
          </a:p>
          <a:p>
            <a:pPr marL="0" lvl="0" indent="0" algn="l" rtl="0">
              <a:spcBef>
                <a:spcPts val="2000"/>
              </a:spcBef>
              <a:spcAft>
                <a:spcPts val="0"/>
              </a:spcAft>
              <a:buNone/>
            </a:pPr>
            <a:r>
              <a:rPr lang="en" sz="2300" dirty="0">
                <a:solidFill>
                  <a:schemeClr val="dk1"/>
                </a:solidFill>
                <a:latin typeface="Optimistic" panose="020B0503020203020204" pitchFamily="34" charset="0"/>
                <a:ea typeface="Instagram Sans"/>
                <a:cs typeface="Optimistic" panose="020B0503020203020204" pitchFamily="34" charset="0"/>
                <a:sym typeface="Instagram Sans"/>
              </a:rPr>
              <a:t>We know some teens may try to get around the new setting by lying about their age, </a:t>
            </a:r>
            <a:r>
              <a:rPr lang="en" sz="2300" dirty="0">
                <a:solidFill>
                  <a:schemeClr val="dk1"/>
                </a:solidFill>
                <a:highlight>
                  <a:srgbClr val="FFFFFF"/>
                </a:highlight>
                <a:latin typeface="Optimistic" panose="020B0503020203020204" pitchFamily="34" charset="0"/>
                <a:ea typeface="Instagram Sans"/>
                <a:cs typeface="Optimistic" panose="020B0503020203020204" pitchFamily="34" charset="0"/>
                <a:sym typeface="Instagram Sans"/>
              </a:rPr>
              <a:t>We’re taking a number of steps, including using age verification technology, to help ensure teens on Instagram are placed in Teen Accounts. For example:</a:t>
            </a:r>
            <a:endParaRPr sz="2300" dirty="0">
              <a:solidFill>
                <a:schemeClr val="dk1"/>
              </a:solidFill>
              <a:latin typeface="Optimistic" panose="020B0503020203020204" pitchFamily="34" charset="0"/>
              <a:ea typeface="Instagram Sans"/>
              <a:cs typeface="Optimistic" panose="020B0503020203020204" pitchFamily="34" charset="0"/>
              <a:sym typeface="Instagram Sans"/>
            </a:endParaRPr>
          </a:p>
          <a:p>
            <a:pPr marL="342900" lvl="0" indent="-311150" algn="l" rtl="0">
              <a:spcBef>
                <a:spcPts val="2000"/>
              </a:spcBef>
              <a:spcAft>
                <a:spcPts val="0"/>
              </a:spcAft>
              <a:buClr>
                <a:schemeClr val="dk1"/>
              </a:buClr>
              <a:buSzPts val="2300"/>
              <a:buFont typeface="Instagram Sans"/>
              <a:buChar char="●"/>
            </a:pPr>
            <a:r>
              <a:rPr lang="en" sz="2300" dirty="0">
                <a:solidFill>
                  <a:schemeClr val="dk1"/>
                </a:solidFill>
                <a:latin typeface="Optimistic" panose="020B0503020203020204" pitchFamily="34" charset="0"/>
                <a:ea typeface="Instagram Sans"/>
                <a:cs typeface="Optimistic" panose="020B0503020203020204" pitchFamily="34" charset="0"/>
                <a:sym typeface="Instagram Sans"/>
              </a:rPr>
              <a:t>Require teens to prove their age through a video selfie or ID check if they attempt to change their birthday from U18 to over 18. </a:t>
            </a:r>
            <a:endParaRPr sz="2300" dirty="0">
              <a:solidFill>
                <a:schemeClr val="dk1"/>
              </a:solidFill>
              <a:latin typeface="Optimistic" panose="020B0503020203020204" pitchFamily="34" charset="0"/>
              <a:ea typeface="Instagram Sans"/>
              <a:cs typeface="Optimistic" panose="020B0503020203020204" pitchFamily="34" charset="0"/>
              <a:sym typeface="Instagram Sans"/>
            </a:endParaRPr>
          </a:p>
          <a:p>
            <a:pPr marL="342900" lvl="0" indent="-311150" algn="l" rtl="0">
              <a:spcBef>
                <a:spcPts val="0"/>
              </a:spcBef>
              <a:spcAft>
                <a:spcPts val="0"/>
              </a:spcAft>
              <a:buClr>
                <a:schemeClr val="dk1"/>
              </a:buClr>
              <a:buSzPts val="2300"/>
              <a:buFont typeface="Instagram Sans"/>
              <a:buChar char="●"/>
            </a:pPr>
            <a:r>
              <a:rPr lang="en" sz="2300" dirty="0">
                <a:solidFill>
                  <a:schemeClr val="dk1"/>
                </a:solidFill>
                <a:latin typeface="Optimistic" panose="020B0503020203020204" pitchFamily="34" charset="0"/>
                <a:ea typeface="Instagram Sans"/>
                <a:cs typeface="Optimistic" panose="020B0503020203020204" pitchFamily="34" charset="0"/>
                <a:sym typeface="Instagram Sans"/>
              </a:rPr>
              <a:t>Limit teens from using a new, adult account</a:t>
            </a:r>
            <a:endParaRPr sz="2300" dirty="0">
              <a:solidFill>
                <a:schemeClr val="dk1"/>
              </a:solidFill>
              <a:latin typeface="Optimistic" panose="020B0503020203020204" pitchFamily="34" charset="0"/>
              <a:ea typeface="Instagram Sans"/>
              <a:cs typeface="Optimistic" panose="020B0503020203020204" pitchFamily="34" charset="0"/>
              <a:sym typeface="Instagram Sans"/>
            </a:endParaRPr>
          </a:p>
          <a:p>
            <a:pPr marL="342900" lvl="0" indent="-311150" algn="l" rtl="0">
              <a:lnSpc>
                <a:spcPct val="115000"/>
              </a:lnSpc>
              <a:spcBef>
                <a:spcPts val="0"/>
              </a:spcBef>
              <a:spcAft>
                <a:spcPts val="0"/>
              </a:spcAft>
              <a:buClr>
                <a:schemeClr val="dk1"/>
              </a:buClr>
              <a:buSzPts val="2300"/>
              <a:buFont typeface="Instagram Sans"/>
              <a:buChar char="●"/>
            </a:pPr>
            <a:r>
              <a:rPr lang="en" sz="2300" dirty="0">
                <a:solidFill>
                  <a:schemeClr val="dk1"/>
                </a:solidFill>
                <a:highlight>
                  <a:srgbClr val="FFFFFF"/>
                </a:highlight>
                <a:latin typeface="Optimistic" panose="020B0503020203020204" pitchFamily="34" charset="0"/>
                <a:ea typeface="Calibri"/>
                <a:cs typeface="Optimistic" panose="020B0503020203020204" pitchFamily="34" charset="0"/>
                <a:sym typeface="Calibri"/>
              </a:rPr>
              <a:t>Exploring using technology to detect when</a:t>
            </a:r>
            <a:r>
              <a:rPr lang="en" sz="2300" dirty="0">
                <a:solidFill>
                  <a:schemeClr val="dk1"/>
                </a:solidFill>
                <a:highlight>
                  <a:srgbClr val="FFFFFF"/>
                </a:highlight>
                <a:latin typeface="Optimistic" panose="020B0503020203020204" pitchFamily="34" charset="0"/>
                <a:ea typeface="Calibri"/>
                <a:cs typeface="Optimistic" panose="020B050302020302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1"/>
                  </a:ext>
                </a:extLst>
              </a:rPr>
              <a:t> someone may be misrepresenting their age</a:t>
            </a:r>
            <a:endParaRPr sz="2300" dirty="0">
              <a:solidFill>
                <a:schemeClr val="dk1"/>
              </a:solidFill>
              <a:latin typeface="Optimistic" panose="020B0503020203020204" pitchFamily="34" charset="0"/>
              <a:ea typeface="Instagram Sans"/>
              <a:cs typeface="Optimistic" panose="020B0503020203020204" pitchFamily="34" charset="0"/>
              <a:sym typeface="Instagram Sans"/>
            </a:endParaRPr>
          </a:p>
          <a:p>
            <a:pPr marL="342900" lvl="0" indent="0" algn="l" rtl="0">
              <a:spcBef>
                <a:spcPts val="0"/>
              </a:spcBef>
              <a:spcAft>
                <a:spcPts val="0"/>
              </a:spcAft>
              <a:buNone/>
            </a:pPr>
            <a:endParaRPr sz="2300" dirty="0">
              <a:solidFill>
                <a:schemeClr val="dk1"/>
              </a:solidFill>
              <a:latin typeface="Optimistic" panose="020B0503020203020204" pitchFamily="34" charset="0"/>
              <a:ea typeface="Helvetica Neue"/>
              <a:cs typeface="Optimistic" panose="020B0503020203020204" pitchFamily="34" charset="0"/>
              <a:sym typeface="Helvetica Neue"/>
            </a:endParaRPr>
          </a:p>
          <a:p>
            <a:pPr marL="0" lvl="0" indent="0" algn="l" rtl="0">
              <a:lnSpc>
                <a:spcPct val="115000"/>
              </a:lnSpc>
              <a:spcBef>
                <a:spcPts val="2000"/>
              </a:spcBef>
              <a:spcAft>
                <a:spcPts val="0"/>
              </a:spcAft>
              <a:buClr>
                <a:schemeClr val="dk1"/>
              </a:buClr>
              <a:buSzPts val="800"/>
              <a:buFont typeface="Arial"/>
              <a:buNone/>
            </a:pPr>
            <a:endParaRPr sz="2300" dirty="0">
              <a:solidFill>
                <a:schemeClr val="dk1"/>
              </a:solidFill>
              <a:latin typeface="Optimistic" panose="020B0503020203020204" pitchFamily="34" charset="0"/>
              <a:ea typeface="Helvetica Neue"/>
              <a:cs typeface="Optimistic" panose="020B0503020203020204" pitchFamily="34" charset="0"/>
              <a:sym typeface="Helvetica Neue"/>
            </a:endParaRPr>
          </a:p>
        </p:txBody>
      </p:sp>
      <p:pic>
        <p:nvPicPr>
          <p:cNvPr id="3797" name="Google Shape;3797;g3d1dd17324e_0_265"/>
          <p:cNvPicPr preferRelativeResize="0"/>
          <p:nvPr/>
        </p:nvPicPr>
        <p:blipFill>
          <a:blip r:embed="rId3">
            <a:alphaModFix/>
          </a:blip>
          <a:stretch>
            <a:fillRect/>
          </a:stretch>
        </p:blipFill>
        <p:spPr>
          <a:xfrm>
            <a:off x="9127334" y="950134"/>
            <a:ext cx="4379120" cy="8572503"/>
          </a:xfrm>
          <a:prstGeom prst="rect">
            <a:avLst/>
          </a:prstGeom>
          <a:noFill/>
          <a:ln>
            <a:noFill/>
          </a:ln>
        </p:spPr>
      </p:pic>
      <p:pic>
        <p:nvPicPr>
          <p:cNvPr id="3798" name="Google Shape;3798;g3d1dd17324e_0_265"/>
          <p:cNvPicPr preferRelativeResize="0"/>
          <p:nvPr/>
        </p:nvPicPr>
        <p:blipFill rotWithShape="1">
          <a:blip r:embed="rId4">
            <a:alphaModFix/>
          </a:blip>
          <a:srcRect/>
          <a:stretch/>
        </p:blipFill>
        <p:spPr>
          <a:xfrm>
            <a:off x="13219519" y="950138"/>
            <a:ext cx="4319736" cy="8572503"/>
          </a:xfrm>
          <a:prstGeom prst="rect">
            <a:avLst/>
          </a:prstGeom>
          <a:noFill/>
          <a:ln>
            <a:noFill/>
          </a:ln>
        </p:spPr>
      </p:pic>
      <p:sp>
        <p:nvSpPr>
          <p:cNvPr id="3799" name="Google Shape;3799;g3d1dd17324e_0_265"/>
          <p:cNvSpPr txBox="1"/>
          <p:nvPr/>
        </p:nvSpPr>
        <p:spPr>
          <a:xfrm>
            <a:off x="403838" y="9742688"/>
            <a:ext cx="2250000" cy="292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000">
                <a:solidFill>
                  <a:schemeClr val="dk1"/>
                </a:solidFill>
                <a:latin typeface="Optimistic" panose="020B0503020203020204" pitchFamily="34" charset="0"/>
                <a:ea typeface="Instagram Sans"/>
                <a:cs typeface="Optimistic" panose="020B0503020203020204" pitchFamily="34" charset="0"/>
                <a:sym typeface="Instagram Sans"/>
              </a:rPr>
              <a:t>*image mocks may not be final </a:t>
            </a:r>
            <a:endParaRPr sz="1000">
              <a:solidFill>
                <a:schemeClr val="dk1"/>
              </a:solidFill>
              <a:latin typeface="Optimistic" panose="020B0503020203020204" pitchFamily="34" charset="0"/>
              <a:ea typeface="Instagram Sans"/>
              <a:cs typeface="Optimistic" panose="020B0503020203020204" pitchFamily="34" charset="0"/>
              <a:sym typeface="Instagram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03"/>
        <p:cNvGrpSpPr/>
        <p:nvPr/>
      </p:nvGrpSpPr>
      <p:grpSpPr>
        <a:xfrm>
          <a:off x="0" y="0"/>
          <a:ext cx="0" cy="0"/>
          <a:chOff x="0" y="0"/>
          <a:chExt cx="0" cy="0"/>
        </a:xfrm>
      </p:grpSpPr>
      <p:sp>
        <p:nvSpPr>
          <p:cNvPr id="3804" name="Google Shape;3804;p22"/>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41</a:t>
            </a:fld>
            <a:endParaRPr>
              <a:latin typeface="Optimistic" panose="020B0503020203020204" pitchFamily="34" charset="0"/>
              <a:cs typeface="Optimistic" panose="020B0503020203020204" pitchFamily="34" charset="0"/>
            </a:endParaRPr>
          </a:p>
        </p:txBody>
      </p:sp>
      <p:sp>
        <p:nvSpPr>
          <p:cNvPr id="3805" name="Google Shape;3805;p22"/>
          <p:cNvSpPr txBox="1"/>
          <p:nvPr/>
        </p:nvSpPr>
        <p:spPr>
          <a:xfrm>
            <a:off x="699550" y="1949700"/>
            <a:ext cx="10305900" cy="893578"/>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2000"/>
              </a:spcAft>
              <a:buClr>
                <a:schemeClr val="accent5"/>
              </a:buClr>
              <a:buSzPts val="22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rPr>
              <a:t>Resources for you and your family </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806" name="Google Shape;3806;p22"/>
          <p:cNvSpPr txBox="1"/>
          <p:nvPr/>
        </p:nvSpPr>
        <p:spPr>
          <a:xfrm>
            <a:off x="6621700" y="8385250"/>
            <a:ext cx="5070000" cy="6372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2000"/>
              </a:spcAft>
              <a:buClr>
                <a:srgbClr val="000000"/>
              </a:buClr>
              <a:buSzPts val="2000"/>
              <a:buFont typeface="Arial"/>
              <a:buNone/>
            </a:pPr>
            <a:r>
              <a:rPr lang="en" sz="2000" b="0" i="0" u="none" strike="noStrike" cap="none">
                <a:solidFill>
                  <a:schemeClr val="dk1"/>
                </a:solidFill>
                <a:latin typeface="Optimistic" panose="020B0503020203020204" pitchFamily="34" charset="0"/>
                <a:cs typeface="Optimistic" panose="020B0503020203020204" pitchFamily="34" charset="0"/>
                <a:sym typeface="Arial"/>
              </a:rPr>
              <a:t>Education Hub</a:t>
            </a:r>
            <a:endParaRPr sz="2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807" name="Google Shape;3807;p22"/>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LESSON </a:t>
            </a:r>
            <a:r>
              <a:rPr lang="en" b="1">
                <a:solidFill>
                  <a:schemeClr val="dk1"/>
                </a:solidFill>
                <a:latin typeface="Optimistic" panose="020B0503020203020204" pitchFamily="34" charset="0"/>
                <a:cs typeface="Optimistic" panose="020B0503020203020204" pitchFamily="34" charset="0"/>
              </a:rPr>
              <a:t>4</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sz="1400" b="0" i="0" u="none" strike="noStrike" cap="none">
                <a:solidFill>
                  <a:schemeClr val="dk1"/>
                </a:solidFill>
                <a:latin typeface="Optimistic" panose="020B0503020203020204" pitchFamily="34" charset="0"/>
                <a:cs typeface="Optimistic" panose="020B0503020203020204" pitchFamily="34" charset="0"/>
                <a:sym typeface="Arial"/>
              </a:rPr>
              <a:t>Age</a:t>
            </a:r>
            <a:r>
              <a:rPr lang="en">
                <a:solidFill>
                  <a:schemeClr val="dk1"/>
                </a:solidFill>
                <a:latin typeface="Optimistic" panose="020B0503020203020204" pitchFamily="34" charset="0"/>
                <a:cs typeface="Optimistic" panose="020B0503020203020204" pitchFamily="34" charset="0"/>
              </a:rPr>
              <a:t> assurance</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808" name="Google Shape;3808;p22"/>
          <p:cNvSpPr/>
          <p:nvPr/>
        </p:nvSpPr>
        <p:spPr>
          <a:xfrm>
            <a:off x="4963500" y="3110125"/>
            <a:ext cx="4081200" cy="5137200"/>
          </a:xfrm>
          <a:prstGeom prst="roundRect">
            <a:avLst>
              <a:gd name="adj" fmla="val 5709"/>
            </a:avLst>
          </a:prstGeom>
          <a:solidFill>
            <a:schemeClr val="accent4"/>
          </a:solidFill>
          <a:ln>
            <a:noFill/>
          </a:ln>
          <a:effectLst>
            <a:outerShdw blurRad="57150" dist="19050" dir="5400000" algn="bl" rotWithShape="0">
              <a:srgbClr val="000000">
                <a:alpha val="20000"/>
              </a:srgbClr>
            </a:outerShdw>
          </a:effectLst>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3809" name="Google Shape;3809;p22"/>
          <p:cNvPicPr preferRelativeResize="0"/>
          <p:nvPr/>
        </p:nvPicPr>
        <p:blipFill rotWithShape="1">
          <a:blip r:embed="rId3">
            <a:alphaModFix/>
          </a:blip>
          <a:srcRect/>
          <a:stretch/>
        </p:blipFill>
        <p:spPr>
          <a:xfrm>
            <a:off x="5132400" y="3291925"/>
            <a:ext cx="3743400" cy="4773600"/>
          </a:xfrm>
          <a:prstGeom prst="roundRect">
            <a:avLst>
              <a:gd name="adj" fmla="val 4143"/>
            </a:avLst>
          </a:prstGeom>
          <a:noFill/>
          <a:ln>
            <a:noFill/>
          </a:ln>
        </p:spPr>
      </p:pic>
      <p:sp>
        <p:nvSpPr>
          <p:cNvPr id="3810" name="Google Shape;3810;p22"/>
          <p:cNvSpPr/>
          <p:nvPr/>
        </p:nvSpPr>
        <p:spPr>
          <a:xfrm>
            <a:off x="9268700" y="3110125"/>
            <a:ext cx="4081200" cy="5137200"/>
          </a:xfrm>
          <a:prstGeom prst="roundRect">
            <a:avLst>
              <a:gd name="adj" fmla="val 5709"/>
            </a:avLst>
          </a:prstGeom>
          <a:solidFill>
            <a:schemeClr val="accent4"/>
          </a:solidFill>
          <a:ln>
            <a:noFill/>
          </a:ln>
          <a:effectLst>
            <a:outerShdw blurRad="57150" dist="19050" dir="5400000" algn="bl" rotWithShape="0">
              <a:srgbClr val="000000">
                <a:alpha val="20000"/>
              </a:srgbClr>
            </a:outerShdw>
          </a:effectLst>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3811" name="Google Shape;3811;p22"/>
          <p:cNvPicPr preferRelativeResize="0"/>
          <p:nvPr/>
        </p:nvPicPr>
        <p:blipFill rotWithShape="1">
          <a:blip r:embed="rId4">
            <a:alphaModFix/>
          </a:blip>
          <a:srcRect/>
          <a:stretch/>
        </p:blipFill>
        <p:spPr>
          <a:xfrm>
            <a:off x="9437600" y="3291925"/>
            <a:ext cx="3743400" cy="4773600"/>
          </a:xfrm>
          <a:prstGeom prst="roundRect">
            <a:avLst>
              <a:gd name="adj" fmla="val 4143"/>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15"/>
        <p:cNvGrpSpPr/>
        <p:nvPr/>
      </p:nvGrpSpPr>
      <p:grpSpPr>
        <a:xfrm>
          <a:off x="0" y="0"/>
          <a:ext cx="0" cy="0"/>
          <a:chOff x="0" y="0"/>
          <a:chExt cx="0" cy="0"/>
        </a:xfrm>
      </p:grpSpPr>
      <p:sp>
        <p:nvSpPr>
          <p:cNvPr id="3816" name="Google Shape;3816;p23"/>
          <p:cNvSpPr/>
          <p:nvPr/>
        </p:nvSpPr>
        <p:spPr>
          <a:xfrm>
            <a:off x="1611975" y="2994875"/>
            <a:ext cx="6372600" cy="40998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817" name="Google Shape;3817;p23"/>
          <p:cNvSpPr/>
          <p:nvPr/>
        </p:nvSpPr>
        <p:spPr>
          <a:xfrm>
            <a:off x="10328825" y="2994875"/>
            <a:ext cx="6372600" cy="40998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818" name="Google Shape;3818;p23"/>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42</a:t>
            </a:fld>
            <a:endParaRPr>
              <a:latin typeface="Optimistic" panose="020B0503020203020204" pitchFamily="34" charset="0"/>
              <a:cs typeface="Optimistic" panose="020B0503020203020204" pitchFamily="34" charset="0"/>
            </a:endParaRPr>
          </a:p>
        </p:txBody>
      </p:sp>
      <p:sp>
        <p:nvSpPr>
          <p:cNvPr id="3819" name="Google Shape;3819;p23"/>
          <p:cNvSpPr txBox="1"/>
          <p:nvPr/>
        </p:nvSpPr>
        <p:spPr>
          <a:xfrm>
            <a:off x="699550" y="1949700"/>
            <a:ext cx="10305900" cy="893578"/>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2000"/>
              </a:spcAft>
              <a:buClr>
                <a:schemeClr val="accent5"/>
              </a:buClr>
              <a:buSzPts val="22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rPr>
              <a:t>Resources for parents</a:t>
            </a:r>
            <a:endParaRPr sz="36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820" name="Google Shape;3820;p23"/>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LESSON </a:t>
            </a:r>
            <a:r>
              <a:rPr lang="en" b="1">
                <a:solidFill>
                  <a:schemeClr val="dk1"/>
                </a:solidFill>
                <a:latin typeface="Optimistic" panose="020B0503020203020204" pitchFamily="34" charset="0"/>
                <a:cs typeface="Optimistic" panose="020B0503020203020204" pitchFamily="34" charset="0"/>
              </a:rPr>
              <a:t>4</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sz="1400" b="0" i="0" u="none" strike="noStrike" cap="none">
                <a:solidFill>
                  <a:schemeClr val="dk1"/>
                </a:solidFill>
                <a:latin typeface="Optimistic" panose="020B0503020203020204" pitchFamily="34" charset="0"/>
                <a:cs typeface="Optimistic" panose="020B0503020203020204" pitchFamily="34" charset="0"/>
                <a:sym typeface="Arial"/>
              </a:rPr>
              <a:t>Age</a:t>
            </a:r>
            <a:r>
              <a:rPr lang="en">
                <a:solidFill>
                  <a:schemeClr val="dk1"/>
                </a:solidFill>
                <a:latin typeface="Optimistic" panose="020B0503020203020204" pitchFamily="34" charset="0"/>
                <a:cs typeface="Optimistic" panose="020B0503020203020204" pitchFamily="34" charset="0"/>
              </a:rPr>
              <a:t> assurance</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3821" name="Google Shape;3821;p23"/>
          <p:cNvPicPr preferRelativeResize="0"/>
          <p:nvPr/>
        </p:nvPicPr>
        <p:blipFill rotWithShape="1">
          <a:blip r:embed="rId3">
            <a:alphaModFix/>
          </a:blip>
          <a:srcRect l="3139" r="3139" b="-4964"/>
          <a:stretch/>
        </p:blipFill>
        <p:spPr>
          <a:xfrm>
            <a:off x="1812000" y="3178894"/>
            <a:ext cx="5972554" cy="3731751"/>
          </a:xfrm>
          <a:prstGeom prst="rect">
            <a:avLst/>
          </a:prstGeom>
          <a:noFill/>
          <a:ln w="9525" cap="flat" cmpd="sng">
            <a:solidFill>
              <a:schemeClr val="accent3"/>
            </a:solidFill>
            <a:prstDash val="solid"/>
            <a:round/>
            <a:headEnd type="none" w="sm" len="sm"/>
            <a:tailEnd type="none" w="sm" len="sm"/>
          </a:ln>
        </p:spPr>
      </p:pic>
      <p:pic>
        <p:nvPicPr>
          <p:cNvPr id="3822" name="Google Shape;3822;p23"/>
          <p:cNvPicPr preferRelativeResize="0"/>
          <p:nvPr/>
        </p:nvPicPr>
        <p:blipFill rotWithShape="1">
          <a:blip r:embed="rId4">
            <a:alphaModFix/>
          </a:blip>
          <a:srcRect l="836" r="7294"/>
          <a:stretch/>
        </p:blipFill>
        <p:spPr>
          <a:xfrm>
            <a:off x="10528836" y="3178850"/>
            <a:ext cx="5972553" cy="3731753"/>
          </a:xfrm>
          <a:prstGeom prst="rect">
            <a:avLst/>
          </a:prstGeom>
          <a:noFill/>
          <a:ln w="9525" cap="flat" cmpd="sng">
            <a:solidFill>
              <a:schemeClr val="accent3"/>
            </a:solidFill>
            <a:prstDash val="solid"/>
            <a:round/>
            <a:headEnd type="none" w="sm" len="sm"/>
            <a:tailEnd type="none" w="sm" len="sm"/>
          </a:ln>
        </p:spPr>
      </p:pic>
      <p:sp>
        <p:nvSpPr>
          <p:cNvPr id="3823" name="Google Shape;3823;p23"/>
          <p:cNvSpPr txBox="1"/>
          <p:nvPr/>
        </p:nvSpPr>
        <p:spPr>
          <a:xfrm>
            <a:off x="3298275" y="7637500"/>
            <a:ext cx="30000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000" b="0" i="0" u="sng" strike="noStrike" cap="none">
                <a:solidFill>
                  <a:schemeClr val="accent6"/>
                </a:solidFill>
                <a:latin typeface="Optimistic" panose="020B0503020203020204" pitchFamily="34" charset="0"/>
                <a:cs typeface="Optimistic" panose="020B0503020203020204" pitchFamily="34" charset="0"/>
                <a:sym typeface="Arial"/>
                <a:hlinkClick r:id="rId5">
                  <a:extLst>
                    <a:ext uri="{A12FA001-AC4F-418D-AE19-62706E023703}">
                      <ahyp:hlinkClr xmlns:ahyp="http://schemas.microsoft.com/office/drawing/2018/hyperlinkcolor" val="tx"/>
                    </a:ext>
                  </a:extLst>
                </a:hlinkClick>
              </a:rPr>
              <a:t>fb.com/safety/parents</a:t>
            </a:r>
            <a:endParaRPr sz="2000" b="0" i="0" u="sng"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3824" name="Google Shape;3824;p23"/>
          <p:cNvSpPr txBox="1"/>
          <p:nvPr/>
        </p:nvSpPr>
        <p:spPr>
          <a:xfrm>
            <a:off x="10154525" y="7585750"/>
            <a:ext cx="67212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000" b="0" i="0" u="sng" strike="noStrike" cap="none">
                <a:solidFill>
                  <a:schemeClr val="hlink"/>
                </a:solidFill>
                <a:latin typeface="Optimistic" panose="020B0503020203020204" pitchFamily="34" charset="0"/>
                <a:cs typeface="Optimistic" panose="020B0503020203020204" pitchFamily="34" charset="0"/>
                <a:sym typeface="Arial"/>
                <a:hlinkClick r:id="rId6"/>
              </a:rPr>
              <a:t>about.instagram.com/community/parents</a:t>
            </a:r>
            <a:endParaRPr sz="2000" b="0" i="0" u="sng" strike="noStrike" cap="none">
              <a:solidFill>
                <a:schemeClr val="accent6"/>
              </a:solidFill>
              <a:latin typeface="Optimistic" panose="020B0503020203020204" pitchFamily="34" charset="0"/>
              <a:cs typeface="Optimistic" panose="020B0503020203020204" pitchFamily="34" charset="0"/>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sng" strike="noStrike" cap="none">
              <a:solidFill>
                <a:schemeClr val="accent6"/>
              </a:solidFill>
              <a:latin typeface="Optimistic" panose="020B0503020203020204" pitchFamily="34" charset="0"/>
              <a:cs typeface="Optimistic" panose="020B0503020203020204" pitchFamily="34" charset="0"/>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28"/>
        <p:cNvGrpSpPr/>
        <p:nvPr/>
      </p:nvGrpSpPr>
      <p:grpSpPr>
        <a:xfrm>
          <a:off x="0" y="0"/>
          <a:ext cx="0" cy="0"/>
          <a:chOff x="0" y="0"/>
          <a:chExt cx="0" cy="0"/>
        </a:xfrm>
      </p:grpSpPr>
      <p:sp>
        <p:nvSpPr>
          <p:cNvPr id="3829" name="Google Shape;3829;p24"/>
          <p:cNvSpPr/>
          <p:nvPr/>
        </p:nvSpPr>
        <p:spPr>
          <a:xfrm>
            <a:off x="1611988" y="2709425"/>
            <a:ext cx="6372600" cy="40998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830" name="Google Shape;3830;p24"/>
          <p:cNvSpPr/>
          <p:nvPr/>
        </p:nvSpPr>
        <p:spPr>
          <a:xfrm>
            <a:off x="10328800" y="2720825"/>
            <a:ext cx="6372600" cy="40998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831" name="Google Shape;3831;p24"/>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43</a:t>
            </a:fld>
            <a:endParaRPr>
              <a:latin typeface="Optimistic" panose="020B0503020203020204" pitchFamily="34" charset="0"/>
              <a:cs typeface="Optimistic" panose="020B0503020203020204" pitchFamily="34" charset="0"/>
            </a:endParaRPr>
          </a:p>
        </p:txBody>
      </p:sp>
      <p:sp>
        <p:nvSpPr>
          <p:cNvPr id="3832" name="Google Shape;3832;p24"/>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LESSON </a:t>
            </a:r>
            <a:r>
              <a:rPr lang="en" b="1">
                <a:solidFill>
                  <a:schemeClr val="dk1"/>
                </a:solidFill>
                <a:latin typeface="Optimistic" panose="020B0503020203020204" pitchFamily="34" charset="0"/>
                <a:cs typeface="Optimistic" panose="020B0503020203020204" pitchFamily="34" charset="0"/>
              </a:rPr>
              <a:t>4</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a:solidFill>
                  <a:schemeClr val="dk1"/>
                </a:solidFill>
                <a:latin typeface="Optimistic" panose="020B0503020203020204" pitchFamily="34" charset="0"/>
                <a:cs typeface="Optimistic" panose="020B0503020203020204" pitchFamily="34" charset="0"/>
              </a:rPr>
              <a:t>Age assurance</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3833" name="Google Shape;3833;p24"/>
          <p:cNvPicPr preferRelativeResize="0"/>
          <p:nvPr/>
        </p:nvPicPr>
        <p:blipFill rotWithShape="1">
          <a:blip r:embed="rId3">
            <a:alphaModFix/>
          </a:blip>
          <a:srcRect/>
          <a:stretch/>
        </p:blipFill>
        <p:spPr>
          <a:xfrm>
            <a:off x="1812001" y="2904799"/>
            <a:ext cx="5972553" cy="3710542"/>
          </a:xfrm>
          <a:prstGeom prst="rect">
            <a:avLst/>
          </a:prstGeom>
          <a:noFill/>
          <a:ln>
            <a:noFill/>
          </a:ln>
        </p:spPr>
      </p:pic>
      <p:sp>
        <p:nvSpPr>
          <p:cNvPr id="3834" name="Google Shape;3834;p24"/>
          <p:cNvSpPr txBox="1"/>
          <p:nvPr/>
        </p:nvSpPr>
        <p:spPr>
          <a:xfrm>
            <a:off x="2263275" y="7158313"/>
            <a:ext cx="5070000" cy="6372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2000"/>
              </a:spcAft>
              <a:buClr>
                <a:srgbClr val="000000"/>
              </a:buClr>
              <a:buSzPts val="2000"/>
              <a:buFont typeface="Arial"/>
              <a:buNone/>
            </a:pPr>
            <a:r>
              <a:rPr lang="en" sz="2000" b="0" i="0" u="none" strike="noStrike" cap="none">
                <a:solidFill>
                  <a:schemeClr val="dk1"/>
                </a:solidFill>
                <a:latin typeface="Optimistic" panose="020B0503020203020204" pitchFamily="34" charset="0"/>
                <a:cs typeface="Optimistic" panose="020B0503020203020204" pitchFamily="34" charset="0"/>
                <a:sym typeface="Arial"/>
              </a:rPr>
              <a:t>Help Centre</a:t>
            </a:r>
            <a:endParaRPr sz="2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835" name="Google Shape;3835;p24"/>
          <p:cNvSpPr txBox="1"/>
          <p:nvPr/>
        </p:nvSpPr>
        <p:spPr>
          <a:xfrm>
            <a:off x="10980113" y="7158313"/>
            <a:ext cx="5070000" cy="6372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2000"/>
              </a:spcAft>
              <a:buClr>
                <a:srgbClr val="000000"/>
              </a:buClr>
              <a:buSzPts val="2000"/>
              <a:buFont typeface="Arial"/>
              <a:buNone/>
            </a:pPr>
            <a:r>
              <a:rPr lang="en" sz="2000" b="0" i="0" u="none" strike="noStrike" cap="none">
                <a:solidFill>
                  <a:schemeClr val="dk1"/>
                </a:solidFill>
                <a:latin typeface="Optimistic" panose="020B0503020203020204" pitchFamily="34" charset="0"/>
                <a:cs typeface="Optimistic" panose="020B0503020203020204" pitchFamily="34" charset="0"/>
                <a:sym typeface="Arial"/>
              </a:rPr>
              <a:t>Safety Centre</a:t>
            </a:r>
            <a:endParaRPr sz="20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836" name="Google Shape;3836;p24"/>
          <p:cNvSpPr txBox="1"/>
          <p:nvPr/>
        </p:nvSpPr>
        <p:spPr>
          <a:xfrm>
            <a:off x="1612000" y="7597100"/>
            <a:ext cx="30000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000" b="0" i="0" u="sng" strike="noStrike" cap="none">
                <a:solidFill>
                  <a:schemeClr val="hlink"/>
                </a:solidFill>
                <a:latin typeface="Optimistic" panose="020B0503020203020204" pitchFamily="34" charset="0"/>
                <a:cs typeface="Optimistic" panose="020B0503020203020204" pitchFamily="34" charset="0"/>
                <a:sym typeface="Arial"/>
                <a:hlinkClick r:id="rId4"/>
              </a:rPr>
              <a:t>fb.com/help</a:t>
            </a:r>
            <a:endParaRPr sz="2000" b="0" i="0" u="sng"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3837" name="Google Shape;3837;p24"/>
          <p:cNvSpPr txBox="1"/>
          <p:nvPr/>
        </p:nvSpPr>
        <p:spPr>
          <a:xfrm>
            <a:off x="4191675" y="7597100"/>
            <a:ext cx="3000000" cy="80018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000" b="0" i="0" u="sng" strike="noStrike" cap="none">
                <a:solidFill>
                  <a:schemeClr val="hlink"/>
                </a:solidFill>
                <a:latin typeface="Optimistic" panose="020B0503020203020204" pitchFamily="34" charset="0"/>
                <a:cs typeface="Optimistic" panose="020B0503020203020204" pitchFamily="34" charset="0"/>
                <a:sym typeface="Arial"/>
                <a:hlinkClick r:id="rId5"/>
              </a:rPr>
              <a:t>fb.com/help/instagram</a:t>
            </a:r>
            <a:endParaRPr sz="2000" b="0" i="0" u="sng"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3838" name="Google Shape;3838;p24"/>
          <p:cNvSpPr txBox="1"/>
          <p:nvPr/>
        </p:nvSpPr>
        <p:spPr>
          <a:xfrm>
            <a:off x="12015125" y="7597100"/>
            <a:ext cx="30000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000" b="0" i="0" u="sng" strike="noStrike" cap="none">
                <a:solidFill>
                  <a:schemeClr val="hlink"/>
                </a:solidFill>
                <a:latin typeface="Optimistic" panose="020B0503020203020204" pitchFamily="34" charset="0"/>
                <a:cs typeface="Optimistic" panose="020B0503020203020204" pitchFamily="34" charset="0"/>
                <a:sym typeface="Arial"/>
                <a:hlinkClick r:id="rId6"/>
              </a:rPr>
              <a:t>fb.com/safety</a:t>
            </a:r>
            <a:endParaRPr sz="2000" b="0" i="0" u="sng" strike="noStrike" cap="none">
              <a:solidFill>
                <a:schemeClr val="accent6"/>
              </a:solidFill>
              <a:latin typeface="Optimistic" panose="020B0503020203020204" pitchFamily="34" charset="0"/>
              <a:cs typeface="Optimistic" panose="020B0503020203020204" pitchFamily="34" charset="0"/>
              <a:sym typeface="Arial"/>
            </a:endParaRPr>
          </a:p>
        </p:txBody>
      </p:sp>
      <p:sp>
        <p:nvSpPr>
          <p:cNvPr id="3839" name="Google Shape;3839;p24"/>
          <p:cNvSpPr txBox="1"/>
          <p:nvPr/>
        </p:nvSpPr>
        <p:spPr>
          <a:xfrm>
            <a:off x="699550" y="1949700"/>
            <a:ext cx="10305900" cy="893578"/>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2000"/>
              </a:spcAft>
              <a:buClr>
                <a:schemeClr val="accent5"/>
              </a:buClr>
              <a:buSzPts val="22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rPr>
              <a:t>Resources for parents</a:t>
            </a:r>
            <a:endParaRPr sz="36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3840" name="Google Shape;3840;p24"/>
          <p:cNvPicPr preferRelativeResize="0"/>
          <p:nvPr/>
        </p:nvPicPr>
        <p:blipFill rotWithShape="1">
          <a:blip r:embed="rId7">
            <a:alphaModFix/>
          </a:blip>
          <a:srcRect b="20426"/>
          <a:stretch/>
        </p:blipFill>
        <p:spPr>
          <a:xfrm>
            <a:off x="10528850" y="2904047"/>
            <a:ext cx="5972552" cy="371055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44"/>
        <p:cNvGrpSpPr/>
        <p:nvPr/>
      </p:nvGrpSpPr>
      <p:grpSpPr>
        <a:xfrm>
          <a:off x="0" y="0"/>
          <a:ext cx="0" cy="0"/>
          <a:chOff x="0" y="0"/>
          <a:chExt cx="0" cy="0"/>
        </a:xfrm>
      </p:grpSpPr>
      <p:sp>
        <p:nvSpPr>
          <p:cNvPr id="3845" name="Google Shape;3845;p25"/>
          <p:cNvSpPr/>
          <p:nvPr/>
        </p:nvSpPr>
        <p:spPr>
          <a:xfrm>
            <a:off x="9752471" y="2742745"/>
            <a:ext cx="3419400" cy="62415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846" name="Google Shape;3846;p25"/>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44</a:t>
            </a:fld>
            <a:endParaRPr>
              <a:latin typeface="Optimistic" panose="020B0503020203020204" pitchFamily="34" charset="0"/>
              <a:cs typeface="Optimistic" panose="020B0503020203020204" pitchFamily="34" charset="0"/>
            </a:endParaRPr>
          </a:p>
        </p:txBody>
      </p:sp>
      <p:sp>
        <p:nvSpPr>
          <p:cNvPr id="3847" name="Google Shape;3847;p25"/>
          <p:cNvSpPr txBox="1"/>
          <p:nvPr/>
        </p:nvSpPr>
        <p:spPr>
          <a:xfrm>
            <a:off x="699550" y="1949700"/>
            <a:ext cx="10305900" cy="893578"/>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2000"/>
              </a:spcAft>
              <a:buClr>
                <a:schemeClr val="accent5"/>
              </a:buClr>
              <a:buSzPts val="22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rPr>
              <a:t>Meta Privacy Centre</a:t>
            </a:r>
            <a:endParaRPr sz="36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848" name="Google Shape;3848;p25"/>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LESSON </a:t>
            </a:r>
            <a:r>
              <a:rPr lang="en" b="1">
                <a:solidFill>
                  <a:schemeClr val="dk1"/>
                </a:solidFill>
                <a:latin typeface="Optimistic" panose="020B0503020203020204" pitchFamily="34" charset="0"/>
                <a:cs typeface="Optimistic" panose="020B0503020203020204" pitchFamily="34" charset="0"/>
              </a:rPr>
              <a:t>4</a:t>
            </a:r>
            <a:br>
              <a:rPr lang="en" b="1">
                <a:solidFill>
                  <a:schemeClr val="dk1"/>
                </a:solidFill>
                <a:latin typeface="Optimistic" panose="020B0503020203020204" pitchFamily="34" charset="0"/>
                <a:cs typeface="Optimistic" panose="020B0503020203020204" pitchFamily="34" charset="0"/>
              </a:rPr>
            </a:br>
            <a:r>
              <a:rPr lang="en">
                <a:solidFill>
                  <a:schemeClr val="dk1"/>
                </a:solidFill>
                <a:latin typeface="Optimistic" panose="020B0503020203020204" pitchFamily="34" charset="0"/>
                <a:cs typeface="Optimistic" panose="020B0503020203020204" pitchFamily="34" charset="0"/>
              </a:rPr>
              <a:t>Age Assurance</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3849" name="Google Shape;3849;p25"/>
          <p:cNvPicPr preferRelativeResize="0"/>
          <p:nvPr/>
        </p:nvPicPr>
        <p:blipFill rotWithShape="1">
          <a:blip r:embed="rId3">
            <a:alphaModFix amt="50000"/>
          </a:blip>
          <a:srcRect l="8853" r="10883"/>
          <a:stretch/>
        </p:blipFill>
        <p:spPr>
          <a:xfrm>
            <a:off x="9965407" y="3094234"/>
            <a:ext cx="2993400" cy="5538600"/>
          </a:xfrm>
          <a:prstGeom prst="rect">
            <a:avLst/>
          </a:prstGeom>
          <a:noFill/>
          <a:ln>
            <a:noFill/>
          </a:ln>
        </p:spPr>
      </p:pic>
      <p:pic>
        <p:nvPicPr>
          <p:cNvPr id="3850" name="Google Shape;3850;p25"/>
          <p:cNvPicPr preferRelativeResize="0"/>
          <p:nvPr/>
        </p:nvPicPr>
        <p:blipFill rotWithShape="1">
          <a:blip r:embed="rId4">
            <a:alphaModFix/>
          </a:blip>
          <a:srcRect l="4536" t="7537" r="7551" b="5822"/>
          <a:stretch/>
        </p:blipFill>
        <p:spPr>
          <a:xfrm>
            <a:off x="10131927" y="4729749"/>
            <a:ext cx="2660400" cy="2267400"/>
          </a:xfrm>
          <a:prstGeom prst="rect">
            <a:avLst/>
          </a:prstGeom>
          <a:noFill/>
          <a:ln>
            <a:noFill/>
          </a:ln>
          <a:effectLst>
            <a:outerShdw blurRad="57150" dist="19050" dir="5400000" algn="bl" rotWithShape="0">
              <a:srgbClr val="000000">
                <a:alpha val="10196"/>
              </a:srgbClr>
            </a:outerShdw>
          </a:effectLst>
        </p:spPr>
      </p:pic>
      <p:sp>
        <p:nvSpPr>
          <p:cNvPr id="3851" name="Google Shape;3851;p25"/>
          <p:cNvSpPr/>
          <p:nvPr/>
        </p:nvSpPr>
        <p:spPr>
          <a:xfrm>
            <a:off x="5116125" y="2742745"/>
            <a:ext cx="3419400" cy="62415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3852" name="Google Shape;3852;p25"/>
          <p:cNvPicPr preferRelativeResize="0"/>
          <p:nvPr/>
        </p:nvPicPr>
        <p:blipFill rotWithShape="1">
          <a:blip r:embed="rId5">
            <a:alphaModFix/>
          </a:blip>
          <a:srcRect/>
          <a:stretch/>
        </p:blipFill>
        <p:spPr>
          <a:xfrm>
            <a:off x="5329099" y="3114592"/>
            <a:ext cx="2993455" cy="3730272"/>
          </a:xfrm>
          <a:prstGeom prst="rect">
            <a:avLst/>
          </a:prstGeom>
          <a:noFill/>
          <a:ln>
            <a:noFill/>
          </a:ln>
        </p:spPr>
      </p:pic>
      <p:pic>
        <p:nvPicPr>
          <p:cNvPr id="3853" name="Google Shape;3853;p25"/>
          <p:cNvPicPr preferRelativeResize="0"/>
          <p:nvPr/>
        </p:nvPicPr>
        <p:blipFill rotWithShape="1">
          <a:blip r:embed="rId5">
            <a:alphaModFix/>
          </a:blip>
          <a:srcRect t="96367"/>
          <a:stretch/>
        </p:blipFill>
        <p:spPr>
          <a:xfrm>
            <a:off x="5329088" y="6844923"/>
            <a:ext cx="2993461" cy="178779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3858" name="Google Shape;3858;g3d1dd17324e_0_786"/>
          <p:cNvSpPr txBox="1"/>
          <p:nvPr/>
        </p:nvSpPr>
        <p:spPr>
          <a:xfrm>
            <a:off x="6013075" y="380950"/>
            <a:ext cx="5070000" cy="6372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2000"/>
              </a:spcAft>
              <a:buNone/>
            </a:pPr>
            <a:r>
              <a:rPr lang="en" sz="4000" b="1">
                <a:solidFill>
                  <a:schemeClr val="dk1"/>
                </a:solidFill>
                <a:latin typeface="Optimistic" panose="020B0503020203020204" pitchFamily="34" charset="0"/>
                <a:ea typeface="Optimistic Text"/>
                <a:cs typeface="Optimistic" panose="020B0503020203020204" pitchFamily="34" charset="0"/>
                <a:sym typeface="Optimistic Text"/>
              </a:rPr>
              <a:t>Sextortion Hub</a:t>
            </a:r>
            <a:r>
              <a:rPr lang="en" sz="2600" b="1">
                <a:solidFill>
                  <a:schemeClr val="dk1"/>
                </a:solidFill>
                <a:latin typeface="Optimistic" panose="020B0503020203020204" pitchFamily="34" charset="0"/>
                <a:ea typeface="Optimistic Text"/>
                <a:cs typeface="Optimistic" panose="020B0503020203020204" pitchFamily="34" charset="0"/>
                <a:sym typeface="Optimistic Text"/>
              </a:rPr>
              <a:t> </a:t>
            </a:r>
            <a:endParaRPr sz="2600" b="1">
              <a:solidFill>
                <a:schemeClr val="dk1"/>
              </a:solidFill>
              <a:latin typeface="Optimistic" panose="020B0503020203020204" pitchFamily="34" charset="0"/>
              <a:ea typeface="Optimistic Text"/>
              <a:cs typeface="Optimistic" panose="020B0503020203020204" pitchFamily="34" charset="0"/>
              <a:sym typeface="Optimistic Text"/>
            </a:endParaRPr>
          </a:p>
        </p:txBody>
      </p:sp>
      <p:sp>
        <p:nvSpPr>
          <p:cNvPr id="3859" name="Google Shape;3859;g3d1dd17324e_0_786"/>
          <p:cNvSpPr txBox="1">
            <a:spLocks noGrp="1"/>
          </p:cNvSpPr>
          <p:nvPr>
            <p:ph type="sldNum" idx="12"/>
          </p:nvPr>
        </p:nvSpPr>
        <p:spPr>
          <a:xfrm>
            <a:off x="16338800" y="9546950"/>
            <a:ext cx="1191600" cy="2358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1400">
                <a:solidFill>
                  <a:schemeClr val="dk1"/>
                </a:solidFill>
                <a:latin typeface="Optimistic" panose="020B0503020203020204" pitchFamily="34" charset="0"/>
                <a:cs typeface="Optimistic" panose="020B0503020203020204" pitchFamily="34" charset="0"/>
                <a:sym typeface="Optimistic Text"/>
              </a:rPr>
              <a:t>45</a:t>
            </a:fld>
            <a:endParaRPr sz="1400">
              <a:solidFill>
                <a:schemeClr val="dk1"/>
              </a:solidFill>
              <a:latin typeface="Optimistic" panose="020B0503020203020204" pitchFamily="34" charset="0"/>
              <a:cs typeface="Optimistic" panose="020B0503020203020204" pitchFamily="34" charset="0"/>
              <a:sym typeface="Optimistic Text"/>
            </a:endParaRPr>
          </a:p>
        </p:txBody>
      </p:sp>
      <p:pic>
        <p:nvPicPr>
          <p:cNvPr id="3860" name="Google Shape;3860;g3d1dd17324e_0_786"/>
          <p:cNvPicPr preferRelativeResize="0"/>
          <p:nvPr/>
        </p:nvPicPr>
        <p:blipFill>
          <a:blip r:embed="rId3">
            <a:alphaModFix/>
          </a:blip>
          <a:stretch>
            <a:fillRect/>
          </a:stretch>
        </p:blipFill>
        <p:spPr>
          <a:xfrm>
            <a:off x="699550" y="1322950"/>
            <a:ext cx="17180641" cy="791920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64"/>
        <p:cNvGrpSpPr/>
        <p:nvPr/>
      </p:nvGrpSpPr>
      <p:grpSpPr>
        <a:xfrm>
          <a:off x="0" y="0"/>
          <a:ext cx="0" cy="0"/>
          <a:chOff x="0" y="0"/>
          <a:chExt cx="0" cy="0"/>
        </a:xfrm>
      </p:grpSpPr>
      <p:sp>
        <p:nvSpPr>
          <p:cNvPr id="3865" name="Google Shape;3865;p32"/>
          <p:cNvSpPr txBox="1">
            <a:spLocks noGrp="1"/>
          </p:cNvSpPr>
          <p:nvPr>
            <p:ph type="sldNum" idx="12"/>
          </p:nvPr>
        </p:nvSpPr>
        <p:spPr>
          <a:xfrm>
            <a:off x="16262600" y="9546950"/>
            <a:ext cx="13260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sz="1400">
                <a:solidFill>
                  <a:schemeClr val="dk1"/>
                </a:solidFill>
                <a:latin typeface="Optimistic" panose="020B0503020203020204" pitchFamily="34" charset="0"/>
                <a:cs typeface="Optimistic" panose="020B0503020203020204" pitchFamily="34" charset="0"/>
                <a:sym typeface="Arial"/>
              </a:rPr>
              <a:t>46</a:t>
            </a:fld>
            <a:endParaRPr sz="1400">
              <a:solidFill>
                <a:schemeClr val="dk1"/>
              </a:solidFill>
              <a:latin typeface="Optimistic" panose="020B0503020203020204" pitchFamily="34" charset="0"/>
              <a:cs typeface="Optimistic" panose="020B0503020203020204" pitchFamily="34" charset="0"/>
              <a:sym typeface="Arial"/>
            </a:endParaRPr>
          </a:p>
        </p:txBody>
      </p:sp>
      <p:sp>
        <p:nvSpPr>
          <p:cNvPr id="3866" name="Google Shape;3866;p32"/>
          <p:cNvSpPr txBox="1">
            <a:spLocks noGrp="1"/>
          </p:cNvSpPr>
          <p:nvPr>
            <p:ph type="ctrTitle" idx="4294967295"/>
          </p:nvPr>
        </p:nvSpPr>
        <p:spPr>
          <a:xfrm>
            <a:off x="699525" y="3189900"/>
            <a:ext cx="5341500" cy="390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5600"/>
              <a:buFont typeface="Arial"/>
              <a:buNone/>
            </a:pPr>
            <a:r>
              <a:rPr lang="en" sz="2300" b="1" i="0" u="none" strike="noStrike" cap="none">
                <a:solidFill>
                  <a:schemeClr val="dk1"/>
                </a:solidFill>
                <a:latin typeface="Optimistic" panose="020B0503020203020204" pitchFamily="34" charset="0"/>
                <a:cs typeface="Optimistic" panose="020B0503020203020204" pitchFamily="34" charset="0"/>
                <a:sym typeface="Arial"/>
              </a:rPr>
              <a:t>APPENDIX</a:t>
            </a:r>
            <a:endParaRPr sz="55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15000"/>
              </a:lnSpc>
              <a:spcBef>
                <a:spcPts val="1000"/>
              </a:spcBef>
              <a:spcAft>
                <a:spcPts val="2000"/>
              </a:spcAft>
              <a:buClr>
                <a:schemeClr val="dk1"/>
              </a:buClr>
              <a:buSzPts val="5600"/>
              <a:buFont typeface="Arial"/>
              <a:buNone/>
            </a:pPr>
            <a:r>
              <a:rPr lang="en" sz="4500" b="0" i="0" u="none" strike="noStrike" cap="none">
                <a:solidFill>
                  <a:schemeClr val="dk1"/>
                </a:solidFill>
                <a:latin typeface="Optimistic" panose="020B0503020203020204" pitchFamily="34" charset="0"/>
                <a:cs typeface="Optimistic" panose="020B0503020203020204" pitchFamily="34" charset="0"/>
                <a:sym typeface="Arial"/>
              </a:rPr>
              <a:t>VR resources for you and your family</a:t>
            </a:r>
            <a:endParaRPr sz="45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3867" name="Google Shape;3867;p32"/>
          <p:cNvPicPr preferRelativeResize="0"/>
          <p:nvPr/>
        </p:nvPicPr>
        <p:blipFill rotWithShape="1">
          <a:blip r:embed="rId3">
            <a:alphaModFix/>
          </a:blip>
          <a:srcRect t="18793" r="16247" b="2540"/>
          <a:stretch/>
        </p:blipFill>
        <p:spPr>
          <a:xfrm flipH="1">
            <a:off x="7847200" y="2246000"/>
            <a:ext cx="9741300" cy="6098700"/>
          </a:xfrm>
          <a:prstGeom prst="roundRect">
            <a:avLst>
              <a:gd name="adj" fmla="val 7089"/>
            </a:avLst>
          </a:prstGeom>
          <a:noFill/>
          <a:ln>
            <a:noFill/>
          </a:ln>
        </p:spPr>
      </p:pic>
      <p:pic>
        <p:nvPicPr>
          <p:cNvPr id="3868" name="Google Shape;3868;p32"/>
          <p:cNvPicPr preferRelativeResize="0"/>
          <p:nvPr/>
        </p:nvPicPr>
        <p:blipFill rotWithShape="1">
          <a:blip r:embed="rId4">
            <a:alphaModFix/>
          </a:blip>
          <a:srcRect r="16310"/>
          <a:stretch/>
        </p:blipFill>
        <p:spPr>
          <a:xfrm flipH="1">
            <a:off x="11030598" y="1196000"/>
            <a:ext cx="3612652" cy="367174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72"/>
        <p:cNvGrpSpPr/>
        <p:nvPr/>
      </p:nvGrpSpPr>
      <p:grpSpPr>
        <a:xfrm>
          <a:off x="0" y="0"/>
          <a:ext cx="0" cy="0"/>
          <a:chOff x="0" y="0"/>
          <a:chExt cx="0" cy="0"/>
        </a:xfrm>
      </p:grpSpPr>
      <p:sp>
        <p:nvSpPr>
          <p:cNvPr id="3873" name="Google Shape;3873;p33"/>
          <p:cNvSpPr/>
          <p:nvPr/>
        </p:nvSpPr>
        <p:spPr>
          <a:xfrm>
            <a:off x="4936361" y="2940188"/>
            <a:ext cx="8415300" cy="50304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874" name="Google Shape;3874;p33"/>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47</a:t>
            </a:fld>
            <a:endParaRPr>
              <a:latin typeface="Optimistic" panose="020B0503020203020204" pitchFamily="34" charset="0"/>
              <a:cs typeface="Optimistic" panose="020B0503020203020204" pitchFamily="34" charset="0"/>
            </a:endParaRPr>
          </a:p>
        </p:txBody>
      </p:sp>
      <p:sp>
        <p:nvSpPr>
          <p:cNvPr id="3875" name="Google Shape;3875;p33"/>
          <p:cNvSpPr txBox="1"/>
          <p:nvPr/>
        </p:nvSpPr>
        <p:spPr>
          <a:xfrm>
            <a:off x="699550" y="1949700"/>
            <a:ext cx="10305900" cy="893578"/>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2000"/>
              </a:spcAft>
              <a:buClr>
                <a:schemeClr val="accent5"/>
              </a:buClr>
              <a:buSzPts val="22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rPr>
              <a:t>Resources for you and your family </a:t>
            </a:r>
            <a:endParaRPr sz="18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876" name="Google Shape;3876;p33"/>
          <p:cNvSpPr txBox="1"/>
          <p:nvPr/>
        </p:nvSpPr>
        <p:spPr>
          <a:xfrm>
            <a:off x="6608900" y="8385250"/>
            <a:ext cx="5070000" cy="6372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2000"/>
              </a:spcAft>
              <a:buClr>
                <a:srgbClr val="000000"/>
              </a:buClr>
              <a:buSzPts val="2000"/>
              <a:buFont typeface="Arial"/>
              <a:buNone/>
            </a:pPr>
            <a:r>
              <a:rPr lang="en" sz="2000" b="0" i="0" u="none" strike="noStrike" cap="none">
                <a:solidFill>
                  <a:schemeClr val="dk1"/>
                </a:solidFill>
                <a:latin typeface="Optimistic" panose="020B0503020203020204" pitchFamily="34" charset="0"/>
                <a:cs typeface="Optimistic" panose="020B0503020203020204" pitchFamily="34" charset="0"/>
                <a:sym typeface="Arial"/>
              </a:rPr>
              <a:t>VR Parent Education Hub</a:t>
            </a:r>
            <a:endParaRPr sz="20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3877" name="Google Shape;3877;p33"/>
          <p:cNvPicPr preferRelativeResize="0"/>
          <p:nvPr/>
        </p:nvPicPr>
        <p:blipFill rotWithShape="1">
          <a:blip r:embed="rId3">
            <a:alphaModFix/>
          </a:blip>
          <a:srcRect l="22039"/>
          <a:stretch/>
        </p:blipFill>
        <p:spPr>
          <a:xfrm>
            <a:off x="5196211" y="3165715"/>
            <a:ext cx="7895400" cy="4579200"/>
          </a:xfrm>
          <a:prstGeom prst="rect">
            <a:avLst/>
          </a:prstGeom>
          <a:noFill/>
          <a:ln>
            <a:noFill/>
          </a:ln>
        </p:spPr>
      </p:pic>
      <p:sp>
        <p:nvSpPr>
          <p:cNvPr id="3878" name="Google Shape;3878;p33"/>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APPENDIX</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sz="1400" b="0" i="0" u="none" strike="noStrike" cap="none">
                <a:solidFill>
                  <a:schemeClr val="dk1"/>
                </a:solidFill>
                <a:latin typeface="Optimistic" panose="020B0503020203020204" pitchFamily="34" charset="0"/>
                <a:cs typeface="Optimistic" panose="020B0503020203020204" pitchFamily="34" charset="0"/>
                <a:sym typeface="Arial"/>
              </a:rPr>
              <a:t>VR resources for you and your family</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82"/>
        <p:cNvGrpSpPr/>
        <p:nvPr/>
      </p:nvGrpSpPr>
      <p:grpSpPr>
        <a:xfrm>
          <a:off x="0" y="0"/>
          <a:ext cx="0" cy="0"/>
          <a:chOff x="0" y="0"/>
          <a:chExt cx="0" cy="0"/>
        </a:xfrm>
      </p:grpSpPr>
      <p:sp>
        <p:nvSpPr>
          <p:cNvPr id="3883" name="Google Shape;3883;p34"/>
          <p:cNvSpPr/>
          <p:nvPr/>
        </p:nvSpPr>
        <p:spPr>
          <a:xfrm>
            <a:off x="2857500" y="5843000"/>
            <a:ext cx="14714400" cy="2872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884" name="Google Shape;3884;p34"/>
          <p:cNvSpPr/>
          <p:nvPr/>
        </p:nvSpPr>
        <p:spPr>
          <a:xfrm>
            <a:off x="2857500" y="2416400"/>
            <a:ext cx="14714400" cy="3426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885" name="Google Shape;3885;p34"/>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APPENDIX</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sz="1400" b="0" i="0" u="none" strike="noStrike" cap="none">
                <a:solidFill>
                  <a:schemeClr val="dk1"/>
                </a:solidFill>
                <a:latin typeface="Optimistic" panose="020B0503020203020204" pitchFamily="34" charset="0"/>
                <a:cs typeface="Optimistic" panose="020B0503020203020204" pitchFamily="34" charset="0"/>
                <a:sym typeface="Arial"/>
              </a:rPr>
              <a:t>VR resources for you and your family</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886" name="Google Shape;3886;p34"/>
          <p:cNvSpPr/>
          <p:nvPr/>
        </p:nvSpPr>
        <p:spPr>
          <a:xfrm>
            <a:off x="14229600" y="2650275"/>
            <a:ext cx="823246" cy="805542"/>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Optimistic" panose="020B0503020203020204" pitchFamily="34" charset="0"/>
              <a:ea typeface="Calibri"/>
              <a:cs typeface="Optimistic" panose="020B0503020203020204" pitchFamily="34" charset="0"/>
              <a:sym typeface="Calibri"/>
            </a:endParaRPr>
          </a:p>
        </p:txBody>
      </p:sp>
      <p:sp>
        <p:nvSpPr>
          <p:cNvPr id="3887" name="Google Shape;3887;p34"/>
          <p:cNvSpPr/>
          <p:nvPr/>
        </p:nvSpPr>
        <p:spPr>
          <a:xfrm>
            <a:off x="10417375" y="2650275"/>
            <a:ext cx="823246" cy="805542"/>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Optimistic" panose="020B0503020203020204" pitchFamily="34" charset="0"/>
              <a:ea typeface="Calibri"/>
              <a:cs typeface="Optimistic" panose="020B0503020203020204" pitchFamily="34" charset="0"/>
              <a:sym typeface="Calibri"/>
            </a:endParaRPr>
          </a:p>
        </p:txBody>
      </p:sp>
      <p:sp>
        <p:nvSpPr>
          <p:cNvPr id="3888" name="Google Shape;3888;p34"/>
          <p:cNvSpPr/>
          <p:nvPr/>
        </p:nvSpPr>
        <p:spPr>
          <a:xfrm>
            <a:off x="3184050" y="2650275"/>
            <a:ext cx="823246" cy="805542"/>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Optimistic" panose="020B0503020203020204" pitchFamily="34" charset="0"/>
              <a:ea typeface="Calibri"/>
              <a:cs typeface="Optimistic" panose="020B0503020203020204" pitchFamily="34" charset="0"/>
              <a:sym typeface="Calibri"/>
            </a:endParaRPr>
          </a:p>
        </p:txBody>
      </p:sp>
      <p:sp>
        <p:nvSpPr>
          <p:cNvPr id="3889" name="Google Shape;3889;p34"/>
          <p:cNvSpPr/>
          <p:nvPr/>
        </p:nvSpPr>
        <p:spPr>
          <a:xfrm>
            <a:off x="7209675" y="2650325"/>
            <a:ext cx="823246" cy="805542"/>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Optimistic" panose="020B0503020203020204" pitchFamily="34" charset="0"/>
              <a:ea typeface="Calibri"/>
              <a:cs typeface="Optimistic" panose="020B0503020203020204" pitchFamily="34" charset="0"/>
              <a:sym typeface="Calibri"/>
            </a:endParaRPr>
          </a:p>
        </p:txBody>
      </p:sp>
      <p:sp>
        <p:nvSpPr>
          <p:cNvPr id="3890" name="Google Shape;3890;p34"/>
          <p:cNvSpPr txBox="1"/>
          <p:nvPr/>
        </p:nvSpPr>
        <p:spPr>
          <a:xfrm>
            <a:off x="4185451" y="2646050"/>
            <a:ext cx="2367600" cy="1133664"/>
          </a:xfrm>
          <a:prstGeom prst="rect">
            <a:avLst/>
          </a:prstGeom>
          <a:noFill/>
          <a:ln>
            <a:noFill/>
          </a:ln>
        </p:spPr>
        <p:txBody>
          <a:bodyPr spcFirstLastPara="1" wrap="square" lIns="91450" tIns="91450" rIns="91450" bIns="91450" anchor="t" anchorCtr="0">
            <a:spAutoFit/>
          </a:bodyPr>
          <a:lstStyle/>
          <a:p>
            <a:pPr marL="0" marR="0" lvl="0" indent="0" algn="l" rtl="0">
              <a:lnSpc>
                <a:spcPct val="125000"/>
              </a:lnSpc>
              <a:spcBef>
                <a:spcPts val="0"/>
              </a:spcBef>
              <a:spcAft>
                <a:spcPts val="2000"/>
              </a:spcAft>
              <a:buClr>
                <a:srgbClr val="000000"/>
              </a:buClr>
              <a:buSzPts val="1800"/>
              <a:buFont typeface="Arial"/>
              <a:buNone/>
            </a:pPr>
            <a:r>
              <a:rPr lang="en" sz="1800" b="1" i="0" u="none" strike="noStrike" cap="none">
                <a:solidFill>
                  <a:schemeClr val="accent4"/>
                </a:solidFill>
                <a:latin typeface="Optimistic" panose="020B0503020203020204" pitchFamily="34" charset="0"/>
                <a:cs typeface="Optimistic" panose="020B0503020203020204" pitchFamily="34" charset="0"/>
                <a:sym typeface="Arial"/>
              </a:rPr>
              <a:t>Age-inappropriate content</a:t>
            </a:r>
            <a:endParaRPr sz="1800" b="1"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3891" name="Google Shape;3891;p34"/>
          <p:cNvSpPr txBox="1"/>
          <p:nvPr/>
        </p:nvSpPr>
        <p:spPr>
          <a:xfrm>
            <a:off x="8184075" y="2646100"/>
            <a:ext cx="1278000" cy="803400"/>
          </a:xfrm>
          <a:prstGeom prst="rect">
            <a:avLst/>
          </a:prstGeom>
          <a:noFill/>
          <a:ln>
            <a:noFill/>
          </a:ln>
        </p:spPr>
        <p:txBody>
          <a:bodyPr spcFirstLastPara="1" wrap="square" lIns="91450" tIns="91450" rIns="91450" bIns="91450" anchor="ctr" anchorCtr="0">
            <a:noAutofit/>
          </a:bodyPr>
          <a:lstStyle/>
          <a:p>
            <a:pPr marL="0" marR="0" lvl="0" indent="0" algn="l" rtl="0">
              <a:lnSpc>
                <a:spcPct val="125000"/>
              </a:lnSpc>
              <a:spcBef>
                <a:spcPts val="0"/>
              </a:spcBef>
              <a:spcAft>
                <a:spcPts val="2000"/>
              </a:spcAft>
              <a:buClr>
                <a:srgbClr val="000000"/>
              </a:buClr>
              <a:buSzPts val="1800"/>
              <a:buFont typeface="Arial"/>
              <a:buNone/>
            </a:pPr>
            <a:r>
              <a:rPr lang="en" sz="1800" b="1" i="0" u="none" strike="noStrike" cap="none">
                <a:solidFill>
                  <a:schemeClr val="accent4"/>
                </a:solidFill>
                <a:latin typeface="Optimistic" panose="020B0503020203020204" pitchFamily="34" charset="0"/>
                <a:cs typeface="Optimistic" panose="020B0503020203020204" pitchFamily="34" charset="0"/>
                <a:sym typeface="Arial"/>
              </a:rPr>
              <a:t>Financial </a:t>
            </a:r>
            <a:endParaRPr sz="1800" b="1"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3892" name="Google Shape;3892;p34"/>
          <p:cNvSpPr txBox="1"/>
          <p:nvPr/>
        </p:nvSpPr>
        <p:spPr>
          <a:xfrm>
            <a:off x="11367349" y="2646050"/>
            <a:ext cx="2136000" cy="803400"/>
          </a:xfrm>
          <a:prstGeom prst="rect">
            <a:avLst/>
          </a:prstGeom>
          <a:noFill/>
          <a:ln>
            <a:noFill/>
          </a:ln>
        </p:spPr>
        <p:txBody>
          <a:bodyPr spcFirstLastPara="1" wrap="square" lIns="91450" tIns="91450" rIns="91450" bIns="91450" anchor="ctr" anchorCtr="0">
            <a:noAutofit/>
          </a:bodyPr>
          <a:lstStyle/>
          <a:p>
            <a:pPr marL="0" marR="0" lvl="0" indent="0" algn="l" rtl="0">
              <a:lnSpc>
                <a:spcPct val="125000"/>
              </a:lnSpc>
              <a:spcBef>
                <a:spcPts val="0"/>
              </a:spcBef>
              <a:spcAft>
                <a:spcPts val="2000"/>
              </a:spcAft>
              <a:buClr>
                <a:srgbClr val="000000"/>
              </a:buClr>
              <a:buSzPts val="1800"/>
              <a:buFont typeface="Arial"/>
              <a:buNone/>
            </a:pPr>
            <a:r>
              <a:rPr lang="en" sz="1800" b="1" i="0" u="none" strike="noStrike" cap="none">
                <a:solidFill>
                  <a:schemeClr val="accent4"/>
                </a:solidFill>
                <a:latin typeface="Optimistic" panose="020B0503020203020204" pitchFamily="34" charset="0"/>
                <a:cs typeface="Optimistic" panose="020B0503020203020204" pitchFamily="34" charset="0"/>
                <a:sym typeface="Arial"/>
              </a:rPr>
              <a:t>Time spent and well-being</a:t>
            </a:r>
            <a:endParaRPr sz="1800" b="1"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3893" name="Google Shape;3893;p34"/>
          <p:cNvSpPr txBox="1"/>
          <p:nvPr/>
        </p:nvSpPr>
        <p:spPr>
          <a:xfrm>
            <a:off x="15183400" y="2646050"/>
            <a:ext cx="1729800" cy="803400"/>
          </a:xfrm>
          <a:prstGeom prst="rect">
            <a:avLst/>
          </a:prstGeom>
          <a:noFill/>
          <a:ln>
            <a:noFill/>
          </a:ln>
        </p:spPr>
        <p:txBody>
          <a:bodyPr spcFirstLastPara="1" wrap="square" lIns="91450" tIns="91450" rIns="91450" bIns="91450" anchor="ctr" anchorCtr="0">
            <a:noAutofit/>
          </a:bodyPr>
          <a:lstStyle/>
          <a:p>
            <a:pPr marL="0" marR="0" lvl="0" indent="0" algn="l" rtl="0">
              <a:lnSpc>
                <a:spcPct val="125000"/>
              </a:lnSpc>
              <a:spcBef>
                <a:spcPts val="0"/>
              </a:spcBef>
              <a:spcAft>
                <a:spcPts val="2000"/>
              </a:spcAft>
              <a:buClr>
                <a:srgbClr val="000000"/>
              </a:buClr>
              <a:buSzPts val="1800"/>
              <a:buFont typeface="Arial"/>
              <a:buNone/>
            </a:pPr>
            <a:r>
              <a:rPr lang="en" sz="1800" b="1" i="0" u="none" strike="noStrike" cap="none">
                <a:solidFill>
                  <a:schemeClr val="accent4"/>
                </a:solidFill>
                <a:latin typeface="Optimistic" panose="020B0503020203020204" pitchFamily="34" charset="0"/>
                <a:cs typeface="Optimistic" panose="020B0503020203020204" pitchFamily="34" charset="0"/>
                <a:sym typeface="Arial"/>
              </a:rPr>
              <a:t>Safety in social VR </a:t>
            </a:r>
            <a:endParaRPr sz="1800" b="1"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3894" name="Google Shape;3894;p34"/>
          <p:cNvSpPr txBox="1"/>
          <p:nvPr/>
        </p:nvSpPr>
        <p:spPr>
          <a:xfrm>
            <a:off x="699500" y="3881677"/>
            <a:ext cx="1792200" cy="623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2000"/>
              </a:spcAft>
              <a:buClr>
                <a:srgbClr val="000000"/>
              </a:buClr>
              <a:buSzPts val="1800"/>
              <a:buFont typeface="Arial"/>
              <a:buNone/>
            </a:pPr>
            <a:r>
              <a:rPr lang="en" sz="1800" b="1" i="0" u="none" strike="noStrike" cap="none">
                <a:solidFill>
                  <a:schemeClr val="dk1"/>
                </a:solidFill>
                <a:latin typeface="Optimistic" panose="020B0503020203020204" pitchFamily="34" charset="0"/>
                <a:cs typeface="Optimistic" panose="020B0503020203020204" pitchFamily="34" charset="0"/>
                <a:sym typeface="Arial"/>
              </a:rPr>
              <a:t>Existing protections</a:t>
            </a:r>
            <a:endParaRPr sz="1800" b="1"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895" name="Google Shape;3895;p34"/>
          <p:cNvSpPr txBox="1"/>
          <p:nvPr/>
        </p:nvSpPr>
        <p:spPr>
          <a:xfrm>
            <a:off x="699500" y="6666043"/>
            <a:ext cx="2064600" cy="1226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 sz="1800" b="1" i="0" u="none" strike="noStrike" cap="none">
                <a:solidFill>
                  <a:srgbClr val="0064E0"/>
                </a:solidFill>
                <a:latin typeface="Optimistic" panose="020B0503020203020204" pitchFamily="34" charset="0"/>
                <a:cs typeface="Optimistic" panose="020B0503020203020204" pitchFamily="34" charset="0"/>
                <a:sym typeface="Arial"/>
              </a:rPr>
              <a:t>New!</a:t>
            </a:r>
            <a:endParaRPr sz="1800" b="1" i="0" u="none" strike="noStrike" cap="none">
              <a:solidFill>
                <a:srgbClr val="0064E0"/>
              </a:solidFill>
              <a:latin typeface="Optimistic" panose="020B0503020203020204" pitchFamily="34" charset="0"/>
              <a:cs typeface="Optimistic" panose="020B0503020203020204" pitchFamily="34" charset="0"/>
              <a:sym typeface="Arial"/>
            </a:endParaRPr>
          </a:p>
          <a:p>
            <a:pPr marL="0" marR="0" lvl="0" indent="0" algn="l" rtl="0">
              <a:lnSpc>
                <a:spcPct val="125000"/>
              </a:lnSpc>
              <a:spcBef>
                <a:spcPts val="2000"/>
              </a:spcBef>
              <a:spcAft>
                <a:spcPts val="2000"/>
              </a:spcAft>
              <a:buClr>
                <a:srgbClr val="000000"/>
              </a:buClr>
              <a:buSzPts val="1800"/>
              <a:buFont typeface="Arial"/>
              <a:buNone/>
            </a:pPr>
            <a:r>
              <a:rPr lang="en" sz="1800" b="1" i="0" u="none" strike="noStrike" cap="none">
                <a:solidFill>
                  <a:schemeClr val="dk1"/>
                </a:solidFill>
                <a:latin typeface="Optimistic" panose="020B0503020203020204" pitchFamily="34" charset="0"/>
                <a:cs typeface="Optimistic" panose="020B0503020203020204" pitchFamily="34" charset="0"/>
                <a:sym typeface="Arial"/>
              </a:rPr>
              <a:t>Parental supervision </a:t>
            </a:r>
            <a:endParaRPr sz="1800" b="1"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896" name="Google Shape;3896;p34"/>
          <p:cNvSpPr txBox="1"/>
          <p:nvPr/>
        </p:nvSpPr>
        <p:spPr>
          <a:xfrm>
            <a:off x="3803150" y="3816984"/>
            <a:ext cx="2064600" cy="122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en" sz="1600" b="0" i="0" u="none" strike="noStrike" cap="none">
                <a:solidFill>
                  <a:schemeClr val="accent4"/>
                </a:solidFill>
                <a:latin typeface="Optimistic" panose="020B0503020203020204" pitchFamily="34" charset="0"/>
                <a:cs typeface="Optimistic" panose="020B0503020203020204" pitchFamily="34" charset="0"/>
                <a:sym typeface="Arial"/>
              </a:rPr>
              <a:t>IARC ratings in </a:t>
            </a:r>
            <a:br>
              <a:rPr lang="en" sz="1600" b="0" i="0" u="none" strike="noStrike" cap="none">
                <a:solidFill>
                  <a:schemeClr val="accent4"/>
                </a:solidFill>
                <a:latin typeface="Optimistic" panose="020B0503020203020204" pitchFamily="34" charset="0"/>
                <a:cs typeface="Optimistic" panose="020B0503020203020204" pitchFamily="34" charset="0"/>
                <a:sym typeface="Arial"/>
              </a:rPr>
            </a:br>
            <a:r>
              <a:rPr lang="en" sz="1600" b="0" i="0" u="none" strike="noStrike" cap="none">
                <a:solidFill>
                  <a:schemeClr val="accent4"/>
                </a:solidFill>
                <a:latin typeface="Optimistic" panose="020B0503020203020204" pitchFamily="34" charset="0"/>
                <a:cs typeface="Optimistic" panose="020B0503020203020204" pitchFamily="34" charset="0"/>
                <a:sym typeface="Arial"/>
              </a:rPr>
              <a:t>Quest Store</a:t>
            </a:r>
            <a:endParaRPr sz="1600" b="0" i="0" u="none" strike="noStrike" cap="none">
              <a:solidFill>
                <a:schemeClr val="accent4"/>
              </a:solidFill>
              <a:latin typeface="Optimistic" panose="020B0503020203020204" pitchFamily="34" charset="0"/>
              <a:cs typeface="Optimistic" panose="020B0503020203020204" pitchFamily="34" charset="0"/>
              <a:sym typeface="Arial"/>
            </a:endParaRPr>
          </a:p>
          <a:p>
            <a:pPr marL="0" marR="0" lvl="0" indent="0" algn="l" rtl="0">
              <a:lnSpc>
                <a:spcPct val="115000"/>
              </a:lnSpc>
              <a:spcBef>
                <a:spcPts val="2000"/>
              </a:spcBef>
              <a:spcAft>
                <a:spcPts val="2000"/>
              </a:spcAft>
              <a:buClr>
                <a:srgbClr val="000000"/>
              </a:buClr>
              <a:buSzPts val="1600"/>
              <a:buFont typeface="Arial"/>
              <a:buNone/>
            </a:pPr>
            <a:r>
              <a:rPr lang="en" sz="1600" b="0" i="0" u="none" strike="noStrike" cap="none">
                <a:solidFill>
                  <a:schemeClr val="accent4"/>
                </a:solidFill>
                <a:latin typeface="Optimistic" panose="020B0503020203020204" pitchFamily="34" charset="0"/>
                <a:cs typeface="Optimistic" panose="020B0503020203020204" pitchFamily="34" charset="0"/>
                <a:sym typeface="Arial"/>
              </a:rPr>
              <a:t>Content guidelines for Quest Store</a:t>
            </a:r>
            <a:endParaRPr sz="16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3897" name="Google Shape;3897;p34"/>
          <p:cNvSpPr txBox="1"/>
          <p:nvPr/>
        </p:nvSpPr>
        <p:spPr>
          <a:xfrm>
            <a:off x="3872650" y="6333300"/>
            <a:ext cx="3198000" cy="21756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600"/>
              <a:buFont typeface="Arial"/>
              <a:buNone/>
            </a:pPr>
            <a:r>
              <a:rPr lang="en" sz="1600" b="0" i="0" u="none" strike="noStrike" cap="none">
                <a:solidFill>
                  <a:schemeClr val="dk1"/>
                </a:solidFill>
                <a:latin typeface="Optimistic" panose="020B0503020203020204" pitchFamily="34" charset="0"/>
                <a:cs typeface="Optimistic" panose="020B0503020203020204" pitchFamily="34" charset="0"/>
                <a:sym typeface="Arial"/>
              </a:rPr>
              <a:t>View list of apps</a:t>
            </a:r>
            <a:endParaRPr sz="16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25000"/>
              </a:lnSpc>
              <a:spcBef>
                <a:spcPts val="2000"/>
              </a:spcBef>
              <a:spcAft>
                <a:spcPts val="0"/>
              </a:spcAft>
              <a:buClr>
                <a:srgbClr val="000000"/>
              </a:buClr>
              <a:buSzPts val="1600"/>
              <a:buFont typeface="Arial"/>
              <a:buNone/>
            </a:pPr>
            <a:r>
              <a:rPr lang="en" sz="1600" b="0" i="0" u="none" strike="noStrike" cap="none">
                <a:solidFill>
                  <a:schemeClr val="dk1"/>
                </a:solidFill>
                <a:latin typeface="Optimistic" panose="020B0503020203020204" pitchFamily="34" charset="0"/>
                <a:cs typeface="Optimistic" panose="020B0503020203020204" pitchFamily="34" charset="0"/>
                <a:sym typeface="Arial"/>
              </a:rPr>
              <a:t>View, block, approve purchases, downloads and usage of apps</a:t>
            </a:r>
            <a:endParaRPr sz="16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25000"/>
              </a:lnSpc>
              <a:spcBef>
                <a:spcPts val="2000"/>
              </a:spcBef>
              <a:spcAft>
                <a:spcPts val="2000"/>
              </a:spcAft>
              <a:buClr>
                <a:srgbClr val="000000"/>
              </a:buClr>
              <a:buSzPts val="1600"/>
              <a:buFont typeface="Arial"/>
              <a:buNone/>
            </a:pPr>
            <a:r>
              <a:rPr lang="en" sz="1600" b="0" i="0" u="none" strike="noStrike" cap="none">
                <a:solidFill>
                  <a:schemeClr val="dk1"/>
                </a:solidFill>
                <a:latin typeface="Optimistic" panose="020B0503020203020204" pitchFamily="34" charset="0"/>
                <a:cs typeface="Optimistic" panose="020B0503020203020204" pitchFamily="34" charset="0"/>
                <a:sym typeface="Arial"/>
              </a:rPr>
              <a:t>Block ability for teen to connect to PC, Air Link, Developer Mode</a:t>
            </a:r>
            <a:endParaRPr sz="16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898" name="Google Shape;3898;p34"/>
          <p:cNvSpPr txBox="1"/>
          <p:nvPr/>
        </p:nvSpPr>
        <p:spPr>
          <a:xfrm>
            <a:off x="7707601" y="3816984"/>
            <a:ext cx="1626600" cy="623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2000"/>
              </a:spcAft>
              <a:buClr>
                <a:srgbClr val="000000"/>
              </a:buClr>
              <a:buSzPts val="1600"/>
              <a:buFont typeface="Arial"/>
              <a:buNone/>
            </a:pPr>
            <a:r>
              <a:rPr lang="en" sz="1600" b="0" i="0" u="none" strike="noStrike" cap="none">
                <a:solidFill>
                  <a:schemeClr val="accent4"/>
                </a:solidFill>
                <a:latin typeface="Optimistic" panose="020B0503020203020204" pitchFamily="34" charset="0"/>
                <a:cs typeface="Optimistic" panose="020B0503020203020204" pitchFamily="34" charset="0"/>
                <a:sym typeface="Arial"/>
              </a:rPr>
              <a:t>PIN-protected purchases</a:t>
            </a:r>
            <a:endParaRPr sz="16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3899" name="Google Shape;3899;p34"/>
          <p:cNvSpPr txBox="1"/>
          <p:nvPr/>
        </p:nvSpPr>
        <p:spPr>
          <a:xfrm>
            <a:off x="7750500" y="6333300"/>
            <a:ext cx="2136000" cy="623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2000"/>
              </a:spcAft>
              <a:buClr>
                <a:srgbClr val="1C2B33"/>
              </a:buClr>
              <a:buSzPts val="1200"/>
              <a:buFont typeface="Arial"/>
              <a:buNone/>
            </a:pPr>
            <a:r>
              <a:rPr lang="en" sz="1600" b="0" i="0" u="none" strike="noStrike" cap="none">
                <a:solidFill>
                  <a:schemeClr val="dk1"/>
                </a:solidFill>
                <a:latin typeface="Optimistic" panose="020B0503020203020204" pitchFamily="34" charset="0"/>
                <a:cs typeface="Optimistic" panose="020B0503020203020204" pitchFamily="34" charset="0"/>
                <a:sym typeface="Arial"/>
              </a:rPr>
              <a:t>Receive notifications of purchases</a:t>
            </a:r>
            <a:endParaRPr sz="16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900" name="Google Shape;3900;p34"/>
          <p:cNvSpPr txBox="1"/>
          <p:nvPr/>
        </p:nvSpPr>
        <p:spPr>
          <a:xfrm>
            <a:off x="10948550" y="3816984"/>
            <a:ext cx="2707200" cy="12264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en" sz="1600" b="0" i="0" u="none" strike="noStrike" cap="none">
                <a:solidFill>
                  <a:schemeClr val="accent4"/>
                </a:solidFill>
                <a:latin typeface="Optimistic" panose="020B0503020203020204" pitchFamily="34" charset="0"/>
                <a:cs typeface="Optimistic" panose="020B0503020203020204" pitchFamily="34" charset="0"/>
                <a:sym typeface="Arial"/>
              </a:rPr>
              <a:t>Quest Safety Centre</a:t>
            </a:r>
            <a:endParaRPr sz="1600" b="0" i="0" u="none" strike="noStrike" cap="none">
              <a:solidFill>
                <a:schemeClr val="accent4"/>
              </a:solidFill>
              <a:latin typeface="Optimistic" panose="020B0503020203020204" pitchFamily="34" charset="0"/>
              <a:cs typeface="Optimistic" panose="020B0503020203020204" pitchFamily="34" charset="0"/>
              <a:sym typeface="Arial"/>
            </a:endParaRPr>
          </a:p>
          <a:p>
            <a:pPr marL="0" marR="0" lvl="0" indent="0" algn="l" rtl="0">
              <a:lnSpc>
                <a:spcPct val="115000"/>
              </a:lnSpc>
              <a:spcBef>
                <a:spcPts val="2000"/>
              </a:spcBef>
              <a:spcAft>
                <a:spcPts val="2000"/>
              </a:spcAft>
              <a:buClr>
                <a:srgbClr val="000000"/>
              </a:buClr>
              <a:buSzPts val="1600"/>
              <a:buFont typeface="Arial"/>
              <a:buNone/>
            </a:pPr>
            <a:r>
              <a:rPr lang="en" sz="1600" b="0" i="0" u="none" strike="noStrike" cap="none">
                <a:solidFill>
                  <a:schemeClr val="accent4"/>
                </a:solidFill>
                <a:latin typeface="Optimistic" panose="020B0503020203020204" pitchFamily="34" charset="0"/>
                <a:cs typeface="Optimistic" panose="020B0503020203020204" pitchFamily="34" charset="0"/>
                <a:sym typeface="Arial"/>
              </a:rPr>
              <a:t>Guardian and Space Sense</a:t>
            </a:r>
            <a:endParaRPr sz="16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3901" name="Google Shape;3901;p34"/>
          <p:cNvSpPr txBox="1"/>
          <p:nvPr/>
        </p:nvSpPr>
        <p:spPr>
          <a:xfrm>
            <a:off x="10948350" y="6333300"/>
            <a:ext cx="2490600" cy="2772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2000"/>
              </a:spcAft>
              <a:buClr>
                <a:srgbClr val="000000"/>
              </a:buClr>
              <a:buSzPts val="1600"/>
              <a:buFont typeface="Arial"/>
              <a:buNone/>
            </a:pPr>
            <a:r>
              <a:rPr lang="en" sz="1600" b="0" i="0" u="none" strike="noStrike" cap="none">
                <a:solidFill>
                  <a:schemeClr val="dk1"/>
                </a:solidFill>
                <a:latin typeface="Optimistic" panose="020B0503020203020204" pitchFamily="34" charset="0"/>
                <a:cs typeface="Optimistic" panose="020B0503020203020204" pitchFamily="34" charset="0"/>
                <a:sym typeface="Arial"/>
              </a:rPr>
              <a:t>View time spent in VR</a:t>
            </a:r>
            <a:endParaRPr sz="16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902" name="Google Shape;3902;p34"/>
          <p:cNvSpPr txBox="1"/>
          <p:nvPr/>
        </p:nvSpPr>
        <p:spPr>
          <a:xfrm>
            <a:off x="14777025" y="3816984"/>
            <a:ext cx="2490600" cy="1693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en" sz="1600" b="0" i="0" u="none" strike="noStrike" cap="none">
                <a:solidFill>
                  <a:schemeClr val="accent4"/>
                </a:solidFill>
                <a:latin typeface="Optimistic" panose="020B0503020203020204" pitchFamily="34" charset="0"/>
                <a:cs typeface="Optimistic" panose="020B0503020203020204" pitchFamily="34" charset="0"/>
                <a:sym typeface="Arial"/>
              </a:rPr>
              <a:t>Reporting tools</a:t>
            </a:r>
            <a:endParaRPr sz="1600" b="0" i="0" u="none" strike="noStrike" cap="none">
              <a:solidFill>
                <a:schemeClr val="accent4"/>
              </a:solidFill>
              <a:latin typeface="Optimistic" panose="020B0503020203020204" pitchFamily="34" charset="0"/>
              <a:cs typeface="Optimistic" panose="020B0503020203020204" pitchFamily="34" charset="0"/>
              <a:sym typeface="Arial"/>
            </a:endParaRPr>
          </a:p>
          <a:p>
            <a:pPr marL="0" marR="0" lvl="0" indent="0" algn="l" rtl="0">
              <a:lnSpc>
                <a:spcPct val="115000"/>
              </a:lnSpc>
              <a:spcBef>
                <a:spcPts val="2000"/>
              </a:spcBef>
              <a:spcAft>
                <a:spcPts val="0"/>
              </a:spcAft>
              <a:buClr>
                <a:srgbClr val="000000"/>
              </a:buClr>
              <a:buSzPts val="1600"/>
              <a:buFont typeface="Arial"/>
              <a:buNone/>
            </a:pPr>
            <a:r>
              <a:rPr lang="en" sz="1600" b="0" i="0" u="none" strike="noStrike" cap="none">
                <a:solidFill>
                  <a:schemeClr val="accent4"/>
                </a:solidFill>
                <a:latin typeface="Optimistic" panose="020B0503020203020204" pitchFamily="34" charset="0"/>
                <a:cs typeface="Optimistic" panose="020B0503020203020204" pitchFamily="34" charset="0"/>
                <a:sym typeface="Arial"/>
              </a:rPr>
              <a:t>Default privacy settings </a:t>
            </a:r>
            <a:endParaRPr sz="1600" b="0" i="0" u="none" strike="noStrike" cap="none">
              <a:solidFill>
                <a:schemeClr val="accent4"/>
              </a:solidFill>
              <a:latin typeface="Optimistic" panose="020B0503020203020204" pitchFamily="34" charset="0"/>
              <a:cs typeface="Optimistic" panose="020B0503020203020204" pitchFamily="34" charset="0"/>
              <a:sym typeface="Arial"/>
            </a:endParaRPr>
          </a:p>
          <a:p>
            <a:pPr marL="0" marR="0" lvl="0" indent="0" algn="l" rtl="0">
              <a:lnSpc>
                <a:spcPct val="115000"/>
              </a:lnSpc>
              <a:spcBef>
                <a:spcPts val="2000"/>
              </a:spcBef>
              <a:spcAft>
                <a:spcPts val="2000"/>
              </a:spcAft>
              <a:buClr>
                <a:srgbClr val="000000"/>
              </a:buClr>
              <a:buSzPts val="1600"/>
              <a:buFont typeface="Arial"/>
              <a:buNone/>
            </a:pPr>
            <a:r>
              <a:rPr lang="en" sz="1600" b="0" i="0" u="none" strike="noStrike" cap="none">
                <a:solidFill>
                  <a:schemeClr val="accent4"/>
                </a:solidFill>
                <a:latin typeface="Optimistic" panose="020B0503020203020204" pitchFamily="34" charset="0"/>
                <a:cs typeface="Optimistic" panose="020B0503020203020204" pitchFamily="34" charset="0"/>
                <a:sym typeface="Arial"/>
              </a:rPr>
              <a:t>Quest Chats and VR MSGR protections</a:t>
            </a:r>
            <a:endParaRPr sz="1600" b="0" i="0" u="none" strike="noStrike" cap="none">
              <a:solidFill>
                <a:schemeClr val="accent4"/>
              </a:solidFill>
              <a:latin typeface="Optimistic" panose="020B0503020203020204" pitchFamily="34" charset="0"/>
              <a:cs typeface="Optimistic" panose="020B0503020203020204" pitchFamily="34" charset="0"/>
              <a:sym typeface="Arial"/>
            </a:endParaRPr>
          </a:p>
        </p:txBody>
      </p:sp>
      <p:sp>
        <p:nvSpPr>
          <p:cNvPr id="3903" name="Google Shape;3903;p34"/>
          <p:cNvSpPr txBox="1"/>
          <p:nvPr/>
        </p:nvSpPr>
        <p:spPr>
          <a:xfrm>
            <a:off x="14778250" y="6333300"/>
            <a:ext cx="2064600" cy="21756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000000"/>
              </a:buClr>
              <a:buSzPts val="1600"/>
              <a:buFont typeface="Arial"/>
              <a:buNone/>
            </a:pPr>
            <a:r>
              <a:rPr lang="en" sz="1600" b="0" i="0" u="none" strike="noStrike" cap="none">
                <a:solidFill>
                  <a:schemeClr val="dk1"/>
                </a:solidFill>
                <a:latin typeface="Optimistic" panose="020B0503020203020204" pitchFamily="34" charset="0"/>
                <a:cs typeface="Optimistic" panose="020B0503020203020204" pitchFamily="34" charset="0"/>
                <a:sym typeface="Arial"/>
              </a:rPr>
              <a:t>View friends list</a:t>
            </a:r>
            <a:endParaRPr sz="16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25000"/>
              </a:lnSpc>
              <a:spcBef>
                <a:spcPts val="2000"/>
              </a:spcBef>
              <a:spcAft>
                <a:spcPts val="0"/>
              </a:spcAft>
              <a:buClr>
                <a:srgbClr val="000000"/>
              </a:buClr>
              <a:buSzPts val="1600"/>
              <a:buFont typeface="Arial"/>
              <a:buNone/>
            </a:pPr>
            <a:r>
              <a:rPr lang="en" sz="1600" b="0" i="0" u="none" strike="noStrike" cap="none">
                <a:solidFill>
                  <a:schemeClr val="dk1"/>
                </a:solidFill>
                <a:latin typeface="Optimistic" panose="020B0503020203020204" pitchFamily="34" charset="0"/>
                <a:cs typeface="Optimistic" panose="020B0503020203020204" pitchFamily="34" charset="0"/>
                <a:sym typeface="Arial"/>
              </a:rPr>
              <a:t>Enable and disable social features </a:t>
            </a:r>
            <a:endParaRPr sz="16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25000"/>
              </a:lnSpc>
              <a:spcBef>
                <a:spcPts val="2000"/>
              </a:spcBef>
              <a:spcAft>
                <a:spcPts val="2000"/>
              </a:spcAft>
              <a:buClr>
                <a:srgbClr val="000000"/>
              </a:buClr>
              <a:buSzPts val="1600"/>
              <a:buFont typeface="Arial"/>
              <a:buNone/>
            </a:pPr>
            <a:r>
              <a:rPr lang="en" sz="1600" b="0" i="0" u="none" strike="noStrike" cap="none">
                <a:solidFill>
                  <a:schemeClr val="dk1"/>
                </a:solidFill>
                <a:latin typeface="Optimistic" panose="020B0503020203020204" pitchFamily="34" charset="0"/>
                <a:cs typeface="Optimistic" panose="020B0503020203020204" pitchFamily="34" charset="0"/>
                <a:sym typeface="Arial"/>
              </a:rPr>
              <a:t>Meta account defaults for teens</a:t>
            </a:r>
            <a:endParaRPr sz="16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904" name="Google Shape;3904;p34"/>
          <p:cNvSpPr/>
          <p:nvPr/>
        </p:nvSpPr>
        <p:spPr>
          <a:xfrm>
            <a:off x="3318713" y="2892963"/>
            <a:ext cx="553923" cy="314372"/>
          </a:xfrm>
          <a:custGeom>
            <a:avLst/>
            <a:gdLst/>
            <a:ahLst/>
            <a:cxnLst/>
            <a:rect l="l" t="t" r="r" b="b"/>
            <a:pathLst>
              <a:path w="633055" h="359282" extrusionOk="0">
                <a:moveTo>
                  <a:pt x="519291" y="162458"/>
                </a:moveTo>
                <a:cubicBezTo>
                  <a:pt x="519291" y="162458"/>
                  <a:pt x="523935" y="159334"/>
                  <a:pt x="526256" y="156991"/>
                </a:cubicBezTo>
                <a:cubicBezTo>
                  <a:pt x="544830" y="140589"/>
                  <a:pt x="554891" y="117158"/>
                  <a:pt x="554891" y="89040"/>
                </a:cubicBezTo>
                <a:cubicBezTo>
                  <a:pt x="554891" y="37490"/>
                  <a:pt x="519291" y="781"/>
                  <a:pt x="468213" y="781"/>
                </a:cubicBezTo>
                <a:lnTo>
                  <a:pt x="465118" y="781"/>
                </a:lnTo>
                <a:cubicBezTo>
                  <a:pt x="414040" y="781"/>
                  <a:pt x="378440" y="36709"/>
                  <a:pt x="378440" y="89040"/>
                </a:cubicBezTo>
                <a:cubicBezTo>
                  <a:pt x="378440" y="117158"/>
                  <a:pt x="388501" y="141370"/>
                  <a:pt x="407075" y="156991"/>
                </a:cubicBezTo>
                <a:cubicBezTo>
                  <a:pt x="409396" y="158553"/>
                  <a:pt x="411718" y="160115"/>
                  <a:pt x="413266" y="161677"/>
                </a:cubicBezTo>
                <a:cubicBezTo>
                  <a:pt x="403205" y="164802"/>
                  <a:pt x="393144" y="169488"/>
                  <a:pt x="383858" y="174174"/>
                </a:cubicBezTo>
                <a:cubicBezTo>
                  <a:pt x="379988" y="140589"/>
                  <a:pt x="354449" y="117158"/>
                  <a:pt x="319623" y="117158"/>
                </a:cubicBezTo>
                <a:lnTo>
                  <a:pt x="317302" y="117158"/>
                </a:lnTo>
                <a:cubicBezTo>
                  <a:pt x="282476" y="117158"/>
                  <a:pt x="256937" y="139808"/>
                  <a:pt x="253067" y="174174"/>
                </a:cubicBezTo>
                <a:cubicBezTo>
                  <a:pt x="243780" y="168707"/>
                  <a:pt x="233720" y="164802"/>
                  <a:pt x="223659" y="161677"/>
                </a:cubicBezTo>
                <a:cubicBezTo>
                  <a:pt x="225981" y="160115"/>
                  <a:pt x="228302" y="158553"/>
                  <a:pt x="230624" y="156210"/>
                </a:cubicBezTo>
                <a:cubicBezTo>
                  <a:pt x="249198" y="139808"/>
                  <a:pt x="259259" y="116376"/>
                  <a:pt x="259259" y="88259"/>
                </a:cubicBezTo>
                <a:cubicBezTo>
                  <a:pt x="259259" y="36709"/>
                  <a:pt x="223659" y="0"/>
                  <a:pt x="172581" y="0"/>
                </a:cubicBezTo>
                <a:lnTo>
                  <a:pt x="169485" y="0"/>
                </a:lnTo>
                <a:cubicBezTo>
                  <a:pt x="118408" y="0"/>
                  <a:pt x="82808" y="35928"/>
                  <a:pt x="82808" y="88259"/>
                </a:cubicBezTo>
                <a:cubicBezTo>
                  <a:pt x="82808" y="116376"/>
                  <a:pt x="92869" y="140589"/>
                  <a:pt x="111443" y="156210"/>
                </a:cubicBezTo>
                <a:cubicBezTo>
                  <a:pt x="113764" y="157772"/>
                  <a:pt x="115312" y="159334"/>
                  <a:pt x="117634" y="160896"/>
                </a:cubicBezTo>
                <a:cubicBezTo>
                  <a:pt x="49530" y="183547"/>
                  <a:pt x="0" y="247593"/>
                  <a:pt x="0" y="324136"/>
                </a:cubicBezTo>
                <a:lnTo>
                  <a:pt x="0" y="355378"/>
                </a:lnTo>
                <a:cubicBezTo>
                  <a:pt x="0" y="355378"/>
                  <a:pt x="1548" y="359283"/>
                  <a:pt x="3870" y="359283"/>
                </a:cubicBezTo>
                <a:lnTo>
                  <a:pt x="19348" y="359283"/>
                </a:lnTo>
                <a:cubicBezTo>
                  <a:pt x="19348" y="359283"/>
                  <a:pt x="23217" y="357721"/>
                  <a:pt x="23217" y="355378"/>
                </a:cubicBezTo>
                <a:lnTo>
                  <a:pt x="23217" y="324136"/>
                </a:lnTo>
                <a:cubicBezTo>
                  <a:pt x="23217" y="242907"/>
                  <a:pt x="88999" y="176517"/>
                  <a:pt x="170259" y="176517"/>
                </a:cubicBezTo>
                <a:cubicBezTo>
                  <a:pt x="201216" y="176517"/>
                  <a:pt x="230624" y="186671"/>
                  <a:pt x="253841" y="203073"/>
                </a:cubicBezTo>
                <a:cubicBezTo>
                  <a:pt x="256937" y="215570"/>
                  <a:pt x="263902" y="225723"/>
                  <a:pt x="272415" y="233534"/>
                </a:cubicBezTo>
                <a:cubicBezTo>
                  <a:pt x="225981" y="251498"/>
                  <a:pt x="192703" y="296799"/>
                  <a:pt x="192703" y="349910"/>
                </a:cubicBezTo>
                <a:lnTo>
                  <a:pt x="192703" y="355378"/>
                </a:lnTo>
                <a:cubicBezTo>
                  <a:pt x="192703" y="355378"/>
                  <a:pt x="194250" y="359283"/>
                  <a:pt x="196572" y="359283"/>
                </a:cubicBezTo>
                <a:lnTo>
                  <a:pt x="212050" y="359283"/>
                </a:lnTo>
                <a:cubicBezTo>
                  <a:pt x="212050" y="359283"/>
                  <a:pt x="215920" y="357721"/>
                  <a:pt x="215920" y="355378"/>
                </a:cubicBezTo>
                <a:lnTo>
                  <a:pt x="215920" y="349910"/>
                </a:lnTo>
                <a:cubicBezTo>
                  <a:pt x="215920" y="294456"/>
                  <a:pt x="260806" y="248374"/>
                  <a:pt x="316528" y="248374"/>
                </a:cubicBezTo>
                <a:cubicBezTo>
                  <a:pt x="372249" y="248374"/>
                  <a:pt x="417135" y="293675"/>
                  <a:pt x="417135" y="349910"/>
                </a:cubicBezTo>
                <a:lnTo>
                  <a:pt x="417135" y="355378"/>
                </a:lnTo>
                <a:cubicBezTo>
                  <a:pt x="417135" y="355378"/>
                  <a:pt x="418683" y="359283"/>
                  <a:pt x="421005" y="359283"/>
                </a:cubicBezTo>
                <a:lnTo>
                  <a:pt x="436483" y="359283"/>
                </a:lnTo>
                <a:cubicBezTo>
                  <a:pt x="436483" y="359283"/>
                  <a:pt x="440353" y="357721"/>
                  <a:pt x="440353" y="355378"/>
                </a:cubicBezTo>
                <a:lnTo>
                  <a:pt x="440353" y="349910"/>
                </a:lnTo>
                <a:cubicBezTo>
                  <a:pt x="440353" y="296799"/>
                  <a:pt x="407075" y="251498"/>
                  <a:pt x="360640" y="233534"/>
                </a:cubicBezTo>
                <a:lnTo>
                  <a:pt x="360640" y="233534"/>
                </a:lnTo>
                <a:cubicBezTo>
                  <a:pt x="369927" y="225723"/>
                  <a:pt x="376118" y="214789"/>
                  <a:pt x="379214" y="203073"/>
                </a:cubicBezTo>
                <a:cubicBezTo>
                  <a:pt x="403205" y="186671"/>
                  <a:pt x="431840" y="176517"/>
                  <a:pt x="462796" y="176517"/>
                </a:cubicBezTo>
                <a:cubicBezTo>
                  <a:pt x="544056" y="176517"/>
                  <a:pt x="609838" y="242907"/>
                  <a:pt x="609838" y="324136"/>
                </a:cubicBezTo>
                <a:lnTo>
                  <a:pt x="609838" y="355378"/>
                </a:lnTo>
                <a:cubicBezTo>
                  <a:pt x="609838" y="355378"/>
                  <a:pt x="611386" y="359283"/>
                  <a:pt x="613708" y="359283"/>
                </a:cubicBezTo>
                <a:lnTo>
                  <a:pt x="629186" y="359283"/>
                </a:lnTo>
                <a:cubicBezTo>
                  <a:pt x="629186" y="359283"/>
                  <a:pt x="633055" y="357721"/>
                  <a:pt x="633055" y="355378"/>
                </a:cubicBezTo>
                <a:lnTo>
                  <a:pt x="633055" y="324136"/>
                </a:lnTo>
                <a:cubicBezTo>
                  <a:pt x="633055" y="248374"/>
                  <a:pt x="583525" y="183547"/>
                  <a:pt x="515422" y="160896"/>
                </a:cubicBezTo>
                <a:close/>
                <a:moveTo>
                  <a:pt x="465118" y="153867"/>
                </a:moveTo>
                <a:cubicBezTo>
                  <a:pt x="448092" y="153867"/>
                  <a:pt x="433388" y="149181"/>
                  <a:pt x="422553" y="139808"/>
                </a:cubicBezTo>
                <a:cubicBezTo>
                  <a:pt x="409396" y="128092"/>
                  <a:pt x="401657" y="110128"/>
                  <a:pt x="401657" y="89821"/>
                </a:cubicBezTo>
                <a:cubicBezTo>
                  <a:pt x="401657" y="50768"/>
                  <a:pt x="426422" y="24994"/>
                  <a:pt x="465118" y="24994"/>
                </a:cubicBezTo>
                <a:lnTo>
                  <a:pt x="468213" y="24994"/>
                </a:lnTo>
                <a:cubicBezTo>
                  <a:pt x="506909" y="24994"/>
                  <a:pt x="531674" y="49987"/>
                  <a:pt x="531674" y="89821"/>
                </a:cubicBezTo>
                <a:cubicBezTo>
                  <a:pt x="531674" y="110128"/>
                  <a:pt x="524708" y="128092"/>
                  <a:pt x="511552" y="139808"/>
                </a:cubicBezTo>
                <a:cubicBezTo>
                  <a:pt x="500717" y="149181"/>
                  <a:pt x="486013" y="154648"/>
                  <a:pt x="468987" y="154648"/>
                </a:cubicBezTo>
                <a:lnTo>
                  <a:pt x="465892" y="154648"/>
                </a:lnTo>
                <a:close/>
                <a:moveTo>
                  <a:pt x="318849" y="142151"/>
                </a:moveTo>
                <a:lnTo>
                  <a:pt x="321171" y="142151"/>
                </a:lnTo>
                <a:cubicBezTo>
                  <a:pt x="345936" y="142151"/>
                  <a:pt x="362188" y="158553"/>
                  <a:pt x="362188" y="184328"/>
                </a:cubicBezTo>
                <a:cubicBezTo>
                  <a:pt x="362188" y="197606"/>
                  <a:pt x="357545" y="209321"/>
                  <a:pt x="349032" y="217132"/>
                </a:cubicBezTo>
                <a:cubicBezTo>
                  <a:pt x="342067" y="223380"/>
                  <a:pt x="332006" y="226505"/>
                  <a:pt x="321171" y="226505"/>
                </a:cubicBezTo>
                <a:lnTo>
                  <a:pt x="318849" y="226505"/>
                </a:lnTo>
                <a:cubicBezTo>
                  <a:pt x="308015" y="226505"/>
                  <a:pt x="297954" y="223380"/>
                  <a:pt x="290989" y="217132"/>
                </a:cubicBezTo>
                <a:cubicBezTo>
                  <a:pt x="282476" y="209321"/>
                  <a:pt x="277832" y="197606"/>
                  <a:pt x="277832" y="184328"/>
                </a:cubicBezTo>
                <a:cubicBezTo>
                  <a:pt x="277832" y="158553"/>
                  <a:pt x="294084" y="142151"/>
                  <a:pt x="319623" y="142151"/>
                </a:cubicBezTo>
                <a:close/>
                <a:moveTo>
                  <a:pt x="171033" y="153867"/>
                </a:moveTo>
                <a:cubicBezTo>
                  <a:pt x="154007" y="153867"/>
                  <a:pt x="139303" y="149181"/>
                  <a:pt x="128468" y="139808"/>
                </a:cubicBezTo>
                <a:cubicBezTo>
                  <a:pt x="115312" y="128092"/>
                  <a:pt x="107573" y="110128"/>
                  <a:pt x="107573" y="89821"/>
                </a:cubicBezTo>
                <a:cubicBezTo>
                  <a:pt x="107573" y="50768"/>
                  <a:pt x="132338" y="24994"/>
                  <a:pt x="171033" y="24994"/>
                </a:cubicBezTo>
                <a:lnTo>
                  <a:pt x="174129" y="24994"/>
                </a:lnTo>
                <a:cubicBezTo>
                  <a:pt x="212824" y="24994"/>
                  <a:pt x="237589" y="49987"/>
                  <a:pt x="237589" y="89821"/>
                </a:cubicBezTo>
                <a:cubicBezTo>
                  <a:pt x="237589" y="110128"/>
                  <a:pt x="230624" y="128092"/>
                  <a:pt x="217468" y="139808"/>
                </a:cubicBezTo>
                <a:cubicBezTo>
                  <a:pt x="206633" y="149181"/>
                  <a:pt x="191929" y="154648"/>
                  <a:pt x="174903" y="154648"/>
                </a:cubicBezTo>
                <a:lnTo>
                  <a:pt x="171807" y="154648"/>
                </a:ln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Optimistic" panose="020B0503020203020204" pitchFamily="34" charset="0"/>
              <a:ea typeface="Calibri"/>
              <a:cs typeface="Optimistic" panose="020B0503020203020204" pitchFamily="34" charset="0"/>
              <a:sym typeface="Calibri"/>
            </a:endParaRPr>
          </a:p>
        </p:txBody>
      </p:sp>
      <p:grpSp>
        <p:nvGrpSpPr>
          <p:cNvPr id="3905" name="Google Shape;3905;p34"/>
          <p:cNvGrpSpPr/>
          <p:nvPr/>
        </p:nvGrpSpPr>
        <p:grpSpPr>
          <a:xfrm>
            <a:off x="7356284" y="2835971"/>
            <a:ext cx="553951" cy="475865"/>
            <a:chOff x="5421922" y="2548949"/>
            <a:chExt cx="612101" cy="525818"/>
          </a:xfrm>
        </p:grpSpPr>
        <p:grpSp>
          <p:nvGrpSpPr>
            <p:cNvPr id="3906" name="Google Shape;3906;p34"/>
            <p:cNvGrpSpPr/>
            <p:nvPr/>
          </p:nvGrpSpPr>
          <p:grpSpPr>
            <a:xfrm>
              <a:off x="5608668" y="2747945"/>
              <a:ext cx="425355" cy="249456"/>
              <a:chOff x="5608668" y="2747945"/>
              <a:chExt cx="425355" cy="249456"/>
            </a:xfrm>
          </p:grpSpPr>
          <p:sp>
            <p:nvSpPr>
              <p:cNvPr id="3907" name="Google Shape;3907;p34"/>
              <p:cNvSpPr/>
              <p:nvPr/>
            </p:nvSpPr>
            <p:spPr>
              <a:xfrm>
                <a:off x="5608668" y="2747945"/>
                <a:ext cx="425355" cy="249456"/>
              </a:xfrm>
              <a:custGeom>
                <a:avLst/>
                <a:gdLst/>
                <a:ahLst/>
                <a:cxnLst/>
                <a:rect l="l" t="t" r="r" b="b"/>
                <a:pathLst>
                  <a:path w="425355" h="249456" extrusionOk="0">
                    <a:moveTo>
                      <a:pt x="420878" y="24164"/>
                    </a:moveTo>
                    <a:cubicBezTo>
                      <a:pt x="419385" y="10661"/>
                      <a:pt x="407446" y="0"/>
                      <a:pt x="393267" y="0"/>
                    </a:cubicBezTo>
                    <a:lnTo>
                      <a:pt x="32088" y="0"/>
                    </a:lnTo>
                    <a:cubicBezTo>
                      <a:pt x="17910" y="0"/>
                      <a:pt x="5970" y="10661"/>
                      <a:pt x="4477" y="24164"/>
                    </a:cubicBezTo>
                    <a:cubicBezTo>
                      <a:pt x="-1492" y="90970"/>
                      <a:pt x="-1492" y="158487"/>
                      <a:pt x="4477" y="225293"/>
                    </a:cubicBezTo>
                    <a:cubicBezTo>
                      <a:pt x="5970" y="238796"/>
                      <a:pt x="17910" y="249457"/>
                      <a:pt x="32088" y="249457"/>
                    </a:cubicBezTo>
                    <a:lnTo>
                      <a:pt x="393267" y="249457"/>
                    </a:lnTo>
                    <a:cubicBezTo>
                      <a:pt x="407446" y="249457"/>
                      <a:pt x="419385" y="238796"/>
                      <a:pt x="420878" y="225293"/>
                    </a:cubicBezTo>
                    <a:cubicBezTo>
                      <a:pt x="426848" y="158487"/>
                      <a:pt x="426848" y="90970"/>
                      <a:pt x="420878" y="24164"/>
                    </a:cubicBezTo>
                    <a:close/>
                    <a:moveTo>
                      <a:pt x="31342" y="21321"/>
                    </a:moveTo>
                    <a:lnTo>
                      <a:pt x="393267" y="21321"/>
                    </a:lnTo>
                    <a:cubicBezTo>
                      <a:pt x="393267" y="21321"/>
                      <a:pt x="398491" y="23453"/>
                      <a:pt x="398491" y="25585"/>
                    </a:cubicBezTo>
                    <a:cubicBezTo>
                      <a:pt x="399237" y="36246"/>
                      <a:pt x="399983" y="46196"/>
                      <a:pt x="400730" y="56856"/>
                    </a:cubicBezTo>
                    <a:lnTo>
                      <a:pt x="24626" y="56856"/>
                    </a:lnTo>
                    <a:cubicBezTo>
                      <a:pt x="24626" y="46196"/>
                      <a:pt x="26118" y="36246"/>
                      <a:pt x="26865" y="25585"/>
                    </a:cubicBezTo>
                    <a:cubicBezTo>
                      <a:pt x="26865" y="23453"/>
                      <a:pt x="29850" y="21321"/>
                      <a:pt x="32088" y="21321"/>
                    </a:cubicBezTo>
                    <a:close/>
                    <a:moveTo>
                      <a:pt x="398491" y="223161"/>
                    </a:moveTo>
                    <a:cubicBezTo>
                      <a:pt x="398491" y="223161"/>
                      <a:pt x="395506" y="227425"/>
                      <a:pt x="393267" y="227425"/>
                    </a:cubicBezTo>
                    <a:lnTo>
                      <a:pt x="32088" y="227425"/>
                    </a:lnTo>
                    <a:cubicBezTo>
                      <a:pt x="32088" y="227425"/>
                      <a:pt x="26865" y="225293"/>
                      <a:pt x="26865" y="223161"/>
                    </a:cubicBezTo>
                    <a:cubicBezTo>
                      <a:pt x="22387" y="174833"/>
                      <a:pt x="21641" y="126505"/>
                      <a:pt x="23880" y="78177"/>
                    </a:cubicBezTo>
                    <a:lnTo>
                      <a:pt x="402222" y="78177"/>
                    </a:lnTo>
                    <a:cubicBezTo>
                      <a:pt x="404461" y="126505"/>
                      <a:pt x="402968" y="174833"/>
                      <a:pt x="399237" y="223161"/>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Optimistic" panose="020B0503020203020204" pitchFamily="34" charset="0"/>
                  <a:ea typeface="Calibri"/>
                  <a:cs typeface="Optimistic" panose="020B0503020203020204" pitchFamily="34" charset="0"/>
                  <a:sym typeface="Calibri"/>
                </a:endParaRPr>
              </a:p>
            </p:txBody>
          </p:sp>
          <p:sp>
            <p:nvSpPr>
              <p:cNvPr id="3908" name="Google Shape;3908;p34"/>
              <p:cNvSpPr/>
              <p:nvPr/>
            </p:nvSpPr>
            <p:spPr>
              <a:xfrm>
                <a:off x="5675829" y="2897193"/>
                <a:ext cx="67161" cy="21321"/>
              </a:xfrm>
              <a:custGeom>
                <a:avLst/>
                <a:gdLst/>
                <a:ahLst/>
                <a:cxnLst/>
                <a:rect l="l" t="t" r="r" b="b"/>
                <a:pathLst>
                  <a:path w="67161" h="21321" extrusionOk="0">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1" y="0"/>
                      <a:pt x="3731" y="0"/>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Optimistic" panose="020B0503020203020204" pitchFamily="34" charset="0"/>
                  <a:ea typeface="Calibri"/>
                  <a:cs typeface="Optimistic" panose="020B0503020203020204" pitchFamily="34" charset="0"/>
                  <a:sym typeface="Calibri"/>
                </a:endParaRPr>
              </a:p>
            </p:txBody>
          </p:sp>
          <p:sp>
            <p:nvSpPr>
              <p:cNvPr id="3909" name="Google Shape;3909;p34"/>
              <p:cNvSpPr/>
              <p:nvPr/>
            </p:nvSpPr>
            <p:spPr>
              <a:xfrm>
                <a:off x="5787765" y="2897193"/>
                <a:ext cx="67161" cy="21321"/>
              </a:xfrm>
              <a:custGeom>
                <a:avLst/>
                <a:gdLst/>
                <a:ahLst/>
                <a:cxnLst/>
                <a:rect l="l" t="t" r="r" b="b"/>
                <a:pathLst>
                  <a:path w="67161" h="21321" extrusionOk="0">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Optimistic" panose="020B0503020203020204" pitchFamily="34" charset="0"/>
                  <a:ea typeface="Calibri"/>
                  <a:cs typeface="Optimistic" panose="020B0503020203020204" pitchFamily="34" charset="0"/>
                  <a:sym typeface="Calibri"/>
                </a:endParaRPr>
              </a:p>
            </p:txBody>
          </p:sp>
          <p:sp>
            <p:nvSpPr>
              <p:cNvPr id="3910" name="Google Shape;3910;p34"/>
              <p:cNvSpPr/>
              <p:nvPr/>
            </p:nvSpPr>
            <p:spPr>
              <a:xfrm>
                <a:off x="5899701" y="2897193"/>
                <a:ext cx="67161" cy="21321"/>
              </a:xfrm>
              <a:custGeom>
                <a:avLst/>
                <a:gdLst/>
                <a:ahLst/>
                <a:cxnLst/>
                <a:rect l="l" t="t" r="r" b="b"/>
                <a:pathLst>
                  <a:path w="67161" h="21321" extrusionOk="0">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Optimistic" panose="020B0503020203020204" pitchFamily="34" charset="0"/>
                  <a:ea typeface="Calibri"/>
                  <a:cs typeface="Optimistic" panose="020B0503020203020204" pitchFamily="34" charset="0"/>
                  <a:sym typeface="Calibri"/>
                </a:endParaRPr>
              </a:p>
            </p:txBody>
          </p:sp>
        </p:grpSp>
        <p:sp>
          <p:nvSpPr>
            <p:cNvPr id="3911" name="Google Shape;3911;p34"/>
            <p:cNvSpPr/>
            <p:nvPr/>
          </p:nvSpPr>
          <p:spPr>
            <a:xfrm>
              <a:off x="5525960" y="2897346"/>
              <a:ext cx="186274" cy="177421"/>
            </a:xfrm>
            <a:custGeom>
              <a:avLst/>
              <a:gdLst/>
              <a:ahLst/>
              <a:cxnLst/>
              <a:rect l="l" t="t" r="r" b="b"/>
              <a:pathLst>
                <a:path w="186274" h="177421" extrusionOk="0">
                  <a:moveTo>
                    <a:pt x="160316" y="130616"/>
                  </a:moveTo>
                  <a:cubicBezTo>
                    <a:pt x="143899" y="149095"/>
                    <a:pt x="117781" y="159755"/>
                    <a:pt x="89424" y="155491"/>
                  </a:cubicBezTo>
                  <a:cubicBezTo>
                    <a:pt x="55843" y="150516"/>
                    <a:pt x="28979" y="124931"/>
                    <a:pt x="23755" y="92949"/>
                  </a:cubicBezTo>
                  <a:cubicBezTo>
                    <a:pt x="19278" y="65942"/>
                    <a:pt x="30471" y="41068"/>
                    <a:pt x="49873" y="25432"/>
                  </a:cubicBezTo>
                  <a:cubicBezTo>
                    <a:pt x="51366" y="24011"/>
                    <a:pt x="52858" y="21879"/>
                    <a:pt x="52858" y="19747"/>
                  </a:cubicBezTo>
                  <a:cubicBezTo>
                    <a:pt x="52858" y="15482"/>
                    <a:pt x="52858" y="9086"/>
                    <a:pt x="52858" y="3400"/>
                  </a:cubicBezTo>
                  <a:cubicBezTo>
                    <a:pt x="52858" y="558"/>
                    <a:pt x="49873" y="-864"/>
                    <a:pt x="46888" y="558"/>
                  </a:cubicBezTo>
                  <a:cubicBezTo>
                    <a:pt x="16293" y="19747"/>
                    <a:pt x="-3856" y="53860"/>
                    <a:pt x="622" y="92238"/>
                  </a:cubicBezTo>
                  <a:cubicBezTo>
                    <a:pt x="5845" y="136302"/>
                    <a:pt x="43157" y="171837"/>
                    <a:pt x="89424" y="176812"/>
                  </a:cubicBezTo>
                  <a:cubicBezTo>
                    <a:pt x="129721" y="181076"/>
                    <a:pt x="166286" y="162598"/>
                    <a:pt x="185689" y="132748"/>
                  </a:cubicBezTo>
                  <a:cubicBezTo>
                    <a:pt x="187181" y="130616"/>
                    <a:pt x="185689" y="127063"/>
                    <a:pt x="182704" y="127063"/>
                  </a:cubicBezTo>
                  <a:cubicBezTo>
                    <a:pt x="177480" y="127063"/>
                    <a:pt x="170018" y="127063"/>
                    <a:pt x="165540" y="127063"/>
                  </a:cubicBezTo>
                  <a:cubicBezTo>
                    <a:pt x="163301" y="127063"/>
                    <a:pt x="161063" y="127773"/>
                    <a:pt x="159570" y="129906"/>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Optimistic" panose="020B0503020203020204" pitchFamily="34" charset="0"/>
                <a:ea typeface="Calibri"/>
                <a:cs typeface="Optimistic" panose="020B0503020203020204" pitchFamily="34" charset="0"/>
                <a:sym typeface="Calibri"/>
              </a:endParaRPr>
            </a:p>
          </p:txBody>
        </p:sp>
        <p:grpSp>
          <p:nvGrpSpPr>
            <p:cNvPr id="3912" name="Google Shape;3912;p34"/>
            <p:cNvGrpSpPr/>
            <p:nvPr/>
          </p:nvGrpSpPr>
          <p:grpSpPr>
            <a:xfrm>
              <a:off x="5421922" y="2548949"/>
              <a:ext cx="530015" cy="305602"/>
              <a:chOff x="5421922" y="2548949"/>
              <a:chExt cx="530015" cy="305602"/>
            </a:xfrm>
          </p:grpSpPr>
          <p:sp>
            <p:nvSpPr>
              <p:cNvPr id="3913" name="Google Shape;3913;p34"/>
              <p:cNvSpPr/>
              <p:nvPr/>
            </p:nvSpPr>
            <p:spPr>
              <a:xfrm>
                <a:off x="5421922" y="2548949"/>
                <a:ext cx="530015" cy="305602"/>
              </a:xfrm>
              <a:custGeom>
                <a:avLst/>
                <a:gdLst/>
                <a:ahLst/>
                <a:cxnLst/>
                <a:rect l="l" t="t" r="r" b="b"/>
                <a:pathLst>
                  <a:path w="530015" h="305602" extrusionOk="0">
                    <a:moveTo>
                      <a:pt x="524045" y="24164"/>
                    </a:moveTo>
                    <a:cubicBezTo>
                      <a:pt x="522553" y="10661"/>
                      <a:pt x="510613" y="0"/>
                      <a:pt x="496435" y="0"/>
                    </a:cubicBezTo>
                    <a:lnTo>
                      <a:pt x="33021" y="0"/>
                    </a:lnTo>
                    <a:cubicBezTo>
                      <a:pt x="18842" y="0"/>
                      <a:pt x="6903" y="10661"/>
                      <a:pt x="6156" y="24164"/>
                    </a:cubicBezTo>
                    <a:cubicBezTo>
                      <a:pt x="-2052" y="109448"/>
                      <a:pt x="-2052" y="196154"/>
                      <a:pt x="6156" y="281438"/>
                    </a:cubicBezTo>
                    <a:cubicBezTo>
                      <a:pt x="7649" y="294942"/>
                      <a:pt x="19589" y="305602"/>
                      <a:pt x="33767" y="305602"/>
                    </a:cubicBezTo>
                    <a:lnTo>
                      <a:pt x="153911" y="305602"/>
                    </a:lnTo>
                    <a:cubicBezTo>
                      <a:pt x="153911" y="305602"/>
                      <a:pt x="157643" y="304181"/>
                      <a:pt x="157643" y="302049"/>
                    </a:cubicBezTo>
                    <a:lnTo>
                      <a:pt x="157643" y="287835"/>
                    </a:lnTo>
                    <a:cubicBezTo>
                      <a:pt x="157643" y="287835"/>
                      <a:pt x="156150" y="284281"/>
                      <a:pt x="153911" y="284281"/>
                    </a:cubicBezTo>
                    <a:lnTo>
                      <a:pt x="127793" y="284281"/>
                    </a:lnTo>
                    <a:cubicBezTo>
                      <a:pt x="127793" y="284281"/>
                      <a:pt x="127793" y="282149"/>
                      <a:pt x="127793" y="280728"/>
                    </a:cubicBezTo>
                    <a:cubicBezTo>
                      <a:pt x="127793" y="228136"/>
                      <a:pt x="82273" y="184783"/>
                      <a:pt x="27051" y="184783"/>
                    </a:cubicBezTo>
                    <a:cubicBezTo>
                      <a:pt x="25559" y="184783"/>
                      <a:pt x="24812" y="184783"/>
                      <a:pt x="23320" y="184783"/>
                    </a:cubicBezTo>
                    <a:cubicBezTo>
                      <a:pt x="23320" y="163462"/>
                      <a:pt x="23320" y="142141"/>
                      <a:pt x="23320" y="120819"/>
                    </a:cubicBezTo>
                    <a:cubicBezTo>
                      <a:pt x="24812" y="120819"/>
                      <a:pt x="25559" y="120819"/>
                      <a:pt x="27051" y="120819"/>
                    </a:cubicBezTo>
                    <a:cubicBezTo>
                      <a:pt x="82273" y="120819"/>
                      <a:pt x="127793" y="77467"/>
                      <a:pt x="127793" y="24875"/>
                    </a:cubicBezTo>
                    <a:cubicBezTo>
                      <a:pt x="127793" y="23453"/>
                      <a:pt x="127793" y="22742"/>
                      <a:pt x="127793" y="21321"/>
                    </a:cubicBezTo>
                    <a:lnTo>
                      <a:pt x="403901" y="21321"/>
                    </a:lnTo>
                    <a:cubicBezTo>
                      <a:pt x="403901" y="21321"/>
                      <a:pt x="403901" y="23453"/>
                      <a:pt x="403901" y="24875"/>
                    </a:cubicBezTo>
                    <a:cubicBezTo>
                      <a:pt x="403901" y="77467"/>
                      <a:pt x="449422" y="120819"/>
                      <a:pt x="504643" y="120819"/>
                    </a:cubicBezTo>
                    <a:lnTo>
                      <a:pt x="507628" y="120819"/>
                    </a:lnTo>
                    <a:cubicBezTo>
                      <a:pt x="507628" y="136455"/>
                      <a:pt x="507628" y="151380"/>
                      <a:pt x="507628" y="167015"/>
                    </a:cubicBezTo>
                    <a:cubicBezTo>
                      <a:pt x="507628" y="169147"/>
                      <a:pt x="509121" y="170569"/>
                      <a:pt x="511359" y="170569"/>
                    </a:cubicBezTo>
                    <a:lnTo>
                      <a:pt x="526284" y="170569"/>
                    </a:lnTo>
                    <a:cubicBezTo>
                      <a:pt x="526284" y="170569"/>
                      <a:pt x="530015" y="169147"/>
                      <a:pt x="530015" y="167015"/>
                    </a:cubicBezTo>
                    <a:cubicBezTo>
                      <a:pt x="530015" y="119398"/>
                      <a:pt x="528523" y="71070"/>
                      <a:pt x="524792" y="24164"/>
                    </a:cubicBezTo>
                    <a:close/>
                    <a:moveTo>
                      <a:pt x="26305" y="206104"/>
                    </a:moveTo>
                    <a:cubicBezTo>
                      <a:pt x="69587" y="206104"/>
                      <a:pt x="104660" y="239507"/>
                      <a:pt x="104660" y="280728"/>
                    </a:cubicBezTo>
                    <a:cubicBezTo>
                      <a:pt x="104660" y="282149"/>
                      <a:pt x="104660" y="282860"/>
                      <a:pt x="104660" y="284281"/>
                    </a:cubicBezTo>
                    <a:lnTo>
                      <a:pt x="33021" y="284281"/>
                    </a:lnTo>
                    <a:cubicBezTo>
                      <a:pt x="33021" y="284281"/>
                      <a:pt x="27797" y="282149"/>
                      <a:pt x="27797" y="280017"/>
                    </a:cubicBezTo>
                    <a:cubicBezTo>
                      <a:pt x="25559" y="255853"/>
                      <a:pt x="24066" y="230978"/>
                      <a:pt x="23320" y="206815"/>
                    </a:cubicBezTo>
                    <a:cubicBezTo>
                      <a:pt x="24066" y="206815"/>
                      <a:pt x="24812" y="206815"/>
                      <a:pt x="26305" y="206815"/>
                    </a:cubicBezTo>
                    <a:close/>
                    <a:moveTo>
                      <a:pt x="104660" y="24875"/>
                    </a:moveTo>
                    <a:cubicBezTo>
                      <a:pt x="104660" y="66095"/>
                      <a:pt x="69587" y="99498"/>
                      <a:pt x="26305" y="99498"/>
                    </a:cubicBezTo>
                    <a:cubicBezTo>
                      <a:pt x="25559" y="99498"/>
                      <a:pt x="24812" y="99498"/>
                      <a:pt x="23320" y="99498"/>
                    </a:cubicBezTo>
                    <a:cubicBezTo>
                      <a:pt x="24066" y="74624"/>
                      <a:pt x="25559" y="50460"/>
                      <a:pt x="27797" y="26296"/>
                    </a:cubicBezTo>
                    <a:cubicBezTo>
                      <a:pt x="27797" y="24164"/>
                      <a:pt x="30036" y="22032"/>
                      <a:pt x="33021" y="22032"/>
                    </a:cubicBezTo>
                    <a:lnTo>
                      <a:pt x="103914" y="22032"/>
                    </a:lnTo>
                    <a:cubicBezTo>
                      <a:pt x="103914" y="22032"/>
                      <a:pt x="103914" y="24164"/>
                      <a:pt x="103914" y="25585"/>
                    </a:cubicBezTo>
                    <a:close/>
                    <a:moveTo>
                      <a:pt x="503897" y="99498"/>
                    </a:moveTo>
                    <a:cubicBezTo>
                      <a:pt x="460615" y="99498"/>
                      <a:pt x="425542" y="66095"/>
                      <a:pt x="425542" y="24875"/>
                    </a:cubicBezTo>
                    <a:cubicBezTo>
                      <a:pt x="425542" y="23453"/>
                      <a:pt x="425542" y="22742"/>
                      <a:pt x="425542" y="21321"/>
                    </a:cubicBezTo>
                    <a:lnTo>
                      <a:pt x="496435" y="21321"/>
                    </a:lnTo>
                    <a:cubicBezTo>
                      <a:pt x="496435" y="21321"/>
                      <a:pt x="501658" y="23453"/>
                      <a:pt x="501658" y="25585"/>
                    </a:cubicBezTo>
                    <a:cubicBezTo>
                      <a:pt x="503897" y="49749"/>
                      <a:pt x="505389" y="74624"/>
                      <a:pt x="506136" y="98788"/>
                    </a:cubicBezTo>
                    <a:cubicBezTo>
                      <a:pt x="505389" y="98788"/>
                      <a:pt x="504643" y="98788"/>
                      <a:pt x="503151" y="98788"/>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Optimistic" panose="020B0503020203020204" pitchFamily="34" charset="0"/>
                  <a:ea typeface="Calibri"/>
                  <a:cs typeface="Optimistic" panose="020B0503020203020204" pitchFamily="34" charset="0"/>
                  <a:sym typeface="Calibri"/>
                </a:endParaRPr>
              </a:p>
            </p:txBody>
          </p:sp>
          <p:sp>
            <p:nvSpPr>
              <p:cNvPr id="3914" name="Google Shape;3914;p34"/>
              <p:cNvSpPr/>
              <p:nvPr/>
            </p:nvSpPr>
            <p:spPr>
              <a:xfrm>
                <a:off x="5616130" y="2634233"/>
                <a:ext cx="141785" cy="85284"/>
              </a:xfrm>
              <a:custGeom>
                <a:avLst/>
                <a:gdLst/>
                <a:ahLst/>
                <a:cxnLst/>
                <a:rect l="l" t="t" r="r" b="b"/>
                <a:pathLst>
                  <a:path w="141785" h="85284" extrusionOk="0">
                    <a:moveTo>
                      <a:pt x="70893" y="0"/>
                    </a:moveTo>
                    <a:cubicBezTo>
                      <a:pt x="32088" y="0"/>
                      <a:pt x="0" y="30560"/>
                      <a:pt x="0" y="67517"/>
                    </a:cubicBezTo>
                    <a:cubicBezTo>
                      <a:pt x="0" y="72492"/>
                      <a:pt x="0" y="77467"/>
                      <a:pt x="1492" y="82442"/>
                    </a:cubicBezTo>
                    <a:cubicBezTo>
                      <a:pt x="1492" y="83863"/>
                      <a:pt x="3731" y="85284"/>
                      <a:pt x="5224" y="85284"/>
                    </a:cubicBezTo>
                    <a:lnTo>
                      <a:pt x="20895" y="85284"/>
                    </a:lnTo>
                    <a:cubicBezTo>
                      <a:pt x="20895" y="85284"/>
                      <a:pt x="25372" y="83152"/>
                      <a:pt x="24626" y="81020"/>
                    </a:cubicBezTo>
                    <a:cubicBezTo>
                      <a:pt x="23133" y="76756"/>
                      <a:pt x="22387" y="72492"/>
                      <a:pt x="22387" y="67517"/>
                    </a:cubicBezTo>
                    <a:cubicBezTo>
                      <a:pt x="22387" y="41931"/>
                      <a:pt x="44028" y="21321"/>
                      <a:pt x="70893" y="21321"/>
                    </a:cubicBezTo>
                    <a:cubicBezTo>
                      <a:pt x="97757" y="21321"/>
                      <a:pt x="119398" y="41931"/>
                      <a:pt x="119398" y="67517"/>
                    </a:cubicBezTo>
                    <a:cubicBezTo>
                      <a:pt x="119398" y="72492"/>
                      <a:pt x="119398" y="76756"/>
                      <a:pt x="117159" y="81020"/>
                    </a:cubicBezTo>
                    <a:cubicBezTo>
                      <a:pt x="117159" y="83152"/>
                      <a:pt x="118652" y="85284"/>
                      <a:pt x="120890" y="85284"/>
                    </a:cubicBezTo>
                    <a:lnTo>
                      <a:pt x="136561" y="85284"/>
                    </a:lnTo>
                    <a:cubicBezTo>
                      <a:pt x="136561" y="85284"/>
                      <a:pt x="139546" y="83863"/>
                      <a:pt x="140293" y="82442"/>
                    </a:cubicBezTo>
                    <a:cubicBezTo>
                      <a:pt x="141785" y="77467"/>
                      <a:pt x="141785" y="72492"/>
                      <a:pt x="141785" y="67517"/>
                    </a:cubicBezTo>
                    <a:lnTo>
                      <a:pt x="141785" y="67517"/>
                    </a:lnTo>
                    <a:cubicBezTo>
                      <a:pt x="141785" y="30560"/>
                      <a:pt x="109697" y="0"/>
                      <a:pt x="70893" y="0"/>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Optimistic" panose="020B0503020203020204" pitchFamily="34" charset="0"/>
                  <a:ea typeface="Calibri"/>
                  <a:cs typeface="Optimistic" panose="020B0503020203020204" pitchFamily="34" charset="0"/>
                  <a:sym typeface="Calibri"/>
                </a:endParaRPr>
              </a:p>
            </p:txBody>
          </p:sp>
        </p:grpSp>
      </p:grpSp>
      <p:grpSp>
        <p:nvGrpSpPr>
          <p:cNvPr id="3915" name="Google Shape;3915;p34"/>
          <p:cNvGrpSpPr/>
          <p:nvPr/>
        </p:nvGrpSpPr>
        <p:grpSpPr>
          <a:xfrm>
            <a:off x="10611628" y="2779858"/>
            <a:ext cx="434712" cy="521561"/>
            <a:chOff x="6850759" y="2377933"/>
            <a:chExt cx="522365" cy="626725"/>
          </a:xfrm>
        </p:grpSpPr>
        <p:sp>
          <p:nvSpPr>
            <p:cNvPr id="3916" name="Google Shape;3916;p34"/>
            <p:cNvSpPr/>
            <p:nvPr/>
          </p:nvSpPr>
          <p:spPr>
            <a:xfrm>
              <a:off x="6850759" y="2377933"/>
              <a:ext cx="522365" cy="626725"/>
            </a:xfrm>
            <a:custGeom>
              <a:avLst/>
              <a:gdLst/>
              <a:ahLst/>
              <a:cxnLst/>
              <a:rect l="l" t="t" r="r" b="b"/>
              <a:pathLst>
                <a:path w="522365" h="626725" extrusionOk="0">
                  <a:moveTo>
                    <a:pt x="454375" y="186346"/>
                  </a:moveTo>
                  <a:lnTo>
                    <a:pt x="493345" y="147072"/>
                  </a:lnTo>
                  <a:cubicBezTo>
                    <a:pt x="493345" y="147072"/>
                    <a:pt x="495004" y="142893"/>
                    <a:pt x="493345" y="141222"/>
                  </a:cubicBezTo>
                  <a:lnTo>
                    <a:pt x="481737" y="129523"/>
                  </a:lnTo>
                  <a:cubicBezTo>
                    <a:pt x="481737" y="129523"/>
                    <a:pt x="477591" y="127852"/>
                    <a:pt x="475933" y="129523"/>
                  </a:cubicBezTo>
                  <a:lnTo>
                    <a:pt x="436963" y="168798"/>
                  </a:lnTo>
                  <a:cubicBezTo>
                    <a:pt x="393018" y="128688"/>
                    <a:pt x="336636" y="103619"/>
                    <a:pt x="273620" y="100276"/>
                  </a:cubicBezTo>
                  <a:lnTo>
                    <a:pt x="273620" y="75207"/>
                  </a:lnTo>
                  <a:lnTo>
                    <a:pt x="302640" y="75207"/>
                  </a:lnTo>
                  <a:cubicBezTo>
                    <a:pt x="323369" y="75207"/>
                    <a:pt x="339952" y="58494"/>
                    <a:pt x="339952" y="37604"/>
                  </a:cubicBezTo>
                  <a:cubicBezTo>
                    <a:pt x="339952" y="16713"/>
                    <a:pt x="323369" y="0"/>
                    <a:pt x="302640" y="0"/>
                  </a:cubicBezTo>
                  <a:lnTo>
                    <a:pt x="219725" y="0"/>
                  </a:lnTo>
                  <a:cubicBezTo>
                    <a:pt x="198996" y="0"/>
                    <a:pt x="182413" y="16713"/>
                    <a:pt x="182413" y="37604"/>
                  </a:cubicBezTo>
                  <a:cubicBezTo>
                    <a:pt x="182413" y="58494"/>
                    <a:pt x="198996" y="75207"/>
                    <a:pt x="219725" y="75207"/>
                  </a:cubicBezTo>
                  <a:lnTo>
                    <a:pt x="248746" y="75207"/>
                  </a:lnTo>
                  <a:lnTo>
                    <a:pt x="248746" y="100276"/>
                  </a:lnTo>
                  <a:cubicBezTo>
                    <a:pt x="110277" y="106961"/>
                    <a:pt x="0" y="222279"/>
                    <a:pt x="0" y="363501"/>
                  </a:cubicBezTo>
                  <a:cubicBezTo>
                    <a:pt x="0" y="504723"/>
                    <a:pt x="116910" y="626725"/>
                    <a:pt x="261183" y="626725"/>
                  </a:cubicBezTo>
                  <a:cubicBezTo>
                    <a:pt x="405455" y="626725"/>
                    <a:pt x="522366" y="508901"/>
                    <a:pt x="522366" y="363501"/>
                  </a:cubicBezTo>
                  <a:cubicBezTo>
                    <a:pt x="522366" y="295814"/>
                    <a:pt x="496662" y="233142"/>
                    <a:pt x="454375" y="186346"/>
                  </a:cubicBezTo>
                  <a:close/>
                  <a:moveTo>
                    <a:pt x="207288" y="37604"/>
                  </a:moveTo>
                  <a:cubicBezTo>
                    <a:pt x="207288" y="30918"/>
                    <a:pt x="213092" y="25069"/>
                    <a:pt x="219725" y="25069"/>
                  </a:cubicBezTo>
                  <a:lnTo>
                    <a:pt x="302640" y="25069"/>
                  </a:lnTo>
                  <a:cubicBezTo>
                    <a:pt x="309274" y="25069"/>
                    <a:pt x="315078" y="30918"/>
                    <a:pt x="315078" y="37604"/>
                  </a:cubicBezTo>
                  <a:cubicBezTo>
                    <a:pt x="315078" y="44289"/>
                    <a:pt x="309274" y="50138"/>
                    <a:pt x="302640" y="50138"/>
                  </a:cubicBezTo>
                  <a:lnTo>
                    <a:pt x="219725" y="50138"/>
                  </a:lnTo>
                  <a:cubicBezTo>
                    <a:pt x="213092" y="50138"/>
                    <a:pt x="207288" y="44289"/>
                    <a:pt x="207288" y="37604"/>
                  </a:cubicBezTo>
                  <a:close/>
                  <a:moveTo>
                    <a:pt x="261183" y="601656"/>
                  </a:moveTo>
                  <a:cubicBezTo>
                    <a:pt x="131006" y="601656"/>
                    <a:pt x="24875" y="494695"/>
                    <a:pt x="24875" y="363501"/>
                  </a:cubicBezTo>
                  <a:cubicBezTo>
                    <a:pt x="24875" y="232306"/>
                    <a:pt x="131006" y="125345"/>
                    <a:pt x="261183" y="125345"/>
                  </a:cubicBezTo>
                  <a:cubicBezTo>
                    <a:pt x="391360" y="125345"/>
                    <a:pt x="497491" y="232306"/>
                    <a:pt x="497491" y="363501"/>
                  </a:cubicBezTo>
                  <a:cubicBezTo>
                    <a:pt x="497491" y="494695"/>
                    <a:pt x="391360" y="601656"/>
                    <a:pt x="261183" y="601656"/>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Optimistic" panose="020B0503020203020204" pitchFamily="34" charset="0"/>
                <a:ea typeface="Calibri"/>
                <a:cs typeface="Optimistic" panose="020B0503020203020204" pitchFamily="34" charset="0"/>
                <a:sym typeface="Calibri"/>
              </a:endParaRPr>
            </a:p>
          </p:txBody>
        </p:sp>
        <p:sp>
          <p:nvSpPr>
            <p:cNvPr id="3917" name="Google Shape;3917;p34"/>
            <p:cNvSpPr/>
            <p:nvPr/>
          </p:nvSpPr>
          <p:spPr>
            <a:xfrm>
              <a:off x="7099504" y="2561772"/>
              <a:ext cx="190704" cy="192195"/>
            </a:xfrm>
            <a:custGeom>
              <a:avLst/>
              <a:gdLst/>
              <a:ahLst/>
              <a:cxnLst/>
              <a:rect l="l" t="t" r="r" b="b"/>
              <a:pathLst>
                <a:path w="190704" h="192195" extrusionOk="0">
                  <a:moveTo>
                    <a:pt x="186559" y="192196"/>
                  </a:moveTo>
                  <a:lnTo>
                    <a:pt x="12437" y="192196"/>
                  </a:lnTo>
                  <a:cubicBezTo>
                    <a:pt x="5804" y="192196"/>
                    <a:pt x="0" y="186346"/>
                    <a:pt x="0" y="179661"/>
                  </a:cubicBezTo>
                  <a:lnTo>
                    <a:pt x="0" y="4178"/>
                  </a:lnTo>
                  <a:cubicBezTo>
                    <a:pt x="0" y="4178"/>
                    <a:pt x="1658" y="0"/>
                    <a:pt x="4146" y="0"/>
                  </a:cubicBezTo>
                  <a:lnTo>
                    <a:pt x="20729" y="0"/>
                  </a:lnTo>
                  <a:cubicBezTo>
                    <a:pt x="20729" y="0"/>
                    <a:pt x="24875" y="1671"/>
                    <a:pt x="24875" y="4178"/>
                  </a:cubicBezTo>
                  <a:lnTo>
                    <a:pt x="24875" y="167127"/>
                  </a:lnTo>
                  <a:lnTo>
                    <a:pt x="186559" y="167127"/>
                  </a:lnTo>
                  <a:cubicBezTo>
                    <a:pt x="186559" y="167127"/>
                    <a:pt x="190705" y="168798"/>
                    <a:pt x="190705" y="171305"/>
                  </a:cubicBezTo>
                  <a:lnTo>
                    <a:pt x="190705" y="188018"/>
                  </a:lnTo>
                  <a:cubicBezTo>
                    <a:pt x="190705" y="188018"/>
                    <a:pt x="189047" y="192196"/>
                    <a:pt x="186559" y="192196"/>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Optimistic" panose="020B0503020203020204" pitchFamily="34" charset="0"/>
                <a:ea typeface="Calibri"/>
                <a:cs typeface="Optimistic" panose="020B0503020203020204" pitchFamily="34" charset="0"/>
                <a:sym typeface="Calibri"/>
              </a:endParaRPr>
            </a:p>
          </p:txBody>
        </p:sp>
      </p:grpSp>
      <p:grpSp>
        <p:nvGrpSpPr>
          <p:cNvPr id="3918" name="Google Shape;3918;p34"/>
          <p:cNvGrpSpPr/>
          <p:nvPr/>
        </p:nvGrpSpPr>
        <p:grpSpPr>
          <a:xfrm>
            <a:off x="14455422" y="2790207"/>
            <a:ext cx="371618" cy="521588"/>
            <a:chOff x="2447018" y="2072470"/>
            <a:chExt cx="471238" cy="661410"/>
          </a:xfrm>
        </p:grpSpPr>
        <p:sp>
          <p:nvSpPr>
            <p:cNvPr id="3919" name="Google Shape;3919;p34"/>
            <p:cNvSpPr/>
            <p:nvPr/>
          </p:nvSpPr>
          <p:spPr>
            <a:xfrm>
              <a:off x="2669314" y="2429506"/>
              <a:ext cx="26648" cy="196370"/>
            </a:xfrm>
            <a:custGeom>
              <a:avLst/>
              <a:gdLst/>
              <a:ahLst/>
              <a:cxnLst/>
              <a:rect l="l" t="t" r="r" b="b"/>
              <a:pathLst>
                <a:path w="26648" h="196370" extrusionOk="0">
                  <a:moveTo>
                    <a:pt x="22207" y="0"/>
                  </a:moveTo>
                  <a:cubicBezTo>
                    <a:pt x="24660" y="0"/>
                    <a:pt x="26649" y="1998"/>
                    <a:pt x="26649" y="4463"/>
                  </a:cubicBezTo>
                  <a:lnTo>
                    <a:pt x="26649" y="191907"/>
                  </a:lnTo>
                  <a:cubicBezTo>
                    <a:pt x="26649" y="194372"/>
                    <a:pt x="24660" y="196370"/>
                    <a:pt x="22207" y="196370"/>
                  </a:cubicBezTo>
                  <a:lnTo>
                    <a:pt x="4441" y="196370"/>
                  </a:lnTo>
                  <a:cubicBezTo>
                    <a:pt x="1988" y="196370"/>
                    <a:pt x="0" y="194372"/>
                    <a:pt x="0" y="191907"/>
                  </a:cubicBezTo>
                  <a:lnTo>
                    <a:pt x="0" y="4463"/>
                  </a:lnTo>
                  <a:cubicBezTo>
                    <a:pt x="0" y="1998"/>
                    <a:pt x="1989" y="0"/>
                    <a:pt x="4441" y="0"/>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Optimistic" panose="020B0503020203020204" pitchFamily="34" charset="0"/>
                <a:ea typeface="Calibri"/>
                <a:cs typeface="Optimistic" panose="020B0503020203020204" pitchFamily="34" charset="0"/>
                <a:sym typeface="Calibri"/>
              </a:endParaRPr>
            </a:p>
          </p:txBody>
        </p:sp>
        <p:sp>
          <p:nvSpPr>
            <p:cNvPr id="3920" name="Google Shape;3920;p34"/>
            <p:cNvSpPr/>
            <p:nvPr/>
          </p:nvSpPr>
          <p:spPr>
            <a:xfrm>
              <a:off x="2447018" y="2072470"/>
              <a:ext cx="471238" cy="661410"/>
            </a:xfrm>
            <a:custGeom>
              <a:avLst/>
              <a:gdLst/>
              <a:ahLst/>
              <a:cxnLst/>
              <a:rect l="l" t="t" r="r" b="b"/>
              <a:pathLst>
                <a:path w="471238" h="661410" extrusionOk="0">
                  <a:moveTo>
                    <a:pt x="463910" y="280274"/>
                  </a:moveTo>
                  <a:cubicBezTo>
                    <a:pt x="462134" y="263314"/>
                    <a:pt x="447921" y="249926"/>
                    <a:pt x="431044" y="249926"/>
                  </a:cubicBezTo>
                  <a:lnTo>
                    <a:pt x="399953" y="249926"/>
                  </a:lnTo>
                  <a:lnTo>
                    <a:pt x="399953" y="165129"/>
                  </a:lnTo>
                  <a:cubicBezTo>
                    <a:pt x="399953" y="74085"/>
                    <a:pt x="326225" y="0"/>
                    <a:pt x="235619" y="0"/>
                  </a:cubicBezTo>
                  <a:cubicBezTo>
                    <a:pt x="145014" y="0"/>
                    <a:pt x="71285" y="74085"/>
                    <a:pt x="71285" y="165129"/>
                  </a:cubicBezTo>
                  <a:lnTo>
                    <a:pt x="71285" y="249926"/>
                  </a:lnTo>
                  <a:lnTo>
                    <a:pt x="40195" y="249926"/>
                  </a:lnTo>
                  <a:cubicBezTo>
                    <a:pt x="23318" y="249926"/>
                    <a:pt x="9105" y="263314"/>
                    <a:pt x="7328" y="280274"/>
                  </a:cubicBezTo>
                  <a:cubicBezTo>
                    <a:pt x="-2443" y="396311"/>
                    <a:pt x="-2443" y="514133"/>
                    <a:pt x="7328" y="631062"/>
                  </a:cubicBezTo>
                  <a:cubicBezTo>
                    <a:pt x="9105" y="648021"/>
                    <a:pt x="23318" y="661410"/>
                    <a:pt x="40195" y="661410"/>
                  </a:cubicBezTo>
                  <a:lnTo>
                    <a:pt x="431044" y="661410"/>
                  </a:lnTo>
                  <a:cubicBezTo>
                    <a:pt x="447921" y="661410"/>
                    <a:pt x="462134" y="648021"/>
                    <a:pt x="463910" y="631062"/>
                  </a:cubicBezTo>
                  <a:cubicBezTo>
                    <a:pt x="473682" y="515025"/>
                    <a:pt x="473682" y="397203"/>
                    <a:pt x="463910" y="280274"/>
                  </a:cubicBezTo>
                  <a:close/>
                  <a:moveTo>
                    <a:pt x="97934" y="165129"/>
                  </a:moveTo>
                  <a:cubicBezTo>
                    <a:pt x="97934" y="89259"/>
                    <a:pt x="160115" y="26778"/>
                    <a:pt x="235619" y="26778"/>
                  </a:cubicBezTo>
                  <a:cubicBezTo>
                    <a:pt x="311124" y="26778"/>
                    <a:pt x="373305" y="89259"/>
                    <a:pt x="373305" y="165129"/>
                  </a:cubicBezTo>
                  <a:lnTo>
                    <a:pt x="373305" y="249926"/>
                  </a:lnTo>
                  <a:lnTo>
                    <a:pt x="97934" y="249926"/>
                  </a:lnTo>
                  <a:lnTo>
                    <a:pt x="97934" y="165129"/>
                  </a:lnTo>
                  <a:close/>
                  <a:moveTo>
                    <a:pt x="437262" y="628384"/>
                  </a:moveTo>
                  <a:cubicBezTo>
                    <a:pt x="437262" y="628384"/>
                    <a:pt x="433709" y="633740"/>
                    <a:pt x="431044" y="633740"/>
                  </a:cubicBezTo>
                  <a:lnTo>
                    <a:pt x="40195" y="633740"/>
                  </a:lnTo>
                  <a:cubicBezTo>
                    <a:pt x="40195" y="633740"/>
                    <a:pt x="33977" y="631062"/>
                    <a:pt x="33977" y="628384"/>
                  </a:cubicBezTo>
                  <a:cubicBezTo>
                    <a:pt x="24206" y="513240"/>
                    <a:pt x="24206" y="397203"/>
                    <a:pt x="33977" y="282059"/>
                  </a:cubicBezTo>
                  <a:cubicBezTo>
                    <a:pt x="33977" y="279381"/>
                    <a:pt x="37530" y="276703"/>
                    <a:pt x="40195" y="276703"/>
                  </a:cubicBezTo>
                  <a:lnTo>
                    <a:pt x="431044" y="276703"/>
                  </a:lnTo>
                  <a:cubicBezTo>
                    <a:pt x="431044" y="276703"/>
                    <a:pt x="437262" y="279381"/>
                    <a:pt x="437262" y="282059"/>
                  </a:cubicBezTo>
                  <a:cubicBezTo>
                    <a:pt x="447033" y="397203"/>
                    <a:pt x="447033" y="513240"/>
                    <a:pt x="437262" y="628384"/>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Optimistic" panose="020B0503020203020204" pitchFamily="34" charset="0"/>
                <a:ea typeface="Calibri"/>
                <a:cs typeface="Optimistic" panose="020B0503020203020204" pitchFamily="34" charset="0"/>
                <a:sym typeface="Calibri"/>
              </a:endParaRPr>
            </a:p>
          </p:txBody>
        </p:sp>
      </p:grpSp>
      <p:grpSp>
        <p:nvGrpSpPr>
          <p:cNvPr id="3921" name="Google Shape;3921;p34"/>
          <p:cNvGrpSpPr/>
          <p:nvPr/>
        </p:nvGrpSpPr>
        <p:grpSpPr>
          <a:xfrm>
            <a:off x="3237314" y="6314724"/>
            <a:ext cx="314324" cy="314384"/>
            <a:chOff x="9962790" y="3442390"/>
            <a:chExt cx="678300" cy="678430"/>
          </a:xfrm>
        </p:grpSpPr>
        <p:sp>
          <p:nvSpPr>
            <p:cNvPr id="3922" name="Google Shape;3922;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923" name="Google Shape;3923;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3924" name="Google Shape;3924;p34"/>
          <p:cNvGrpSpPr/>
          <p:nvPr/>
        </p:nvGrpSpPr>
        <p:grpSpPr>
          <a:xfrm>
            <a:off x="3237314" y="6912424"/>
            <a:ext cx="314324" cy="314384"/>
            <a:chOff x="9962790" y="3442390"/>
            <a:chExt cx="678300" cy="678430"/>
          </a:xfrm>
        </p:grpSpPr>
        <p:sp>
          <p:nvSpPr>
            <p:cNvPr id="3925" name="Google Shape;3925;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926" name="Google Shape;3926;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3927" name="Google Shape;3927;p34"/>
          <p:cNvGrpSpPr/>
          <p:nvPr/>
        </p:nvGrpSpPr>
        <p:grpSpPr>
          <a:xfrm>
            <a:off x="3237314" y="7864074"/>
            <a:ext cx="314324" cy="314384"/>
            <a:chOff x="9962790" y="3442390"/>
            <a:chExt cx="678300" cy="678430"/>
          </a:xfrm>
        </p:grpSpPr>
        <p:sp>
          <p:nvSpPr>
            <p:cNvPr id="3928" name="Google Shape;3928;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929" name="Google Shape;3929;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3930" name="Google Shape;3930;p34"/>
          <p:cNvGrpSpPr/>
          <p:nvPr/>
        </p:nvGrpSpPr>
        <p:grpSpPr>
          <a:xfrm>
            <a:off x="7252614" y="6314724"/>
            <a:ext cx="314324" cy="314384"/>
            <a:chOff x="9962790" y="3442390"/>
            <a:chExt cx="678300" cy="678430"/>
          </a:xfrm>
        </p:grpSpPr>
        <p:sp>
          <p:nvSpPr>
            <p:cNvPr id="3931" name="Google Shape;3931;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932" name="Google Shape;3932;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3933" name="Google Shape;3933;p34"/>
          <p:cNvGrpSpPr/>
          <p:nvPr/>
        </p:nvGrpSpPr>
        <p:grpSpPr>
          <a:xfrm>
            <a:off x="10417364" y="6314724"/>
            <a:ext cx="314324" cy="314384"/>
            <a:chOff x="9962790" y="3442390"/>
            <a:chExt cx="678300" cy="678430"/>
          </a:xfrm>
        </p:grpSpPr>
        <p:sp>
          <p:nvSpPr>
            <p:cNvPr id="3934" name="Google Shape;3934;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935" name="Google Shape;3935;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3936" name="Google Shape;3936;p34"/>
          <p:cNvGrpSpPr/>
          <p:nvPr/>
        </p:nvGrpSpPr>
        <p:grpSpPr>
          <a:xfrm>
            <a:off x="14230814" y="6314724"/>
            <a:ext cx="314324" cy="314384"/>
            <a:chOff x="9962790" y="3442390"/>
            <a:chExt cx="678300" cy="678430"/>
          </a:xfrm>
        </p:grpSpPr>
        <p:sp>
          <p:nvSpPr>
            <p:cNvPr id="3937" name="Google Shape;3937;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938" name="Google Shape;3938;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3939" name="Google Shape;3939;p34"/>
          <p:cNvGrpSpPr/>
          <p:nvPr/>
        </p:nvGrpSpPr>
        <p:grpSpPr>
          <a:xfrm>
            <a:off x="14230814" y="6865236"/>
            <a:ext cx="314324" cy="314384"/>
            <a:chOff x="9962790" y="3442390"/>
            <a:chExt cx="678300" cy="678430"/>
          </a:xfrm>
        </p:grpSpPr>
        <p:sp>
          <p:nvSpPr>
            <p:cNvPr id="3940" name="Google Shape;3940;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941" name="Google Shape;3941;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3942" name="Google Shape;3942;p34"/>
          <p:cNvGrpSpPr/>
          <p:nvPr/>
        </p:nvGrpSpPr>
        <p:grpSpPr>
          <a:xfrm>
            <a:off x="14230814" y="7727124"/>
            <a:ext cx="314324" cy="314384"/>
            <a:chOff x="9962790" y="3442390"/>
            <a:chExt cx="678300" cy="678430"/>
          </a:xfrm>
        </p:grpSpPr>
        <p:sp>
          <p:nvSpPr>
            <p:cNvPr id="3943" name="Google Shape;3943;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944" name="Google Shape;3944;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3945" name="Google Shape;3945;p34"/>
          <p:cNvGrpSpPr/>
          <p:nvPr/>
        </p:nvGrpSpPr>
        <p:grpSpPr>
          <a:xfrm>
            <a:off x="3237314" y="3817008"/>
            <a:ext cx="314324" cy="314384"/>
            <a:chOff x="9962790" y="3442390"/>
            <a:chExt cx="678300" cy="678430"/>
          </a:xfrm>
        </p:grpSpPr>
        <p:sp>
          <p:nvSpPr>
            <p:cNvPr id="3946" name="Google Shape;3946;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947" name="Google Shape;3947;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3948" name="Google Shape;3948;p34"/>
          <p:cNvGrpSpPr/>
          <p:nvPr/>
        </p:nvGrpSpPr>
        <p:grpSpPr>
          <a:xfrm>
            <a:off x="3237314" y="4617536"/>
            <a:ext cx="314324" cy="314384"/>
            <a:chOff x="9962790" y="3442390"/>
            <a:chExt cx="678300" cy="678430"/>
          </a:xfrm>
        </p:grpSpPr>
        <p:sp>
          <p:nvSpPr>
            <p:cNvPr id="3949" name="Google Shape;3949;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950" name="Google Shape;3950;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3951" name="Google Shape;3951;p34"/>
          <p:cNvGrpSpPr/>
          <p:nvPr/>
        </p:nvGrpSpPr>
        <p:grpSpPr>
          <a:xfrm>
            <a:off x="7209714" y="3817008"/>
            <a:ext cx="314324" cy="314384"/>
            <a:chOff x="9962790" y="3442390"/>
            <a:chExt cx="678300" cy="678430"/>
          </a:xfrm>
        </p:grpSpPr>
        <p:sp>
          <p:nvSpPr>
            <p:cNvPr id="3952" name="Google Shape;3952;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953" name="Google Shape;3953;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3954" name="Google Shape;3954;p34"/>
          <p:cNvGrpSpPr/>
          <p:nvPr/>
        </p:nvGrpSpPr>
        <p:grpSpPr>
          <a:xfrm>
            <a:off x="10417414" y="3817008"/>
            <a:ext cx="314324" cy="314384"/>
            <a:chOff x="9962790" y="3442390"/>
            <a:chExt cx="678300" cy="678430"/>
          </a:xfrm>
        </p:grpSpPr>
        <p:sp>
          <p:nvSpPr>
            <p:cNvPr id="3955" name="Google Shape;3955;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956" name="Google Shape;3956;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3957" name="Google Shape;3957;p34"/>
          <p:cNvGrpSpPr/>
          <p:nvPr/>
        </p:nvGrpSpPr>
        <p:grpSpPr>
          <a:xfrm>
            <a:off x="14229589" y="3819983"/>
            <a:ext cx="314324" cy="314384"/>
            <a:chOff x="9962790" y="3442390"/>
            <a:chExt cx="678300" cy="678430"/>
          </a:xfrm>
        </p:grpSpPr>
        <p:sp>
          <p:nvSpPr>
            <p:cNvPr id="3958" name="Google Shape;3958;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959" name="Google Shape;3959;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3960" name="Google Shape;3960;p34"/>
          <p:cNvGrpSpPr/>
          <p:nvPr/>
        </p:nvGrpSpPr>
        <p:grpSpPr>
          <a:xfrm>
            <a:off x="14229589" y="4339036"/>
            <a:ext cx="314324" cy="314384"/>
            <a:chOff x="9962790" y="3442390"/>
            <a:chExt cx="678300" cy="678430"/>
          </a:xfrm>
        </p:grpSpPr>
        <p:sp>
          <p:nvSpPr>
            <p:cNvPr id="3961" name="Google Shape;3961;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962" name="Google Shape;3962;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3963" name="Google Shape;3963;p34"/>
          <p:cNvGrpSpPr/>
          <p:nvPr/>
        </p:nvGrpSpPr>
        <p:grpSpPr>
          <a:xfrm>
            <a:off x="14229589" y="4878720"/>
            <a:ext cx="314324" cy="314384"/>
            <a:chOff x="9962790" y="3442390"/>
            <a:chExt cx="678300" cy="678430"/>
          </a:xfrm>
        </p:grpSpPr>
        <p:sp>
          <p:nvSpPr>
            <p:cNvPr id="3964" name="Google Shape;3964;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965" name="Google Shape;3965;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nvGrpSpPr>
          <p:cNvPr id="3966" name="Google Shape;3966;p34"/>
          <p:cNvGrpSpPr/>
          <p:nvPr/>
        </p:nvGrpSpPr>
        <p:grpSpPr>
          <a:xfrm>
            <a:off x="10417414" y="4339036"/>
            <a:ext cx="314324" cy="314384"/>
            <a:chOff x="9962790" y="3442390"/>
            <a:chExt cx="678300" cy="678430"/>
          </a:xfrm>
        </p:grpSpPr>
        <p:sp>
          <p:nvSpPr>
            <p:cNvPr id="3967" name="Google Shape;3967;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968" name="Google Shape;3968;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sp>
        <p:nvSpPr>
          <p:cNvPr id="3969" name="Google Shape;3969;p34"/>
          <p:cNvSpPr txBox="1"/>
          <p:nvPr/>
        </p:nvSpPr>
        <p:spPr>
          <a:xfrm>
            <a:off x="699550" y="1490175"/>
            <a:ext cx="5759100" cy="893578"/>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2000"/>
              </a:spcAft>
              <a:buClr>
                <a:schemeClr val="accent5"/>
              </a:buClr>
              <a:buSzPts val="22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rPr>
              <a:t>Parental supervision in VR</a:t>
            </a:r>
            <a:endParaRPr sz="36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970" name="Google Shape;3970;p34"/>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48</a:t>
            </a:fld>
            <a:endParaRPr>
              <a:latin typeface="Optimistic" panose="020B0503020203020204" pitchFamily="34" charset="0"/>
              <a:cs typeface="Optimistic" panose="020B0503020203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74"/>
        <p:cNvGrpSpPr/>
        <p:nvPr/>
      </p:nvGrpSpPr>
      <p:grpSpPr>
        <a:xfrm>
          <a:off x="0" y="0"/>
          <a:ext cx="0" cy="0"/>
          <a:chOff x="0" y="0"/>
          <a:chExt cx="0" cy="0"/>
        </a:xfrm>
      </p:grpSpPr>
      <p:sp>
        <p:nvSpPr>
          <p:cNvPr id="3975" name="Google Shape;3975;p35"/>
          <p:cNvSpPr/>
          <p:nvPr/>
        </p:nvSpPr>
        <p:spPr>
          <a:xfrm>
            <a:off x="1326850" y="3236025"/>
            <a:ext cx="7390800" cy="47550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976" name="Google Shape;3976;p35"/>
          <p:cNvSpPr/>
          <p:nvPr/>
        </p:nvSpPr>
        <p:spPr>
          <a:xfrm>
            <a:off x="9677700" y="3236025"/>
            <a:ext cx="7390800" cy="47550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977" name="Google Shape;3977;p35"/>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49</a:t>
            </a:fld>
            <a:endParaRPr>
              <a:latin typeface="Optimistic" panose="020B0503020203020204" pitchFamily="34" charset="0"/>
              <a:cs typeface="Optimistic" panose="020B0503020203020204" pitchFamily="34" charset="0"/>
            </a:endParaRPr>
          </a:p>
        </p:txBody>
      </p:sp>
      <p:sp>
        <p:nvSpPr>
          <p:cNvPr id="3978" name="Google Shape;3978;p35"/>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APPENDIX</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sz="1400" b="0" i="0" u="none" strike="noStrike" cap="none">
                <a:solidFill>
                  <a:schemeClr val="dk1"/>
                </a:solidFill>
                <a:latin typeface="Optimistic" panose="020B0503020203020204" pitchFamily="34" charset="0"/>
                <a:cs typeface="Optimistic" panose="020B0503020203020204" pitchFamily="34" charset="0"/>
                <a:sym typeface="Arial"/>
              </a:rPr>
              <a:t>VR resources for you and your family</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979" name="Google Shape;3979;p35"/>
          <p:cNvSpPr txBox="1"/>
          <p:nvPr/>
        </p:nvSpPr>
        <p:spPr>
          <a:xfrm>
            <a:off x="699550" y="1949700"/>
            <a:ext cx="10305900" cy="893578"/>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2000"/>
              </a:spcAft>
              <a:buClr>
                <a:schemeClr val="accent5"/>
              </a:buClr>
              <a:buSzPts val="22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rPr>
              <a:t>Protected app access</a:t>
            </a:r>
            <a:endParaRPr sz="36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3980" name="Google Shape;3980;p35"/>
          <p:cNvPicPr preferRelativeResize="0"/>
          <p:nvPr/>
        </p:nvPicPr>
        <p:blipFill rotWithShape="1">
          <a:blip r:embed="rId3">
            <a:alphaModFix/>
          </a:blip>
          <a:srcRect l="7284" t="2284" r="10869" b="18925"/>
          <a:stretch/>
        </p:blipFill>
        <p:spPr>
          <a:xfrm>
            <a:off x="1610850" y="3495500"/>
            <a:ext cx="6833700" cy="4227900"/>
          </a:xfrm>
          <a:prstGeom prst="rect">
            <a:avLst/>
          </a:prstGeom>
          <a:noFill/>
          <a:ln>
            <a:noFill/>
          </a:ln>
        </p:spPr>
      </p:pic>
      <p:pic>
        <p:nvPicPr>
          <p:cNvPr id="3981" name="Google Shape;3981;p35"/>
          <p:cNvPicPr preferRelativeResize="0"/>
          <p:nvPr/>
        </p:nvPicPr>
        <p:blipFill rotWithShape="1">
          <a:blip r:embed="rId4">
            <a:alphaModFix/>
          </a:blip>
          <a:srcRect l="15358" t="10695" r="12193" b="7343"/>
          <a:stretch/>
        </p:blipFill>
        <p:spPr>
          <a:xfrm>
            <a:off x="9956250" y="3528425"/>
            <a:ext cx="6833700" cy="4227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59"/>
        <p:cNvGrpSpPr/>
        <p:nvPr/>
      </p:nvGrpSpPr>
      <p:grpSpPr>
        <a:xfrm>
          <a:off x="0" y="0"/>
          <a:ext cx="0" cy="0"/>
          <a:chOff x="0" y="0"/>
          <a:chExt cx="0" cy="0"/>
        </a:xfrm>
      </p:grpSpPr>
      <p:sp>
        <p:nvSpPr>
          <p:cNvPr id="3160" name="Google Shape;3160;p4"/>
          <p:cNvSpPr txBox="1">
            <a:spLocks noGrp="1"/>
          </p:cNvSpPr>
          <p:nvPr>
            <p:ph type="sldNum" idx="12"/>
          </p:nvPr>
        </p:nvSpPr>
        <p:spPr>
          <a:xfrm>
            <a:off x="162626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r>
              <a:rPr lang="en">
                <a:latin typeface="Optimistic" panose="020B0503020203020204" pitchFamily="34" charset="0"/>
                <a:cs typeface="Optimistic" panose="020B0503020203020204" pitchFamily="34" charset="0"/>
              </a:rPr>
              <a:t>0</a:t>
            </a:r>
            <a:fld id="{00000000-1234-1234-1234-123412341234}" type="slidenum">
              <a:rPr lang="en" sz="1400">
                <a:solidFill>
                  <a:schemeClr val="dk1"/>
                </a:solidFill>
                <a:latin typeface="Optimistic" panose="020B0503020203020204" pitchFamily="34" charset="0"/>
                <a:cs typeface="Optimistic" panose="020B0503020203020204" pitchFamily="34" charset="0"/>
                <a:sym typeface="Arial"/>
              </a:rPr>
              <a:t>5</a:t>
            </a:fld>
            <a:endParaRPr sz="1400">
              <a:solidFill>
                <a:schemeClr val="dk1"/>
              </a:solidFill>
              <a:latin typeface="Optimistic" panose="020B0503020203020204" pitchFamily="34" charset="0"/>
              <a:cs typeface="Optimistic" panose="020B0503020203020204" pitchFamily="34" charset="0"/>
              <a:sym typeface="Arial"/>
            </a:endParaRPr>
          </a:p>
        </p:txBody>
      </p:sp>
      <p:pic>
        <p:nvPicPr>
          <p:cNvPr id="3161" name="Google Shape;3161;p4"/>
          <p:cNvPicPr preferRelativeResize="0"/>
          <p:nvPr/>
        </p:nvPicPr>
        <p:blipFill rotWithShape="1">
          <a:blip r:embed="rId3">
            <a:alphaModFix/>
          </a:blip>
          <a:srcRect l="18419" r="18413"/>
          <a:stretch/>
        </p:blipFill>
        <p:spPr>
          <a:xfrm>
            <a:off x="8968374" y="1900"/>
            <a:ext cx="9332198" cy="10287000"/>
          </a:xfrm>
          <a:prstGeom prst="rect">
            <a:avLst/>
          </a:prstGeom>
          <a:noFill/>
          <a:ln>
            <a:noFill/>
          </a:ln>
        </p:spPr>
      </p:pic>
      <p:sp>
        <p:nvSpPr>
          <p:cNvPr id="3162" name="Google Shape;3162;p4"/>
          <p:cNvSpPr/>
          <p:nvPr/>
        </p:nvSpPr>
        <p:spPr>
          <a:xfrm>
            <a:off x="839557" y="4240941"/>
            <a:ext cx="1011300" cy="979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3600" b="1" i="0" u="none" strike="noStrike" cap="none">
                <a:solidFill>
                  <a:schemeClr val="dk1"/>
                </a:solidFill>
                <a:latin typeface="Optimistic" panose="020B0503020203020204" pitchFamily="34" charset="0"/>
                <a:cs typeface="Optimistic" panose="020B0503020203020204" pitchFamily="34" charset="0"/>
                <a:sym typeface="Arial"/>
              </a:rPr>
              <a:t>1</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163" name="Google Shape;3163;p4"/>
          <p:cNvSpPr/>
          <p:nvPr/>
        </p:nvSpPr>
        <p:spPr>
          <a:xfrm>
            <a:off x="839557" y="5160580"/>
            <a:ext cx="1011300" cy="60300"/>
          </a:xfrm>
          <a:prstGeom prst="rect">
            <a:avLst/>
          </a:prstGeom>
          <a:gradFill>
            <a:gsLst>
              <a:gs pos="0">
                <a:srgbClr val="0082FB"/>
              </a:gs>
              <a:gs pos="100000">
                <a:srgbClr val="0064E0"/>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164" name="Google Shape;3164;p4"/>
          <p:cNvSpPr txBox="1">
            <a:spLocks noGrp="1"/>
          </p:cNvSpPr>
          <p:nvPr>
            <p:ph type="title"/>
          </p:nvPr>
        </p:nvSpPr>
        <p:spPr>
          <a:xfrm>
            <a:off x="2419450" y="4534762"/>
            <a:ext cx="5980200" cy="24906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SzPts val="5600"/>
              <a:buNone/>
            </a:pPr>
            <a:r>
              <a:rPr lang="en" sz="2800">
                <a:latin typeface="Optimistic" panose="020B0503020203020204" pitchFamily="34" charset="0"/>
                <a:cs typeface="Optimistic" panose="020B0503020203020204" pitchFamily="34" charset="0"/>
                <a:sym typeface="Arial"/>
              </a:rPr>
              <a:t>Preventing harm</a:t>
            </a:r>
            <a:endParaRPr sz="2800">
              <a:latin typeface="Optimistic" panose="020B0503020203020204" pitchFamily="34" charset="0"/>
              <a:cs typeface="Optimistic" panose="020B0503020203020204" pitchFamily="34" charset="0"/>
              <a:sym typeface="Arial"/>
            </a:endParaRPr>
          </a:p>
          <a:p>
            <a:pPr marL="0" lvl="0" indent="0" algn="l" rtl="0">
              <a:lnSpc>
                <a:spcPct val="120000"/>
              </a:lnSpc>
              <a:spcBef>
                <a:spcPts val="6000"/>
              </a:spcBef>
              <a:spcAft>
                <a:spcPts val="6000"/>
              </a:spcAft>
              <a:buSzPts val="5600"/>
              <a:buNone/>
            </a:pPr>
            <a:r>
              <a:rPr lang="en" sz="2800">
                <a:latin typeface="Optimistic" panose="020B0503020203020204" pitchFamily="34" charset="0"/>
                <a:cs typeface="Optimistic" panose="020B0503020203020204" pitchFamily="34" charset="0"/>
                <a:sym typeface="Arial"/>
              </a:rPr>
              <a:t>Empowering young people and </a:t>
            </a:r>
            <a:r>
              <a:rPr lang="en" sz="2800">
                <a:latin typeface="Optimistic" panose="020B0503020203020204" pitchFamily="34" charset="0"/>
                <a:cs typeface="Optimistic" panose="020B0503020203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helping</a:t>
            </a:r>
            <a:r>
              <a:rPr lang="en" sz="2800">
                <a:latin typeface="Optimistic" panose="020B0503020203020204" pitchFamily="34" charset="0"/>
                <a:cs typeface="Optimistic" panose="020B0503020203020204" pitchFamily="34" charset="0"/>
                <a:sym typeface="Arial"/>
              </a:rPr>
              <a:t> support their well-being</a:t>
            </a:r>
            <a:endParaRPr sz="2800">
              <a:latin typeface="Optimistic" panose="020B0503020203020204" pitchFamily="34" charset="0"/>
              <a:cs typeface="Optimistic" panose="020B0503020203020204" pitchFamily="34" charset="0"/>
              <a:sym typeface="Arial"/>
            </a:endParaRPr>
          </a:p>
        </p:txBody>
      </p:sp>
      <p:sp>
        <p:nvSpPr>
          <p:cNvPr id="3165" name="Google Shape;3165;p4"/>
          <p:cNvSpPr/>
          <p:nvPr/>
        </p:nvSpPr>
        <p:spPr>
          <a:xfrm>
            <a:off x="839557" y="5828741"/>
            <a:ext cx="1011300" cy="979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ptimistic" panose="020B0503020203020204" pitchFamily="34" charset="0"/>
                <a:cs typeface="Optimistic" panose="020B0503020203020204" pitchFamily="34" charset="0"/>
                <a:sym typeface="Arial"/>
              </a:rPr>
              <a:t>2</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166" name="Google Shape;3166;p4"/>
          <p:cNvSpPr/>
          <p:nvPr/>
        </p:nvSpPr>
        <p:spPr>
          <a:xfrm>
            <a:off x="839557" y="6843855"/>
            <a:ext cx="1011300" cy="60300"/>
          </a:xfrm>
          <a:prstGeom prst="rect">
            <a:avLst/>
          </a:prstGeom>
          <a:gradFill>
            <a:gsLst>
              <a:gs pos="0">
                <a:srgbClr val="0082FB"/>
              </a:gs>
              <a:gs pos="100000">
                <a:srgbClr val="0064E0"/>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167" name="Google Shape;3167;p4"/>
          <p:cNvSpPr txBox="1"/>
          <p:nvPr/>
        </p:nvSpPr>
        <p:spPr>
          <a:xfrm>
            <a:off x="741400" y="722200"/>
            <a:ext cx="16830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INTRODUCTION</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168" name="Google Shape;3168;p4"/>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r>
              <a:rPr lang="en">
                <a:solidFill>
                  <a:schemeClr val="accent4"/>
                </a:solidFill>
                <a:latin typeface="Optimistic" panose="020B0503020203020204" pitchFamily="34" charset="0"/>
                <a:cs typeface="Optimistic" panose="020B0503020203020204" pitchFamily="34" charset="0"/>
              </a:rPr>
              <a:t>0</a:t>
            </a:r>
            <a:fld id="{00000000-1234-1234-1234-123412341234}" type="slidenum">
              <a:rPr lang="en">
                <a:solidFill>
                  <a:schemeClr val="accent4"/>
                </a:solidFill>
                <a:latin typeface="Optimistic" panose="020B0503020203020204" pitchFamily="34" charset="0"/>
                <a:cs typeface="Optimistic" panose="020B0503020203020204" pitchFamily="34" charset="0"/>
              </a:rPr>
              <a:t>5</a:t>
            </a:fld>
            <a:endParaRPr>
              <a:solidFill>
                <a:schemeClr val="accent4"/>
              </a:solidFill>
              <a:latin typeface="Optimistic" panose="020B0503020203020204" pitchFamily="34" charset="0"/>
              <a:cs typeface="Optimistic" panose="020B0503020203020204" pitchFamily="34" charset="0"/>
            </a:endParaRPr>
          </a:p>
        </p:txBody>
      </p:sp>
      <p:sp>
        <p:nvSpPr>
          <p:cNvPr id="3169" name="Google Shape;3169;p4"/>
          <p:cNvSpPr txBox="1">
            <a:spLocks noGrp="1"/>
          </p:cNvSpPr>
          <p:nvPr>
            <p:ph type="subTitle" idx="4294967295"/>
          </p:nvPr>
        </p:nvSpPr>
        <p:spPr>
          <a:xfrm>
            <a:off x="741400" y="3261638"/>
            <a:ext cx="5783700" cy="820738"/>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1000"/>
              </a:spcAft>
              <a:buClr>
                <a:schemeClr val="dk1"/>
              </a:buClr>
              <a:buSzPts val="18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rPr>
              <a:t>Our main goals are</a:t>
            </a:r>
            <a:endParaRPr sz="36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170" name="Google Shape;3170;p4"/>
          <p:cNvSpPr/>
          <p:nvPr/>
        </p:nvSpPr>
        <p:spPr>
          <a:xfrm>
            <a:off x="871839" y="7602737"/>
            <a:ext cx="1011300" cy="979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a:solidFill>
                  <a:schemeClr val="dk1"/>
                </a:solidFill>
                <a:latin typeface="Optimistic" panose="020B0503020203020204" pitchFamily="34" charset="0"/>
                <a:cs typeface="Optimistic" panose="020B0503020203020204" pitchFamily="34" charset="0"/>
              </a:rPr>
              <a:t>3</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171" name="Google Shape;3171;p4"/>
          <p:cNvSpPr/>
          <p:nvPr/>
        </p:nvSpPr>
        <p:spPr>
          <a:xfrm>
            <a:off x="871839" y="8617851"/>
            <a:ext cx="1011300" cy="60300"/>
          </a:xfrm>
          <a:prstGeom prst="rect">
            <a:avLst/>
          </a:prstGeom>
          <a:gradFill>
            <a:gsLst>
              <a:gs pos="0">
                <a:srgbClr val="0082FB"/>
              </a:gs>
              <a:gs pos="100000">
                <a:srgbClr val="0064E0"/>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172" name="Google Shape;3172;p4"/>
          <p:cNvSpPr txBox="1"/>
          <p:nvPr/>
        </p:nvSpPr>
        <p:spPr>
          <a:xfrm>
            <a:off x="2329349" y="7654250"/>
            <a:ext cx="5980200" cy="1261854"/>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 sz="2800">
                <a:solidFill>
                  <a:schemeClr val="dk1"/>
                </a:solidFill>
                <a:latin typeface="Optimistic" panose="020B0503020203020204" pitchFamily="34" charset="0"/>
                <a:cs typeface="Optimistic" panose="020B0503020203020204" pitchFamily="34" charset="0"/>
              </a:rPr>
              <a:t>H</a:t>
            </a:r>
            <a:r>
              <a:rPr lang="en" sz="2800">
                <a:solidFill>
                  <a:srgbClr val="444746"/>
                </a:solidFill>
                <a:latin typeface="Optimistic" panose="020B0503020203020204" pitchFamily="34" charset="0"/>
                <a:cs typeface="Optimistic" panose="020B0503020203020204" pitchFamily="34" charset="0"/>
              </a:rPr>
              <a:t>elp </a:t>
            </a:r>
            <a:r>
              <a:rPr lang="en" sz="2800">
                <a:solidFill>
                  <a:srgbClr val="444746"/>
                </a:solidFill>
                <a:latin typeface="Optimistic" panose="020B0503020203020204" pitchFamily="34" charset="0"/>
                <a:cs typeface="Optimistic" panose="020B0503020203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parents</a:t>
            </a:r>
            <a:r>
              <a:rPr lang="en" sz="2800">
                <a:solidFill>
                  <a:srgbClr val="444746"/>
                </a:solidFill>
                <a:latin typeface="Optimistic" panose="020B0503020203020204" pitchFamily="34" charset="0"/>
                <a:cs typeface="Optimistic" panose="020B0503020203020204" pitchFamily="34" charset="0"/>
              </a:rPr>
              <a:t> and guardians guide their teens' online experience</a:t>
            </a:r>
            <a:endParaRPr sz="2800">
              <a:solidFill>
                <a:schemeClr val="dk1"/>
              </a:solidFill>
              <a:latin typeface="Optimistic" panose="020B0503020203020204" pitchFamily="34" charset="0"/>
              <a:cs typeface="Optimistic" panose="020B0503020203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85"/>
        <p:cNvGrpSpPr/>
        <p:nvPr/>
      </p:nvGrpSpPr>
      <p:grpSpPr>
        <a:xfrm>
          <a:off x="0" y="0"/>
          <a:ext cx="0" cy="0"/>
          <a:chOff x="0" y="0"/>
          <a:chExt cx="0" cy="0"/>
        </a:xfrm>
      </p:grpSpPr>
      <p:sp>
        <p:nvSpPr>
          <p:cNvPr id="3986" name="Google Shape;3986;p36"/>
          <p:cNvSpPr/>
          <p:nvPr/>
        </p:nvSpPr>
        <p:spPr>
          <a:xfrm>
            <a:off x="5027300" y="3579300"/>
            <a:ext cx="8233800" cy="47550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987" name="Google Shape;3987;p36"/>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50</a:t>
            </a:fld>
            <a:endParaRPr>
              <a:latin typeface="Optimistic" panose="020B0503020203020204" pitchFamily="34" charset="0"/>
              <a:cs typeface="Optimistic" panose="020B0503020203020204" pitchFamily="34" charset="0"/>
            </a:endParaRPr>
          </a:p>
        </p:txBody>
      </p:sp>
      <p:sp>
        <p:nvSpPr>
          <p:cNvPr id="3988" name="Google Shape;3988;p36"/>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APPENDIX</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sz="1400" b="0" i="0" u="none" strike="noStrike" cap="none">
                <a:solidFill>
                  <a:schemeClr val="dk1"/>
                </a:solidFill>
                <a:latin typeface="Optimistic" panose="020B0503020203020204" pitchFamily="34" charset="0"/>
                <a:cs typeface="Optimistic" panose="020B0503020203020204" pitchFamily="34" charset="0"/>
                <a:sym typeface="Arial"/>
              </a:rPr>
              <a:t>VR resources for you and your family</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989" name="Google Shape;3989;p36"/>
          <p:cNvSpPr txBox="1"/>
          <p:nvPr/>
        </p:nvSpPr>
        <p:spPr>
          <a:xfrm>
            <a:off x="699549" y="1949700"/>
            <a:ext cx="15192091" cy="2424253"/>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accent5"/>
              </a:buClr>
              <a:buSzPts val="2200"/>
              <a:buFont typeface="Arial"/>
              <a:buNone/>
            </a:pPr>
            <a:r>
              <a:rPr lang="en" sz="3600" b="0" i="0" u="none" strike="noStrike" cap="none" dirty="0">
                <a:solidFill>
                  <a:schemeClr val="dk1"/>
                </a:solidFill>
                <a:latin typeface="Optimistic" panose="020B0503020203020204" pitchFamily="34" charset="0"/>
                <a:cs typeface="Optimistic" panose="020B0503020203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2"/>
                  </a:ext>
                </a:extLst>
              </a:rPr>
              <a:t>Default blocking of download or purchase of</a:t>
            </a:r>
            <a:r>
              <a:rPr lang="en" sz="3600" i="0" u="none" strike="noStrike" cap="none" dirty="0">
                <a:solidFill>
                  <a:schemeClr val="dk1"/>
                </a:solidFill>
                <a:latin typeface="Optimistic" panose="020B0503020203020204" pitchFamily="34" charset="0"/>
                <a:cs typeface="Optimistic" panose="020B0503020203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3"/>
                  </a:ext>
                </a:extLst>
              </a:rPr>
              <a:t> </a:t>
            </a:r>
            <a:r>
              <a:rPr lang="en" sz="3600" dirty="0">
                <a:solidFill>
                  <a:srgbClr val="444746"/>
                </a:solidFill>
                <a:latin typeface="Optimistic" panose="020B0503020203020204" pitchFamily="34" charset="0"/>
                <a:cs typeface="Optimistic" panose="020B0503020203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4"/>
                  </a:ext>
                </a:extLst>
              </a:rPr>
              <a:t>International Age Rating Coalition (</a:t>
            </a:r>
            <a:r>
              <a:rPr lang="en" sz="3600" b="0" i="0" u="none" strike="noStrike" cap="none" dirty="0">
                <a:solidFill>
                  <a:schemeClr val="dk1"/>
                </a:solidFill>
                <a:latin typeface="Optimistic" panose="020B0503020203020204" pitchFamily="34" charset="0"/>
                <a:cs typeface="Optimistic" panose="020B0503020203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5"/>
                  </a:ext>
                </a:extLst>
              </a:rPr>
              <a:t>IARC</a:t>
            </a:r>
            <a:r>
              <a:rPr lang="en" sz="3600" dirty="0">
                <a:solidFill>
                  <a:schemeClr val="dk1"/>
                </a:solidFill>
                <a:latin typeface="Optimistic" panose="020B0503020203020204" pitchFamily="34" charset="0"/>
                <a:cs typeface="Optimistic" panose="020B0503020203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6"/>
                  </a:ext>
                </a:extLst>
              </a:rPr>
              <a:t>) </a:t>
            </a:r>
            <a:r>
              <a:rPr lang="en" sz="3600" b="0" i="0" u="none" strike="noStrike" cap="none" dirty="0">
                <a:solidFill>
                  <a:schemeClr val="dk1"/>
                </a:solidFill>
                <a:latin typeface="Optimistic" panose="020B0503020203020204" pitchFamily="34" charset="0"/>
                <a:cs typeface="Optimistic" panose="020B0503020203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7"/>
                  </a:ext>
                </a:extLst>
              </a:rPr>
              <a:t>age-inappropriate apps in the Quest Store</a:t>
            </a:r>
            <a:endParaRPr sz="3600" b="0" i="0" u="none" strike="noStrike" cap="none" dirty="0">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15000"/>
              </a:lnSpc>
              <a:spcBef>
                <a:spcPts val="2000"/>
              </a:spcBef>
              <a:spcAft>
                <a:spcPts val="2000"/>
              </a:spcAft>
              <a:buClr>
                <a:schemeClr val="accent5"/>
              </a:buClr>
              <a:buSzPts val="2200"/>
              <a:buFont typeface="Arial"/>
              <a:buNone/>
            </a:pPr>
            <a:endParaRPr sz="3600" b="0" i="0" u="none" strike="noStrike" cap="none" dirty="0">
              <a:solidFill>
                <a:schemeClr val="dk1"/>
              </a:solidFill>
              <a:latin typeface="Optimistic" panose="020B0503020203020204" pitchFamily="34" charset="0"/>
              <a:cs typeface="Optimistic" panose="020B0503020203020204" pitchFamily="34" charset="0"/>
              <a:sym typeface="Arial"/>
            </a:endParaRPr>
          </a:p>
        </p:txBody>
      </p:sp>
      <p:pic>
        <p:nvPicPr>
          <p:cNvPr id="3990" name="Google Shape;3990;p36"/>
          <p:cNvPicPr preferRelativeResize="0"/>
          <p:nvPr/>
        </p:nvPicPr>
        <p:blipFill rotWithShape="1">
          <a:blip r:embed="rId3">
            <a:alphaModFix/>
          </a:blip>
          <a:srcRect l="6343" t="6334" r="7113" b="29489"/>
          <a:stretch/>
        </p:blipFill>
        <p:spPr>
          <a:xfrm>
            <a:off x="5294375" y="3890150"/>
            <a:ext cx="7699200" cy="41334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94"/>
        <p:cNvGrpSpPr/>
        <p:nvPr/>
      </p:nvGrpSpPr>
      <p:grpSpPr>
        <a:xfrm>
          <a:off x="0" y="0"/>
          <a:ext cx="0" cy="0"/>
          <a:chOff x="0" y="0"/>
          <a:chExt cx="0" cy="0"/>
        </a:xfrm>
      </p:grpSpPr>
      <p:sp>
        <p:nvSpPr>
          <p:cNvPr id="3995" name="Google Shape;3995;p37"/>
          <p:cNvSpPr/>
          <p:nvPr/>
        </p:nvSpPr>
        <p:spPr>
          <a:xfrm>
            <a:off x="4802550"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996" name="Google Shape;3996;p37"/>
          <p:cNvSpPr/>
          <p:nvPr/>
        </p:nvSpPr>
        <p:spPr>
          <a:xfrm>
            <a:off x="7836600"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997" name="Google Shape;3997;p37"/>
          <p:cNvSpPr/>
          <p:nvPr/>
        </p:nvSpPr>
        <p:spPr>
          <a:xfrm>
            <a:off x="10870675"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998" name="Google Shape;3998;p37"/>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51</a:t>
            </a:fld>
            <a:endParaRPr>
              <a:latin typeface="Optimistic" panose="020B0503020203020204" pitchFamily="34" charset="0"/>
              <a:cs typeface="Optimistic" panose="020B0503020203020204" pitchFamily="34" charset="0"/>
            </a:endParaRPr>
          </a:p>
        </p:txBody>
      </p:sp>
      <p:sp>
        <p:nvSpPr>
          <p:cNvPr id="3999" name="Google Shape;3999;p37"/>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APPENDIX</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sz="1400" b="0" i="0" u="none" strike="noStrike" cap="none">
                <a:solidFill>
                  <a:schemeClr val="dk1"/>
                </a:solidFill>
                <a:latin typeface="Optimistic" panose="020B0503020203020204" pitchFamily="34" charset="0"/>
                <a:cs typeface="Optimistic" panose="020B0503020203020204" pitchFamily="34" charset="0"/>
                <a:sym typeface="Arial"/>
              </a:rPr>
              <a:t>VR resources for you and your family</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4000" name="Google Shape;4000;p37"/>
          <p:cNvSpPr txBox="1"/>
          <p:nvPr/>
        </p:nvSpPr>
        <p:spPr>
          <a:xfrm>
            <a:off x="699550" y="1949700"/>
            <a:ext cx="10305900" cy="893578"/>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2000"/>
              </a:spcAft>
              <a:buClr>
                <a:schemeClr val="accent5"/>
              </a:buClr>
              <a:buSzPts val="22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rPr>
              <a:t>Parental supervision</a:t>
            </a:r>
            <a:endParaRPr sz="36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4001" name="Google Shape;4001;p37"/>
          <p:cNvPicPr preferRelativeResize="0"/>
          <p:nvPr/>
        </p:nvPicPr>
        <p:blipFill rotWithShape="1">
          <a:blip r:embed="rId3">
            <a:alphaModFix/>
          </a:blip>
          <a:srcRect l="3362" t="305" r="2448" b="1143"/>
          <a:stretch/>
        </p:blipFill>
        <p:spPr>
          <a:xfrm>
            <a:off x="5008025" y="3107675"/>
            <a:ext cx="2203800" cy="4826700"/>
          </a:xfrm>
          <a:prstGeom prst="rect">
            <a:avLst/>
          </a:prstGeom>
          <a:noFill/>
          <a:ln>
            <a:noFill/>
          </a:ln>
        </p:spPr>
      </p:pic>
      <p:pic>
        <p:nvPicPr>
          <p:cNvPr id="4002" name="Google Shape;4002;p37"/>
          <p:cNvPicPr preferRelativeResize="0"/>
          <p:nvPr/>
        </p:nvPicPr>
        <p:blipFill rotWithShape="1">
          <a:blip r:embed="rId4">
            <a:alphaModFix/>
          </a:blip>
          <a:srcRect l="563" r="573"/>
          <a:stretch/>
        </p:blipFill>
        <p:spPr>
          <a:xfrm>
            <a:off x="11076713" y="3103530"/>
            <a:ext cx="2203800" cy="4834800"/>
          </a:xfrm>
          <a:prstGeom prst="rect">
            <a:avLst/>
          </a:prstGeom>
          <a:noFill/>
          <a:ln>
            <a:noFill/>
          </a:ln>
        </p:spPr>
      </p:pic>
      <p:pic>
        <p:nvPicPr>
          <p:cNvPr id="4003" name="Google Shape;4003;p37"/>
          <p:cNvPicPr preferRelativeResize="0"/>
          <p:nvPr/>
        </p:nvPicPr>
        <p:blipFill rotWithShape="1">
          <a:blip r:embed="rId5">
            <a:alphaModFix/>
          </a:blip>
          <a:srcRect l="893" r="884"/>
          <a:stretch/>
        </p:blipFill>
        <p:spPr>
          <a:xfrm>
            <a:off x="8042112" y="3107530"/>
            <a:ext cx="2203800" cy="4827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07"/>
        <p:cNvGrpSpPr/>
        <p:nvPr/>
      </p:nvGrpSpPr>
      <p:grpSpPr>
        <a:xfrm>
          <a:off x="0" y="0"/>
          <a:ext cx="0" cy="0"/>
          <a:chOff x="0" y="0"/>
          <a:chExt cx="0" cy="0"/>
        </a:xfrm>
      </p:grpSpPr>
      <p:sp>
        <p:nvSpPr>
          <p:cNvPr id="4008" name="Google Shape;4008;p38"/>
          <p:cNvSpPr/>
          <p:nvPr/>
        </p:nvSpPr>
        <p:spPr>
          <a:xfrm>
            <a:off x="1729550"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4009" name="Google Shape;4009;p38"/>
          <p:cNvSpPr/>
          <p:nvPr/>
        </p:nvSpPr>
        <p:spPr>
          <a:xfrm>
            <a:off x="4783000"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4010" name="Google Shape;4010;p38"/>
          <p:cNvSpPr/>
          <p:nvPr/>
        </p:nvSpPr>
        <p:spPr>
          <a:xfrm>
            <a:off x="7836538"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4011" name="Google Shape;4011;p38"/>
          <p:cNvSpPr/>
          <p:nvPr/>
        </p:nvSpPr>
        <p:spPr>
          <a:xfrm>
            <a:off x="10889988"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4012" name="Google Shape;4012;p38"/>
          <p:cNvSpPr/>
          <p:nvPr/>
        </p:nvSpPr>
        <p:spPr>
          <a:xfrm>
            <a:off x="13943238"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4013" name="Google Shape;4013;p38"/>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52</a:t>
            </a:fld>
            <a:endParaRPr>
              <a:latin typeface="Optimistic" panose="020B0503020203020204" pitchFamily="34" charset="0"/>
              <a:cs typeface="Optimistic" panose="020B0503020203020204" pitchFamily="34" charset="0"/>
            </a:endParaRPr>
          </a:p>
        </p:txBody>
      </p:sp>
      <p:sp>
        <p:nvSpPr>
          <p:cNvPr id="4014" name="Google Shape;4014;p38"/>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APPENDIX</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sz="1400" b="0" i="0" u="none" strike="noStrike" cap="none">
                <a:solidFill>
                  <a:schemeClr val="dk1"/>
                </a:solidFill>
                <a:latin typeface="Optimistic" panose="020B0503020203020204" pitchFamily="34" charset="0"/>
                <a:cs typeface="Optimistic" panose="020B0503020203020204" pitchFamily="34" charset="0"/>
                <a:sym typeface="Arial"/>
              </a:rPr>
              <a:t>VR resources for you and your family</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4015" name="Google Shape;4015;p38"/>
          <p:cNvSpPr txBox="1"/>
          <p:nvPr/>
        </p:nvSpPr>
        <p:spPr>
          <a:xfrm>
            <a:off x="699550" y="1949700"/>
            <a:ext cx="10305900" cy="893578"/>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2000"/>
              </a:spcAft>
              <a:buClr>
                <a:schemeClr val="accent5"/>
              </a:buClr>
              <a:buSzPts val="22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rPr>
              <a:t>Parental dashboard</a:t>
            </a:r>
            <a:endParaRPr sz="36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4016" name="Google Shape;4016;p38"/>
          <p:cNvPicPr preferRelativeResize="0"/>
          <p:nvPr/>
        </p:nvPicPr>
        <p:blipFill rotWithShape="1">
          <a:blip r:embed="rId3">
            <a:alphaModFix/>
          </a:blip>
          <a:srcRect l="1931" t="638" r="5200" b="1168"/>
          <a:stretch/>
        </p:blipFill>
        <p:spPr>
          <a:xfrm>
            <a:off x="11063713" y="3042672"/>
            <a:ext cx="2267100" cy="4966200"/>
          </a:xfrm>
          <a:prstGeom prst="rect">
            <a:avLst/>
          </a:prstGeom>
          <a:noFill/>
          <a:ln>
            <a:noFill/>
          </a:ln>
        </p:spPr>
      </p:pic>
      <p:pic>
        <p:nvPicPr>
          <p:cNvPr id="4017" name="Google Shape;4017;p38"/>
          <p:cNvPicPr preferRelativeResize="0"/>
          <p:nvPr/>
        </p:nvPicPr>
        <p:blipFill rotWithShape="1">
          <a:blip r:embed="rId4">
            <a:alphaModFix/>
          </a:blip>
          <a:srcRect l="3112" t="605" r="5328" b="1738"/>
          <a:stretch/>
        </p:blipFill>
        <p:spPr>
          <a:xfrm>
            <a:off x="1903100" y="3042675"/>
            <a:ext cx="2267100" cy="4966200"/>
          </a:xfrm>
          <a:prstGeom prst="rect">
            <a:avLst/>
          </a:prstGeom>
          <a:noFill/>
          <a:ln>
            <a:noFill/>
          </a:ln>
        </p:spPr>
      </p:pic>
      <p:pic>
        <p:nvPicPr>
          <p:cNvPr id="4018" name="Google Shape;4018;p38"/>
          <p:cNvPicPr preferRelativeResize="0"/>
          <p:nvPr/>
        </p:nvPicPr>
        <p:blipFill rotWithShape="1">
          <a:blip r:embed="rId5">
            <a:alphaModFix/>
          </a:blip>
          <a:srcRect l="2889" r="5375" b="1999"/>
          <a:stretch/>
        </p:blipFill>
        <p:spPr>
          <a:xfrm>
            <a:off x="14117538" y="3042672"/>
            <a:ext cx="2267100" cy="4966200"/>
          </a:xfrm>
          <a:prstGeom prst="rect">
            <a:avLst/>
          </a:prstGeom>
          <a:noFill/>
          <a:ln>
            <a:noFill/>
          </a:ln>
        </p:spPr>
      </p:pic>
      <p:pic>
        <p:nvPicPr>
          <p:cNvPr id="4019" name="Google Shape;4019;p38"/>
          <p:cNvPicPr preferRelativeResize="0"/>
          <p:nvPr/>
        </p:nvPicPr>
        <p:blipFill rotWithShape="1">
          <a:blip r:embed="rId6">
            <a:alphaModFix/>
          </a:blip>
          <a:srcRect l="2901" t="361" r="2901" b="11353"/>
          <a:stretch/>
        </p:blipFill>
        <p:spPr>
          <a:xfrm>
            <a:off x="8010451" y="3039773"/>
            <a:ext cx="2267100" cy="4971900"/>
          </a:xfrm>
          <a:prstGeom prst="rect">
            <a:avLst/>
          </a:prstGeom>
          <a:noFill/>
          <a:ln>
            <a:noFill/>
          </a:ln>
        </p:spPr>
      </p:pic>
      <p:grpSp>
        <p:nvGrpSpPr>
          <p:cNvPr id="4020" name="Google Shape;4020;p38"/>
          <p:cNvGrpSpPr/>
          <p:nvPr/>
        </p:nvGrpSpPr>
        <p:grpSpPr>
          <a:xfrm>
            <a:off x="4956836" y="3039799"/>
            <a:ext cx="2267094" cy="4971703"/>
            <a:chOff x="4883732" y="2879436"/>
            <a:chExt cx="2413342" cy="5292424"/>
          </a:xfrm>
        </p:grpSpPr>
        <p:pic>
          <p:nvPicPr>
            <p:cNvPr id="4021" name="Google Shape;4021;p38"/>
            <p:cNvPicPr preferRelativeResize="0"/>
            <p:nvPr/>
          </p:nvPicPr>
          <p:blipFill rotWithShape="1">
            <a:blip r:embed="rId6">
              <a:alphaModFix/>
            </a:blip>
            <a:srcRect l="2901" t="361" r="2901" b="11353"/>
            <a:stretch/>
          </p:blipFill>
          <p:spPr>
            <a:xfrm>
              <a:off x="4883733" y="2879436"/>
              <a:ext cx="2413341" cy="5292424"/>
            </a:xfrm>
            <a:prstGeom prst="rect">
              <a:avLst/>
            </a:prstGeom>
            <a:noFill/>
            <a:ln>
              <a:noFill/>
            </a:ln>
          </p:spPr>
        </p:pic>
        <p:pic>
          <p:nvPicPr>
            <p:cNvPr id="4022" name="Google Shape;4022;p38"/>
            <p:cNvPicPr preferRelativeResize="0"/>
            <p:nvPr/>
          </p:nvPicPr>
          <p:blipFill rotWithShape="1">
            <a:blip r:embed="rId7">
              <a:alphaModFix/>
            </a:blip>
            <a:srcRect t="6261"/>
            <a:stretch/>
          </p:blipFill>
          <p:spPr>
            <a:xfrm>
              <a:off x="4883732" y="3183766"/>
              <a:ext cx="2413341" cy="4988094"/>
            </a:xfrm>
            <a:prstGeom prst="roundRect">
              <a:avLst>
                <a:gd name="adj" fmla="val 9084"/>
              </a:avLst>
            </a:prstGeom>
            <a:noFill/>
            <a:ln>
              <a:noFill/>
            </a:ln>
          </p:spPr>
        </p:pic>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026"/>
        <p:cNvGrpSpPr/>
        <p:nvPr/>
      </p:nvGrpSpPr>
      <p:grpSpPr>
        <a:xfrm>
          <a:off x="0" y="0"/>
          <a:ext cx="0" cy="0"/>
          <a:chOff x="0" y="0"/>
          <a:chExt cx="0" cy="0"/>
        </a:xfrm>
      </p:grpSpPr>
      <p:sp>
        <p:nvSpPr>
          <p:cNvPr id="4027" name="Google Shape;4027;p39"/>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53</a:t>
            </a:fld>
            <a:endParaRPr>
              <a:latin typeface="Optimistic" panose="020B0503020203020204" pitchFamily="34" charset="0"/>
              <a:cs typeface="Optimistic" panose="020B0503020203020204" pitchFamily="34" charset="0"/>
            </a:endParaRPr>
          </a:p>
        </p:txBody>
      </p:sp>
      <p:sp>
        <p:nvSpPr>
          <p:cNvPr id="4028" name="Google Shape;4028;p39"/>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APPENDIX</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sz="1400" b="0" i="0" u="none" strike="noStrike" cap="none">
                <a:solidFill>
                  <a:schemeClr val="dk1"/>
                </a:solidFill>
                <a:latin typeface="Optimistic" panose="020B0503020203020204" pitchFamily="34" charset="0"/>
                <a:cs typeface="Optimistic" panose="020B0503020203020204" pitchFamily="34" charset="0"/>
                <a:sym typeface="Arial"/>
              </a:rPr>
              <a:t>VR resources for you and your family</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4029" name="Google Shape;4029;p39"/>
          <p:cNvSpPr txBox="1"/>
          <p:nvPr/>
        </p:nvSpPr>
        <p:spPr>
          <a:xfrm>
            <a:off x="699550" y="1949700"/>
            <a:ext cx="10305900" cy="893578"/>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2000"/>
              </a:spcAft>
              <a:buClr>
                <a:schemeClr val="accent5"/>
              </a:buClr>
              <a:buSzPts val="22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rPr>
              <a:t>Purchasing notifications and permissions</a:t>
            </a:r>
            <a:endParaRPr sz="36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4030" name="Google Shape;4030;p39"/>
          <p:cNvSpPr/>
          <p:nvPr/>
        </p:nvSpPr>
        <p:spPr>
          <a:xfrm>
            <a:off x="5619000" y="3611241"/>
            <a:ext cx="7050000" cy="128688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4031" name="Google Shape;4031;p39"/>
          <p:cNvPicPr preferRelativeResize="0"/>
          <p:nvPr/>
        </p:nvPicPr>
        <p:blipFill rotWithShape="1">
          <a:blip r:embed="rId3">
            <a:alphaModFix/>
          </a:blip>
          <a:srcRect b="92891"/>
          <a:stretch/>
        </p:blipFill>
        <p:spPr>
          <a:xfrm>
            <a:off x="6057900" y="7480883"/>
            <a:ext cx="6172200" cy="5515200"/>
          </a:xfrm>
          <a:prstGeom prst="rect">
            <a:avLst/>
          </a:prstGeom>
          <a:noFill/>
          <a:ln>
            <a:noFill/>
          </a:ln>
        </p:spPr>
      </p:pic>
      <p:pic>
        <p:nvPicPr>
          <p:cNvPr id="4032" name="Google Shape;4032;p39"/>
          <p:cNvPicPr preferRelativeResize="0"/>
          <p:nvPr/>
        </p:nvPicPr>
        <p:blipFill rotWithShape="1">
          <a:blip r:embed="rId3">
            <a:alphaModFix/>
          </a:blip>
          <a:srcRect/>
          <a:stretch/>
        </p:blipFill>
        <p:spPr>
          <a:xfrm>
            <a:off x="6058035" y="4306571"/>
            <a:ext cx="6172200" cy="33171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36"/>
        <p:cNvGrpSpPr/>
        <p:nvPr/>
      </p:nvGrpSpPr>
      <p:grpSpPr>
        <a:xfrm>
          <a:off x="0" y="0"/>
          <a:ext cx="0" cy="0"/>
          <a:chOff x="0" y="0"/>
          <a:chExt cx="0" cy="0"/>
        </a:xfrm>
      </p:grpSpPr>
      <p:sp>
        <p:nvSpPr>
          <p:cNvPr id="4037" name="Google Shape;4037;p40"/>
          <p:cNvSpPr/>
          <p:nvPr/>
        </p:nvSpPr>
        <p:spPr>
          <a:xfrm>
            <a:off x="7354900" y="1363050"/>
            <a:ext cx="3928500" cy="7533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4038" name="Google Shape;4038;p40"/>
          <p:cNvSpPr/>
          <p:nvPr/>
        </p:nvSpPr>
        <p:spPr>
          <a:xfrm>
            <a:off x="11884499" y="1390050"/>
            <a:ext cx="3928500" cy="7533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4039" name="Google Shape;4039;p40"/>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54</a:t>
            </a:fld>
            <a:endParaRPr>
              <a:latin typeface="Optimistic" panose="020B0503020203020204" pitchFamily="34" charset="0"/>
              <a:cs typeface="Optimistic" panose="020B0503020203020204" pitchFamily="34" charset="0"/>
            </a:endParaRPr>
          </a:p>
        </p:txBody>
      </p:sp>
      <p:sp>
        <p:nvSpPr>
          <p:cNvPr id="4040" name="Google Shape;4040;p40"/>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APPENDIX</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sz="1400" b="0" i="0" u="none" strike="noStrike" cap="none">
                <a:solidFill>
                  <a:schemeClr val="dk1"/>
                </a:solidFill>
                <a:latin typeface="Optimistic" panose="020B0503020203020204" pitchFamily="34" charset="0"/>
                <a:cs typeface="Optimistic" panose="020B0503020203020204" pitchFamily="34" charset="0"/>
                <a:sym typeface="Arial"/>
              </a:rPr>
              <a:t>VR resources for you and your family</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4041" name="Google Shape;4041;p40"/>
          <p:cNvSpPr txBox="1"/>
          <p:nvPr/>
        </p:nvSpPr>
        <p:spPr>
          <a:xfrm>
            <a:off x="699550" y="4516800"/>
            <a:ext cx="10305900" cy="153067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2000"/>
              </a:spcAft>
              <a:buClr>
                <a:schemeClr val="accent5"/>
              </a:buClr>
              <a:buSzPts val="22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rPr>
              <a:t>Teen dashboard </a:t>
            </a:r>
            <a:br>
              <a:rPr lang="en" sz="3600" b="0" i="0" u="none" strike="noStrike" cap="none">
                <a:solidFill>
                  <a:schemeClr val="dk1"/>
                </a:solidFill>
                <a:latin typeface="Optimistic" panose="020B0503020203020204" pitchFamily="34" charset="0"/>
                <a:cs typeface="Optimistic" panose="020B0503020203020204" pitchFamily="34" charset="0"/>
                <a:sym typeface="Arial"/>
              </a:rPr>
            </a:br>
            <a:r>
              <a:rPr lang="en" sz="3600" b="0" i="0" u="none" strike="noStrike" cap="none">
                <a:solidFill>
                  <a:schemeClr val="dk1"/>
                </a:solidFill>
                <a:latin typeface="Optimistic" panose="020B0503020203020204" pitchFamily="34" charset="0"/>
                <a:cs typeface="Optimistic" panose="020B0503020203020204" pitchFamily="34" charset="0"/>
                <a:sym typeface="Arial"/>
              </a:rPr>
              <a:t>(read-only view)</a:t>
            </a:r>
            <a:endParaRPr sz="3600" b="0" i="0" u="none" strike="noStrike" cap="none">
              <a:solidFill>
                <a:schemeClr val="dk1"/>
              </a:solidFill>
              <a:latin typeface="Optimistic" panose="020B0503020203020204" pitchFamily="34" charset="0"/>
              <a:cs typeface="Optimistic" panose="020B0503020203020204" pitchFamily="34" charset="0"/>
              <a:sym typeface="Arial"/>
            </a:endParaRPr>
          </a:p>
        </p:txBody>
      </p:sp>
      <p:pic>
        <p:nvPicPr>
          <p:cNvPr id="4042" name="Google Shape;4042;p40"/>
          <p:cNvPicPr preferRelativeResize="0"/>
          <p:nvPr/>
        </p:nvPicPr>
        <p:blipFill rotWithShape="1">
          <a:blip r:embed="rId3">
            <a:alphaModFix/>
          </a:blip>
          <a:srcRect l="4177" t="32315" r="5389" b="4184"/>
          <a:stretch/>
        </p:blipFill>
        <p:spPr>
          <a:xfrm>
            <a:off x="12103900" y="1760849"/>
            <a:ext cx="3489300" cy="6703200"/>
          </a:xfrm>
          <a:prstGeom prst="rect">
            <a:avLst/>
          </a:prstGeom>
          <a:noFill/>
          <a:ln>
            <a:noFill/>
          </a:ln>
        </p:spPr>
      </p:pic>
      <p:pic>
        <p:nvPicPr>
          <p:cNvPr id="4043" name="Google Shape;4043;p40"/>
          <p:cNvPicPr preferRelativeResize="0"/>
          <p:nvPr/>
        </p:nvPicPr>
        <p:blipFill rotWithShape="1">
          <a:blip r:embed="rId3">
            <a:alphaModFix/>
          </a:blip>
          <a:srcRect l="4177" t="928" r="5389" b="94206"/>
          <a:stretch/>
        </p:blipFill>
        <p:spPr>
          <a:xfrm>
            <a:off x="12103900" y="1760847"/>
            <a:ext cx="3489300" cy="513600"/>
          </a:xfrm>
          <a:prstGeom prst="roundRect">
            <a:avLst>
              <a:gd name="adj" fmla="val 48400"/>
            </a:avLst>
          </a:prstGeom>
          <a:noFill/>
          <a:ln>
            <a:noFill/>
          </a:ln>
        </p:spPr>
      </p:pic>
      <p:pic>
        <p:nvPicPr>
          <p:cNvPr id="4044" name="Google Shape;4044;p40"/>
          <p:cNvPicPr preferRelativeResize="0"/>
          <p:nvPr/>
        </p:nvPicPr>
        <p:blipFill rotWithShape="1">
          <a:blip r:embed="rId3">
            <a:alphaModFix/>
          </a:blip>
          <a:srcRect l="4177" t="897" r="5389" b="37635"/>
          <a:stretch/>
        </p:blipFill>
        <p:spPr>
          <a:xfrm>
            <a:off x="7574275" y="1760800"/>
            <a:ext cx="3489300" cy="6703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048"/>
        <p:cNvGrpSpPr/>
        <p:nvPr/>
      </p:nvGrpSpPr>
      <p:grpSpPr>
        <a:xfrm>
          <a:off x="0" y="0"/>
          <a:ext cx="0" cy="0"/>
          <a:chOff x="0" y="0"/>
          <a:chExt cx="0" cy="0"/>
        </a:xfrm>
      </p:grpSpPr>
      <p:sp>
        <p:nvSpPr>
          <p:cNvPr id="4049" name="Google Shape;4049;p41"/>
          <p:cNvSpPr/>
          <p:nvPr/>
        </p:nvSpPr>
        <p:spPr>
          <a:xfrm>
            <a:off x="741450" y="3399750"/>
            <a:ext cx="5292600" cy="34875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4050" name="Google Shape;4050;p41"/>
          <p:cNvSpPr/>
          <p:nvPr/>
        </p:nvSpPr>
        <p:spPr>
          <a:xfrm>
            <a:off x="6553750" y="3399750"/>
            <a:ext cx="5292600" cy="34875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4051" name="Google Shape;4051;p41"/>
          <p:cNvSpPr/>
          <p:nvPr/>
        </p:nvSpPr>
        <p:spPr>
          <a:xfrm>
            <a:off x="12366050" y="3367800"/>
            <a:ext cx="5292600" cy="34875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4052" name="Google Shape;4052;p41"/>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en">
                <a:latin typeface="Optimistic" panose="020B0503020203020204" pitchFamily="34" charset="0"/>
                <a:cs typeface="Optimistic" panose="020B0503020203020204" pitchFamily="34" charset="0"/>
              </a:rPr>
              <a:t>55</a:t>
            </a:fld>
            <a:endParaRPr>
              <a:latin typeface="Optimistic" panose="020B0503020203020204" pitchFamily="34" charset="0"/>
              <a:cs typeface="Optimistic" panose="020B0503020203020204" pitchFamily="34" charset="0"/>
            </a:endParaRPr>
          </a:p>
        </p:txBody>
      </p:sp>
      <p:sp>
        <p:nvSpPr>
          <p:cNvPr id="4053" name="Google Shape;4053;p41"/>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APPENDIX</a:t>
            </a:r>
            <a:endParaRPr sz="1400" b="1"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 sz="1400" b="0" i="0" u="none" strike="noStrike" cap="none">
                <a:solidFill>
                  <a:schemeClr val="dk1"/>
                </a:solidFill>
                <a:latin typeface="Optimistic" panose="020B0503020203020204" pitchFamily="34" charset="0"/>
                <a:cs typeface="Optimistic" panose="020B0503020203020204" pitchFamily="34" charset="0"/>
                <a:sym typeface="Arial"/>
              </a:rPr>
              <a:t>VR resources for you and your family</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4054" name="Google Shape;4054;p41"/>
          <p:cNvSpPr txBox="1"/>
          <p:nvPr/>
        </p:nvSpPr>
        <p:spPr>
          <a:xfrm>
            <a:off x="699550" y="1949700"/>
            <a:ext cx="10305900" cy="893578"/>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2000"/>
              </a:spcAft>
              <a:buClr>
                <a:schemeClr val="accent5"/>
              </a:buClr>
              <a:buSzPts val="22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rPr>
              <a:t>Ads restrictions and controls for teens</a:t>
            </a:r>
            <a:endParaRPr sz="36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4055" name="Google Shape;4055;p41"/>
          <p:cNvSpPr/>
          <p:nvPr/>
        </p:nvSpPr>
        <p:spPr>
          <a:xfrm>
            <a:off x="13003000" y="7336575"/>
            <a:ext cx="4018800" cy="549600"/>
          </a:xfrm>
          <a:prstGeom prst="rect">
            <a:avLst/>
          </a:prstGeom>
          <a:solidFill>
            <a:schemeClr val="accent3"/>
          </a:solidFill>
          <a:ln>
            <a:noFill/>
          </a:ln>
        </p:spPr>
        <p:txBody>
          <a:bodyPr spcFirstLastPara="1" wrap="square" lIns="91400" tIns="0" rIns="9140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Optimistic" panose="020B0503020203020204" pitchFamily="34" charset="0"/>
                <a:cs typeface="Optimistic" panose="020B0503020203020204" pitchFamily="34" charset="0"/>
                <a:sym typeface="Arial"/>
              </a:rPr>
              <a:t>Hide, report, see less of certain ads</a:t>
            </a:r>
            <a:endParaRPr sz="1600" b="1"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4056" name="Google Shape;4056;p41"/>
          <p:cNvSpPr/>
          <p:nvPr/>
        </p:nvSpPr>
        <p:spPr>
          <a:xfrm>
            <a:off x="1456100" y="7336575"/>
            <a:ext cx="3863400" cy="549600"/>
          </a:xfrm>
          <a:prstGeom prst="rect">
            <a:avLst/>
          </a:prstGeom>
          <a:solidFill>
            <a:schemeClr val="accent3"/>
          </a:solidFill>
          <a:ln>
            <a:noFill/>
          </a:ln>
        </p:spPr>
        <p:txBody>
          <a:bodyPr spcFirstLastPara="1" wrap="square" lIns="91400" tIns="0" rIns="9140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Optimistic" panose="020B0503020203020204" pitchFamily="34" charset="0"/>
                <a:cs typeface="Optimistic" panose="020B0503020203020204" pitchFamily="34" charset="0"/>
                <a:sym typeface="Arial"/>
              </a:rPr>
              <a:t>Prohibited ads for under 18s</a:t>
            </a:r>
            <a:endParaRPr sz="1600" b="1"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4057" name="Google Shape;4057;p41"/>
          <p:cNvSpPr/>
          <p:nvPr/>
        </p:nvSpPr>
        <p:spPr>
          <a:xfrm>
            <a:off x="6719850" y="7336575"/>
            <a:ext cx="4960200" cy="769800"/>
          </a:xfrm>
          <a:prstGeom prst="rect">
            <a:avLst/>
          </a:prstGeom>
          <a:solidFill>
            <a:schemeClr val="accent3"/>
          </a:solidFill>
          <a:ln>
            <a:noFill/>
          </a:ln>
        </p:spPr>
        <p:txBody>
          <a:bodyPr spcFirstLastPara="1" wrap="square" lIns="91400" tIns="0" rIns="9140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Optimistic" panose="020B0503020203020204" pitchFamily="34" charset="0"/>
                <a:cs typeface="Optimistic" panose="020B0503020203020204" pitchFamily="34" charset="0"/>
                <a:sym typeface="Arial"/>
              </a:rPr>
              <a:t>Only age, gender, location-based targeting   </a:t>
            </a:r>
            <a:br>
              <a:rPr lang="en" sz="1600" b="1" i="0" u="none" strike="noStrike" cap="none">
                <a:solidFill>
                  <a:schemeClr val="dk1"/>
                </a:solidFill>
                <a:latin typeface="Optimistic" panose="020B0503020203020204" pitchFamily="34" charset="0"/>
                <a:cs typeface="Optimistic" panose="020B0503020203020204" pitchFamily="34" charset="0"/>
                <a:sym typeface="Arial"/>
              </a:rPr>
            </a:br>
            <a:r>
              <a:rPr lang="en" sz="1600" b="0" i="0" u="none" strike="noStrike" cap="none">
                <a:solidFill>
                  <a:schemeClr val="dk1"/>
                </a:solidFill>
                <a:latin typeface="Optimistic" panose="020B0503020203020204" pitchFamily="34" charset="0"/>
                <a:cs typeface="Optimistic" panose="020B0503020203020204" pitchFamily="34" charset="0"/>
                <a:sym typeface="Arial"/>
              </a:rPr>
              <a:t>No interest-based targeting</a:t>
            </a:r>
            <a:endParaRPr sz="1600" b="0" i="0" u="none" strike="noStrike" cap="none">
              <a:solidFill>
                <a:schemeClr val="dk1"/>
              </a:solidFill>
              <a:latin typeface="Optimistic" panose="020B0503020203020204" pitchFamily="34" charset="0"/>
              <a:cs typeface="Optimistic" panose="020B0503020203020204" pitchFamily="34" charset="0"/>
              <a:sym typeface="Arial"/>
            </a:endParaRPr>
          </a:p>
        </p:txBody>
      </p:sp>
      <p:grpSp>
        <p:nvGrpSpPr>
          <p:cNvPr id="4058" name="Google Shape;4058;p41"/>
          <p:cNvGrpSpPr/>
          <p:nvPr/>
        </p:nvGrpSpPr>
        <p:grpSpPr>
          <a:xfrm>
            <a:off x="12532350" y="3625684"/>
            <a:ext cx="4930347" cy="3068236"/>
            <a:chOff x="6202100" y="2564092"/>
            <a:chExt cx="2465173" cy="1534118"/>
          </a:xfrm>
        </p:grpSpPr>
        <p:grpSp>
          <p:nvGrpSpPr>
            <p:cNvPr id="4059" name="Google Shape;4059;p41"/>
            <p:cNvGrpSpPr/>
            <p:nvPr/>
          </p:nvGrpSpPr>
          <p:grpSpPr>
            <a:xfrm>
              <a:off x="6214813" y="2564092"/>
              <a:ext cx="2452460" cy="1204691"/>
              <a:chOff x="-701135" y="2201283"/>
              <a:chExt cx="15138641" cy="7386209"/>
            </a:xfrm>
          </p:grpSpPr>
          <p:pic>
            <p:nvPicPr>
              <p:cNvPr id="4060" name="Google Shape;4060;p41"/>
              <p:cNvPicPr preferRelativeResize="0"/>
              <p:nvPr/>
            </p:nvPicPr>
            <p:blipFill rotWithShape="1">
              <a:blip r:embed="rId3">
                <a:alphaModFix/>
              </a:blip>
              <a:srcRect l="-18" r="7996"/>
              <a:stretch/>
            </p:blipFill>
            <p:spPr>
              <a:xfrm>
                <a:off x="-701135" y="2228105"/>
                <a:ext cx="15138637" cy="7359387"/>
              </a:xfrm>
              <a:prstGeom prst="rect">
                <a:avLst/>
              </a:prstGeom>
              <a:noFill/>
              <a:ln>
                <a:noFill/>
              </a:ln>
            </p:spPr>
          </p:pic>
          <p:pic>
            <p:nvPicPr>
              <p:cNvPr id="4061" name="Google Shape;4061;p41"/>
              <p:cNvPicPr preferRelativeResize="0"/>
              <p:nvPr/>
            </p:nvPicPr>
            <p:blipFill rotWithShape="1">
              <a:blip r:embed="rId4">
                <a:alphaModFix/>
              </a:blip>
              <a:srcRect/>
              <a:stretch/>
            </p:blipFill>
            <p:spPr>
              <a:xfrm>
                <a:off x="12263303" y="6181381"/>
                <a:ext cx="2174177" cy="1235105"/>
              </a:xfrm>
              <a:prstGeom prst="rect">
                <a:avLst/>
              </a:prstGeom>
              <a:noFill/>
              <a:ln>
                <a:noFill/>
              </a:ln>
            </p:spPr>
          </p:pic>
          <p:pic>
            <p:nvPicPr>
              <p:cNvPr id="4062" name="Google Shape;4062;p41"/>
              <p:cNvPicPr preferRelativeResize="0"/>
              <p:nvPr/>
            </p:nvPicPr>
            <p:blipFill rotWithShape="1">
              <a:blip r:embed="rId4">
                <a:alphaModFix/>
              </a:blip>
              <a:srcRect/>
              <a:stretch/>
            </p:blipFill>
            <p:spPr>
              <a:xfrm>
                <a:off x="12646820" y="2201283"/>
                <a:ext cx="1790686" cy="697840"/>
              </a:xfrm>
              <a:prstGeom prst="rect">
                <a:avLst/>
              </a:prstGeom>
              <a:noFill/>
              <a:ln>
                <a:noFill/>
              </a:ln>
            </p:spPr>
          </p:pic>
        </p:grpSp>
        <p:pic>
          <p:nvPicPr>
            <p:cNvPr id="4063" name="Google Shape;4063;p41"/>
            <p:cNvPicPr preferRelativeResize="0"/>
            <p:nvPr/>
          </p:nvPicPr>
          <p:blipFill rotWithShape="1">
            <a:blip r:embed="rId5">
              <a:alphaModFix/>
            </a:blip>
            <a:srcRect l="-1825" t="1418" r="13196" b="71303"/>
            <a:stretch/>
          </p:blipFill>
          <p:spPr>
            <a:xfrm>
              <a:off x="6932850" y="3768574"/>
              <a:ext cx="1718344" cy="307031"/>
            </a:xfrm>
            <a:prstGeom prst="rect">
              <a:avLst/>
            </a:prstGeom>
            <a:noFill/>
            <a:ln>
              <a:noFill/>
            </a:ln>
          </p:spPr>
        </p:pic>
        <p:pic>
          <p:nvPicPr>
            <p:cNvPr id="4064" name="Google Shape;4064;p41"/>
            <p:cNvPicPr preferRelativeResize="0"/>
            <p:nvPr/>
          </p:nvPicPr>
          <p:blipFill rotWithShape="1">
            <a:blip r:embed="rId6">
              <a:alphaModFix/>
            </a:blip>
            <a:srcRect b="3688"/>
            <a:stretch/>
          </p:blipFill>
          <p:spPr>
            <a:xfrm>
              <a:off x="6206950" y="2660696"/>
              <a:ext cx="766566" cy="1057571"/>
            </a:xfrm>
            <a:prstGeom prst="rect">
              <a:avLst/>
            </a:prstGeom>
            <a:noFill/>
            <a:ln>
              <a:noFill/>
            </a:ln>
          </p:spPr>
        </p:pic>
        <p:pic>
          <p:nvPicPr>
            <p:cNvPr id="4065" name="Google Shape;4065;p41"/>
            <p:cNvPicPr preferRelativeResize="0"/>
            <p:nvPr/>
          </p:nvPicPr>
          <p:blipFill rotWithShape="1">
            <a:blip r:embed="rId4">
              <a:alphaModFix/>
            </a:blip>
            <a:srcRect/>
            <a:stretch/>
          </p:blipFill>
          <p:spPr>
            <a:xfrm>
              <a:off x="6202100" y="3366060"/>
              <a:ext cx="785975" cy="732150"/>
            </a:xfrm>
            <a:prstGeom prst="rect">
              <a:avLst/>
            </a:prstGeom>
            <a:noFill/>
            <a:ln>
              <a:noFill/>
            </a:ln>
          </p:spPr>
        </p:pic>
        <p:pic>
          <p:nvPicPr>
            <p:cNvPr id="4066" name="Google Shape;4066;p41"/>
            <p:cNvPicPr preferRelativeResize="0"/>
            <p:nvPr/>
          </p:nvPicPr>
          <p:blipFill rotWithShape="1">
            <a:blip r:embed="rId4">
              <a:alphaModFix/>
            </a:blip>
            <a:srcRect/>
            <a:stretch/>
          </p:blipFill>
          <p:spPr>
            <a:xfrm>
              <a:off x="6943175" y="2642525"/>
              <a:ext cx="44900" cy="1455675"/>
            </a:xfrm>
            <a:prstGeom prst="rect">
              <a:avLst/>
            </a:prstGeom>
            <a:noFill/>
            <a:ln>
              <a:noFill/>
            </a:ln>
          </p:spPr>
        </p:pic>
      </p:grpSp>
      <p:sp>
        <p:nvSpPr>
          <p:cNvPr id="4067" name="Google Shape;4067;p41"/>
          <p:cNvSpPr/>
          <p:nvPr/>
        </p:nvSpPr>
        <p:spPr>
          <a:xfrm>
            <a:off x="12532200" y="3592850"/>
            <a:ext cx="4963800" cy="3100200"/>
          </a:xfrm>
          <a:prstGeom prst="rect">
            <a:avLst/>
          </a:prstGeom>
          <a:noFill/>
          <a:ln w="9525" cap="flat"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4068" name="Google Shape;4068;p41"/>
          <p:cNvPicPr preferRelativeResize="0"/>
          <p:nvPr/>
        </p:nvPicPr>
        <p:blipFill rotWithShape="1">
          <a:blip r:embed="rId7">
            <a:alphaModFix/>
          </a:blip>
          <a:srcRect r="69" b="75301"/>
          <a:stretch/>
        </p:blipFill>
        <p:spPr>
          <a:xfrm>
            <a:off x="6719849" y="3593050"/>
            <a:ext cx="4960201" cy="3099853"/>
          </a:xfrm>
          <a:prstGeom prst="rect">
            <a:avLst/>
          </a:prstGeom>
          <a:noFill/>
          <a:ln>
            <a:noFill/>
          </a:ln>
        </p:spPr>
      </p:pic>
      <p:sp>
        <p:nvSpPr>
          <p:cNvPr id="4069" name="Google Shape;4069;p41"/>
          <p:cNvSpPr/>
          <p:nvPr/>
        </p:nvSpPr>
        <p:spPr>
          <a:xfrm>
            <a:off x="6718175" y="3592850"/>
            <a:ext cx="4963800" cy="3100200"/>
          </a:xfrm>
          <a:prstGeom prst="rect">
            <a:avLst/>
          </a:prstGeom>
          <a:noFill/>
          <a:ln w="9525" cap="flat"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Optimistic" panose="020B0503020203020204" pitchFamily="34" charset="0"/>
              <a:cs typeface="Optimistic" panose="020B0503020203020204" pitchFamily="34" charset="0"/>
              <a:sym typeface="Arial"/>
            </a:endParaRPr>
          </a:p>
        </p:txBody>
      </p:sp>
      <p:pic>
        <p:nvPicPr>
          <p:cNvPr id="4070" name="Google Shape;4070;p41"/>
          <p:cNvPicPr preferRelativeResize="0"/>
          <p:nvPr/>
        </p:nvPicPr>
        <p:blipFill rotWithShape="1">
          <a:blip r:embed="rId8">
            <a:alphaModFix/>
          </a:blip>
          <a:srcRect l="13080" r="66921"/>
          <a:stretch/>
        </p:blipFill>
        <p:spPr>
          <a:xfrm>
            <a:off x="907500" y="3594150"/>
            <a:ext cx="1449554" cy="3099849"/>
          </a:xfrm>
          <a:prstGeom prst="rect">
            <a:avLst/>
          </a:prstGeom>
          <a:noFill/>
          <a:ln>
            <a:noFill/>
          </a:ln>
        </p:spPr>
      </p:pic>
      <p:pic>
        <p:nvPicPr>
          <p:cNvPr id="4071" name="Google Shape;4071;p41"/>
          <p:cNvPicPr preferRelativeResize="0"/>
          <p:nvPr/>
        </p:nvPicPr>
        <p:blipFill rotWithShape="1">
          <a:blip r:embed="rId8">
            <a:alphaModFix/>
          </a:blip>
          <a:srcRect l="44736" r="4502"/>
          <a:stretch/>
        </p:blipFill>
        <p:spPr>
          <a:xfrm>
            <a:off x="2357050" y="3594150"/>
            <a:ext cx="3510804" cy="3099849"/>
          </a:xfrm>
          <a:prstGeom prst="rect">
            <a:avLst/>
          </a:prstGeom>
          <a:noFill/>
          <a:ln>
            <a:noFill/>
          </a:ln>
        </p:spPr>
      </p:pic>
      <p:sp>
        <p:nvSpPr>
          <p:cNvPr id="4072" name="Google Shape;4072;p41"/>
          <p:cNvSpPr/>
          <p:nvPr/>
        </p:nvSpPr>
        <p:spPr>
          <a:xfrm>
            <a:off x="904025" y="3592850"/>
            <a:ext cx="4963800" cy="3100200"/>
          </a:xfrm>
          <a:prstGeom prst="rect">
            <a:avLst/>
          </a:prstGeom>
          <a:noFill/>
          <a:ln w="9525" cap="flat"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Optimistic" panose="020B0503020203020204" pitchFamily="34" charset="0"/>
              <a:cs typeface="Optimistic" panose="020B0503020203020204" pitchFamily="34" charset="0"/>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076"/>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76"/>
        <p:cNvGrpSpPr/>
        <p:nvPr/>
      </p:nvGrpSpPr>
      <p:grpSpPr>
        <a:xfrm>
          <a:off x="0" y="0"/>
          <a:ext cx="0" cy="0"/>
          <a:chOff x="0" y="0"/>
          <a:chExt cx="0" cy="0"/>
        </a:xfrm>
      </p:grpSpPr>
      <p:sp>
        <p:nvSpPr>
          <p:cNvPr id="3177" name="Google Shape;3177;p5"/>
          <p:cNvSpPr txBox="1"/>
          <p:nvPr/>
        </p:nvSpPr>
        <p:spPr>
          <a:xfrm>
            <a:off x="741400" y="722200"/>
            <a:ext cx="16830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Arial"/>
              <a:buNone/>
            </a:pPr>
            <a:r>
              <a:rPr lang="en" sz="1400" b="1" i="0" u="none" strike="noStrike" cap="none">
                <a:solidFill>
                  <a:schemeClr val="dk1"/>
                </a:solidFill>
                <a:latin typeface="Optimistic" panose="020B0503020203020204" pitchFamily="34" charset="0"/>
                <a:cs typeface="Optimistic" panose="020B0503020203020204" pitchFamily="34" charset="0"/>
                <a:sym typeface="Arial"/>
              </a:rPr>
              <a:t>INTRODUCTION</a:t>
            </a:r>
            <a:endParaRPr sz="14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178" name="Google Shape;3178;p5"/>
          <p:cNvSpPr txBox="1">
            <a:spLocks noGrp="1"/>
          </p:cNvSpPr>
          <p:nvPr>
            <p:ph type="title"/>
          </p:nvPr>
        </p:nvSpPr>
        <p:spPr>
          <a:xfrm>
            <a:off x="856325" y="5139402"/>
            <a:ext cx="4867800" cy="443198"/>
          </a:xfrm>
          <a:prstGeom prst="rect">
            <a:avLst/>
          </a:prstGeom>
          <a:noFill/>
          <a:ln>
            <a:noFill/>
          </a:ln>
        </p:spPr>
        <p:txBody>
          <a:bodyPr spcFirstLastPara="1" wrap="square" lIns="0" tIns="0" rIns="0" bIns="0" anchor="b" anchorCtr="0">
            <a:spAutoFit/>
          </a:bodyPr>
          <a:lstStyle/>
          <a:p>
            <a:pPr marL="0" lvl="0" indent="0" algn="l" rtl="0">
              <a:lnSpc>
                <a:spcPct val="120000"/>
              </a:lnSpc>
              <a:spcBef>
                <a:spcPts val="0"/>
              </a:spcBef>
              <a:spcAft>
                <a:spcPts val="0"/>
              </a:spcAft>
              <a:buSzPts val="2800"/>
              <a:buNone/>
            </a:pPr>
            <a:r>
              <a:rPr lang="en" sz="2400" b="1">
                <a:latin typeface="Optimistic" panose="020B0503020203020204" pitchFamily="34" charset="0"/>
                <a:cs typeface="Optimistic" panose="020B0503020203020204" pitchFamily="34" charset="0"/>
                <a:sym typeface="Arial"/>
              </a:rPr>
              <a:t>Responsible empowerment</a:t>
            </a:r>
            <a:endParaRPr sz="2400" b="1">
              <a:latin typeface="Optimistic" panose="020B0503020203020204" pitchFamily="34" charset="0"/>
              <a:cs typeface="Optimistic" panose="020B0503020203020204" pitchFamily="34" charset="0"/>
              <a:sym typeface="Arial"/>
            </a:endParaRPr>
          </a:p>
        </p:txBody>
      </p:sp>
      <p:sp>
        <p:nvSpPr>
          <p:cNvPr id="3179" name="Google Shape;3179;p5"/>
          <p:cNvSpPr txBox="1">
            <a:spLocks noGrp="1"/>
          </p:cNvSpPr>
          <p:nvPr>
            <p:ph type="title" idx="4294967295"/>
          </p:nvPr>
        </p:nvSpPr>
        <p:spPr>
          <a:xfrm>
            <a:off x="6499388" y="5146852"/>
            <a:ext cx="4944900" cy="443198"/>
          </a:xfrm>
          <a:prstGeom prst="rect">
            <a:avLst/>
          </a:prstGeom>
          <a:noFill/>
          <a:ln>
            <a:noFill/>
          </a:ln>
        </p:spPr>
        <p:txBody>
          <a:bodyPr spcFirstLastPara="1" wrap="square" lIns="0" tIns="0" rIns="0" bIns="0" anchor="b" anchorCtr="0">
            <a:spAutoFit/>
          </a:bodyPr>
          <a:lstStyle/>
          <a:p>
            <a:pPr marL="0" lvl="0" indent="0" algn="l" rtl="0">
              <a:lnSpc>
                <a:spcPct val="120000"/>
              </a:lnSpc>
              <a:spcBef>
                <a:spcPts val="0"/>
              </a:spcBef>
              <a:spcAft>
                <a:spcPts val="0"/>
              </a:spcAft>
              <a:buSzPts val="2800"/>
              <a:buNone/>
            </a:pPr>
            <a:r>
              <a:rPr lang="en" sz="2400" b="1">
                <a:latin typeface="Optimistic" panose="020B0503020203020204" pitchFamily="34" charset="0"/>
                <a:cs typeface="Optimistic" panose="020B0503020203020204" pitchFamily="34" charset="0"/>
                <a:sym typeface="Arial"/>
              </a:rPr>
              <a:t>Age-appropriate safeguards </a:t>
            </a:r>
            <a:endParaRPr sz="2400" b="1">
              <a:latin typeface="Optimistic" panose="020B0503020203020204" pitchFamily="34" charset="0"/>
              <a:cs typeface="Optimistic" panose="020B0503020203020204" pitchFamily="34" charset="0"/>
              <a:sym typeface="Arial"/>
            </a:endParaRPr>
          </a:p>
        </p:txBody>
      </p:sp>
      <p:sp>
        <p:nvSpPr>
          <p:cNvPr id="3180" name="Google Shape;3180;p5"/>
          <p:cNvSpPr txBox="1">
            <a:spLocks noGrp="1"/>
          </p:cNvSpPr>
          <p:nvPr>
            <p:ph type="title" idx="4294967295"/>
          </p:nvPr>
        </p:nvSpPr>
        <p:spPr>
          <a:xfrm>
            <a:off x="12142425" y="5146840"/>
            <a:ext cx="4538400" cy="443198"/>
          </a:xfrm>
          <a:prstGeom prst="rect">
            <a:avLst/>
          </a:prstGeom>
          <a:noFill/>
          <a:ln>
            <a:noFill/>
          </a:ln>
        </p:spPr>
        <p:txBody>
          <a:bodyPr spcFirstLastPara="1" wrap="square" lIns="0" tIns="0" rIns="0" bIns="0" anchor="b" anchorCtr="0">
            <a:spAutoFit/>
          </a:bodyPr>
          <a:lstStyle/>
          <a:p>
            <a:pPr marL="0" lvl="0" indent="0" algn="l" rtl="0">
              <a:lnSpc>
                <a:spcPct val="120000"/>
              </a:lnSpc>
              <a:spcBef>
                <a:spcPts val="0"/>
              </a:spcBef>
              <a:spcAft>
                <a:spcPts val="0"/>
              </a:spcAft>
              <a:buSzPts val="2800"/>
              <a:buNone/>
            </a:pPr>
            <a:r>
              <a:rPr lang="en" sz="2400" b="1">
                <a:latin typeface="Optimistic" panose="020B0503020203020204" pitchFamily="34" charset="0"/>
                <a:cs typeface="Optimistic" panose="020B0503020203020204" pitchFamily="34" charset="0"/>
                <a:sym typeface="Arial"/>
              </a:rPr>
              <a:t>Innovation </a:t>
            </a:r>
            <a:endParaRPr sz="2400" b="1">
              <a:latin typeface="Optimistic" panose="020B0503020203020204" pitchFamily="34" charset="0"/>
              <a:cs typeface="Optimistic" panose="020B0503020203020204" pitchFamily="34" charset="0"/>
              <a:sym typeface="Arial"/>
            </a:endParaRPr>
          </a:p>
        </p:txBody>
      </p:sp>
      <p:sp>
        <p:nvSpPr>
          <p:cNvPr id="3181" name="Google Shape;3181;p5"/>
          <p:cNvSpPr txBox="1">
            <a:spLocks noGrp="1"/>
          </p:cNvSpPr>
          <p:nvPr>
            <p:ph type="body" idx="1"/>
          </p:nvPr>
        </p:nvSpPr>
        <p:spPr>
          <a:xfrm>
            <a:off x="837425" y="5961875"/>
            <a:ext cx="4944900" cy="2188200"/>
          </a:xfrm>
          <a:prstGeom prst="rect">
            <a:avLst/>
          </a:prstGeom>
          <a:noFill/>
          <a:ln>
            <a:noFill/>
          </a:ln>
        </p:spPr>
        <p:txBody>
          <a:bodyPr spcFirstLastPara="1" wrap="square" lIns="0" tIns="0" rIns="0" bIns="0" anchor="t" anchorCtr="0">
            <a:normAutofit/>
          </a:bodyPr>
          <a:lstStyle/>
          <a:p>
            <a:pPr marL="0" lvl="0" indent="0" algn="l" rtl="0">
              <a:lnSpc>
                <a:spcPct val="115000"/>
              </a:lnSpc>
              <a:spcBef>
                <a:spcPts val="0"/>
              </a:spcBef>
              <a:spcAft>
                <a:spcPts val="0"/>
              </a:spcAft>
              <a:buSzPts val="400"/>
              <a:buNone/>
            </a:pPr>
            <a:r>
              <a:rPr lang="en" sz="2000">
                <a:latin typeface="Optimistic" panose="020B0503020203020204" pitchFamily="34" charset="0"/>
                <a:cs typeface="Optimistic" panose="020B0503020203020204" pitchFamily="34" charset="0"/>
              </a:rPr>
              <a:t>We strongly believe in the importance </a:t>
            </a:r>
            <a:br>
              <a:rPr lang="en" sz="2000">
                <a:latin typeface="Optimistic" panose="020B0503020203020204" pitchFamily="34" charset="0"/>
                <a:cs typeface="Optimistic" panose="020B0503020203020204" pitchFamily="34" charset="0"/>
              </a:rPr>
            </a:br>
            <a:r>
              <a:rPr lang="en" sz="2000">
                <a:latin typeface="Optimistic" panose="020B0503020203020204" pitchFamily="34" charset="0"/>
                <a:cs typeface="Optimistic" panose="020B0503020203020204" pitchFamily="34" charset="0"/>
              </a:rPr>
              <a:t>of responsibly empowering young people to enjoy the many benefits </a:t>
            </a:r>
            <a:endParaRPr sz="2000">
              <a:latin typeface="Optimistic" panose="020B0503020203020204" pitchFamily="34" charset="0"/>
              <a:cs typeface="Optimistic" panose="020B0503020203020204" pitchFamily="34" charset="0"/>
            </a:endParaRPr>
          </a:p>
          <a:p>
            <a:pPr marL="0" lvl="0" indent="0" algn="l" rtl="0">
              <a:lnSpc>
                <a:spcPct val="115000"/>
              </a:lnSpc>
              <a:spcBef>
                <a:spcPts val="0"/>
              </a:spcBef>
              <a:spcAft>
                <a:spcPts val="0"/>
              </a:spcAft>
              <a:buSzPts val="400"/>
              <a:buNone/>
            </a:pPr>
            <a:r>
              <a:rPr lang="en" sz="2000">
                <a:latin typeface="Optimistic" panose="020B0503020203020204" pitchFamily="34" charset="0"/>
                <a:cs typeface="Optimistic" panose="020B0503020203020204" pitchFamily="34" charset="0"/>
              </a:rPr>
              <a:t>our platform provides.</a:t>
            </a:r>
            <a:endParaRPr sz="2000">
              <a:solidFill>
                <a:schemeClr val="dk1"/>
              </a:solidFill>
              <a:latin typeface="Optimistic" panose="020B0503020203020204" pitchFamily="34" charset="0"/>
              <a:cs typeface="Optimistic" panose="020B0503020203020204" pitchFamily="34" charset="0"/>
            </a:endParaRPr>
          </a:p>
        </p:txBody>
      </p:sp>
      <p:sp>
        <p:nvSpPr>
          <p:cNvPr id="3182" name="Google Shape;3182;p5"/>
          <p:cNvSpPr txBox="1">
            <a:spLocks noGrp="1"/>
          </p:cNvSpPr>
          <p:nvPr>
            <p:ph type="body" idx="4294967295"/>
          </p:nvPr>
        </p:nvSpPr>
        <p:spPr>
          <a:xfrm>
            <a:off x="6480463" y="5967675"/>
            <a:ext cx="4867800" cy="21882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400"/>
              <a:buNone/>
            </a:pPr>
            <a:r>
              <a:rPr lang="en" sz="2000">
                <a:latin typeface="Optimistic" panose="020B0503020203020204" pitchFamily="34" charset="0"/>
                <a:cs typeface="Optimistic" panose="020B0503020203020204" pitchFamily="34" charset="0"/>
              </a:rPr>
              <a:t>We recognise that youth require additional safeguards for their safety, privacy and well-being. Our approach towards this is expansive, including our investment in parental supervision tools for Instagram , virtual reality (</a:t>
            </a:r>
            <a:r>
              <a:rPr lang="en" sz="2000">
                <a:latin typeface="Optimistic" panose="020B0503020203020204" pitchFamily="34" charset="0"/>
                <a:cs typeface="Optimistic" panose="020B0503020203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VR</a:t>
            </a:r>
            <a:r>
              <a:rPr lang="en" sz="2000">
                <a:latin typeface="Optimistic" panose="020B0503020203020204" pitchFamily="34" charset="0"/>
                <a:cs typeface="Optimistic" panose="020B0503020203020204" pitchFamily="34" charset="0"/>
              </a:rPr>
              <a:t>) and AI characters.</a:t>
            </a:r>
            <a:endParaRPr sz="2000">
              <a:solidFill>
                <a:schemeClr val="dk1"/>
              </a:solidFill>
              <a:latin typeface="Optimistic" panose="020B0503020203020204" pitchFamily="34" charset="0"/>
              <a:cs typeface="Optimistic" panose="020B0503020203020204" pitchFamily="34" charset="0"/>
            </a:endParaRPr>
          </a:p>
        </p:txBody>
      </p:sp>
      <p:sp>
        <p:nvSpPr>
          <p:cNvPr id="3183" name="Google Shape;3183;p5"/>
          <p:cNvSpPr txBox="1">
            <a:spLocks noGrp="1"/>
          </p:cNvSpPr>
          <p:nvPr>
            <p:ph type="body" idx="4294967295"/>
          </p:nvPr>
        </p:nvSpPr>
        <p:spPr>
          <a:xfrm>
            <a:off x="12123525" y="5967675"/>
            <a:ext cx="4538400" cy="21882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2200"/>
              <a:buNone/>
            </a:pPr>
            <a:r>
              <a:rPr lang="en" sz="2000">
                <a:solidFill>
                  <a:schemeClr val="dk1"/>
                </a:solidFill>
                <a:latin typeface="Optimistic" panose="020B0503020203020204" pitchFamily="34" charset="0"/>
                <a:cs typeface="Optimistic" panose="020B0503020203020204" pitchFamily="34" charset="0"/>
              </a:rPr>
              <a:t>We continue to explore innovative technologies to provide great experiences for you</a:t>
            </a:r>
            <a:r>
              <a:rPr lang="en" sz="2000">
                <a:latin typeface="Optimistic" panose="020B0503020203020204" pitchFamily="34" charset="0"/>
                <a:cs typeface="Optimistic" panose="020B0503020203020204" pitchFamily="34" charset="0"/>
              </a:rPr>
              <a:t>ng people</a:t>
            </a:r>
            <a:r>
              <a:rPr lang="en" sz="2000">
                <a:solidFill>
                  <a:schemeClr val="dk1"/>
                </a:solidFill>
                <a:latin typeface="Optimistic" panose="020B0503020203020204" pitchFamily="34" charset="0"/>
                <a:cs typeface="Optimistic" panose="020B0503020203020204" pitchFamily="34" charset="0"/>
              </a:rPr>
              <a:t>, help keep </a:t>
            </a:r>
            <a:r>
              <a:rPr lang="en" sz="2000">
                <a:latin typeface="Optimistic" panose="020B0503020203020204" pitchFamily="34" charset="0"/>
                <a:cs typeface="Optimistic" panose="020B0503020203020204" pitchFamily="34" charset="0"/>
              </a:rPr>
              <a:t>them</a:t>
            </a:r>
            <a:r>
              <a:rPr lang="en" sz="2000">
                <a:solidFill>
                  <a:schemeClr val="dk1"/>
                </a:solidFill>
                <a:latin typeface="Optimistic" panose="020B0503020203020204" pitchFamily="34" charset="0"/>
                <a:cs typeface="Optimistic" panose="020B0503020203020204" pitchFamily="34" charset="0"/>
              </a:rPr>
              <a:t> safe online and solve the defining challenges for our industry.</a:t>
            </a:r>
            <a:endParaRPr sz="2000">
              <a:solidFill>
                <a:schemeClr val="dk1"/>
              </a:solidFill>
              <a:latin typeface="Optimistic" panose="020B0503020203020204" pitchFamily="34" charset="0"/>
              <a:cs typeface="Optimistic" panose="020B0503020203020204" pitchFamily="34" charset="0"/>
            </a:endParaRPr>
          </a:p>
        </p:txBody>
      </p:sp>
      <p:grpSp>
        <p:nvGrpSpPr>
          <p:cNvPr id="3184" name="Google Shape;3184;p5"/>
          <p:cNvGrpSpPr/>
          <p:nvPr/>
        </p:nvGrpSpPr>
        <p:grpSpPr>
          <a:xfrm>
            <a:off x="6480465" y="3029173"/>
            <a:ext cx="1767747" cy="1729732"/>
            <a:chOff x="3434275" y="1391559"/>
            <a:chExt cx="903018" cy="883598"/>
          </a:xfrm>
        </p:grpSpPr>
        <p:sp>
          <p:nvSpPr>
            <p:cNvPr id="3185" name="Google Shape;3185;p5"/>
            <p:cNvSpPr/>
            <p:nvPr/>
          </p:nvSpPr>
          <p:spPr>
            <a:xfrm>
              <a:off x="3434275" y="1391559"/>
              <a:ext cx="903018" cy="883598"/>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Optimistic" panose="020B0503020203020204" pitchFamily="34" charset="0"/>
                <a:ea typeface="Calibri"/>
                <a:cs typeface="Optimistic" panose="020B0503020203020204" pitchFamily="34" charset="0"/>
                <a:sym typeface="Calibri"/>
              </a:endParaRPr>
            </a:p>
          </p:txBody>
        </p:sp>
        <p:grpSp>
          <p:nvGrpSpPr>
            <p:cNvPr id="3186" name="Google Shape;3186;p5"/>
            <p:cNvGrpSpPr/>
            <p:nvPr/>
          </p:nvGrpSpPr>
          <p:grpSpPr>
            <a:xfrm>
              <a:off x="3652171" y="1591083"/>
              <a:ext cx="467226" cy="506690"/>
              <a:chOff x="3702130" y="7619180"/>
              <a:chExt cx="625470" cy="678300"/>
            </a:xfrm>
          </p:grpSpPr>
          <p:sp>
            <p:nvSpPr>
              <p:cNvPr id="3187" name="Google Shape;3187;p5"/>
              <p:cNvSpPr/>
              <p:nvPr/>
            </p:nvSpPr>
            <p:spPr>
              <a:xfrm>
                <a:off x="3702130" y="7619180"/>
                <a:ext cx="625470" cy="678300"/>
              </a:xfrm>
              <a:custGeom>
                <a:avLst/>
                <a:gdLst/>
                <a:ahLst/>
                <a:cxnLst/>
                <a:rect l="l" t="t" r="r" b="b"/>
                <a:pathLst>
                  <a:path w="62547" h="67830" extrusionOk="0">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188" name="Google Shape;3188;p5"/>
              <p:cNvSpPr/>
              <p:nvPr/>
            </p:nvSpPr>
            <p:spPr>
              <a:xfrm>
                <a:off x="3854150" y="7776610"/>
                <a:ext cx="338960" cy="245870"/>
              </a:xfrm>
              <a:custGeom>
                <a:avLst/>
                <a:gdLst/>
                <a:ahLst/>
                <a:cxnLst/>
                <a:rect l="l" t="t" r="r" b="b"/>
                <a:pathLst>
                  <a:path w="33896" h="24587" extrusionOk="0">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grpSp>
        <p:nvGrpSpPr>
          <p:cNvPr id="3189" name="Google Shape;3189;p5"/>
          <p:cNvGrpSpPr/>
          <p:nvPr/>
        </p:nvGrpSpPr>
        <p:grpSpPr>
          <a:xfrm>
            <a:off x="837401" y="3029173"/>
            <a:ext cx="1767747" cy="1729732"/>
            <a:chOff x="911063" y="1391559"/>
            <a:chExt cx="903018" cy="883598"/>
          </a:xfrm>
        </p:grpSpPr>
        <p:sp>
          <p:nvSpPr>
            <p:cNvPr id="3190" name="Google Shape;3190;p5"/>
            <p:cNvSpPr/>
            <p:nvPr/>
          </p:nvSpPr>
          <p:spPr>
            <a:xfrm>
              <a:off x="911063" y="1391559"/>
              <a:ext cx="903018" cy="883598"/>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Optimistic" panose="020B0503020203020204" pitchFamily="34" charset="0"/>
                <a:ea typeface="Calibri"/>
                <a:cs typeface="Optimistic" panose="020B0503020203020204" pitchFamily="34" charset="0"/>
                <a:sym typeface="Calibri"/>
              </a:endParaRPr>
            </a:p>
          </p:txBody>
        </p:sp>
        <p:grpSp>
          <p:nvGrpSpPr>
            <p:cNvPr id="3191" name="Google Shape;3191;p5"/>
            <p:cNvGrpSpPr/>
            <p:nvPr/>
          </p:nvGrpSpPr>
          <p:grpSpPr>
            <a:xfrm>
              <a:off x="1109198" y="1579984"/>
              <a:ext cx="506760" cy="506747"/>
              <a:chOff x="1624904" y="344237"/>
              <a:chExt cx="67843" cy="67843"/>
            </a:xfrm>
          </p:grpSpPr>
          <p:sp>
            <p:nvSpPr>
              <p:cNvPr id="3192" name="Google Shape;3192;p5"/>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193" name="Google Shape;3193;p5"/>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194" name="Google Shape;3194;p5"/>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195" name="Google Shape;3195;p5"/>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196" name="Google Shape;3196;p5"/>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197" name="Google Shape;3197;p5"/>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198" name="Google Shape;3198;p5"/>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grpSp>
        <p:nvGrpSpPr>
          <p:cNvPr id="3199" name="Google Shape;3199;p5"/>
          <p:cNvGrpSpPr/>
          <p:nvPr/>
        </p:nvGrpSpPr>
        <p:grpSpPr>
          <a:xfrm>
            <a:off x="12142406" y="3029173"/>
            <a:ext cx="1767747" cy="1729732"/>
            <a:chOff x="6079138" y="1391559"/>
            <a:chExt cx="903018" cy="883598"/>
          </a:xfrm>
        </p:grpSpPr>
        <p:sp>
          <p:nvSpPr>
            <p:cNvPr id="3200" name="Google Shape;3200;p5"/>
            <p:cNvSpPr/>
            <p:nvPr/>
          </p:nvSpPr>
          <p:spPr>
            <a:xfrm>
              <a:off x="6079138" y="1391559"/>
              <a:ext cx="903018" cy="883598"/>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Optimistic" panose="020B0503020203020204" pitchFamily="34" charset="0"/>
                <a:ea typeface="Calibri"/>
                <a:cs typeface="Optimistic" panose="020B0503020203020204" pitchFamily="34" charset="0"/>
                <a:sym typeface="Calibri"/>
              </a:endParaRPr>
            </a:p>
          </p:txBody>
        </p:sp>
        <p:grpSp>
          <p:nvGrpSpPr>
            <p:cNvPr id="3201" name="Google Shape;3201;p5"/>
            <p:cNvGrpSpPr/>
            <p:nvPr/>
          </p:nvGrpSpPr>
          <p:grpSpPr>
            <a:xfrm>
              <a:off x="6344907" y="1578550"/>
              <a:ext cx="371506" cy="509588"/>
              <a:chOff x="3764950" y="3438580"/>
              <a:chExt cx="497330" cy="682180"/>
            </a:xfrm>
          </p:grpSpPr>
          <p:sp>
            <p:nvSpPr>
              <p:cNvPr id="3202" name="Google Shape;3202;p5"/>
              <p:cNvSpPr/>
              <p:nvPr/>
            </p:nvSpPr>
            <p:spPr>
              <a:xfrm>
                <a:off x="4001130" y="3745470"/>
                <a:ext cx="27300" cy="207900"/>
              </a:xfrm>
              <a:prstGeom prst="rect">
                <a:avLst/>
              </a:pr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203" name="Google Shape;3203;p5"/>
              <p:cNvSpPr/>
              <p:nvPr/>
            </p:nvSpPr>
            <p:spPr>
              <a:xfrm>
                <a:off x="3915410" y="3939400"/>
                <a:ext cx="198900" cy="27600"/>
              </a:xfrm>
              <a:prstGeom prst="rect">
                <a:avLst/>
              </a:pr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204" name="Google Shape;3204;p5"/>
              <p:cNvSpPr/>
              <p:nvPr/>
            </p:nvSpPr>
            <p:spPr>
              <a:xfrm>
                <a:off x="3907190" y="3637640"/>
                <a:ext cx="215390" cy="121530"/>
              </a:xfrm>
              <a:custGeom>
                <a:avLst/>
                <a:gdLst/>
                <a:ahLst/>
                <a:cxnLst/>
                <a:rect l="l" t="t" r="r" b="b"/>
                <a:pathLst>
                  <a:path w="21539" h="12153" extrusionOk="0">
                    <a:moveTo>
                      <a:pt x="10769" y="12153"/>
                    </a:moveTo>
                    <a:cubicBezTo>
                      <a:pt x="10414" y="12153"/>
                      <a:pt x="10058" y="12014"/>
                      <a:pt x="9791" y="11747"/>
                    </a:cubicBezTo>
                    <a:lnTo>
                      <a:pt x="177" y="2133"/>
                    </a:lnTo>
                    <a:cubicBezTo>
                      <a:pt x="0" y="1955"/>
                      <a:pt x="0" y="1663"/>
                      <a:pt x="177" y="1485"/>
                    </a:cubicBezTo>
                    <a:lnTo>
                      <a:pt x="1473" y="190"/>
                    </a:lnTo>
                    <a:cubicBezTo>
                      <a:pt x="1650" y="0"/>
                      <a:pt x="1943" y="0"/>
                      <a:pt x="2120" y="190"/>
                    </a:cubicBezTo>
                    <a:lnTo>
                      <a:pt x="10769" y="8839"/>
                    </a:lnTo>
                    <a:lnTo>
                      <a:pt x="19418" y="190"/>
                    </a:lnTo>
                    <a:cubicBezTo>
                      <a:pt x="19596" y="0"/>
                      <a:pt x="19888" y="0"/>
                      <a:pt x="20066" y="190"/>
                    </a:cubicBezTo>
                    <a:lnTo>
                      <a:pt x="21361" y="1485"/>
                    </a:lnTo>
                    <a:cubicBezTo>
                      <a:pt x="21539" y="1663"/>
                      <a:pt x="21539" y="1955"/>
                      <a:pt x="21361" y="2133"/>
                    </a:cubicBezTo>
                    <a:lnTo>
                      <a:pt x="11734" y="11747"/>
                    </a:lnTo>
                    <a:cubicBezTo>
                      <a:pt x="11468" y="12014"/>
                      <a:pt x="11112" y="12153"/>
                      <a:pt x="10769" y="1215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205" name="Google Shape;3205;p5"/>
              <p:cNvSpPr/>
              <p:nvPr/>
            </p:nvSpPr>
            <p:spPr>
              <a:xfrm>
                <a:off x="3950670" y="4047360"/>
                <a:ext cx="128270" cy="73400"/>
              </a:xfrm>
              <a:custGeom>
                <a:avLst/>
                <a:gdLst/>
                <a:ahLst/>
                <a:cxnLst/>
                <a:rect l="l" t="t" r="r" b="b"/>
                <a:pathLst>
                  <a:path w="12827" h="7340" extrusionOk="0">
                    <a:moveTo>
                      <a:pt x="9652" y="7340"/>
                    </a:moveTo>
                    <a:lnTo>
                      <a:pt x="3187" y="7340"/>
                    </a:lnTo>
                    <a:cubicBezTo>
                      <a:pt x="1435" y="7340"/>
                      <a:pt x="0" y="5905"/>
                      <a:pt x="0" y="4152"/>
                    </a:cubicBezTo>
                    <a:lnTo>
                      <a:pt x="0" y="0"/>
                    </a:lnTo>
                    <a:lnTo>
                      <a:pt x="2755" y="0"/>
                    </a:lnTo>
                    <a:lnTo>
                      <a:pt x="2755" y="4152"/>
                    </a:lnTo>
                    <a:cubicBezTo>
                      <a:pt x="2755" y="4394"/>
                      <a:pt x="2946" y="4584"/>
                      <a:pt x="3187" y="4584"/>
                    </a:cubicBezTo>
                    <a:lnTo>
                      <a:pt x="9652" y="4584"/>
                    </a:lnTo>
                    <a:cubicBezTo>
                      <a:pt x="9893" y="4584"/>
                      <a:pt x="10083" y="4394"/>
                      <a:pt x="10083" y="4152"/>
                    </a:cubicBezTo>
                    <a:lnTo>
                      <a:pt x="10083" y="0"/>
                    </a:lnTo>
                    <a:lnTo>
                      <a:pt x="12827" y="0"/>
                    </a:lnTo>
                    <a:lnTo>
                      <a:pt x="12827" y="4152"/>
                    </a:lnTo>
                    <a:cubicBezTo>
                      <a:pt x="12827" y="5905"/>
                      <a:pt x="11404" y="7340"/>
                      <a:pt x="9652" y="7340"/>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sp>
            <p:nvSpPr>
              <p:cNvPr id="3206" name="Google Shape;3206;p5"/>
              <p:cNvSpPr/>
              <p:nvPr/>
            </p:nvSpPr>
            <p:spPr>
              <a:xfrm>
                <a:off x="3764950" y="3438580"/>
                <a:ext cx="497330" cy="617980"/>
              </a:xfrm>
              <a:custGeom>
                <a:avLst/>
                <a:gdLst/>
                <a:ahLst/>
                <a:cxnLst/>
                <a:rect l="l" t="t" r="r" b="b"/>
                <a:pathLst>
                  <a:path w="49733" h="61798" extrusionOk="0">
                    <a:moveTo>
                      <a:pt x="33731" y="61798"/>
                    </a:moveTo>
                    <a:lnTo>
                      <a:pt x="17170" y="61798"/>
                    </a:lnTo>
                    <a:cubicBezTo>
                      <a:pt x="15417" y="61798"/>
                      <a:pt x="13995" y="60375"/>
                      <a:pt x="13995" y="58623"/>
                    </a:cubicBezTo>
                    <a:lnTo>
                      <a:pt x="13995" y="51219"/>
                    </a:lnTo>
                    <a:cubicBezTo>
                      <a:pt x="13995" y="48958"/>
                      <a:pt x="12865" y="46837"/>
                      <a:pt x="10985" y="45542"/>
                    </a:cubicBezTo>
                    <a:cubicBezTo>
                      <a:pt x="4013" y="40741"/>
                      <a:pt x="0" y="32816"/>
                      <a:pt x="253" y="24358"/>
                    </a:cubicBezTo>
                    <a:cubicBezTo>
                      <a:pt x="647" y="11722"/>
                      <a:pt x="10807" y="1219"/>
                      <a:pt x="23418" y="431"/>
                    </a:cubicBezTo>
                    <a:cubicBezTo>
                      <a:pt x="30327" y="0"/>
                      <a:pt x="36906" y="2362"/>
                      <a:pt x="41935" y="7099"/>
                    </a:cubicBezTo>
                    <a:cubicBezTo>
                      <a:pt x="46901" y="11760"/>
                      <a:pt x="49733" y="18326"/>
                      <a:pt x="49733" y="25133"/>
                    </a:cubicBezTo>
                    <a:cubicBezTo>
                      <a:pt x="49733" y="32918"/>
                      <a:pt x="46012" y="40335"/>
                      <a:pt x="39763" y="44996"/>
                    </a:cubicBezTo>
                    <a:cubicBezTo>
                      <a:pt x="37973" y="46316"/>
                      <a:pt x="36906" y="48399"/>
                      <a:pt x="36906" y="50558"/>
                    </a:cubicBezTo>
                    <a:lnTo>
                      <a:pt x="36906" y="58623"/>
                    </a:lnTo>
                    <a:cubicBezTo>
                      <a:pt x="36906" y="60375"/>
                      <a:pt x="35483" y="61798"/>
                      <a:pt x="33731" y="61798"/>
                    </a:cubicBezTo>
                    <a:close/>
                    <a:moveTo>
                      <a:pt x="25006" y="3136"/>
                    </a:moveTo>
                    <a:cubicBezTo>
                      <a:pt x="24536" y="3136"/>
                      <a:pt x="24053" y="3149"/>
                      <a:pt x="23583" y="3175"/>
                    </a:cubicBezTo>
                    <a:cubicBezTo>
                      <a:pt x="12382" y="3873"/>
                      <a:pt x="3340" y="13207"/>
                      <a:pt x="3009" y="24447"/>
                    </a:cubicBezTo>
                    <a:cubicBezTo>
                      <a:pt x="2768" y="31978"/>
                      <a:pt x="6337" y="39014"/>
                      <a:pt x="12547" y="43281"/>
                    </a:cubicBezTo>
                    <a:lnTo>
                      <a:pt x="12547" y="43281"/>
                    </a:lnTo>
                    <a:cubicBezTo>
                      <a:pt x="15176" y="45084"/>
                      <a:pt x="16738" y="48044"/>
                      <a:pt x="16738" y="51219"/>
                    </a:cubicBezTo>
                    <a:lnTo>
                      <a:pt x="16738" y="58623"/>
                    </a:lnTo>
                    <a:cubicBezTo>
                      <a:pt x="16738" y="58851"/>
                      <a:pt x="16929" y="59042"/>
                      <a:pt x="17170" y="59042"/>
                    </a:cubicBezTo>
                    <a:lnTo>
                      <a:pt x="33731" y="59042"/>
                    </a:lnTo>
                    <a:cubicBezTo>
                      <a:pt x="33959" y="59042"/>
                      <a:pt x="34162" y="58851"/>
                      <a:pt x="34162" y="58623"/>
                    </a:cubicBezTo>
                    <a:lnTo>
                      <a:pt x="34162" y="50558"/>
                    </a:lnTo>
                    <a:cubicBezTo>
                      <a:pt x="34162" y="47548"/>
                      <a:pt x="35636" y="44640"/>
                      <a:pt x="38125" y="42786"/>
                    </a:cubicBezTo>
                    <a:cubicBezTo>
                      <a:pt x="43764" y="38595"/>
                      <a:pt x="46990" y="32156"/>
                      <a:pt x="46990" y="25133"/>
                    </a:cubicBezTo>
                    <a:cubicBezTo>
                      <a:pt x="46990" y="18999"/>
                      <a:pt x="44526" y="13309"/>
                      <a:pt x="40055" y="9105"/>
                    </a:cubicBezTo>
                    <a:cubicBezTo>
                      <a:pt x="35928" y="5232"/>
                      <a:pt x="30632" y="3136"/>
                      <a:pt x="25006" y="3136"/>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Optimistic" panose="020B0503020203020204" pitchFamily="34" charset="0"/>
                  <a:cs typeface="Optimistic" panose="020B0503020203020204" pitchFamily="34" charset="0"/>
                  <a:sym typeface="Arial"/>
                </a:endParaRPr>
              </a:p>
            </p:txBody>
          </p:sp>
        </p:grpSp>
      </p:grpSp>
      <p:sp>
        <p:nvSpPr>
          <p:cNvPr id="3207" name="Google Shape;3207;p5"/>
          <p:cNvSpPr txBox="1">
            <a:spLocks noGrp="1"/>
          </p:cNvSpPr>
          <p:nvPr>
            <p:ph type="subTitle" idx="4294967295"/>
          </p:nvPr>
        </p:nvSpPr>
        <p:spPr>
          <a:xfrm>
            <a:off x="741400" y="1454400"/>
            <a:ext cx="16830600" cy="820738"/>
          </a:xfrm>
          <a:prstGeom prst="rect">
            <a:avLst/>
          </a:prstGeom>
          <a:noFill/>
          <a:ln>
            <a:noFill/>
          </a:ln>
        </p:spPr>
        <p:txBody>
          <a:bodyPr spcFirstLastPara="1" wrap="square" lIns="0" tIns="0" rIns="0" bIns="0" anchor="t" anchorCtr="0">
            <a:spAutoFit/>
          </a:bodyPr>
          <a:lstStyle/>
          <a:p>
            <a:pPr marL="0" marR="0" lvl="0" indent="0" algn="l" rtl="0">
              <a:lnSpc>
                <a:spcPct val="125000"/>
              </a:lnSpc>
              <a:spcBef>
                <a:spcPts val="0"/>
              </a:spcBef>
              <a:spcAft>
                <a:spcPts val="1000"/>
              </a:spcAft>
              <a:buClr>
                <a:schemeClr val="dk1"/>
              </a:buClr>
              <a:buSzPts val="1800"/>
              <a:buFont typeface="Arial"/>
              <a:buNone/>
            </a:pPr>
            <a:r>
              <a:rPr lang="en" sz="3600" b="0" i="0" u="none" strike="noStrike" cap="none">
                <a:solidFill>
                  <a:schemeClr val="dk1"/>
                </a:solidFill>
                <a:latin typeface="Optimistic" panose="020B0503020203020204" pitchFamily="34" charset="0"/>
                <a:cs typeface="Optimistic" panose="020B0503020203020204" pitchFamily="34" charset="0"/>
                <a:sym typeface="Arial"/>
              </a:rPr>
              <a:t>Principles guiding our approach to young people</a:t>
            </a:r>
            <a:endParaRPr sz="3600" b="0" i="0" u="none" strike="noStrike" cap="none">
              <a:solidFill>
                <a:schemeClr val="dk1"/>
              </a:solidFill>
              <a:latin typeface="Optimistic" panose="020B0503020203020204" pitchFamily="34" charset="0"/>
              <a:cs typeface="Optimistic" panose="020B0503020203020204" pitchFamily="34" charset="0"/>
              <a:sym typeface="Arial"/>
            </a:endParaRPr>
          </a:p>
        </p:txBody>
      </p:sp>
      <p:sp>
        <p:nvSpPr>
          <p:cNvPr id="3208" name="Google Shape;3208;p5"/>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r>
              <a:rPr lang="en">
                <a:latin typeface="Optimistic" panose="020B0503020203020204" pitchFamily="34" charset="0"/>
                <a:cs typeface="Optimistic" panose="020B0503020203020204" pitchFamily="34" charset="0"/>
              </a:rPr>
              <a:t>0</a:t>
            </a:r>
            <a:fld id="{00000000-1234-1234-1234-123412341234}" type="slidenum">
              <a:rPr lang="en">
                <a:latin typeface="Optimistic" panose="020B0503020203020204" pitchFamily="34" charset="0"/>
                <a:cs typeface="Optimistic" panose="020B0503020203020204" pitchFamily="34" charset="0"/>
              </a:rPr>
              <a:t>6</a:t>
            </a:fld>
            <a:endParaRPr>
              <a:latin typeface="Optimistic" panose="020B0503020203020204" pitchFamily="34" charset="0"/>
              <a:cs typeface="Optimistic" panose="020B0503020203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12"/>
        <p:cNvGrpSpPr/>
        <p:nvPr/>
      </p:nvGrpSpPr>
      <p:grpSpPr>
        <a:xfrm>
          <a:off x="0" y="0"/>
          <a:ext cx="0" cy="0"/>
          <a:chOff x="0" y="0"/>
          <a:chExt cx="0" cy="0"/>
        </a:xfrm>
      </p:grpSpPr>
      <p:pic>
        <p:nvPicPr>
          <p:cNvPr id="3213" name="Google Shape;3213;g3d151b725fa_0_700" title="IGC_Austin23_Film_Day3_Analog_26620029.jpg"/>
          <p:cNvPicPr preferRelativeResize="0"/>
          <p:nvPr/>
        </p:nvPicPr>
        <p:blipFill rotWithShape="1">
          <a:blip r:embed="rId3">
            <a:alphaModFix/>
          </a:blip>
          <a:srcRect t="7584" b="7584"/>
          <a:stretch/>
        </p:blipFill>
        <p:spPr>
          <a:xfrm>
            <a:off x="5" y="0"/>
            <a:ext cx="18288005" cy="10286999"/>
          </a:xfrm>
          <a:prstGeom prst="rect">
            <a:avLst/>
          </a:prstGeom>
          <a:noFill/>
          <a:ln>
            <a:noFill/>
          </a:ln>
        </p:spPr>
      </p:pic>
      <p:sp>
        <p:nvSpPr>
          <p:cNvPr id="3214" name="Google Shape;3214;g3d151b725fa_0_700"/>
          <p:cNvSpPr/>
          <p:nvPr/>
        </p:nvSpPr>
        <p:spPr>
          <a:xfrm>
            <a:off x="0" y="-14250"/>
            <a:ext cx="18316800" cy="10287000"/>
          </a:xfrm>
          <a:prstGeom prst="rect">
            <a:avLst/>
          </a:prstGeom>
          <a:solidFill>
            <a:srgbClr val="000000">
              <a:alpha val="74050"/>
            </a:srgbClr>
          </a:solid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2800">
              <a:latin typeface="Optimistic" panose="020B0503020203020204" pitchFamily="34" charset="0"/>
              <a:ea typeface="Instagram Sans"/>
              <a:cs typeface="Optimistic" panose="020B0503020203020204" pitchFamily="34" charset="0"/>
              <a:sym typeface="Instagram Sans"/>
            </a:endParaRPr>
          </a:p>
        </p:txBody>
      </p:sp>
      <p:sp>
        <p:nvSpPr>
          <p:cNvPr id="3215" name="Google Shape;3215;g3d151b725fa_0_700"/>
          <p:cNvSpPr txBox="1">
            <a:spLocks noGrp="1"/>
          </p:cNvSpPr>
          <p:nvPr>
            <p:ph type="body" idx="1"/>
          </p:nvPr>
        </p:nvSpPr>
        <p:spPr>
          <a:xfrm>
            <a:off x="4436900" y="4095755"/>
            <a:ext cx="9138000" cy="3061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800"/>
              <a:buFont typeface="Arial"/>
              <a:buNone/>
            </a:pPr>
            <a:r>
              <a:rPr lang="en" sz="3800">
                <a:latin typeface="Optimistic" panose="020B0503020203020204" pitchFamily="34" charset="0"/>
                <a:cs typeface="Optimistic" panose="020B0503020203020204" pitchFamily="34" charset="0"/>
              </a:rPr>
              <a:t>Teen Accounts is Meta’s experience for teens on Facebook and Instagram. Teen Accounts have built-in protections which limit who can contact them, the content they see, and the time they spend online.</a:t>
            </a:r>
            <a:endParaRPr>
              <a:latin typeface="Optimistic" panose="020B0503020203020204" pitchFamily="34" charset="0"/>
              <a:cs typeface="Optimistic" panose="020B0503020203020204" pitchFamily="34" charset="0"/>
            </a:endParaRPr>
          </a:p>
          <a:p>
            <a:pPr marL="0" lvl="0" indent="0" algn="ctr" rtl="0">
              <a:lnSpc>
                <a:spcPct val="100000"/>
              </a:lnSpc>
              <a:spcBef>
                <a:spcPts val="0"/>
              </a:spcBef>
              <a:spcAft>
                <a:spcPts val="0"/>
              </a:spcAft>
              <a:buNone/>
            </a:pPr>
            <a:endParaRPr sz="5600">
              <a:latin typeface="Optimistic" panose="020B0503020203020204" pitchFamily="34" charset="0"/>
              <a:cs typeface="Optimistic" panose="020B0503020203020204" pitchFamily="34" charset="0"/>
            </a:endParaRPr>
          </a:p>
        </p:txBody>
      </p:sp>
      <p:pic>
        <p:nvPicPr>
          <p:cNvPr id="3216" name="Google Shape;3216;g3d151b725fa_0_700" title="Vector-6.png"/>
          <p:cNvPicPr preferRelativeResize="0"/>
          <p:nvPr/>
        </p:nvPicPr>
        <p:blipFill rotWithShape="1">
          <a:blip r:embed="rId4">
            <a:alphaModFix/>
          </a:blip>
          <a:srcRect/>
          <a:stretch/>
        </p:blipFill>
        <p:spPr>
          <a:xfrm>
            <a:off x="4935857" y="4624473"/>
            <a:ext cx="3049201" cy="180800"/>
          </a:xfrm>
          <a:prstGeom prst="rect">
            <a:avLst/>
          </a:prstGeom>
          <a:noFill/>
          <a:ln>
            <a:noFill/>
          </a:ln>
        </p:spPr>
      </p:pic>
      <p:pic>
        <p:nvPicPr>
          <p:cNvPr id="3219" name="Google Shape;3219;g3d151b725fa_0_700" title="Group 2147229383.png"/>
          <p:cNvPicPr preferRelativeResize="0"/>
          <p:nvPr/>
        </p:nvPicPr>
        <p:blipFill>
          <a:blip r:embed="rId5">
            <a:alphaModFix/>
          </a:blip>
          <a:stretch>
            <a:fillRect/>
          </a:stretch>
        </p:blipFill>
        <p:spPr>
          <a:xfrm>
            <a:off x="457200" y="318046"/>
            <a:ext cx="1060700" cy="211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23"/>
        <p:cNvGrpSpPr/>
        <p:nvPr/>
      </p:nvGrpSpPr>
      <p:grpSpPr>
        <a:xfrm>
          <a:off x="0" y="0"/>
          <a:ext cx="0" cy="0"/>
          <a:chOff x="0" y="0"/>
          <a:chExt cx="0" cy="0"/>
        </a:xfrm>
      </p:grpSpPr>
      <p:pic>
        <p:nvPicPr>
          <p:cNvPr id="3224" name="Google Shape;3224;g3d151b725fa_0_2132"/>
          <p:cNvPicPr preferRelativeResize="0"/>
          <p:nvPr/>
        </p:nvPicPr>
        <p:blipFill>
          <a:blip r:embed="rId3">
            <a:alphaModFix/>
          </a:blip>
          <a:stretch>
            <a:fillRect/>
          </a:stretch>
        </p:blipFill>
        <p:spPr>
          <a:xfrm>
            <a:off x="9957562" y="1383018"/>
            <a:ext cx="3429600" cy="7421655"/>
          </a:xfrm>
          <a:prstGeom prst="rect">
            <a:avLst/>
          </a:prstGeom>
          <a:noFill/>
          <a:ln>
            <a:noFill/>
          </a:ln>
          <a:effectLst>
            <a:outerShdw blurRad="228600" dist="38100" dir="5400000" algn="bl" rotWithShape="0">
              <a:srgbClr val="000000">
                <a:alpha val="20000"/>
              </a:srgbClr>
            </a:outerShdw>
          </a:effectLst>
        </p:spPr>
      </p:pic>
      <p:pic>
        <p:nvPicPr>
          <p:cNvPr id="3225" name="Google Shape;3225;g3d151b725fa_0_2132"/>
          <p:cNvPicPr preferRelativeResize="0"/>
          <p:nvPr/>
        </p:nvPicPr>
        <p:blipFill rotWithShape="1">
          <a:blip r:embed="rId4">
            <a:alphaModFix/>
          </a:blip>
          <a:srcRect l="70" r="70"/>
          <a:stretch/>
        </p:blipFill>
        <p:spPr>
          <a:xfrm>
            <a:off x="13752550" y="1360901"/>
            <a:ext cx="3429600" cy="7434000"/>
          </a:xfrm>
          <a:prstGeom prst="roundRect">
            <a:avLst>
              <a:gd name="adj" fmla="val 13091"/>
            </a:avLst>
          </a:prstGeom>
          <a:noFill/>
          <a:ln>
            <a:noFill/>
          </a:ln>
          <a:effectLst>
            <a:outerShdw blurRad="228600" dist="38100" dir="5400000" algn="bl" rotWithShape="0">
              <a:srgbClr val="000000">
                <a:alpha val="20000"/>
              </a:srgbClr>
            </a:outerShdw>
          </a:effectLst>
        </p:spPr>
      </p:pic>
      <p:sp>
        <p:nvSpPr>
          <p:cNvPr id="3226" name="Google Shape;3226;g3d151b725fa_0_2132"/>
          <p:cNvSpPr txBox="1"/>
          <p:nvPr/>
        </p:nvSpPr>
        <p:spPr>
          <a:xfrm>
            <a:off x="1009765" y="2925125"/>
            <a:ext cx="7180800" cy="1374675"/>
          </a:xfrm>
          <a:prstGeom prst="rect">
            <a:avLst/>
          </a:prstGeom>
          <a:noFill/>
          <a:ln>
            <a:noFill/>
          </a:ln>
        </p:spPr>
        <p:txBody>
          <a:bodyPr spcFirstLastPara="1" wrap="square" lIns="182850" tIns="182850" rIns="182850" bIns="182850" anchor="t" anchorCtr="0">
            <a:spAutoFit/>
          </a:bodyPr>
          <a:lstStyle/>
          <a:p>
            <a:pPr marL="0" lvl="0" indent="0" algn="l" rtl="0">
              <a:spcBef>
                <a:spcPts val="2000"/>
              </a:spcBef>
              <a:spcAft>
                <a:spcPts val="2000"/>
              </a:spcAft>
              <a:buNone/>
            </a:pPr>
            <a:r>
              <a:rPr lang="en" sz="3200" b="1">
                <a:solidFill>
                  <a:schemeClr val="dk1"/>
                </a:solidFill>
                <a:latin typeface="Optimistic" panose="020B0503020203020204" pitchFamily="34" charset="0"/>
                <a:ea typeface="Instagram Sans"/>
                <a:cs typeface="Optimistic" panose="020B0503020203020204" pitchFamily="34" charset="0"/>
                <a:sym typeface="Instagram Sans"/>
              </a:rPr>
              <a:t>Why Teen Accounts?</a:t>
            </a:r>
            <a:r>
              <a:rPr lang="en" sz="3200">
                <a:solidFill>
                  <a:schemeClr val="dk1"/>
                </a:solidFill>
                <a:latin typeface="Optimistic" panose="020B0503020203020204" pitchFamily="34" charset="0"/>
                <a:ea typeface="Instagram Sans"/>
                <a:cs typeface="Optimistic" panose="020B0503020203020204" pitchFamily="34" charset="0"/>
                <a:sym typeface="Instagram Sans"/>
              </a:rPr>
              <a:t> </a:t>
            </a:r>
            <a:endParaRPr sz="3200">
              <a:solidFill>
                <a:schemeClr val="dk1"/>
              </a:solidFill>
              <a:latin typeface="Optimistic" panose="020B0503020203020204" pitchFamily="34" charset="0"/>
              <a:ea typeface="Instagram Sans"/>
              <a:cs typeface="Optimistic" panose="020B0503020203020204" pitchFamily="34" charset="0"/>
              <a:sym typeface="Instagram Sans"/>
            </a:endParaRPr>
          </a:p>
        </p:txBody>
      </p:sp>
      <p:sp>
        <p:nvSpPr>
          <p:cNvPr id="3227" name="Google Shape;3227;g3d151b725fa_0_2132"/>
          <p:cNvSpPr txBox="1"/>
          <p:nvPr/>
        </p:nvSpPr>
        <p:spPr>
          <a:xfrm>
            <a:off x="1035897" y="3763075"/>
            <a:ext cx="7818600" cy="4132353"/>
          </a:xfrm>
          <a:prstGeom prst="rect">
            <a:avLst/>
          </a:prstGeom>
          <a:noFill/>
          <a:ln>
            <a:noFill/>
          </a:ln>
        </p:spPr>
        <p:txBody>
          <a:bodyPr spcFirstLastPara="1" wrap="square" lIns="182850" tIns="182850" rIns="182850" bIns="182850" anchor="t" anchorCtr="0">
            <a:spAutoFit/>
          </a:bodyPr>
          <a:lstStyle/>
          <a:p>
            <a:pPr marL="0" lvl="0" indent="0" algn="l" rtl="0">
              <a:lnSpc>
                <a:spcPct val="110000"/>
              </a:lnSpc>
              <a:spcBef>
                <a:spcPts val="2000"/>
              </a:spcBef>
              <a:spcAft>
                <a:spcPts val="0"/>
              </a:spcAft>
              <a:buNone/>
            </a:pPr>
            <a:r>
              <a:rPr lang="en" sz="3200">
                <a:solidFill>
                  <a:schemeClr val="dk1"/>
                </a:solidFill>
                <a:latin typeface="Optimistic" panose="020B0503020203020204" pitchFamily="34" charset="0"/>
                <a:ea typeface="Instagram Sans"/>
                <a:cs typeface="Optimistic" panose="020B0503020203020204" pitchFamily="34" charset="0"/>
                <a:sym typeface="Instagram Sans"/>
              </a:rPr>
              <a:t>Addresses the largest concerns reported by parents - globally - around their teen’s use of social media apps:</a:t>
            </a:r>
            <a:endParaRPr sz="3200">
              <a:solidFill>
                <a:schemeClr val="dk1"/>
              </a:solidFill>
              <a:latin typeface="Optimistic" panose="020B0503020203020204" pitchFamily="34" charset="0"/>
              <a:ea typeface="Instagram Sans"/>
              <a:cs typeface="Optimistic" panose="020B0503020203020204" pitchFamily="34" charset="0"/>
              <a:sym typeface="Instagram Sans"/>
            </a:endParaRPr>
          </a:p>
          <a:p>
            <a:pPr marL="914400" lvl="0" indent="-660400" algn="l" rtl="0">
              <a:lnSpc>
                <a:spcPct val="110000"/>
              </a:lnSpc>
              <a:spcBef>
                <a:spcPts val="2000"/>
              </a:spcBef>
              <a:spcAft>
                <a:spcPts val="0"/>
              </a:spcAft>
              <a:buClr>
                <a:schemeClr val="dk1"/>
              </a:buClr>
              <a:buSzPts val="3200"/>
              <a:buFont typeface="Instagram Sans"/>
              <a:buChar char="●"/>
            </a:pPr>
            <a:r>
              <a:rPr lang="en" sz="3200">
                <a:solidFill>
                  <a:schemeClr val="dk1"/>
                </a:solidFill>
                <a:latin typeface="Optimistic" panose="020B0503020203020204" pitchFamily="34" charset="0"/>
                <a:ea typeface="Instagram Sans"/>
                <a:cs typeface="Optimistic" panose="020B0503020203020204" pitchFamily="34" charset="0"/>
                <a:sym typeface="Instagram Sans"/>
              </a:rPr>
              <a:t>Unwanted contact</a:t>
            </a:r>
            <a:endParaRPr sz="3200">
              <a:solidFill>
                <a:schemeClr val="dk1"/>
              </a:solidFill>
              <a:latin typeface="Optimistic" panose="020B0503020203020204" pitchFamily="34" charset="0"/>
              <a:ea typeface="Instagram Sans"/>
              <a:cs typeface="Optimistic" panose="020B0503020203020204" pitchFamily="34" charset="0"/>
              <a:sym typeface="Instagram Sans"/>
            </a:endParaRPr>
          </a:p>
          <a:p>
            <a:pPr marL="914400" lvl="0" indent="-660400" algn="l" rtl="0">
              <a:lnSpc>
                <a:spcPct val="110000"/>
              </a:lnSpc>
              <a:spcBef>
                <a:spcPts val="0"/>
              </a:spcBef>
              <a:spcAft>
                <a:spcPts val="0"/>
              </a:spcAft>
              <a:buClr>
                <a:schemeClr val="dk1"/>
              </a:buClr>
              <a:buSzPts val="3200"/>
              <a:buFont typeface="Instagram Sans"/>
              <a:buChar char="●"/>
            </a:pPr>
            <a:r>
              <a:rPr lang="en" sz="3200">
                <a:solidFill>
                  <a:schemeClr val="dk1"/>
                </a:solidFill>
                <a:latin typeface="Optimistic" panose="020B0503020203020204" pitchFamily="34" charset="0"/>
                <a:ea typeface="Instagram Sans"/>
                <a:cs typeface="Optimistic" panose="020B0503020203020204" pitchFamily="34" charset="0"/>
                <a:sym typeface="Instagram Sans"/>
              </a:rPr>
              <a:t>Inappropriate content</a:t>
            </a:r>
            <a:endParaRPr sz="3200">
              <a:solidFill>
                <a:schemeClr val="dk1"/>
              </a:solidFill>
              <a:latin typeface="Optimistic" panose="020B0503020203020204" pitchFamily="34" charset="0"/>
              <a:ea typeface="Instagram Sans"/>
              <a:cs typeface="Optimistic" panose="020B0503020203020204" pitchFamily="34" charset="0"/>
              <a:sym typeface="Instagram Sans"/>
            </a:endParaRPr>
          </a:p>
          <a:p>
            <a:pPr marL="914400" lvl="0" indent="-660400" algn="l" rtl="0">
              <a:lnSpc>
                <a:spcPct val="110000"/>
              </a:lnSpc>
              <a:spcBef>
                <a:spcPts val="0"/>
              </a:spcBef>
              <a:spcAft>
                <a:spcPts val="0"/>
              </a:spcAft>
              <a:buClr>
                <a:schemeClr val="dk1"/>
              </a:buClr>
              <a:buSzPts val="3200"/>
              <a:buFont typeface="Instagram Sans"/>
              <a:buChar char="●"/>
            </a:pPr>
            <a:r>
              <a:rPr lang="en" sz="3200">
                <a:solidFill>
                  <a:schemeClr val="dk1"/>
                </a:solidFill>
                <a:latin typeface="Optimistic" panose="020B0503020203020204" pitchFamily="34" charset="0"/>
                <a:ea typeface="Instagram Sans"/>
                <a:cs typeface="Optimistic" panose="020B0503020203020204" pitchFamily="34" charset="0"/>
                <a:sym typeface="Instagram Sans"/>
              </a:rPr>
              <a:t>Screen time </a:t>
            </a:r>
            <a:endParaRPr sz="3200">
              <a:solidFill>
                <a:schemeClr val="dk1"/>
              </a:solidFill>
              <a:latin typeface="Optimistic" panose="020B0503020203020204" pitchFamily="34" charset="0"/>
              <a:ea typeface="Instagram Sans"/>
              <a:cs typeface="Optimistic" panose="020B0503020203020204" pitchFamily="34" charset="0"/>
              <a:sym typeface="Instagram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31"/>
        <p:cNvGrpSpPr/>
        <p:nvPr/>
      </p:nvGrpSpPr>
      <p:grpSpPr>
        <a:xfrm>
          <a:off x="0" y="0"/>
          <a:ext cx="0" cy="0"/>
          <a:chOff x="0" y="0"/>
          <a:chExt cx="0" cy="0"/>
        </a:xfrm>
      </p:grpSpPr>
      <p:sp>
        <p:nvSpPr>
          <p:cNvPr id="3232" name="Google Shape;3232;g3d151b725fa_0_2139"/>
          <p:cNvSpPr txBox="1"/>
          <p:nvPr/>
        </p:nvSpPr>
        <p:spPr>
          <a:xfrm>
            <a:off x="1035882" y="2785050"/>
            <a:ext cx="9450600" cy="7097267"/>
          </a:xfrm>
          <a:prstGeom prst="rect">
            <a:avLst/>
          </a:prstGeom>
          <a:noFill/>
          <a:ln>
            <a:noFill/>
          </a:ln>
        </p:spPr>
        <p:txBody>
          <a:bodyPr spcFirstLastPara="1" wrap="square" lIns="182850" tIns="182850" rIns="182850" bIns="182850" anchor="t" anchorCtr="0">
            <a:spAutoFit/>
          </a:bodyPr>
          <a:lstStyle/>
          <a:p>
            <a:pPr marL="0" lvl="0" indent="0" algn="l" rtl="0">
              <a:lnSpc>
                <a:spcPct val="110000"/>
              </a:lnSpc>
              <a:spcBef>
                <a:spcPts val="2000"/>
              </a:spcBef>
              <a:spcAft>
                <a:spcPts val="0"/>
              </a:spcAft>
              <a:buNone/>
            </a:pPr>
            <a:r>
              <a:rPr lang="en" sz="3200">
                <a:solidFill>
                  <a:schemeClr val="dk1"/>
                </a:solidFill>
                <a:latin typeface="Optimistic" panose="020B0503020203020204" pitchFamily="34" charset="0"/>
                <a:ea typeface="Instagram Sans"/>
                <a:cs typeface="Optimistic" panose="020B0503020203020204" pitchFamily="34" charset="0"/>
                <a:sym typeface="Instagram Sans"/>
              </a:rPr>
              <a:t>Since launching on Instagram last year, we’ve placed </a:t>
            </a:r>
            <a:r>
              <a:rPr lang="en" sz="3200">
                <a:solidFill>
                  <a:schemeClr val="accent4"/>
                </a:solidFill>
                <a:latin typeface="Optimistic" panose="020B0503020203020204" pitchFamily="34" charset="0"/>
                <a:ea typeface="Instagram Sans"/>
                <a:cs typeface="Optimistic" panose="020B0503020203020204" pitchFamily="34" charset="0"/>
                <a:sym typeface="Instagram Sans"/>
              </a:rPr>
              <a:t>hundreds of millions of teens </a:t>
            </a:r>
            <a:r>
              <a:rPr lang="en" sz="3200">
                <a:solidFill>
                  <a:schemeClr val="dk1"/>
                </a:solidFill>
                <a:latin typeface="Optimistic" panose="020B0503020203020204" pitchFamily="34" charset="0"/>
                <a:ea typeface="Instagram Sans"/>
                <a:cs typeface="Optimistic" panose="020B0503020203020204" pitchFamily="34" charset="0"/>
                <a:sym typeface="Instagram Sans"/>
              </a:rPr>
              <a:t>across the world in Teen Accounts on Instagram, Facebook, and Messenger.</a:t>
            </a:r>
            <a:endParaRPr sz="3200">
              <a:solidFill>
                <a:schemeClr val="dk1"/>
              </a:solidFill>
              <a:latin typeface="Optimistic" panose="020B0503020203020204" pitchFamily="34" charset="0"/>
              <a:ea typeface="Instagram Sans"/>
              <a:cs typeface="Optimistic" panose="020B0503020203020204" pitchFamily="34" charset="0"/>
              <a:sym typeface="Instagram Sans"/>
            </a:endParaRPr>
          </a:p>
          <a:p>
            <a:pPr marL="0" lvl="0" indent="0" algn="l" rtl="0">
              <a:lnSpc>
                <a:spcPct val="110000"/>
              </a:lnSpc>
              <a:spcBef>
                <a:spcPts val="2000"/>
              </a:spcBef>
              <a:spcAft>
                <a:spcPts val="2000"/>
              </a:spcAft>
              <a:buNone/>
            </a:pPr>
            <a:r>
              <a:rPr lang="en" sz="3200">
                <a:solidFill>
                  <a:schemeClr val="dk1"/>
                </a:solidFill>
                <a:latin typeface="Optimistic" panose="020B0503020203020204" pitchFamily="34" charset="0"/>
                <a:ea typeface="Instagram Sans"/>
                <a:cs typeface="Optimistic" panose="020B0503020203020204" pitchFamily="34" charset="0"/>
                <a:sym typeface="Instagram Sans"/>
              </a:rPr>
              <a:t>We’re also encouraged that </a:t>
            </a:r>
            <a:r>
              <a:rPr lang="en" sz="3200">
                <a:solidFill>
                  <a:schemeClr val="accent4"/>
                </a:solidFill>
                <a:latin typeface="Optimistic" panose="020B0503020203020204" pitchFamily="34" charset="0"/>
                <a:ea typeface="Instagram Sans"/>
                <a:cs typeface="Optimistic" panose="020B0503020203020204" pitchFamily="34" charset="0"/>
                <a:sym typeface="Instagram Sans"/>
              </a:rPr>
              <a:t>97% of teens aged 13-15 have stayed in these built-in restrictions,</a:t>
            </a:r>
            <a:r>
              <a:rPr lang="en" sz="3200">
                <a:solidFill>
                  <a:schemeClr val="dk1"/>
                </a:solidFill>
                <a:latin typeface="Optimistic" panose="020B0503020203020204" pitchFamily="34" charset="0"/>
                <a:ea typeface="Instagram Sans"/>
                <a:cs typeface="Optimistic" panose="020B0503020203020204" pitchFamily="34" charset="0"/>
                <a:sym typeface="Instagram Sans"/>
              </a:rPr>
              <a:t> while </a:t>
            </a:r>
            <a:r>
              <a:rPr lang="en" sz="3200">
                <a:solidFill>
                  <a:schemeClr val="dk2"/>
                </a:solidFill>
                <a:latin typeface="Optimistic" panose="020B0503020203020204" pitchFamily="34" charset="0"/>
                <a:ea typeface="Instagram Sans"/>
                <a:cs typeface="Optimistic" panose="020B0503020203020204" pitchFamily="34" charset="0"/>
                <a:sym typeface="Instagram Sans"/>
              </a:rPr>
              <a:t>94% of US parents s</a:t>
            </a:r>
            <a:r>
              <a:rPr lang="en" sz="3200">
                <a:solidFill>
                  <a:schemeClr val="dk1"/>
                </a:solidFill>
                <a:latin typeface="Optimistic" panose="020B0503020203020204" pitchFamily="34" charset="0"/>
                <a:ea typeface="Instagram Sans"/>
                <a:cs typeface="Optimistic" panose="020B0503020203020204" pitchFamily="34" charset="0"/>
                <a:sym typeface="Instagram Sans"/>
              </a:rPr>
              <a:t>urveyed say Teen Accounts are helpful for parents, and</a:t>
            </a:r>
            <a:r>
              <a:rPr lang="en" sz="3200">
                <a:solidFill>
                  <a:schemeClr val="accent4"/>
                </a:solidFill>
                <a:latin typeface="Optimistic" panose="020B0503020203020204" pitchFamily="34" charset="0"/>
                <a:ea typeface="Instagram Sans"/>
                <a:cs typeface="Optimistic" panose="020B0503020203020204" pitchFamily="34" charset="0"/>
                <a:sym typeface="Instagram Sans"/>
              </a:rPr>
              <a:t> 85% believe Teen Accounts make it easier for them to help their teens have positive experiences</a:t>
            </a:r>
            <a:r>
              <a:rPr lang="en" sz="3200">
                <a:solidFill>
                  <a:schemeClr val="dk1"/>
                </a:solidFill>
                <a:latin typeface="Optimistic" panose="020B0503020203020204" pitchFamily="34" charset="0"/>
                <a:ea typeface="Instagram Sans"/>
                <a:cs typeface="Optimistic" panose="020B0503020203020204" pitchFamily="34" charset="0"/>
                <a:sym typeface="Instagram Sans"/>
              </a:rPr>
              <a:t> on Instagram.</a:t>
            </a:r>
            <a:endParaRPr sz="3200">
              <a:solidFill>
                <a:schemeClr val="dk1"/>
              </a:solidFill>
              <a:latin typeface="Optimistic" panose="020B0503020203020204" pitchFamily="34" charset="0"/>
              <a:ea typeface="Instagram Sans"/>
              <a:cs typeface="Optimistic" panose="020B0503020203020204" pitchFamily="34" charset="0"/>
              <a:sym typeface="Instagram Sans"/>
            </a:endParaRPr>
          </a:p>
        </p:txBody>
      </p:sp>
      <p:sp>
        <p:nvSpPr>
          <p:cNvPr id="3233" name="Google Shape;3233;g3d151b725fa_0_2139"/>
          <p:cNvSpPr txBox="1"/>
          <p:nvPr/>
        </p:nvSpPr>
        <p:spPr>
          <a:xfrm>
            <a:off x="1035900" y="1855050"/>
            <a:ext cx="7180800" cy="1374675"/>
          </a:xfrm>
          <a:prstGeom prst="rect">
            <a:avLst/>
          </a:prstGeom>
          <a:noFill/>
          <a:ln>
            <a:noFill/>
          </a:ln>
        </p:spPr>
        <p:txBody>
          <a:bodyPr spcFirstLastPara="1" wrap="square" lIns="182850" tIns="182850" rIns="182850" bIns="182850" anchor="t" anchorCtr="0">
            <a:spAutoFit/>
          </a:bodyPr>
          <a:lstStyle/>
          <a:p>
            <a:pPr marL="0" lvl="0" indent="0" algn="l" rtl="0">
              <a:spcBef>
                <a:spcPts val="2000"/>
              </a:spcBef>
              <a:spcAft>
                <a:spcPts val="2000"/>
              </a:spcAft>
              <a:buNone/>
            </a:pPr>
            <a:r>
              <a:rPr lang="en" sz="3200" b="1">
                <a:solidFill>
                  <a:schemeClr val="dk1"/>
                </a:solidFill>
                <a:latin typeface="Optimistic" panose="020B0503020203020204" pitchFamily="34" charset="0"/>
                <a:ea typeface="Instagram Sans"/>
                <a:cs typeface="Optimistic" panose="020B0503020203020204" pitchFamily="34" charset="0"/>
                <a:sym typeface="Instagram Sans"/>
              </a:rPr>
              <a:t>Teen Accounts by the Numbers</a:t>
            </a:r>
            <a:endParaRPr sz="3200" b="1">
              <a:solidFill>
                <a:schemeClr val="dk1"/>
              </a:solidFill>
              <a:latin typeface="Optimistic" panose="020B0503020203020204" pitchFamily="34" charset="0"/>
              <a:ea typeface="Instagram Sans"/>
              <a:cs typeface="Optimistic" panose="020B0503020203020204" pitchFamily="34" charset="0"/>
              <a:sym typeface="Instagram Sans"/>
            </a:endParaRPr>
          </a:p>
        </p:txBody>
      </p:sp>
      <p:pic>
        <p:nvPicPr>
          <p:cNvPr id="3234" name="Google Shape;3234;g3d151b725fa_0_2139"/>
          <p:cNvPicPr preferRelativeResize="0"/>
          <p:nvPr/>
        </p:nvPicPr>
        <p:blipFill rotWithShape="1">
          <a:blip r:embed="rId3">
            <a:alphaModFix/>
          </a:blip>
          <a:srcRect l="10"/>
          <a:stretch/>
        </p:blipFill>
        <p:spPr>
          <a:xfrm>
            <a:off x="11008229" y="1603056"/>
            <a:ext cx="3424800" cy="7425600"/>
          </a:xfrm>
          <a:prstGeom prst="roundRect">
            <a:avLst>
              <a:gd name="adj" fmla="val 7844"/>
            </a:avLst>
          </a:prstGeom>
          <a:noFill/>
          <a:ln>
            <a:noFill/>
          </a:ln>
          <a:effectLst>
            <a:outerShdw blurRad="228600" dist="38100" dir="5400000" algn="bl" rotWithShape="0">
              <a:srgbClr val="000000">
                <a:alpha val="20000"/>
              </a:srgbClr>
            </a:outerShdw>
          </a:effectLst>
        </p:spPr>
      </p:pic>
      <p:pic>
        <p:nvPicPr>
          <p:cNvPr id="3235" name="Google Shape;3235;g3d151b725fa_0_2139"/>
          <p:cNvPicPr preferRelativeResize="0"/>
          <p:nvPr/>
        </p:nvPicPr>
        <p:blipFill rotWithShape="1">
          <a:blip r:embed="rId4">
            <a:alphaModFix/>
          </a:blip>
          <a:srcRect l="20" r="30"/>
          <a:stretch/>
        </p:blipFill>
        <p:spPr>
          <a:xfrm>
            <a:off x="12576415" y="1603056"/>
            <a:ext cx="3424800" cy="7425600"/>
          </a:xfrm>
          <a:prstGeom prst="roundRect">
            <a:avLst>
              <a:gd name="adj" fmla="val 8725"/>
            </a:avLst>
          </a:prstGeom>
          <a:noFill/>
          <a:ln>
            <a:noFill/>
          </a:ln>
          <a:effectLst>
            <a:outerShdw blurRad="228600" dist="38100" dir="5400000" algn="bl" rotWithShape="0">
              <a:srgbClr val="000000">
                <a:alpha val="20000"/>
              </a:srgbClr>
            </a:outerShdw>
          </a:effectLst>
        </p:spPr>
      </p:pic>
      <p:pic>
        <p:nvPicPr>
          <p:cNvPr id="3236" name="Google Shape;3236;g3d151b725fa_0_2139"/>
          <p:cNvPicPr preferRelativeResize="0"/>
          <p:nvPr/>
        </p:nvPicPr>
        <p:blipFill rotWithShape="1">
          <a:blip r:embed="rId5">
            <a:alphaModFix/>
          </a:blip>
          <a:srcRect l="120" r="110"/>
          <a:stretch/>
        </p:blipFill>
        <p:spPr>
          <a:xfrm>
            <a:off x="14144602" y="1603051"/>
            <a:ext cx="3424800" cy="7428600"/>
          </a:xfrm>
          <a:prstGeom prst="roundRect">
            <a:avLst>
              <a:gd name="adj" fmla="val 12909"/>
            </a:avLst>
          </a:prstGeom>
          <a:noFill/>
          <a:ln>
            <a:noFill/>
          </a:ln>
          <a:effectLst>
            <a:outerShdw blurRad="228600" dist="38100" dir="5400000" algn="bl" rotWithShape="0">
              <a:srgbClr val="000000">
                <a:alpha val="20000"/>
              </a:srgbClr>
            </a:outerShdw>
          </a:effectLst>
        </p:spPr>
      </p:pic>
    </p:spTree>
  </p:cSld>
  <p:clrMapOvr>
    <a:masterClrMapping/>
  </p:clrMapOvr>
</p:sld>
</file>

<file path=ppt/theme/theme1.xml><?xml version="1.0" encoding="utf-8"?>
<a:theme xmlns:a="http://schemas.openxmlformats.org/drawingml/2006/main" name="Meta_v1">
  <a:themeElements>
    <a:clrScheme name="Simple Light">
      <a:dk1>
        <a:srgbClr val="000000"/>
      </a:dk1>
      <a:lt1>
        <a:srgbClr val="1C2B33"/>
      </a:lt1>
      <a:dk2>
        <a:srgbClr val="67788A"/>
      </a:dk2>
      <a:lt2>
        <a:srgbClr val="F1F4F7"/>
      </a:lt2>
      <a:accent1>
        <a:srgbClr val="000000"/>
      </a:accent1>
      <a:accent2>
        <a:srgbClr val="1C2B33"/>
      </a:accent2>
      <a:accent3>
        <a:srgbClr val="67788A"/>
      </a:accent3>
      <a:accent4>
        <a:srgbClr val="F1F4F7"/>
      </a:accent4>
      <a:accent5>
        <a:srgbClr val="FFFFFF"/>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ta_v1">
  <a:themeElements>
    <a:clrScheme name="Simple Light">
      <a:dk1>
        <a:srgbClr val="1C2B33"/>
      </a:dk1>
      <a:lt1>
        <a:srgbClr val="344854"/>
      </a:lt1>
      <a:dk2>
        <a:srgbClr val="465A69"/>
      </a:dk2>
      <a:lt2>
        <a:srgbClr val="67788A"/>
      </a:lt2>
      <a:accent1>
        <a:srgbClr val="CBD2D9"/>
      </a:accent1>
      <a:accent2>
        <a:srgbClr val="DEE3E9"/>
      </a:accent2>
      <a:accent3>
        <a:srgbClr val="F1F4F7"/>
      </a:accent3>
      <a:accent4>
        <a:srgbClr val="FFFFFF"/>
      </a:accent4>
      <a:accent5>
        <a:srgbClr val="000000"/>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25 IG - Light">
  <a:themeElements>
    <a:clrScheme name="IG">
      <a:dk1>
        <a:srgbClr val="000000"/>
      </a:dk1>
      <a:lt1>
        <a:srgbClr val="FFFFFF"/>
      </a:lt1>
      <a:dk2>
        <a:srgbClr val="000000"/>
      </a:dk2>
      <a:lt2>
        <a:srgbClr val="939598"/>
      </a:lt2>
      <a:accent1>
        <a:srgbClr val="FF7A00"/>
      </a:accent1>
      <a:accent2>
        <a:srgbClr val="D300C5"/>
      </a:accent2>
      <a:accent3>
        <a:srgbClr val="FF0069"/>
      </a:accent3>
      <a:accent4>
        <a:srgbClr val="7638FA"/>
      </a:accent4>
      <a:accent5>
        <a:srgbClr val="E6E6E6"/>
      </a:accent5>
      <a:accent6>
        <a:srgbClr val="D300C5"/>
      </a:accent6>
      <a:hlink>
        <a:srgbClr val="000000"/>
      </a:hlink>
      <a:folHlink>
        <a:srgbClr val="7638F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025 IG - Light">
  <a:themeElements>
    <a:clrScheme name="IG">
      <a:dk1>
        <a:srgbClr val="000000"/>
      </a:dk1>
      <a:lt1>
        <a:srgbClr val="FFFFFF"/>
      </a:lt1>
      <a:dk2>
        <a:srgbClr val="000000"/>
      </a:dk2>
      <a:lt2>
        <a:srgbClr val="939598"/>
      </a:lt2>
      <a:accent1>
        <a:srgbClr val="FF7A00"/>
      </a:accent1>
      <a:accent2>
        <a:srgbClr val="D300C5"/>
      </a:accent2>
      <a:accent3>
        <a:srgbClr val="FF0069"/>
      </a:accent3>
      <a:accent4>
        <a:srgbClr val="7638FA"/>
      </a:accent4>
      <a:accent5>
        <a:srgbClr val="E6E6E6"/>
      </a:accent5>
      <a:accent6>
        <a:srgbClr val="D300C5"/>
      </a:accent6>
      <a:hlink>
        <a:srgbClr val="000000"/>
      </a:hlink>
      <a:folHlink>
        <a:srgbClr val="7638F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IG">
      <a:dk1>
        <a:srgbClr val="000000"/>
      </a:dk1>
      <a:lt1>
        <a:srgbClr val="FFFFFF"/>
      </a:lt1>
      <a:dk2>
        <a:srgbClr val="000000"/>
      </a:dk2>
      <a:lt2>
        <a:srgbClr val="939598"/>
      </a:lt2>
      <a:accent1>
        <a:srgbClr val="FF7A00"/>
      </a:accent1>
      <a:accent2>
        <a:srgbClr val="D300C5"/>
      </a:accent2>
      <a:accent3>
        <a:srgbClr val="FF0069"/>
      </a:accent3>
      <a:accent4>
        <a:srgbClr val="7638FA"/>
      </a:accent4>
      <a:accent5>
        <a:srgbClr val="E6E6E6"/>
      </a:accent5>
      <a:accent6>
        <a:srgbClr val="D300C5"/>
      </a:accent6>
      <a:hlink>
        <a:srgbClr val="FF8937"/>
      </a:hlink>
      <a:folHlink>
        <a:srgbClr val="7638F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3876</Words>
  <Application>Microsoft Macintosh PowerPoint</Application>
  <PresentationFormat>Custom</PresentationFormat>
  <Paragraphs>394</Paragraphs>
  <Slides>56</Slides>
  <Notes>56</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56</vt:i4>
      </vt:variant>
    </vt:vector>
  </HeadingPairs>
  <TitlesOfParts>
    <vt:vector size="69" baseType="lpstr">
      <vt:lpstr>Optimistic</vt:lpstr>
      <vt:lpstr>Optimistic Text</vt:lpstr>
      <vt:lpstr>Calibri</vt:lpstr>
      <vt:lpstr>Instagram Sans</vt:lpstr>
      <vt:lpstr>Montserrat Medium</vt:lpstr>
      <vt:lpstr>Helvetica Neue</vt:lpstr>
      <vt:lpstr>Arial</vt:lpstr>
      <vt:lpstr>Montserrat SemiBold</vt:lpstr>
      <vt:lpstr>Meta_v1</vt:lpstr>
      <vt:lpstr>Meta_v1</vt:lpstr>
      <vt:lpstr>2025 IG - Light</vt:lpstr>
      <vt:lpstr>2025 IG - Light</vt:lpstr>
      <vt:lpstr>Office Theme</vt:lpstr>
      <vt:lpstr>PowerPoint Presentation</vt:lpstr>
      <vt:lpstr>Table of contents </vt:lpstr>
      <vt:lpstr>Introduction</vt:lpstr>
      <vt:lpstr>We have designed our technologies with young people in mind. We want them to have power and control over their own experiences, including what content they engage with and who can contact them.</vt:lpstr>
      <vt:lpstr>Preventing harm Empowering young people and helping support their well-being</vt:lpstr>
      <vt:lpstr>Responsible empowerment</vt:lpstr>
      <vt:lpstr>PowerPoint Presentation</vt:lpstr>
      <vt:lpstr>PowerPoint Presentation</vt:lpstr>
      <vt:lpstr>PowerPoint Presentation</vt:lpstr>
      <vt:lpstr>LESSON 1 Tools for managing  time on Instagram</vt:lpstr>
      <vt:lpstr>Manage time on Instagram and encouraging them to Take a Break</vt:lpstr>
      <vt:lpstr>PowerPoint Presentation</vt:lpstr>
      <vt:lpstr>LESSON 2 Options for teens to control their experience on Facebook, Messenger, Instagram and WhatsApp</vt:lpstr>
      <vt:lpstr>PowerPoint Presentation</vt:lpstr>
      <vt:lpstr>PowerPoint Presentation</vt:lpstr>
      <vt:lpstr>WHAT’S NEW</vt:lpstr>
      <vt:lpstr>PowerPoint Presentation</vt:lpstr>
      <vt:lpstr>PowerPoint Presentation</vt:lpstr>
      <vt:lpstr>Control who can send your teen private messages across Meta technologies</vt:lpstr>
      <vt:lpstr>We block suspicious adults from sending direct messages (DMs) to teens if they don’t follow them</vt:lpstr>
      <vt:lpstr>Control your teen’s experience on Instagram</vt:lpstr>
      <vt:lpstr>PowerPoint Presentation</vt:lpstr>
      <vt:lpstr>Limiting unknown adult  to minor connections</vt:lpstr>
      <vt:lpstr>PowerPoint Presentation</vt:lpstr>
      <vt:lpstr>PowerPoint Presentation</vt:lpstr>
      <vt:lpstr>PowerPoint Presentation</vt:lpstr>
      <vt:lpstr>PowerPoint Presentation</vt:lpstr>
      <vt:lpstr>PowerPoint Presentation</vt:lpstr>
      <vt:lpstr>Parental supervision</vt:lpstr>
      <vt:lpstr>Teen or parent initiates parental connection</vt:lpstr>
      <vt:lpstr>Parent receives request to supervise</vt:lpstr>
      <vt:lpstr>Parental connection: Supervision set-up</vt:lpstr>
      <vt:lpstr>Connection established. Supervision dashboard for parents</vt:lpstr>
      <vt:lpstr>Parents can grant their teen the ability to modify safety settings on their own</vt:lpstr>
      <vt:lpstr>PowerPoint Presentation</vt:lpstr>
      <vt:lpstr>PowerPoint Presentation</vt:lpstr>
      <vt:lpstr>PowerPoint Presentation</vt:lpstr>
      <vt:lpstr>PowerPoint Presentation</vt:lpstr>
      <vt:lpstr>LESSON 4 Age Assurance</vt:lpstr>
      <vt:lpstr>PowerPoint Presentation</vt:lpstr>
      <vt:lpstr>PowerPoint Presentation</vt:lpstr>
      <vt:lpstr>PowerPoint Presentation</vt:lpstr>
      <vt:lpstr>PowerPoint Presentation</vt:lpstr>
      <vt:lpstr>PowerPoint Presentation</vt:lpstr>
      <vt:lpstr>PowerPoint Presentation</vt:lpstr>
      <vt:lpstr>APPENDIX VR resources for you and your family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Ece Ogan</cp:lastModifiedBy>
  <cp:revision>2</cp:revision>
  <dcterms:modified xsi:type="dcterms:W3CDTF">2026-04-30T16:04:07Z</dcterms:modified>
</cp:coreProperties>
</file>