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918" r:id="rId4"/>
    <p:sldMasterId id="2147483919" r:id="rId5"/>
    <p:sldMasterId id="214748392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10287000" cx="18288000"/>
  <p:notesSz cx="6858000" cy="9144000"/>
  <p:embeddedFontLst>
    <p:embeddedFont>
      <p:font typeface="Optimistic Display Medium"/>
      <p:regular r:id="rId50"/>
      <p:bold r:id="rId51"/>
    </p:embeddedFont>
    <p:embeddedFont>
      <p:font typeface="Lato"/>
      <p:regular r:id="rId52"/>
      <p:bold r:id="rId53"/>
      <p:italic r:id="rId54"/>
      <p:boldItalic r:id="rId55"/>
    </p:embeddedFont>
    <p:embeddedFont>
      <p:font typeface="Montserrat Medium"/>
      <p:regular r:id="rId56"/>
      <p:bold r:id="rId57"/>
      <p:italic r:id="rId58"/>
      <p:boldItalic r:id="rId59"/>
    </p:embeddedFont>
    <p:embeddedFont>
      <p:font typeface="Optimistic Text"/>
      <p:regular r:id="rId60"/>
      <p:bold r:id="rId61"/>
    </p:embeddedFont>
    <p:embeddedFont>
      <p:font typeface="Helvetica Neue"/>
      <p:regular r:id="rId62"/>
      <p:bold r:id="rId63"/>
      <p:italic r:id="rId64"/>
      <p:boldItalic r:id="rId65"/>
    </p:embeddedFont>
    <p:embeddedFont>
      <p:font typeface="Optimistic Display"/>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4"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62" Type="http://schemas.openxmlformats.org/officeDocument/2006/relationships/font" Target="fonts/HelveticaNeue-regular.fntdata"/><Relationship Id="rId61" Type="http://schemas.openxmlformats.org/officeDocument/2006/relationships/font" Target="fonts/OptimisticText-bold.fntdata"/><Relationship Id="rId64" Type="http://schemas.openxmlformats.org/officeDocument/2006/relationships/font" Target="fonts/HelveticaNeue-italic.fntdata"/><Relationship Id="rId63" Type="http://schemas.openxmlformats.org/officeDocument/2006/relationships/font" Target="fonts/HelveticaNeue-bold.fntdata"/><Relationship Id="rId66" Type="http://schemas.openxmlformats.org/officeDocument/2006/relationships/font" Target="fonts/OptimisticDisplay-bold.fntdata"/><Relationship Id="rId65" Type="http://schemas.openxmlformats.org/officeDocument/2006/relationships/font" Target="fonts/HelveticaNeue-boldItalic.fntdata"/><Relationship Id="rId60" Type="http://schemas.openxmlformats.org/officeDocument/2006/relationships/font" Target="fonts/OptimisticText-regular.fntdata"/><Relationship Id="rId51" Type="http://schemas.openxmlformats.org/officeDocument/2006/relationships/font" Target="fonts/OptimisticDisplayMedium-bold.fntdata"/><Relationship Id="rId50" Type="http://schemas.openxmlformats.org/officeDocument/2006/relationships/font" Target="fonts/OptimisticDisplayMedium-regular.fntdata"/><Relationship Id="rId53" Type="http://schemas.openxmlformats.org/officeDocument/2006/relationships/font" Target="fonts/Lato-bold.fntdata"/><Relationship Id="rId52" Type="http://schemas.openxmlformats.org/officeDocument/2006/relationships/font" Target="fonts/Lato-regular.fntdata"/><Relationship Id="rId55" Type="http://schemas.openxmlformats.org/officeDocument/2006/relationships/font" Target="fonts/Lato-boldItalic.fntdata"/><Relationship Id="rId54" Type="http://schemas.openxmlformats.org/officeDocument/2006/relationships/font" Target="fonts/Lato-italic.fntdata"/><Relationship Id="rId57" Type="http://schemas.openxmlformats.org/officeDocument/2006/relationships/font" Target="fonts/MontserratMedium-bold.fntdata"/><Relationship Id="rId56" Type="http://schemas.openxmlformats.org/officeDocument/2006/relationships/font" Target="fonts/MontserratMedium-regular.fntdata"/><Relationship Id="rId59" Type="http://schemas.openxmlformats.org/officeDocument/2006/relationships/font" Target="fonts/MontserratMedium-boldItalic.fntdata"/><Relationship Id="rId58" Type="http://schemas.openxmlformats.org/officeDocument/2006/relationships/font" Target="fonts/MontserratMedium-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19f15507b82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19f15507b82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9" name="Shape 2479"/>
        <p:cNvGrpSpPr/>
        <p:nvPr/>
      </p:nvGrpSpPr>
      <p:grpSpPr>
        <a:xfrm>
          <a:off x="0" y="0"/>
          <a:ext cx="0" cy="0"/>
          <a:chOff x="0" y="0"/>
          <a:chExt cx="0" cy="0"/>
        </a:xfrm>
      </p:grpSpPr>
      <p:sp>
        <p:nvSpPr>
          <p:cNvPr id="2480" name="Google Shape;2480;g29006630c92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1" name="Google Shape;2481;g29006630c92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8" name="Shape 2618"/>
        <p:cNvGrpSpPr/>
        <p:nvPr/>
      </p:nvGrpSpPr>
      <p:grpSpPr>
        <a:xfrm>
          <a:off x="0" y="0"/>
          <a:ext cx="0" cy="0"/>
          <a:chOff x="0" y="0"/>
          <a:chExt cx="0" cy="0"/>
        </a:xfrm>
      </p:grpSpPr>
      <p:sp>
        <p:nvSpPr>
          <p:cNvPr id="2619" name="Google Shape;2619;g25ca4c0a84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0" name="Google Shape;2620;g25ca4c0a84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8" name="Shape 2638"/>
        <p:cNvGrpSpPr/>
        <p:nvPr/>
      </p:nvGrpSpPr>
      <p:grpSpPr>
        <a:xfrm>
          <a:off x="0" y="0"/>
          <a:ext cx="0" cy="0"/>
          <a:chOff x="0" y="0"/>
          <a:chExt cx="0" cy="0"/>
        </a:xfrm>
      </p:grpSpPr>
      <p:sp>
        <p:nvSpPr>
          <p:cNvPr id="2639" name="Google Shape;2639;g29006630c92_0_1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0" name="Google Shape;2640;g29006630c92_0_1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7" name="Shape 2657"/>
        <p:cNvGrpSpPr/>
        <p:nvPr/>
      </p:nvGrpSpPr>
      <p:grpSpPr>
        <a:xfrm>
          <a:off x="0" y="0"/>
          <a:ext cx="0" cy="0"/>
          <a:chOff x="0" y="0"/>
          <a:chExt cx="0" cy="0"/>
        </a:xfrm>
      </p:grpSpPr>
      <p:sp>
        <p:nvSpPr>
          <p:cNvPr id="2658" name="Google Shape;2658;g29006630c92_0_1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9" name="Google Shape;2659;g29006630c92_0_1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6" name="Shape 2676"/>
        <p:cNvGrpSpPr/>
        <p:nvPr/>
      </p:nvGrpSpPr>
      <p:grpSpPr>
        <a:xfrm>
          <a:off x="0" y="0"/>
          <a:ext cx="0" cy="0"/>
          <a:chOff x="0" y="0"/>
          <a:chExt cx="0" cy="0"/>
        </a:xfrm>
      </p:grpSpPr>
      <p:sp>
        <p:nvSpPr>
          <p:cNvPr id="2677" name="Google Shape;2677;g29006630c92_0_1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8" name="Google Shape;2678;g29006630c92_0_1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9" name="Shape 2689"/>
        <p:cNvGrpSpPr/>
        <p:nvPr/>
      </p:nvGrpSpPr>
      <p:grpSpPr>
        <a:xfrm>
          <a:off x="0" y="0"/>
          <a:ext cx="0" cy="0"/>
          <a:chOff x="0" y="0"/>
          <a:chExt cx="0" cy="0"/>
        </a:xfrm>
      </p:grpSpPr>
      <p:sp>
        <p:nvSpPr>
          <p:cNvPr id="2690" name="Google Shape;2690;g29006630c92_0_1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1" name="Google Shape;2691;g29006630c92_0_1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2" name="Shape 2702"/>
        <p:cNvGrpSpPr/>
        <p:nvPr/>
      </p:nvGrpSpPr>
      <p:grpSpPr>
        <a:xfrm>
          <a:off x="0" y="0"/>
          <a:ext cx="0" cy="0"/>
          <a:chOff x="0" y="0"/>
          <a:chExt cx="0" cy="0"/>
        </a:xfrm>
      </p:grpSpPr>
      <p:sp>
        <p:nvSpPr>
          <p:cNvPr id="2703" name="Google Shape;2703;g29006630c92_0_1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4" name="Google Shape;2704;g29006630c92_0_1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1" name="Shape 2721"/>
        <p:cNvGrpSpPr/>
        <p:nvPr/>
      </p:nvGrpSpPr>
      <p:grpSpPr>
        <a:xfrm>
          <a:off x="0" y="0"/>
          <a:ext cx="0" cy="0"/>
          <a:chOff x="0" y="0"/>
          <a:chExt cx="0" cy="0"/>
        </a:xfrm>
      </p:grpSpPr>
      <p:sp>
        <p:nvSpPr>
          <p:cNvPr id="2722" name="Google Shape;2722;g29006630c92_0_1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3" name="Google Shape;2723;g29006630c92_0_1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9" name="Shape 2739"/>
        <p:cNvGrpSpPr/>
        <p:nvPr/>
      </p:nvGrpSpPr>
      <p:grpSpPr>
        <a:xfrm>
          <a:off x="0" y="0"/>
          <a:ext cx="0" cy="0"/>
          <a:chOff x="0" y="0"/>
          <a:chExt cx="0" cy="0"/>
        </a:xfrm>
      </p:grpSpPr>
      <p:sp>
        <p:nvSpPr>
          <p:cNvPr id="2740" name="Google Shape;2740;g29006630c92_0_2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1" name="Google Shape;2741;g29006630c92_0_2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6" name="Shape 2756"/>
        <p:cNvGrpSpPr/>
        <p:nvPr/>
      </p:nvGrpSpPr>
      <p:grpSpPr>
        <a:xfrm>
          <a:off x="0" y="0"/>
          <a:ext cx="0" cy="0"/>
          <a:chOff x="0" y="0"/>
          <a:chExt cx="0" cy="0"/>
        </a:xfrm>
      </p:grpSpPr>
      <p:sp>
        <p:nvSpPr>
          <p:cNvPr id="2757" name="Google Shape;2757;g29006630c92_0_20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8" name="Google Shape;2758;g29006630c92_0_2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g1e9413c4c7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2" name="Google Shape;2342;g1e9413c4c7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1" name="Shape 2781"/>
        <p:cNvGrpSpPr/>
        <p:nvPr/>
      </p:nvGrpSpPr>
      <p:grpSpPr>
        <a:xfrm>
          <a:off x="0" y="0"/>
          <a:ext cx="0" cy="0"/>
          <a:chOff x="0" y="0"/>
          <a:chExt cx="0" cy="0"/>
        </a:xfrm>
      </p:grpSpPr>
      <p:sp>
        <p:nvSpPr>
          <p:cNvPr id="2782" name="Google Shape;2782;g29006630c92_0_2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3" name="Google Shape;2783;g29006630c92_0_2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8" name="Shape 2788"/>
        <p:cNvGrpSpPr/>
        <p:nvPr/>
      </p:nvGrpSpPr>
      <p:grpSpPr>
        <a:xfrm>
          <a:off x="0" y="0"/>
          <a:ext cx="0" cy="0"/>
          <a:chOff x="0" y="0"/>
          <a:chExt cx="0" cy="0"/>
        </a:xfrm>
      </p:grpSpPr>
      <p:sp>
        <p:nvSpPr>
          <p:cNvPr id="2789" name="Google Shape;2789;g29006630c92_0_2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0" name="Google Shape;2790;g29006630c92_0_2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8" name="Shape 2818"/>
        <p:cNvGrpSpPr/>
        <p:nvPr/>
      </p:nvGrpSpPr>
      <p:grpSpPr>
        <a:xfrm>
          <a:off x="0" y="0"/>
          <a:ext cx="0" cy="0"/>
          <a:chOff x="0" y="0"/>
          <a:chExt cx="0" cy="0"/>
        </a:xfrm>
      </p:grpSpPr>
      <p:sp>
        <p:nvSpPr>
          <p:cNvPr id="2819" name="Google Shape;2819;g29078c9c4c6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0" name="Google Shape;2820;g29078c9c4c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0" name="Shape 2830"/>
        <p:cNvGrpSpPr/>
        <p:nvPr/>
      </p:nvGrpSpPr>
      <p:grpSpPr>
        <a:xfrm>
          <a:off x="0" y="0"/>
          <a:ext cx="0" cy="0"/>
          <a:chOff x="0" y="0"/>
          <a:chExt cx="0" cy="0"/>
        </a:xfrm>
      </p:grpSpPr>
      <p:sp>
        <p:nvSpPr>
          <p:cNvPr id="2831" name="Google Shape;2831;g29006630c92_0_2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2" name="Google Shape;2832;g29006630c92_0_2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3" name="Shape 2843"/>
        <p:cNvGrpSpPr/>
        <p:nvPr/>
      </p:nvGrpSpPr>
      <p:grpSpPr>
        <a:xfrm>
          <a:off x="0" y="0"/>
          <a:ext cx="0" cy="0"/>
          <a:chOff x="0" y="0"/>
          <a:chExt cx="0" cy="0"/>
        </a:xfrm>
      </p:grpSpPr>
      <p:sp>
        <p:nvSpPr>
          <p:cNvPr id="2844" name="Google Shape;2844;g29006630c92_0_2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5" name="Google Shape;2845;g29006630c92_0_2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9" name="Shape 2859"/>
        <p:cNvGrpSpPr/>
        <p:nvPr/>
      </p:nvGrpSpPr>
      <p:grpSpPr>
        <a:xfrm>
          <a:off x="0" y="0"/>
          <a:ext cx="0" cy="0"/>
          <a:chOff x="0" y="0"/>
          <a:chExt cx="0" cy="0"/>
        </a:xfrm>
      </p:grpSpPr>
      <p:sp>
        <p:nvSpPr>
          <p:cNvPr id="2860" name="Google Shape;2860;g29078c9c4c6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1" name="Google Shape;2861;g29078c9c4c6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2" name="Shape 2872"/>
        <p:cNvGrpSpPr/>
        <p:nvPr/>
      </p:nvGrpSpPr>
      <p:grpSpPr>
        <a:xfrm>
          <a:off x="0" y="0"/>
          <a:ext cx="0" cy="0"/>
          <a:chOff x="0" y="0"/>
          <a:chExt cx="0" cy="0"/>
        </a:xfrm>
      </p:grpSpPr>
      <p:sp>
        <p:nvSpPr>
          <p:cNvPr id="2873" name="Google Shape;2873;g18333caed30_7_2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4" name="Google Shape;2874;g18333caed30_7_2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6" name="Shape 2886"/>
        <p:cNvGrpSpPr/>
        <p:nvPr/>
      </p:nvGrpSpPr>
      <p:grpSpPr>
        <a:xfrm>
          <a:off x="0" y="0"/>
          <a:ext cx="0" cy="0"/>
          <a:chOff x="0" y="0"/>
          <a:chExt cx="0" cy="0"/>
        </a:xfrm>
      </p:grpSpPr>
      <p:sp>
        <p:nvSpPr>
          <p:cNvPr id="2887" name="Google Shape;2887;g29006630c92_0_2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8" name="Google Shape;2888;g29006630c92_0_2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3" name="Shape 2913"/>
        <p:cNvGrpSpPr/>
        <p:nvPr/>
      </p:nvGrpSpPr>
      <p:grpSpPr>
        <a:xfrm>
          <a:off x="0" y="0"/>
          <a:ext cx="0" cy="0"/>
          <a:chOff x="0" y="0"/>
          <a:chExt cx="0" cy="0"/>
        </a:xfrm>
      </p:grpSpPr>
      <p:sp>
        <p:nvSpPr>
          <p:cNvPr id="2914" name="Google Shape;2914;g29006630c92_0_2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5" name="Google Shape;2915;g29006630c92_0_2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2" name="Shape 2932"/>
        <p:cNvGrpSpPr/>
        <p:nvPr/>
      </p:nvGrpSpPr>
      <p:grpSpPr>
        <a:xfrm>
          <a:off x="0" y="0"/>
          <a:ext cx="0" cy="0"/>
          <a:chOff x="0" y="0"/>
          <a:chExt cx="0" cy="0"/>
        </a:xfrm>
      </p:grpSpPr>
      <p:sp>
        <p:nvSpPr>
          <p:cNvPr id="2933" name="Google Shape;2933;g29006630c92_0_2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4" name="Google Shape;2934;g29006630c92_0_2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29006630c92_0_3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0" name="Google Shape;2350;g29006630c92_0_3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000">
              <a:solidFill>
                <a:schemeClr val="dk1"/>
              </a:solidFill>
              <a:latin typeface="Optimistic Text"/>
              <a:ea typeface="Optimistic Text"/>
              <a:cs typeface="Optimistic Text"/>
              <a:sym typeface="Optimistic Tex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5" name="Shape 2945"/>
        <p:cNvGrpSpPr/>
        <p:nvPr/>
      </p:nvGrpSpPr>
      <p:grpSpPr>
        <a:xfrm>
          <a:off x="0" y="0"/>
          <a:ext cx="0" cy="0"/>
          <a:chOff x="0" y="0"/>
          <a:chExt cx="0" cy="0"/>
        </a:xfrm>
      </p:grpSpPr>
      <p:sp>
        <p:nvSpPr>
          <p:cNvPr id="2946" name="Google Shape;2946;g29006630c92_0_3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7" name="Google Shape;2947;g29006630c92_0_3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9" name="Shape 2959"/>
        <p:cNvGrpSpPr/>
        <p:nvPr/>
      </p:nvGrpSpPr>
      <p:grpSpPr>
        <a:xfrm>
          <a:off x="0" y="0"/>
          <a:ext cx="0" cy="0"/>
          <a:chOff x="0" y="0"/>
          <a:chExt cx="0" cy="0"/>
        </a:xfrm>
      </p:grpSpPr>
      <p:sp>
        <p:nvSpPr>
          <p:cNvPr id="2960" name="Google Shape;2960;g29006630c92_0_3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1" name="Google Shape;2961;g29006630c92_0_3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3" name="Shape 2983"/>
        <p:cNvGrpSpPr/>
        <p:nvPr/>
      </p:nvGrpSpPr>
      <p:grpSpPr>
        <a:xfrm>
          <a:off x="0" y="0"/>
          <a:ext cx="0" cy="0"/>
          <a:chOff x="0" y="0"/>
          <a:chExt cx="0" cy="0"/>
        </a:xfrm>
      </p:grpSpPr>
      <p:sp>
        <p:nvSpPr>
          <p:cNvPr id="2984" name="Google Shape;2984;g29183784ab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5" name="Google Shape;2985;g29183784ab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1" name="Shape 2991"/>
        <p:cNvGrpSpPr/>
        <p:nvPr/>
      </p:nvGrpSpPr>
      <p:grpSpPr>
        <a:xfrm>
          <a:off x="0" y="0"/>
          <a:ext cx="0" cy="0"/>
          <a:chOff x="0" y="0"/>
          <a:chExt cx="0" cy="0"/>
        </a:xfrm>
      </p:grpSpPr>
      <p:sp>
        <p:nvSpPr>
          <p:cNvPr id="2992" name="Google Shape;2992;g29183784ab1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3" name="Google Shape;2993;g29183784ab1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1" name="Shape 3001"/>
        <p:cNvGrpSpPr/>
        <p:nvPr/>
      </p:nvGrpSpPr>
      <p:grpSpPr>
        <a:xfrm>
          <a:off x="0" y="0"/>
          <a:ext cx="0" cy="0"/>
          <a:chOff x="0" y="0"/>
          <a:chExt cx="0" cy="0"/>
        </a:xfrm>
      </p:grpSpPr>
      <p:sp>
        <p:nvSpPr>
          <p:cNvPr id="3002" name="Google Shape;3002;g29078c9c4c6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3" name="Google Shape;3003;g29078c9c4c6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3" name="Shape 3093"/>
        <p:cNvGrpSpPr/>
        <p:nvPr/>
      </p:nvGrpSpPr>
      <p:grpSpPr>
        <a:xfrm>
          <a:off x="0" y="0"/>
          <a:ext cx="0" cy="0"/>
          <a:chOff x="0" y="0"/>
          <a:chExt cx="0" cy="0"/>
        </a:xfrm>
      </p:grpSpPr>
      <p:sp>
        <p:nvSpPr>
          <p:cNvPr id="3094" name="Google Shape;3094;g29006630c92_0_2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5" name="Google Shape;3095;g29006630c92_0_2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4" name="Shape 3104"/>
        <p:cNvGrpSpPr/>
        <p:nvPr/>
      </p:nvGrpSpPr>
      <p:grpSpPr>
        <a:xfrm>
          <a:off x="0" y="0"/>
          <a:ext cx="0" cy="0"/>
          <a:chOff x="0" y="0"/>
          <a:chExt cx="0" cy="0"/>
        </a:xfrm>
      </p:grpSpPr>
      <p:sp>
        <p:nvSpPr>
          <p:cNvPr id="3105" name="Google Shape;3105;g29006630c92_0_2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6" name="Google Shape;3106;g29006630c92_0_2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3" name="Shape 3113"/>
        <p:cNvGrpSpPr/>
        <p:nvPr/>
      </p:nvGrpSpPr>
      <p:grpSpPr>
        <a:xfrm>
          <a:off x="0" y="0"/>
          <a:ext cx="0" cy="0"/>
          <a:chOff x="0" y="0"/>
          <a:chExt cx="0" cy="0"/>
        </a:xfrm>
      </p:grpSpPr>
      <p:sp>
        <p:nvSpPr>
          <p:cNvPr id="3114" name="Google Shape;3114;g29006630c92_0_2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5" name="Google Shape;3115;g29006630c92_0_2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6" name="Shape 3126"/>
        <p:cNvGrpSpPr/>
        <p:nvPr/>
      </p:nvGrpSpPr>
      <p:grpSpPr>
        <a:xfrm>
          <a:off x="0" y="0"/>
          <a:ext cx="0" cy="0"/>
          <a:chOff x="0" y="0"/>
          <a:chExt cx="0" cy="0"/>
        </a:xfrm>
      </p:grpSpPr>
      <p:sp>
        <p:nvSpPr>
          <p:cNvPr id="3127" name="Google Shape;3127;g29006630c92_0_2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8" name="Google Shape;3128;g29006630c92_0_2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5" name="Shape 3145"/>
        <p:cNvGrpSpPr/>
        <p:nvPr/>
      </p:nvGrpSpPr>
      <p:grpSpPr>
        <a:xfrm>
          <a:off x="0" y="0"/>
          <a:ext cx="0" cy="0"/>
          <a:chOff x="0" y="0"/>
          <a:chExt cx="0" cy="0"/>
        </a:xfrm>
      </p:grpSpPr>
      <p:sp>
        <p:nvSpPr>
          <p:cNvPr id="3146" name="Google Shape;3146;g29006630c92_0_2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7" name="Google Shape;3147;g29006630c92_0_2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1" name="Shape 2371"/>
        <p:cNvGrpSpPr/>
        <p:nvPr/>
      </p:nvGrpSpPr>
      <p:grpSpPr>
        <a:xfrm>
          <a:off x="0" y="0"/>
          <a:ext cx="0" cy="0"/>
          <a:chOff x="0" y="0"/>
          <a:chExt cx="0" cy="0"/>
        </a:xfrm>
      </p:grpSpPr>
      <p:sp>
        <p:nvSpPr>
          <p:cNvPr id="2372" name="Google Shape;2372;g29006630c92_0_10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3" name="Google Shape;2373;g29006630c92_0_10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5" name="Shape 3155"/>
        <p:cNvGrpSpPr/>
        <p:nvPr/>
      </p:nvGrpSpPr>
      <p:grpSpPr>
        <a:xfrm>
          <a:off x="0" y="0"/>
          <a:ext cx="0" cy="0"/>
          <a:chOff x="0" y="0"/>
          <a:chExt cx="0" cy="0"/>
        </a:xfrm>
      </p:grpSpPr>
      <p:sp>
        <p:nvSpPr>
          <p:cNvPr id="3156" name="Google Shape;3156;g29006630c92_0_2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7" name="Google Shape;3157;g29006630c92_0_2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7" name="Shape 3167"/>
        <p:cNvGrpSpPr/>
        <p:nvPr/>
      </p:nvGrpSpPr>
      <p:grpSpPr>
        <a:xfrm>
          <a:off x="0" y="0"/>
          <a:ext cx="0" cy="0"/>
          <a:chOff x="0" y="0"/>
          <a:chExt cx="0" cy="0"/>
        </a:xfrm>
      </p:grpSpPr>
      <p:sp>
        <p:nvSpPr>
          <p:cNvPr id="3168" name="Google Shape;3168;g29006630c92_0_2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9" name="Google Shape;3169;g29006630c92_0_2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5" name="Shape 3195"/>
        <p:cNvGrpSpPr/>
        <p:nvPr/>
      </p:nvGrpSpPr>
      <p:grpSpPr>
        <a:xfrm>
          <a:off x="0" y="0"/>
          <a:ext cx="0" cy="0"/>
          <a:chOff x="0" y="0"/>
          <a:chExt cx="0" cy="0"/>
        </a:xfrm>
      </p:grpSpPr>
      <p:sp>
        <p:nvSpPr>
          <p:cNvPr id="3196" name="Google Shape;3196;g18333caed30_7_3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7" name="Google Shape;3197;g18333caed30_7_3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5" name="Shape 2385"/>
        <p:cNvGrpSpPr/>
        <p:nvPr/>
      </p:nvGrpSpPr>
      <p:grpSpPr>
        <a:xfrm>
          <a:off x="0" y="0"/>
          <a:ext cx="0" cy="0"/>
          <a:chOff x="0" y="0"/>
          <a:chExt cx="0" cy="0"/>
        </a:xfrm>
      </p:grpSpPr>
      <p:sp>
        <p:nvSpPr>
          <p:cNvPr id="2386" name="Google Shape;2386;g29006630c92_0_1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7" name="Google Shape;2387;g29006630c92_0_1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29006630c92_0_1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3" name="Google Shape;2423;g29006630c92_0_1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9" name="Shape 2429"/>
        <p:cNvGrpSpPr/>
        <p:nvPr/>
      </p:nvGrpSpPr>
      <p:grpSpPr>
        <a:xfrm>
          <a:off x="0" y="0"/>
          <a:ext cx="0" cy="0"/>
          <a:chOff x="0" y="0"/>
          <a:chExt cx="0" cy="0"/>
        </a:xfrm>
      </p:grpSpPr>
      <p:sp>
        <p:nvSpPr>
          <p:cNvPr id="2430" name="Google Shape;2430;g29006630c92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1" name="Google Shape;2431;g29006630c92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6" name="Shape 2456"/>
        <p:cNvGrpSpPr/>
        <p:nvPr/>
      </p:nvGrpSpPr>
      <p:grpSpPr>
        <a:xfrm>
          <a:off x="0" y="0"/>
          <a:ext cx="0" cy="0"/>
          <a:chOff x="0" y="0"/>
          <a:chExt cx="0" cy="0"/>
        </a:xfrm>
      </p:grpSpPr>
      <p:sp>
        <p:nvSpPr>
          <p:cNvPr id="2457" name="Google Shape;2457;g29006630c92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8" name="Google Shape;2458;g29006630c92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g29006630c92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3" name="Google Shape;2473;g29006630c92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png"/><Relationship Id="rId3" Type="http://schemas.openxmlformats.org/officeDocument/2006/relationships/image" Target="../media/image1.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9" name="Shape 9"/>
        <p:cNvGrpSpPr/>
        <p:nvPr/>
      </p:nvGrpSpPr>
      <p:grpSpPr>
        <a:xfrm>
          <a:off x="0" y="0"/>
          <a:ext cx="0" cy="0"/>
          <a:chOff x="0" y="0"/>
          <a:chExt cx="0" cy="0"/>
        </a:xfrm>
      </p:grpSpPr>
      <p:sp>
        <p:nvSpPr>
          <p:cNvPr id="10" name="Google Shape;10;p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1" name="Google Shape;11;p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 name="Google Shape;12;p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 name="Google Shape;13;p2"/>
          <p:cNvSpPr txBox="1"/>
          <p:nvPr>
            <p:ph type="ctrTitle"/>
          </p:nvPr>
        </p:nvSpPr>
        <p:spPr>
          <a:xfrm>
            <a:off x="704100" y="265176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 name="Google Shape;14;p2"/>
          <p:cNvSpPr txBox="1"/>
          <p:nvPr>
            <p:ph idx="4" type="subTitle"/>
          </p:nvPr>
        </p:nvSpPr>
        <p:spPr>
          <a:xfrm>
            <a:off x="704100" y="484633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5" name="Google Shape;15;p2"/>
          <p:cNvGrpSpPr/>
          <p:nvPr/>
        </p:nvGrpSpPr>
        <p:grpSpPr>
          <a:xfrm>
            <a:off x="15867399" y="9251826"/>
            <a:ext cx="1725920" cy="347510"/>
            <a:chOff x="15867399" y="9251826"/>
            <a:chExt cx="1725920" cy="347510"/>
          </a:xfrm>
        </p:grpSpPr>
        <p:grpSp>
          <p:nvGrpSpPr>
            <p:cNvPr id="16" name="Google Shape;16;p2"/>
            <p:cNvGrpSpPr/>
            <p:nvPr/>
          </p:nvGrpSpPr>
          <p:grpSpPr>
            <a:xfrm>
              <a:off x="16500868" y="9262980"/>
              <a:ext cx="1092451" cy="336217"/>
              <a:chOff x="4940894" y="2609525"/>
              <a:chExt cx="5500759" cy="1694643"/>
            </a:xfrm>
          </p:grpSpPr>
          <p:sp>
            <p:nvSpPr>
              <p:cNvPr id="17" name="Google Shape;17;p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 name="Google Shape;18;p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 name="Google Shape;19;p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0" name="Google Shape;20;p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1" name="Google Shape;21;p2"/>
            <p:cNvGrpSpPr/>
            <p:nvPr/>
          </p:nvGrpSpPr>
          <p:grpSpPr>
            <a:xfrm>
              <a:off x="15867399" y="9251826"/>
              <a:ext cx="523393" cy="347510"/>
              <a:chOff x="1751220" y="2553305"/>
              <a:chExt cx="2635412" cy="1751564"/>
            </a:xfrm>
          </p:grpSpPr>
          <p:grpSp>
            <p:nvGrpSpPr>
              <p:cNvPr id="22" name="Google Shape;22;p2"/>
              <p:cNvGrpSpPr/>
              <p:nvPr/>
            </p:nvGrpSpPr>
            <p:grpSpPr>
              <a:xfrm>
                <a:off x="1751220" y="2553305"/>
                <a:ext cx="2635412" cy="1751564"/>
                <a:chOff x="1751220" y="2553305"/>
                <a:chExt cx="2635412" cy="1751564"/>
              </a:xfrm>
            </p:grpSpPr>
            <p:sp>
              <p:nvSpPr>
                <p:cNvPr id="23" name="Google Shape;23;p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 name="Google Shape;24;p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5" name="Google Shape;25;p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6" name="Google Shape;26;p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7" name="Google Shape;27;p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7" name="Shape 87"/>
        <p:cNvGrpSpPr/>
        <p:nvPr/>
      </p:nvGrpSpPr>
      <p:grpSpPr>
        <a:xfrm>
          <a:off x="0" y="0"/>
          <a:ext cx="0" cy="0"/>
          <a:chOff x="0" y="0"/>
          <a:chExt cx="0" cy="0"/>
        </a:xfrm>
      </p:grpSpPr>
      <p:sp>
        <p:nvSpPr>
          <p:cNvPr id="88" name="Google Shape;88;p11"/>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89" name="Google Shape;89;p11"/>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90" name="Google Shape;90;p11"/>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1" name="Google Shape;91;p1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815" name="Shape 815"/>
        <p:cNvGrpSpPr/>
        <p:nvPr/>
      </p:nvGrpSpPr>
      <p:grpSpPr>
        <a:xfrm>
          <a:off x="0" y="0"/>
          <a:ext cx="0" cy="0"/>
          <a:chOff x="0" y="0"/>
          <a:chExt cx="0" cy="0"/>
        </a:xfrm>
      </p:grpSpPr>
      <p:sp>
        <p:nvSpPr>
          <p:cNvPr id="816" name="Google Shape;816;p101"/>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17" name="Google Shape;817;p101"/>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18" name="Google Shape;818;p101"/>
          <p:cNvGrpSpPr/>
          <p:nvPr/>
        </p:nvGrpSpPr>
        <p:grpSpPr>
          <a:xfrm>
            <a:off x="757593" y="9578871"/>
            <a:ext cx="860353" cy="172004"/>
            <a:chOff x="1751220" y="2553305"/>
            <a:chExt cx="8690433" cy="1751564"/>
          </a:xfrm>
        </p:grpSpPr>
        <p:grpSp>
          <p:nvGrpSpPr>
            <p:cNvPr id="819" name="Google Shape;819;p101"/>
            <p:cNvGrpSpPr/>
            <p:nvPr/>
          </p:nvGrpSpPr>
          <p:grpSpPr>
            <a:xfrm>
              <a:off x="4940894" y="2609525"/>
              <a:ext cx="5500759" cy="1694643"/>
              <a:chOff x="4940894" y="2609525"/>
              <a:chExt cx="5500759" cy="1694643"/>
            </a:xfrm>
          </p:grpSpPr>
          <p:sp>
            <p:nvSpPr>
              <p:cNvPr id="820" name="Google Shape;820;p10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1" name="Google Shape;821;p10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2" name="Google Shape;822;p10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3" name="Google Shape;823;p10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24" name="Google Shape;824;p101"/>
            <p:cNvGrpSpPr/>
            <p:nvPr/>
          </p:nvGrpSpPr>
          <p:grpSpPr>
            <a:xfrm>
              <a:off x="1751220" y="2553305"/>
              <a:ext cx="2635412" cy="1751564"/>
              <a:chOff x="1751220" y="2553305"/>
              <a:chExt cx="2635412" cy="1751564"/>
            </a:xfrm>
          </p:grpSpPr>
          <p:grpSp>
            <p:nvGrpSpPr>
              <p:cNvPr id="825" name="Google Shape;825;p101"/>
              <p:cNvGrpSpPr/>
              <p:nvPr/>
            </p:nvGrpSpPr>
            <p:grpSpPr>
              <a:xfrm>
                <a:off x="1751220" y="2553305"/>
                <a:ext cx="2635412" cy="1751564"/>
                <a:chOff x="1751220" y="2553305"/>
                <a:chExt cx="2635412" cy="1751564"/>
              </a:xfrm>
            </p:grpSpPr>
            <p:sp>
              <p:nvSpPr>
                <p:cNvPr id="826" name="Google Shape;826;p10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7" name="Google Shape;827;p10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8" name="Google Shape;828;p10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9" name="Google Shape;829;p10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30" name="Google Shape;830;p10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31" name="Google Shape;831;p101"/>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32" name="Google Shape;832;p101"/>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833" name="Shape 833"/>
        <p:cNvGrpSpPr/>
        <p:nvPr/>
      </p:nvGrpSpPr>
      <p:grpSpPr>
        <a:xfrm>
          <a:off x="0" y="0"/>
          <a:ext cx="0" cy="0"/>
          <a:chOff x="0" y="0"/>
          <a:chExt cx="0" cy="0"/>
        </a:xfrm>
      </p:grpSpPr>
      <p:sp>
        <p:nvSpPr>
          <p:cNvPr id="834" name="Google Shape;834;p102"/>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35" name="Google Shape;835;p102"/>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36" name="Google Shape;836;p102"/>
          <p:cNvGrpSpPr/>
          <p:nvPr/>
        </p:nvGrpSpPr>
        <p:grpSpPr>
          <a:xfrm>
            <a:off x="757593" y="9578871"/>
            <a:ext cx="860353" cy="172004"/>
            <a:chOff x="1751220" y="2553305"/>
            <a:chExt cx="8690433" cy="1751564"/>
          </a:xfrm>
        </p:grpSpPr>
        <p:grpSp>
          <p:nvGrpSpPr>
            <p:cNvPr id="837" name="Google Shape;837;p102"/>
            <p:cNvGrpSpPr/>
            <p:nvPr/>
          </p:nvGrpSpPr>
          <p:grpSpPr>
            <a:xfrm>
              <a:off x="4940894" y="2609525"/>
              <a:ext cx="5500759" cy="1694643"/>
              <a:chOff x="4940894" y="2609525"/>
              <a:chExt cx="5500759" cy="1694643"/>
            </a:xfrm>
          </p:grpSpPr>
          <p:sp>
            <p:nvSpPr>
              <p:cNvPr id="838" name="Google Shape;838;p10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39" name="Google Shape;839;p10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0" name="Google Shape;840;p10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1" name="Google Shape;841;p10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42" name="Google Shape;842;p102"/>
            <p:cNvGrpSpPr/>
            <p:nvPr/>
          </p:nvGrpSpPr>
          <p:grpSpPr>
            <a:xfrm>
              <a:off x="1751220" y="2553305"/>
              <a:ext cx="2635412" cy="1751564"/>
              <a:chOff x="1751220" y="2553305"/>
              <a:chExt cx="2635412" cy="1751564"/>
            </a:xfrm>
          </p:grpSpPr>
          <p:grpSp>
            <p:nvGrpSpPr>
              <p:cNvPr id="843" name="Google Shape;843;p102"/>
              <p:cNvGrpSpPr/>
              <p:nvPr/>
            </p:nvGrpSpPr>
            <p:grpSpPr>
              <a:xfrm>
                <a:off x="1751220" y="2553305"/>
                <a:ext cx="2635412" cy="1751564"/>
                <a:chOff x="1751220" y="2553305"/>
                <a:chExt cx="2635412" cy="1751564"/>
              </a:xfrm>
            </p:grpSpPr>
            <p:sp>
              <p:nvSpPr>
                <p:cNvPr id="844" name="Google Shape;844;p10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5" name="Google Shape;845;p10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6" name="Google Shape;846;p10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7" name="Google Shape;847;p10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48" name="Google Shape;848;p10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49" name="Google Shape;849;p102"/>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50" name="Google Shape;850;p10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_2">
    <p:spTree>
      <p:nvGrpSpPr>
        <p:cNvPr id="851" name="Shape 851"/>
        <p:cNvGrpSpPr/>
        <p:nvPr/>
      </p:nvGrpSpPr>
      <p:grpSpPr>
        <a:xfrm>
          <a:off x="0" y="0"/>
          <a:ext cx="0" cy="0"/>
          <a:chOff x="0" y="0"/>
          <a:chExt cx="0" cy="0"/>
        </a:xfrm>
      </p:grpSpPr>
      <p:sp>
        <p:nvSpPr>
          <p:cNvPr id="852" name="Google Shape;852;p103"/>
          <p:cNvSpPr/>
          <p:nvPr/>
        </p:nvSpPr>
        <p:spPr>
          <a:xfrm>
            <a:off x="0" y="-27300"/>
            <a:ext cx="18307200" cy="89766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53" name="Google Shape;853;p103"/>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54" name="Google Shape;854;p103"/>
          <p:cNvGrpSpPr/>
          <p:nvPr/>
        </p:nvGrpSpPr>
        <p:grpSpPr>
          <a:xfrm>
            <a:off x="757593" y="9578871"/>
            <a:ext cx="860353" cy="172004"/>
            <a:chOff x="1751220" y="2553305"/>
            <a:chExt cx="8690433" cy="1751564"/>
          </a:xfrm>
        </p:grpSpPr>
        <p:grpSp>
          <p:nvGrpSpPr>
            <p:cNvPr id="855" name="Google Shape;855;p103"/>
            <p:cNvGrpSpPr/>
            <p:nvPr/>
          </p:nvGrpSpPr>
          <p:grpSpPr>
            <a:xfrm>
              <a:off x="4940894" y="2609525"/>
              <a:ext cx="5500759" cy="1694643"/>
              <a:chOff x="4940894" y="2609525"/>
              <a:chExt cx="5500759" cy="1694643"/>
            </a:xfrm>
          </p:grpSpPr>
          <p:sp>
            <p:nvSpPr>
              <p:cNvPr id="856" name="Google Shape;856;p10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7" name="Google Shape;857;p10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8" name="Google Shape;858;p10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9" name="Google Shape;859;p10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60" name="Google Shape;860;p103"/>
            <p:cNvGrpSpPr/>
            <p:nvPr/>
          </p:nvGrpSpPr>
          <p:grpSpPr>
            <a:xfrm>
              <a:off x="1751220" y="2553305"/>
              <a:ext cx="2635412" cy="1751564"/>
              <a:chOff x="1751220" y="2553305"/>
              <a:chExt cx="2635412" cy="1751564"/>
            </a:xfrm>
          </p:grpSpPr>
          <p:grpSp>
            <p:nvGrpSpPr>
              <p:cNvPr id="861" name="Google Shape;861;p103"/>
              <p:cNvGrpSpPr/>
              <p:nvPr/>
            </p:nvGrpSpPr>
            <p:grpSpPr>
              <a:xfrm>
                <a:off x="1751220" y="2553305"/>
                <a:ext cx="2635412" cy="1751564"/>
                <a:chOff x="1751220" y="2553305"/>
                <a:chExt cx="2635412" cy="1751564"/>
              </a:xfrm>
            </p:grpSpPr>
            <p:sp>
              <p:nvSpPr>
                <p:cNvPr id="862" name="Google Shape;862;p10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3" name="Google Shape;863;p10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4" name="Google Shape;864;p10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5" name="Google Shape;865;p10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66" name="Google Shape;866;p10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67" name="Google Shape;867;p103"/>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68" name="Google Shape;868;p10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ate 1 - 0#">
  <p:cSld name="Blank_1">
    <p:spTree>
      <p:nvGrpSpPr>
        <p:cNvPr id="869" name="Shape 869"/>
        <p:cNvGrpSpPr/>
        <p:nvPr/>
      </p:nvGrpSpPr>
      <p:grpSpPr>
        <a:xfrm>
          <a:off x="0" y="0"/>
          <a:ext cx="0" cy="0"/>
          <a:chOff x="0" y="0"/>
          <a:chExt cx="0" cy="0"/>
        </a:xfrm>
      </p:grpSpPr>
      <p:sp>
        <p:nvSpPr>
          <p:cNvPr id="870" name="Google Shape;870;p104"/>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71" name="Google Shape;871;p104"/>
          <p:cNvGrpSpPr/>
          <p:nvPr/>
        </p:nvGrpSpPr>
        <p:grpSpPr>
          <a:xfrm>
            <a:off x="757593" y="9578871"/>
            <a:ext cx="860353" cy="172004"/>
            <a:chOff x="1751220" y="2553305"/>
            <a:chExt cx="8690433" cy="1751564"/>
          </a:xfrm>
        </p:grpSpPr>
        <p:grpSp>
          <p:nvGrpSpPr>
            <p:cNvPr id="872" name="Google Shape;872;p104"/>
            <p:cNvGrpSpPr/>
            <p:nvPr/>
          </p:nvGrpSpPr>
          <p:grpSpPr>
            <a:xfrm>
              <a:off x="4940894" y="2609525"/>
              <a:ext cx="5500759" cy="1694643"/>
              <a:chOff x="4940894" y="2609525"/>
              <a:chExt cx="5500759" cy="1694643"/>
            </a:xfrm>
          </p:grpSpPr>
          <p:sp>
            <p:nvSpPr>
              <p:cNvPr id="873" name="Google Shape;873;p10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4" name="Google Shape;874;p10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5" name="Google Shape;875;p10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6" name="Google Shape;876;p10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77" name="Google Shape;877;p104"/>
            <p:cNvGrpSpPr/>
            <p:nvPr/>
          </p:nvGrpSpPr>
          <p:grpSpPr>
            <a:xfrm>
              <a:off x="1751220" y="2553305"/>
              <a:ext cx="2635412" cy="1751564"/>
              <a:chOff x="1751220" y="2553305"/>
              <a:chExt cx="2635412" cy="1751564"/>
            </a:xfrm>
          </p:grpSpPr>
          <p:grpSp>
            <p:nvGrpSpPr>
              <p:cNvPr id="878" name="Google Shape;878;p104"/>
              <p:cNvGrpSpPr/>
              <p:nvPr/>
            </p:nvGrpSpPr>
            <p:grpSpPr>
              <a:xfrm>
                <a:off x="1751220" y="2553305"/>
                <a:ext cx="2635412" cy="1751564"/>
                <a:chOff x="1751220" y="2553305"/>
                <a:chExt cx="2635412" cy="1751564"/>
              </a:xfrm>
            </p:grpSpPr>
            <p:sp>
              <p:nvSpPr>
                <p:cNvPr id="879" name="Google Shape;879;p10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0" name="Google Shape;880;p10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1" name="Google Shape;881;p10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2" name="Google Shape;882;p10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83" name="Google Shape;883;p10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84" name="Google Shape;884;p104"/>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888" name="Shape 888"/>
        <p:cNvGrpSpPr/>
        <p:nvPr/>
      </p:nvGrpSpPr>
      <p:grpSpPr>
        <a:xfrm>
          <a:off x="0" y="0"/>
          <a:ext cx="0" cy="0"/>
          <a:chOff x="0" y="0"/>
          <a:chExt cx="0" cy="0"/>
        </a:xfrm>
      </p:grpSpPr>
      <p:sp>
        <p:nvSpPr>
          <p:cNvPr id="889" name="Google Shape;889;p106"/>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0" name="Google Shape;890;p106"/>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1" name="Google Shape;891;p106"/>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2" name="Google Shape;892;p106"/>
          <p:cNvSpPr txBox="1"/>
          <p:nvPr>
            <p:ph type="ctrTitle"/>
          </p:nvPr>
        </p:nvSpPr>
        <p:spPr>
          <a:xfrm>
            <a:off x="704100" y="2651760"/>
            <a:ext cx="11965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893" name="Google Shape;893;p106"/>
          <p:cNvSpPr txBox="1"/>
          <p:nvPr>
            <p:ph idx="4" type="subTitle"/>
          </p:nvPr>
        </p:nvSpPr>
        <p:spPr>
          <a:xfrm>
            <a:off x="704100" y="484633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894" name="Google Shape;894;p106"/>
          <p:cNvGrpSpPr/>
          <p:nvPr/>
        </p:nvGrpSpPr>
        <p:grpSpPr>
          <a:xfrm>
            <a:off x="15867399" y="9251826"/>
            <a:ext cx="1725920" cy="347510"/>
            <a:chOff x="15867399" y="9251826"/>
            <a:chExt cx="1725920" cy="347510"/>
          </a:xfrm>
        </p:grpSpPr>
        <p:grpSp>
          <p:nvGrpSpPr>
            <p:cNvPr id="895" name="Google Shape;895;p106"/>
            <p:cNvGrpSpPr/>
            <p:nvPr/>
          </p:nvGrpSpPr>
          <p:grpSpPr>
            <a:xfrm>
              <a:off x="16500868" y="9262980"/>
              <a:ext cx="1092451" cy="336217"/>
              <a:chOff x="4940894" y="2609525"/>
              <a:chExt cx="5500759" cy="1694643"/>
            </a:xfrm>
          </p:grpSpPr>
          <p:sp>
            <p:nvSpPr>
              <p:cNvPr id="896" name="Google Shape;896;p10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7" name="Google Shape;897;p10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8" name="Google Shape;898;p10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9" name="Google Shape;899;p10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900" name="Google Shape;900;p106"/>
            <p:cNvGrpSpPr/>
            <p:nvPr/>
          </p:nvGrpSpPr>
          <p:grpSpPr>
            <a:xfrm>
              <a:off x="15867399" y="9251826"/>
              <a:ext cx="523393" cy="347510"/>
              <a:chOff x="1751220" y="2553305"/>
              <a:chExt cx="2635412" cy="1751564"/>
            </a:xfrm>
          </p:grpSpPr>
          <p:grpSp>
            <p:nvGrpSpPr>
              <p:cNvPr id="901" name="Google Shape;901;p106"/>
              <p:cNvGrpSpPr/>
              <p:nvPr/>
            </p:nvGrpSpPr>
            <p:grpSpPr>
              <a:xfrm>
                <a:off x="1751220" y="2553305"/>
                <a:ext cx="2635412" cy="1751564"/>
                <a:chOff x="1751220" y="2553305"/>
                <a:chExt cx="2635412" cy="1751564"/>
              </a:xfrm>
            </p:grpSpPr>
            <p:sp>
              <p:nvSpPr>
                <p:cNvPr id="902" name="Google Shape;902;p10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3" name="Google Shape;903;p10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4" name="Google Shape;904;p10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5" name="Google Shape;905;p10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906" name="Google Shape;906;p10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907" name="Shape 907"/>
        <p:cNvGrpSpPr/>
        <p:nvPr/>
      </p:nvGrpSpPr>
      <p:grpSpPr>
        <a:xfrm>
          <a:off x="0" y="0"/>
          <a:ext cx="0" cy="0"/>
          <a:chOff x="0" y="0"/>
          <a:chExt cx="0" cy="0"/>
        </a:xfrm>
      </p:grpSpPr>
      <p:sp>
        <p:nvSpPr>
          <p:cNvPr id="908" name="Google Shape;908;p107"/>
          <p:cNvSpPr txBox="1"/>
          <p:nvPr>
            <p:ph idx="1" type="body"/>
          </p:nvPr>
        </p:nvSpPr>
        <p:spPr>
          <a:xfrm>
            <a:off x="9852650" y="2743200"/>
            <a:ext cx="4929000" cy="68442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SzPts val="2800"/>
              <a:buNone/>
              <a:defRPr sz="2800"/>
            </a:lvl1pPr>
            <a:lvl2pPr indent="-406400" lvl="1" marL="914400" rtl="0">
              <a:lnSpc>
                <a:spcPct val="115000"/>
              </a:lnSpc>
              <a:spcBef>
                <a:spcPts val="1800"/>
              </a:spcBef>
              <a:spcAft>
                <a:spcPts val="0"/>
              </a:spcAft>
              <a:buSzPts val="2800"/>
              <a:buAutoNum type="alphaLcPeriod"/>
              <a:defRPr sz="2800"/>
            </a:lvl2pPr>
            <a:lvl3pPr indent="-406400" lvl="2" marL="1371600" rtl="0">
              <a:lnSpc>
                <a:spcPct val="115000"/>
              </a:lnSpc>
              <a:spcBef>
                <a:spcPts val="1800"/>
              </a:spcBef>
              <a:spcAft>
                <a:spcPts val="0"/>
              </a:spcAft>
              <a:buSzPts val="2800"/>
              <a:buAutoNum type="romanLcPeriod"/>
              <a:defRPr sz="2800"/>
            </a:lvl3pPr>
            <a:lvl4pPr indent="-406400" lvl="3" marL="1828800" rtl="0">
              <a:lnSpc>
                <a:spcPct val="115000"/>
              </a:lnSpc>
              <a:spcBef>
                <a:spcPts val="1800"/>
              </a:spcBef>
              <a:spcAft>
                <a:spcPts val="0"/>
              </a:spcAft>
              <a:buSzPts val="2800"/>
              <a:buAutoNum type="arabicPeriod"/>
              <a:defRPr sz="2800"/>
            </a:lvl4pPr>
            <a:lvl5pPr indent="-406400" lvl="4" marL="2286000" rtl="0">
              <a:lnSpc>
                <a:spcPct val="115000"/>
              </a:lnSpc>
              <a:spcBef>
                <a:spcPts val="1800"/>
              </a:spcBef>
              <a:spcAft>
                <a:spcPts val="0"/>
              </a:spcAft>
              <a:buSzPts val="2800"/>
              <a:buAutoNum type="alphaLcPeriod"/>
              <a:defRPr sz="2800"/>
            </a:lvl5pPr>
            <a:lvl6pPr indent="-406400" lvl="5" marL="2743200" rtl="0">
              <a:lnSpc>
                <a:spcPct val="115000"/>
              </a:lnSpc>
              <a:spcBef>
                <a:spcPts val="1800"/>
              </a:spcBef>
              <a:spcAft>
                <a:spcPts val="0"/>
              </a:spcAft>
              <a:buSzPts val="2800"/>
              <a:buAutoNum type="romanLcPeriod"/>
              <a:defRPr sz="2800"/>
            </a:lvl6pPr>
            <a:lvl7pPr indent="-406400" lvl="6" marL="3200400" rtl="0">
              <a:lnSpc>
                <a:spcPct val="115000"/>
              </a:lnSpc>
              <a:spcBef>
                <a:spcPts val="1800"/>
              </a:spcBef>
              <a:spcAft>
                <a:spcPts val="0"/>
              </a:spcAft>
              <a:buSzPts val="2800"/>
              <a:buAutoNum type="arabicPeriod"/>
              <a:defRPr sz="2800"/>
            </a:lvl7pPr>
            <a:lvl8pPr indent="-406400" lvl="7" marL="3657600" rtl="0">
              <a:lnSpc>
                <a:spcPct val="115000"/>
              </a:lnSpc>
              <a:spcBef>
                <a:spcPts val="1800"/>
              </a:spcBef>
              <a:spcAft>
                <a:spcPts val="0"/>
              </a:spcAft>
              <a:buSzPts val="2800"/>
              <a:buAutoNum type="alphaLcPeriod"/>
              <a:defRPr sz="2800"/>
            </a:lvl8pPr>
            <a:lvl9pPr indent="-406400" lvl="8" marL="4114800" rtl="0">
              <a:lnSpc>
                <a:spcPct val="115000"/>
              </a:lnSpc>
              <a:spcBef>
                <a:spcPts val="1800"/>
              </a:spcBef>
              <a:spcAft>
                <a:spcPts val="1800"/>
              </a:spcAft>
              <a:buSzPts val="2800"/>
              <a:buAutoNum type="romanLcPeriod"/>
              <a:defRPr sz="2800"/>
            </a:lvl9pPr>
          </a:lstStyle>
          <a:p/>
        </p:txBody>
      </p:sp>
      <p:sp>
        <p:nvSpPr>
          <p:cNvPr id="909" name="Google Shape;909;p107"/>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910" name="Shape 910"/>
        <p:cNvGrpSpPr/>
        <p:nvPr/>
      </p:nvGrpSpPr>
      <p:grpSpPr>
        <a:xfrm>
          <a:off x="0" y="0"/>
          <a:ext cx="0" cy="0"/>
          <a:chOff x="0" y="0"/>
          <a:chExt cx="0" cy="0"/>
        </a:xfrm>
      </p:grpSpPr>
      <p:sp>
        <p:nvSpPr>
          <p:cNvPr id="911" name="Google Shape;911;p108"/>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912" name="Google Shape;912;p108"/>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3" name="Google Shape;913;p108"/>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4" name="Google Shape;914;p108"/>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5" name="Google Shape;915;p108"/>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6" name="Google Shape;916;p108"/>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7" name="Google Shape;917;p108"/>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8" name="Google Shape;918;p108"/>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9" name="Google Shape;919;p108"/>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0" name="Google Shape;920;p108"/>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1" name="Google Shape;921;p108"/>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2" name="Google Shape;922;p108"/>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3" name="Google Shape;923;p108"/>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4" name="Google Shape;924;p108"/>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5" name="Google Shape;925;p108"/>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6" name="Google Shape;926;p108"/>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7" name="Google Shape;927;p108"/>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8" name="Google Shape;928;p108"/>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9" name="Google Shape;929;p108"/>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0" name="Google Shape;930;p108"/>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1" name="Google Shape;931;p108"/>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2" name="Google Shape;932;p108"/>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3" name="Google Shape;933;p108"/>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4" name="Google Shape;934;p108"/>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5" name="Google Shape;935;p108"/>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936" name="Shape 936"/>
        <p:cNvGrpSpPr/>
        <p:nvPr/>
      </p:nvGrpSpPr>
      <p:grpSpPr>
        <a:xfrm>
          <a:off x="0" y="0"/>
          <a:ext cx="0" cy="0"/>
          <a:chOff x="0" y="0"/>
          <a:chExt cx="0" cy="0"/>
        </a:xfrm>
      </p:grpSpPr>
      <p:sp>
        <p:nvSpPr>
          <p:cNvPr id="937" name="Google Shape;937;p109"/>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38" name="Google Shape;938;p109"/>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939" name="Shape 939"/>
        <p:cNvGrpSpPr/>
        <p:nvPr/>
      </p:nvGrpSpPr>
      <p:grpSpPr>
        <a:xfrm>
          <a:off x="0" y="0"/>
          <a:ext cx="0" cy="0"/>
          <a:chOff x="0" y="0"/>
          <a:chExt cx="0" cy="0"/>
        </a:xfrm>
      </p:grpSpPr>
      <p:sp>
        <p:nvSpPr>
          <p:cNvPr id="940" name="Google Shape;940;p110"/>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41" name="Google Shape;941;p110"/>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942" name="Shape 942"/>
        <p:cNvGrpSpPr/>
        <p:nvPr/>
      </p:nvGrpSpPr>
      <p:grpSpPr>
        <a:xfrm>
          <a:off x="0" y="0"/>
          <a:ext cx="0" cy="0"/>
          <a:chOff x="0" y="0"/>
          <a:chExt cx="0" cy="0"/>
        </a:xfrm>
      </p:grpSpPr>
      <p:sp>
        <p:nvSpPr>
          <p:cNvPr id="943" name="Google Shape;943;p111"/>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92" name="Shape 92"/>
        <p:cNvGrpSpPr/>
        <p:nvPr/>
      </p:nvGrpSpPr>
      <p:grpSpPr>
        <a:xfrm>
          <a:off x="0" y="0"/>
          <a:ext cx="0" cy="0"/>
          <a:chOff x="0" y="0"/>
          <a:chExt cx="0" cy="0"/>
        </a:xfrm>
      </p:grpSpPr>
      <p:sp>
        <p:nvSpPr>
          <p:cNvPr id="93" name="Google Shape;93;p12"/>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4" name="Google Shape;94;p12"/>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95" name="Google Shape;95;p12"/>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6" name="Google Shape;96;p1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944" name="Shape 944"/>
        <p:cNvGrpSpPr/>
        <p:nvPr/>
      </p:nvGrpSpPr>
      <p:grpSpPr>
        <a:xfrm>
          <a:off x="0" y="0"/>
          <a:ext cx="0" cy="0"/>
          <a:chOff x="0" y="0"/>
          <a:chExt cx="0" cy="0"/>
        </a:xfrm>
      </p:grpSpPr>
      <p:sp>
        <p:nvSpPr>
          <p:cNvPr id="945" name="Google Shape;945;p112"/>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46" name="Google Shape;946;p112"/>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47" name="Google Shape;947;p11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48" name="Google Shape;948;p112"/>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Building age-appropriate experiences for young people online</a:t>
            </a:r>
            <a:endParaRPr sz="1400">
              <a:solidFill>
                <a:srgbClr val="1C2B33"/>
              </a:solidFill>
              <a:latin typeface="Optimistic Text"/>
              <a:ea typeface="Optimistic Text"/>
              <a:cs typeface="Optimistic Text"/>
              <a:sym typeface="Optimistic Text"/>
            </a:endParaRPr>
          </a:p>
        </p:txBody>
      </p:sp>
      <p:grpSp>
        <p:nvGrpSpPr>
          <p:cNvPr id="949" name="Google Shape;949;p112"/>
          <p:cNvGrpSpPr/>
          <p:nvPr/>
        </p:nvGrpSpPr>
        <p:grpSpPr>
          <a:xfrm>
            <a:off x="757593" y="9578871"/>
            <a:ext cx="860353" cy="172004"/>
            <a:chOff x="1751220" y="2553305"/>
            <a:chExt cx="8690433" cy="1751564"/>
          </a:xfrm>
        </p:grpSpPr>
        <p:grpSp>
          <p:nvGrpSpPr>
            <p:cNvPr id="950" name="Google Shape;950;p112"/>
            <p:cNvGrpSpPr/>
            <p:nvPr/>
          </p:nvGrpSpPr>
          <p:grpSpPr>
            <a:xfrm>
              <a:off x="4940894" y="2609525"/>
              <a:ext cx="5500759" cy="1694643"/>
              <a:chOff x="4940894" y="2609525"/>
              <a:chExt cx="5500759" cy="1694643"/>
            </a:xfrm>
          </p:grpSpPr>
          <p:sp>
            <p:nvSpPr>
              <p:cNvPr id="951" name="Google Shape;951;p11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2" name="Google Shape;952;p11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3" name="Google Shape;953;p11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4" name="Google Shape;954;p11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955" name="Google Shape;955;p112"/>
            <p:cNvGrpSpPr/>
            <p:nvPr/>
          </p:nvGrpSpPr>
          <p:grpSpPr>
            <a:xfrm>
              <a:off x="1751220" y="2553305"/>
              <a:ext cx="2635412" cy="1751564"/>
              <a:chOff x="1751220" y="2553305"/>
              <a:chExt cx="2635412" cy="1751564"/>
            </a:xfrm>
          </p:grpSpPr>
          <p:grpSp>
            <p:nvGrpSpPr>
              <p:cNvPr id="956" name="Google Shape;956;p112"/>
              <p:cNvGrpSpPr/>
              <p:nvPr/>
            </p:nvGrpSpPr>
            <p:grpSpPr>
              <a:xfrm>
                <a:off x="1751220" y="2553305"/>
                <a:ext cx="2635412" cy="1751564"/>
                <a:chOff x="1751220" y="2553305"/>
                <a:chExt cx="2635412" cy="1751564"/>
              </a:xfrm>
            </p:grpSpPr>
            <p:sp>
              <p:nvSpPr>
                <p:cNvPr id="957" name="Google Shape;957;p11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8" name="Google Shape;958;p11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9" name="Google Shape;959;p11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60" name="Google Shape;960;p11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961" name="Google Shape;961;p11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962" name="Google Shape;962;p112"/>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963" name="Shape 963"/>
        <p:cNvGrpSpPr/>
        <p:nvPr/>
      </p:nvGrpSpPr>
      <p:grpSpPr>
        <a:xfrm>
          <a:off x="0" y="0"/>
          <a:ext cx="0" cy="0"/>
          <a:chOff x="0" y="0"/>
          <a:chExt cx="0" cy="0"/>
        </a:xfrm>
      </p:grpSpPr>
      <p:sp>
        <p:nvSpPr>
          <p:cNvPr id="964" name="Google Shape;964;p113"/>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65" name="Google Shape;965;p113"/>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66" name="Google Shape;966;p11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67" name="Google Shape;967;p113"/>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400">
                <a:solidFill>
                  <a:schemeClr val="dk1"/>
                </a:solidFill>
                <a:latin typeface="Optimistic Text"/>
                <a:ea typeface="Optimistic Text"/>
                <a:cs typeface="Optimistic Text"/>
                <a:sym typeface="Optimistic Text"/>
              </a:rPr>
              <a:t>Metaverse Fund Investments</a:t>
            </a:r>
            <a:r>
              <a:rPr b="1" lang="en" sz="1400">
                <a:solidFill>
                  <a:schemeClr val="dk1"/>
                </a:solidFill>
                <a:latin typeface="Optimistic Text"/>
                <a:ea typeface="Optimistic Text"/>
                <a:cs typeface="Optimistic Text"/>
                <a:sym typeface="Optimistic Text"/>
              </a:rPr>
              <a:t> 2021 &amp; 2022</a:t>
            </a:r>
            <a:endParaRPr b="1" sz="1400">
              <a:solidFill>
                <a:schemeClr val="dk1"/>
              </a:solidFill>
              <a:latin typeface="Optimistic Text"/>
              <a:ea typeface="Optimistic Text"/>
              <a:cs typeface="Optimistic Text"/>
              <a:sym typeface="Optimistic Text"/>
            </a:endParaRPr>
          </a:p>
        </p:txBody>
      </p:sp>
      <p:grpSp>
        <p:nvGrpSpPr>
          <p:cNvPr id="968" name="Google Shape;968;p113"/>
          <p:cNvGrpSpPr/>
          <p:nvPr/>
        </p:nvGrpSpPr>
        <p:grpSpPr>
          <a:xfrm>
            <a:off x="699217" y="9415916"/>
            <a:ext cx="852259" cy="171601"/>
            <a:chOff x="15867399" y="9251826"/>
            <a:chExt cx="1725920" cy="347510"/>
          </a:xfrm>
        </p:grpSpPr>
        <p:grpSp>
          <p:nvGrpSpPr>
            <p:cNvPr id="969" name="Google Shape;969;p113"/>
            <p:cNvGrpSpPr/>
            <p:nvPr/>
          </p:nvGrpSpPr>
          <p:grpSpPr>
            <a:xfrm>
              <a:off x="16500868" y="9262980"/>
              <a:ext cx="1092451" cy="336217"/>
              <a:chOff x="4940894" y="2609525"/>
              <a:chExt cx="5500759" cy="1694643"/>
            </a:xfrm>
          </p:grpSpPr>
          <p:sp>
            <p:nvSpPr>
              <p:cNvPr id="970" name="Google Shape;970;p11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1" name="Google Shape;971;p11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2" name="Google Shape;972;p11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3" name="Google Shape;973;p11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974" name="Google Shape;974;p113"/>
            <p:cNvGrpSpPr/>
            <p:nvPr/>
          </p:nvGrpSpPr>
          <p:grpSpPr>
            <a:xfrm>
              <a:off x="15867399" y="9251826"/>
              <a:ext cx="523393" cy="347510"/>
              <a:chOff x="1751220" y="2553305"/>
              <a:chExt cx="2635412" cy="1751564"/>
            </a:xfrm>
          </p:grpSpPr>
          <p:grpSp>
            <p:nvGrpSpPr>
              <p:cNvPr id="975" name="Google Shape;975;p113"/>
              <p:cNvGrpSpPr/>
              <p:nvPr/>
            </p:nvGrpSpPr>
            <p:grpSpPr>
              <a:xfrm>
                <a:off x="1751220" y="2553305"/>
                <a:ext cx="2635412" cy="1751564"/>
                <a:chOff x="1751220" y="2553305"/>
                <a:chExt cx="2635412" cy="1751564"/>
              </a:xfrm>
            </p:grpSpPr>
            <p:sp>
              <p:nvSpPr>
                <p:cNvPr id="976" name="Google Shape;976;p11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7" name="Google Shape;977;p11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8" name="Google Shape;978;p11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9" name="Google Shape;979;p11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980" name="Google Shape;980;p11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981" name="Google Shape;981;p113"/>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rtl="0" algn="r">
              <a:lnSpc>
                <a:spcPct val="100000"/>
              </a:lnSpc>
              <a:spcBef>
                <a:spcPts val="0"/>
              </a:spcBef>
              <a:spcAft>
                <a:spcPts val="0"/>
              </a:spcAft>
              <a:buClr>
                <a:srgbClr val="67788A"/>
              </a:buClr>
              <a:buSzPts val="1000"/>
              <a:buFont typeface="Montserrat SemiBold"/>
              <a:buNone/>
            </a:pPr>
            <a:r>
              <a:rPr b="1" lang="en" sz="1400">
                <a:solidFill>
                  <a:schemeClr val="lt1"/>
                </a:solidFill>
                <a:latin typeface="Optimistic Text"/>
                <a:ea typeface="Optimistic Text"/>
                <a:cs typeface="Optimistic Text"/>
                <a:sym typeface="Optimistic Text"/>
              </a:rPr>
              <a:t>0</a:t>
            </a:r>
            <a:fld id="{00000000-1234-1234-1234-123412341234}" type="slidenum">
              <a:rPr b="1" lang="en" sz="1400">
                <a:solidFill>
                  <a:schemeClr val="lt1"/>
                </a:solidFill>
                <a:latin typeface="Optimistic Text"/>
                <a:ea typeface="Optimistic Text"/>
                <a:cs typeface="Optimistic Text"/>
                <a:sym typeface="Optimistic Text"/>
              </a:rPr>
              <a:t>‹#›</a:t>
            </a:fld>
            <a:endParaRPr b="1" sz="1400">
              <a:solidFill>
                <a:schemeClr val="lt1"/>
              </a:solidFill>
              <a:latin typeface="Optimistic Text"/>
              <a:ea typeface="Optimistic Text"/>
              <a:cs typeface="Optimistic Text"/>
              <a:sym typeface="Optimistic Text"/>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982" name="Shape 982"/>
        <p:cNvGrpSpPr/>
        <p:nvPr/>
      </p:nvGrpSpPr>
      <p:grpSpPr>
        <a:xfrm>
          <a:off x="0" y="0"/>
          <a:ext cx="0" cy="0"/>
          <a:chOff x="0" y="0"/>
          <a:chExt cx="0" cy="0"/>
        </a:xfrm>
      </p:grpSpPr>
      <p:sp>
        <p:nvSpPr>
          <p:cNvPr id="983" name="Google Shape;983;p114"/>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84" name="Google Shape;984;p114"/>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85" name="Google Shape;985;p114"/>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986" name="Shape 986"/>
        <p:cNvGrpSpPr/>
        <p:nvPr/>
      </p:nvGrpSpPr>
      <p:grpSpPr>
        <a:xfrm>
          <a:off x="0" y="0"/>
          <a:ext cx="0" cy="0"/>
          <a:chOff x="0" y="0"/>
          <a:chExt cx="0" cy="0"/>
        </a:xfrm>
      </p:grpSpPr>
      <p:sp>
        <p:nvSpPr>
          <p:cNvPr id="987" name="Google Shape;987;p115"/>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88" name="Google Shape;988;p115"/>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89" name="Google Shape;989;p11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990" name="Shape 990"/>
        <p:cNvGrpSpPr/>
        <p:nvPr/>
      </p:nvGrpSpPr>
      <p:grpSpPr>
        <a:xfrm>
          <a:off x="0" y="0"/>
          <a:ext cx="0" cy="0"/>
          <a:chOff x="0" y="0"/>
          <a:chExt cx="0" cy="0"/>
        </a:xfrm>
      </p:grpSpPr>
      <p:sp>
        <p:nvSpPr>
          <p:cNvPr id="991" name="Google Shape;991;p116"/>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2" name="Google Shape;992;p116"/>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93" name="Google Shape;993;p116"/>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994" name="Shape 994"/>
        <p:cNvGrpSpPr/>
        <p:nvPr/>
      </p:nvGrpSpPr>
      <p:grpSpPr>
        <a:xfrm>
          <a:off x="0" y="0"/>
          <a:ext cx="0" cy="0"/>
          <a:chOff x="0" y="0"/>
          <a:chExt cx="0" cy="0"/>
        </a:xfrm>
      </p:grpSpPr>
      <p:sp>
        <p:nvSpPr>
          <p:cNvPr id="995" name="Google Shape;995;p117"/>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6" name="Google Shape;996;p117"/>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97" name="Google Shape;997;p11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98" name="Google Shape;998;p117"/>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9" name="Google Shape;999;p117"/>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000" name="Shape 1000"/>
        <p:cNvGrpSpPr/>
        <p:nvPr/>
      </p:nvGrpSpPr>
      <p:grpSpPr>
        <a:xfrm>
          <a:off x="0" y="0"/>
          <a:ext cx="0" cy="0"/>
          <a:chOff x="0" y="0"/>
          <a:chExt cx="0" cy="0"/>
        </a:xfrm>
      </p:grpSpPr>
      <p:sp>
        <p:nvSpPr>
          <p:cNvPr id="1001" name="Google Shape;1001;p118"/>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2" name="Google Shape;1002;p118"/>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03" name="Google Shape;1003;p118"/>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04" name="Google Shape;1004;p118"/>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5" name="Google Shape;1005;p118"/>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06" name="Google Shape;1006;p118"/>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7" name="Google Shape;1007;p118"/>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008" name="Shape 1008"/>
        <p:cNvGrpSpPr/>
        <p:nvPr/>
      </p:nvGrpSpPr>
      <p:grpSpPr>
        <a:xfrm>
          <a:off x="0" y="0"/>
          <a:ext cx="0" cy="0"/>
          <a:chOff x="0" y="0"/>
          <a:chExt cx="0" cy="0"/>
        </a:xfrm>
      </p:grpSpPr>
      <p:sp>
        <p:nvSpPr>
          <p:cNvPr id="1009" name="Google Shape;1009;p119"/>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0" name="Google Shape;1010;p119"/>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1" name="Google Shape;1011;p119"/>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12" name="Google Shape;1012;p119"/>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3" name="Google Shape;1013;p119"/>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4" name="Google Shape;1014;p119"/>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5" name="Google Shape;1015;p119"/>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6" name="Google Shape;1016;p119"/>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7" name="Google Shape;1017;p119"/>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018" name="Shape 1018"/>
        <p:cNvGrpSpPr/>
        <p:nvPr/>
      </p:nvGrpSpPr>
      <p:grpSpPr>
        <a:xfrm>
          <a:off x="0" y="0"/>
          <a:ext cx="0" cy="0"/>
          <a:chOff x="0" y="0"/>
          <a:chExt cx="0" cy="0"/>
        </a:xfrm>
      </p:grpSpPr>
      <p:sp>
        <p:nvSpPr>
          <p:cNvPr id="1019" name="Google Shape;1019;p120"/>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20" name="Google Shape;1020;p120"/>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21" name="Google Shape;1021;p120"/>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22" name="Google Shape;1022;p120"/>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23" name="Google Shape;1023;p120"/>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024" name="Shape 1024"/>
        <p:cNvGrpSpPr/>
        <p:nvPr/>
      </p:nvGrpSpPr>
      <p:grpSpPr>
        <a:xfrm>
          <a:off x="0" y="0"/>
          <a:ext cx="0" cy="0"/>
          <a:chOff x="0" y="0"/>
          <a:chExt cx="0" cy="0"/>
        </a:xfrm>
      </p:grpSpPr>
      <p:sp>
        <p:nvSpPr>
          <p:cNvPr id="1025" name="Google Shape;1025;p121"/>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26" name="Google Shape;1026;p121"/>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27" name="Google Shape;1027;p121"/>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28" name="Google Shape;1028;p121"/>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29" name="Google Shape;1029;p121"/>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0" name="Google Shape;1030;p121"/>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1" name="Google Shape;1031;p121"/>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97" name="Shape 97"/>
        <p:cNvGrpSpPr/>
        <p:nvPr/>
      </p:nvGrpSpPr>
      <p:grpSpPr>
        <a:xfrm>
          <a:off x="0" y="0"/>
          <a:ext cx="0" cy="0"/>
          <a:chOff x="0" y="0"/>
          <a:chExt cx="0" cy="0"/>
        </a:xfrm>
      </p:grpSpPr>
      <p:sp>
        <p:nvSpPr>
          <p:cNvPr id="98" name="Google Shape;98;p13"/>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 name="Google Shape;99;p13"/>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0" name="Google Shape;100;p1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032" name="Shape 1032"/>
        <p:cNvGrpSpPr/>
        <p:nvPr/>
      </p:nvGrpSpPr>
      <p:grpSpPr>
        <a:xfrm>
          <a:off x="0" y="0"/>
          <a:ext cx="0" cy="0"/>
          <a:chOff x="0" y="0"/>
          <a:chExt cx="0" cy="0"/>
        </a:xfrm>
      </p:grpSpPr>
      <p:sp>
        <p:nvSpPr>
          <p:cNvPr id="1033" name="Google Shape;1033;p122"/>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4" name="Google Shape;1034;p122"/>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5" name="Google Shape;1035;p12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36" name="Google Shape;1036;p122"/>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7" name="Google Shape;1037;p122"/>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8" name="Google Shape;1038;p122"/>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9" name="Google Shape;1039;p122"/>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40" name="Google Shape;1040;p122"/>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41" name="Google Shape;1041;p122"/>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042" name="Shape 1042"/>
        <p:cNvGrpSpPr/>
        <p:nvPr/>
      </p:nvGrpSpPr>
      <p:grpSpPr>
        <a:xfrm>
          <a:off x="0" y="0"/>
          <a:ext cx="0" cy="0"/>
          <a:chOff x="0" y="0"/>
          <a:chExt cx="0" cy="0"/>
        </a:xfrm>
      </p:grpSpPr>
      <p:sp>
        <p:nvSpPr>
          <p:cNvPr id="1043" name="Google Shape;1043;p123"/>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1044" name="Google Shape;1044;p123"/>
          <p:cNvSpPr txBox="1"/>
          <p:nvPr>
            <p:ph type="ctrTitle"/>
          </p:nvPr>
        </p:nvSpPr>
        <p:spPr>
          <a:xfrm>
            <a:off x="1403600" y="3383280"/>
            <a:ext cx="14082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045" name="Google Shape;1045;p123"/>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46" name="Google Shape;1046;p12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047" name="Shape 1047"/>
        <p:cNvGrpSpPr/>
        <p:nvPr/>
      </p:nvGrpSpPr>
      <p:grpSpPr>
        <a:xfrm>
          <a:off x="0" y="0"/>
          <a:ext cx="0" cy="0"/>
          <a:chOff x="0" y="0"/>
          <a:chExt cx="0" cy="0"/>
        </a:xfrm>
      </p:grpSpPr>
      <p:sp>
        <p:nvSpPr>
          <p:cNvPr id="1048" name="Google Shape;1048;p124"/>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49" name="Google Shape;1049;p124"/>
          <p:cNvSpPr txBox="1"/>
          <p:nvPr>
            <p:ph type="ctrTitle"/>
          </p:nvPr>
        </p:nvSpPr>
        <p:spPr>
          <a:xfrm>
            <a:off x="1403600" y="3383280"/>
            <a:ext cx="6337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50" name="Google Shape;1050;p124"/>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51" name="Google Shape;1051;p12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52" name="Google Shape;1052;p124"/>
          <p:cNvSpPr txBox="1"/>
          <p:nvPr>
            <p:ph idx="4" type="ctrTitle"/>
          </p:nvPr>
        </p:nvSpPr>
        <p:spPr>
          <a:xfrm>
            <a:off x="10556750" y="3383280"/>
            <a:ext cx="6337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53" name="Google Shape;1053;p124"/>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054" name="Shape 1054"/>
        <p:cNvGrpSpPr/>
        <p:nvPr/>
      </p:nvGrpSpPr>
      <p:grpSpPr>
        <a:xfrm>
          <a:off x="0" y="0"/>
          <a:ext cx="0" cy="0"/>
          <a:chOff x="0" y="0"/>
          <a:chExt cx="0" cy="0"/>
        </a:xfrm>
      </p:grpSpPr>
      <p:sp>
        <p:nvSpPr>
          <p:cNvPr id="1055" name="Google Shape;1055;p125"/>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56" name="Google Shape;1056;p125"/>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57" name="Google Shape;1057;p125"/>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58" name="Google Shape;1058;p12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59" name="Google Shape;1059;p125"/>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60" name="Google Shape;1060;p125"/>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61" name="Google Shape;1061;p125"/>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62" name="Google Shape;1062;p125"/>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063" name="Shape 1063"/>
        <p:cNvGrpSpPr/>
        <p:nvPr/>
      </p:nvGrpSpPr>
      <p:grpSpPr>
        <a:xfrm>
          <a:off x="0" y="0"/>
          <a:ext cx="0" cy="0"/>
          <a:chOff x="0" y="0"/>
          <a:chExt cx="0" cy="0"/>
        </a:xfrm>
      </p:grpSpPr>
      <p:sp>
        <p:nvSpPr>
          <p:cNvPr id="1064" name="Google Shape;1064;p126"/>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65" name="Google Shape;1065;p126"/>
          <p:cNvSpPr txBox="1"/>
          <p:nvPr>
            <p:ph type="ctrTitle"/>
          </p:nvPr>
        </p:nvSpPr>
        <p:spPr>
          <a:xfrm>
            <a:off x="1403600" y="3383275"/>
            <a:ext cx="7041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66" name="Google Shape;1066;p126"/>
          <p:cNvSpPr txBox="1"/>
          <p:nvPr>
            <p:ph idx="2"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67" name="Google Shape;1067;p12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1068" name="Shape 1068"/>
        <p:cNvGrpSpPr/>
        <p:nvPr/>
      </p:nvGrpSpPr>
      <p:grpSpPr>
        <a:xfrm>
          <a:off x="0" y="0"/>
          <a:ext cx="0" cy="0"/>
          <a:chOff x="0" y="0"/>
          <a:chExt cx="0" cy="0"/>
        </a:xfrm>
      </p:grpSpPr>
      <p:sp>
        <p:nvSpPr>
          <p:cNvPr id="1069" name="Google Shape;1069;p127"/>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70" name="Google Shape;1070;p127"/>
          <p:cNvSpPr txBox="1"/>
          <p:nvPr>
            <p:ph type="ctrTitle"/>
          </p:nvPr>
        </p:nvSpPr>
        <p:spPr>
          <a:xfrm>
            <a:off x="1403600" y="2468875"/>
            <a:ext cx="7041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1" name="Google Shape;1071;p127"/>
          <p:cNvSpPr txBox="1"/>
          <p:nvPr>
            <p:ph idx="2" type="subTitle"/>
          </p:nvPr>
        </p:nvSpPr>
        <p:spPr>
          <a:xfrm>
            <a:off x="1403650" y="3970971"/>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72" name="Google Shape;1072;p12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73" name="Google Shape;1073;p127"/>
          <p:cNvSpPr txBox="1"/>
          <p:nvPr>
            <p:ph idx="4" type="ctrTitle"/>
          </p:nvPr>
        </p:nvSpPr>
        <p:spPr>
          <a:xfrm>
            <a:off x="1403600" y="5361701"/>
            <a:ext cx="7041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4" name="Google Shape;1074;p127"/>
          <p:cNvSpPr txBox="1"/>
          <p:nvPr>
            <p:ph idx="5"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1075" name="Shape 1075"/>
        <p:cNvGrpSpPr/>
        <p:nvPr/>
      </p:nvGrpSpPr>
      <p:grpSpPr>
        <a:xfrm>
          <a:off x="0" y="0"/>
          <a:ext cx="0" cy="0"/>
          <a:chOff x="0" y="0"/>
          <a:chExt cx="0" cy="0"/>
        </a:xfrm>
      </p:grpSpPr>
      <p:sp>
        <p:nvSpPr>
          <p:cNvPr id="1076" name="Google Shape;1076;p128"/>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77" name="Google Shape;1077;p128"/>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8" name="Google Shape;1078;p128"/>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79" name="Google Shape;1079;p128"/>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1080" name="Shape 1080"/>
        <p:cNvGrpSpPr/>
        <p:nvPr/>
      </p:nvGrpSpPr>
      <p:grpSpPr>
        <a:xfrm>
          <a:off x="0" y="0"/>
          <a:ext cx="0" cy="0"/>
          <a:chOff x="0" y="0"/>
          <a:chExt cx="0" cy="0"/>
        </a:xfrm>
      </p:grpSpPr>
      <p:sp>
        <p:nvSpPr>
          <p:cNvPr id="1081" name="Google Shape;1081;p129"/>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82" name="Google Shape;1082;p129"/>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83" name="Google Shape;1083;p129"/>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84" name="Google Shape;1084;p129"/>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85" name="Google Shape;1085;p129"/>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86" name="Google Shape;1086;p129"/>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1087" name="Shape 1087"/>
        <p:cNvGrpSpPr/>
        <p:nvPr/>
      </p:nvGrpSpPr>
      <p:grpSpPr>
        <a:xfrm>
          <a:off x="0" y="0"/>
          <a:ext cx="0" cy="0"/>
          <a:chOff x="0" y="0"/>
          <a:chExt cx="0" cy="0"/>
        </a:xfrm>
      </p:grpSpPr>
      <p:grpSp>
        <p:nvGrpSpPr>
          <p:cNvPr id="1088" name="Google Shape;1088;p130"/>
          <p:cNvGrpSpPr/>
          <p:nvPr/>
        </p:nvGrpSpPr>
        <p:grpSpPr>
          <a:xfrm>
            <a:off x="6572242" y="4629409"/>
            <a:ext cx="5144736" cy="1028869"/>
            <a:chOff x="1751220" y="2553305"/>
            <a:chExt cx="8690433" cy="1751564"/>
          </a:xfrm>
        </p:grpSpPr>
        <p:grpSp>
          <p:nvGrpSpPr>
            <p:cNvPr id="1089" name="Google Shape;1089;p130"/>
            <p:cNvGrpSpPr/>
            <p:nvPr/>
          </p:nvGrpSpPr>
          <p:grpSpPr>
            <a:xfrm>
              <a:off x="4940894" y="2609525"/>
              <a:ext cx="5500759" cy="1694643"/>
              <a:chOff x="4940894" y="2609525"/>
              <a:chExt cx="5500759" cy="1694643"/>
            </a:xfrm>
          </p:grpSpPr>
          <p:sp>
            <p:nvSpPr>
              <p:cNvPr id="1090" name="Google Shape;1090;p13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1" name="Google Shape;1091;p13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2" name="Google Shape;1092;p13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3" name="Google Shape;1093;p13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094" name="Google Shape;1094;p130"/>
            <p:cNvGrpSpPr/>
            <p:nvPr/>
          </p:nvGrpSpPr>
          <p:grpSpPr>
            <a:xfrm>
              <a:off x="1751220" y="2553305"/>
              <a:ext cx="2635412" cy="1751564"/>
              <a:chOff x="1751220" y="2553305"/>
              <a:chExt cx="2635412" cy="1751564"/>
            </a:xfrm>
          </p:grpSpPr>
          <p:grpSp>
            <p:nvGrpSpPr>
              <p:cNvPr id="1095" name="Google Shape;1095;p130"/>
              <p:cNvGrpSpPr/>
              <p:nvPr/>
            </p:nvGrpSpPr>
            <p:grpSpPr>
              <a:xfrm>
                <a:off x="1751220" y="2553305"/>
                <a:ext cx="2635412" cy="1751564"/>
                <a:chOff x="1751220" y="2553305"/>
                <a:chExt cx="2635412" cy="1751564"/>
              </a:xfrm>
            </p:grpSpPr>
            <p:sp>
              <p:nvSpPr>
                <p:cNvPr id="1096" name="Google Shape;1096;p13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7" name="Google Shape;1097;p13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8" name="Google Shape;1098;p13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9" name="Google Shape;1099;p13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100" name="Google Shape;1100;p13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1101" name="Shape 1101"/>
        <p:cNvGrpSpPr/>
        <p:nvPr/>
      </p:nvGrpSpPr>
      <p:grpSpPr>
        <a:xfrm>
          <a:off x="0" y="0"/>
          <a:ext cx="0" cy="0"/>
          <a:chOff x="0" y="0"/>
          <a:chExt cx="0" cy="0"/>
        </a:xfrm>
      </p:grpSpPr>
      <p:sp>
        <p:nvSpPr>
          <p:cNvPr id="1102" name="Google Shape;1102;p131"/>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3" name="Google Shape;1103;p131"/>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4" name="Google Shape;1104;p131"/>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5" name="Google Shape;1105;p131"/>
          <p:cNvSpPr txBox="1"/>
          <p:nvPr>
            <p:ph type="ctrTitle"/>
          </p:nvPr>
        </p:nvSpPr>
        <p:spPr>
          <a:xfrm>
            <a:off x="704100" y="2651750"/>
            <a:ext cx="11965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06" name="Google Shape;1106;p131"/>
          <p:cNvSpPr txBox="1"/>
          <p:nvPr>
            <p:ph idx="4" type="subTitle"/>
          </p:nvPr>
        </p:nvSpPr>
        <p:spPr>
          <a:xfrm>
            <a:off x="704100" y="484632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1107" name="Google Shape;1107;p131"/>
          <p:cNvGrpSpPr/>
          <p:nvPr/>
        </p:nvGrpSpPr>
        <p:grpSpPr>
          <a:xfrm>
            <a:off x="15867399" y="9251826"/>
            <a:ext cx="1725920" cy="347510"/>
            <a:chOff x="15867399" y="9251826"/>
            <a:chExt cx="1725920" cy="347510"/>
          </a:xfrm>
        </p:grpSpPr>
        <p:grpSp>
          <p:nvGrpSpPr>
            <p:cNvPr id="1108" name="Google Shape;1108;p131"/>
            <p:cNvGrpSpPr/>
            <p:nvPr/>
          </p:nvGrpSpPr>
          <p:grpSpPr>
            <a:xfrm>
              <a:off x="16500868" y="9262980"/>
              <a:ext cx="1092451" cy="336217"/>
              <a:chOff x="4940894" y="2609525"/>
              <a:chExt cx="5500759" cy="1694643"/>
            </a:xfrm>
          </p:grpSpPr>
          <p:sp>
            <p:nvSpPr>
              <p:cNvPr id="1109" name="Google Shape;1109;p13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0" name="Google Shape;1110;p13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1" name="Google Shape;1111;p13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2" name="Google Shape;1112;p13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113" name="Google Shape;1113;p131"/>
            <p:cNvGrpSpPr/>
            <p:nvPr/>
          </p:nvGrpSpPr>
          <p:grpSpPr>
            <a:xfrm>
              <a:off x="15867399" y="9251826"/>
              <a:ext cx="523393" cy="347510"/>
              <a:chOff x="1751220" y="2553305"/>
              <a:chExt cx="2635412" cy="1751564"/>
            </a:xfrm>
          </p:grpSpPr>
          <p:grpSp>
            <p:nvGrpSpPr>
              <p:cNvPr id="1114" name="Google Shape;1114;p131"/>
              <p:cNvGrpSpPr/>
              <p:nvPr/>
            </p:nvGrpSpPr>
            <p:grpSpPr>
              <a:xfrm>
                <a:off x="1751220" y="2553305"/>
                <a:ext cx="2635412" cy="1751564"/>
                <a:chOff x="1751220" y="2553305"/>
                <a:chExt cx="2635412" cy="1751564"/>
              </a:xfrm>
            </p:grpSpPr>
            <p:sp>
              <p:nvSpPr>
                <p:cNvPr id="1115" name="Google Shape;1115;p13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6" name="Google Shape;1116;p13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7" name="Google Shape;1117;p13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8" name="Google Shape;1118;p13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119" name="Google Shape;1119;p13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01" name="Shape 101"/>
        <p:cNvGrpSpPr/>
        <p:nvPr/>
      </p:nvGrpSpPr>
      <p:grpSpPr>
        <a:xfrm>
          <a:off x="0" y="0"/>
          <a:ext cx="0" cy="0"/>
          <a:chOff x="0" y="0"/>
          <a:chExt cx="0" cy="0"/>
        </a:xfrm>
      </p:grpSpPr>
      <p:sp>
        <p:nvSpPr>
          <p:cNvPr id="102" name="Google Shape;102;p14"/>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3" name="Google Shape;103;p14"/>
          <p:cNvSpPr txBox="1"/>
          <p:nvPr>
            <p:ph idx="1" type="body"/>
          </p:nvPr>
        </p:nvSpPr>
        <p:spPr>
          <a:xfrm>
            <a:off x="699500" y="4105650"/>
            <a:ext cx="9370800" cy="3840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4" name="Google Shape;104;p1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5" name="Google Shape;105;p1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1120" name="Shape 1120"/>
        <p:cNvGrpSpPr/>
        <p:nvPr/>
      </p:nvGrpSpPr>
      <p:grpSpPr>
        <a:xfrm>
          <a:off x="0" y="0"/>
          <a:ext cx="0" cy="0"/>
          <a:chOff x="0" y="0"/>
          <a:chExt cx="0" cy="0"/>
        </a:xfrm>
      </p:grpSpPr>
      <p:sp>
        <p:nvSpPr>
          <p:cNvPr id="1121" name="Google Shape;1121;p132"/>
          <p:cNvSpPr txBox="1"/>
          <p:nvPr>
            <p:ph idx="1" type="body"/>
          </p:nvPr>
        </p:nvSpPr>
        <p:spPr>
          <a:xfrm>
            <a:off x="9852650" y="2743200"/>
            <a:ext cx="4929000" cy="69360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Clr>
                <a:schemeClr val="accent4"/>
              </a:buClr>
              <a:buSzPts val="2800"/>
              <a:buNone/>
              <a:defRPr sz="2800">
                <a:solidFill>
                  <a:schemeClr val="accent4"/>
                </a:solidFill>
              </a:defRPr>
            </a:lvl1pPr>
            <a:lvl2pPr indent="-406400" lvl="1" marL="914400" rtl="0">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rtl="0">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rtl="0">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rtl="0">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rtl="0">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rtl="0">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rtl="0">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rtl="0">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122" name="Google Shape;1122;p132"/>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123" name="Shape 1123"/>
        <p:cNvGrpSpPr/>
        <p:nvPr/>
      </p:nvGrpSpPr>
      <p:grpSpPr>
        <a:xfrm>
          <a:off x="0" y="0"/>
          <a:ext cx="0" cy="0"/>
          <a:chOff x="0" y="0"/>
          <a:chExt cx="0" cy="0"/>
        </a:xfrm>
      </p:grpSpPr>
      <p:sp>
        <p:nvSpPr>
          <p:cNvPr id="1124" name="Google Shape;1124;p133"/>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125" name="Google Shape;1125;p133"/>
          <p:cNvSpPr txBox="1"/>
          <p:nvPr>
            <p:ph idx="1" type="subTitle"/>
          </p:nvPr>
        </p:nvSpPr>
        <p:spPr>
          <a:xfrm>
            <a:off x="8444450"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26" name="Google Shape;1126;p133"/>
          <p:cNvSpPr txBox="1"/>
          <p:nvPr>
            <p:ph idx="2" type="subTitle"/>
          </p:nvPr>
        </p:nvSpPr>
        <p:spPr>
          <a:xfrm>
            <a:off x="13373075"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27" name="Google Shape;1127;p133"/>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28" name="Google Shape;1128;p133"/>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29" name="Google Shape;1129;p133"/>
          <p:cNvSpPr txBox="1"/>
          <p:nvPr>
            <p:ph idx="5" type="subTitle"/>
          </p:nvPr>
        </p:nvSpPr>
        <p:spPr>
          <a:xfrm>
            <a:off x="8444450"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0" name="Google Shape;1130;p133"/>
          <p:cNvSpPr txBox="1"/>
          <p:nvPr>
            <p:ph idx="6" type="subTitle"/>
          </p:nvPr>
        </p:nvSpPr>
        <p:spPr>
          <a:xfrm>
            <a:off x="13373075"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1" name="Google Shape;1131;p133"/>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2" name="Google Shape;1132;p133"/>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3" name="Google Shape;1133;p133"/>
          <p:cNvSpPr txBox="1"/>
          <p:nvPr>
            <p:ph idx="9" type="subTitle"/>
          </p:nvPr>
        </p:nvSpPr>
        <p:spPr>
          <a:xfrm>
            <a:off x="8444450"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4" name="Google Shape;1134;p133"/>
          <p:cNvSpPr txBox="1"/>
          <p:nvPr>
            <p:ph idx="13" type="subTitle"/>
          </p:nvPr>
        </p:nvSpPr>
        <p:spPr>
          <a:xfrm>
            <a:off x="13373075"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5" name="Google Shape;1135;p133"/>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6" name="Google Shape;1136;p133"/>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7" name="Google Shape;1137;p133"/>
          <p:cNvSpPr txBox="1"/>
          <p:nvPr>
            <p:ph idx="16" type="subTitle"/>
          </p:nvPr>
        </p:nvSpPr>
        <p:spPr>
          <a:xfrm>
            <a:off x="8444450"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8" name="Google Shape;1138;p133"/>
          <p:cNvSpPr txBox="1"/>
          <p:nvPr>
            <p:ph idx="17" type="subTitle"/>
          </p:nvPr>
        </p:nvSpPr>
        <p:spPr>
          <a:xfrm>
            <a:off x="13373075"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9" name="Google Shape;1139;p133"/>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0" name="Google Shape;1140;p133"/>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1" name="Google Shape;1141;p133"/>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2" name="Google Shape;1142;p133"/>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3" name="Google Shape;1143;p133"/>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4" name="Google Shape;1144;p133"/>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5" name="Google Shape;1145;p133"/>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6" name="Google Shape;1146;p133"/>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7" name="Google Shape;1147;p133"/>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8" name="Google Shape;1148;p133"/>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149" name="Shape 1149"/>
        <p:cNvGrpSpPr/>
        <p:nvPr/>
      </p:nvGrpSpPr>
      <p:grpSpPr>
        <a:xfrm>
          <a:off x="0" y="0"/>
          <a:ext cx="0" cy="0"/>
          <a:chOff x="0" y="0"/>
          <a:chExt cx="0" cy="0"/>
        </a:xfrm>
      </p:grpSpPr>
      <p:sp>
        <p:nvSpPr>
          <p:cNvPr id="1150" name="Google Shape;1150;p134"/>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151" name="Google Shape;1151;p134"/>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152" name="Shape 1152"/>
        <p:cNvGrpSpPr/>
        <p:nvPr/>
      </p:nvGrpSpPr>
      <p:grpSpPr>
        <a:xfrm>
          <a:off x="0" y="0"/>
          <a:ext cx="0" cy="0"/>
          <a:chOff x="0" y="0"/>
          <a:chExt cx="0" cy="0"/>
        </a:xfrm>
      </p:grpSpPr>
      <p:sp>
        <p:nvSpPr>
          <p:cNvPr id="1153" name="Google Shape;1153;p135"/>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154" name="Google Shape;1154;p135"/>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155" name="Shape 1155"/>
        <p:cNvGrpSpPr/>
        <p:nvPr/>
      </p:nvGrpSpPr>
      <p:grpSpPr>
        <a:xfrm>
          <a:off x="0" y="0"/>
          <a:ext cx="0" cy="0"/>
          <a:chOff x="0" y="0"/>
          <a:chExt cx="0" cy="0"/>
        </a:xfrm>
      </p:grpSpPr>
      <p:sp>
        <p:nvSpPr>
          <p:cNvPr id="1156" name="Google Shape;1156;p136"/>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157" name="Shape 1157"/>
        <p:cNvGrpSpPr/>
        <p:nvPr/>
      </p:nvGrpSpPr>
      <p:grpSpPr>
        <a:xfrm>
          <a:off x="0" y="0"/>
          <a:ext cx="0" cy="0"/>
          <a:chOff x="0" y="0"/>
          <a:chExt cx="0" cy="0"/>
        </a:xfrm>
      </p:grpSpPr>
      <p:sp>
        <p:nvSpPr>
          <p:cNvPr id="1158" name="Google Shape;1158;p137"/>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59" name="Google Shape;1159;p137"/>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60" name="Google Shape;1160;p13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161" name="Shape 1161"/>
        <p:cNvGrpSpPr/>
        <p:nvPr/>
      </p:nvGrpSpPr>
      <p:grpSpPr>
        <a:xfrm>
          <a:off x="0" y="0"/>
          <a:ext cx="0" cy="0"/>
          <a:chOff x="0" y="0"/>
          <a:chExt cx="0" cy="0"/>
        </a:xfrm>
      </p:grpSpPr>
      <p:sp>
        <p:nvSpPr>
          <p:cNvPr id="1162" name="Google Shape;1162;p13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63" name="Google Shape;1163;p138"/>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64" name="Google Shape;1164;p138"/>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165" name="Shape 1165"/>
        <p:cNvGrpSpPr/>
        <p:nvPr/>
      </p:nvGrpSpPr>
      <p:grpSpPr>
        <a:xfrm>
          <a:off x="0" y="0"/>
          <a:ext cx="0" cy="0"/>
          <a:chOff x="0" y="0"/>
          <a:chExt cx="0" cy="0"/>
        </a:xfrm>
      </p:grpSpPr>
      <p:sp>
        <p:nvSpPr>
          <p:cNvPr id="1166" name="Google Shape;1166;p139"/>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67" name="Google Shape;1167;p139"/>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68" name="Google Shape;1168;p139"/>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169" name="Shape 1169"/>
        <p:cNvGrpSpPr/>
        <p:nvPr/>
      </p:nvGrpSpPr>
      <p:grpSpPr>
        <a:xfrm>
          <a:off x="0" y="0"/>
          <a:ext cx="0" cy="0"/>
          <a:chOff x="0" y="0"/>
          <a:chExt cx="0" cy="0"/>
        </a:xfrm>
      </p:grpSpPr>
      <p:sp>
        <p:nvSpPr>
          <p:cNvPr id="1170" name="Google Shape;1170;p140"/>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1" name="Google Shape;1171;p140"/>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72" name="Google Shape;1172;p140"/>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173" name="Shape 1173"/>
        <p:cNvGrpSpPr/>
        <p:nvPr/>
      </p:nvGrpSpPr>
      <p:grpSpPr>
        <a:xfrm>
          <a:off x="0" y="0"/>
          <a:ext cx="0" cy="0"/>
          <a:chOff x="0" y="0"/>
          <a:chExt cx="0" cy="0"/>
        </a:xfrm>
      </p:grpSpPr>
      <p:sp>
        <p:nvSpPr>
          <p:cNvPr id="1174" name="Google Shape;1174;p141"/>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5" name="Google Shape;1175;p141"/>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76" name="Google Shape;1176;p141"/>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77" name="Google Shape;1177;p141"/>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8" name="Google Shape;1178;p141"/>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06" name="Shape 106"/>
        <p:cNvGrpSpPr/>
        <p:nvPr/>
      </p:nvGrpSpPr>
      <p:grpSpPr>
        <a:xfrm>
          <a:off x="0" y="0"/>
          <a:ext cx="0" cy="0"/>
          <a:chOff x="0" y="0"/>
          <a:chExt cx="0" cy="0"/>
        </a:xfrm>
      </p:grpSpPr>
      <p:sp>
        <p:nvSpPr>
          <p:cNvPr id="107" name="Google Shape;107;p15"/>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8" name="Google Shape;108;p15"/>
          <p:cNvSpPr txBox="1"/>
          <p:nvPr>
            <p:ph idx="1" type="body"/>
          </p:nvPr>
        </p:nvSpPr>
        <p:spPr>
          <a:xfrm>
            <a:off x="699525" y="4969750"/>
            <a:ext cx="10561200" cy="4209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9" name="Google Shape;109;p1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10" name="Google Shape;110;p1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179" name="Shape 1179"/>
        <p:cNvGrpSpPr/>
        <p:nvPr/>
      </p:nvGrpSpPr>
      <p:grpSpPr>
        <a:xfrm>
          <a:off x="0" y="0"/>
          <a:ext cx="0" cy="0"/>
          <a:chOff x="0" y="0"/>
          <a:chExt cx="0" cy="0"/>
        </a:xfrm>
      </p:grpSpPr>
      <p:sp>
        <p:nvSpPr>
          <p:cNvPr id="1180" name="Google Shape;1180;p142"/>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1" name="Google Shape;1181;p142"/>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82" name="Google Shape;1182;p14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83" name="Google Shape;1183;p142"/>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4" name="Google Shape;1184;p142"/>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85" name="Google Shape;1185;p142"/>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6" name="Google Shape;1186;p142"/>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187" name="Shape 1187"/>
        <p:cNvGrpSpPr/>
        <p:nvPr/>
      </p:nvGrpSpPr>
      <p:grpSpPr>
        <a:xfrm>
          <a:off x="0" y="0"/>
          <a:ext cx="0" cy="0"/>
          <a:chOff x="0" y="0"/>
          <a:chExt cx="0" cy="0"/>
        </a:xfrm>
      </p:grpSpPr>
      <p:sp>
        <p:nvSpPr>
          <p:cNvPr id="1188" name="Google Shape;1188;p143"/>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9" name="Google Shape;1189;p143"/>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0" name="Google Shape;1190;p14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91" name="Google Shape;1191;p143"/>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2" name="Google Shape;1192;p143"/>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3" name="Google Shape;1193;p143"/>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4" name="Google Shape;1194;p143"/>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5" name="Google Shape;1195;p143"/>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6" name="Google Shape;1196;p143"/>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197" name="Shape 1197"/>
        <p:cNvGrpSpPr/>
        <p:nvPr/>
      </p:nvGrpSpPr>
      <p:grpSpPr>
        <a:xfrm>
          <a:off x="0" y="0"/>
          <a:ext cx="0" cy="0"/>
          <a:chOff x="0" y="0"/>
          <a:chExt cx="0" cy="0"/>
        </a:xfrm>
      </p:grpSpPr>
      <p:sp>
        <p:nvSpPr>
          <p:cNvPr id="1198" name="Google Shape;1198;p144"/>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9" name="Google Shape;1199;p144"/>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0" name="Google Shape;1200;p144"/>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01" name="Google Shape;1201;p144"/>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202" name="Google Shape;1202;p144"/>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203" name="Shape 1203"/>
        <p:cNvGrpSpPr/>
        <p:nvPr/>
      </p:nvGrpSpPr>
      <p:grpSpPr>
        <a:xfrm>
          <a:off x="0" y="0"/>
          <a:ext cx="0" cy="0"/>
          <a:chOff x="0" y="0"/>
          <a:chExt cx="0" cy="0"/>
        </a:xfrm>
      </p:grpSpPr>
      <p:sp>
        <p:nvSpPr>
          <p:cNvPr id="1204" name="Google Shape;1204;p145"/>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05" name="Google Shape;1205;p145"/>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6" name="Google Shape;1206;p14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07" name="Google Shape;1207;p145"/>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08" name="Google Shape;1208;p145"/>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9" name="Google Shape;1209;p145"/>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0" name="Google Shape;1210;p145"/>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211" name="Shape 1211"/>
        <p:cNvGrpSpPr/>
        <p:nvPr/>
      </p:nvGrpSpPr>
      <p:grpSpPr>
        <a:xfrm>
          <a:off x="0" y="0"/>
          <a:ext cx="0" cy="0"/>
          <a:chOff x="0" y="0"/>
          <a:chExt cx="0" cy="0"/>
        </a:xfrm>
      </p:grpSpPr>
      <p:sp>
        <p:nvSpPr>
          <p:cNvPr id="1212" name="Google Shape;1212;p146"/>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3" name="Google Shape;1213;p146"/>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4" name="Google Shape;1214;p146"/>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15" name="Google Shape;1215;p146"/>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6" name="Google Shape;1216;p146"/>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7" name="Google Shape;1217;p146"/>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8" name="Google Shape;1218;p146"/>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9" name="Google Shape;1219;p146"/>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20" name="Google Shape;1220;p146"/>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221" name="Shape 1221"/>
        <p:cNvGrpSpPr/>
        <p:nvPr/>
      </p:nvGrpSpPr>
      <p:grpSpPr>
        <a:xfrm>
          <a:off x="0" y="0"/>
          <a:ext cx="0" cy="0"/>
          <a:chOff x="0" y="0"/>
          <a:chExt cx="0" cy="0"/>
        </a:xfrm>
      </p:grpSpPr>
      <p:sp>
        <p:nvSpPr>
          <p:cNvPr id="1222" name="Google Shape;1222;p147"/>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23" name="Google Shape;1223;p147"/>
          <p:cNvSpPr txBox="1"/>
          <p:nvPr>
            <p:ph type="ctrTitle"/>
          </p:nvPr>
        </p:nvSpPr>
        <p:spPr>
          <a:xfrm>
            <a:off x="1403600" y="3383280"/>
            <a:ext cx="140820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1224" name="Google Shape;1224;p147"/>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25" name="Google Shape;1225;p14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226" name="Shape 1226"/>
        <p:cNvGrpSpPr/>
        <p:nvPr/>
      </p:nvGrpSpPr>
      <p:grpSpPr>
        <a:xfrm>
          <a:off x="0" y="0"/>
          <a:ext cx="0" cy="0"/>
          <a:chOff x="0" y="0"/>
          <a:chExt cx="0" cy="0"/>
        </a:xfrm>
      </p:grpSpPr>
      <p:sp>
        <p:nvSpPr>
          <p:cNvPr id="1227" name="Google Shape;1227;p14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28" name="Google Shape;1228;p148"/>
          <p:cNvSpPr txBox="1"/>
          <p:nvPr>
            <p:ph type="ctrTitle"/>
          </p:nvPr>
        </p:nvSpPr>
        <p:spPr>
          <a:xfrm>
            <a:off x="140360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29" name="Google Shape;1229;p148"/>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30" name="Google Shape;1230;p14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31" name="Google Shape;1231;p148"/>
          <p:cNvSpPr txBox="1"/>
          <p:nvPr>
            <p:ph idx="4" type="ctrTitle"/>
          </p:nvPr>
        </p:nvSpPr>
        <p:spPr>
          <a:xfrm>
            <a:off x="1055675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32" name="Google Shape;1232;p148"/>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233" name="Shape 1233"/>
        <p:cNvGrpSpPr/>
        <p:nvPr/>
      </p:nvGrpSpPr>
      <p:grpSpPr>
        <a:xfrm>
          <a:off x="0" y="0"/>
          <a:ext cx="0" cy="0"/>
          <a:chOff x="0" y="0"/>
          <a:chExt cx="0" cy="0"/>
        </a:xfrm>
      </p:grpSpPr>
      <p:sp>
        <p:nvSpPr>
          <p:cNvPr id="1234" name="Google Shape;1234;p14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1235" name="Google Shape;1235;p149"/>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36" name="Google Shape;1236;p149"/>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37" name="Google Shape;1237;p14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38" name="Google Shape;1238;p149"/>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39" name="Google Shape;1239;p149"/>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40" name="Google Shape;1240;p149"/>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41" name="Google Shape;1241;p149"/>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242" name="Shape 1242"/>
        <p:cNvGrpSpPr/>
        <p:nvPr/>
      </p:nvGrpSpPr>
      <p:grpSpPr>
        <a:xfrm>
          <a:off x="0" y="0"/>
          <a:ext cx="0" cy="0"/>
          <a:chOff x="0" y="0"/>
          <a:chExt cx="0" cy="0"/>
        </a:xfrm>
      </p:grpSpPr>
      <p:sp>
        <p:nvSpPr>
          <p:cNvPr id="1243" name="Google Shape;1243;p150"/>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44" name="Google Shape;1244;p150"/>
          <p:cNvSpPr txBox="1"/>
          <p:nvPr>
            <p:ph type="ctrTitle"/>
          </p:nvPr>
        </p:nvSpPr>
        <p:spPr>
          <a:xfrm>
            <a:off x="1403600" y="3383280"/>
            <a:ext cx="77454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45" name="Google Shape;1245;p150"/>
          <p:cNvSpPr txBox="1"/>
          <p:nvPr>
            <p:ph idx="2" type="subTitle"/>
          </p:nvPr>
        </p:nvSpPr>
        <p:spPr>
          <a:xfrm>
            <a:off x="1403655" y="5458968"/>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46" name="Google Shape;1246;p15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247" name="Shape 1247"/>
        <p:cNvGrpSpPr/>
        <p:nvPr/>
      </p:nvGrpSpPr>
      <p:grpSpPr>
        <a:xfrm>
          <a:off x="0" y="0"/>
          <a:ext cx="0" cy="0"/>
          <a:chOff x="0" y="0"/>
          <a:chExt cx="0" cy="0"/>
        </a:xfrm>
      </p:grpSpPr>
      <p:sp>
        <p:nvSpPr>
          <p:cNvPr id="1248" name="Google Shape;1248;p151"/>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49" name="Google Shape;1249;p151"/>
          <p:cNvSpPr txBox="1"/>
          <p:nvPr>
            <p:ph type="ctrTitle"/>
          </p:nvPr>
        </p:nvSpPr>
        <p:spPr>
          <a:xfrm>
            <a:off x="1403600" y="2468875"/>
            <a:ext cx="77454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0" name="Google Shape;1250;p151"/>
          <p:cNvSpPr txBox="1"/>
          <p:nvPr>
            <p:ph idx="2" type="subTitle"/>
          </p:nvPr>
        </p:nvSpPr>
        <p:spPr>
          <a:xfrm>
            <a:off x="1403655" y="3970971"/>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51" name="Google Shape;1251;p15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52" name="Google Shape;1252;p151"/>
          <p:cNvSpPr txBox="1"/>
          <p:nvPr>
            <p:ph idx="4" type="ctrTitle"/>
          </p:nvPr>
        </p:nvSpPr>
        <p:spPr>
          <a:xfrm>
            <a:off x="1403600" y="5361701"/>
            <a:ext cx="77454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3" name="Google Shape;1253;p151"/>
          <p:cNvSpPr txBox="1"/>
          <p:nvPr>
            <p:ph idx="5" type="subTitle"/>
          </p:nvPr>
        </p:nvSpPr>
        <p:spPr>
          <a:xfrm>
            <a:off x="1403655" y="6864100"/>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11" name="Shape 111"/>
        <p:cNvGrpSpPr/>
        <p:nvPr/>
      </p:nvGrpSpPr>
      <p:grpSpPr>
        <a:xfrm>
          <a:off x="0" y="0"/>
          <a:ext cx="0" cy="0"/>
          <a:chOff x="0" y="0"/>
          <a:chExt cx="0" cy="0"/>
        </a:xfrm>
      </p:grpSpPr>
      <p:sp>
        <p:nvSpPr>
          <p:cNvPr id="112" name="Google Shape;112;p16"/>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3" name="Google Shape;113;p16"/>
          <p:cNvSpPr txBox="1"/>
          <p:nvPr>
            <p:ph idx="1" type="body"/>
          </p:nvPr>
        </p:nvSpPr>
        <p:spPr>
          <a:xfrm>
            <a:off x="699525" y="4969750"/>
            <a:ext cx="7745100" cy="4184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14" name="Google Shape;114;p16"/>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15" name="Google Shape;115;p1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254" name="Shape 1254"/>
        <p:cNvGrpSpPr/>
        <p:nvPr/>
      </p:nvGrpSpPr>
      <p:grpSpPr>
        <a:xfrm>
          <a:off x="0" y="0"/>
          <a:ext cx="0" cy="0"/>
          <a:chOff x="0" y="0"/>
          <a:chExt cx="0" cy="0"/>
        </a:xfrm>
      </p:grpSpPr>
      <p:sp>
        <p:nvSpPr>
          <p:cNvPr id="1255" name="Google Shape;1255;p152"/>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56" name="Google Shape;1256;p152"/>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7" name="Google Shape;1257;p152"/>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58" name="Google Shape;1258;p152"/>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259" name="Shape 1259"/>
        <p:cNvGrpSpPr/>
        <p:nvPr/>
      </p:nvGrpSpPr>
      <p:grpSpPr>
        <a:xfrm>
          <a:off x="0" y="0"/>
          <a:ext cx="0" cy="0"/>
          <a:chOff x="0" y="0"/>
          <a:chExt cx="0" cy="0"/>
        </a:xfrm>
      </p:grpSpPr>
      <p:sp>
        <p:nvSpPr>
          <p:cNvPr id="1260" name="Google Shape;1260;p153"/>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61" name="Google Shape;1261;p153"/>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62" name="Google Shape;1262;p153"/>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63" name="Google Shape;1263;p153"/>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64" name="Google Shape;1264;p153"/>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65" name="Google Shape;1265;p153"/>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266" name="Shape 1266"/>
        <p:cNvGrpSpPr/>
        <p:nvPr/>
      </p:nvGrpSpPr>
      <p:grpSpPr>
        <a:xfrm>
          <a:off x="0" y="0"/>
          <a:ext cx="0" cy="0"/>
          <a:chOff x="0" y="0"/>
          <a:chExt cx="0" cy="0"/>
        </a:xfrm>
      </p:grpSpPr>
      <p:grpSp>
        <p:nvGrpSpPr>
          <p:cNvPr id="1267" name="Google Shape;1267;p154"/>
          <p:cNvGrpSpPr/>
          <p:nvPr/>
        </p:nvGrpSpPr>
        <p:grpSpPr>
          <a:xfrm>
            <a:off x="6572227" y="4638792"/>
            <a:ext cx="5143547" cy="1010444"/>
            <a:chOff x="6972261" y="4704558"/>
            <a:chExt cx="4343478" cy="877884"/>
          </a:xfrm>
        </p:grpSpPr>
        <p:grpSp>
          <p:nvGrpSpPr>
            <p:cNvPr id="1268" name="Google Shape;1268;p154"/>
            <p:cNvGrpSpPr/>
            <p:nvPr/>
          </p:nvGrpSpPr>
          <p:grpSpPr>
            <a:xfrm>
              <a:off x="8566460" y="4732735"/>
              <a:ext cx="2749279" cy="849355"/>
              <a:chOff x="4940894" y="2609525"/>
              <a:chExt cx="5500759" cy="1694643"/>
            </a:xfrm>
          </p:grpSpPr>
          <p:sp>
            <p:nvSpPr>
              <p:cNvPr id="1269" name="Google Shape;1269;p15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0" name="Google Shape;1270;p15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1" name="Google Shape;1271;p15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2" name="Google Shape;1272;p15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273" name="Google Shape;1273;p154"/>
            <p:cNvGrpSpPr/>
            <p:nvPr/>
          </p:nvGrpSpPr>
          <p:grpSpPr>
            <a:xfrm>
              <a:off x="6972261" y="4704558"/>
              <a:ext cx="1317179" cy="877884"/>
              <a:chOff x="1751220" y="2553305"/>
              <a:chExt cx="2635412" cy="1751564"/>
            </a:xfrm>
          </p:grpSpPr>
          <p:grpSp>
            <p:nvGrpSpPr>
              <p:cNvPr id="1274" name="Google Shape;1274;p154"/>
              <p:cNvGrpSpPr/>
              <p:nvPr/>
            </p:nvGrpSpPr>
            <p:grpSpPr>
              <a:xfrm>
                <a:off x="1751220" y="2553305"/>
                <a:ext cx="2635412" cy="1751564"/>
                <a:chOff x="1751220" y="2553305"/>
                <a:chExt cx="2635412" cy="1751564"/>
              </a:xfrm>
            </p:grpSpPr>
            <p:sp>
              <p:nvSpPr>
                <p:cNvPr id="1275" name="Google Shape;1275;p15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6" name="Google Shape;1276;p15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7" name="Google Shape;1277;p15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8" name="Google Shape;1278;p15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279" name="Google Shape;1279;p15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280" name="Shape 1280"/>
        <p:cNvGrpSpPr/>
        <p:nvPr/>
      </p:nvGrpSpPr>
      <p:grpSpPr>
        <a:xfrm>
          <a:off x="0" y="0"/>
          <a:ext cx="0" cy="0"/>
          <a:chOff x="0" y="0"/>
          <a:chExt cx="0" cy="0"/>
        </a:xfrm>
      </p:grpSpPr>
      <p:sp>
        <p:nvSpPr>
          <p:cNvPr id="1281" name="Google Shape;1281;p155"/>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2" name="Google Shape;1282;p155"/>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3" name="Google Shape;1283;p155"/>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4" name="Google Shape;1284;p155"/>
          <p:cNvSpPr txBox="1"/>
          <p:nvPr>
            <p:ph type="ctrTitle"/>
          </p:nvPr>
        </p:nvSpPr>
        <p:spPr>
          <a:xfrm>
            <a:off x="704100" y="2651750"/>
            <a:ext cx="11965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85" name="Google Shape;1285;p155"/>
          <p:cNvSpPr txBox="1"/>
          <p:nvPr>
            <p:ph idx="4" type="subTitle"/>
          </p:nvPr>
        </p:nvSpPr>
        <p:spPr>
          <a:xfrm>
            <a:off x="704100" y="484632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286" name="Google Shape;1286;p155"/>
          <p:cNvGrpSpPr/>
          <p:nvPr/>
        </p:nvGrpSpPr>
        <p:grpSpPr>
          <a:xfrm>
            <a:off x="15867399" y="9251826"/>
            <a:ext cx="1725920" cy="347510"/>
            <a:chOff x="15867399" y="9251826"/>
            <a:chExt cx="1725920" cy="347510"/>
          </a:xfrm>
        </p:grpSpPr>
        <p:grpSp>
          <p:nvGrpSpPr>
            <p:cNvPr id="1287" name="Google Shape;1287;p155"/>
            <p:cNvGrpSpPr/>
            <p:nvPr/>
          </p:nvGrpSpPr>
          <p:grpSpPr>
            <a:xfrm>
              <a:off x="16500868" y="9262980"/>
              <a:ext cx="1092451" cy="336217"/>
              <a:chOff x="4940894" y="2609525"/>
              <a:chExt cx="5500759" cy="1694643"/>
            </a:xfrm>
          </p:grpSpPr>
          <p:sp>
            <p:nvSpPr>
              <p:cNvPr id="1288" name="Google Shape;1288;p15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89" name="Google Shape;1289;p15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0" name="Google Shape;1290;p15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1" name="Google Shape;1291;p15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292" name="Google Shape;1292;p155"/>
            <p:cNvGrpSpPr/>
            <p:nvPr/>
          </p:nvGrpSpPr>
          <p:grpSpPr>
            <a:xfrm>
              <a:off x="15867399" y="9251826"/>
              <a:ext cx="523393" cy="347510"/>
              <a:chOff x="1751220" y="2553305"/>
              <a:chExt cx="2635412" cy="1751564"/>
            </a:xfrm>
          </p:grpSpPr>
          <p:grpSp>
            <p:nvGrpSpPr>
              <p:cNvPr id="1293" name="Google Shape;1293;p155"/>
              <p:cNvGrpSpPr/>
              <p:nvPr/>
            </p:nvGrpSpPr>
            <p:grpSpPr>
              <a:xfrm>
                <a:off x="1751220" y="2553305"/>
                <a:ext cx="2635412" cy="1751564"/>
                <a:chOff x="1751220" y="2553305"/>
                <a:chExt cx="2635412" cy="1751564"/>
              </a:xfrm>
            </p:grpSpPr>
            <p:sp>
              <p:nvSpPr>
                <p:cNvPr id="1294" name="Google Shape;1294;p15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5" name="Google Shape;1295;p15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6" name="Google Shape;1296;p15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7" name="Google Shape;1297;p15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298" name="Google Shape;1298;p15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299" name="Shape 1299"/>
        <p:cNvGrpSpPr/>
        <p:nvPr/>
      </p:nvGrpSpPr>
      <p:grpSpPr>
        <a:xfrm>
          <a:off x="0" y="0"/>
          <a:ext cx="0" cy="0"/>
          <a:chOff x="0" y="0"/>
          <a:chExt cx="0" cy="0"/>
        </a:xfrm>
      </p:grpSpPr>
      <p:sp>
        <p:nvSpPr>
          <p:cNvPr id="1300" name="Google Shape;1300;p156"/>
          <p:cNvSpPr txBox="1"/>
          <p:nvPr>
            <p:ph idx="1" type="body"/>
          </p:nvPr>
        </p:nvSpPr>
        <p:spPr>
          <a:xfrm>
            <a:off x="9852650" y="2743200"/>
            <a:ext cx="4929000" cy="69360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SzPts val="2800"/>
              <a:buNone/>
              <a:defRPr sz="2800"/>
            </a:lvl1pPr>
            <a:lvl2pPr indent="-406400" lvl="1" marL="914400" rtl="0">
              <a:lnSpc>
                <a:spcPct val="115000"/>
              </a:lnSpc>
              <a:spcBef>
                <a:spcPts val="1800"/>
              </a:spcBef>
              <a:spcAft>
                <a:spcPts val="0"/>
              </a:spcAft>
              <a:buSzPts val="2800"/>
              <a:buAutoNum type="alphaLcPeriod"/>
              <a:defRPr sz="2800"/>
            </a:lvl2pPr>
            <a:lvl3pPr indent="-406400" lvl="2" marL="1371600" rtl="0">
              <a:lnSpc>
                <a:spcPct val="115000"/>
              </a:lnSpc>
              <a:spcBef>
                <a:spcPts val="1800"/>
              </a:spcBef>
              <a:spcAft>
                <a:spcPts val="0"/>
              </a:spcAft>
              <a:buSzPts val="2800"/>
              <a:buAutoNum type="romanLcPeriod"/>
              <a:defRPr sz="2800"/>
            </a:lvl3pPr>
            <a:lvl4pPr indent="-406400" lvl="3" marL="1828800" rtl="0">
              <a:lnSpc>
                <a:spcPct val="115000"/>
              </a:lnSpc>
              <a:spcBef>
                <a:spcPts val="1800"/>
              </a:spcBef>
              <a:spcAft>
                <a:spcPts val="0"/>
              </a:spcAft>
              <a:buSzPts val="2800"/>
              <a:buAutoNum type="arabicPeriod"/>
              <a:defRPr sz="2800"/>
            </a:lvl4pPr>
            <a:lvl5pPr indent="-406400" lvl="4" marL="2286000" rtl="0">
              <a:lnSpc>
                <a:spcPct val="115000"/>
              </a:lnSpc>
              <a:spcBef>
                <a:spcPts val="1800"/>
              </a:spcBef>
              <a:spcAft>
                <a:spcPts val="0"/>
              </a:spcAft>
              <a:buSzPts val="2800"/>
              <a:buAutoNum type="alphaLcPeriod"/>
              <a:defRPr sz="2800"/>
            </a:lvl5pPr>
            <a:lvl6pPr indent="-406400" lvl="5" marL="2743200" rtl="0">
              <a:lnSpc>
                <a:spcPct val="115000"/>
              </a:lnSpc>
              <a:spcBef>
                <a:spcPts val="1800"/>
              </a:spcBef>
              <a:spcAft>
                <a:spcPts val="0"/>
              </a:spcAft>
              <a:buSzPts val="2800"/>
              <a:buAutoNum type="romanLcPeriod"/>
              <a:defRPr sz="2800"/>
            </a:lvl6pPr>
            <a:lvl7pPr indent="-406400" lvl="6" marL="3200400" rtl="0">
              <a:lnSpc>
                <a:spcPct val="115000"/>
              </a:lnSpc>
              <a:spcBef>
                <a:spcPts val="1800"/>
              </a:spcBef>
              <a:spcAft>
                <a:spcPts val="0"/>
              </a:spcAft>
              <a:buSzPts val="2800"/>
              <a:buAutoNum type="arabicPeriod"/>
              <a:defRPr sz="2800"/>
            </a:lvl7pPr>
            <a:lvl8pPr indent="-406400" lvl="7" marL="3657600" rtl="0">
              <a:lnSpc>
                <a:spcPct val="115000"/>
              </a:lnSpc>
              <a:spcBef>
                <a:spcPts val="1800"/>
              </a:spcBef>
              <a:spcAft>
                <a:spcPts val="0"/>
              </a:spcAft>
              <a:buSzPts val="2800"/>
              <a:buAutoNum type="alphaLcPeriod"/>
              <a:defRPr sz="2800"/>
            </a:lvl8pPr>
            <a:lvl9pPr indent="-406400" lvl="8" marL="4114800" rtl="0">
              <a:lnSpc>
                <a:spcPct val="115000"/>
              </a:lnSpc>
              <a:spcBef>
                <a:spcPts val="1800"/>
              </a:spcBef>
              <a:spcAft>
                <a:spcPts val="1800"/>
              </a:spcAft>
              <a:buSzPts val="2800"/>
              <a:buAutoNum type="romanLcPeriod"/>
              <a:defRPr sz="2800"/>
            </a:lvl9pPr>
          </a:lstStyle>
          <a:p/>
        </p:txBody>
      </p:sp>
      <p:sp>
        <p:nvSpPr>
          <p:cNvPr id="1301" name="Google Shape;1301;p156"/>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302" name="Shape 1302"/>
        <p:cNvGrpSpPr/>
        <p:nvPr/>
      </p:nvGrpSpPr>
      <p:grpSpPr>
        <a:xfrm>
          <a:off x="0" y="0"/>
          <a:ext cx="0" cy="0"/>
          <a:chOff x="0" y="0"/>
          <a:chExt cx="0" cy="0"/>
        </a:xfrm>
      </p:grpSpPr>
      <p:sp>
        <p:nvSpPr>
          <p:cNvPr id="1303" name="Google Shape;1303;p157"/>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304" name="Google Shape;1304;p157"/>
          <p:cNvSpPr txBox="1"/>
          <p:nvPr>
            <p:ph idx="1" type="subTitle"/>
          </p:nvPr>
        </p:nvSpPr>
        <p:spPr>
          <a:xfrm>
            <a:off x="8444450"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5" name="Google Shape;1305;p157"/>
          <p:cNvSpPr txBox="1"/>
          <p:nvPr>
            <p:ph idx="2" type="subTitle"/>
          </p:nvPr>
        </p:nvSpPr>
        <p:spPr>
          <a:xfrm>
            <a:off x="13373075"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6" name="Google Shape;1306;p157"/>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07" name="Google Shape;1307;p157"/>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08" name="Google Shape;1308;p157"/>
          <p:cNvSpPr txBox="1"/>
          <p:nvPr>
            <p:ph idx="5" type="subTitle"/>
          </p:nvPr>
        </p:nvSpPr>
        <p:spPr>
          <a:xfrm>
            <a:off x="8444450"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9" name="Google Shape;1309;p157"/>
          <p:cNvSpPr txBox="1"/>
          <p:nvPr>
            <p:ph idx="6" type="subTitle"/>
          </p:nvPr>
        </p:nvSpPr>
        <p:spPr>
          <a:xfrm>
            <a:off x="13373075"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0" name="Google Shape;1310;p157"/>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1" name="Google Shape;1311;p157"/>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2" name="Google Shape;1312;p157"/>
          <p:cNvSpPr txBox="1"/>
          <p:nvPr>
            <p:ph idx="9" type="subTitle"/>
          </p:nvPr>
        </p:nvSpPr>
        <p:spPr>
          <a:xfrm>
            <a:off x="8444450"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3" name="Google Shape;1313;p157"/>
          <p:cNvSpPr txBox="1"/>
          <p:nvPr>
            <p:ph idx="13" type="subTitle"/>
          </p:nvPr>
        </p:nvSpPr>
        <p:spPr>
          <a:xfrm>
            <a:off x="13373075"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4" name="Google Shape;1314;p157"/>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5" name="Google Shape;1315;p157"/>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6" name="Google Shape;1316;p157"/>
          <p:cNvSpPr txBox="1"/>
          <p:nvPr>
            <p:ph idx="16" type="subTitle"/>
          </p:nvPr>
        </p:nvSpPr>
        <p:spPr>
          <a:xfrm>
            <a:off x="8444450"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7" name="Google Shape;1317;p157"/>
          <p:cNvSpPr txBox="1"/>
          <p:nvPr>
            <p:ph idx="17" type="subTitle"/>
          </p:nvPr>
        </p:nvSpPr>
        <p:spPr>
          <a:xfrm>
            <a:off x="13373075"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8" name="Google Shape;1318;p157"/>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9" name="Google Shape;1319;p157"/>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0" name="Google Shape;1320;p157"/>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1" name="Google Shape;1321;p157"/>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2" name="Google Shape;1322;p157"/>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3" name="Google Shape;1323;p157"/>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4" name="Google Shape;1324;p157"/>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5" name="Google Shape;1325;p157"/>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6" name="Google Shape;1326;p157"/>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7" name="Google Shape;1327;p157"/>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328" name="Shape 1328"/>
        <p:cNvGrpSpPr/>
        <p:nvPr/>
      </p:nvGrpSpPr>
      <p:grpSpPr>
        <a:xfrm>
          <a:off x="0" y="0"/>
          <a:ext cx="0" cy="0"/>
          <a:chOff x="0" y="0"/>
          <a:chExt cx="0" cy="0"/>
        </a:xfrm>
      </p:grpSpPr>
      <p:sp>
        <p:nvSpPr>
          <p:cNvPr id="1329" name="Google Shape;1329;p158"/>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330" name="Shape 1330"/>
        <p:cNvGrpSpPr/>
        <p:nvPr/>
      </p:nvGrpSpPr>
      <p:grpSpPr>
        <a:xfrm>
          <a:off x="0" y="0"/>
          <a:ext cx="0" cy="0"/>
          <a:chOff x="0" y="0"/>
          <a:chExt cx="0" cy="0"/>
        </a:xfrm>
      </p:grpSpPr>
      <p:sp>
        <p:nvSpPr>
          <p:cNvPr id="1331" name="Google Shape;1331;p15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32" name="Google Shape;1332;p159"/>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33" name="Google Shape;1333;p159"/>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334" name="Shape 1334"/>
        <p:cNvGrpSpPr/>
        <p:nvPr/>
      </p:nvGrpSpPr>
      <p:grpSpPr>
        <a:xfrm>
          <a:off x="0" y="0"/>
          <a:ext cx="0" cy="0"/>
          <a:chOff x="0" y="0"/>
          <a:chExt cx="0" cy="0"/>
        </a:xfrm>
      </p:grpSpPr>
      <p:sp>
        <p:nvSpPr>
          <p:cNvPr id="1335" name="Google Shape;1335;p160"/>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36" name="Google Shape;1336;p160"/>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37" name="Google Shape;1337;p160"/>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338" name="Shape 1338"/>
        <p:cNvGrpSpPr/>
        <p:nvPr/>
      </p:nvGrpSpPr>
      <p:grpSpPr>
        <a:xfrm>
          <a:off x="0" y="0"/>
          <a:ext cx="0" cy="0"/>
          <a:chOff x="0" y="0"/>
          <a:chExt cx="0" cy="0"/>
        </a:xfrm>
      </p:grpSpPr>
      <p:sp>
        <p:nvSpPr>
          <p:cNvPr id="1339" name="Google Shape;1339;p161"/>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0" name="Google Shape;1340;p161"/>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41" name="Google Shape;1341;p161"/>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16" name="Shape 116"/>
        <p:cNvGrpSpPr/>
        <p:nvPr/>
      </p:nvGrpSpPr>
      <p:grpSpPr>
        <a:xfrm>
          <a:off x="0" y="0"/>
          <a:ext cx="0" cy="0"/>
          <a:chOff x="0" y="0"/>
          <a:chExt cx="0" cy="0"/>
        </a:xfrm>
      </p:grpSpPr>
      <p:sp>
        <p:nvSpPr>
          <p:cNvPr id="117" name="Google Shape;117;p17"/>
          <p:cNvSpPr txBox="1"/>
          <p:nvPr>
            <p:ph type="title"/>
          </p:nvPr>
        </p:nvSpPr>
        <p:spPr>
          <a:xfrm>
            <a:off x="699525" y="3983325"/>
            <a:ext cx="8241300" cy="12378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8" name="Google Shape;118;p17"/>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19" name="Google Shape;119;p1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20" name="Google Shape;120;p1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342" name="Shape 1342"/>
        <p:cNvGrpSpPr/>
        <p:nvPr/>
      </p:nvGrpSpPr>
      <p:grpSpPr>
        <a:xfrm>
          <a:off x="0" y="0"/>
          <a:ext cx="0" cy="0"/>
          <a:chOff x="0" y="0"/>
          <a:chExt cx="0" cy="0"/>
        </a:xfrm>
      </p:grpSpPr>
      <p:sp>
        <p:nvSpPr>
          <p:cNvPr id="1343" name="Google Shape;1343;p162"/>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4" name="Google Shape;1344;p162"/>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45" name="Google Shape;1345;p16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46" name="Google Shape;1346;p162"/>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7" name="Google Shape;1347;p162"/>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348" name="Shape 1348"/>
        <p:cNvGrpSpPr/>
        <p:nvPr/>
      </p:nvGrpSpPr>
      <p:grpSpPr>
        <a:xfrm>
          <a:off x="0" y="0"/>
          <a:ext cx="0" cy="0"/>
          <a:chOff x="0" y="0"/>
          <a:chExt cx="0" cy="0"/>
        </a:xfrm>
      </p:grpSpPr>
      <p:sp>
        <p:nvSpPr>
          <p:cNvPr id="1349" name="Google Shape;1349;p163"/>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0" name="Google Shape;1350;p163"/>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1" name="Google Shape;1351;p16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52" name="Google Shape;1352;p163"/>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3" name="Google Shape;1353;p163"/>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4" name="Google Shape;1354;p163"/>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5" name="Google Shape;1355;p163"/>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356" name="Shape 1356"/>
        <p:cNvGrpSpPr/>
        <p:nvPr/>
      </p:nvGrpSpPr>
      <p:grpSpPr>
        <a:xfrm>
          <a:off x="0" y="0"/>
          <a:ext cx="0" cy="0"/>
          <a:chOff x="0" y="0"/>
          <a:chExt cx="0" cy="0"/>
        </a:xfrm>
      </p:grpSpPr>
      <p:sp>
        <p:nvSpPr>
          <p:cNvPr id="1357" name="Google Shape;1357;p164"/>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8" name="Google Shape;1358;p164"/>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9" name="Google Shape;1359;p164"/>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60" name="Google Shape;1360;p164"/>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1" name="Google Shape;1361;p164"/>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2" name="Google Shape;1362;p164"/>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3" name="Google Shape;1363;p164"/>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4" name="Google Shape;1364;p164"/>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5" name="Google Shape;1365;p164"/>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366" name="Shape 1366"/>
        <p:cNvGrpSpPr/>
        <p:nvPr/>
      </p:nvGrpSpPr>
      <p:grpSpPr>
        <a:xfrm>
          <a:off x="0" y="0"/>
          <a:ext cx="0" cy="0"/>
          <a:chOff x="0" y="0"/>
          <a:chExt cx="0" cy="0"/>
        </a:xfrm>
      </p:grpSpPr>
      <p:sp>
        <p:nvSpPr>
          <p:cNvPr id="1367" name="Google Shape;1367;p165"/>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8" name="Google Shape;1368;p165"/>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9" name="Google Shape;1369;p16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70" name="Google Shape;1370;p165"/>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71" name="Google Shape;1371;p165"/>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372" name="Shape 1372"/>
        <p:cNvGrpSpPr/>
        <p:nvPr/>
      </p:nvGrpSpPr>
      <p:grpSpPr>
        <a:xfrm>
          <a:off x="0" y="0"/>
          <a:ext cx="0" cy="0"/>
          <a:chOff x="0" y="0"/>
          <a:chExt cx="0" cy="0"/>
        </a:xfrm>
      </p:grpSpPr>
      <p:sp>
        <p:nvSpPr>
          <p:cNvPr id="1373" name="Google Shape;1373;p166"/>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4" name="Google Shape;1374;p166"/>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75" name="Google Shape;1375;p166"/>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76" name="Google Shape;1376;p166"/>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7" name="Google Shape;1377;p166"/>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78" name="Google Shape;1378;p166"/>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9" name="Google Shape;1379;p166"/>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380" name="Shape 1380"/>
        <p:cNvGrpSpPr/>
        <p:nvPr/>
      </p:nvGrpSpPr>
      <p:grpSpPr>
        <a:xfrm>
          <a:off x="0" y="0"/>
          <a:ext cx="0" cy="0"/>
          <a:chOff x="0" y="0"/>
          <a:chExt cx="0" cy="0"/>
        </a:xfrm>
      </p:grpSpPr>
      <p:sp>
        <p:nvSpPr>
          <p:cNvPr id="1381" name="Google Shape;1381;p167"/>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2" name="Google Shape;1382;p167"/>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3" name="Google Shape;1383;p16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84" name="Google Shape;1384;p167"/>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5" name="Google Shape;1385;p167"/>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6" name="Google Shape;1386;p167"/>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7" name="Google Shape;1387;p167"/>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8" name="Google Shape;1388;p167"/>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9" name="Google Shape;1389;p167"/>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390" name="Shape 1390"/>
        <p:cNvGrpSpPr/>
        <p:nvPr/>
      </p:nvGrpSpPr>
      <p:grpSpPr>
        <a:xfrm>
          <a:off x="0" y="0"/>
          <a:ext cx="0" cy="0"/>
          <a:chOff x="0" y="0"/>
          <a:chExt cx="0" cy="0"/>
        </a:xfrm>
      </p:grpSpPr>
      <p:sp>
        <p:nvSpPr>
          <p:cNvPr id="1391" name="Google Shape;1391;p16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92" name="Google Shape;1392;p168"/>
          <p:cNvSpPr txBox="1"/>
          <p:nvPr>
            <p:ph type="ctrTitle"/>
          </p:nvPr>
        </p:nvSpPr>
        <p:spPr>
          <a:xfrm>
            <a:off x="1403600" y="3383280"/>
            <a:ext cx="140820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393" name="Google Shape;1393;p168"/>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94" name="Google Shape;1394;p16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395" name="Shape 1395"/>
        <p:cNvGrpSpPr/>
        <p:nvPr/>
      </p:nvGrpSpPr>
      <p:grpSpPr>
        <a:xfrm>
          <a:off x="0" y="0"/>
          <a:ext cx="0" cy="0"/>
          <a:chOff x="0" y="0"/>
          <a:chExt cx="0" cy="0"/>
        </a:xfrm>
      </p:grpSpPr>
      <p:sp>
        <p:nvSpPr>
          <p:cNvPr id="1396" name="Google Shape;1396;p16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97" name="Google Shape;1397;p169"/>
          <p:cNvSpPr txBox="1"/>
          <p:nvPr>
            <p:ph type="ctrTitle"/>
          </p:nvPr>
        </p:nvSpPr>
        <p:spPr>
          <a:xfrm>
            <a:off x="140360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398" name="Google Shape;1398;p169"/>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99" name="Google Shape;1399;p16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00" name="Google Shape;1400;p169"/>
          <p:cNvSpPr txBox="1"/>
          <p:nvPr>
            <p:ph idx="4" type="ctrTitle"/>
          </p:nvPr>
        </p:nvSpPr>
        <p:spPr>
          <a:xfrm>
            <a:off x="1055675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401" name="Google Shape;1401;p169"/>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402" name="Shape 1402"/>
        <p:cNvGrpSpPr/>
        <p:nvPr/>
      </p:nvGrpSpPr>
      <p:grpSpPr>
        <a:xfrm>
          <a:off x="0" y="0"/>
          <a:ext cx="0" cy="0"/>
          <a:chOff x="0" y="0"/>
          <a:chExt cx="0" cy="0"/>
        </a:xfrm>
      </p:grpSpPr>
      <p:sp>
        <p:nvSpPr>
          <p:cNvPr id="1403" name="Google Shape;1403;p170"/>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04" name="Google Shape;1404;p170"/>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05" name="Google Shape;1405;p170"/>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06" name="Google Shape;1406;p17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07" name="Google Shape;1407;p170"/>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08" name="Google Shape;1408;p170"/>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09" name="Google Shape;1409;p170"/>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10" name="Google Shape;1410;p170"/>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411" name="Shape 1411"/>
        <p:cNvGrpSpPr/>
        <p:nvPr/>
      </p:nvGrpSpPr>
      <p:grpSpPr>
        <a:xfrm>
          <a:off x="0" y="0"/>
          <a:ext cx="0" cy="0"/>
          <a:chOff x="0" y="0"/>
          <a:chExt cx="0" cy="0"/>
        </a:xfrm>
      </p:grpSpPr>
      <p:sp>
        <p:nvSpPr>
          <p:cNvPr id="1412" name="Google Shape;1412;p171"/>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13" name="Google Shape;1413;p171"/>
          <p:cNvSpPr txBox="1"/>
          <p:nvPr>
            <p:ph type="ctrTitle"/>
          </p:nvPr>
        </p:nvSpPr>
        <p:spPr>
          <a:xfrm>
            <a:off x="1403600" y="3383280"/>
            <a:ext cx="77454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414" name="Google Shape;1414;p171"/>
          <p:cNvSpPr txBox="1"/>
          <p:nvPr>
            <p:ph idx="2" type="subTitle"/>
          </p:nvPr>
        </p:nvSpPr>
        <p:spPr>
          <a:xfrm>
            <a:off x="1403655" y="5458968"/>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15" name="Google Shape;1415;p17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21" name="Shape 121"/>
        <p:cNvGrpSpPr/>
        <p:nvPr/>
      </p:nvGrpSpPr>
      <p:grpSpPr>
        <a:xfrm>
          <a:off x="0" y="0"/>
          <a:ext cx="0" cy="0"/>
          <a:chOff x="0" y="0"/>
          <a:chExt cx="0" cy="0"/>
        </a:xfrm>
      </p:grpSpPr>
      <p:sp>
        <p:nvSpPr>
          <p:cNvPr id="122" name="Google Shape;122;p18"/>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3" name="Google Shape;123;p18"/>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24" name="Google Shape;124;p18"/>
          <p:cNvSpPr txBox="1"/>
          <p:nvPr>
            <p:ph idx="2"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5" name="Google Shape;125;p18"/>
          <p:cNvSpPr txBox="1"/>
          <p:nvPr>
            <p:ph idx="3"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26" name="Google Shape;126;p18"/>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27" name="Google Shape;127;p1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416" name="Shape 1416"/>
        <p:cNvGrpSpPr/>
        <p:nvPr/>
      </p:nvGrpSpPr>
      <p:grpSpPr>
        <a:xfrm>
          <a:off x="0" y="0"/>
          <a:ext cx="0" cy="0"/>
          <a:chOff x="0" y="0"/>
          <a:chExt cx="0" cy="0"/>
        </a:xfrm>
      </p:grpSpPr>
      <p:sp>
        <p:nvSpPr>
          <p:cNvPr id="1417" name="Google Shape;1417;p172"/>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18" name="Google Shape;1418;p172"/>
          <p:cNvSpPr txBox="1"/>
          <p:nvPr>
            <p:ph type="ctrTitle"/>
          </p:nvPr>
        </p:nvSpPr>
        <p:spPr>
          <a:xfrm>
            <a:off x="1403600" y="2468875"/>
            <a:ext cx="77454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19" name="Google Shape;1419;p172"/>
          <p:cNvSpPr txBox="1"/>
          <p:nvPr>
            <p:ph idx="2" type="subTitle"/>
          </p:nvPr>
        </p:nvSpPr>
        <p:spPr>
          <a:xfrm>
            <a:off x="1403655" y="3970971"/>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20" name="Google Shape;1420;p17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21" name="Google Shape;1421;p172"/>
          <p:cNvSpPr txBox="1"/>
          <p:nvPr>
            <p:ph idx="4" type="ctrTitle"/>
          </p:nvPr>
        </p:nvSpPr>
        <p:spPr>
          <a:xfrm>
            <a:off x="1403600" y="5361701"/>
            <a:ext cx="77454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22" name="Google Shape;1422;p172"/>
          <p:cNvSpPr txBox="1"/>
          <p:nvPr>
            <p:ph idx="5" type="subTitle"/>
          </p:nvPr>
        </p:nvSpPr>
        <p:spPr>
          <a:xfrm>
            <a:off x="1403655" y="6864100"/>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423" name="Shape 1423"/>
        <p:cNvGrpSpPr/>
        <p:nvPr/>
      </p:nvGrpSpPr>
      <p:grpSpPr>
        <a:xfrm>
          <a:off x="0" y="0"/>
          <a:ext cx="0" cy="0"/>
          <a:chOff x="0" y="0"/>
          <a:chExt cx="0" cy="0"/>
        </a:xfrm>
      </p:grpSpPr>
      <p:sp>
        <p:nvSpPr>
          <p:cNvPr id="1424" name="Google Shape;1424;p173"/>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25" name="Google Shape;1425;p173"/>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26" name="Google Shape;1426;p173"/>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27" name="Google Shape;1427;p173"/>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428" name="Shape 1428"/>
        <p:cNvGrpSpPr/>
        <p:nvPr/>
      </p:nvGrpSpPr>
      <p:grpSpPr>
        <a:xfrm>
          <a:off x="0" y="0"/>
          <a:ext cx="0" cy="0"/>
          <a:chOff x="0" y="0"/>
          <a:chExt cx="0" cy="0"/>
        </a:xfrm>
      </p:grpSpPr>
      <p:sp>
        <p:nvSpPr>
          <p:cNvPr id="1429" name="Google Shape;1429;p174"/>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1430" name="Google Shape;1430;p174"/>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31" name="Google Shape;1431;p174"/>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32" name="Google Shape;1432;p174"/>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33" name="Google Shape;1433;p174"/>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34" name="Google Shape;1434;p174"/>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435" name="Shape 1435"/>
        <p:cNvGrpSpPr/>
        <p:nvPr/>
      </p:nvGrpSpPr>
      <p:grpSpPr>
        <a:xfrm>
          <a:off x="0" y="0"/>
          <a:ext cx="0" cy="0"/>
          <a:chOff x="0" y="0"/>
          <a:chExt cx="0" cy="0"/>
        </a:xfrm>
      </p:grpSpPr>
      <p:grpSp>
        <p:nvGrpSpPr>
          <p:cNvPr id="1436" name="Google Shape;1436;p175"/>
          <p:cNvGrpSpPr/>
          <p:nvPr/>
        </p:nvGrpSpPr>
        <p:grpSpPr>
          <a:xfrm>
            <a:off x="6572242" y="4629409"/>
            <a:ext cx="5144736" cy="1028869"/>
            <a:chOff x="1751220" y="2553305"/>
            <a:chExt cx="8690433" cy="1751564"/>
          </a:xfrm>
        </p:grpSpPr>
        <p:grpSp>
          <p:nvGrpSpPr>
            <p:cNvPr id="1437" name="Google Shape;1437;p175"/>
            <p:cNvGrpSpPr/>
            <p:nvPr/>
          </p:nvGrpSpPr>
          <p:grpSpPr>
            <a:xfrm>
              <a:off x="4940894" y="2609525"/>
              <a:ext cx="5500759" cy="1694643"/>
              <a:chOff x="4940894" y="2609525"/>
              <a:chExt cx="5500759" cy="1694643"/>
            </a:xfrm>
          </p:grpSpPr>
          <p:sp>
            <p:nvSpPr>
              <p:cNvPr id="1438" name="Google Shape;1438;p17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39" name="Google Shape;1439;p17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0" name="Google Shape;1440;p17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1" name="Google Shape;1441;p17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442" name="Google Shape;1442;p175"/>
            <p:cNvGrpSpPr/>
            <p:nvPr/>
          </p:nvGrpSpPr>
          <p:grpSpPr>
            <a:xfrm>
              <a:off x="1751220" y="2553305"/>
              <a:ext cx="2635412" cy="1751564"/>
              <a:chOff x="1751220" y="2553305"/>
              <a:chExt cx="2635412" cy="1751564"/>
            </a:xfrm>
          </p:grpSpPr>
          <p:grpSp>
            <p:nvGrpSpPr>
              <p:cNvPr id="1443" name="Google Shape;1443;p175"/>
              <p:cNvGrpSpPr/>
              <p:nvPr/>
            </p:nvGrpSpPr>
            <p:grpSpPr>
              <a:xfrm>
                <a:off x="1751220" y="2553305"/>
                <a:ext cx="2635412" cy="1751564"/>
                <a:chOff x="1751220" y="2553305"/>
                <a:chExt cx="2635412" cy="1751564"/>
              </a:xfrm>
            </p:grpSpPr>
            <p:sp>
              <p:nvSpPr>
                <p:cNvPr id="1444" name="Google Shape;1444;p17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5" name="Google Shape;1445;p17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6" name="Google Shape;1446;p17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7" name="Google Shape;1447;p17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448" name="Google Shape;1448;p17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449" name="Shape 1449"/>
        <p:cNvGrpSpPr/>
        <p:nvPr/>
      </p:nvGrpSpPr>
      <p:grpSpPr>
        <a:xfrm>
          <a:off x="0" y="0"/>
          <a:ext cx="0" cy="0"/>
          <a:chOff x="0" y="0"/>
          <a:chExt cx="0" cy="0"/>
        </a:xfrm>
      </p:grpSpPr>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450" name="Shape 1450"/>
        <p:cNvGrpSpPr/>
        <p:nvPr/>
      </p:nvGrpSpPr>
      <p:grpSpPr>
        <a:xfrm>
          <a:off x="0" y="0"/>
          <a:ext cx="0" cy="0"/>
          <a:chOff x="0" y="0"/>
          <a:chExt cx="0" cy="0"/>
        </a:xfrm>
      </p:grpSpPr>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451" name="Shape 1451"/>
        <p:cNvGrpSpPr/>
        <p:nvPr/>
      </p:nvGrpSpPr>
      <p:grpSpPr>
        <a:xfrm>
          <a:off x="0" y="0"/>
          <a:ext cx="0" cy="0"/>
          <a:chOff x="0" y="0"/>
          <a:chExt cx="0" cy="0"/>
        </a:xfrm>
      </p:grpSpPr>
      <p:sp>
        <p:nvSpPr>
          <p:cNvPr id="1452" name="Google Shape;1452;p178"/>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3" name="Google Shape;1453;p178"/>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4" name="Google Shape;1454;p178"/>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5" name="Google Shape;1455;p178"/>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6" name="Google Shape;1456;p178"/>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7" name="Google Shape;1457;p178"/>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8" name="Google Shape;1458;p178"/>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9" name="Google Shape;1459;p178"/>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0" name="Google Shape;1460;p178"/>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1" name="Google Shape;1461;p178"/>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2" name="Google Shape;1462;p178"/>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3" name="Google Shape;1463;p178"/>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4" name="Google Shape;1464;p178"/>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5" name="Google Shape;1465;p178"/>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6" name="Google Shape;1466;p178"/>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7" name="Google Shape;1467;p178"/>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8" name="Google Shape;1468;p178"/>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469" name="Shape 1469"/>
        <p:cNvGrpSpPr/>
        <p:nvPr/>
      </p:nvGrpSpPr>
      <p:grpSpPr>
        <a:xfrm>
          <a:off x="0" y="0"/>
          <a:ext cx="0" cy="0"/>
          <a:chOff x="0" y="0"/>
          <a:chExt cx="0" cy="0"/>
        </a:xfrm>
      </p:grpSpPr>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1470" name="Shape 1470"/>
        <p:cNvGrpSpPr/>
        <p:nvPr/>
      </p:nvGrpSpPr>
      <p:grpSpPr>
        <a:xfrm>
          <a:off x="0" y="0"/>
          <a:ext cx="0" cy="0"/>
          <a:chOff x="0" y="0"/>
          <a:chExt cx="0" cy="0"/>
        </a:xfrm>
      </p:grpSpPr>
      <p:sp>
        <p:nvSpPr>
          <p:cNvPr id="1471" name="Google Shape;1471;p180"/>
          <p:cNvSpPr txBox="1"/>
          <p:nvPr>
            <p:ph type="title"/>
          </p:nvPr>
        </p:nvSpPr>
        <p:spPr>
          <a:xfrm>
            <a:off x="757600" y="566950"/>
            <a:ext cx="16906800" cy="7896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72" name="Google Shape;1472;p180"/>
          <p:cNvSpPr txBox="1"/>
          <p:nvPr>
            <p:ph idx="1" type="body"/>
          </p:nvPr>
        </p:nvSpPr>
        <p:spPr>
          <a:xfrm>
            <a:off x="757600" y="2514600"/>
            <a:ext cx="12044400" cy="6120000"/>
          </a:xfrm>
          <a:prstGeom prst="rect">
            <a:avLst/>
          </a:prstGeom>
        </p:spPr>
        <p:txBody>
          <a:bodyPr anchorCtr="0" anchor="t" bIns="0" lIns="0" spcFirstLastPara="1" rIns="0" wrap="square" tIns="0">
            <a:spAutoFit/>
          </a:bodyPr>
          <a:lstStyle>
            <a:lvl1pPr indent="-381000" lvl="0" marL="457200" rtl="0">
              <a:lnSpc>
                <a:spcPct val="115000"/>
              </a:lnSpc>
              <a:spcBef>
                <a:spcPts val="0"/>
              </a:spcBef>
              <a:spcAft>
                <a:spcPts val="0"/>
              </a:spcAft>
              <a:buClr>
                <a:srgbClr val="000000"/>
              </a:buClr>
              <a:buSzPts val="2400"/>
              <a:buChar char="•"/>
              <a:defRPr sz="2400">
                <a:solidFill>
                  <a:srgbClr val="000000"/>
                </a:solidFill>
              </a:defRPr>
            </a:lvl1pPr>
            <a:lvl2pPr indent="-381000" lvl="1" marL="914400" rtl="0">
              <a:lnSpc>
                <a:spcPct val="115000"/>
              </a:lnSpc>
              <a:spcBef>
                <a:spcPts val="2000"/>
              </a:spcBef>
              <a:spcAft>
                <a:spcPts val="0"/>
              </a:spcAft>
              <a:buClr>
                <a:srgbClr val="000000"/>
              </a:buClr>
              <a:buSzPts val="2400"/>
              <a:buChar char="•"/>
              <a:defRPr sz="2400">
                <a:solidFill>
                  <a:srgbClr val="000000"/>
                </a:solidFill>
              </a:defRPr>
            </a:lvl2pPr>
            <a:lvl3pPr indent="-381000" lvl="2" marL="1371600" rtl="0">
              <a:lnSpc>
                <a:spcPct val="115000"/>
              </a:lnSpc>
              <a:spcBef>
                <a:spcPts val="2000"/>
              </a:spcBef>
              <a:spcAft>
                <a:spcPts val="0"/>
              </a:spcAft>
              <a:buClr>
                <a:srgbClr val="000000"/>
              </a:buClr>
              <a:buSzPts val="2400"/>
              <a:buChar char="•"/>
              <a:defRPr sz="2400">
                <a:solidFill>
                  <a:srgbClr val="000000"/>
                </a:solidFill>
              </a:defRPr>
            </a:lvl3pPr>
            <a:lvl4pPr indent="-381000" lvl="3" marL="1828800" rtl="0">
              <a:lnSpc>
                <a:spcPct val="115000"/>
              </a:lnSpc>
              <a:spcBef>
                <a:spcPts val="2000"/>
              </a:spcBef>
              <a:spcAft>
                <a:spcPts val="0"/>
              </a:spcAft>
              <a:buClr>
                <a:srgbClr val="000000"/>
              </a:buClr>
              <a:buSzPts val="2400"/>
              <a:buChar char="•"/>
              <a:defRPr sz="2400">
                <a:solidFill>
                  <a:srgbClr val="000000"/>
                </a:solidFill>
              </a:defRPr>
            </a:lvl4pPr>
            <a:lvl5pPr indent="-381000" lvl="4" marL="2286000" rtl="0">
              <a:lnSpc>
                <a:spcPct val="115000"/>
              </a:lnSpc>
              <a:spcBef>
                <a:spcPts val="2000"/>
              </a:spcBef>
              <a:spcAft>
                <a:spcPts val="0"/>
              </a:spcAft>
              <a:buClr>
                <a:srgbClr val="000000"/>
              </a:buClr>
              <a:buSzPts val="2400"/>
              <a:buChar char="•"/>
              <a:defRPr sz="2400">
                <a:solidFill>
                  <a:srgbClr val="000000"/>
                </a:solidFill>
              </a:defRPr>
            </a:lvl5pPr>
            <a:lvl6pPr indent="-381000" lvl="5" marL="2743200" rtl="0">
              <a:lnSpc>
                <a:spcPct val="115000"/>
              </a:lnSpc>
              <a:spcBef>
                <a:spcPts val="2000"/>
              </a:spcBef>
              <a:spcAft>
                <a:spcPts val="0"/>
              </a:spcAft>
              <a:buClr>
                <a:srgbClr val="000000"/>
              </a:buClr>
              <a:buSzPts val="2400"/>
              <a:buChar char="•"/>
              <a:defRPr sz="2400">
                <a:solidFill>
                  <a:srgbClr val="000000"/>
                </a:solidFill>
              </a:defRPr>
            </a:lvl6pPr>
            <a:lvl7pPr indent="-381000" lvl="6" marL="3200400" rtl="0">
              <a:lnSpc>
                <a:spcPct val="115000"/>
              </a:lnSpc>
              <a:spcBef>
                <a:spcPts val="2000"/>
              </a:spcBef>
              <a:spcAft>
                <a:spcPts val="0"/>
              </a:spcAft>
              <a:buClr>
                <a:srgbClr val="000000"/>
              </a:buClr>
              <a:buSzPts val="2400"/>
              <a:buChar char="•"/>
              <a:defRPr sz="2400">
                <a:solidFill>
                  <a:srgbClr val="000000"/>
                </a:solidFill>
              </a:defRPr>
            </a:lvl7pPr>
            <a:lvl8pPr indent="-381000" lvl="7" marL="3657600" rtl="0">
              <a:lnSpc>
                <a:spcPct val="115000"/>
              </a:lnSpc>
              <a:spcBef>
                <a:spcPts val="2000"/>
              </a:spcBef>
              <a:spcAft>
                <a:spcPts val="0"/>
              </a:spcAft>
              <a:buClr>
                <a:srgbClr val="000000"/>
              </a:buClr>
              <a:buSzPts val="2400"/>
              <a:buChar char="•"/>
              <a:defRPr sz="2400">
                <a:solidFill>
                  <a:srgbClr val="000000"/>
                </a:solidFill>
              </a:defRPr>
            </a:lvl8pPr>
            <a:lvl9pPr indent="-381000" lvl="8" marL="4114800" rtl="0">
              <a:lnSpc>
                <a:spcPct val="115000"/>
              </a:lnSpc>
              <a:spcBef>
                <a:spcPts val="2000"/>
              </a:spcBef>
              <a:spcAft>
                <a:spcPts val="2000"/>
              </a:spcAft>
              <a:buClr>
                <a:srgbClr val="000000"/>
              </a:buClr>
              <a:buSzPts val="2400"/>
              <a:buChar char="་"/>
              <a:defRPr sz="2400">
                <a:solidFill>
                  <a:srgbClr val="000000"/>
                </a:solidFill>
              </a:defRPr>
            </a:lvl9pPr>
          </a:lstStyle>
          <a:p/>
        </p:txBody>
      </p:sp>
      <p:sp>
        <p:nvSpPr>
          <p:cNvPr id="1473" name="Google Shape;1473;p180"/>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grpSp>
        <p:nvGrpSpPr>
          <p:cNvPr id="1474" name="Google Shape;1474;p180"/>
          <p:cNvGrpSpPr/>
          <p:nvPr/>
        </p:nvGrpSpPr>
        <p:grpSpPr>
          <a:xfrm>
            <a:off x="699543" y="9578871"/>
            <a:ext cx="860353" cy="172004"/>
            <a:chOff x="1751220" y="2553305"/>
            <a:chExt cx="8690433" cy="1751564"/>
          </a:xfrm>
        </p:grpSpPr>
        <p:grpSp>
          <p:nvGrpSpPr>
            <p:cNvPr id="1475" name="Google Shape;1475;p180"/>
            <p:cNvGrpSpPr/>
            <p:nvPr/>
          </p:nvGrpSpPr>
          <p:grpSpPr>
            <a:xfrm>
              <a:off x="4940894" y="2609525"/>
              <a:ext cx="5500759" cy="1694643"/>
              <a:chOff x="4940894" y="2609525"/>
              <a:chExt cx="5500759" cy="1694643"/>
            </a:xfrm>
          </p:grpSpPr>
          <p:sp>
            <p:nvSpPr>
              <p:cNvPr id="1476" name="Google Shape;1476;p1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7" name="Google Shape;1477;p1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8" name="Google Shape;1478;p1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9" name="Google Shape;1479;p1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480" name="Google Shape;1480;p180"/>
            <p:cNvGrpSpPr/>
            <p:nvPr/>
          </p:nvGrpSpPr>
          <p:grpSpPr>
            <a:xfrm>
              <a:off x="1751220" y="2553305"/>
              <a:ext cx="2635412" cy="1751564"/>
              <a:chOff x="1751220" y="2553305"/>
              <a:chExt cx="2635412" cy="1751564"/>
            </a:xfrm>
          </p:grpSpPr>
          <p:grpSp>
            <p:nvGrpSpPr>
              <p:cNvPr id="1481" name="Google Shape;1481;p180"/>
              <p:cNvGrpSpPr/>
              <p:nvPr/>
            </p:nvGrpSpPr>
            <p:grpSpPr>
              <a:xfrm>
                <a:off x="1751220" y="2553305"/>
                <a:ext cx="2635412" cy="1751564"/>
                <a:chOff x="1751220" y="2553305"/>
                <a:chExt cx="2635412" cy="1751564"/>
              </a:xfrm>
            </p:grpSpPr>
            <p:sp>
              <p:nvSpPr>
                <p:cNvPr id="1482" name="Google Shape;1482;p1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3" name="Google Shape;1483;p1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4" name="Google Shape;1484;p1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5" name="Google Shape;1485;p1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486" name="Google Shape;1486;p1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487" name="Google Shape;1487;p18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488" name="Shape 1488"/>
        <p:cNvGrpSpPr/>
        <p:nvPr/>
      </p:nvGrpSpPr>
      <p:grpSpPr>
        <a:xfrm>
          <a:off x="0" y="0"/>
          <a:ext cx="0" cy="0"/>
          <a:chOff x="0" y="0"/>
          <a:chExt cx="0" cy="0"/>
        </a:xfrm>
      </p:grpSpPr>
      <p:sp>
        <p:nvSpPr>
          <p:cNvPr id="1489" name="Google Shape;1489;p181"/>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490" name="Google Shape;1490;p181"/>
          <p:cNvGrpSpPr/>
          <p:nvPr/>
        </p:nvGrpSpPr>
        <p:grpSpPr>
          <a:xfrm>
            <a:off x="699543" y="9578871"/>
            <a:ext cx="860353" cy="172004"/>
            <a:chOff x="1751220" y="2553305"/>
            <a:chExt cx="8690433" cy="1751564"/>
          </a:xfrm>
        </p:grpSpPr>
        <p:grpSp>
          <p:nvGrpSpPr>
            <p:cNvPr id="1491" name="Google Shape;1491;p181"/>
            <p:cNvGrpSpPr/>
            <p:nvPr/>
          </p:nvGrpSpPr>
          <p:grpSpPr>
            <a:xfrm>
              <a:off x="4940894" y="2609525"/>
              <a:ext cx="5500759" cy="1694643"/>
              <a:chOff x="4940894" y="2609525"/>
              <a:chExt cx="5500759" cy="1694643"/>
            </a:xfrm>
          </p:grpSpPr>
          <p:sp>
            <p:nvSpPr>
              <p:cNvPr id="1492" name="Google Shape;1492;p18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3" name="Google Shape;1493;p18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4" name="Google Shape;1494;p18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5" name="Google Shape;1495;p18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496" name="Google Shape;1496;p181"/>
            <p:cNvGrpSpPr/>
            <p:nvPr/>
          </p:nvGrpSpPr>
          <p:grpSpPr>
            <a:xfrm>
              <a:off x="1751220" y="2553305"/>
              <a:ext cx="2635412" cy="1751564"/>
              <a:chOff x="1751220" y="2553305"/>
              <a:chExt cx="2635412" cy="1751564"/>
            </a:xfrm>
          </p:grpSpPr>
          <p:grpSp>
            <p:nvGrpSpPr>
              <p:cNvPr id="1497" name="Google Shape;1497;p181"/>
              <p:cNvGrpSpPr/>
              <p:nvPr/>
            </p:nvGrpSpPr>
            <p:grpSpPr>
              <a:xfrm>
                <a:off x="1751220" y="2553305"/>
                <a:ext cx="2635412" cy="1751564"/>
                <a:chOff x="1751220" y="2553305"/>
                <a:chExt cx="2635412" cy="1751564"/>
              </a:xfrm>
            </p:grpSpPr>
            <p:sp>
              <p:nvSpPr>
                <p:cNvPr id="1498" name="Google Shape;1498;p18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9" name="Google Shape;1499;p18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00" name="Google Shape;1500;p18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01" name="Google Shape;1501;p18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02" name="Google Shape;1502;p18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03" name="Google Shape;1503;p181"/>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28" name="Shape 128"/>
        <p:cNvGrpSpPr/>
        <p:nvPr/>
      </p:nvGrpSpPr>
      <p:grpSpPr>
        <a:xfrm>
          <a:off x="0" y="0"/>
          <a:ext cx="0" cy="0"/>
          <a:chOff x="0" y="0"/>
          <a:chExt cx="0" cy="0"/>
        </a:xfrm>
      </p:grpSpPr>
      <p:sp>
        <p:nvSpPr>
          <p:cNvPr id="129" name="Google Shape;129;p19"/>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0" name="Google Shape;130;p19"/>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1" name="Google Shape;131;p19"/>
          <p:cNvSpPr txBox="1"/>
          <p:nvPr>
            <p:ph idx="2"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2" name="Google Shape;132;p19"/>
          <p:cNvSpPr txBox="1"/>
          <p:nvPr>
            <p:ph idx="3"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3" name="Google Shape;133;p19"/>
          <p:cNvSpPr txBox="1"/>
          <p:nvPr>
            <p:ph idx="4"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4" name="Google Shape;134;p19"/>
          <p:cNvSpPr txBox="1"/>
          <p:nvPr>
            <p:ph idx="5"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 name="Google Shape;135;p19"/>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6" name="Google Shape;136;p1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504" name="Shape 1504"/>
        <p:cNvGrpSpPr/>
        <p:nvPr/>
      </p:nvGrpSpPr>
      <p:grpSpPr>
        <a:xfrm>
          <a:off x="0" y="0"/>
          <a:ext cx="0" cy="0"/>
          <a:chOff x="0" y="0"/>
          <a:chExt cx="0" cy="0"/>
        </a:xfrm>
      </p:grpSpPr>
      <p:sp>
        <p:nvSpPr>
          <p:cNvPr id="1505" name="Google Shape;1505;p182"/>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06" name="Google Shape;1506;p18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07" name="Google Shape;1507;p182"/>
          <p:cNvGrpSpPr/>
          <p:nvPr/>
        </p:nvGrpSpPr>
        <p:grpSpPr>
          <a:xfrm>
            <a:off x="699543" y="9578871"/>
            <a:ext cx="860353" cy="172004"/>
            <a:chOff x="1751220" y="2553305"/>
            <a:chExt cx="8690433" cy="1751564"/>
          </a:xfrm>
        </p:grpSpPr>
        <p:grpSp>
          <p:nvGrpSpPr>
            <p:cNvPr id="1508" name="Google Shape;1508;p182"/>
            <p:cNvGrpSpPr/>
            <p:nvPr/>
          </p:nvGrpSpPr>
          <p:grpSpPr>
            <a:xfrm>
              <a:off x="4940894" y="2609525"/>
              <a:ext cx="5500759" cy="1694643"/>
              <a:chOff x="4940894" y="2609525"/>
              <a:chExt cx="5500759" cy="1694643"/>
            </a:xfrm>
          </p:grpSpPr>
          <p:sp>
            <p:nvSpPr>
              <p:cNvPr id="1509" name="Google Shape;1509;p18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0" name="Google Shape;1510;p18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1" name="Google Shape;1511;p18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2" name="Google Shape;1512;p18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13" name="Google Shape;1513;p182"/>
            <p:cNvGrpSpPr/>
            <p:nvPr/>
          </p:nvGrpSpPr>
          <p:grpSpPr>
            <a:xfrm>
              <a:off x="1751220" y="2553305"/>
              <a:ext cx="2635412" cy="1751564"/>
              <a:chOff x="1751220" y="2553305"/>
              <a:chExt cx="2635412" cy="1751564"/>
            </a:xfrm>
          </p:grpSpPr>
          <p:grpSp>
            <p:nvGrpSpPr>
              <p:cNvPr id="1514" name="Google Shape;1514;p182"/>
              <p:cNvGrpSpPr/>
              <p:nvPr/>
            </p:nvGrpSpPr>
            <p:grpSpPr>
              <a:xfrm>
                <a:off x="1751220" y="2553305"/>
                <a:ext cx="2635412" cy="1751564"/>
                <a:chOff x="1751220" y="2553305"/>
                <a:chExt cx="2635412" cy="1751564"/>
              </a:xfrm>
            </p:grpSpPr>
            <p:sp>
              <p:nvSpPr>
                <p:cNvPr id="1515" name="Google Shape;1515;p18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6" name="Google Shape;1516;p18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7" name="Google Shape;1517;p18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8" name="Google Shape;1518;p18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19" name="Google Shape;1519;p18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20" name="Google Shape;1520;p182"/>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1521" name="Shape 1521"/>
        <p:cNvGrpSpPr/>
        <p:nvPr/>
      </p:nvGrpSpPr>
      <p:grpSpPr>
        <a:xfrm>
          <a:off x="0" y="0"/>
          <a:ext cx="0" cy="0"/>
          <a:chOff x="0" y="0"/>
          <a:chExt cx="0" cy="0"/>
        </a:xfrm>
      </p:grpSpPr>
      <p:sp>
        <p:nvSpPr>
          <p:cNvPr id="1522" name="Google Shape;1522;p183"/>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23" name="Google Shape;1523;p18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24" name="Google Shape;1524;p183"/>
          <p:cNvGrpSpPr/>
          <p:nvPr/>
        </p:nvGrpSpPr>
        <p:grpSpPr>
          <a:xfrm>
            <a:off x="699543" y="9578871"/>
            <a:ext cx="860353" cy="172004"/>
            <a:chOff x="1751220" y="2553305"/>
            <a:chExt cx="8690433" cy="1751564"/>
          </a:xfrm>
        </p:grpSpPr>
        <p:grpSp>
          <p:nvGrpSpPr>
            <p:cNvPr id="1525" name="Google Shape;1525;p183"/>
            <p:cNvGrpSpPr/>
            <p:nvPr/>
          </p:nvGrpSpPr>
          <p:grpSpPr>
            <a:xfrm>
              <a:off x="4940894" y="2609525"/>
              <a:ext cx="5500759" cy="1694643"/>
              <a:chOff x="4940894" y="2609525"/>
              <a:chExt cx="5500759" cy="1694643"/>
            </a:xfrm>
          </p:grpSpPr>
          <p:sp>
            <p:nvSpPr>
              <p:cNvPr id="1526" name="Google Shape;1526;p18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7" name="Google Shape;1527;p18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8" name="Google Shape;1528;p18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9" name="Google Shape;1529;p18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30" name="Google Shape;1530;p183"/>
            <p:cNvGrpSpPr/>
            <p:nvPr/>
          </p:nvGrpSpPr>
          <p:grpSpPr>
            <a:xfrm>
              <a:off x="1751220" y="2553305"/>
              <a:ext cx="2635412" cy="1751564"/>
              <a:chOff x="1751220" y="2553305"/>
              <a:chExt cx="2635412" cy="1751564"/>
            </a:xfrm>
          </p:grpSpPr>
          <p:grpSp>
            <p:nvGrpSpPr>
              <p:cNvPr id="1531" name="Google Shape;1531;p183"/>
              <p:cNvGrpSpPr/>
              <p:nvPr/>
            </p:nvGrpSpPr>
            <p:grpSpPr>
              <a:xfrm>
                <a:off x="1751220" y="2553305"/>
                <a:ext cx="2635412" cy="1751564"/>
                <a:chOff x="1751220" y="2553305"/>
                <a:chExt cx="2635412" cy="1751564"/>
              </a:xfrm>
            </p:grpSpPr>
            <p:sp>
              <p:nvSpPr>
                <p:cNvPr id="1532" name="Google Shape;1532;p18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3" name="Google Shape;1533;p18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4" name="Google Shape;1534;p18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5" name="Google Shape;1535;p18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36" name="Google Shape;1536;p18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37" name="Google Shape;1537;p183"/>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1538" name="Shape 1538"/>
        <p:cNvGrpSpPr/>
        <p:nvPr/>
      </p:nvGrpSpPr>
      <p:grpSpPr>
        <a:xfrm>
          <a:off x="0" y="0"/>
          <a:ext cx="0" cy="0"/>
          <a:chOff x="0" y="0"/>
          <a:chExt cx="0" cy="0"/>
        </a:xfrm>
      </p:grpSpPr>
      <p:sp>
        <p:nvSpPr>
          <p:cNvPr id="1539" name="Google Shape;1539;p18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40" name="Google Shape;1540;p184"/>
          <p:cNvGrpSpPr/>
          <p:nvPr/>
        </p:nvGrpSpPr>
        <p:grpSpPr>
          <a:xfrm>
            <a:off x="699543" y="9578871"/>
            <a:ext cx="860353" cy="172004"/>
            <a:chOff x="1751220" y="2553305"/>
            <a:chExt cx="8690433" cy="1751564"/>
          </a:xfrm>
        </p:grpSpPr>
        <p:grpSp>
          <p:nvGrpSpPr>
            <p:cNvPr id="1541" name="Google Shape;1541;p184"/>
            <p:cNvGrpSpPr/>
            <p:nvPr/>
          </p:nvGrpSpPr>
          <p:grpSpPr>
            <a:xfrm>
              <a:off x="4940894" y="2609525"/>
              <a:ext cx="5500759" cy="1694643"/>
              <a:chOff x="4940894" y="2609525"/>
              <a:chExt cx="5500759" cy="1694643"/>
            </a:xfrm>
          </p:grpSpPr>
          <p:sp>
            <p:nvSpPr>
              <p:cNvPr id="1542" name="Google Shape;1542;p18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3" name="Google Shape;1543;p18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4" name="Google Shape;1544;p18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5" name="Google Shape;1545;p18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46" name="Google Shape;1546;p184"/>
            <p:cNvGrpSpPr/>
            <p:nvPr/>
          </p:nvGrpSpPr>
          <p:grpSpPr>
            <a:xfrm>
              <a:off x="1751220" y="2553305"/>
              <a:ext cx="2635412" cy="1751564"/>
              <a:chOff x="1751220" y="2553305"/>
              <a:chExt cx="2635412" cy="1751564"/>
            </a:xfrm>
          </p:grpSpPr>
          <p:grpSp>
            <p:nvGrpSpPr>
              <p:cNvPr id="1547" name="Google Shape;1547;p184"/>
              <p:cNvGrpSpPr/>
              <p:nvPr/>
            </p:nvGrpSpPr>
            <p:grpSpPr>
              <a:xfrm>
                <a:off x="1751220" y="2553305"/>
                <a:ext cx="2635412" cy="1751564"/>
                <a:chOff x="1751220" y="2553305"/>
                <a:chExt cx="2635412" cy="1751564"/>
              </a:xfrm>
            </p:grpSpPr>
            <p:sp>
              <p:nvSpPr>
                <p:cNvPr id="1548" name="Google Shape;1548;p18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9" name="Google Shape;1549;p18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50" name="Google Shape;1550;p18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51" name="Google Shape;1551;p18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52" name="Google Shape;1552;p18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53" name="Google Shape;1553;p18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554" name="Shape 1554"/>
        <p:cNvGrpSpPr/>
        <p:nvPr/>
      </p:nvGrpSpPr>
      <p:grpSpPr>
        <a:xfrm>
          <a:off x="0" y="0"/>
          <a:ext cx="0" cy="0"/>
          <a:chOff x="0" y="0"/>
          <a:chExt cx="0" cy="0"/>
        </a:xfrm>
      </p:grpSpPr>
      <p:sp>
        <p:nvSpPr>
          <p:cNvPr id="1555" name="Google Shape;1555;p18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56" name="Google Shape;1556;p1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57" name="Google Shape;1557;p185"/>
          <p:cNvGrpSpPr/>
          <p:nvPr/>
        </p:nvGrpSpPr>
        <p:grpSpPr>
          <a:xfrm>
            <a:off x="699543" y="9578871"/>
            <a:ext cx="860353" cy="172004"/>
            <a:chOff x="1751220" y="2553305"/>
            <a:chExt cx="8690433" cy="1751564"/>
          </a:xfrm>
        </p:grpSpPr>
        <p:grpSp>
          <p:nvGrpSpPr>
            <p:cNvPr id="1558" name="Google Shape;1558;p185"/>
            <p:cNvGrpSpPr/>
            <p:nvPr/>
          </p:nvGrpSpPr>
          <p:grpSpPr>
            <a:xfrm>
              <a:off x="4940894" y="2609525"/>
              <a:ext cx="5500759" cy="1694643"/>
              <a:chOff x="4940894" y="2609525"/>
              <a:chExt cx="5500759" cy="1694643"/>
            </a:xfrm>
          </p:grpSpPr>
          <p:sp>
            <p:nvSpPr>
              <p:cNvPr id="1559" name="Google Shape;1559;p1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0" name="Google Shape;1560;p1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1" name="Google Shape;1561;p1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2" name="Google Shape;1562;p1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63" name="Google Shape;1563;p185"/>
            <p:cNvGrpSpPr/>
            <p:nvPr/>
          </p:nvGrpSpPr>
          <p:grpSpPr>
            <a:xfrm>
              <a:off x="1751220" y="2553305"/>
              <a:ext cx="2635412" cy="1751564"/>
              <a:chOff x="1751220" y="2553305"/>
              <a:chExt cx="2635412" cy="1751564"/>
            </a:xfrm>
          </p:grpSpPr>
          <p:grpSp>
            <p:nvGrpSpPr>
              <p:cNvPr id="1564" name="Google Shape;1564;p185"/>
              <p:cNvGrpSpPr/>
              <p:nvPr/>
            </p:nvGrpSpPr>
            <p:grpSpPr>
              <a:xfrm>
                <a:off x="1751220" y="2553305"/>
                <a:ext cx="2635412" cy="1751564"/>
                <a:chOff x="1751220" y="2553305"/>
                <a:chExt cx="2635412" cy="1751564"/>
              </a:xfrm>
            </p:grpSpPr>
            <p:sp>
              <p:nvSpPr>
                <p:cNvPr id="1565" name="Google Shape;1565;p1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6" name="Google Shape;1566;p1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7" name="Google Shape;1567;p1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8" name="Google Shape;1568;p1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69" name="Google Shape;1569;p1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70" name="Google Shape;1570;p18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571" name="Shape 1571"/>
        <p:cNvGrpSpPr/>
        <p:nvPr/>
      </p:nvGrpSpPr>
      <p:grpSpPr>
        <a:xfrm>
          <a:off x="0" y="0"/>
          <a:ext cx="0" cy="0"/>
          <a:chOff x="0" y="0"/>
          <a:chExt cx="0" cy="0"/>
        </a:xfrm>
      </p:grpSpPr>
      <p:sp>
        <p:nvSpPr>
          <p:cNvPr id="1572" name="Google Shape;1572;p186"/>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73" name="Google Shape;1573;p1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74" name="Google Shape;1574;p186"/>
          <p:cNvGrpSpPr/>
          <p:nvPr/>
        </p:nvGrpSpPr>
        <p:grpSpPr>
          <a:xfrm>
            <a:off x="699543" y="9578871"/>
            <a:ext cx="860353" cy="172004"/>
            <a:chOff x="1751220" y="2553305"/>
            <a:chExt cx="8690433" cy="1751564"/>
          </a:xfrm>
        </p:grpSpPr>
        <p:grpSp>
          <p:nvGrpSpPr>
            <p:cNvPr id="1575" name="Google Shape;1575;p186"/>
            <p:cNvGrpSpPr/>
            <p:nvPr/>
          </p:nvGrpSpPr>
          <p:grpSpPr>
            <a:xfrm>
              <a:off x="4940894" y="2609525"/>
              <a:ext cx="5500759" cy="1694643"/>
              <a:chOff x="4940894" y="2609525"/>
              <a:chExt cx="5500759" cy="1694643"/>
            </a:xfrm>
          </p:grpSpPr>
          <p:sp>
            <p:nvSpPr>
              <p:cNvPr id="1576" name="Google Shape;1576;p1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7" name="Google Shape;1577;p1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8" name="Google Shape;1578;p1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9" name="Google Shape;1579;p1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80" name="Google Shape;1580;p186"/>
            <p:cNvGrpSpPr/>
            <p:nvPr/>
          </p:nvGrpSpPr>
          <p:grpSpPr>
            <a:xfrm>
              <a:off x="1751220" y="2553305"/>
              <a:ext cx="2635412" cy="1751564"/>
              <a:chOff x="1751220" y="2553305"/>
              <a:chExt cx="2635412" cy="1751564"/>
            </a:xfrm>
          </p:grpSpPr>
          <p:grpSp>
            <p:nvGrpSpPr>
              <p:cNvPr id="1581" name="Google Shape;1581;p186"/>
              <p:cNvGrpSpPr/>
              <p:nvPr/>
            </p:nvGrpSpPr>
            <p:grpSpPr>
              <a:xfrm>
                <a:off x="1751220" y="2553305"/>
                <a:ext cx="2635412" cy="1751564"/>
                <a:chOff x="1751220" y="2553305"/>
                <a:chExt cx="2635412" cy="1751564"/>
              </a:xfrm>
            </p:grpSpPr>
            <p:sp>
              <p:nvSpPr>
                <p:cNvPr id="1582" name="Google Shape;1582;p1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3" name="Google Shape;1583;p1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4" name="Google Shape;1584;p1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5" name="Google Shape;1585;p1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86" name="Google Shape;1586;p1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87" name="Google Shape;1587;p18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588" name="Shape 1588"/>
        <p:cNvGrpSpPr/>
        <p:nvPr/>
      </p:nvGrpSpPr>
      <p:grpSpPr>
        <a:xfrm>
          <a:off x="0" y="0"/>
          <a:ext cx="0" cy="0"/>
          <a:chOff x="0" y="0"/>
          <a:chExt cx="0" cy="0"/>
        </a:xfrm>
      </p:grpSpPr>
      <p:sp>
        <p:nvSpPr>
          <p:cNvPr id="1589" name="Google Shape;1589;p1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90" name="Google Shape;1590;p187"/>
          <p:cNvGrpSpPr/>
          <p:nvPr/>
        </p:nvGrpSpPr>
        <p:grpSpPr>
          <a:xfrm>
            <a:off x="699543" y="9578871"/>
            <a:ext cx="860353" cy="172004"/>
            <a:chOff x="1751220" y="2553305"/>
            <a:chExt cx="8690433" cy="1751564"/>
          </a:xfrm>
        </p:grpSpPr>
        <p:grpSp>
          <p:nvGrpSpPr>
            <p:cNvPr id="1591" name="Google Shape;1591;p187"/>
            <p:cNvGrpSpPr/>
            <p:nvPr/>
          </p:nvGrpSpPr>
          <p:grpSpPr>
            <a:xfrm>
              <a:off x="4940894" y="2609525"/>
              <a:ext cx="5500759" cy="1694643"/>
              <a:chOff x="4940894" y="2609525"/>
              <a:chExt cx="5500759" cy="1694643"/>
            </a:xfrm>
          </p:grpSpPr>
          <p:sp>
            <p:nvSpPr>
              <p:cNvPr id="1592" name="Google Shape;1592;p1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3" name="Google Shape;1593;p1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4" name="Google Shape;1594;p1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5" name="Google Shape;1595;p1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96" name="Google Shape;1596;p187"/>
            <p:cNvGrpSpPr/>
            <p:nvPr/>
          </p:nvGrpSpPr>
          <p:grpSpPr>
            <a:xfrm>
              <a:off x="1751220" y="2553305"/>
              <a:ext cx="2635412" cy="1751564"/>
              <a:chOff x="1751220" y="2553305"/>
              <a:chExt cx="2635412" cy="1751564"/>
            </a:xfrm>
          </p:grpSpPr>
          <p:grpSp>
            <p:nvGrpSpPr>
              <p:cNvPr id="1597" name="Google Shape;1597;p187"/>
              <p:cNvGrpSpPr/>
              <p:nvPr/>
            </p:nvGrpSpPr>
            <p:grpSpPr>
              <a:xfrm>
                <a:off x="1751220" y="2553305"/>
                <a:ext cx="2635412" cy="1751564"/>
                <a:chOff x="1751220" y="2553305"/>
                <a:chExt cx="2635412" cy="1751564"/>
              </a:xfrm>
            </p:grpSpPr>
            <p:sp>
              <p:nvSpPr>
                <p:cNvPr id="1598" name="Google Shape;1598;p1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9" name="Google Shape;1599;p1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00" name="Google Shape;1600;p1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01" name="Google Shape;1601;p1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02" name="Google Shape;1602;p1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03" name="Google Shape;1603;p18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604" name="Shape 1604"/>
        <p:cNvGrpSpPr/>
        <p:nvPr/>
      </p:nvGrpSpPr>
      <p:grpSpPr>
        <a:xfrm>
          <a:off x="0" y="0"/>
          <a:ext cx="0" cy="0"/>
          <a:chOff x="0" y="0"/>
          <a:chExt cx="0" cy="0"/>
        </a:xfrm>
      </p:grpSpPr>
      <p:sp>
        <p:nvSpPr>
          <p:cNvPr id="1605" name="Google Shape;1605;p188"/>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06" name="Google Shape;1606;p1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07" name="Google Shape;1607;p188"/>
          <p:cNvGrpSpPr/>
          <p:nvPr/>
        </p:nvGrpSpPr>
        <p:grpSpPr>
          <a:xfrm>
            <a:off x="699543" y="9578871"/>
            <a:ext cx="860353" cy="172004"/>
            <a:chOff x="1751220" y="2553305"/>
            <a:chExt cx="8690433" cy="1751564"/>
          </a:xfrm>
        </p:grpSpPr>
        <p:grpSp>
          <p:nvGrpSpPr>
            <p:cNvPr id="1608" name="Google Shape;1608;p188"/>
            <p:cNvGrpSpPr/>
            <p:nvPr/>
          </p:nvGrpSpPr>
          <p:grpSpPr>
            <a:xfrm>
              <a:off x="4940894" y="2609525"/>
              <a:ext cx="5500759" cy="1694643"/>
              <a:chOff x="4940894" y="2609525"/>
              <a:chExt cx="5500759" cy="1694643"/>
            </a:xfrm>
          </p:grpSpPr>
          <p:sp>
            <p:nvSpPr>
              <p:cNvPr id="1609" name="Google Shape;1609;p1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0" name="Google Shape;1610;p1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1" name="Google Shape;1611;p1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2" name="Google Shape;1612;p1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13" name="Google Shape;1613;p188"/>
            <p:cNvGrpSpPr/>
            <p:nvPr/>
          </p:nvGrpSpPr>
          <p:grpSpPr>
            <a:xfrm>
              <a:off x="1751220" y="2553305"/>
              <a:ext cx="2635412" cy="1751564"/>
              <a:chOff x="1751220" y="2553305"/>
              <a:chExt cx="2635412" cy="1751564"/>
            </a:xfrm>
          </p:grpSpPr>
          <p:grpSp>
            <p:nvGrpSpPr>
              <p:cNvPr id="1614" name="Google Shape;1614;p188"/>
              <p:cNvGrpSpPr/>
              <p:nvPr/>
            </p:nvGrpSpPr>
            <p:grpSpPr>
              <a:xfrm>
                <a:off x="1751220" y="2553305"/>
                <a:ext cx="2635412" cy="1751564"/>
                <a:chOff x="1751220" y="2553305"/>
                <a:chExt cx="2635412" cy="1751564"/>
              </a:xfrm>
            </p:grpSpPr>
            <p:sp>
              <p:nvSpPr>
                <p:cNvPr id="1615" name="Google Shape;1615;p1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6" name="Google Shape;1616;p1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7" name="Google Shape;1617;p1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8" name="Google Shape;1618;p1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19" name="Google Shape;1619;p1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20" name="Google Shape;1620;p18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spTree>
      <p:nvGrpSpPr>
        <p:cNvPr id="1621" name="Shape 1621"/>
        <p:cNvGrpSpPr/>
        <p:nvPr/>
      </p:nvGrpSpPr>
      <p:grpSpPr>
        <a:xfrm>
          <a:off x="0" y="0"/>
          <a:ext cx="0" cy="0"/>
          <a:chOff x="0" y="0"/>
          <a:chExt cx="0" cy="0"/>
        </a:xfrm>
      </p:grpSpPr>
      <p:sp>
        <p:nvSpPr>
          <p:cNvPr id="1622" name="Google Shape;1622;p189"/>
          <p:cNvSpPr/>
          <p:nvPr/>
        </p:nvSpPr>
        <p:spPr>
          <a:xfrm>
            <a:off x="0" y="-27300"/>
            <a:ext cx="18307200" cy="103143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23" name="Google Shape;1623;p1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24" name="Google Shape;1624;p189"/>
          <p:cNvGrpSpPr/>
          <p:nvPr/>
        </p:nvGrpSpPr>
        <p:grpSpPr>
          <a:xfrm>
            <a:off x="699543" y="9578871"/>
            <a:ext cx="860353" cy="172004"/>
            <a:chOff x="1751220" y="2553305"/>
            <a:chExt cx="8690433" cy="1751564"/>
          </a:xfrm>
        </p:grpSpPr>
        <p:grpSp>
          <p:nvGrpSpPr>
            <p:cNvPr id="1625" name="Google Shape;1625;p189"/>
            <p:cNvGrpSpPr/>
            <p:nvPr/>
          </p:nvGrpSpPr>
          <p:grpSpPr>
            <a:xfrm>
              <a:off x="4940894" y="2609525"/>
              <a:ext cx="5500759" cy="1694643"/>
              <a:chOff x="4940894" y="2609525"/>
              <a:chExt cx="5500759" cy="1694643"/>
            </a:xfrm>
          </p:grpSpPr>
          <p:sp>
            <p:nvSpPr>
              <p:cNvPr id="1626" name="Google Shape;1626;p1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7" name="Google Shape;1627;p1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8" name="Google Shape;1628;p1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9" name="Google Shape;1629;p1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30" name="Google Shape;1630;p189"/>
            <p:cNvGrpSpPr/>
            <p:nvPr/>
          </p:nvGrpSpPr>
          <p:grpSpPr>
            <a:xfrm>
              <a:off x="1751220" y="2553305"/>
              <a:ext cx="2635412" cy="1751564"/>
              <a:chOff x="1751220" y="2553305"/>
              <a:chExt cx="2635412" cy="1751564"/>
            </a:xfrm>
          </p:grpSpPr>
          <p:grpSp>
            <p:nvGrpSpPr>
              <p:cNvPr id="1631" name="Google Shape;1631;p189"/>
              <p:cNvGrpSpPr/>
              <p:nvPr/>
            </p:nvGrpSpPr>
            <p:grpSpPr>
              <a:xfrm>
                <a:off x="1751220" y="2553305"/>
                <a:ext cx="2635412" cy="1751564"/>
                <a:chOff x="1751220" y="2553305"/>
                <a:chExt cx="2635412" cy="1751564"/>
              </a:xfrm>
            </p:grpSpPr>
            <p:sp>
              <p:nvSpPr>
                <p:cNvPr id="1632" name="Google Shape;1632;p1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3" name="Google Shape;1633;p1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4" name="Google Shape;1634;p1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5" name="Google Shape;1635;p1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36" name="Google Shape;1636;p1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37" name="Google Shape;1637;p18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1638" name="Shape 1638"/>
        <p:cNvGrpSpPr/>
        <p:nvPr/>
      </p:nvGrpSpPr>
      <p:grpSpPr>
        <a:xfrm>
          <a:off x="0" y="0"/>
          <a:ext cx="0" cy="0"/>
          <a:chOff x="0" y="0"/>
          <a:chExt cx="0" cy="0"/>
        </a:xfrm>
      </p:grpSpPr>
      <p:sp>
        <p:nvSpPr>
          <p:cNvPr id="1639" name="Google Shape;1639;p190"/>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40" name="Google Shape;1640;p19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41" name="Google Shape;1641;p190"/>
          <p:cNvGrpSpPr/>
          <p:nvPr/>
        </p:nvGrpSpPr>
        <p:grpSpPr>
          <a:xfrm>
            <a:off x="699543" y="9578871"/>
            <a:ext cx="860353" cy="172004"/>
            <a:chOff x="1751220" y="2553305"/>
            <a:chExt cx="8690433" cy="1751564"/>
          </a:xfrm>
        </p:grpSpPr>
        <p:grpSp>
          <p:nvGrpSpPr>
            <p:cNvPr id="1642" name="Google Shape;1642;p190"/>
            <p:cNvGrpSpPr/>
            <p:nvPr/>
          </p:nvGrpSpPr>
          <p:grpSpPr>
            <a:xfrm>
              <a:off x="4940894" y="2609525"/>
              <a:ext cx="5500759" cy="1694643"/>
              <a:chOff x="4940894" y="2609525"/>
              <a:chExt cx="5500759" cy="1694643"/>
            </a:xfrm>
          </p:grpSpPr>
          <p:sp>
            <p:nvSpPr>
              <p:cNvPr id="1643" name="Google Shape;1643;p1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4" name="Google Shape;1644;p1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5" name="Google Shape;1645;p1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6" name="Google Shape;1646;p1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47" name="Google Shape;1647;p190"/>
            <p:cNvGrpSpPr/>
            <p:nvPr/>
          </p:nvGrpSpPr>
          <p:grpSpPr>
            <a:xfrm>
              <a:off x="1751220" y="2553305"/>
              <a:ext cx="2635412" cy="1751564"/>
              <a:chOff x="1751220" y="2553305"/>
              <a:chExt cx="2635412" cy="1751564"/>
            </a:xfrm>
          </p:grpSpPr>
          <p:grpSp>
            <p:nvGrpSpPr>
              <p:cNvPr id="1648" name="Google Shape;1648;p190"/>
              <p:cNvGrpSpPr/>
              <p:nvPr/>
            </p:nvGrpSpPr>
            <p:grpSpPr>
              <a:xfrm>
                <a:off x="1751220" y="2553305"/>
                <a:ext cx="2635412" cy="1751564"/>
                <a:chOff x="1751220" y="2553305"/>
                <a:chExt cx="2635412" cy="1751564"/>
              </a:xfrm>
            </p:grpSpPr>
            <p:sp>
              <p:nvSpPr>
                <p:cNvPr id="1649" name="Google Shape;1649;p1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0" name="Google Shape;1650;p1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1" name="Google Shape;1651;p1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2" name="Google Shape;1652;p1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53" name="Google Shape;1653;p1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54" name="Google Shape;1654;p190"/>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59" name="Shape 1659"/>
        <p:cNvGrpSpPr/>
        <p:nvPr/>
      </p:nvGrpSpPr>
      <p:grpSpPr>
        <a:xfrm>
          <a:off x="0" y="0"/>
          <a:ext cx="0" cy="0"/>
          <a:chOff x="0" y="0"/>
          <a:chExt cx="0" cy="0"/>
        </a:xfrm>
      </p:grpSpPr>
      <p:sp>
        <p:nvSpPr>
          <p:cNvPr id="1660" name="Google Shape;1660;p19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1" name="Google Shape;1661;p19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2" name="Google Shape;1662;p19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3" name="Google Shape;1663;p192"/>
          <p:cNvSpPr txBox="1"/>
          <p:nvPr>
            <p:ph type="ctrTitle"/>
          </p:nvPr>
        </p:nvSpPr>
        <p:spPr>
          <a:xfrm>
            <a:off x="704100" y="265176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4" name="Google Shape;1664;p192"/>
          <p:cNvSpPr txBox="1"/>
          <p:nvPr>
            <p:ph idx="4" type="subTitle"/>
          </p:nvPr>
        </p:nvSpPr>
        <p:spPr>
          <a:xfrm>
            <a:off x="704100" y="484633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665" name="Google Shape;1665;p192"/>
          <p:cNvGrpSpPr/>
          <p:nvPr/>
        </p:nvGrpSpPr>
        <p:grpSpPr>
          <a:xfrm>
            <a:off x="15867399" y="9251826"/>
            <a:ext cx="1725920" cy="347510"/>
            <a:chOff x="15867399" y="9251826"/>
            <a:chExt cx="1725920" cy="347510"/>
          </a:xfrm>
        </p:grpSpPr>
        <p:grpSp>
          <p:nvGrpSpPr>
            <p:cNvPr id="1666" name="Google Shape;1666;p192"/>
            <p:cNvGrpSpPr/>
            <p:nvPr/>
          </p:nvGrpSpPr>
          <p:grpSpPr>
            <a:xfrm>
              <a:off x="16500868" y="9262980"/>
              <a:ext cx="1092451" cy="336217"/>
              <a:chOff x="4940894" y="2609525"/>
              <a:chExt cx="5500759" cy="1694643"/>
            </a:xfrm>
          </p:grpSpPr>
          <p:sp>
            <p:nvSpPr>
              <p:cNvPr id="1667" name="Google Shape;1667;p19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68" name="Google Shape;1668;p19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69" name="Google Shape;1669;p19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0" name="Google Shape;1670;p19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671" name="Google Shape;1671;p192"/>
            <p:cNvGrpSpPr/>
            <p:nvPr/>
          </p:nvGrpSpPr>
          <p:grpSpPr>
            <a:xfrm>
              <a:off x="15867399" y="9251826"/>
              <a:ext cx="523393" cy="347510"/>
              <a:chOff x="1751220" y="2553305"/>
              <a:chExt cx="2635412" cy="1751564"/>
            </a:xfrm>
          </p:grpSpPr>
          <p:grpSp>
            <p:nvGrpSpPr>
              <p:cNvPr id="1672" name="Google Shape;1672;p192"/>
              <p:cNvGrpSpPr/>
              <p:nvPr/>
            </p:nvGrpSpPr>
            <p:grpSpPr>
              <a:xfrm>
                <a:off x="1751220" y="2553305"/>
                <a:ext cx="2635412" cy="1751564"/>
                <a:chOff x="1751220" y="2553305"/>
                <a:chExt cx="2635412" cy="1751564"/>
              </a:xfrm>
            </p:grpSpPr>
            <p:sp>
              <p:nvSpPr>
                <p:cNvPr id="1673" name="Google Shape;1673;p19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4" name="Google Shape;1674;p19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5" name="Google Shape;1675;p19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6" name="Google Shape;1676;p19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677" name="Google Shape;1677;p19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37" name="Shape 137"/>
        <p:cNvGrpSpPr/>
        <p:nvPr/>
      </p:nvGrpSpPr>
      <p:grpSpPr>
        <a:xfrm>
          <a:off x="0" y="0"/>
          <a:ext cx="0" cy="0"/>
          <a:chOff x="0" y="0"/>
          <a:chExt cx="0" cy="0"/>
        </a:xfrm>
      </p:grpSpPr>
      <p:sp>
        <p:nvSpPr>
          <p:cNvPr id="138" name="Google Shape;138;p20"/>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9" name="Google Shape;139;p20"/>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0" name="Google Shape;140;p20"/>
          <p:cNvSpPr txBox="1"/>
          <p:nvPr>
            <p:ph idx="2"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1" name="Google Shape;141;p20"/>
          <p:cNvSpPr txBox="1"/>
          <p:nvPr>
            <p:ph idx="3"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2" name="Google Shape;142;p20"/>
          <p:cNvSpPr txBox="1"/>
          <p:nvPr>
            <p:ph idx="4"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3" name="Google Shape;143;p20"/>
          <p:cNvSpPr txBox="1"/>
          <p:nvPr>
            <p:ph idx="5"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4" name="Google Shape;144;p20"/>
          <p:cNvSpPr txBox="1"/>
          <p:nvPr>
            <p:ph idx="6"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5" name="Google Shape;145;p20"/>
          <p:cNvSpPr txBox="1"/>
          <p:nvPr>
            <p:ph idx="7"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6" name="Google Shape;146;p20"/>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7" name="Google Shape;147;p2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1678" name="Shape 1678"/>
        <p:cNvGrpSpPr/>
        <p:nvPr/>
      </p:nvGrpSpPr>
      <p:grpSpPr>
        <a:xfrm>
          <a:off x="0" y="0"/>
          <a:ext cx="0" cy="0"/>
          <a:chOff x="0" y="0"/>
          <a:chExt cx="0" cy="0"/>
        </a:xfrm>
      </p:grpSpPr>
      <p:pic>
        <p:nvPicPr>
          <p:cNvPr id="1679" name="Google Shape;1679;p193"/>
          <p:cNvPicPr preferRelativeResize="0"/>
          <p:nvPr/>
        </p:nvPicPr>
        <p:blipFill>
          <a:blip r:embed="rId3">
            <a:alphaModFix/>
          </a:blip>
          <a:stretch>
            <a:fillRect/>
          </a:stretch>
        </p:blipFill>
        <p:spPr>
          <a:xfrm>
            <a:off x="8" y="-1819"/>
            <a:ext cx="18288000" cy="10286983"/>
          </a:xfrm>
          <a:prstGeom prst="rect">
            <a:avLst/>
          </a:prstGeom>
          <a:noFill/>
          <a:ln>
            <a:noFill/>
          </a:ln>
        </p:spPr>
      </p:pic>
      <p:sp>
        <p:nvSpPr>
          <p:cNvPr id="1680" name="Google Shape;1680;p193"/>
          <p:cNvSpPr txBox="1"/>
          <p:nvPr>
            <p:ph idx="1" type="subTitle"/>
          </p:nvPr>
        </p:nvSpPr>
        <p:spPr>
          <a:xfrm>
            <a:off x="79056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1" name="Google Shape;1681;p193"/>
          <p:cNvSpPr txBox="1"/>
          <p:nvPr>
            <p:ph idx="2" type="subTitle"/>
          </p:nvPr>
        </p:nvSpPr>
        <p:spPr>
          <a:xfrm>
            <a:off x="431720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2" name="Google Shape;1682;p193"/>
          <p:cNvSpPr txBox="1"/>
          <p:nvPr>
            <p:ph idx="3" type="subTitle"/>
          </p:nvPr>
        </p:nvSpPr>
        <p:spPr>
          <a:xfrm>
            <a:off x="784384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3" name="Google Shape;1683;p193"/>
          <p:cNvSpPr txBox="1"/>
          <p:nvPr>
            <p:ph type="ctrTitle"/>
          </p:nvPr>
        </p:nvSpPr>
        <p:spPr>
          <a:xfrm>
            <a:off x="790565" y="3849624"/>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7200"/>
              <a:buNone/>
              <a:defRPr sz="7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84" name="Google Shape;1684;p193"/>
          <p:cNvSpPr txBox="1"/>
          <p:nvPr>
            <p:ph idx="4" type="subTitle"/>
          </p:nvPr>
        </p:nvSpPr>
        <p:spPr>
          <a:xfrm>
            <a:off x="790565" y="6153912"/>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1685" name="Shape 1685"/>
        <p:cNvGrpSpPr/>
        <p:nvPr/>
      </p:nvGrpSpPr>
      <p:grpSpPr>
        <a:xfrm>
          <a:off x="0" y="0"/>
          <a:ext cx="0" cy="0"/>
          <a:chOff x="0" y="0"/>
          <a:chExt cx="0" cy="0"/>
        </a:xfrm>
      </p:grpSpPr>
      <p:sp>
        <p:nvSpPr>
          <p:cNvPr id="1686" name="Google Shape;1686;p19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194"/>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88" name="Google Shape;1688;p194"/>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89" name="Google Shape;1689;p194"/>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90" name="Google Shape;1690;p194"/>
          <p:cNvSpPr txBox="1"/>
          <p:nvPr>
            <p:ph type="ctrTitle"/>
          </p:nvPr>
        </p:nvSpPr>
        <p:spPr>
          <a:xfrm>
            <a:off x="704100" y="3402676"/>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5600"/>
              <a:buNone/>
              <a:defRPr>
                <a:solidFill>
                  <a:schemeClr val="lt1"/>
                </a:solidFill>
              </a:defRPr>
            </a:lvl1pPr>
            <a:lvl2pPr lvl="1" rtl="0">
              <a:spcBef>
                <a:spcPts val="0"/>
              </a:spcBef>
              <a:spcAft>
                <a:spcPts val="0"/>
              </a:spcAft>
              <a:buClr>
                <a:schemeClr val="lt1"/>
              </a:buClr>
              <a:buSzPts val="5600"/>
              <a:buNone/>
              <a:defRPr>
                <a:solidFill>
                  <a:schemeClr val="lt1"/>
                </a:solidFill>
              </a:defRPr>
            </a:lvl2pPr>
            <a:lvl3pPr lvl="2" rtl="0">
              <a:spcBef>
                <a:spcPts val="0"/>
              </a:spcBef>
              <a:spcAft>
                <a:spcPts val="0"/>
              </a:spcAft>
              <a:buClr>
                <a:schemeClr val="lt1"/>
              </a:buClr>
              <a:buSzPts val="5600"/>
              <a:buNone/>
              <a:defRPr>
                <a:solidFill>
                  <a:schemeClr val="lt1"/>
                </a:solidFill>
              </a:defRPr>
            </a:lvl3pPr>
            <a:lvl4pPr lvl="3" rtl="0">
              <a:spcBef>
                <a:spcPts val="0"/>
              </a:spcBef>
              <a:spcAft>
                <a:spcPts val="0"/>
              </a:spcAft>
              <a:buClr>
                <a:schemeClr val="lt1"/>
              </a:buClr>
              <a:buSzPts val="5600"/>
              <a:buNone/>
              <a:defRPr>
                <a:solidFill>
                  <a:schemeClr val="lt1"/>
                </a:solidFill>
              </a:defRPr>
            </a:lvl4pPr>
            <a:lvl5pPr lvl="4" rtl="0">
              <a:spcBef>
                <a:spcPts val="0"/>
              </a:spcBef>
              <a:spcAft>
                <a:spcPts val="0"/>
              </a:spcAft>
              <a:buClr>
                <a:schemeClr val="lt1"/>
              </a:buClr>
              <a:buSzPts val="5600"/>
              <a:buNone/>
              <a:defRPr>
                <a:solidFill>
                  <a:schemeClr val="lt1"/>
                </a:solidFill>
              </a:defRPr>
            </a:lvl5pPr>
            <a:lvl6pPr lvl="5" rtl="0">
              <a:spcBef>
                <a:spcPts val="0"/>
              </a:spcBef>
              <a:spcAft>
                <a:spcPts val="0"/>
              </a:spcAft>
              <a:buClr>
                <a:schemeClr val="lt1"/>
              </a:buClr>
              <a:buSzPts val="5600"/>
              <a:buNone/>
              <a:defRPr>
                <a:solidFill>
                  <a:schemeClr val="lt1"/>
                </a:solidFill>
              </a:defRPr>
            </a:lvl6pPr>
            <a:lvl7pPr lvl="6" rtl="0">
              <a:spcBef>
                <a:spcPts val="0"/>
              </a:spcBef>
              <a:spcAft>
                <a:spcPts val="0"/>
              </a:spcAft>
              <a:buClr>
                <a:schemeClr val="lt1"/>
              </a:buClr>
              <a:buSzPts val="5600"/>
              <a:buNone/>
              <a:defRPr>
                <a:solidFill>
                  <a:schemeClr val="lt1"/>
                </a:solidFill>
              </a:defRPr>
            </a:lvl7pPr>
            <a:lvl8pPr lvl="7" rtl="0">
              <a:spcBef>
                <a:spcPts val="0"/>
              </a:spcBef>
              <a:spcAft>
                <a:spcPts val="0"/>
              </a:spcAft>
              <a:buClr>
                <a:schemeClr val="lt1"/>
              </a:buClr>
              <a:buSzPts val="5600"/>
              <a:buNone/>
              <a:defRPr>
                <a:solidFill>
                  <a:schemeClr val="lt1"/>
                </a:solidFill>
              </a:defRPr>
            </a:lvl8pPr>
            <a:lvl9pPr lvl="8" rtl="0">
              <a:spcBef>
                <a:spcPts val="0"/>
              </a:spcBef>
              <a:spcAft>
                <a:spcPts val="0"/>
              </a:spcAft>
              <a:buClr>
                <a:schemeClr val="lt1"/>
              </a:buClr>
              <a:buSzPts val="5600"/>
              <a:buNone/>
              <a:defRPr>
                <a:solidFill>
                  <a:schemeClr val="lt1"/>
                </a:solidFill>
              </a:defRPr>
            </a:lvl9pPr>
          </a:lstStyle>
          <a:p/>
        </p:txBody>
      </p:sp>
      <p:sp>
        <p:nvSpPr>
          <p:cNvPr id="1691" name="Google Shape;1691;p194"/>
          <p:cNvSpPr txBox="1"/>
          <p:nvPr>
            <p:ph idx="4" type="subTitle"/>
          </p:nvPr>
        </p:nvSpPr>
        <p:spPr>
          <a:xfrm>
            <a:off x="704100" y="5597246"/>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solidFill>
                  <a:schemeClr val="lt1"/>
                </a:solidFill>
              </a:defRPr>
            </a:lvl2pPr>
            <a:lvl3pPr lvl="2" rtl="0">
              <a:lnSpc>
                <a:spcPct val="125000"/>
              </a:lnSpc>
              <a:spcBef>
                <a:spcPts val="0"/>
              </a:spcBef>
              <a:spcAft>
                <a:spcPts val="0"/>
              </a:spcAft>
              <a:buNone/>
              <a:defRPr sz="1800">
                <a:solidFill>
                  <a:schemeClr val="lt1"/>
                </a:solidFill>
              </a:defRPr>
            </a:lvl3pPr>
            <a:lvl4pPr lvl="3" rtl="0">
              <a:lnSpc>
                <a:spcPct val="125000"/>
              </a:lnSpc>
              <a:spcBef>
                <a:spcPts val="0"/>
              </a:spcBef>
              <a:spcAft>
                <a:spcPts val="0"/>
              </a:spcAft>
              <a:buNone/>
              <a:defRPr sz="1800">
                <a:solidFill>
                  <a:schemeClr val="lt1"/>
                </a:solidFill>
              </a:defRPr>
            </a:lvl4pPr>
            <a:lvl5pPr lvl="4" rtl="0">
              <a:lnSpc>
                <a:spcPct val="125000"/>
              </a:lnSpc>
              <a:spcBef>
                <a:spcPts val="0"/>
              </a:spcBef>
              <a:spcAft>
                <a:spcPts val="0"/>
              </a:spcAft>
              <a:buNone/>
              <a:defRPr sz="1800">
                <a:solidFill>
                  <a:schemeClr val="lt1"/>
                </a:solidFill>
              </a:defRPr>
            </a:lvl5pPr>
            <a:lvl6pPr lvl="5" rtl="0">
              <a:lnSpc>
                <a:spcPct val="125000"/>
              </a:lnSpc>
              <a:spcBef>
                <a:spcPts val="0"/>
              </a:spcBef>
              <a:spcAft>
                <a:spcPts val="0"/>
              </a:spcAft>
              <a:buNone/>
              <a:defRPr sz="1800">
                <a:solidFill>
                  <a:schemeClr val="lt1"/>
                </a:solidFill>
              </a:defRPr>
            </a:lvl6pPr>
            <a:lvl7pPr lvl="6" rtl="0">
              <a:lnSpc>
                <a:spcPct val="125000"/>
              </a:lnSpc>
              <a:spcBef>
                <a:spcPts val="0"/>
              </a:spcBef>
              <a:spcAft>
                <a:spcPts val="0"/>
              </a:spcAft>
              <a:buNone/>
              <a:defRPr sz="1800">
                <a:solidFill>
                  <a:schemeClr val="lt1"/>
                </a:solidFill>
              </a:defRPr>
            </a:lvl7pPr>
            <a:lvl8pPr lvl="7" rtl="0">
              <a:lnSpc>
                <a:spcPct val="125000"/>
              </a:lnSpc>
              <a:spcBef>
                <a:spcPts val="0"/>
              </a:spcBef>
              <a:spcAft>
                <a:spcPts val="0"/>
              </a:spcAft>
              <a:buNone/>
              <a:defRPr sz="1800">
                <a:solidFill>
                  <a:schemeClr val="lt1"/>
                </a:solidFill>
              </a:defRPr>
            </a:lvl8pPr>
            <a:lvl9pPr lvl="8" rtl="0">
              <a:lnSpc>
                <a:spcPct val="125000"/>
              </a:lnSpc>
              <a:spcBef>
                <a:spcPts val="0"/>
              </a:spcBef>
              <a:spcAft>
                <a:spcPts val="0"/>
              </a:spcAft>
              <a:buNone/>
              <a:defRPr sz="1800">
                <a:solidFill>
                  <a:schemeClr val="lt1"/>
                </a:solidFill>
              </a:defRPr>
            </a:lvl9pPr>
          </a:lstStyle>
          <a:p/>
        </p:txBody>
      </p:sp>
      <p:grpSp>
        <p:nvGrpSpPr>
          <p:cNvPr id="1692" name="Google Shape;1692;p194"/>
          <p:cNvGrpSpPr/>
          <p:nvPr/>
        </p:nvGrpSpPr>
        <p:grpSpPr>
          <a:xfrm>
            <a:off x="15867399" y="9251826"/>
            <a:ext cx="1725920" cy="347510"/>
            <a:chOff x="15867399" y="9251826"/>
            <a:chExt cx="1725920" cy="347510"/>
          </a:xfrm>
        </p:grpSpPr>
        <p:grpSp>
          <p:nvGrpSpPr>
            <p:cNvPr id="1693" name="Google Shape;1693;p194"/>
            <p:cNvGrpSpPr/>
            <p:nvPr/>
          </p:nvGrpSpPr>
          <p:grpSpPr>
            <a:xfrm>
              <a:off x="16500868" y="9262980"/>
              <a:ext cx="1092451" cy="336217"/>
              <a:chOff x="4940894" y="2609525"/>
              <a:chExt cx="5500759" cy="1694643"/>
            </a:xfrm>
          </p:grpSpPr>
          <p:sp>
            <p:nvSpPr>
              <p:cNvPr id="1694" name="Google Shape;1694;p19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5" name="Google Shape;1695;p19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6" name="Google Shape;1696;p19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7" name="Google Shape;1697;p19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698" name="Google Shape;1698;p194"/>
            <p:cNvGrpSpPr/>
            <p:nvPr/>
          </p:nvGrpSpPr>
          <p:grpSpPr>
            <a:xfrm>
              <a:off x="15867399" y="9251826"/>
              <a:ext cx="523393" cy="347510"/>
              <a:chOff x="1751220" y="2553305"/>
              <a:chExt cx="2635412" cy="1751564"/>
            </a:xfrm>
          </p:grpSpPr>
          <p:grpSp>
            <p:nvGrpSpPr>
              <p:cNvPr id="1699" name="Google Shape;1699;p194"/>
              <p:cNvGrpSpPr/>
              <p:nvPr/>
            </p:nvGrpSpPr>
            <p:grpSpPr>
              <a:xfrm>
                <a:off x="1751220" y="2553305"/>
                <a:ext cx="2635412" cy="1751564"/>
                <a:chOff x="1751220" y="2553305"/>
                <a:chExt cx="2635412" cy="1751564"/>
              </a:xfrm>
            </p:grpSpPr>
            <p:sp>
              <p:nvSpPr>
                <p:cNvPr id="1700" name="Google Shape;1700;p19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1" name="Google Shape;1701;p19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2" name="Google Shape;1702;p19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3" name="Google Shape;1703;p19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704" name="Google Shape;1704;p19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1705" name="Shape 1705"/>
        <p:cNvGrpSpPr/>
        <p:nvPr/>
      </p:nvGrpSpPr>
      <p:grpSpPr>
        <a:xfrm>
          <a:off x="0" y="0"/>
          <a:ext cx="0" cy="0"/>
          <a:chOff x="0" y="0"/>
          <a:chExt cx="0" cy="0"/>
        </a:xfrm>
      </p:grpSpPr>
      <p:sp>
        <p:nvSpPr>
          <p:cNvPr id="1706" name="Google Shape;1706;p195"/>
          <p:cNvSpPr txBox="1"/>
          <p:nvPr>
            <p:ph idx="1" type="body"/>
          </p:nvPr>
        </p:nvSpPr>
        <p:spPr>
          <a:xfrm>
            <a:off x="9852650" y="2743200"/>
            <a:ext cx="7735800" cy="6844200"/>
          </a:xfrm>
          <a:prstGeom prst="rect">
            <a:avLst/>
          </a:prstGeom>
        </p:spPr>
        <p:txBody>
          <a:bodyPr anchorCtr="0" anchor="t" bIns="0" lIns="0" spcFirstLastPara="1" rIns="0" wrap="square" tIns="0">
            <a:noAutofit/>
          </a:bodyPr>
          <a:lstStyle>
            <a:lvl1pPr indent="-400050" lvl="0" marL="457200" rtl="0">
              <a:spcBef>
                <a:spcPts val="400"/>
              </a:spcBef>
              <a:spcAft>
                <a:spcPts val="0"/>
              </a:spcAft>
              <a:buSzPts val="2700"/>
              <a:buNone/>
              <a:defRPr sz="2700"/>
            </a:lvl1pPr>
            <a:lvl2pPr indent="-400050" lvl="1" marL="914400" rtl="0">
              <a:lnSpc>
                <a:spcPct val="115000"/>
              </a:lnSpc>
              <a:spcBef>
                <a:spcPts val="4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1707" name="Google Shape;1707;p195"/>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708" name="Google Shape;1708;p19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09" name="Google Shape;1709;p19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1710" name="Shape 1710"/>
        <p:cNvGrpSpPr/>
        <p:nvPr/>
      </p:nvGrpSpPr>
      <p:grpSpPr>
        <a:xfrm>
          <a:off x="0" y="0"/>
          <a:ext cx="0" cy="0"/>
          <a:chOff x="0" y="0"/>
          <a:chExt cx="0" cy="0"/>
        </a:xfrm>
      </p:grpSpPr>
      <p:sp>
        <p:nvSpPr>
          <p:cNvPr id="1711" name="Google Shape;1711;p19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96"/>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13" name="Google Shape;1713;p19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1714" name="Shape 1714"/>
        <p:cNvGrpSpPr/>
        <p:nvPr/>
      </p:nvGrpSpPr>
      <p:grpSpPr>
        <a:xfrm>
          <a:off x="0" y="0"/>
          <a:ext cx="0" cy="0"/>
          <a:chOff x="0" y="0"/>
          <a:chExt cx="0" cy="0"/>
        </a:xfrm>
      </p:grpSpPr>
      <p:sp>
        <p:nvSpPr>
          <p:cNvPr id="1715" name="Google Shape;1715;p19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97"/>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17" name="Google Shape;1717;p19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1718" name="Shape 1718"/>
        <p:cNvGrpSpPr/>
        <p:nvPr/>
      </p:nvGrpSpPr>
      <p:grpSpPr>
        <a:xfrm>
          <a:off x="0" y="0"/>
          <a:ext cx="0" cy="0"/>
          <a:chOff x="0" y="0"/>
          <a:chExt cx="0" cy="0"/>
        </a:xfrm>
      </p:grpSpPr>
      <p:sp>
        <p:nvSpPr>
          <p:cNvPr id="1719" name="Google Shape;1719;p19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98"/>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21" name="Google Shape;1721;p19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1722" name="Shape 1722"/>
        <p:cNvGrpSpPr/>
        <p:nvPr/>
      </p:nvGrpSpPr>
      <p:grpSpPr>
        <a:xfrm>
          <a:off x="0" y="0"/>
          <a:ext cx="0" cy="0"/>
          <a:chOff x="0" y="0"/>
          <a:chExt cx="0" cy="0"/>
        </a:xfrm>
      </p:grpSpPr>
      <p:sp>
        <p:nvSpPr>
          <p:cNvPr id="1723" name="Google Shape;1723;p19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99"/>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25" name="Google Shape;1725;p19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1726" name="Shape 1726"/>
        <p:cNvGrpSpPr/>
        <p:nvPr/>
      </p:nvGrpSpPr>
      <p:grpSpPr>
        <a:xfrm>
          <a:off x="0" y="0"/>
          <a:ext cx="0" cy="0"/>
          <a:chOff x="0" y="0"/>
          <a:chExt cx="0" cy="0"/>
        </a:xfrm>
      </p:grpSpPr>
      <p:sp>
        <p:nvSpPr>
          <p:cNvPr id="1727" name="Google Shape;1727;p20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00"/>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29" name="Google Shape;1729;p20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1730" name="Shape 1730"/>
        <p:cNvGrpSpPr/>
        <p:nvPr/>
      </p:nvGrpSpPr>
      <p:grpSpPr>
        <a:xfrm>
          <a:off x="0" y="0"/>
          <a:ext cx="0" cy="0"/>
          <a:chOff x="0" y="0"/>
          <a:chExt cx="0" cy="0"/>
        </a:xfrm>
      </p:grpSpPr>
      <p:sp>
        <p:nvSpPr>
          <p:cNvPr id="1731" name="Google Shape;1731;p201"/>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732" name="Google Shape;1732;p201"/>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3" name="Google Shape;1733;p201"/>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4" name="Google Shape;1734;p201"/>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5" name="Google Shape;1735;p201"/>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6" name="Google Shape;1736;p201"/>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7" name="Google Shape;1737;p201"/>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8" name="Google Shape;1738;p201"/>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9" name="Google Shape;1739;p201"/>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0" name="Google Shape;1740;p201"/>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1" name="Google Shape;1741;p201"/>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2" name="Google Shape;1742;p201"/>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3" name="Google Shape;1743;p201"/>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4" name="Google Shape;1744;p201"/>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5" name="Google Shape;1745;p201"/>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6" name="Google Shape;1746;p201"/>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7" name="Google Shape;1747;p201"/>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8" name="Google Shape;1748;p201"/>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9" name="Google Shape;1749;p201"/>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0" name="Google Shape;1750;p201"/>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1" name="Google Shape;1751;p201"/>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2" name="Google Shape;1752;p201"/>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3" name="Google Shape;1753;p201"/>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4" name="Google Shape;1754;p201"/>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5" name="Google Shape;1755;p201"/>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6" name="Google Shape;1756;p20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t/>
            </a:r>
            <a:endParaRPr>
              <a:solidFill>
                <a:srgbClr val="67788A"/>
              </a:solidFill>
              <a:latin typeface="Optimistic Text"/>
              <a:ea typeface="Optimistic Text"/>
              <a:cs typeface="Optimistic Text"/>
              <a:sym typeface="Optimistic Text"/>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757" name="Shape 1757"/>
        <p:cNvGrpSpPr/>
        <p:nvPr/>
      </p:nvGrpSpPr>
      <p:grpSpPr>
        <a:xfrm>
          <a:off x="0" y="0"/>
          <a:ext cx="0" cy="0"/>
          <a:chOff x="0" y="0"/>
          <a:chExt cx="0" cy="0"/>
        </a:xfrm>
      </p:grpSpPr>
      <p:sp>
        <p:nvSpPr>
          <p:cNvPr id="1758" name="Google Shape;1758;p202"/>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1759" name="Google Shape;1759;p202"/>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1760" name="Google Shape;1760;p202"/>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61" name="Google Shape;1761;p20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28" name="Shape 28"/>
        <p:cNvGrpSpPr/>
        <p:nvPr/>
      </p:nvGrpSpPr>
      <p:grpSpPr>
        <a:xfrm>
          <a:off x="0" y="0"/>
          <a:ext cx="0" cy="0"/>
          <a:chOff x="0" y="0"/>
          <a:chExt cx="0" cy="0"/>
        </a:xfrm>
      </p:grpSpPr>
      <p:sp>
        <p:nvSpPr>
          <p:cNvPr id="29" name="Google Shape;29;p3"/>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1" name="Google Shape;31;p3"/>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2" name="Google Shape;32;p3"/>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3" name="Google Shape;33;p3"/>
          <p:cNvSpPr txBox="1"/>
          <p:nvPr>
            <p:ph type="ctrTitle"/>
          </p:nvPr>
        </p:nvSpPr>
        <p:spPr>
          <a:xfrm>
            <a:off x="704100" y="3402676"/>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5600"/>
              <a:buNone/>
              <a:defRPr>
                <a:solidFill>
                  <a:schemeClr val="lt1"/>
                </a:solidFill>
              </a:defRPr>
            </a:lvl1pPr>
            <a:lvl2pPr lvl="1" rtl="0">
              <a:spcBef>
                <a:spcPts val="0"/>
              </a:spcBef>
              <a:spcAft>
                <a:spcPts val="0"/>
              </a:spcAft>
              <a:buClr>
                <a:schemeClr val="lt1"/>
              </a:buClr>
              <a:buSzPts val="5600"/>
              <a:buNone/>
              <a:defRPr>
                <a:solidFill>
                  <a:schemeClr val="lt1"/>
                </a:solidFill>
              </a:defRPr>
            </a:lvl2pPr>
            <a:lvl3pPr lvl="2" rtl="0">
              <a:spcBef>
                <a:spcPts val="0"/>
              </a:spcBef>
              <a:spcAft>
                <a:spcPts val="0"/>
              </a:spcAft>
              <a:buClr>
                <a:schemeClr val="lt1"/>
              </a:buClr>
              <a:buSzPts val="5600"/>
              <a:buNone/>
              <a:defRPr>
                <a:solidFill>
                  <a:schemeClr val="lt1"/>
                </a:solidFill>
              </a:defRPr>
            </a:lvl3pPr>
            <a:lvl4pPr lvl="3" rtl="0">
              <a:spcBef>
                <a:spcPts val="0"/>
              </a:spcBef>
              <a:spcAft>
                <a:spcPts val="0"/>
              </a:spcAft>
              <a:buClr>
                <a:schemeClr val="lt1"/>
              </a:buClr>
              <a:buSzPts val="5600"/>
              <a:buNone/>
              <a:defRPr>
                <a:solidFill>
                  <a:schemeClr val="lt1"/>
                </a:solidFill>
              </a:defRPr>
            </a:lvl4pPr>
            <a:lvl5pPr lvl="4" rtl="0">
              <a:spcBef>
                <a:spcPts val="0"/>
              </a:spcBef>
              <a:spcAft>
                <a:spcPts val="0"/>
              </a:spcAft>
              <a:buClr>
                <a:schemeClr val="lt1"/>
              </a:buClr>
              <a:buSzPts val="5600"/>
              <a:buNone/>
              <a:defRPr>
                <a:solidFill>
                  <a:schemeClr val="lt1"/>
                </a:solidFill>
              </a:defRPr>
            </a:lvl5pPr>
            <a:lvl6pPr lvl="5" rtl="0">
              <a:spcBef>
                <a:spcPts val="0"/>
              </a:spcBef>
              <a:spcAft>
                <a:spcPts val="0"/>
              </a:spcAft>
              <a:buClr>
                <a:schemeClr val="lt1"/>
              </a:buClr>
              <a:buSzPts val="5600"/>
              <a:buNone/>
              <a:defRPr>
                <a:solidFill>
                  <a:schemeClr val="lt1"/>
                </a:solidFill>
              </a:defRPr>
            </a:lvl6pPr>
            <a:lvl7pPr lvl="6" rtl="0">
              <a:spcBef>
                <a:spcPts val="0"/>
              </a:spcBef>
              <a:spcAft>
                <a:spcPts val="0"/>
              </a:spcAft>
              <a:buClr>
                <a:schemeClr val="lt1"/>
              </a:buClr>
              <a:buSzPts val="5600"/>
              <a:buNone/>
              <a:defRPr>
                <a:solidFill>
                  <a:schemeClr val="lt1"/>
                </a:solidFill>
              </a:defRPr>
            </a:lvl7pPr>
            <a:lvl8pPr lvl="7" rtl="0">
              <a:spcBef>
                <a:spcPts val="0"/>
              </a:spcBef>
              <a:spcAft>
                <a:spcPts val="0"/>
              </a:spcAft>
              <a:buClr>
                <a:schemeClr val="lt1"/>
              </a:buClr>
              <a:buSzPts val="5600"/>
              <a:buNone/>
              <a:defRPr>
                <a:solidFill>
                  <a:schemeClr val="lt1"/>
                </a:solidFill>
              </a:defRPr>
            </a:lvl8pPr>
            <a:lvl9pPr lvl="8" rtl="0">
              <a:spcBef>
                <a:spcPts val="0"/>
              </a:spcBef>
              <a:spcAft>
                <a:spcPts val="0"/>
              </a:spcAft>
              <a:buClr>
                <a:schemeClr val="lt1"/>
              </a:buClr>
              <a:buSzPts val="5600"/>
              <a:buNone/>
              <a:defRPr>
                <a:solidFill>
                  <a:schemeClr val="lt1"/>
                </a:solidFill>
              </a:defRPr>
            </a:lvl9pPr>
          </a:lstStyle>
          <a:p/>
        </p:txBody>
      </p:sp>
      <p:sp>
        <p:nvSpPr>
          <p:cNvPr id="34" name="Google Shape;34;p3"/>
          <p:cNvSpPr txBox="1"/>
          <p:nvPr>
            <p:ph idx="4" type="subTitle"/>
          </p:nvPr>
        </p:nvSpPr>
        <p:spPr>
          <a:xfrm>
            <a:off x="704100" y="5597246"/>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solidFill>
                  <a:schemeClr val="lt1"/>
                </a:solidFill>
              </a:defRPr>
            </a:lvl2pPr>
            <a:lvl3pPr lvl="2" rtl="0">
              <a:lnSpc>
                <a:spcPct val="125000"/>
              </a:lnSpc>
              <a:spcBef>
                <a:spcPts val="0"/>
              </a:spcBef>
              <a:spcAft>
                <a:spcPts val="0"/>
              </a:spcAft>
              <a:buNone/>
              <a:defRPr sz="1800">
                <a:solidFill>
                  <a:schemeClr val="lt1"/>
                </a:solidFill>
              </a:defRPr>
            </a:lvl3pPr>
            <a:lvl4pPr lvl="3" rtl="0">
              <a:lnSpc>
                <a:spcPct val="125000"/>
              </a:lnSpc>
              <a:spcBef>
                <a:spcPts val="0"/>
              </a:spcBef>
              <a:spcAft>
                <a:spcPts val="0"/>
              </a:spcAft>
              <a:buNone/>
              <a:defRPr sz="1800">
                <a:solidFill>
                  <a:schemeClr val="lt1"/>
                </a:solidFill>
              </a:defRPr>
            </a:lvl4pPr>
            <a:lvl5pPr lvl="4" rtl="0">
              <a:lnSpc>
                <a:spcPct val="125000"/>
              </a:lnSpc>
              <a:spcBef>
                <a:spcPts val="0"/>
              </a:spcBef>
              <a:spcAft>
                <a:spcPts val="0"/>
              </a:spcAft>
              <a:buNone/>
              <a:defRPr sz="1800">
                <a:solidFill>
                  <a:schemeClr val="lt1"/>
                </a:solidFill>
              </a:defRPr>
            </a:lvl5pPr>
            <a:lvl6pPr lvl="5" rtl="0">
              <a:lnSpc>
                <a:spcPct val="125000"/>
              </a:lnSpc>
              <a:spcBef>
                <a:spcPts val="0"/>
              </a:spcBef>
              <a:spcAft>
                <a:spcPts val="0"/>
              </a:spcAft>
              <a:buNone/>
              <a:defRPr sz="1800">
                <a:solidFill>
                  <a:schemeClr val="lt1"/>
                </a:solidFill>
              </a:defRPr>
            </a:lvl6pPr>
            <a:lvl7pPr lvl="6" rtl="0">
              <a:lnSpc>
                <a:spcPct val="125000"/>
              </a:lnSpc>
              <a:spcBef>
                <a:spcPts val="0"/>
              </a:spcBef>
              <a:spcAft>
                <a:spcPts val="0"/>
              </a:spcAft>
              <a:buNone/>
              <a:defRPr sz="1800">
                <a:solidFill>
                  <a:schemeClr val="lt1"/>
                </a:solidFill>
              </a:defRPr>
            </a:lvl7pPr>
            <a:lvl8pPr lvl="7" rtl="0">
              <a:lnSpc>
                <a:spcPct val="125000"/>
              </a:lnSpc>
              <a:spcBef>
                <a:spcPts val="0"/>
              </a:spcBef>
              <a:spcAft>
                <a:spcPts val="0"/>
              </a:spcAft>
              <a:buNone/>
              <a:defRPr sz="1800">
                <a:solidFill>
                  <a:schemeClr val="lt1"/>
                </a:solidFill>
              </a:defRPr>
            </a:lvl8pPr>
            <a:lvl9pPr lvl="8" rtl="0">
              <a:lnSpc>
                <a:spcPct val="125000"/>
              </a:lnSpc>
              <a:spcBef>
                <a:spcPts val="0"/>
              </a:spcBef>
              <a:spcAft>
                <a:spcPts val="0"/>
              </a:spcAft>
              <a:buNone/>
              <a:defRPr sz="18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48" name="Shape 148"/>
        <p:cNvGrpSpPr/>
        <p:nvPr/>
      </p:nvGrpSpPr>
      <p:grpSpPr>
        <a:xfrm>
          <a:off x="0" y="0"/>
          <a:ext cx="0" cy="0"/>
          <a:chOff x="0" y="0"/>
          <a:chExt cx="0" cy="0"/>
        </a:xfrm>
      </p:grpSpPr>
      <p:sp>
        <p:nvSpPr>
          <p:cNvPr id="149" name="Google Shape;149;p21"/>
          <p:cNvSpPr txBox="1"/>
          <p:nvPr>
            <p:ph type="title"/>
          </p:nvPr>
        </p:nvSpPr>
        <p:spPr>
          <a:xfrm>
            <a:off x="1403600"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50" name="Google Shape;150;p21"/>
          <p:cNvSpPr txBox="1"/>
          <p:nvPr>
            <p:ph idx="1" type="body"/>
          </p:nvPr>
        </p:nvSpPr>
        <p:spPr>
          <a:xfrm>
            <a:off x="1403600" y="5231007"/>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1" name="Google Shape;151;p21"/>
          <p:cNvSpPr txBox="1"/>
          <p:nvPr>
            <p:ph idx="2" type="title"/>
          </p:nvPr>
        </p:nvSpPr>
        <p:spPr>
          <a:xfrm>
            <a:off x="10556725"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52" name="Google Shape;152;p21"/>
          <p:cNvSpPr txBox="1"/>
          <p:nvPr>
            <p:ph idx="3" type="body"/>
          </p:nvPr>
        </p:nvSpPr>
        <p:spPr>
          <a:xfrm>
            <a:off x="10556725" y="5231006"/>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3" name="Google Shape;153;p21"/>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54" name="Google Shape;154;p2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762" name="Shape 1762"/>
        <p:cNvGrpSpPr/>
        <p:nvPr/>
      </p:nvGrpSpPr>
      <p:grpSpPr>
        <a:xfrm>
          <a:off x="0" y="0"/>
          <a:ext cx="0" cy="0"/>
          <a:chOff x="0" y="0"/>
          <a:chExt cx="0" cy="0"/>
        </a:xfrm>
      </p:grpSpPr>
      <p:sp>
        <p:nvSpPr>
          <p:cNvPr id="1763" name="Google Shape;1763;p203"/>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1764" name="Google Shape;1764;p203"/>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1765" name="Google Shape;1765;p203"/>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66" name="Google Shape;1766;p20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767" name="Shape 1767"/>
        <p:cNvGrpSpPr/>
        <p:nvPr/>
      </p:nvGrpSpPr>
      <p:grpSpPr>
        <a:xfrm>
          <a:off x="0" y="0"/>
          <a:ext cx="0" cy="0"/>
          <a:chOff x="0" y="0"/>
          <a:chExt cx="0" cy="0"/>
        </a:xfrm>
      </p:grpSpPr>
      <p:sp>
        <p:nvSpPr>
          <p:cNvPr id="1768" name="Google Shape;1768;p204"/>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69" name="Google Shape;1769;p204"/>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70" name="Google Shape;1770;p20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771" name="Shape 1771"/>
        <p:cNvGrpSpPr/>
        <p:nvPr/>
      </p:nvGrpSpPr>
      <p:grpSpPr>
        <a:xfrm>
          <a:off x="0" y="0"/>
          <a:ext cx="0" cy="0"/>
          <a:chOff x="0" y="0"/>
          <a:chExt cx="0" cy="0"/>
        </a:xfrm>
      </p:grpSpPr>
      <p:sp>
        <p:nvSpPr>
          <p:cNvPr id="1772" name="Google Shape;1772;p205"/>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73" name="Google Shape;1773;p205"/>
          <p:cNvSpPr txBox="1"/>
          <p:nvPr>
            <p:ph idx="1" type="body"/>
          </p:nvPr>
        </p:nvSpPr>
        <p:spPr>
          <a:xfrm>
            <a:off x="699500" y="4105650"/>
            <a:ext cx="9370800" cy="3840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74" name="Google Shape;1774;p20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75" name="Google Shape;1775;p20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776" name="Shape 1776"/>
        <p:cNvGrpSpPr/>
        <p:nvPr/>
      </p:nvGrpSpPr>
      <p:grpSpPr>
        <a:xfrm>
          <a:off x="0" y="0"/>
          <a:ext cx="0" cy="0"/>
          <a:chOff x="0" y="0"/>
          <a:chExt cx="0" cy="0"/>
        </a:xfrm>
      </p:grpSpPr>
      <p:sp>
        <p:nvSpPr>
          <p:cNvPr id="1777" name="Google Shape;1777;p206"/>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78" name="Google Shape;1778;p206"/>
          <p:cNvSpPr txBox="1"/>
          <p:nvPr>
            <p:ph idx="1" type="body"/>
          </p:nvPr>
        </p:nvSpPr>
        <p:spPr>
          <a:xfrm>
            <a:off x="699525" y="4969750"/>
            <a:ext cx="10561200" cy="4209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79" name="Google Shape;1779;p206"/>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80" name="Google Shape;1780;p20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781" name="Shape 1781"/>
        <p:cNvGrpSpPr/>
        <p:nvPr/>
      </p:nvGrpSpPr>
      <p:grpSpPr>
        <a:xfrm>
          <a:off x="0" y="0"/>
          <a:ext cx="0" cy="0"/>
          <a:chOff x="0" y="0"/>
          <a:chExt cx="0" cy="0"/>
        </a:xfrm>
      </p:grpSpPr>
      <p:sp>
        <p:nvSpPr>
          <p:cNvPr id="1782" name="Google Shape;1782;p207"/>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83" name="Google Shape;1783;p207"/>
          <p:cNvSpPr txBox="1"/>
          <p:nvPr>
            <p:ph idx="1" type="body"/>
          </p:nvPr>
        </p:nvSpPr>
        <p:spPr>
          <a:xfrm>
            <a:off x="699525" y="4969750"/>
            <a:ext cx="7745100" cy="4184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84" name="Google Shape;1784;p20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85" name="Google Shape;1785;p20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786" name="Shape 1786"/>
        <p:cNvGrpSpPr/>
        <p:nvPr/>
      </p:nvGrpSpPr>
      <p:grpSpPr>
        <a:xfrm>
          <a:off x="0" y="0"/>
          <a:ext cx="0" cy="0"/>
          <a:chOff x="0" y="0"/>
          <a:chExt cx="0" cy="0"/>
        </a:xfrm>
      </p:grpSpPr>
      <p:sp>
        <p:nvSpPr>
          <p:cNvPr id="1787" name="Google Shape;1787;p208"/>
          <p:cNvSpPr txBox="1"/>
          <p:nvPr>
            <p:ph type="title"/>
          </p:nvPr>
        </p:nvSpPr>
        <p:spPr>
          <a:xfrm>
            <a:off x="699525" y="3983325"/>
            <a:ext cx="8241300" cy="12378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88" name="Google Shape;1788;p208"/>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89" name="Google Shape;1789;p20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0" name="Google Shape;1790;p20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791" name="Shape 1791"/>
        <p:cNvGrpSpPr/>
        <p:nvPr/>
      </p:nvGrpSpPr>
      <p:grpSpPr>
        <a:xfrm>
          <a:off x="0" y="0"/>
          <a:ext cx="0" cy="0"/>
          <a:chOff x="0" y="0"/>
          <a:chExt cx="0" cy="0"/>
        </a:xfrm>
      </p:grpSpPr>
      <p:sp>
        <p:nvSpPr>
          <p:cNvPr id="1792" name="Google Shape;1792;p209"/>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93" name="Google Shape;1793;p209"/>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94" name="Google Shape;1794;p209"/>
          <p:cNvSpPr txBox="1"/>
          <p:nvPr>
            <p:ph idx="2"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95" name="Google Shape;1795;p209"/>
          <p:cNvSpPr txBox="1"/>
          <p:nvPr>
            <p:ph idx="3"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96" name="Google Shape;1796;p209"/>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7" name="Google Shape;1797;p20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798" name="Shape 1798"/>
        <p:cNvGrpSpPr/>
        <p:nvPr/>
      </p:nvGrpSpPr>
      <p:grpSpPr>
        <a:xfrm>
          <a:off x="0" y="0"/>
          <a:ext cx="0" cy="0"/>
          <a:chOff x="0" y="0"/>
          <a:chExt cx="0" cy="0"/>
        </a:xfrm>
      </p:grpSpPr>
      <p:sp>
        <p:nvSpPr>
          <p:cNvPr id="1799" name="Google Shape;1799;p210"/>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0" name="Google Shape;1800;p210"/>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1" name="Google Shape;1801;p210"/>
          <p:cNvSpPr txBox="1"/>
          <p:nvPr>
            <p:ph idx="2"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2" name="Google Shape;1802;p210"/>
          <p:cNvSpPr txBox="1"/>
          <p:nvPr>
            <p:ph idx="3"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3" name="Google Shape;1803;p210"/>
          <p:cNvSpPr txBox="1"/>
          <p:nvPr>
            <p:ph idx="4"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4" name="Google Shape;1804;p210"/>
          <p:cNvSpPr txBox="1"/>
          <p:nvPr>
            <p:ph idx="5"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5" name="Google Shape;1805;p210"/>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06" name="Google Shape;1806;p21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807" name="Shape 1807"/>
        <p:cNvGrpSpPr/>
        <p:nvPr/>
      </p:nvGrpSpPr>
      <p:grpSpPr>
        <a:xfrm>
          <a:off x="0" y="0"/>
          <a:ext cx="0" cy="0"/>
          <a:chOff x="0" y="0"/>
          <a:chExt cx="0" cy="0"/>
        </a:xfrm>
      </p:grpSpPr>
      <p:sp>
        <p:nvSpPr>
          <p:cNvPr id="1808" name="Google Shape;1808;p211"/>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9" name="Google Shape;1809;p211"/>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0" name="Google Shape;1810;p211"/>
          <p:cNvSpPr txBox="1"/>
          <p:nvPr>
            <p:ph idx="2"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1" name="Google Shape;1811;p211"/>
          <p:cNvSpPr txBox="1"/>
          <p:nvPr>
            <p:ph idx="3"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2" name="Google Shape;1812;p211"/>
          <p:cNvSpPr txBox="1"/>
          <p:nvPr>
            <p:ph idx="4"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3" name="Google Shape;1813;p211"/>
          <p:cNvSpPr txBox="1"/>
          <p:nvPr>
            <p:ph idx="5"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4" name="Google Shape;1814;p211"/>
          <p:cNvSpPr txBox="1"/>
          <p:nvPr>
            <p:ph idx="6"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5" name="Google Shape;1815;p211"/>
          <p:cNvSpPr txBox="1"/>
          <p:nvPr>
            <p:ph idx="7"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6" name="Google Shape;1816;p211"/>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17" name="Google Shape;1817;p21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818" name="Shape 1818"/>
        <p:cNvGrpSpPr/>
        <p:nvPr/>
      </p:nvGrpSpPr>
      <p:grpSpPr>
        <a:xfrm>
          <a:off x="0" y="0"/>
          <a:ext cx="0" cy="0"/>
          <a:chOff x="0" y="0"/>
          <a:chExt cx="0" cy="0"/>
        </a:xfrm>
      </p:grpSpPr>
      <p:sp>
        <p:nvSpPr>
          <p:cNvPr id="1819" name="Google Shape;1819;p212"/>
          <p:cNvSpPr txBox="1"/>
          <p:nvPr>
            <p:ph type="title"/>
          </p:nvPr>
        </p:nvSpPr>
        <p:spPr>
          <a:xfrm>
            <a:off x="1403600"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20" name="Google Shape;1820;p212"/>
          <p:cNvSpPr txBox="1"/>
          <p:nvPr>
            <p:ph idx="1" type="body"/>
          </p:nvPr>
        </p:nvSpPr>
        <p:spPr>
          <a:xfrm>
            <a:off x="1403600" y="5231007"/>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1" name="Google Shape;1821;p212"/>
          <p:cNvSpPr txBox="1"/>
          <p:nvPr>
            <p:ph idx="2" type="title"/>
          </p:nvPr>
        </p:nvSpPr>
        <p:spPr>
          <a:xfrm>
            <a:off x="10556725"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22" name="Google Shape;1822;p212"/>
          <p:cNvSpPr txBox="1"/>
          <p:nvPr>
            <p:ph idx="3" type="body"/>
          </p:nvPr>
        </p:nvSpPr>
        <p:spPr>
          <a:xfrm>
            <a:off x="10556725" y="5231006"/>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3" name="Google Shape;1823;p212"/>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24" name="Google Shape;1824;p21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55" name="Shape 155"/>
        <p:cNvGrpSpPr/>
        <p:nvPr/>
      </p:nvGrpSpPr>
      <p:grpSpPr>
        <a:xfrm>
          <a:off x="0" y="0"/>
          <a:ext cx="0" cy="0"/>
          <a:chOff x="0" y="0"/>
          <a:chExt cx="0" cy="0"/>
        </a:xfrm>
      </p:grpSpPr>
      <p:sp>
        <p:nvSpPr>
          <p:cNvPr id="156" name="Google Shape;156;p22"/>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57" name="Google Shape;157;p22"/>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8" name="Google Shape;158;p22"/>
          <p:cNvSpPr txBox="1"/>
          <p:nvPr>
            <p:ph idx="2"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59" name="Google Shape;159;p22"/>
          <p:cNvSpPr txBox="1"/>
          <p:nvPr>
            <p:ph idx="3"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0" name="Google Shape;160;p22"/>
          <p:cNvSpPr txBox="1"/>
          <p:nvPr>
            <p:ph idx="4"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1" name="Google Shape;161;p22"/>
          <p:cNvSpPr txBox="1"/>
          <p:nvPr>
            <p:ph idx="5"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2" name="Google Shape;162;p22"/>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63" name="Google Shape;163;p2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825" name="Shape 1825"/>
        <p:cNvGrpSpPr/>
        <p:nvPr/>
      </p:nvGrpSpPr>
      <p:grpSpPr>
        <a:xfrm>
          <a:off x="0" y="0"/>
          <a:ext cx="0" cy="0"/>
          <a:chOff x="0" y="0"/>
          <a:chExt cx="0" cy="0"/>
        </a:xfrm>
      </p:grpSpPr>
      <p:sp>
        <p:nvSpPr>
          <p:cNvPr id="1826" name="Google Shape;1826;p213"/>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27" name="Google Shape;1827;p213"/>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8" name="Google Shape;1828;p213"/>
          <p:cNvSpPr txBox="1"/>
          <p:nvPr>
            <p:ph idx="2"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29" name="Google Shape;1829;p213"/>
          <p:cNvSpPr txBox="1"/>
          <p:nvPr>
            <p:ph idx="3"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0" name="Google Shape;1830;p213"/>
          <p:cNvSpPr txBox="1"/>
          <p:nvPr>
            <p:ph idx="4"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1" name="Google Shape;1831;p213"/>
          <p:cNvSpPr txBox="1"/>
          <p:nvPr>
            <p:ph idx="5"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2" name="Google Shape;1832;p213"/>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33" name="Google Shape;1833;p21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34" name="Shape 1834"/>
        <p:cNvGrpSpPr/>
        <p:nvPr/>
      </p:nvGrpSpPr>
      <p:grpSpPr>
        <a:xfrm>
          <a:off x="0" y="0"/>
          <a:ext cx="0" cy="0"/>
          <a:chOff x="0" y="0"/>
          <a:chExt cx="0" cy="0"/>
        </a:xfrm>
      </p:grpSpPr>
      <p:sp>
        <p:nvSpPr>
          <p:cNvPr id="1835" name="Google Shape;1835;p214"/>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6" name="Google Shape;1836;p214"/>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7" name="Google Shape;1837;p214"/>
          <p:cNvSpPr txBox="1"/>
          <p:nvPr>
            <p:ph idx="2"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8" name="Google Shape;1838;p214"/>
          <p:cNvSpPr txBox="1"/>
          <p:nvPr>
            <p:ph idx="3"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9" name="Google Shape;1839;p214"/>
          <p:cNvSpPr txBox="1"/>
          <p:nvPr>
            <p:ph idx="4"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40" name="Google Shape;1840;p214"/>
          <p:cNvSpPr txBox="1"/>
          <p:nvPr>
            <p:ph idx="5"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41" name="Google Shape;1841;p214"/>
          <p:cNvSpPr txBox="1"/>
          <p:nvPr>
            <p:ph idx="6"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42" name="Google Shape;1842;p214"/>
          <p:cNvSpPr txBox="1"/>
          <p:nvPr>
            <p:ph idx="7"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43" name="Google Shape;1843;p214"/>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44" name="Google Shape;1844;p21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845" name="Shape 1845"/>
        <p:cNvGrpSpPr/>
        <p:nvPr/>
      </p:nvGrpSpPr>
      <p:grpSpPr>
        <a:xfrm>
          <a:off x="0" y="0"/>
          <a:ext cx="0" cy="0"/>
          <a:chOff x="0" y="0"/>
          <a:chExt cx="0" cy="0"/>
        </a:xfrm>
      </p:grpSpPr>
      <p:sp>
        <p:nvSpPr>
          <p:cNvPr id="1846" name="Google Shape;1846;p215"/>
          <p:cNvSpPr txBox="1"/>
          <p:nvPr>
            <p:ph type="ctrTitle"/>
          </p:nvPr>
        </p:nvSpPr>
        <p:spPr>
          <a:xfrm>
            <a:off x="1403600" y="3383280"/>
            <a:ext cx="14081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847" name="Google Shape;1847;p215"/>
          <p:cNvSpPr txBox="1"/>
          <p:nvPr>
            <p:ph idx="1"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48" name="Google Shape;1848;p21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49" name="Google Shape;1849;p21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850" name="Shape 1850"/>
        <p:cNvGrpSpPr/>
        <p:nvPr/>
      </p:nvGrpSpPr>
      <p:grpSpPr>
        <a:xfrm>
          <a:off x="0" y="0"/>
          <a:ext cx="0" cy="0"/>
          <a:chOff x="0" y="0"/>
          <a:chExt cx="0" cy="0"/>
        </a:xfrm>
      </p:grpSpPr>
      <p:sp>
        <p:nvSpPr>
          <p:cNvPr id="1851" name="Google Shape;1851;p216"/>
          <p:cNvSpPr txBox="1"/>
          <p:nvPr>
            <p:ph type="ctrTitle"/>
          </p:nvPr>
        </p:nvSpPr>
        <p:spPr>
          <a:xfrm>
            <a:off x="140360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52" name="Google Shape;1852;p216"/>
          <p:cNvSpPr txBox="1"/>
          <p:nvPr>
            <p:ph idx="1"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3" name="Google Shape;1853;p216"/>
          <p:cNvSpPr txBox="1"/>
          <p:nvPr>
            <p:ph idx="2" type="ctrTitle"/>
          </p:nvPr>
        </p:nvSpPr>
        <p:spPr>
          <a:xfrm>
            <a:off x="1055675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54" name="Google Shape;1854;p216"/>
          <p:cNvSpPr txBox="1"/>
          <p:nvPr>
            <p:ph idx="3"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5" name="Google Shape;1855;p216"/>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56" name="Google Shape;1856;p21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857" name="Shape 1857"/>
        <p:cNvGrpSpPr/>
        <p:nvPr/>
      </p:nvGrpSpPr>
      <p:grpSpPr>
        <a:xfrm>
          <a:off x="0" y="0"/>
          <a:ext cx="0" cy="0"/>
          <a:chOff x="0" y="0"/>
          <a:chExt cx="0" cy="0"/>
        </a:xfrm>
      </p:grpSpPr>
      <p:sp>
        <p:nvSpPr>
          <p:cNvPr id="1858" name="Google Shape;1858;p217"/>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59" name="Google Shape;1859;p217"/>
          <p:cNvSpPr txBox="1"/>
          <p:nvPr>
            <p:ph idx="1"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0" name="Google Shape;1860;p217"/>
          <p:cNvSpPr txBox="1"/>
          <p:nvPr>
            <p:ph idx="2"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61" name="Google Shape;1861;p217"/>
          <p:cNvSpPr txBox="1"/>
          <p:nvPr>
            <p:ph idx="3"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2" name="Google Shape;1862;p217"/>
          <p:cNvSpPr txBox="1"/>
          <p:nvPr>
            <p:ph idx="4"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63" name="Google Shape;1863;p217"/>
          <p:cNvSpPr txBox="1"/>
          <p:nvPr>
            <p:ph idx="5"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4" name="Google Shape;1864;p217"/>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65" name="Google Shape;1865;p21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866" name="Shape 1866"/>
        <p:cNvGrpSpPr/>
        <p:nvPr/>
      </p:nvGrpSpPr>
      <p:grpSpPr>
        <a:xfrm>
          <a:off x="0" y="0"/>
          <a:ext cx="0" cy="0"/>
          <a:chOff x="0" y="0"/>
          <a:chExt cx="0" cy="0"/>
        </a:xfrm>
      </p:grpSpPr>
      <p:sp>
        <p:nvSpPr>
          <p:cNvPr id="1867" name="Google Shape;1867;p218"/>
          <p:cNvSpPr txBox="1"/>
          <p:nvPr>
            <p:ph type="ctrTitle"/>
          </p:nvPr>
        </p:nvSpPr>
        <p:spPr>
          <a:xfrm>
            <a:off x="1403600" y="3383275"/>
            <a:ext cx="149295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68" name="Google Shape;1868;p218"/>
          <p:cNvSpPr txBox="1"/>
          <p:nvPr>
            <p:ph idx="1"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9" name="Google Shape;1869;p21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70" name="Google Shape;1870;p21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1871" name="Shape 1871"/>
        <p:cNvGrpSpPr/>
        <p:nvPr/>
      </p:nvGrpSpPr>
      <p:grpSpPr>
        <a:xfrm>
          <a:off x="0" y="0"/>
          <a:ext cx="0" cy="0"/>
          <a:chOff x="0" y="0"/>
          <a:chExt cx="0" cy="0"/>
        </a:xfrm>
      </p:grpSpPr>
      <p:sp>
        <p:nvSpPr>
          <p:cNvPr id="1872" name="Google Shape;1872;p219"/>
          <p:cNvSpPr txBox="1"/>
          <p:nvPr>
            <p:ph type="ctrTitle"/>
          </p:nvPr>
        </p:nvSpPr>
        <p:spPr>
          <a:xfrm>
            <a:off x="1403600" y="5361700"/>
            <a:ext cx="114909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73" name="Google Shape;1873;p219"/>
          <p:cNvSpPr txBox="1"/>
          <p:nvPr>
            <p:ph idx="1"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74" name="Google Shape;1874;p219"/>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75" name="Google Shape;1875;p21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1876" name="Shape 1876"/>
        <p:cNvGrpSpPr/>
        <p:nvPr/>
      </p:nvGrpSpPr>
      <p:grpSpPr>
        <a:xfrm>
          <a:off x="0" y="0"/>
          <a:ext cx="0" cy="0"/>
          <a:chOff x="0" y="0"/>
          <a:chExt cx="0" cy="0"/>
        </a:xfrm>
      </p:grpSpPr>
      <p:sp>
        <p:nvSpPr>
          <p:cNvPr id="1877" name="Google Shape;1877;p220"/>
          <p:cNvSpPr txBox="1"/>
          <p:nvPr>
            <p:ph type="ctrTitle"/>
          </p:nvPr>
        </p:nvSpPr>
        <p:spPr>
          <a:xfrm>
            <a:off x="699500" y="3383275"/>
            <a:ext cx="16321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78" name="Google Shape;1878;p220"/>
          <p:cNvSpPr txBox="1"/>
          <p:nvPr>
            <p:ph idx="1"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79" name="Google Shape;1879;p220"/>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80" name="Google Shape;1880;p22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1881" name="Shape 1881"/>
        <p:cNvGrpSpPr/>
        <p:nvPr/>
      </p:nvGrpSpPr>
      <p:grpSpPr>
        <a:xfrm>
          <a:off x="0" y="0"/>
          <a:ext cx="0" cy="0"/>
          <a:chOff x="0" y="0"/>
          <a:chExt cx="0" cy="0"/>
        </a:xfrm>
      </p:grpSpPr>
      <p:sp>
        <p:nvSpPr>
          <p:cNvPr id="1882" name="Google Shape;1882;p221"/>
          <p:cNvSpPr txBox="1"/>
          <p:nvPr>
            <p:ph type="ctrTitle"/>
          </p:nvPr>
        </p:nvSpPr>
        <p:spPr>
          <a:xfrm>
            <a:off x="699500" y="2535925"/>
            <a:ext cx="10561200" cy="4301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83" name="Google Shape;1883;p221"/>
          <p:cNvSpPr txBox="1"/>
          <p:nvPr>
            <p:ph idx="1"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84" name="Google Shape;1884;p221"/>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85" name="Google Shape;1885;p22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1886" name="Shape 1886"/>
        <p:cNvGrpSpPr/>
        <p:nvPr/>
      </p:nvGrpSpPr>
      <p:grpSpPr>
        <a:xfrm>
          <a:off x="0" y="0"/>
          <a:ext cx="0" cy="0"/>
          <a:chOff x="0" y="0"/>
          <a:chExt cx="0" cy="0"/>
        </a:xfrm>
      </p:grpSpPr>
      <p:grpSp>
        <p:nvGrpSpPr>
          <p:cNvPr id="1887" name="Google Shape;1887;p222"/>
          <p:cNvGrpSpPr/>
          <p:nvPr/>
        </p:nvGrpSpPr>
        <p:grpSpPr>
          <a:xfrm>
            <a:off x="6572066" y="4629153"/>
            <a:ext cx="5143867" cy="1028694"/>
            <a:chOff x="1751220" y="2553305"/>
            <a:chExt cx="8690433" cy="1751564"/>
          </a:xfrm>
        </p:grpSpPr>
        <p:grpSp>
          <p:nvGrpSpPr>
            <p:cNvPr id="1888" name="Google Shape;1888;p222"/>
            <p:cNvGrpSpPr/>
            <p:nvPr/>
          </p:nvGrpSpPr>
          <p:grpSpPr>
            <a:xfrm>
              <a:off x="4940894" y="2609525"/>
              <a:ext cx="5500759" cy="1694643"/>
              <a:chOff x="4940894" y="2609525"/>
              <a:chExt cx="5500759" cy="1694643"/>
            </a:xfrm>
          </p:grpSpPr>
          <p:sp>
            <p:nvSpPr>
              <p:cNvPr id="1889" name="Google Shape;1889;p22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0" name="Google Shape;1890;p22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1" name="Google Shape;1891;p22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2" name="Google Shape;1892;p22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893" name="Google Shape;1893;p222"/>
            <p:cNvGrpSpPr/>
            <p:nvPr/>
          </p:nvGrpSpPr>
          <p:grpSpPr>
            <a:xfrm>
              <a:off x="1751220" y="2553305"/>
              <a:ext cx="2635412" cy="1751564"/>
              <a:chOff x="1751220" y="2553305"/>
              <a:chExt cx="2635412" cy="1751564"/>
            </a:xfrm>
          </p:grpSpPr>
          <p:grpSp>
            <p:nvGrpSpPr>
              <p:cNvPr id="1894" name="Google Shape;1894;p222"/>
              <p:cNvGrpSpPr/>
              <p:nvPr/>
            </p:nvGrpSpPr>
            <p:grpSpPr>
              <a:xfrm>
                <a:off x="1751220" y="2553305"/>
                <a:ext cx="2635412" cy="1751564"/>
                <a:chOff x="1751220" y="2553305"/>
                <a:chExt cx="2635412" cy="1751564"/>
              </a:xfrm>
            </p:grpSpPr>
            <p:sp>
              <p:nvSpPr>
                <p:cNvPr id="1895" name="Google Shape;1895;p22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6" name="Google Shape;1896;p22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7" name="Google Shape;1897;p22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8" name="Google Shape;1898;p22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899" name="Google Shape;1899;p22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1900" name="Google Shape;1900;p22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64" name="Shape 164"/>
        <p:cNvGrpSpPr/>
        <p:nvPr/>
      </p:nvGrpSpPr>
      <p:grpSpPr>
        <a:xfrm>
          <a:off x="0" y="0"/>
          <a:ext cx="0" cy="0"/>
          <a:chOff x="0" y="0"/>
          <a:chExt cx="0" cy="0"/>
        </a:xfrm>
      </p:grpSpPr>
      <p:sp>
        <p:nvSpPr>
          <p:cNvPr id="165" name="Google Shape;165;p23"/>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6" name="Google Shape;166;p23"/>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7" name="Google Shape;167;p23"/>
          <p:cNvSpPr txBox="1"/>
          <p:nvPr>
            <p:ph idx="2"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8" name="Google Shape;168;p23"/>
          <p:cNvSpPr txBox="1"/>
          <p:nvPr>
            <p:ph idx="3"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9" name="Google Shape;169;p23"/>
          <p:cNvSpPr txBox="1"/>
          <p:nvPr>
            <p:ph idx="4"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70" name="Google Shape;170;p23"/>
          <p:cNvSpPr txBox="1"/>
          <p:nvPr>
            <p:ph idx="5"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1" name="Google Shape;171;p23"/>
          <p:cNvSpPr txBox="1"/>
          <p:nvPr>
            <p:ph idx="6"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72" name="Google Shape;172;p23"/>
          <p:cNvSpPr txBox="1"/>
          <p:nvPr>
            <p:ph idx="7"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3" name="Google Shape;173;p23"/>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4" name="Google Shape;174;p2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1901" name="Shape 1901"/>
        <p:cNvGrpSpPr/>
        <p:nvPr/>
      </p:nvGrpSpPr>
      <p:grpSpPr>
        <a:xfrm>
          <a:off x="0" y="0"/>
          <a:ext cx="0" cy="0"/>
          <a:chOff x="0" y="0"/>
          <a:chExt cx="0" cy="0"/>
        </a:xfrm>
      </p:grpSpPr>
      <p:sp>
        <p:nvSpPr>
          <p:cNvPr id="1902" name="Google Shape;1902;p223"/>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3" name="Google Shape;1903;p223"/>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4" name="Google Shape;1904;p223"/>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5" name="Google Shape;1905;p223"/>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06" name="Google Shape;1906;p223"/>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1907" name="Google Shape;1907;p223"/>
          <p:cNvGrpSpPr/>
          <p:nvPr/>
        </p:nvGrpSpPr>
        <p:grpSpPr>
          <a:xfrm>
            <a:off x="15867399" y="9251826"/>
            <a:ext cx="1725920" cy="347510"/>
            <a:chOff x="15867399" y="9251826"/>
            <a:chExt cx="1725920" cy="347510"/>
          </a:xfrm>
        </p:grpSpPr>
        <p:grpSp>
          <p:nvGrpSpPr>
            <p:cNvPr id="1908" name="Google Shape;1908;p223"/>
            <p:cNvGrpSpPr/>
            <p:nvPr/>
          </p:nvGrpSpPr>
          <p:grpSpPr>
            <a:xfrm>
              <a:off x="16500868" y="9262980"/>
              <a:ext cx="1092451" cy="336217"/>
              <a:chOff x="4940894" y="2609525"/>
              <a:chExt cx="5500759" cy="1694643"/>
            </a:xfrm>
          </p:grpSpPr>
          <p:sp>
            <p:nvSpPr>
              <p:cNvPr id="1909" name="Google Shape;1909;p22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0" name="Google Shape;1910;p22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1" name="Google Shape;1911;p22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2" name="Google Shape;1912;p22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913" name="Google Shape;1913;p223"/>
            <p:cNvGrpSpPr/>
            <p:nvPr/>
          </p:nvGrpSpPr>
          <p:grpSpPr>
            <a:xfrm>
              <a:off x="15867399" y="9251826"/>
              <a:ext cx="523393" cy="347510"/>
              <a:chOff x="1751220" y="2553305"/>
              <a:chExt cx="2635412" cy="1751564"/>
            </a:xfrm>
          </p:grpSpPr>
          <p:grpSp>
            <p:nvGrpSpPr>
              <p:cNvPr id="1914" name="Google Shape;1914;p223"/>
              <p:cNvGrpSpPr/>
              <p:nvPr/>
            </p:nvGrpSpPr>
            <p:grpSpPr>
              <a:xfrm>
                <a:off x="1751220" y="2553305"/>
                <a:ext cx="2635412" cy="1751564"/>
                <a:chOff x="1751220" y="2553305"/>
                <a:chExt cx="2635412" cy="1751564"/>
              </a:xfrm>
            </p:grpSpPr>
            <p:sp>
              <p:nvSpPr>
                <p:cNvPr id="1915" name="Google Shape;1915;p22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6" name="Google Shape;1916;p22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7" name="Google Shape;1917;p22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8" name="Google Shape;1918;p22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919" name="Google Shape;1919;p22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1920" name="Google Shape;1920;p22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1921" name="Shape 1921"/>
        <p:cNvGrpSpPr/>
        <p:nvPr/>
      </p:nvGrpSpPr>
      <p:grpSpPr>
        <a:xfrm>
          <a:off x="0" y="0"/>
          <a:ext cx="0" cy="0"/>
          <a:chOff x="0" y="0"/>
          <a:chExt cx="0" cy="0"/>
        </a:xfrm>
      </p:grpSpPr>
      <p:sp>
        <p:nvSpPr>
          <p:cNvPr id="1922" name="Google Shape;1922;p224"/>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Clr>
                <a:schemeClr val="accent4"/>
              </a:buClr>
              <a:buSzPts val="2700"/>
              <a:buNone/>
              <a:defRPr sz="2700">
                <a:solidFill>
                  <a:schemeClr val="accent4"/>
                </a:solidFill>
              </a:defRPr>
            </a:lvl1pPr>
            <a:lvl2pPr indent="-400050" lvl="1" marL="914400" rtl="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rtl="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rtl="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rtl="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rtl="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rtl="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rtl="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rtl="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1923" name="Google Shape;1923;p224"/>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924" name="Google Shape;1924;p22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1925" name="Shape 1925"/>
        <p:cNvGrpSpPr/>
        <p:nvPr/>
      </p:nvGrpSpPr>
      <p:grpSpPr>
        <a:xfrm>
          <a:off x="0" y="0"/>
          <a:ext cx="0" cy="0"/>
          <a:chOff x="0" y="0"/>
          <a:chExt cx="0" cy="0"/>
        </a:xfrm>
      </p:grpSpPr>
      <p:sp>
        <p:nvSpPr>
          <p:cNvPr id="1926" name="Google Shape;1926;p225"/>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927" name="Google Shape;1927;p225"/>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28" name="Google Shape;1928;p225"/>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29" name="Google Shape;1929;p225"/>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0" name="Google Shape;1930;p225"/>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1" name="Google Shape;1931;p225"/>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2" name="Google Shape;1932;p225"/>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3" name="Google Shape;1933;p225"/>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4" name="Google Shape;1934;p225"/>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5" name="Google Shape;1935;p225"/>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6" name="Google Shape;1936;p225"/>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7" name="Google Shape;1937;p225"/>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8" name="Google Shape;1938;p225"/>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9" name="Google Shape;1939;p225"/>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40" name="Google Shape;1940;p225"/>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41" name="Google Shape;1941;p225"/>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2" name="Google Shape;1942;p225"/>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3" name="Google Shape;1943;p225"/>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4" name="Google Shape;1944;p225"/>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5" name="Google Shape;1945;p225"/>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6" name="Google Shape;1946;p225"/>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7" name="Google Shape;1947;p225"/>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8" name="Google Shape;1948;p225"/>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9" name="Google Shape;1949;p225"/>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50" name="Google Shape;1950;p225"/>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51" name="Google Shape;1951;p22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1952" name="Shape 1952"/>
        <p:cNvGrpSpPr/>
        <p:nvPr/>
      </p:nvGrpSpPr>
      <p:grpSpPr>
        <a:xfrm>
          <a:off x="0" y="0"/>
          <a:ext cx="0" cy="0"/>
          <a:chOff x="0" y="0"/>
          <a:chExt cx="0" cy="0"/>
        </a:xfrm>
      </p:grpSpPr>
      <p:sp>
        <p:nvSpPr>
          <p:cNvPr id="1953" name="Google Shape;1953;p226"/>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954" name="Google Shape;1954;p226"/>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1955" name="Google Shape;1955;p22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1956" name="Shape 1956"/>
        <p:cNvGrpSpPr/>
        <p:nvPr/>
      </p:nvGrpSpPr>
      <p:grpSpPr>
        <a:xfrm>
          <a:off x="0" y="0"/>
          <a:ext cx="0" cy="0"/>
          <a:chOff x="0" y="0"/>
          <a:chExt cx="0" cy="0"/>
        </a:xfrm>
      </p:grpSpPr>
      <p:sp>
        <p:nvSpPr>
          <p:cNvPr id="1957" name="Google Shape;1957;p227"/>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958" name="Google Shape;1958;p227"/>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1959" name="Google Shape;1959;p22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1960" name="Shape 1960"/>
        <p:cNvGrpSpPr/>
        <p:nvPr/>
      </p:nvGrpSpPr>
      <p:grpSpPr>
        <a:xfrm>
          <a:off x="0" y="0"/>
          <a:ext cx="0" cy="0"/>
          <a:chOff x="0" y="0"/>
          <a:chExt cx="0" cy="0"/>
        </a:xfrm>
      </p:grpSpPr>
      <p:sp>
        <p:nvSpPr>
          <p:cNvPr id="1961" name="Google Shape;1961;p228"/>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62" name="Google Shape;1962;p22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1963" name="Shape 1963"/>
        <p:cNvGrpSpPr/>
        <p:nvPr/>
      </p:nvGrpSpPr>
      <p:grpSpPr>
        <a:xfrm>
          <a:off x="0" y="0"/>
          <a:ext cx="0" cy="0"/>
          <a:chOff x="0" y="0"/>
          <a:chExt cx="0" cy="0"/>
        </a:xfrm>
      </p:grpSpPr>
      <p:sp>
        <p:nvSpPr>
          <p:cNvPr id="1964" name="Google Shape;1964;p229"/>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65" name="Google Shape;1965;p229"/>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66" name="Google Shape;1966;p22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67" name="Google Shape;1967;p22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1968" name="Shape 1968"/>
        <p:cNvGrpSpPr/>
        <p:nvPr/>
      </p:nvGrpSpPr>
      <p:grpSpPr>
        <a:xfrm>
          <a:off x="0" y="0"/>
          <a:ext cx="0" cy="0"/>
          <a:chOff x="0" y="0"/>
          <a:chExt cx="0" cy="0"/>
        </a:xfrm>
      </p:grpSpPr>
      <p:sp>
        <p:nvSpPr>
          <p:cNvPr id="1969" name="Google Shape;1969;p23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70" name="Google Shape;1970;p230"/>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71" name="Google Shape;1971;p230"/>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72" name="Google Shape;1972;p23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1973" name="Shape 1973"/>
        <p:cNvGrpSpPr/>
        <p:nvPr/>
      </p:nvGrpSpPr>
      <p:grpSpPr>
        <a:xfrm>
          <a:off x="0" y="0"/>
          <a:ext cx="0" cy="0"/>
          <a:chOff x="0" y="0"/>
          <a:chExt cx="0" cy="0"/>
        </a:xfrm>
      </p:grpSpPr>
      <p:sp>
        <p:nvSpPr>
          <p:cNvPr id="1974" name="Google Shape;1974;p231"/>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75" name="Google Shape;1975;p231"/>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76" name="Google Shape;1976;p23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77" name="Google Shape;1977;p23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1978" name="Shape 1978"/>
        <p:cNvGrpSpPr/>
        <p:nvPr/>
      </p:nvGrpSpPr>
      <p:grpSpPr>
        <a:xfrm>
          <a:off x="0" y="0"/>
          <a:ext cx="0" cy="0"/>
          <a:chOff x="0" y="0"/>
          <a:chExt cx="0" cy="0"/>
        </a:xfrm>
      </p:grpSpPr>
      <p:sp>
        <p:nvSpPr>
          <p:cNvPr id="1979" name="Google Shape;1979;p232"/>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0" name="Google Shape;1980;p232"/>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1" name="Google Shape;1981;p232"/>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82" name="Google Shape;1982;p23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75" name="Shape 175"/>
        <p:cNvGrpSpPr/>
        <p:nvPr/>
      </p:nvGrpSpPr>
      <p:grpSpPr>
        <a:xfrm>
          <a:off x="0" y="0"/>
          <a:ext cx="0" cy="0"/>
          <a:chOff x="0" y="0"/>
          <a:chExt cx="0" cy="0"/>
        </a:xfrm>
      </p:grpSpPr>
      <p:sp>
        <p:nvSpPr>
          <p:cNvPr id="176" name="Google Shape;176;p24"/>
          <p:cNvSpPr txBox="1"/>
          <p:nvPr>
            <p:ph type="ctrTitle"/>
          </p:nvPr>
        </p:nvSpPr>
        <p:spPr>
          <a:xfrm>
            <a:off x="1403600" y="3383280"/>
            <a:ext cx="14081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77" name="Google Shape;177;p24"/>
          <p:cNvSpPr txBox="1"/>
          <p:nvPr>
            <p:ph idx="1"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78" name="Google Shape;178;p2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 name="Google Shape;179;p2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1983" name="Shape 1983"/>
        <p:cNvGrpSpPr/>
        <p:nvPr/>
      </p:nvGrpSpPr>
      <p:grpSpPr>
        <a:xfrm>
          <a:off x="0" y="0"/>
          <a:ext cx="0" cy="0"/>
          <a:chOff x="0" y="0"/>
          <a:chExt cx="0" cy="0"/>
        </a:xfrm>
      </p:grpSpPr>
      <p:sp>
        <p:nvSpPr>
          <p:cNvPr id="1984" name="Google Shape;1984;p233"/>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5" name="Google Shape;1985;p233"/>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6" name="Google Shape;1986;p23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87" name="Google Shape;1987;p233"/>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8" name="Google Shape;1988;p233"/>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9" name="Google Shape;1989;p23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1990" name="Shape 1990"/>
        <p:cNvGrpSpPr/>
        <p:nvPr/>
      </p:nvGrpSpPr>
      <p:grpSpPr>
        <a:xfrm>
          <a:off x="0" y="0"/>
          <a:ext cx="0" cy="0"/>
          <a:chOff x="0" y="0"/>
          <a:chExt cx="0" cy="0"/>
        </a:xfrm>
      </p:grpSpPr>
      <p:sp>
        <p:nvSpPr>
          <p:cNvPr id="1991" name="Google Shape;1991;p234"/>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2" name="Google Shape;1992;p234"/>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3" name="Google Shape;1993;p23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94" name="Google Shape;1994;p234"/>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5" name="Google Shape;1995;p234"/>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6" name="Google Shape;1996;p234"/>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7" name="Google Shape;1997;p234"/>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8" name="Google Shape;1998;p23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1999" name="Shape 1999"/>
        <p:cNvGrpSpPr/>
        <p:nvPr/>
      </p:nvGrpSpPr>
      <p:grpSpPr>
        <a:xfrm>
          <a:off x="0" y="0"/>
          <a:ext cx="0" cy="0"/>
          <a:chOff x="0" y="0"/>
          <a:chExt cx="0" cy="0"/>
        </a:xfrm>
      </p:grpSpPr>
      <p:sp>
        <p:nvSpPr>
          <p:cNvPr id="2000" name="Google Shape;2000;p235"/>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1" name="Google Shape;2001;p235"/>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2" name="Google Shape;2002;p23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03" name="Google Shape;2003;p235"/>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4" name="Google Shape;2004;p235"/>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5" name="Google Shape;2005;p235"/>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6" name="Google Shape;2006;p235"/>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7" name="Google Shape;2007;p235"/>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8" name="Google Shape;2008;p235"/>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9" name="Google Shape;2009;p23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2010" name="Shape 2010"/>
        <p:cNvGrpSpPr/>
        <p:nvPr/>
      </p:nvGrpSpPr>
      <p:grpSpPr>
        <a:xfrm>
          <a:off x="0" y="0"/>
          <a:ext cx="0" cy="0"/>
          <a:chOff x="0" y="0"/>
          <a:chExt cx="0" cy="0"/>
        </a:xfrm>
      </p:grpSpPr>
      <p:sp>
        <p:nvSpPr>
          <p:cNvPr id="2011" name="Google Shape;2011;p236"/>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12" name="Google Shape;2012;p236"/>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13" name="Google Shape;2013;p23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14" name="Google Shape;2014;p236"/>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15" name="Google Shape;2015;p236"/>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16" name="Google Shape;2016;p23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2017" name="Shape 2017"/>
        <p:cNvGrpSpPr/>
        <p:nvPr/>
      </p:nvGrpSpPr>
      <p:grpSpPr>
        <a:xfrm>
          <a:off x="0" y="0"/>
          <a:ext cx="0" cy="0"/>
          <a:chOff x="0" y="0"/>
          <a:chExt cx="0" cy="0"/>
        </a:xfrm>
      </p:grpSpPr>
      <p:sp>
        <p:nvSpPr>
          <p:cNvPr id="2018" name="Google Shape;2018;p237"/>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19" name="Google Shape;2019;p237"/>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0" name="Google Shape;2020;p23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21" name="Google Shape;2021;p237"/>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2" name="Google Shape;2022;p237"/>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3" name="Google Shape;2023;p237"/>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4" name="Google Shape;2024;p237"/>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5" name="Google Shape;2025;p23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2026" name="Shape 2026"/>
        <p:cNvGrpSpPr/>
        <p:nvPr/>
      </p:nvGrpSpPr>
      <p:grpSpPr>
        <a:xfrm>
          <a:off x="0" y="0"/>
          <a:ext cx="0" cy="0"/>
          <a:chOff x="0" y="0"/>
          <a:chExt cx="0" cy="0"/>
        </a:xfrm>
      </p:grpSpPr>
      <p:sp>
        <p:nvSpPr>
          <p:cNvPr id="2027" name="Google Shape;2027;p238"/>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8" name="Google Shape;2028;p238"/>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9" name="Google Shape;2029;p23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30" name="Google Shape;2030;p238"/>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1" name="Google Shape;2031;p238"/>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2" name="Google Shape;2032;p238"/>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3" name="Google Shape;2033;p238"/>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4" name="Google Shape;2034;p238"/>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5" name="Google Shape;2035;p238"/>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6" name="Google Shape;2036;p23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2037" name="Shape 2037"/>
        <p:cNvGrpSpPr/>
        <p:nvPr/>
      </p:nvGrpSpPr>
      <p:grpSpPr>
        <a:xfrm>
          <a:off x="0" y="0"/>
          <a:ext cx="0" cy="0"/>
          <a:chOff x="0" y="0"/>
          <a:chExt cx="0" cy="0"/>
        </a:xfrm>
      </p:grpSpPr>
      <p:sp>
        <p:nvSpPr>
          <p:cNvPr id="2038" name="Google Shape;2038;p23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39" name="Google Shape;2039;p239"/>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2040" name="Google Shape;2040;p239"/>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41" name="Google Shape;2041;p23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42" name="Google Shape;2042;p23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2043" name="Shape 2043"/>
        <p:cNvGrpSpPr/>
        <p:nvPr/>
      </p:nvGrpSpPr>
      <p:grpSpPr>
        <a:xfrm>
          <a:off x="0" y="0"/>
          <a:ext cx="0" cy="0"/>
          <a:chOff x="0" y="0"/>
          <a:chExt cx="0" cy="0"/>
        </a:xfrm>
      </p:grpSpPr>
      <p:sp>
        <p:nvSpPr>
          <p:cNvPr id="2044" name="Google Shape;2044;p24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45" name="Google Shape;2045;p240"/>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46" name="Google Shape;2046;p240"/>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47" name="Google Shape;2047;p24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48" name="Google Shape;2048;p240"/>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49" name="Google Shape;2049;p240"/>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0" name="Google Shape;2050;p24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2051" name="Shape 2051"/>
        <p:cNvGrpSpPr/>
        <p:nvPr/>
      </p:nvGrpSpPr>
      <p:grpSpPr>
        <a:xfrm>
          <a:off x="0" y="0"/>
          <a:ext cx="0" cy="0"/>
          <a:chOff x="0" y="0"/>
          <a:chExt cx="0" cy="0"/>
        </a:xfrm>
      </p:grpSpPr>
      <p:sp>
        <p:nvSpPr>
          <p:cNvPr id="2052" name="Google Shape;2052;p241"/>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2053" name="Google Shape;2053;p241"/>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4" name="Google Shape;2054;p241"/>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5" name="Google Shape;2055;p24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56" name="Google Shape;2056;p241"/>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7" name="Google Shape;2057;p241"/>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8" name="Google Shape;2058;p241"/>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9" name="Google Shape;2059;p241"/>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60" name="Google Shape;2060;p24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2061" name="Shape 2061"/>
        <p:cNvGrpSpPr/>
        <p:nvPr/>
      </p:nvGrpSpPr>
      <p:grpSpPr>
        <a:xfrm>
          <a:off x="0" y="0"/>
          <a:ext cx="0" cy="0"/>
          <a:chOff x="0" y="0"/>
          <a:chExt cx="0" cy="0"/>
        </a:xfrm>
      </p:grpSpPr>
      <p:sp>
        <p:nvSpPr>
          <p:cNvPr id="2062" name="Google Shape;2062;p24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63" name="Google Shape;2063;p242"/>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64" name="Google Shape;2064;p242"/>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65" name="Google Shape;2065;p24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66" name="Google Shape;2066;p24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80" name="Shape 180"/>
        <p:cNvGrpSpPr/>
        <p:nvPr/>
      </p:nvGrpSpPr>
      <p:grpSpPr>
        <a:xfrm>
          <a:off x="0" y="0"/>
          <a:ext cx="0" cy="0"/>
          <a:chOff x="0" y="0"/>
          <a:chExt cx="0" cy="0"/>
        </a:xfrm>
      </p:grpSpPr>
      <p:sp>
        <p:nvSpPr>
          <p:cNvPr id="181" name="Google Shape;181;p25"/>
          <p:cNvSpPr txBox="1"/>
          <p:nvPr>
            <p:ph type="ctrTitle"/>
          </p:nvPr>
        </p:nvSpPr>
        <p:spPr>
          <a:xfrm>
            <a:off x="140360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2" name="Google Shape;182;p25"/>
          <p:cNvSpPr txBox="1"/>
          <p:nvPr>
            <p:ph idx="1"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3" name="Google Shape;183;p25"/>
          <p:cNvSpPr txBox="1"/>
          <p:nvPr>
            <p:ph idx="2" type="ctrTitle"/>
          </p:nvPr>
        </p:nvSpPr>
        <p:spPr>
          <a:xfrm>
            <a:off x="1055675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4" name="Google Shape;184;p25"/>
          <p:cNvSpPr txBox="1"/>
          <p:nvPr>
            <p:ph idx="3"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 name="Google Shape;185;p25"/>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6" name="Google Shape;186;p2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2067" name="Shape 2067"/>
        <p:cNvGrpSpPr/>
        <p:nvPr/>
      </p:nvGrpSpPr>
      <p:grpSpPr>
        <a:xfrm>
          <a:off x="0" y="0"/>
          <a:ext cx="0" cy="0"/>
          <a:chOff x="0" y="0"/>
          <a:chExt cx="0" cy="0"/>
        </a:xfrm>
      </p:grpSpPr>
      <p:sp>
        <p:nvSpPr>
          <p:cNvPr id="2068" name="Google Shape;2068;p24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69" name="Google Shape;2069;p243"/>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0" name="Google Shape;2070;p243"/>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1" name="Google Shape;2071;p24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72" name="Google Shape;2072;p243"/>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3" name="Google Shape;2073;p243"/>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4" name="Google Shape;2074;p24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2075" name="Shape 2075"/>
        <p:cNvGrpSpPr/>
        <p:nvPr/>
      </p:nvGrpSpPr>
      <p:grpSpPr>
        <a:xfrm>
          <a:off x="0" y="0"/>
          <a:ext cx="0" cy="0"/>
          <a:chOff x="0" y="0"/>
          <a:chExt cx="0" cy="0"/>
        </a:xfrm>
      </p:grpSpPr>
      <p:sp>
        <p:nvSpPr>
          <p:cNvPr id="2076" name="Google Shape;2076;p244"/>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77" name="Google Shape;2077;p244"/>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8" name="Google Shape;2078;p244"/>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9" name="Google Shape;2079;p244"/>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80" name="Google Shape;2080;p24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2081" name="Shape 2081"/>
        <p:cNvGrpSpPr/>
        <p:nvPr/>
      </p:nvGrpSpPr>
      <p:grpSpPr>
        <a:xfrm>
          <a:off x="0" y="0"/>
          <a:ext cx="0" cy="0"/>
          <a:chOff x="0" y="0"/>
          <a:chExt cx="0" cy="0"/>
        </a:xfrm>
      </p:grpSpPr>
      <p:sp>
        <p:nvSpPr>
          <p:cNvPr id="2082" name="Google Shape;2082;p245"/>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83" name="Google Shape;2083;p245"/>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84" name="Google Shape;2084;p245"/>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85" name="Google Shape;2085;p245"/>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86" name="Google Shape;2086;p245"/>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87" name="Google Shape;2087;p245"/>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88" name="Google Shape;2088;p24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2089" name="Shape 2089"/>
        <p:cNvGrpSpPr/>
        <p:nvPr/>
      </p:nvGrpSpPr>
      <p:grpSpPr>
        <a:xfrm>
          <a:off x="0" y="0"/>
          <a:ext cx="0" cy="0"/>
          <a:chOff x="0" y="0"/>
          <a:chExt cx="0" cy="0"/>
        </a:xfrm>
      </p:grpSpPr>
      <p:grpSp>
        <p:nvGrpSpPr>
          <p:cNvPr id="2090" name="Google Shape;2090;p246"/>
          <p:cNvGrpSpPr/>
          <p:nvPr/>
        </p:nvGrpSpPr>
        <p:grpSpPr>
          <a:xfrm>
            <a:off x="6572227" y="4638322"/>
            <a:ext cx="5143547" cy="1010357"/>
            <a:chOff x="6972261" y="4704558"/>
            <a:chExt cx="4343478" cy="877884"/>
          </a:xfrm>
        </p:grpSpPr>
        <p:grpSp>
          <p:nvGrpSpPr>
            <p:cNvPr id="2091" name="Google Shape;2091;p246"/>
            <p:cNvGrpSpPr/>
            <p:nvPr/>
          </p:nvGrpSpPr>
          <p:grpSpPr>
            <a:xfrm>
              <a:off x="8566460" y="4732735"/>
              <a:ext cx="2749279" cy="849355"/>
              <a:chOff x="4940894" y="2609525"/>
              <a:chExt cx="5500759" cy="1694643"/>
            </a:xfrm>
          </p:grpSpPr>
          <p:sp>
            <p:nvSpPr>
              <p:cNvPr id="2092" name="Google Shape;2092;p24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3" name="Google Shape;2093;p24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4" name="Google Shape;2094;p24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5" name="Google Shape;2095;p24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2096" name="Google Shape;2096;p246"/>
            <p:cNvGrpSpPr/>
            <p:nvPr/>
          </p:nvGrpSpPr>
          <p:grpSpPr>
            <a:xfrm>
              <a:off x="6972261" y="4704558"/>
              <a:ext cx="1317179" cy="877884"/>
              <a:chOff x="1751220" y="2553305"/>
              <a:chExt cx="2635412" cy="1751564"/>
            </a:xfrm>
          </p:grpSpPr>
          <p:grpSp>
            <p:nvGrpSpPr>
              <p:cNvPr id="2097" name="Google Shape;2097;p246"/>
              <p:cNvGrpSpPr/>
              <p:nvPr/>
            </p:nvGrpSpPr>
            <p:grpSpPr>
              <a:xfrm>
                <a:off x="1751220" y="2553305"/>
                <a:ext cx="2635412" cy="1751564"/>
                <a:chOff x="1751220" y="2553305"/>
                <a:chExt cx="2635412" cy="1751564"/>
              </a:xfrm>
            </p:grpSpPr>
            <p:sp>
              <p:nvSpPr>
                <p:cNvPr id="2098" name="Google Shape;2098;p24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099" name="Google Shape;2099;p24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00" name="Google Shape;2100;p24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01" name="Google Shape;2101;p24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102" name="Google Shape;2102;p24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103" name="Google Shape;2103;p24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2104" name="Shape 2104"/>
        <p:cNvGrpSpPr/>
        <p:nvPr/>
      </p:nvGrpSpPr>
      <p:grpSpPr>
        <a:xfrm>
          <a:off x="0" y="0"/>
          <a:ext cx="0" cy="0"/>
          <a:chOff x="0" y="0"/>
          <a:chExt cx="0" cy="0"/>
        </a:xfrm>
      </p:grpSpPr>
      <p:sp>
        <p:nvSpPr>
          <p:cNvPr id="2105" name="Google Shape;2105;p247"/>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6" name="Google Shape;2106;p247"/>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7" name="Google Shape;2107;p247"/>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8" name="Google Shape;2108;p247"/>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09" name="Google Shape;2109;p247"/>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2110" name="Google Shape;2110;p247"/>
          <p:cNvGrpSpPr/>
          <p:nvPr/>
        </p:nvGrpSpPr>
        <p:grpSpPr>
          <a:xfrm>
            <a:off x="15867399" y="9251826"/>
            <a:ext cx="1725920" cy="347510"/>
            <a:chOff x="15867399" y="9251826"/>
            <a:chExt cx="1725920" cy="347510"/>
          </a:xfrm>
        </p:grpSpPr>
        <p:grpSp>
          <p:nvGrpSpPr>
            <p:cNvPr id="2111" name="Google Shape;2111;p247"/>
            <p:cNvGrpSpPr/>
            <p:nvPr/>
          </p:nvGrpSpPr>
          <p:grpSpPr>
            <a:xfrm>
              <a:off x="16500868" y="9262980"/>
              <a:ext cx="1092451" cy="336217"/>
              <a:chOff x="4940894" y="2609525"/>
              <a:chExt cx="5500759" cy="1694643"/>
            </a:xfrm>
          </p:grpSpPr>
          <p:sp>
            <p:nvSpPr>
              <p:cNvPr id="2112" name="Google Shape;2112;p24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3" name="Google Shape;2113;p24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4" name="Google Shape;2114;p24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5" name="Google Shape;2115;p24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116" name="Google Shape;2116;p247"/>
            <p:cNvGrpSpPr/>
            <p:nvPr/>
          </p:nvGrpSpPr>
          <p:grpSpPr>
            <a:xfrm>
              <a:off x="15867399" y="9251826"/>
              <a:ext cx="523393" cy="347510"/>
              <a:chOff x="1751220" y="2553305"/>
              <a:chExt cx="2635412" cy="1751564"/>
            </a:xfrm>
          </p:grpSpPr>
          <p:grpSp>
            <p:nvGrpSpPr>
              <p:cNvPr id="2117" name="Google Shape;2117;p247"/>
              <p:cNvGrpSpPr/>
              <p:nvPr/>
            </p:nvGrpSpPr>
            <p:grpSpPr>
              <a:xfrm>
                <a:off x="1751220" y="2553305"/>
                <a:ext cx="2635412" cy="1751564"/>
                <a:chOff x="1751220" y="2553305"/>
                <a:chExt cx="2635412" cy="1751564"/>
              </a:xfrm>
            </p:grpSpPr>
            <p:sp>
              <p:nvSpPr>
                <p:cNvPr id="2118" name="Google Shape;2118;p24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9" name="Google Shape;2119;p24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20" name="Google Shape;2120;p24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21" name="Google Shape;2121;p24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122" name="Google Shape;2122;p24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123" name="Google Shape;2123;p24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2124" name="Shape 2124"/>
        <p:cNvGrpSpPr/>
        <p:nvPr/>
      </p:nvGrpSpPr>
      <p:grpSpPr>
        <a:xfrm>
          <a:off x="0" y="0"/>
          <a:ext cx="0" cy="0"/>
          <a:chOff x="0" y="0"/>
          <a:chExt cx="0" cy="0"/>
        </a:xfrm>
      </p:grpSpPr>
      <p:sp>
        <p:nvSpPr>
          <p:cNvPr id="2125" name="Google Shape;2125;p248"/>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SzPts val="2700"/>
              <a:buNone/>
              <a:defRPr sz="2700"/>
            </a:lvl1pPr>
            <a:lvl2pPr indent="-400050" lvl="1" marL="914400" rtl="0">
              <a:lnSpc>
                <a:spcPct val="115000"/>
              </a:lnSpc>
              <a:spcBef>
                <a:spcPts val="18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2126" name="Google Shape;2126;p248"/>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2127" name="Google Shape;2127;p24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2128" name="Shape 2128"/>
        <p:cNvGrpSpPr/>
        <p:nvPr/>
      </p:nvGrpSpPr>
      <p:grpSpPr>
        <a:xfrm>
          <a:off x="0" y="0"/>
          <a:ext cx="0" cy="0"/>
          <a:chOff x="0" y="0"/>
          <a:chExt cx="0" cy="0"/>
        </a:xfrm>
      </p:grpSpPr>
      <p:sp>
        <p:nvSpPr>
          <p:cNvPr id="2129" name="Google Shape;2129;p249"/>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2130" name="Google Shape;2130;p249"/>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1" name="Google Shape;2131;p249"/>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2" name="Google Shape;2132;p249"/>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3" name="Google Shape;2133;p249"/>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4" name="Google Shape;2134;p249"/>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5" name="Google Shape;2135;p249"/>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6" name="Google Shape;2136;p249"/>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7" name="Google Shape;2137;p249"/>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8" name="Google Shape;2138;p249"/>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9" name="Google Shape;2139;p249"/>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0" name="Google Shape;2140;p249"/>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1" name="Google Shape;2141;p249"/>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2" name="Google Shape;2142;p249"/>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3" name="Google Shape;2143;p249"/>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4" name="Google Shape;2144;p249"/>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5" name="Google Shape;2145;p249"/>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6" name="Google Shape;2146;p249"/>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7" name="Google Shape;2147;p249"/>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8" name="Google Shape;2148;p249"/>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9" name="Google Shape;2149;p249"/>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0" name="Google Shape;2150;p249"/>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1" name="Google Shape;2151;p249"/>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2" name="Google Shape;2152;p249"/>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3" name="Google Shape;2153;p249"/>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4" name="Google Shape;2154;p24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2155" name="Shape 2155"/>
        <p:cNvGrpSpPr/>
        <p:nvPr/>
      </p:nvGrpSpPr>
      <p:grpSpPr>
        <a:xfrm>
          <a:off x="0" y="0"/>
          <a:ext cx="0" cy="0"/>
          <a:chOff x="0" y="0"/>
          <a:chExt cx="0" cy="0"/>
        </a:xfrm>
      </p:grpSpPr>
      <p:sp>
        <p:nvSpPr>
          <p:cNvPr id="2156" name="Google Shape;2156;p250"/>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2157" name="Google Shape;2157;p250"/>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2158" name="Google Shape;2158;p25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2159" name="Shape 2159"/>
        <p:cNvGrpSpPr/>
        <p:nvPr/>
      </p:nvGrpSpPr>
      <p:grpSpPr>
        <a:xfrm>
          <a:off x="0" y="0"/>
          <a:ext cx="0" cy="0"/>
          <a:chOff x="0" y="0"/>
          <a:chExt cx="0" cy="0"/>
        </a:xfrm>
      </p:grpSpPr>
      <p:sp>
        <p:nvSpPr>
          <p:cNvPr id="2160" name="Google Shape;2160;p251"/>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2161" name="Google Shape;2161;p251"/>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2162" name="Google Shape;2162;p25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2163" name="Shape 2163"/>
        <p:cNvGrpSpPr/>
        <p:nvPr/>
      </p:nvGrpSpPr>
      <p:grpSpPr>
        <a:xfrm>
          <a:off x="0" y="0"/>
          <a:ext cx="0" cy="0"/>
          <a:chOff x="0" y="0"/>
          <a:chExt cx="0" cy="0"/>
        </a:xfrm>
      </p:grpSpPr>
      <p:sp>
        <p:nvSpPr>
          <p:cNvPr id="2164" name="Google Shape;2164;p252"/>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65" name="Google Shape;2165;p25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87" name="Shape 187"/>
        <p:cNvGrpSpPr/>
        <p:nvPr/>
      </p:nvGrpSpPr>
      <p:grpSpPr>
        <a:xfrm>
          <a:off x="0" y="0"/>
          <a:ext cx="0" cy="0"/>
          <a:chOff x="0" y="0"/>
          <a:chExt cx="0" cy="0"/>
        </a:xfrm>
      </p:grpSpPr>
      <p:sp>
        <p:nvSpPr>
          <p:cNvPr id="188" name="Google Shape;188;p26"/>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9" name="Google Shape;189;p26"/>
          <p:cNvSpPr txBox="1"/>
          <p:nvPr>
            <p:ph idx="1"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0" name="Google Shape;190;p26"/>
          <p:cNvSpPr txBox="1"/>
          <p:nvPr>
            <p:ph idx="2"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91" name="Google Shape;191;p26"/>
          <p:cNvSpPr txBox="1"/>
          <p:nvPr>
            <p:ph idx="3"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2" name="Google Shape;192;p26"/>
          <p:cNvSpPr txBox="1"/>
          <p:nvPr>
            <p:ph idx="4"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93" name="Google Shape;193;p26"/>
          <p:cNvSpPr txBox="1"/>
          <p:nvPr>
            <p:ph idx="5"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4" name="Google Shape;194;p26"/>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95" name="Google Shape;195;p2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2166" name="Shape 2166"/>
        <p:cNvGrpSpPr/>
        <p:nvPr/>
      </p:nvGrpSpPr>
      <p:grpSpPr>
        <a:xfrm>
          <a:off x="0" y="0"/>
          <a:ext cx="0" cy="0"/>
          <a:chOff x="0" y="0"/>
          <a:chExt cx="0" cy="0"/>
        </a:xfrm>
      </p:grpSpPr>
      <p:sp>
        <p:nvSpPr>
          <p:cNvPr id="2167" name="Google Shape;2167;p253"/>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68" name="Google Shape;2168;p253"/>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69" name="Google Shape;2169;p25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70" name="Google Shape;2170;p25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2171" name="Shape 2171"/>
        <p:cNvGrpSpPr/>
        <p:nvPr/>
      </p:nvGrpSpPr>
      <p:grpSpPr>
        <a:xfrm>
          <a:off x="0" y="0"/>
          <a:ext cx="0" cy="0"/>
          <a:chOff x="0" y="0"/>
          <a:chExt cx="0" cy="0"/>
        </a:xfrm>
      </p:grpSpPr>
      <p:sp>
        <p:nvSpPr>
          <p:cNvPr id="2172" name="Google Shape;2172;p25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73" name="Google Shape;2173;p254"/>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74" name="Google Shape;2174;p254"/>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75" name="Google Shape;2175;p25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2176" name="Shape 2176"/>
        <p:cNvGrpSpPr/>
        <p:nvPr/>
      </p:nvGrpSpPr>
      <p:grpSpPr>
        <a:xfrm>
          <a:off x="0" y="0"/>
          <a:ext cx="0" cy="0"/>
          <a:chOff x="0" y="0"/>
          <a:chExt cx="0" cy="0"/>
        </a:xfrm>
      </p:grpSpPr>
      <p:sp>
        <p:nvSpPr>
          <p:cNvPr id="2177" name="Google Shape;2177;p255"/>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78" name="Google Shape;2178;p255"/>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79" name="Google Shape;2179;p25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80" name="Google Shape;2180;p25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2181" name="Shape 2181"/>
        <p:cNvGrpSpPr/>
        <p:nvPr/>
      </p:nvGrpSpPr>
      <p:grpSpPr>
        <a:xfrm>
          <a:off x="0" y="0"/>
          <a:ext cx="0" cy="0"/>
          <a:chOff x="0" y="0"/>
          <a:chExt cx="0" cy="0"/>
        </a:xfrm>
      </p:grpSpPr>
      <p:sp>
        <p:nvSpPr>
          <p:cNvPr id="2182" name="Google Shape;2182;p256"/>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83" name="Google Shape;2183;p256"/>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84" name="Google Shape;2184;p256"/>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85" name="Google Shape;2185;p25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2186" name="Shape 2186"/>
        <p:cNvGrpSpPr/>
        <p:nvPr/>
      </p:nvGrpSpPr>
      <p:grpSpPr>
        <a:xfrm>
          <a:off x="0" y="0"/>
          <a:ext cx="0" cy="0"/>
          <a:chOff x="0" y="0"/>
          <a:chExt cx="0" cy="0"/>
        </a:xfrm>
      </p:grpSpPr>
      <p:sp>
        <p:nvSpPr>
          <p:cNvPr id="2187" name="Google Shape;2187;p257"/>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88" name="Google Shape;2188;p257"/>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89" name="Google Shape;2189;p25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90" name="Google Shape;2190;p257"/>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91" name="Google Shape;2191;p257"/>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2" name="Google Shape;2192;p25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2193" name="Shape 2193"/>
        <p:cNvGrpSpPr/>
        <p:nvPr/>
      </p:nvGrpSpPr>
      <p:grpSpPr>
        <a:xfrm>
          <a:off x="0" y="0"/>
          <a:ext cx="0" cy="0"/>
          <a:chOff x="0" y="0"/>
          <a:chExt cx="0" cy="0"/>
        </a:xfrm>
      </p:grpSpPr>
      <p:sp>
        <p:nvSpPr>
          <p:cNvPr id="2194" name="Google Shape;2194;p258"/>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195" name="Google Shape;2195;p258"/>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6" name="Google Shape;2196;p25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97" name="Google Shape;2197;p258"/>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198" name="Google Shape;2198;p258"/>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9" name="Google Shape;2199;p258"/>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0" name="Google Shape;2200;p258"/>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1" name="Google Shape;2201;p25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2202" name="Shape 2202"/>
        <p:cNvGrpSpPr/>
        <p:nvPr/>
      </p:nvGrpSpPr>
      <p:grpSpPr>
        <a:xfrm>
          <a:off x="0" y="0"/>
          <a:ext cx="0" cy="0"/>
          <a:chOff x="0" y="0"/>
          <a:chExt cx="0" cy="0"/>
        </a:xfrm>
      </p:grpSpPr>
      <p:sp>
        <p:nvSpPr>
          <p:cNvPr id="2203" name="Google Shape;2203;p259"/>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4" name="Google Shape;2204;p259"/>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5" name="Google Shape;2205;p25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06" name="Google Shape;2206;p259"/>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7" name="Google Shape;2207;p259"/>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8" name="Google Shape;2208;p259"/>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9" name="Google Shape;2209;p259"/>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0" name="Google Shape;2210;p259"/>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1" name="Google Shape;2211;p259"/>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2" name="Google Shape;2212;p25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2213" name="Shape 2213"/>
        <p:cNvGrpSpPr/>
        <p:nvPr/>
      </p:nvGrpSpPr>
      <p:grpSpPr>
        <a:xfrm>
          <a:off x="0" y="0"/>
          <a:ext cx="0" cy="0"/>
          <a:chOff x="0" y="0"/>
          <a:chExt cx="0" cy="0"/>
        </a:xfrm>
      </p:grpSpPr>
      <p:sp>
        <p:nvSpPr>
          <p:cNvPr id="2214" name="Google Shape;2214;p260"/>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5" name="Google Shape;2215;p260"/>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6" name="Google Shape;2216;p26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17" name="Google Shape;2217;p260"/>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8" name="Google Shape;2218;p260"/>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9" name="Google Shape;2219;p26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2220" name="Shape 2220"/>
        <p:cNvGrpSpPr/>
        <p:nvPr/>
      </p:nvGrpSpPr>
      <p:grpSpPr>
        <a:xfrm>
          <a:off x="0" y="0"/>
          <a:ext cx="0" cy="0"/>
          <a:chOff x="0" y="0"/>
          <a:chExt cx="0" cy="0"/>
        </a:xfrm>
      </p:grpSpPr>
      <p:sp>
        <p:nvSpPr>
          <p:cNvPr id="2221" name="Google Shape;2221;p261"/>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2" name="Google Shape;2222;p261"/>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3" name="Google Shape;2223;p26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24" name="Google Shape;2224;p261"/>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5" name="Google Shape;2225;p261"/>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6" name="Google Shape;2226;p261"/>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7" name="Google Shape;2227;p261"/>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8" name="Google Shape;2228;p26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2229" name="Shape 2229"/>
        <p:cNvGrpSpPr/>
        <p:nvPr/>
      </p:nvGrpSpPr>
      <p:grpSpPr>
        <a:xfrm>
          <a:off x="0" y="0"/>
          <a:ext cx="0" cy="0"/>
          <a:chOff x="0" y="0"/>
          <a:chExt cx="0" cy="0"/>
        </a:xfrm>
      </p:grpSpPr>
      <p:sp>
        <p:nvSpPr>
          <p:cNvPr id="2230" name="Google Shape;2230;p262"/>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1" name="Google Shape;2231;p262"/>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2" name="Google Shape;2232;p26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33" name="Google Shape;2233;p262"/>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4" name="Google Shape;2234;p262"/>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5" name="Google Shape;2235;p262"/>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6" name="Google Shape;2236;p262"/>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7" name="Google Shape;2237;p262"/>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8" name="Google Shape;2238;p262"/>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9" name="Google Shape;2239;p26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96" name="Shape 196"/>
        <p:cNvGrpSpPr/>
        <p:nvPr/>
      </p:nvGrpSpPr>
      <p:grpSpPr>
        <a:xfrm>
          <a:off x="0" y="0"/>
          <a:ext cx="0" cy="0"/>
          <a:chOff x="0" y="0"/>
          <a:chExt cx="0" cy="0"/>
        </a:xfrm>
      </p:grpSpPr>
      <p:sp>
        <p:nvSpPr>
          <p:cNvPr id="197" name="Google Shape;197;p27"/>
          <p:cNvSpPr txBox="1"/>
          <p:nvPr>
            <p:ph type="ctrTitle"/>
          </p:nvPr>
        </p:nvSpPr>
        <p:spPr>
          <a:xfrm>
            <a:off x="1403600" y="3383275"/>
            <a:ext cx="149295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98" name="Google Shape;198;p27"/>
          <p:cNvSpPr txBox="1"/>
          <p:nvPr>
            <p:ph idx="1"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9" name="Google Shape;199;p2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00" name="Google Shape;200;p2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2240" name="Shape 2240"/>
        <p:cNvGrpSpPr/>
        <p:nvPr/>
      </p:nvGrpSpPr>
      <p:grpSpPr>
        <a:xfrm>
          <a:off x="0" y="0"/>
          <a:ext cx="0" cy="0"/>
          <a:chOff x="0" y="0"/>
          <a:chExt cx="0" cy="0"/>
        </a:xfrm>
      </p:grpSpPr>
      <p:sp>
        <p:nvSpPr>
          <p:cNvPr id="2241" name="Google Shape;2241;p26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42" name="Google Shape;2242;p263"/>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43" name="Google Shape;2243;p263"/>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44" name="Google Shape;2244;p26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45" name="Google Shape;2245;p26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2246" name="Shape 2246"/>
        <p:cNvGrpSpPr/>
        <p:nvPr/>
      </p:nvGrpSpPr>
      <p:grpSpPr>
        <a:xfrm>
          <a:off x="0" y="0"/>
          <a:ext cx="0" cy="0"/>
          <a:chOff x="0" y="0"/>
          <a:chExt cx="0" cy="0"/>
        </a:xfrm>
      </p:grpSpPr>
      <p:sp>
        <p:nvSpPr>
          <p:cNvPr id="2247" name="Google Shape;2247;p26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48" name="Google Shape;2248;p264"/>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49" name="Google Shape;2249;p264"/>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0" name="Google Shape;2250;p26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51" name="Google Shape;2251;p264"/>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52" name="Google Shape;2252;p264"/>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3" name="Google Shape;2253;p26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2254" name="Shape 2254"/>
        <p:cNvGrpSpPr/>
        <p:nvPr/>
      </p:nvGrpSpPr>
      <p:grpSpPr>
        <a:xfrm>
          <a:off x="0" y="0"/>
          <a:ext cx="0" cy="0"/>
          <a:chOff x="0" y="0"/>
          <a:chExt cx="0" cy="0"/>
        </a:xfrm>
      </p:grpSpPr>
      <p:sp>
        <p:nvSpPr>
          <p:cNvPr id="2255" name="Google Shape;2255;p265"/>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56" name="Google Shape;2256;p265"/>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57" name="Google Shape;2257;p265"/>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8" name="Google Shape;2258;p26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59" name="Google Shape;2259;p265"/>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60" name="Google Shape;2260;p265"/>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1" name="Google Shape;2261;p265"/>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62" name="Google Shape;2262;p265"/>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3" name="Google Shape;2263;p26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2264" name="Shape 2264"/>
        <p:cNvGrpSpPr/>
        <p:nvPr/>
      </p:nvGrpSpPr>
      <p:grpSpPr>
        <a:xfrm>
          <a:off x="0" y="0"/>
          <a:ext cx="0" cy="0"/>
          <a:chOff x="0" y="0"/>
          <a:chExt cx="0" cy="0"/>
        </a:xfrm>
      </p:grpSpPr>
      <p:sp>
        <p:nvSpPr>
          <p:cNvPr id="2265" name="Google Shape;2265;p266"/>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66" name="Google Shape;2266;p266"/>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67" name="Google Shape;2267;p266"/>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8" name="Google Shape;2268;p26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69" name="Google Shape;2269;p26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2270" name="Shape 2270"/>
        <p:cNvGrpSpPr/>
        <p:nvPr/>
      </p:nvGrpSpPr>
      <p:grpSpPr>
        <a:xfrm>
          <a:off x="0" y="0"/>
          <a:ext cx="0" cy="0"/>
          <a:chOff x="0" y="0"/>
          <a:chExt cx="0" cy="0"/>
        </a:xfrm>
      </p:grpSpPr>
      <p:sp>
        <p:nvSpPr>
          <p:cNvPr id="2271" name="Google Shape;2271;p267"/>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72" name="Google Shape;2272;p267"/>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73" name="Google Shape;2273;p267"/>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74" name="Google Shape;2274;p26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75" name="Google Shape;2275;p267"/>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76" name="Google Shape;2276;p267"/>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77" name="Google Shape;2277;p26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2278" name="Shape 2278"/>
        <p:cNvGrpSpPr/>
        <p:nvPr/>
      </p:nvGrpSpPr>
      <p:grpSpPr>
        <a:xfrm>
          <a:off x="0" y="0"/>
          <a:ext cx="0" cy="0"/>
          <a:chOff x="0" y="0"/>
          <a:chExt cx="0" cy="0"/>
        </a:xfrm>
      </p:grpSpPr>
      <p:sp>
        <p:nvSpPr>
          <p:cNvPr id="2279" name="Google Shape;2279;p268"/>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80" name="Google Shape;2280;p268"/>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81" name="Google Shape;2281;p268"/>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82" name="Google Shape;2282;p268"/>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83" name="Google Shape;2283;p26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2284" name="Shape 2284"/>
        <p:cNvGrpSpPr/>
        <p:nvPr/>
      </p:nvGrpSpPr>
      <p:grpSpPr>
        <a:xfrm>
          <a:off x="0" y="0"/>
          <a:ext cx="0" cy="0"/>
          <a:chOff x="0" y="0"/>
          <a:chExt cx="0" cy="0"/>
        </a:xfrm>
      </p:grpSpPr>
      <p:sp>
        <p:nvSpPr>
          <p:cNvPr id="2285" name="Google Shape;2285;p269"/>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2286" name="Google Shape;2286;p269"/>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87" name="Google Shape;2287;p269"/>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88" name="Google Shape;2288;p269"/>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89" name="Google Shape;2289;p269"/>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90" name="Google Shape;2290;p269"/>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91" name="Google Shape;2291;p26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2292" name="Shape 2292"/>
        <p:cNvGrpSpPr/>
        <p:nvPr/>
      </p:nvGrpSpPr>
      <p:grpSpPr>
        <a:xfrm>
          <a:off x="0" y="0"/>
          <a:ext cx="0" cy="0"/>
          <a:chOff x="0" y="0"/>
          <a:chExt cx="0" cy="0"/>
        </a:xfrm>
      </p:grpSpPr>
      <p:grpSp>
        <p:nvGrpSpPr>
          <p:cNvPr id="2293" name="Google Shape;2293;p270"/>
          <p:cNvGrpSpPr/>
          <p:nvPr/>
        </p:nvGrpSpPr>
        <p:grpSpPr>
          <a:xfrm>
            <a:off x="6572066" y="4629153"/>
            <a:ext cx="5143867" cy="1028694"/>
            <a:chOff x="1751220" y="2553305"/>
            <a:chExt cx="8690433" cy="1751564"/>
          </a:xfrm>
        </p:grpSpPr>
        <p:grpSp>
          <p:nvGrpSpPr>
            <p:cNvPr id="2294" name="Google Shape;2294;p270"/>
            <p:cNvGrpSpPr/>
            <p:nvPr/>
          </p:nvGrpSpPr>
          <p:grpSpPr>
            <a:xfrm>
              <a:off x="4940894" y="2609525"/>
              <a:ext cx="5500759" cy="1694643"/>
              <a:chOff x="4940894" y="2609525"/>
              <a:chExt cx="5500759" cy="1694643"/>
            </a:xfrm>
          </p:grpSpPr>
          <p:sp>
            <p:nvSpPr>
              <p:cNvPr id="2295" name="Google Shape;2295;p27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6" name="Google Shape;2296;p27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7" name="Google Shape;2297;p27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8" name="Google Shape;2298;p27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299" name="Google Shape;2299;p270"/>
            <p:cNvGrpSpPr/>
            <p:nvPr/>
          </p:nvGrpSpPr>
          <p:grpSpPr>
            <a:xfrm>
              <a:off x="1751220" y="2553305"/>
              <a:ext cx="2635412" cy="1751564"/>
              <a:chOff x="1751220" y="2553305"/>
              <a:chExt cx="2635412" cy="1751564"/>
            </a:xfrm>
          </p:grpSpPr>
          <p:grpSp>
            <p:nvGrpSpPr>
              <p:cNvPr id="2300" name="Google Shape;2300;p270"/>
              <p:cNvGrpSpPr/>
              <p:nvPr/>
            </p:nvGrpSpPr>
            <p:grpSpPr>
              <a:xfrm>
                <a:off x="1751220" y="2553305"/>
                <a:ext cx="2635412" cy="1751564"/>
                <a:chOff x="1751220" y="2553305"/>
                <a:chExt cx="2635412" cy="1751564"/>
              </a:xfrm>
            </p:grpSpPr>
            <p:sp>
              <p:nvSpPr>
                <p:cNvPr id="2301" name="Google Shape;2301;p27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2" name="Google Shape;2302;p27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3" name="Google Shape;2303;p27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4" name="Google Shape;2304;p27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305" name="Google Shape;2305;p27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306" name="Google Shape;2306;p27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2307" name="Shape 2307"/>
        <p:cNvGrpSpPr/>
        <p:nvPr/>
      </p:nvGrpSpPr>
      <p:grpSpPr>
        <a:xfrm>
          <a:off x="0" y="0"/>
          <a:ext cx="0" cy="0"/>
          <a:chOff x="0" y="0"/>
          <a:chExt cx="0" cy="0"/>
        </a:xfrm>
      </p:grpSpPr>
      <p:sp>
        <p:nvSpPr>
          <p:cNvPr id="2308" name="Google Shape;2308;p27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2309" name="Shape 2309"/>
        <p:cNvGrpSpPr/>
        <p:nvPr/>
      </p:nvGrpSpPr>
      <p:grpSpPr>
        <a:xfrm>
          <a:off x="0" y="0"/>
          <a:ext cx="0" cy="0"/>
          <a:chOff x="0" y="0"/>
          <a:chExt cx="0" cy="0"/>
        </a:xfrm>
      </p:grpSpPr>
      <p:sp>
        <p:nvSpPr>
          <p:cNvPr id="2310" name="Google Shape;2310;p27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01" name="Shape 201"/>
        <p:cNvGrpSpPr/>
        <p:nvPr/>
      </p:nvGrpSpPr>
      <p:grpSpPr>
        <a:xfrm>
          <a:off x="0" y="0"/>
          <a:ext cx="0" cy="0"/>
          <a:chOff x="0" y="0"/>
          <a:chExt cx="0" cy="0"/>
        </a:xfrm>
      </p:grpSpPr>
      <p:sp>
        <p:nvSpPr>
          <p:cNvPr id="202" name="Google Shape;202;p28"/>
          <p:cNvSpPr txBox="1"/>
          <p:nvPr>
            <p:ph type="ctrTitle"/>
          </p:nvPr>
        </p:nvSpPr>
        <p:spPr>
          <a:xfrm>
            <a:off x="1403600" y="5361700"/>
            <a:ext cx="114909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03" name="Google Shape;203;p28"/>
          <p:cNvSpPr txBox="1"/>
          <p:nvPr>
            <p:ph idx="1"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04" name="Google Shape;204;p2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05" name="Google Shape;205;p2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2311" name="Shape 2311"/>
        <p:cNvGrpSpPr/>
        <p:nvPr/>
      </p:nvGrpSpPr>
      <p:grpSpPr>
        <a:xfrm>
          <a:off x="0" y="0"/>
          <a:ext cx="0" cy="0"/>
          <a:chOff x="0" y="0"/>
          <a:chExt cx="0" cy="0"/>
        </a:xfrm>
      </p:grpSpPr>
      <p:sp>
        <p:nvSpPr>
          <p:cNvPr id="2312" name="Google Shape;2312;p27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7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7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7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7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7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7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7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7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7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7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7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7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7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7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7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7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7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06" name="Shape 206"/>
        <p:cNvGrpSpPr/>
        <p:nvPr/>
      </p:nvGrpSpPr>
      <p:grpSpPr>
        <a:xfrm>
          <a:off x="0" y="0"/>
          <a:ext cx="0" cy="0"/>
          <a:chOff x="0" y="0"/>
          <a:chExt cx="0" cy="0"/>
        </a:xfrm>
      </p:grpSpPr>
      <p:sp>
        <p:nvSpPr>
          <p:cNvPr id="207" name="Google Shape;207;p29"/>
          <p:cNvSpPr txBox="1"/>
          <p:nvPr>
            <p:ph type="ctrTitle"/>
          </p:nvPr>
        </p:nvSpPr>
        <p:spPr>
          <a:xfrm>
            <a:off x="699500" y="3383275"/>
            <a:ext cx="16321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08" name="Google Shape;208;p29"/>
          <p:cNvSpPr txBox="1"/>
          <p:nvPr>
            <p:ph idx="1"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09" name="Google Shape;209;p29"/>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0" name="Google Shape;210;p2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11" name="Shape 211"/>
        <p:cNvGrpSpPr/>
        <p:nvPr/>
      </p:nvGrpSpPr>
      <p:grpSpPr>
        <a:xfrm>
          <a:off x="0" y="0"/>
          <a:ext cx="0" cy="0"/>
          <a:chOff x="0" y="0"/>
          <a:chExt cx="0" cy="0"/>
        </a:xfrm>
      </p:grpSpPr>
      <p:sp>
        <p:nvSpPr>
          <p:cNvPr id="212" name="Google Shape;212;p30"/>
          <p:cNvSpPr txBox="1"/>
          <p:nvPr>
            <p:ph type="ctrTitle"/>
          </p:nvPr>
        </p:nvSpPr>
        <p:spPr>
          <a:xfrm>
            <a:off x="699500" y="2535925"/>
            <a:ext cx="10561200" cy="4301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13" name="Google Shape;213;p30"/>
          <p:cNvSpPr txBox="1"/>
          <p:nvPr>
            <p:ph idx="1"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4" name="Google Shape;214;p30"/>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5" name="Google Shape;215;p3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35" name="Shape 35"/>
        <p:cNvGrpSpPr/>
        <p:nvPr/>
      </p:nvGrpSpPr>
      <p:grpSpPr>
        <a:xfrm>
          <a:off x="0" y="0"/>
          <a:ext cx="0" cy="0"/>
          <a:chOff x="0" y="0"/>
          <a:chExt cx="0" cy="0"/>
        </a:xfrm>
      </p:grpSpPr>
      <p:sp>
        <p:nvSpPr>
          <p:cNvPr id="36" name="Google Shape;36;p4"/>
          <p:cNvSpPr txBox="1"/>
          <p:nvPr>
            <p:ph idx="1" type="body"/>
          </p:nvPr>
        </p:nvSpPr>
        <p:spPr>
          <a:xfrm>
            <a:off x="9852650" y="2743200"/>
            <a:ext cx="7735800" cy="6844200"/>
          </a:xfrm>
          <a:prstGeom prst="rect">
            <a:avLst/>
          </a:prstGeom>
        </p:spPr>
        <p:txBody>
          <a:bodyPr anchorCtr="0" anchor="t" bIns="0" lIns="0" spcFirstLastPara="1" rIns="0" wrap="square" tIns="0">
            <a:noAutofit/>
          </a:bodyPr>
          <a:lstStyle>
            <a:lvl1pPr indent="-400050" lvl="0" marL="457200" rtl="0">
              <a:spcBef>
                <a:spcPts val="400"/>
              </a:spcBef>
              <a:spcAft>
                <a:spcPts val="0"/>
              </a:spcAft>
              <a:buSzPts val="2700"/>
              <a:buNone/>
              <a:defRPr sz="2700"/>
            </a:lvl1pPr>
            <a:lvl2pPr indent="-400050" lvl="1" marL="914400" rtl="0">
              <a:lnSpc>
                <a:spcPct val="115000"/>
              </a:lnSpc>
              <a:spcBef>
                <a:spcPts val="4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37" name="Google Shape;37;p4"/>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8" name="Google Shape;38;p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39" name="Google Shape;39;p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a:buNone/>
              <a:defRPr sz="1400">
                <a:solidFill>
                  <a:schemeClr val="dk2"/>
                </a:solidFill>
              </a:defRPr>
            </a:lvl1pPr>
            <a:lvl2pPr lvl="1">
              <a:buNone/>
              <a:defRPr sz="1400">
                <a:solidFill>
                  <a:schemeClr val="dk2"/>
                </a:solidFill>
              </a:defRPr>
            </a:lvl2pPr>
            <a:lvl3pPr lvl="2">
              <a:buNone/>
              <a:defRPr sz="1400">
                <a:solidFill>
                  <a:schemeClr val="dk2"/>
                </a:solidFill>
              </a:defRPr>
            </a:lvl3pPr>
            <a:lvl4pPr lvl="3">
              <a:buNone/>
              <a:defRPr sz="1400">
                <a:solidFill>
                  <a:schemeClr val="dk2"/>
                </a:solidFill>
              </a:defRPr>
            </a:lvl4pPr>
            <a:lvl5pPr lvl="4">
              <a:buNone/>
              <a:defRPr sz="1400">
                <a:solidFill>
                  <a:schemeClr val="dk2"/>
                </a:solidFill>
              </a:defRPr>
            </a:lvl5pPr>
            <a:lvl6pPr lvl="5">
              <a:buNone/>
              <a:defRPr sz="1400">
                <a:solidFill>
                  <a:schemeClr val="dk2"/>
                </a:solidFill>
              </a:defRPr>
            </a:lvl6pPr>
            <a:lvl7pPr lvl="6">
              <a:buNone/>
              <a:defRPr sz="1400">
                <a:solidFill>
                  <a:schemeClr val="dk2"/>
                </a:solidFill>
              </a:defRPr>
            </a:lvl7pPr>
            <a:lvl8pPr lvl="7">
              <a:buNone/>
              <a:defRPr sz="1400">
                <a:solidFill>
                  <a:schemeClr val="dk2"/>
                </a:solidFill>
              </a:defRPr>
            </a:lvl8pPr>
            <a:lvl9pPr lvl="8">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16" name="Shape 216"/>
        <p:cNvGrpSpPr/>
        <p:nvPr/>
      </p:nvGrpSpPr>
      <p:grpSpPr>
        <a:xfrm>
          <a:off x="0" y="0"/>
          <a:ext cx="0" cy="0"/>
          <a:chOff x="0" y="0"/>
          <a:chExt cx="0" cy="0"/>
        </a:xfrm>
      </p:grpSpPr>
      <p:grpSp>
        <p:nvGrpSpPr>
          <p:cNvPr id="217" name="Google Shape;217;p31"/>
          <p:cNvGrpSpPr/>
          <p:nvPr/>
        </p:nvGrpSpPr>
        <p:grpSpPr>
          <a:xfrm>
            <a:off x="6572066" y="4629153"/>
            <a:ext cx="5143867" cy="1028694"/>
            <a:chOff x="1751220" y="2553305"/>
            <a:chExt cx="8690433" cy="1751564"/>
          </a:xfrm>
        </p:grpSpPr>
        <p:grpSp>
          <p:nvGrpSpPr>
            <p:cNvPr id="218" name="Google Shape;218;p31"/>
            <p:cNvGrpSpPr/>
            <p:nvPr/>
          </p:nvGrpSpPr>
          <p:grpSpPr>
            <a:xfrm>
              <a:off x="4940894" y="2609525"/>
              <a:ext cx="5500759" cy="1694643"/>
              <a:chOff x="4940894" y="2609525"/>
              <a:chExt cx="5500759" cy="1694643"/>
            </a:xfrm>
          </p:grpSpPr>
          <p:sp>
            <p:nvSpPr>
              <p:cNvPr id="219" name="Google Shape;219;p3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0" name="Google Shape;220;p3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1" name="Google Shape;221;p3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2" name="Google Shape;222;p3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23" name="Google Shape;223;p31"/>
            <p:cNvGrpSpPr/>
            <p:nvPr/>
          </p:nvGrpSpPr>
          <p:grpSpPr>
            <a:xfrm>
              <a:off x="1751220" y="2553305"/>
              <a:ext cx="2635412" cy="1751564"/>
              <a:chOff x="1751220" y="2553305"/>
              <a:chExt cx="2635412" cy="1751564"/>
            </a:xfrm>
          </p:grpSpPr>
          <p:grpSp>
            <p:nvGrpSpPr>
              <p:cNvPr id="224" name="Google Shape;224;p31"/>
              <p:cNvGrpSpPr/>
              <p:nvPr/>
            </p:nvGrpSpPr>
            <p:grpSpPr>
              <a:xfrm>
                <a:off x="1751220" y="2553305"/>
                <a:ext cx="2635412" cy="1751564"/>
                <a:chOff x="1751220" y="2553305"/>
                <a:chExt cx="2635412" cy="1751564"/>
              </a:xfrm>
            </p:grpSpPr>
            <p:sp>
              <p:nvSpPr>
                <p:cNvPr id="225" name="Google Shape;225;p3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6" name="Google Shape;226;p3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7" name="Google Shape;227;p3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8" name="Google Shape;228;p3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29" name="Google Shape;229;p3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30" name="Google Shape;230;p3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31" name="Shape 231"/>
        <p:cNvGrpSpPr/>
        <p:nvPr/>
      </p:nvGrpSpPr>
      <p:grpSpPr>
        <a:xfrm>
          <a:off x="0" y="0"/>
          <a:ext cx="0" cy="0"/>
          <a:chOff x="0" y="0"/>
          <a:chExt cx="0" cy="0"/>
        </a:xfrm>
      </p:grpSpPr>
      <p:sp>
        <p:nvSpPr>
          <p:cNvPr id="232" name="Google Shape;232;p3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3" name="Google Shape;233;p3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4" name="Google Shape;234;p3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5" name="Google Shape;235;p32"/>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36" name="Google Shape;236;p32"/>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237" name="Google Shape;237;p32"/>
          <p:cNvGrpSpPr/>
          <p:nvPr/>
        </p:nvGrpSpPr>
        <p:grpSpPr>
          <a:xfrm>
            <a:off x="15867399" y="9251826"/>
            <a:ext cx="1725920" cy="347510"/>
            <a:chOff x="15867399" y="9251826"/>
            <a:chExt cx="1725920" cy="347510"/>
          </a:xfrm>
        </p:grpSpPr>
        <p:grpSp>
          <p:nvGrpSpPr>
            <p:cNvPr id="238" name="Google Shape;238;p32"/>
            <p:cNvGrpSpPr/>
            <p:nvPr/>
          </p:nvGrpSpPr>
          <p:grpSpPr>
            <a:xfrm>
              <a:off x="16500868" y="9262980"/>
              <a:ext cx="1092451" cy="336217"/>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243" name="Google Shape;243;p32"/>
            <p:cNvGrpSpPr/>
            <p:nvPr/>
          </p:nvGrpSpPr>
          <p:grpSpPr>
            <a:xfrm>
              <a:off x="15867399" y="9251826"/>
              <a:ext cx="523393" cy="347510"/>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50" name="Google Shape;250;p3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51" name="Shape 251"/>
        <p:cNvGrpSpPr/>
        <p:nvPr/>
      </p:nvGrpSpPr>
      <p:grpSpPr>
        <a:xfrm>
          <a:off x="0" y="0"/>
          <a:ext cx="0" cy="0"/>
          <a:chOff x="0" y="0"/>
          <a:chExt cx="0" cy="0"/>
        </a:xfrm>
      </p:grpSpPr>
      <p:sp>
        <p:nvSpPr>
          <p:cNvPr id="252" name="Google Shape;252;p33"/>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Clr>
                <a:schemeClr val="accent4"/>
              </a:buClr>
              <a:buSzPts val="2700"/>
              <a:buNone/>
              <a:defRPr sz="2700">
                <a:solidFill>
                  <a:schemeClr val="accent4"/>
                </a:solidFill>
              </a:defRPr>
            </a:lvl1pPr>
            <a:lvl2pPr indent="-400050" lvl="1" marL="914400" rtl="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rtl="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rtl="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rtl="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rtl="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rtl="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rtl="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rtl="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53" name="Google Shape;253;p33"/>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254" name="Google Shape;254;p3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55" name="Shape 255"/>
        <p:cNvGrpSpPr/>
        <p:nvPr/>
      </p:nvGrpSpPr>
      <p:grpSpPr>
        <a:xfrm>
          <a:off x="0" y="0"/>
          <a:ext cx="0" cy="0"/>
          <a:chOff x="0" y="0"/>
          <a:chExt cx="0" cy="0"/>
        </a:xfrm>
      </p:grpSpPr>
      <p:sp>
        <p:nvSpPr>
          <p:cNvPr id="256" name="Google Shape;256;p34"/>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257" name="Google Shape;257;p34"/>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58" name="Google Shape;258;p34"/>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59" name="Google Shape;259;p34"/>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0" name="Google Shape;260;p34"/>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1" name="Google Shape;261;p34"/>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2" name="Google Shape;262;p34"/>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3" name="Google Shape;263;p34"/>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4" name="Google Shape;264;p34"/>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5" name="Google Shape;265;p34"/>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6" name="Google Shape;266;p34"/>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7" name="Google Shape;267;p34"/>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8" name="Google Shape;268;p34"/>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9" name="Google Shape;269;p34"/>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70" name="Google Shape;270;p34"/>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71" name="Google Shape;271;p34"/>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2" name="Google Shape;272;p34"/>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3" name="Google Shape;273;p34"/>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4" name="Google Shape;274;p34"/>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5" name="Google Shape;275;p34"/>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6" name="Google Shape;276;p34"/>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7" name="Google Shape;277;p34"/>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8" name="Google Shape;278;p34"/>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9" name="Google Shape;279;p34"/>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80" name="Google Shape;280;p34"/>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81" name="Google Shape;281;p3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282" name="Shape 282"/>
        <p:cNvGrpSpPr/>
        <p:nvPr/>
      </p:nvGrpSpPr>
      <p:grpSpPr>
        <a:xfrm>
          <a:off x="0" y="0"/>
          <a:ext cx="0" cy="0"/>
          <a:chOff x="0" y="0"/>
          <a:chExt cx="0" cy="0"/>
        </a:xfrm>
      </p:grpSpPr>
      <p:sp>
        <p:nvSpPr>
          <p:cNvPr id="283" name="Google Shape;283;p35"/>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284" name="Google Shape;284;p35"/>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285" name="Google Shape;285;p3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286" name="Shape 286"/>
        <p:cNvGrpSpPr/>
        <p:nvPr/>
      </p:nvGrpSpPr>
      <p:grpSpPr>
        <a:xfrm>
          <a:off x="0" y="0"/>
          <a:ext cx="0" cy="0"/>
          <a:chOff x="0" y="0"/>
          <a:chExt cx="0" cy="0"/>
        </a:xfrm>
      </p:grpSpPr>
      <p:sp>
        <p:nvSpPr>
          <p:cNvPr id="287" name="Google Shape;287;p36"/>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288" name="Google Shape;288;p36"/>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289" name="Google Shape;289;p3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290" name="Shape 290"/>
        <p:cNvGrpSpPr/>
        <p:nvPr/>
      </p:nvGrpSpPr>
      <p:grpSpPr>
        <a:xfrm>
          <a:off x="0" y="0"/>
          <a:ext cx="0" cy="0"/>
          <a:chOff x="0" y="0"/>
          <a:chExt cx="0" cy="0"/>
        </a:xfrm>
      </p:grpSpPr>
      <p:sp>
        <p:nvSpPr>
          <p:cNvPr id="291" name="Google Shape;291;p37"/>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92" name="Google Shape;292;p3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293" name="Shape 293"/>
        <p:cNvGrpSpPr/>
        <p:nvPr/>
      </p:nvGrpSpPr>
      <p:grpSpPr>
        <a:xfrm>
          <a:off x="0" y="0"/>
          <a:ext cx="0" cy="0"/>
          <a:chOff x="0" y="0"/>
          <a:chExt cx="0" cy="0"/>
        </a:xfrm>
      </p:grpSpPr>
      <p:sp>
        <p:nvSpPr>
          <p:cNvPr id="294" name="Google Shape;294;p38"/>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95" name="Google Shape;295;p38"/>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96" name="Google Shape;296;p3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97" name="Google Shape;297;p3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298" name="Shape 298"/>
        <p:cNvGrpSpPr/>
        <p:nvPr/>
      </p:nvGrpSpPr>
      <p:grpSpPr>
        <a:xfrm>
          <a:off x="0" y="0"/>
          <a:ext cx="0" cy="0"/>
          <a:chOff x="0" y="0"/>
          <a:chExt cx="0" cy="0"/>
        </a:xfrm>
      </p:grpSpPr>
      <p:sp>
        <p:nvSpPr>
          <p:cNvPr id="299" name="Google Shape;299;p3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00" name="Google Shape;300;p39"/>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01" name="Google Shape;301;p39"/>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02" name="Google Shape;302;p3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03" name="Shape 303"/>
        <p:cNvGrpSpPr/>
        <p:nvPr/>
      </p:nvGrpSpPr>
      <p:grpSpPr>
        <a:xfrm>
          <a:off x="0" y="0"/>
          <a:ext cx="0" cy="0"/>
          <a:chOff x="0" y="0"/>
          <a:chExt cx="0" cy="0"/>
        </a:xfrm>
      </p:grpSpPr>
      <p:sp>
        <p:nvSpPr>
          <p:cNvPr id="304" name="Google Shape;304;p40"/>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05" name="Google Shape;305;p40"/>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06" name="Google Shape;306;p4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07" name="Google Shape;307;p4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40" name="Shape 40"/>
        <p:cNvGrpSpPr/>
        <p:nvPr/>
      </p:nvGrpSpPr>
      <p:grpSpPr>
        <a:xfrm>
          <a:off x="0" y="0"/>
          <a:ext cx="0" cy="0"/>
          <a:chOff x="0" y="0"/>
          <a:chExt cx="0" cy="0"/>
        </a:xfrm>
      </p:grpSpPr>
      <p:sp>
        <p:nvSpPr>
          <p:cNvPr id="41" name="Google Shape;41;p5"/>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43" name="Google Shape;43;p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08" name="Shape 308"/>
        <p:cNvGrpSpPr/>
        <p:nvPr/>
      </p:nvGrpSpPr>
      <p:grpSpPr>
        <a:xfrm>
          <a:off x="0" y="0"/>
          <a:ext cx="0" cy="0"/>
          <a:chOff x="0" y="0"/>
          <a:chExt cx="0" cy="0"/>
        </a:xfrm>
      </p:grpSpPr>
      <p:sp>
        <p:nvSpPr>
          <p:cNvPr id="309" name="Google Shape;309;p41"/>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0" name="Google Shape;310;p41"/>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1" name="Google Shape;311;p41"/>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12" name="Google Shape;312;p4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13" name="Shape 313"/>
        <p:cNvGrpSpPr/>
        <p:nvPr/>
      </p:nvGrpSpPr>
      <p:grpSpPr>
        <a:xfrm>
          <a:off x="0" y="0"/>
          <a:ext cx="0" cy="0"/>
          <a:chOff x="0" y="0"/>
          <a:chExt cx="0" cy="0"/>
        </a:xfrm>
      </p:grpSpPr>
      <p:sp>
        <p:nvSpPr>
          <p:cNvPr id="314" name="Google Shape;314;p42"/>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5" name="Google Shape;315;p42"/>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6" name="Google Shape;316;p4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17" name="Google Shape;317;p42"/>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8" name="Google Shape;318;p42"/>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9" name="Google Shape;319;p4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20" name="Shape 320"/>
        <p:cNvGrpSpPr/>
        <p:nvPr/>
      </p:nvGrpSpPr>
      <p:grpSpPr>
        <a:xfrm>
          <a:off x="0" y="0"/>
          <a:ext cx="0" cy="0"/>
          <a:chOff x="0" y="0"/>
          <a:chExt cx="0" cy="0"/>
        </a:xfrm>
      </p:grpSpPr>
      <p:sp>
        <p:nvSpPr>
          <p:cNvPr id="321" name="Google Shape;321;p43"/>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2" name="Google Shape;322;p43"/>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3" name="Google Shape;323;p4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24" name="Google Shape;324;p43"/>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5" name="Google Shape;325;p43"/>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6" name="Google Shape;326;p43"/>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7" name="Google Shape;327;p43"/>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8" name="Google Shape;328;p4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29" name="Shape 329"/>
        <p:cNvGrpSpPr/>
        <p:nvPr/>
      </p:nvGrpSpPr>
      <p:grpSpPr>
        <a:xfrm>
          <a:off x="0" y="0"/>
          <a:ext cx="0" cy="0"/>
          <a:chOff x="0" y="0"/>
          <a:chExt cx="0" cy="0"/>
        </a:xfrm>
      </p:grpSpPr>
      <p:sp>
        <p:nvSpPr>
          <p:cNvPr id="330" name="Google Shape;330;p44"/>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1" name="Google Shape;331;p44"/>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2" name="Google Shape;332;p4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33" name="Google Shape;333;p44"/>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4" name="Google Shape;334;p44"/>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5" name="Google Shape;335;p44"/>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6" name="Google Shape;336;p44"/>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7" name="Google Shape;337;p44"/>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8" name="Google Shape;338;p44"/>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9" name="Google Shape;339;p4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40" name="Shape 340"/>
        <p:cNvGrpSpPr/>
        <p:nvPr/>
      </p:nvGrpSpPr>
      <p:grpSpPr>
        <a:xfrm>
          <a:off x="0" y="0"/>
          <a:ext cx="0" cy="0"/>
          <a:chOff x="0" y="0"/>
          <a:chExt cx="0" cy="0"/>
        </a:xfrm>
      </p:grpSpPr>
      <p:sp>
        <p:nvSpPr>
          <p:cNvPr id="341" name="Google Shape;341;p45"/>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5"/>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43" name="Google Shape;343;p4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44" name="Google Shape;344;p45"/>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5"/>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46" name="Google Shape;346;p4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47" name="Shape 347"/>
        <p:cNvGrpSpPr/>
        <p:nvPr/>
      </p:nvGrpSpPr>
      <p:grpSpPr>
        <a:xfrm>
          <a:off x="0" y="0"/>
          <a:ext cx="0" cy="0"/>
          <a:chOff x="0" y="0"/>
          <a:chExt cx="0" cy="0"/>
        </a:xfrm>
      </p:grpSpPr>
      <p:sp>
        <p:nvSpPr>
          <p:cNvPr id="348" name="Google Shape;348;p46"/>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49" name="Google Shape;349;p46"/>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0" name="Google Shape;350;p4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51" name="Google Shape;351;p46"/>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2" name="Google Shape;352;p46"/>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3" name="Google Shape;353;p46"/>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4" name="Google Shape;354;p46"/>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5" name="Google Shape;355;p4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56" name="Shape 356"/>
        <p:cNvGrpSpPr/>
        <p:nvPr/>
      </p:nvGrpSpPr>
      <p:grpSpPr>
        <a:xfrm>
          <a:off x="0" y="0"/>
          <a:ext cx="0" cy="0"/>
          <a:chOff x="0" y="0"/>
          <a:chExt cx="0" cy="0"/>
        </a:xfrm>
      </p:grpSpPr>
      <p:sp>
        <p:nvSpPr>
          <p:cNvPr id="357" name="Google Shape;357;p47"/>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8" name="Google Shape;358;p47"/>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9" name="Google Shape;359;p4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60" name="Google Shape;360;p47"/>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1" name="Google Shape;361;p47"/>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2" name="Google Shape;362;p47"/>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3" name="Google Shape;363;p47"/>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4" name="Google Shape;364;p47"/>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5" name="Google Shape;365;p47"/>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6" name="Google Shape;366;p4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67" name="Shape 367"/>
        <p:cNvGrpSpPr/>
        <p:nvPr/>
      </p:nvGrpSpPr>
      <p:grpSpPr>
        <a:xfrm>
          <a:off x="0" y="0"/>
          <a:ext cx="0" cy="0"/>
          <a:chOff x="0" y="0"/>
          <a:chExt cx="0" cy="0"/>
        </a:xfrm>
      </p:grpSpPr>
      <p:sp>
        <p:nvSpPr>
          <p:cNvPr id="368" name="Google Shape;368;p48"/>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69" name="Google Shape;369;p48"/>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370" name="Google Shape;370;p48"/>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71" name="Google Shape;371;p4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72" name="Google Shape;372;p4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73" name="Shape 373"/>
        <p:cNvGrpSpPr/>
        <p:nvPr/>
      </p:nvGrpSpPr>
      <p:grpSpPr>
        <a:xfrm>
          <a:off x="0" y="0"/>
          <a:ext cx="0" cy="0"/>
          <a:chOff x="0" y="0"/>
          <a:chExt cx="0" cy="0"/>
        </a:xfrm>
      </p:grpSpPr>
      <p:sp>
        <p:nvSpPr>
          <p:cNvPr id="374" name="Google Shape;374;p4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75" name="Google Shape;375;p49"/>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76" name="Google Shape;376;p49"/>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77" name="Google Shape;377;p4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78" name="Google Shape;378;p49"/>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79" name="Google Shape;379;p49"/>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0" name="Google Shape;380;p4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381" name="Shape 381"/>
        <p:cNvGrpSpPr/>
        <p:nvPr/>
      </p:nvGrpSpPr>
      <p:grpSpPr>
        <a:xfrm>
          <a:off x="0" y="0"/>
          <a:ext cx="0" cy="0"/>
          <a:chOff x="0" y="0"/>
          <a:chExt cx="0" cy="0"/>
        </a:xfrm>
      </p:grpSpPr>
      <p:sp>
        <p:nvSpPr>
          <p:cNvPr id="382" name="Google Shape;382;p5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383" name="Google Shape;383;p50"/>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4" name="Google Shape;384;p50"/>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5" name="Google Shape;385;p5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86" name="Google Shape;386;p50"/>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7" name="Google Shape;387;p50"/>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8" name="Google Shape;388;p50"/>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9" name="Google Shape;389;p50"/>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90" name="Google Shape;390;p5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44" name="Shape 44"/>
        <p:cNvGrpSpPr/>
        <p:nvPr/>
      </p:nvGrpSpPr>
      <p:grpSpPr>
        <a:xfrm>
          <a:off x="0" y="0"/>
          <a:ext cx="0" cy="0"/>
          <a:chOff x="0" y="0"/>
          <a:chExt cx="0" cy="0"/>
        </a:xfrm>
      </p:grpSpPr>
      <p:sp>
        <p:nvSpPr>
          <p:cNvPr id="45" name="Google Shape;45;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47" name="Google Shape;47;p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391" name="Shape 391"/>
        <p:cNvGrpSpPr/>
        <p:nvPr/>
      </p:nvGrpSpPr>
      <p:grpSpPr>
        <a:xfrm>
          <a:off x="0" y="0"/>
          <a:ext cx="0" cy="0"/>
          <a:chOff x="0" y="0"/>
          <a:chExt cx="0" cy="0"/>
        </a:xfrm>
      </p:grpSpPr>
      <p:sp>
        <p:nvSpPr>
          <p:cNvPr id="392" name="Google Shape;392;p51"/>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93" name="Google Shape;393;p51"/>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94" name="Google Shape;394;p51"/>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95" name="Google Shape;395;p5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96" name="Google Shape;396;p5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397" name="Shape 397"/>
        <p:cNvGrpSpPr/>
        <p:nvPr/>
      </p:nvGrpSpPr>
      <p:grpSpPr>
        <a:xfrm>
          <a:off x="0" y="0"/>
          <a:ext cx="0" cy="0"/>
          <a:chOff x="0" y="0"/>
          <a:chExt cx="0" cy="0"/>
        </a:xfrm>
      </p:grpSpPr>
      <p:sp>
        <p:nvSpPr>
          <p:cNvPr id="398" name="Google Shape;398;p5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99" name="Google Shape;399;p52"/>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0" name="Google Shape;400;p52"/>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1" name="Google Shape;401;p5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02" name="Google Shape;402;p52"/>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3" name="Google Shape;403;p52"/>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4" name="Google Shape;404;p5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05" name="Shape 405"/>
        <p:cNvGrpSpPr/>
        <p:nvPr/>
      </p:nvGrpSpPr>
      <p:grpSpPr>
        <a:xfrm>
          <a:off x="0" y="0"/>
          <a:ext cx="0" cy="0"/>
          <a:chOff x="0" y="0"/>
          <a:chExt cx="0" cy="0"/>
        </a:xfrm>
      </p:grpSpPr>
      <p:sp>
        <p:nvSpPr>
          <p:cNvPr id="406" name="Google Shape;406;p53"/>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407" name="Google Shape;407;p53"/>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8" name="Google Shape;408;p53"/>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9" name="Google Shape;409;p53"/>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10" name="Google Shape;410;p5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11" name="Shape 411"/>
        <p:cNvGrpSpPr/>
        <p:nvPr/>
      </p:nvGrpSpPr>
      <p:grpSpPr>
        <a:xfrm>
          <a:off x="0" y="0"/>
          <a:ext cx="0" cy="0"/>
          <a:chOff x="0" y="0"/>
          <a:chExt cx="0" cy="0"/>
        </a:xfrm>
      </p:grpSpPr>
      <p:sp>
        <p:nvSpPr>
          <p:cNvPr id="412" name="Google Shape;412;p54"/>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413" name="Google Shape;413;p54"/>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14" name="Google Shape;414;p54"/>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15" name="Google Shape;415;p54"/>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16" name="Google Shape;416;p54"/>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17" name="Google Shape;417;p54"/>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18" name="Google Shape;418;p5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19" name="Shape 419"/>
        <p:cNvGrpSpPr/>
        <p:nvPr/>
      </p:nvGrpSpPr>
      <p:grpSpPr>
        <a:xfrm>
          <a:off x="0" y="0"/>
          <a:ext cx="0" cy="0"/>
          <a:chOff x="0" y="0"/>
          <a:chExt cx="0" cy="0"/>
        </a:xfrm>
      </p:grpSpPr>
      <p:grpSp>
        <p:nvGrpSpPr>
          <p:cNvPr id="420" name="Google Shape;420;p55"/>
          <p:cNvGrpSpPr/>
          <p:nvPr/>
        </p:nvGrpSpPr>
        <p:grpSpPr>
          <a:xfrm>
            <a:off x="6572227" y="4638322"/>
            <a:ext cx="5143547" cy="1010357"/>
            <a:chOff x="6972261" y="4704558"/>
            <a:chExt cx="4343478" cy="877884"/>
          </a:xfrm>
        </p:grpSpPr>
        <p:grpSp>
          <p:nvGrpSpPr>
            <p:cNvPr id="421" name="Google Shape;421;p55"/>
            <p:cNvGrpSpPr/>
            <p:nvPr/>
          </p:nvGrpSpPr>
          <p:grpSpPr>
            <a:xfrm>
              <a:off x="8566460" y="4732735"/>
              <a:ext cx="2749279" cy="849355"/>
              <a:chOff x="4940894" y="2609525"/>
              <a:chExt cx="5500759" cy="1694643"/>
            </a:xfrm>
          </p:grpSpPr>
          <p:sp>
            <p:nvSpPr>
              <p:cNvPr id="422" name="Google Shape;422;p5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3" name="Google Shape;423;p5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4" name="Google Shape;424;p5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5" name="Google Shape;425;p5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426" name="Google Shape;426;p55"/>
            <p:cNvGrpSpPr/>
            <p:nvPr/>
          </p:nvGrpSpPr>
          <p:grpSpPr>
            <a:xfrm>
              <a:off x="6972261" y="4704558"/>
              <a:ext cx="1317179" cy="877884"/>
              <a:chOff x="1751220" y="2553305"/>
              <a:chExt cx="2635412" cy="1751564"/>
            </a:xfrm>
          </p:grpSpPr>
          <p:grpSp>
            <p:nvGrpSpPr>
              <p:cNvPr id="427" name="Google Shape;427;p55"/>
              <p:cNvGrpSpPr/>
              <p:nvPr/>
            </p:nvGrpSpPr>
            <p:grpSpPr>
              <a:xfrm>
                <a:off x="1751220" y="2553305"/>
                <a:ext cx="2635412" cy="1751564"/>
                <a:chOff x="1751220" y="2553305"/>
                <a:chExt cx="2635412" cy="1751564"/>
              </a:xfrm>
            </p:grpSpPr>
            <p:sp>
              <p:nvSpPr>
                <p:cNvPr id="428" name="Google Shape;428;p5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29" name="Google Shape;429;p5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30" name="Google Shape;430;p5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31" name="Google Shape;431;p5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432" name="Google Shape;432;p5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433" name="Google Shape;433;p5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34" name="Shape 434"/>
        <p:cNvGrpSpPr/>
        <p:nvPr/>
      </p:nvGrpSpPr>
      <p:grpSpPr>
        <a:xfrm>
          <a:off x="0" y="0"/>
          <a:ext cx="0" cy="0"/>
          <a:chOff x="0" y="0"/>
          <a:chExt cx="0" cy="0"/>
        </a:xfrm>
      </p:grpSpPr>
      <p:sp>
        <p:nvSpPr>
          <p:cNvPr id="435" name="Google Shape;435;p56"/>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6" name="Google Shape;436;p56"/>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7" name="Google Shape;437;p56"/>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8" name="Google Shape;438;p56"/>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39" name="Google Shape;439;p56"/>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440" name="Google Shape;440;p56"/>
          <p:cNvGrpSpPr/>
          <p:nvPr/>
        </p:nvGrpSpPr>
        <p:grpSpPr>
          <a:xfrm>
            <a:off x="15867399" y="9251826"/>
            <a:ext cx="1725920" cy="347510"/>
            <a:chOff x="15867399" y="9251826"/>
            <a:chExt cx="1725920" cy="347510"/>
          </a:xfrm>
        </p:grpSpPr>
        <p:grpSp>
          <p:nvGrpSpPr>
            <p:cNvPr id="441" name="Google Shape;441;p56"/>
            <p:cNvGrpSpPr/>
            <p:nvPr/>
          </p:nvGrpSpPr>
          <p:grpSpPr>
            <a:xfrm>
              <a:off x="16500868" y="9262980"/>
              <a:ext cx="1092451" cy="336217"/>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446" name="Google Shape;446;p56"/>
            <p:cNvGrpSpPr/>
            <p:nvPr/>
          </p:nvGrpSpPr>
          <p:grpSpPr>
            <a:xfrm>
              <a:off x="15867399" y="9251826"/>
              <a:ext cx="523393" cy="347510"/>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453" name="Google Shape;453;p5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54" name="Shape 454"/>
        <p:cNvGrpSpPr/>
        <p:nvPr/>
      </p:nvGrpSpPr>
      <p:grpSpPr>
        <a:xfrm>
          <a:off x="0" y="0"/>
          <a:ext cx="0" cy="0"/>
          <a:chOff x="0" y="0"/>
          <a:chExt cx="0" cy="0"/>
        </a:xfrm>
      </p:grpSpPr>
      <p:sp>
        <p:nvSpPr>
          <p:cNvPr id="455" name="Google Shape;455;p57"/>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SzPts val="2700"/>
              <a:buNone/>
              <a:defRPr sz="2700"/>
            </a:lvl1pPr>
            <a:lvl2pPr indent="-400050" lvl="1" marL="914400" rtl="0">
              <a:lnSpc>
                <a:spcPct val="115000"/>
              </a:lnSpc>
              <a:spcBef>
                <a:spcPts val="18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456" name="Google Shape;456;p57"/>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457" name="Google Shape;457;p5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58" name="Shape 458"/>
        <p:cNvGrpSpPr/>
        <p:nvPr/>
      </p:nvGrpSpPr>
      <p:grpSpPr>
        <a:xfrm>
          <a:off x="0" y="0"/>
          <a:ext cx="0" cy="0"/>
          <a:chOff x="0" y="0"/>
          <a:chExt cx="0" cy="0"/>
        </a:xfrm>
      </p:grpSpPr>
      <p:sp>
        <p:nvSpPr>
          <p:cNvPr id="459" name="Google Shape;459;p58"/>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460" name="Google Shape;460;p58"/>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1" name="Google Shape;461;p58"/>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2" name="Google Shape;462;p58"/>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3" name="Google Shape;463;p58"/>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4" name="Google Shape;464;p58"/>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5" name="Google Shape;465;p58"/>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6" name="Google Shape;466;p58"/>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7" name="Google Shape;467;p58"/>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8" name="Google Shape;468;p58"/>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9" name="Google Shape;469;p58"/>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0" name="Google Shape;470;p58"/>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1" name="Google Shape;471;p58"/>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2" name="Google Shape;472;p58"/>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3" name="Google Shape;473;p58"/>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4" name="Google Shape;474;p58"/>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5" name="Google Shape;475;p58"/>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6" name="Google Shape;476;p58"/>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7" name="Google Shape;477;p58"/>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8" name="Google Shape;478;p58"/>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9" name="Google Shape;479;p58"/>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0" name="Google Shape;480;p58"/>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1" name="Google Shape;481;p58"/>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2" name="Google Shape;482;p58"/>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3" name="Google Shape;483;p58"/>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4" name="Google Shape;484;p5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485" name="Shape 485"/>
        <p:cNvGrpSpPr/>
        <p:nvPr/>
      </p:nvGrpSpPr>
      <p:grpSpPr>
        <a:xfrm>
          <a:off x="0" y="0"/>
          <a:ext cx="0" cy="0"/>
          <a:chOff x="0" y="0"/>
          <a:chExt cx="0" cy="0"/>
        </a:xfrm>
      </p:grpSpPr>
      <p:sp>
        <p:nvSpPr>
          <p:cNvPr id="486" name="Google Shape;486;p59"/>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487" name="Google Shape;487;p59"/>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488" name="Google Shape;488;p5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489" name="Shape 489"/>
        <p:cNvGrpSpPr/>
        <p:nvPr/>
      </p:nvGrpSpPr>
      <p:grpSpPr>
        <a:xfrm>
          <a:off x="0" y="0"/>
          <a:ext cx="0" cy="0"/>
          <a:chOff x="0" y="0"/>
          <a:chExt cx="0" cy="0"/>
        </a:xfrm>
      </p:grpSpPr>
      <p:sp>
        <p:nvSpPr>
          <p:cNvPr id="490" name="Google Shape;490;p60"/>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491" name="Google Shape;491;p60"/>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492" name="Google Shape;492;p6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48" name="Shape 48"/>
        <p:cNvGrpSpPr/>
        <p:nvPr/>
      </p:nvGrpSpPr>
      <p:grpSpPr>
        <a:xfrm>
          <a:off x="0" y="0"/>
          <a:ext cx="0" cy="0"/>
          <a:chOff x="0" y="0"/>
          <a:chExt cx="0" cy="0"/>
        </a:xfrm>
      </p:grpSpPr>
      <p:sp>
        <p:nvSpPr>
          <p:cNvPr id="49" name="Google Shape;49;p7"/>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 name="Google Shape;51;p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493" name="Shape 493"/>
        <p:cNvGrpSpPr/>
        <p:nvPr/>
      </p:nvGrpSpPr>
      <p:grpSpPr>
        <a:xfrm>
          <a:off x="0" y="0"/>
          <a:ext cx="0" cy="0"/>
          <a:chOff x="0" y="0"/>
          <a:chExt cx="0" cy="0"/>
        </a:xfrm>
      </p:grpSpPr>
      <p:sp>
        <p:nvSpPr>
          <p:cNvPr id="494" name="Google Shape;494;p61"/>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95" name="Google Shape;495;p6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496" name="Shape 496"/>
        <p:cNvGrpSpPr/>
        <p:nvPr/>
      </p:nvGrpSpPr>
      <p:grpSpPr>
        <a:xfrm>
          <a:off x="0" y="0"/>
          <a:ext cx="0" cy="0"/>
          <a:chOff x="0" y="0"/>
          <a:chExt cx="0" cy="0"/>
        </a:xfrm>
      </p:grpSpPr>
      <p:sp>
        <p:nvSpPr>
          <p:cNvPr id="497" name="Google Shape;497;p62"/>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98" name="Google Shape;498;p62"/>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499" name="Google Shape;499;p6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00" name="Google Shape;500;p6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01" name="Shape 501"/>
        <p:cNvGrpSpPr/>
        <p:nvPr/>
      </p:nvGrpSpPr>
      <p:grpSpPr>
        <a:xfrm>
          <a:off x="0" y="0"/>
          <a:ext cx="0" cy="0"/>
          <a:chOff x="0" y="0"/>
          <a:chExt cx="0" cy="0"/>
        </a:xfrm>
      </p:grpSpPr>
      <p:sp>
        <p:nvSpPr>
          <p:cNvPr id="502" name="Google Shape;502;p6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03" name="Google Shape;503;p63"/>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04" name="Google Shape;504;p63"/>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05" name="Google Shape;505;p6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06" name="Shape 506"/>
        <p:cNvGrpSpPr/>
        <p:nvPr/>
      </p:nvGrpSpPr>
      <p:grpSpPr>
        <a:xfrm>
          <a:off x="0" y="0"/>
          <a:ext cx="0" cy="0"/>
          <a:chOff x="0" y="0"/>
          <a:chExt cx="0" cy="0"/>
        </a:xfrm>
      </p:grpSpPr>
      <p:sp>
        <p:nvSpPr>
          <p:cNvPr id="507" name="Google Shape;507;p64"/>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08" name="Google Shape;508;p64"/>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09" name="Google Shape;509;p6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0" name="Google Shape;510;p6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11" name="Shape 511"/>
        <p:cNvGrpSpPr/>
        <p:nvPr/>
      </p:nvGrpSpPr>
      <p:grpSpPr>
        <a:xfrm>
          <a:off x="0" y="0"/>
          <a:ext cx="0" cy="0"/>
          <a:chOff x="0" y="0"/>
          <a:chExt cx="0" cy="0"/>
        </a:xfrm>
      </p:grpSpPr>
      <p:sp>
        <p:nvSpPr>
          <p:cNvPr id="512" name="Google Shape;512;p65"/>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13" name="Google Shape;513;p65"/>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14" name="Google Shape;514;p65"/>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5" name="Google Shape;515;p6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16" name="Shape 516"/>
        <p:cNvGrpSpPr/>
        <p:nvPr/>
      </p:nvGrpSpPr>
      <p:grpSpPr>
        <a:xfrm>
          <a:off x="0" y="0"/>
          <a:ext cx="0" cy="0"/>
          <a:chOff x="0" y="0"/>
          <a:chExt cx="0" cy="0"/>
        </a:xfrm>
      </p:grpSpPr>
      <p:sp>
        <p:nvSpPr>
          <p:cNvPr id="517" name="Google Shape;517;p66"/>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18" name="Google Shape;518;p66"/>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19" name="Google Shape;519;p6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20" name="Google Shape;520;p66"/>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21" name="Google Shape;521;p66"/>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2" name="Google Shape;522;p6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23" name="Shape 523"/>
        <p:cNvGrpSpPr/>
        <p:nvPr/>
      </p:nvGrpSpPr>
      <p:grpSpPr>
        <a:xfrm>
          <a:off x="0" y="0"/>
          <a:ext cx="0" cy="0"/>
          <a:chOff x="0" y="0"/>
          <a:chExt cx="0" cy="0"/>
        </a:xfrm>
      </p:grpSpPr>
      <p:sp>
        <p:nvSpPr>
          <p:cNvPr id="524" name="Google Shape;524;p67"/>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25" name="Google Shape;525;p67"/>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6" name="Google Shape;526;p6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27" name="Google Shape;527;p67"/>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28" name="Google Shape;528;p67"/>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9" name="Google Shape;529;p67"/>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0" name="Google Shape;530;p67"/>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1" name="Google Shape;531;p6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32" name="Shape 532"/>
        <p:cNvGrpSpPr/>
        <p:nvPr/>
      </p:nvGrpSpPr>
      <p:grpSpPr>
        <a:xfrm>
          <a:off x="0" y="0"/>
          <a:ext cx="0" cy="0"/>
          <a:chOff x="0" y="0"/>
          <a:chExt cx="0" cy="0"/>
        </a:xfrm>
      </p:grpSpPr>
      <p:sp>
        <p:nvSpPr>
          <p:cNvPr id="533" name="Google Shape;533;p68"/>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4" name="Google Shape;534;p68"/>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5" name="Google Shape;535;p6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36" name="Google Shape;536;p68"/>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7" name="Google Shape;537;p68"/>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8" name="Google Shape;538;p68"/>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9" name="Google Shape;539;p68"/>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0" name="Google Shape;540;p68"/>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1" name="Google Shape;541;p68"/>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2" name="Google Shape;542;p6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43" name="Shape 543"/>
        <p:cNvGrpSpPr/>
        <p:nvPr/>
      </p:nvGrpSpPr>
      <p:grpSpPr>
        <a:xfrm>
          <a:off x="0" y="0"/>
          <a:ext cx="0" cy="0"/>
          <a:chOff x="0" y="0"/>
          <a:chExt cx="0" cy="0"/>
        </a:xfrm>
      </p:grpSpPr>
      <p:sp>
        <p:nvSpPr>
          <p:cNvPr id="544" name="Google Shape;544;p69"/>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5" name="Google Shape;545;p69"/>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6" name="Google Shape;546;p6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47" name="Google Shape;547;p69"/>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8" name="Google Shape;548;p69"/>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9" name="Google Shape;549;p6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50" name="Shape 550"/>
        <p:cNvGrpSpPr/>
        <p:nvPr/>
      </p:nvGrpSpPr>
      <p:grpSpPr>
        <a:xfrm>
          <a:off x="0" y="0"/>
          <a:ext cx="0" cy="0"/>
          <a:chOff x="0" y="0"/>
          <a:chExt cx="0" cy="0"/>
        </a:xfrm>
      </p:grpSpPr>
      <p:sp>
        <p:nvSpPr>
          <p:cNvPr id="551" name="Google Shape;551;p70"/>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2" name="Google Shape;552;p70"/>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3" name="Google Shape;553;p7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54" name="Google Shape;554;p70"/>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5" name="Google Shape;555;p70"/>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6" name="Google Shape;556;p70"/>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7" name="Google Shape;557;p70"/>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8" name="Google Shape;558;p7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52" name="Shape 52"/>
        <p:cNvGrpSpPr/>
        <p:nvPr/>
      </p:nvGrpSpPr>
      <p:grpSpPr>
        <a:xfrm>
          <a:off x="0" y="0"/>
          <a:ext cx="0" cy="0"/>
          <a:chOff x="0" y="0"/>
          <a:chExt cx="0" cy="0"/>
        </a:xfrm>
      </p:grpSpPr>
      <p:sp>
        <p:nvSpPr>
          <p:cNvPr id="53" name="Google Shape;53;p8"/>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5" name="Google Shape;55;p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59" name="Shape 559"/>
        <p:cNvGrpSpPr/>
        <p:nvPr/>
      </p:nvGrpSpPr>
      <p:grpSpPr>
        <a:xfrm>
          <a:off x="0" y="0"/>
          <a:ext cx="0" cy="0"/>
          <a:chOff x="0" y="0"/>
          <a:chExt cx="0" cy="0"/>
        </a:xfrm>
      </p:grpSpPr>
      <p:sp>
        <p:nvSpPr>
          <p:cNvPr id="560" name="Google Shape;560;p71"/>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1" name="Google Shape;561;p71"/>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2" name="Google Shape;562;p7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63" name="Google Shape;563;p71"/>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4" name="Google Shape;564;p71"/>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5" name="Google Shape;565;p71"/>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6" name="Google Shape;566;p71"/>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7" name="Google Shape;567;p71"/>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8" name="Google Shape;568;p71"/>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9" name="Google Shape;569;p7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70" name="Shape 570"/>
        <p:cNvGrpSpPr/>
        <p:nvPr/>
      </p:nvGrpSpPr>
      <p:grpSpPr>
        <a:xfrm>
          <a:off x="0" y="0"/>
          <a:ext cx="0" cy="0"/>
          <a:chOff x="0" y="0"/>
          <a:chExt cx="0" cy="0"/>
        </a:xfrm>
      </p:grpSpPr>
      <p:sp>
        <p:nvSpPr>
          <p:cNvPr id="571" name="Google Shape;571;p7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72" name="Google Shape;572;p72"/>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73" name="Google Shape;573;p72"/>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74" name="Google Shape;574;p7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75" name="Google Shape;575;p7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76" name="Shape 576"/>
        <p:cNvGrpSpPr/>
        <p:nvPr/>
      </p:nvGrpSpPr>
      <p:grpSpPr>
        <a:xfrm>
          <a:off x="0" y="0"/>
          <a:ext cx="0" cy="0"/>
          <a:chOff x="0" y="0"/>
          <a:chExt cx="0" cy="0"/>
        </a:xfrm>
      </p:grpSpPr>
      <p:sp>
        <p:nvSpPr>
          <p:cNvPr id="577" name="Google Shape;577;p7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78" name="Google Shape;578;p73"/>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79" name="Google Shape;579;p73"/>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0" name="Google Shape;580;p7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81" name="Google Shape;581;p73"/>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82" name="Google Shape;582;p73"/>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3" name="Google Shape;583;p7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584" name="Shape 584"/>
        <p:cNvGrpSpPr/>
        <p:nvPr/>
      </p:nvGrpSpPr>
      <p:grpSpPr>
        <a:xfrm>
          <a:off x="0" y="0"/>
          <a:ext cx="0" cy="0"/>
          <a:chOff x="0" y="0"/>
          <a:chExt cx="0" cy="0"/>
        </a:xfrm>
      </p:grpSpPr>
      <p:sp>
        <p:nvSpPr>
          <p:cNvPr id="585" name="Google Shape;585;p7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86" name="Google Shape;586;p74"/>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87" name="Google Shape;587;p74"/>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8" name="Google Shape;588;p7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89" name="Google Shape;589;p74"/>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90" name="Google Shape;590;p74"/>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1" name="Google Shape;591;p74"/>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92" name="Google Shape;592;p74"/>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3" name="Google Shape;593;p7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594" name="Shape 594"/>
        <p:cNvGrpSpPr/>
        <p:nvPr/>
      </p:nvGrpSpPr>
      <p:grpSpPr>
        <a:xfrm>
          <a:off x="0" y="0"/>
          <a:ext cx="0" cy="0"/>
          <a:chOff x="0" y="0"/>
          <a:chExt cx="0" cy="0"/>
        </a:xfrm>
      </p:grpSpPr>
      <p:sp>
        <p:nvSpPr>
          <p:cNvPr id="595" name="Google Shape;595;p75"/>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96" name="Google Shape;596;p75"/>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97" name="Google Shape;597;p75"/>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8" name="Google Shape;598;p7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99" name="Google Shape;599;p7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00" name="Shape 600"/>
        <p:cNvGrpSpPr/>
        <p:nvPr/>
      </p:nvGrpSpPr>
      <p:grpSpPr>
        <a:xfrm>
          <a:off x="0" y="0"/>
          <a:ext cx="0" cy="0"/>
          <a:chOff x="0" y="0"/>
          <a:chExt cx="0" cy="0"/>
        </a:xfrm>
      </p:grpSpPr>
      <p:sp>
        <p:nvSpPr>
          <p:cNvPr id="601" name="Google Shape;601;p76"/>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602" name="Google Shape;602;p76"/>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03" name="Google Shape;603;p76"/>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04" name="Google Shape;604;p7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05" name="Google Shape;605;p76"/>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06" name="Google Shape;606;p76"/>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07" name="Google Shape;607;p7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08" name="Shape 608"/>
        <p:cNvGrpSpPr/>
        <p:nvPr/>
      </p:nvGrpSpPr>
      <p:grpSpPr>
        <a:xfrm>
          <a:off x="0" y="0"/>
          <a:ext cx="0" cy="0"/>
          <a:chOff x="0" y="0"/>
          <a:chExt cx="0" cy="0"/>
        </a:xfrm>
      </p:grpSpPr>
      <p:sp>
        <p:nvSpPr>
          <p:cNvPr id="609" name="Google Shape;609;p77"/>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610" name="Google Shape;610;p77"/>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11" name="Google Shape;611;p77"/>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12" name="Google Shape;612;p77"/>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13" name="Google Shape;613;p7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14" name="Shape 614"/>
        <p:cNvGrpSpPr/>
        <p:nvPr/>
      </p:nvGrpSpPr>
      <p:grpSpPr>
        <a:xfrm>
          <a:off x="0" y="0"/>
          <a:ext cx="0" cy="0"/>
          <a:chOff x="0" y="0"/>
          <a:chExt cx="0" cy="0"/>
        </a:xfrm>
      </p:grpSpPr>
      <p:sp>
        <p:nvSpPr>
          <p:cNvPr id="615" name="Google Shape;615;p78"/>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616" name="Google Shape;616;p78"/>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17" name="Google Shape;617;p78"/>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18" name="Google Shape;618;p78"/>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19" name="Google Shape;619;p78"/>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20" name="Google Shape;620;p78"/>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21" name="Google Shape;621;p7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22" name="Shape 622"/>
        <p:cNvGrpSpPr/>
        <p:nvPr/>
      </p:nvGrpSpPr>
      <p:grpSpPr>
        <a:xfrm>
          <a:off x="0" y="0"/>
          <a:ext cx="0" cy="0"/>
          <a:chOff x="0" y="0"/>
          <a:chExt cx="0" cy="0"/>
        </a:xfrm>
      </p:grpSpPr>
      <p:grpSp>
        <p:nvGrpSpPr>
          <p:cNvPr id="623" name="Google Shape;623;p79"/>
          <p:cNvGrpSpPr/>
          <p:nvPr/>
        </p:nvGrpSpPr>
        <p:grpSpPr>
          <a:xfrm>
            <a:off x="6572066" y="4629153"/>
            <a:ext cx="5143867" cy="1028694"/>
            <a:chOff x="1751220" y="2553305"/>
            <a:chExt cx="8690433" cy="1751564"/>
          </a:xfrm>
        </p:grpSpPr>
        <p:grpSp>
          <p:nvGrpSpPr>
            <p:cNvPr id="624" name="Google Shape;624;p79"/>
            <p:cNvGrpSpPr/>
            <p:nvPr/>
          </p:nvGrpSpPr>
          <p:grpSpPr>
            <a:xfrm>
              <a:off x="4940894" y="2609525"/>
              <a:ext cx="5500759" cy="1694643"/>
              <a:chOff x="4940894" y="2609525"/>
              <a:chExt cx="5500759" cy="1694643"/>
            </a:xfrm>
          </p:grpSpPr>
          <p:sp>
            <p:nvSpPr>
              <p:cNvPr id="625" name="Google Shape;625;p7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6" name="Google Shape;626;p7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7" name="Google Shape;627;p7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8" name="Google Shape;628;p7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629" name="Google Shape;629;p79"/>
            <p:cNvGrpSpPr/>
            <p:nvPr/>
          </p:nvGrpSpPr>
          <p:grpSpPr>
            <a:xfrm>
              <a:off x="1751220" y="2553305"/>
              <a:ext cx="2635412" cy="1751564"/>
              <a:chOff x="1751220" y="2553305"/>
              <a:chExt cx="2635412" cy="1751564"/>
            </a:xfrm>
          </p:grpSpPr>
          <p:grpSp>
            <p:nvGrpSpPr>
              <p:cNvPr id="630" name="Google Shape;630;p79"/>
              <p:cNvGrpSpPr/>
              <p:nvPr/>
            </p:nvGrpSpPr>
            <p:grpSpPr>
              <a:xfrm>
                <a:off x="1751220" y="2553305"/>
                <a:ext cx="2635412" cy="1751564"/>
                <a:chOff x="1751220" y="2553305"/>
                <a:chExt cx="2635412" cy="1751564"/>
              </a:xfrm>
            </p:grpSpPr>
            <p:sp>
              <p:nvSpPr>
                <p:cNvPr id="631" name="Google Shape;631;p7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2" name="Google Shape;632;p7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3" name="Google Shape;633;p7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4" name="Google Shape;634;p7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635" name="Google Shape;635;p7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636" name="Google Shape;636;p7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37" name="Shape 637"/>
        <p:cNvGrpSpPr/>
        <p:nvPr/>
      </p:nvGrpSpPr>
      <p:grpSpPr>
        <a:xfrm>
          <a:off x="0" y="0"/>
          <a:ext cx="0" cy="0"/>
          <a:chOff x="0" y="0"/>
          <a:chExt cx="0" cy="0"/>
        </a:xfrm>
      </p:grpSpPr>
      <p:sp>
        <p:nvSpPr>
          <p:cNvPr id="638" name="Google Shape;638;p8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56" name="Shape 56"/>
        <p:cNvGrpSpPr/>
        <p:nvPr/>
      </p:nvGrpSpPr>
      <p:grpSpPr>
        <a:xfrm>
          <a:off x="0" y="0"/>
          <a:ext cx="0" cy="0"/>
          <a:chOff x="0" y="0"/>
          <a:chExt cx="0" cy="0"/>
        </a:xfrm>
      </p:grpSpPr>
      <p:sp>
        <p:nvSpPr>
          <p:cNvPr id="57" name="Google Shape;57;p9"/>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9"/>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59" name="Google Shape;59;p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39" name="Shape 639"/>
        <p:cNvGrpSpPr/>
        <p:nvPr/>
      </p:nvGrpSpPr>
      <p:grpSpPr>
        <a:xfrm>
          <a:off x="0" y="0"/>
          <a:ext cx="0" cy="0"/>
          <a:chOff x="0" y="0"/>
          <a:chExt cx="0" cy="0"/>
        </a:xfrm>
      </p:grpSpPr>
      <p:sp>
        <p:nvSpPr>
          <p:cNvPr id="640" name="Google Shape;640;p8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41" name="Shape 641"/>
        <p:cNvGrpSpPr/>
        <p:nvPr/>
      </p:nvGrpSpPr>
      <p:grpSpPr>
        <a:xfrm>
          <a:off x="0" y="0"/>
          <a:ext cx="0" cy="0"/>
          <a:chOff x="0" y="0"/>
          <a:chExt cx="0" cy="0"/>
        </a:xfrm>
      </p:grpSpPr>
      <p:sp>
        <p:nvSpPr>
          <p:cNvPr id="642" name="Google Shape;642;p82"/>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82"/>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82"/>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82"/>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82"/>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82"/>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2"/>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82"/>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2"/>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82"/>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82"/>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82"/>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82"/>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82"/>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82"/>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2"/>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82"/>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V-0.6">
  <p:cSld name="Blank V-0.6">
    <p:spTree>
      <p:nvGrpSpPr>
        <p:cNvPr id="660" name="Shape 660"/>
        <p:cNvGrpSpPr/>
        <p:nvPr/>
      </p:nvGrpSpPr>
      <p:grpSpPr>
        <a:xfrm>
          <a:off x="0" y="0"/>
          <a:ext cx="0" cy="0"/>
          <a:chOff x="0" y="0"/>
          <a:chExt cx="0" cy="0"/>
        </a:xfrm>
      </p:grpSpPr>
      <p:sp>
        <p:nvSpPr>
          <p:cNvPr id="661" name="Google Shape;661;p83"/>
          <p:cNvSpPr txBox="1"/>
          <p:nvPr>
            <p:ph idx="12" type="sldNum"/>
          </p:nvPr>
        </p:nvSpPr>
        <p:spPr>
          <a:xfrm>
            <a:off x="17150484" y="9784229"/>
            <a:ext cx="726000" cy="277200"/>
          </a:xfrm>
          <a:prstGeom prst="rect">
            <a:avLst/>
          </a:prstGeom>
          <a:noFill/>
          <a:ln>
            <a:noFill/>
          </a:ln>
        </p:spPr>
        <p:txBody>
          <a:bodyPr anchorCtr="0" anchor="ctr" bIns="0" lIns="0" spcFirstLastPara="1" rIns="0" wrap="square" tIns="0">
            <a:spAutoFit/>
          </a:bodyPr>
          <a:lstStyle>
            <a:lvl1pPr indent="0" lvl="0" marL="0" rtl="0" algn="r">
              <a:lnSpc>
                <a:spcPct val="100000"/>
              </a:lnSpc>
              <a:spcBef>
                <a:spcPts val="0"/>
              </a:spcBef>
              <a:spcAft>
                <a:spcPts val="0"/>
              </a:spcAft>
              <a:buClr>
                <a:srgbClr val="CD3928"/>
              </a:buClr>
              <a:buSzPts val="1800"/>
              <a:buFont typeface="Arial"/>
              <a:buNone/>
              <a:defRPr sz="1800"/>
            </a:lvl1pPr>
            <a:lvl2pPr indent="0" lvl="1" marL="0" rtl="0" algn="r">
              <a:lnSpc>
                <a:spcPct val="100000"/>
              </a:lnSpc>
              <a:spcBef>
                <a:spcPts val="0"/>
              </a:spcBef>
              <a:spcAft>
                <a:spcPts val="0"/>
              </a:spcAft>
              <a:buClr>
                <a:srgbClr val="CD3928"/>
              </a:buClr>
              <a:buSzPts val="1800"/>
              <a:buFont typeface="Arial"/>
              <a:buNone/>
              <a:defRPr sz="1800"/>
            </a:lvl2pPr>
            <a:lvl3pPr indent="0" lvl="2" marL="0" rtl="0" algn="r">
              <a:lnSpc>
                <a:spcPct val="100000"/>
              </a:lnSpc>
              <a:spcBef>
                <a:spcPts val="0"/>
              </a:spcBef>
              <a:spcAft>
                <a:spcPts val="0"/>
              </a:spcAft>
              <a:buClr>
                <a:srgbClr val="CD3928"/>
              </a:buClr>
              <a:buSzPts val="1800"/>
              <a:buFont typeface="Arial"/>
              <a:buNone/>
              <a:defRPr sz="1800"/>
            </a:lvl3pPr>
            <a:lvl4pPr indent="0" lvl="3" marL="0" rtl="0" algn="r">
              <a:lnSpc>
                <a:spcPct val="100000"/>
              </a:lnSpc>
              <a:spcBef>
                <a:spcPts val="0"/>
              </a:spcBef>
              <a:spcAft>
                <a:spcPts val="0"/>
              </a:spcAft>
              <a:buClr>
                <a:srgbClr val="CD3928"/>
              </a:buClr>
              <a:buSzPts val="1800"/>
              <a:buFont typeface="Arial"/>
              <a:buNone/>
              <a:defRPr sz="1800"/>
            </a:lvl4pPr>
            <a:lvl5pPr indent="0" lvl="4" marL="0" rtl="0" algn="r">
              <a:lnSpc>
                <a:spcPct val="100000"/>
              </a:lnSpc>
              <a:spcBef>
                <a:spcPts val="0"/>
              </a:spcBef>
              <a:spcAft>
                <a:spcPts val="0"/>
              </a:spcAft>
              <a:buClr>
                <a:srgbClr val="CD3928"/>
              </a:buClr>
              <a:buSzPts val="1800"/>
              <a:buFont typeface="Arial"/>
              <a:buNone/>
              <a:defRPr sz="1800"/>
            </a:lvl5pPr>
            <a:lvl6pPr indent="0" lvl="5" marL="0" rtl="0" algn="r">
              <a:lnSpc>
                <a:spcPct val="100000"/>
              </a:lnSpc>
              <a:spcBef>
                <a:spcPts val="0"/>
              </a:spcBef>
              <a:spcAft>
                <a:spcPts val="0"/>
              </a:spcAft>
              <a:buClr>
                <a:srgbClr val="CD3928"/>
              </a:buClr>
              <a:buSzPts val="1800"/>
              <a:buFont typeface="Arial"/>
              <a:buNone/>
              <a:defRPr sz="1800"/>
            </a:lvl6pPr>
            <a:lvl7pPr indent="0" lvl="6" marL="0" rtl="0" algn="r">
              <a:lnSpc>
                <a:spcPct val="100000"/>
              </a:lnSpc>
              <a:spcBef>
                <a:spcPts val="0"/>
              </a:spcBef>
              <a:spcAft>
                <a:spcPts val="0"/>
              </a:spcAft>
              <a:buClr>
                <a:srgbClr val="CD3928"/>
              </a:buClr>
              <a:buSzPts val="1800"/>
              <a:buFont typeface="Arial"/>
              <a:buNone/>
              <a:defRPr sz="1800"/>
            </a:lvl7pPr>
            <a:lvl8pPr indent="0" lvl="7" marL="0" rtl="0" algn="r">
              <a:lnSpc>
                <a:spcPct val="100000"/>
              </a:lnSpc>
              <a:spcBef>
                <a:spcPts val="0"/>
              </a:spcBef>
              <a:spcAft>
                <a:spcPts val="0"/>
              </a:spcAft>
              <a:buClr>
                <a:srgbClr val="CD3928"/>
              </a:buClr>
              <a:buSzPts val="1800"/>
              <a:buFont typeface="Arial"/>
              <a:buNone/>
              <a:defRPr sz="1800"/>
            </a:lvl8pPr>
            <a:lvl9pPr indent="0" lvl="8" marL="0" rtl="0" algn="r">
              <a:lnSpc>
                <a:spcPct val="100000"/>
              </a:lnSpc>
              <a:spcBef>
                <a:spcPts val="0"/>
              </a:spcBef>
              <a:spcAft>
                <a:spcPts val="0"/>
              </a:spcAft>
              <a:buClr>
                <a:srgbClr val="CD3928"/>
              </a:buClr>
              <a:buSzPts val="1800"/>
              <a:buFont typeface="Arial"/>
              <a:buNone/>
              <a:defRPr sz="1800"/>
            </a:lvl9pPr>
          </a:lstStyle>
          <a:p>
            <a:pPr indent="0" lvl="0" marL="0" rtl="0" algn="r">
              <a:spcBef>
                <a:spcPts val="0"/>
              </a:spcBef>
              <a:spcAft>
                <a:spcPts val="0"/>
              </a:spcAft>
              <a:buNone/>
            </a:pPr>
            <a:fld id="{00000000-1234-1234-1234-123412341234}" type="slidenum">
              <a:rPr lang="en"/>
              <a:t>‹#›</a:t>
            </a:fld>
            <a:endParaRPr sz="240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ints (Three)">
  <p:cSld name="44_Points (Three)">
    <p:spTree>
      <p:nvGrpSpPr>
        <p:cNvPr id="662" name="Shape 662"/>
        <p:cNvGrpSpPr/>
        <p:nvPr/>
      </p:nvGrpSpPr>
      <p:grpSpPr>
        <a:xfrm>
          <a:off x="0" y="0"/>
          <a:ext cx="0" cy="0"/>
          <a:chOff x="0" y="0"/>
          <a:chExt cx="0" cy="0"/>
        </a:xfrm>
      </p:grpSpPr>
      <p:sp>
        <p:nvSpPr>
          <p:cNvPr id="663" name="Google Shape;663;p84"/>
          <p:cNvSpPr/>
          <p:nvPr>
            <p:ph idx="2" type="pic"/>
          </p:nvPr>
        </p:nvSpPr>
        <p:spPr>
          <a:xfrm>
            <a:off x="1047979"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4" name="Google Shape;664;p84"/>
          <p:cNvSpPr/>
          <p:nvPr>
            <p:ph idx="3" type="pic"/>
          </p:nvPr>
        </p:nvSpPr>
        <p:spPr>
          <a:xfrm>
            <a:off x="6677769"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5" name="Google Shape;665;p84"/>
          <p:cNvSpPr/>
          <p:nvPr>
            <p:ph idx="4" type="pic"/>
          </p:nvPr>
        </p:nvSpPr>
        <p:spPr>
          <a:xfrm>
            <a:off x="12309761"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6" name="Google Shape;666;p84"/>
          <p:cNvSpPr txBox="1"/>
          <p:nvPr>
            <p:ph type="title"/>
          </p:nvPr>
        </p:nvSpPr>
        <p:spPr>
          <a:xfrm>
            <a:off x="1046925"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7" name="Google Shape;667;p84"/>
          <p:cNvSpPr txBox="1"/>
          <p:nvPr>
            <p:ph idx="5" type="title"/>
          </p:nvPr>
        </p:nvSpPr>
        <p:spPr>
          <a:xfrm>
            <a:off x="6679650"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8" name="Google Shape;668;p84"/>
          <p:cNvSpPr txBox="1"/>
          <p:nvPr>
            <p:ph idx="6" type="title"/>
          </p:nvPr>
        </p:nvSpPr>
        <p:spPr>
          <a:xfrm>
            <a:off x="12312375"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9" name="Google Shape;669;p84"/>
          <p:cNvSpPr txBox="1"/>
          <p:nvPr>
            <p:ph idx="1" type="subTitle"/>
          </p:nvPr>
        </p:nvSpPr>
        <p:spPr>
          <a:xfrm>
            <a:off x="699525" y="681777"/>
            <a:ext cx="7744800" cy="347400"/>
          </a:xfrm>
          <a:prstGeom prst="rect">
            <a:avLst/>
          </a:prstGeom>
          <a:noFill/>
          <a:ln>
            <a:noFill/>
          </a:ln>
        </p:spPr>
        <p:txBody>
          <a:bodyPr anchorCtr="0" anchor="t" bIns="0" lIns="0" spcFirstLastPara="1" rIns="0" wrap="square" tIns="0">
            <a:noAutofit/>
          </a:bodyPr>
          <a:lstStyle>
            <a:lvl1pPr lvl="0" marR="0" rtl="0" algn="l">
              <a:lnSpc>
                <a:spcPct val="120000"/>
              </a:lnSpc>
              <a:spcBef>
                <a:spcPts val="0"/>
              </a:spcBef>
              <a:spcAft>
                <a:spcPts val="0"/>
              </a:spcAft>
              <a:buSzPts val="400"/>
              <a:buFont typeface="Optimistic Text"/>
              <a:buNone/>
              <a:defRPr b="1" sz="1800" cap="none">
                <a:solidFill>
                  <a:srgbClr val="1C2B33"/>
                </a:solidFill>
                <a:latin typeface="Optimistic Text"/>
                <a:ea typeface="Optimistic Text"/>
                <a:cs typeface="Optimistic Text"/>
                <a:sym typeface="Optimistic Text"/>
              </a:defRPr>
            </a:lvl1pPr>
            <a:lvl2pPr lvl="1" rtl="0" algn="l">
              <a:lnSpc>
                <a:spcPct val="120000"/>
              </a:lnSpc>
              <a:spcBef>
                <a:spcPts val="0"/>
              </a:spcBef>
              <a:spcAft>
                <a:spcPts val="0"/>
              </a:spcAft>
              <a:buClr>
                <a:schemeClr val="lt1"/>
              </a:buClr>
              <a:buSzPts val="1600"/>
              <a:buNone/>
              <a:defRPr sz="1800">
                <a:solidFill>
                  <a:schemeClr val="lt1"/>
                </a:solidFill>
              </a:defRPr>
            </a:lvl2pPr>
            <a:lvl3pPr lvl="2" rtl="0" algn="l">
              <a:lnSpc>
                <a:spcPct val="120000"/>
              </a:lnSpc>
              <a:spcBef>
                <a:spcPts val="0"/>
              </a:spcBef>
              <a:spcAft>
                <a:spcPts val="0"/>
              </a:spcAft>
              <a:buClr>
                <a:schemeClr val="lt1"/>
              </a:buClr>
              <a:buSzPts val="1600"/>
              <a:buNone/>
              <a:defRPr sz="1800">
                <a:solidFill>
                  <a:schemeClr val="lt1"/>
                </a:solidFill>
              </a:defRPr>
            </a:lvl3pPr>
            <a:lvl4pPr lvl="3" rtl="0" algn="l">
              <a:lnSpc>
                <a:spcPct val="120000"/>
              </a:lnSpc>
              <a:spcBef>
                <a:spcPts val="0"/>
              </a:spcBef>
              <a:spcAft>
                <a:spcPts val="0"/>
              </a:spcAft>
              <a:buClr>
                <a:schemeClr val="lt1"/>
              </a:buClr>
              <a:buSzPts val="1600"/>
              <a:buNone/>
              <a:defRPr sz="1800">
                <a:solidFill>
                  <a:schemeClr val="lt1"/>
                </a:solidFill>
              </a:defRPr>
            </a:lvl4pPr>
            <a:lvl5pPr lvl="4" rtl="0" algn="l">
              <a:lnSpc>
                <a:spcPct val="120000"/>
              </a:lnSpc>
              <a:spcBef>
                <a:spcPts val="0"/>
              </a:spcBef>
              <a:spcAft>
                <a:spcPts val="0"/>
              </a:spcAft>
              <a:buClr>
                <a:schemeClr val="lt1"/>
              </a:buClr>
              <a:buSzPts val="1600"/>
              <a:buNone/>
              <a:defRPr sz="1800">
                <a:solidFill>
                  <a:schemeClr val="lt1"/>
                </a:solidFill>
              </a:defRPr>
            </a:lvl5pPr>
            <a:lvl6pPr lvl="5" rtl="0" algn="l">
              <a:lnSpc>
                <a:spcPct val="120000"/>
              </a:lnSpc>
              <a:spcBef>
                <a:spcPts val="0"/>
              </a:spcBef>
              <a:spcAft>
                <a:spcPts val="0"/>
              </a:spcAft>
              <a:buSzPts val="1800"/>
              <a:buNone/>
              <a:defRPr sz="1800">
                <a:solidFill>
                  <a:schemeClr val="lt1"/>
                </a:solidFill>
              </a:defRPr>
            </a:lvl6pPr>
            <a:lvl7pPr lvl="6" rtl="0" algn="l">
              <a:lnSpc>
                <a:spcPct val="120000"/>
              </a:lnSpc>
              <a:spcBef>
                <a:spcPts val="0"/>
              </a:spcBef>
              <a:spcAft>
                <a:spcPts val="0"/>
              </a:spcAft>
              <a:buSzPts val="1800"/>
              <a:buNone/>
              <a:defRPr sz="1800">
                <a:solidFill>
                  <a:schemeClr val="lt1"/>
                </a:solidFill>
              </a:defRPr>
            </a:lvl7pPr>
            <a:lvl8pPr lvl="7" rtl="0" algn="l">
              <a:lnSpc>
                <a:spcPct val="120000"/>
              </a:lnSpc>
              <a:spcBef>
                <a:spcPts val="0"/>
              </a:spcBef>
              <a:spcAft>
                <a:spcPts val="0"/>
              </a:spcAft>
              <a:buSzPts val="1800"/>
              <a:buNone/>
              <a:defRPr sz="1800">
                <a:solidFill>
                  <a:schemeClr val="lt1"/>
                </a:solidFill>
              </a:defRPr>
            </a:lvl8pPr>
            <a:lvl9pPr lvl="8" rtl="0" algn="l">
              <a:lnSpc>
                <a:spcPct val="120000"/>
              </a:lnSpc>
              <a:spcBef>
                <a:spcPts val="0"/>
              </a:spcBef>
              <a:spcAft>
                <a:spcPts val="0"/>
              </a:spcAft>
              <a:buSzPts val="1800"/>
              <a:buNone/>
              <a:defRPr sz="1800">
                <a:solidFill>
                  <a:schemeClr val="lt1"/>
                </a:solidFill>
              </a:defRPr>
            </a:lvl9pPr>
          </a:lstStyle>
          <a:p/>
        </p:txBody>
      </p:sp>
      <p:sp>
        <p:nvSpPr>
          <p:cNvPr id="670" name="Google Shape;670;p84"/>
          <p:cNvSpPr txBox="1"/>
          <p:nvPr>
            <p:ph idx="7" type="body"/>
          </p:nvPr>
        </p:nvSpPr>
        <p:spPr>
          <a:xfrm>
            <a:off x="1005167"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1" name="Google Shape;671;p84"/>
          <p:cNvSpPr txBox="1"/>
          <p:nvPr>
            <p:ph idx="8" type="body"/>
          </p:nvPr>
        </p:nvSpPr>
        <p:spPr>
          <a:xfrm>
            <a:off x="6639598"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2" name="Google Shape;672;p84"/>
          <p:cNvSpPr txBox="1"/>
          <p:nvPr>
            <p:ph idx="9" type="body"/>
          </p:nvPr>
        </p:nvSpPr>
        <p:spPr>
          <a:xfrm>
            <a:off x="12272322"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3" name="Google Shape;673;p84"/>
          <p:cNvSpPr txBox="1"/>
          <p:nvPr>
            <p:ph idx="12" type="sldNum"/>
          </p:nvPr>
        </p:nvSpPr>
        <p:spPr>
          <a:xfrm>
            <a:off x="17113567" y="9499702"/>
            <a:ext cx="1097400" cy="787200"/>
          </a:xfrm>
          <a:prstGeom prst="rect">
            <a:avLst/>
          </a:prstGeom>
          <a:noFill/>
          <a:ln>
            <a:noFill/>
          </a:ln>
        </p:spPr>
        <p:txBody>
          <a:bodyPr anchorCtr="0" anchor="t" bIns="167600" lIns="167600" spcFirstLastPara="1" rIns="167600" wrap="square" tIns="1676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ate">
  <p:cSld name="Blank">
    <p:spTree>
      <p:nvGrpSpPr>
        <p:cNvPr id="674" name="Shape 674"/>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675" name="Shape 675"/>
        <p:cNvGrpSpPr/>
        <p:nvPr/>
      </p:nvGrpSpPr>
      <p:grpSpPr>
        <a:xfrm>
          <a:off x="0" y="0"/>
          <a:ext cx="0" cy="0"/>
          <a:chOff x="0" y="0"/>
          <a:chExt cx="0" cy="0"/>
        </a:xfrm>
      </p:grpSpPr>
      <p:sp>
        <p:nvSpPr>
          <p:cNvPr id="676" name="Google Shape;676;p86"/>
          <p:cNvSpPr txBox="1"/>
          <p:nvPr>
            <p:ph type="ctrTitle"/>
          </p:nvPr>
        </p:nvSpPr>
        <p:spPr>
          <a:xfrm>
            <a:off x="623417" y="1489150"/>
            <a:ext cx="17041200" cy="4105200"/>
          </a:xfrm>
          <a:prstGeom prst="rect">
            <a:avLst/>
          </a:prstGeom>
        </p:spPr>
        <p:txBody>
          <a:bodyPr anchorCtr="0" anchor="b" bIns="0" lIns="0" spcFirstLastPara="1" rIns="0" wrap="square" tIns="0">
            <a:no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677" name="Google Shape;677;p86"/>
          <p:cNvSpPr txBox="1"/>
          <p:nvPr>
            <p:ph idx="1" type="subTitle"/>
          </p:nvPr>
        </p:nvSpPr>
        <p:spPr>
          <a:xfrm>
            <a:off x="623400" y="5668250"/>
            <a:ext cx="17041200" cy="1585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678" name="Google Shape;678;p86"/>
          <p:cNvSpPr txBox="1"/>
          <p:nvPr>
            <p:ph idx="12" type="sldNum"/>
          </p:nvPr>
        </p:nvSpPr>
        <p:spPr>
          <a:xfrm>
            <a:off x="17388520" y="9402308"/>
            <a:ext cx="617400" cy="4404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sz="1600">
                <a:solidFill>
                  <a:schemeClr val="dk1"/>
                </a:solidFill>
                <a:latin typeface="Lato"/>
                <a:ea typeface="Lato"/>
                <a:cs typeface="Lato"/>
                <a:sym typeface="Lato"/>
              </a:defRPr>
            </a:lvl1pPr>
            <a:lvl2pPr indent="0" lvl="1" marL="0" marR="0" rtl="0" algn="ctr">
              <a:spcBef>
                <a:spcPts val="0"/>
              </a:spcBef>
              <a:buNone/>
              <a:defRPr sz="1600">
                <a:solidFill>
                  <a:schemeClr val="dk1"/>
                </a:solidFill>
                <a:latin typeface="Lato"/>
                <a:ea typeface="Lato"/>
                <a:cs typeface="Lato"/>
                <a:sym typeface="Lato"/>
              </a:defRPr>
            </a:lvl2pPr>
            <a:lvl3pPr indent="0" lvl="2" marL="0" marR="0" rtl="0" algn="ctr">
              <a:spcBef>
                <a:spcPts val="0"/>
              </a:spcBef>
              <a:buNone/>
              <a:defRPr sz="1600">
                <a:solidFill>
                  <a:schemeClr val="dk1"/>
                </a:solidFill>
                <a:latin typeface="Lato"/>
                <a:ea typeface="Lato"/>
                <a:cs typeface="Lato"/>
                <a:sym typeface="Lato"/>
              </a:defRPr>
            </a:lvl3pPr>
            <a:lvl4pPr indent="0" lvl="3" marL="0" marR="0" rtl="0" algn="ctr">
              <a:spcBef>
                <a:spcPts val="0"/>
              </a:spcBef>
              <a:buNone/>
              <a:defRPr sz="1600">
                <a:solidFill>
                  <a:schemeClr val="dk1"/>
                </a:solidFill>
                <a:latin typeface="Lato"/>
                <a:ea typeface="Lato"/>
                <a:cs typeface="Lato"/>
                <a:sym typeface="Lato"/>
              </a:defRPr>
            </a:lvl4pPr>
            <a:lvl5pPr indent="0" lvl="4" marL="0" marR="0" rtl="0" algn="ctr">
              <a:spcBef>
                <a:spcPts val="0"/>
              </a:spcBef>
              <a:buNone/>
              <a:defRPr sz="1600">
                <a:solidFill>
                  <a:schemeClr val="dk1"/>
                </a:solidFill>
                <a:latin typeface="Lato"/>
                <a:ea typeface="Lato"/>
                <a:cs typeface="Lato"/>
                <a:sym typeface="Lato"/>
              </a:defRPr>
            </a:lvl5pPr>
            <a:lvl6pPr indent="0" lvl="5" marL="0" marR="0" rtl="0" algn="ctr">
              <a:spcBef>
                <a:spcPts val="0"/>
              </a:spcBef>
              <a:buNone/>
              <a:defRPr sz="1600">
                <a:solidFill>
                  <a:schemeClr val="dk1"/>
                </a:solidFill>
                <a:latin typeface="Lato"/>
                <a:ea typeface="Lato"/>
                <a:cs typeface="Lato"/>
                <a:sym typeface="Lato"/>
              </a:defRPr>
            </a:lvl6pPr>
            <a:lvl7pPr indent="0" lvl="6" marL="0" marR="0" rtl="0" algn="ctr">
              <a:spcBef>
                <a:spcPts val="0"/>
              </a:spcBef>
              <a:buNone/>
              <a:defRPr sz="1600">
                <a:solidFill>
                  <a:schemeClr val="dk1"/>
                </a:solidFill>
                <a:latin typeface="Lato"/>
                <a:ea typeface="Lato"/>
                <a:cs typeface="Lato"/>
                <a:sym typeface="Lato"/>
              </a:defRPr>
            </a:lvl7pPr>
            <a:lvl8pPr indent="0" lvl="7" marL="0" marR="0" rtl="0" algn="ctr">
              <a:spcBef>
                <a:spcPts val="0"/>
              </a:spcBef>
              <a:buNone/>
              <a:defRPr sz="1600">
                <a:solidFill>
                  <a:schemeClr val="dk1"/>
                </a:solidFill>
                <a:latin typeface="Lato"/>
                <a:ea typeface="Lato"/>
                <a:cs typeface="Lato"/>
                <a:sym typeface="Lato"/>
              </a:defRPr>
            </a:lvl8pPr>
            <a:lvl9pPr indent="0" lvl="8" marL="0" marR="0" rtl="0" algn="ctr">
              <a:spcBef>
                <a:spcPts val="0"/>
              </a:spcBef>
              <a:buNone/>
              <a:defRPr sz="1600">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Media - v1.1 1">
  <p:cSld name="Bullets + Media - v1.1_1">
    <p:spTree>
      <p:nvGrpSpPr>
        <p:cNvPr id="679" name="Shape 679"/>
        <p:cNvGrpSpPr/>
        <p:nvPr/>
      </p:nvGrpSpPr>
      <p:grpSpPr>
        <a:xfrm>
          <a:off x="0" y="0"/>
          <a:ext cx="0" cy="0"/>
          <a:chOff x="0" y="0"/>
          <a:chExt cx="0" cy="0"/>
        </a:xfrm>
      </p:grpSpPr>
      <p:sp>
        <p:nvSpPr>
          <p:cNvPr id="680" name="Google Shape;680;p87"/>
          <p:cNvSpPr txBox="1"/>
          <p:nvPr>
            <p:ph type="title"/>
          </p:nvPr>
        </p:nvSpPr>
        <p:spPr>
          <a:xfrm>
            <a:off x="1128563" y="914400"/>
            <a:ext cx="7623600" cy="1324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000000"/>
              </a:buClr>
              <a:buSzPts val="1400"/>
              <a:buNone/>
              <a:defRPr/>
            </a:lvl1pPr>
            <a:lvl2pPr lvl="1" rtl="0" algn="l">
              <a:lnSpc>
                <a:spcPct val="80000"/>
              </a:lnSpc>
              <a:spcBef>
                <a:spcPts val="0"/>
              </a:spcBef>
              <a:spcAft>
                <a:spcPts val="0"/>
              </a:spcAft>
              <a:buClr>
                <a:srgbClr val="000000"/>
              </a:buClr>
              <a:buSzPts val="1400"/>
              <a:buNone/>
              <a:defRPr/>
            </a:lvl2pPr>
            <a:lvl3pPr lvl="2" rtl="0" algn="l">
              <a:lnSpc>
                <a:spcPct val="80000"/>
              </a:lnSpc>
              <a:spcBef>
                <a:spcPts val="0"/>
              </a:spcBef>
              <a:spcAft>
                <a:spcPts val="0"/>
              </a:spcAft>
              <a:buClr>
                <a:srgbClr val="000000"/>
              </a:buClr>
              <a:buSzPts val="1400"/>
              <a:buNone/>
              <a:defRPr/>
            </a:lvl3pPr>
            <a:lvl4pPr lvl="3" rtl="0" algn="l">
              <a:lnSpc>
                <a:spcPct val="80000"/>
              </a:lnSpc>
              <a:spcBef>
                <a:spcPts val="0"/>
              </a:spcBef>
              <a:spcAft>
                <a:spcPts val="0"/>
              </a:spcAft>
              <a:buClr>
                <a:srgbClr val="000000"/>
              </a:buClr>
              <a:buSzPts val="1400"/>
              <a:buNone/>
              <a:defRPr/>
            </a:lvl4pPr>
            <a:lvl5pPr lvl="4" rtl="0" algn="l">
              <a:lnSpc>
                <a:spcPct val="80000"/>
              </a:lnSpc>
              <a:spcBef>
                <a:spcPts val="0"/>
              </a:spcBef>
              <a:spcAft>
                <a:spcPts val="0"/>
              </a:spcAft>
              <a:buClr>
                <a:srgbClr val="000000"/>
              </a:buClr>
              <a:buSzPts val="1400"/>
              <a:buNone/>
              <a:defRPr/>
            </a:lvl5pPr>
            <a:lvl6pPr lvl="5" rtl="0" algn="l">
              <a:lnSpc>
                <a:spcPct val="80000"/>
              </a:lnSpc>
              <a:spcBef>
                <a:spcPts val="0"/>
              </a:spcBef>
              <a:spcAft>
                <a:spcPts val="0"/>
              </a:spcAft>
              <a:buClr>
                <a:srgbClr val="000000"/>
              </a:buClr>
              <a:buSzPts val="1400"/>
              <a:buNone/>
              <a:defRPr/>
            </a:lvl6pPr>
            <a:lvl7pPr lvl="6" rtl="0" algn="l">
              <a:lnSpc>
                <a:spcPct val="80000"/>
              </a:lnSpc>
              <a:spcBef>
                <a:spcPts val="0"/>
              </a:spcBef>
              <a:spcAft>
                <a:spcPts val="0"/>
              </a:spcAft>
              <a:buClr>
                <a:srgbClr val="000000"/>
              </a:buClr>
              <a:buSzPts val="1400"/>
              <a:buNone/>
              <a:defRPr/>
            </a:lvl7pPr>
            <a:lvl8pPr lvl="7" rtl="0" algn="l">
              <a:lnSpc>
                <a:spcPct val="80000"/>
              </a:lnSpc>
              <a:spcBef>
                <a:spcPts val="0"/>
              </a:spcBef>
              <a:spcAft>
                <a:spcPts val="0"/>
              </a:spcAft>
              <a:buClr>
                <a:srgbClr val="000000"/>
              </a:buClr>
              <a:buSzPts val="1400"/>
              <a:buNone/>
              <a:defRPr/>
            </a:lvl8pPr>
            <a:lvl9pPr lvl="8" rtl="0" algn="l">
              <a:lnSpc>
                <a:spcPct val="80000"/>
              </a:lnSpc>
              <a:spcBef>
                <a:spcPts val="0"/>
              </a:spcBef>
              <a:spcAft>
                <a:spcPts val="0"/>
              </a:spcAft>
              <a:buClr>
                <a:srgbClr val="000000"/>
              </a:buClr>
              <a:buSzPts val="1400"/>
              <a:buNone/>
              <a:defRPr/>
            </a:lvl9pPr>
          </a:lstStyle>
          <a:p/>
        </p:txBody>
      </p:sp>
      <p:sp>
        <p:nvSpPr>
          <p:cNvPr id="681" name="Google Shape;681;p87"/>
          <p:cNvSpPr txBox="1"/>
          <p:nvPr>
            <p:ph idx="1" type="body"/>
          </p:nvPr>
        </p:nvSpPr>
        <p:spPr>
          <a:xfrm>
            <a:off x="1128563" y="2507381"/>
            <a:ext cx="7623600" cy="6873000"/>
          </a:xfrm>
          <a:prstGeom prst="rect">
            <a:avLst/>
          </a:prstGeom>
          <a:noFill/>
          <a:ln>
            <a:noFill/>
          </a:ln>
        </p:spPr>
        <p:txBody>
          <a:bodyPr anchorCtr="0" anchor="t" bIns="0" lIns="0" spcFirstLastPara="1" rIns="0" wrap="square" tIns="0">
            <a:noAutofit/>
          </a:bodyPr>
          <a:lstStyle>
            <a:lvl1pPr indent="-254000" lvl="0" marL="457200" rtl="0" algn="l">
              <a:lnSpc>
                <a:spcPct val="100000"/>
              </a:lnSpc>
              <a:spcBef>
                <a:spcPts val="1200"/>
              </a:spcBef>
              <a:spcAft>
                <a:spcPts val="0"/>
              </a:spcAft>
              <a:buSzPts val="400"/>
              <a:buChar char="•"/>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292100" lvl="4" marL="2286000" rtl="0" algn="l">
              <a:lnSpc>
                <a:spcPct val="100000"/>
              </a:lnSpc>
              <a:spcBef>
                <a:spcPts val="1200"/>
              </a:spcBef>
              <a:spcAft>
                <a:spcPts val="0"/>
              </a:spcAft>
              <a:buSzPts val="1000"/>
              <a:buChar char="๏"/>
              <a:defRPr/>
            </a:lvl5pPr>
            <a:lvl6pPr indent="-292100" lvl="5" marL="2743200" rtl="0" algn="l">
              <a:lnSpc>
                <a:spcPct val="100000"/>
              </a:lnSpc>
              <a:spcBef>
                <a:spcPts val="1200"/>
              </a:spcBef>
              <a:spcAft>
                <a:spcPts val="0"/>
              </a:spcAft>
              <a:buSzPts val="1000"/>
              <a:buChar char="•"/>
              <a:defRPr/>
            </a:lvl6pPr>
            <a:lvl7pPr indent="-292100" lvl="6" marL="3200400" rtl="0" algn="l">
              <a:lnSpc>
                <a:spcPct val="100000"/>
              </a:lnSpc>
              <a:spcBef>
                <a:spcPts val="1200"/>
              </a:spcBef>
              <a:spcAft>
                <a:spcPts val="0"/>
              </a:spcAft>
              <a:buSzPts val="1000"/>
              <a:buChar char="•"/>
              <a:defRPr/>
            </a:lvl7pPr>
            <a:lvl8pPr indent="-292100" lvl="7" marL="3657600" rtl="0" algn="l">
              <a:lnSpc>
                <a:spcPct val="100000"/>
              </a:lnSpc>
              <a:spcBef>
                <a:spcPts val="1200"/>
              </a:spcBef>
              <a:spcAft>
                <a:spcPts val="0"/>
              </a:spcAft>
              <a:buSzPts val="1000"/>
              <a:buChar char="•"/>
              <a:defRPr/>
            </a:lvl8pPr>
            <a:lvl9pPr indent="-292100" lvl="8" marL="4114800" rtl="0" algn="l">
              <a:lnSpc>
                <a:spcPct val="100000"/>
              </a:lnSpc>
              <a:spcBef>
                <a:spcPts val="1200"/>
              </a:spcBef>
              <a:spcAft>
                <a:spcPts val="0"/>
              </a:spcAft>
              <a:buSzPts val="1000"/>
              <a:buChar char="•"/>
              <a:defRPr/>
            </a:lvl9pPr>
          </a:lstStyle>
          <a:p/>
        </p:txBody>
      </p:sp>
      <p:sp>
        <p:nvSpPr>
          <p:cNvPr id="682" name="Google Shape;682;p87"/>
          <p:cNvSpPr txBox="1"/>
          <p:nvPr>
            <p:ph idx="2" type="body"/>
          </p:nvPr>
        </p:nvSpPr>
        <p:spPr>
          <a:xfrm>
            <a:off x="1123950" y="1643498"/>
            <a:ext cx="7623600" cy="3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2"/>
              </a:buClr>
              <a:buSzPts val="2200"/>
              <a:buFont typeface="Arial"/>
              <a:buNone/>
              <a:defRPr sz="2200">
                <a:solidFill>
                  <a:schemeClr val="lt2"/>
                </a:solidFill>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292100" lvl="4" marL="2286000" rtl="0" algn="l">
              <a:lnSpc>
                <a:spcPct val="100000"/>
              </a:lnSpc>
              <a:spcBef>
                <a:spcPts val="1200"/>
              </a:spcBef>
              <a:spcAft>
                <a:spcPts val="0"/>
              </a:spcAft>
              <a:buSzPts val="1000"/>
              <a:buChar char="๏"/>
              <a:defRPr/>
            </a:lvl5pPr>
            <a:lvl6pPr indent="-292100" lvl="5" marL="2743200" rtl="0" algn="l">
              <a:lnSpc>
                <a:spcPct val="100000"/>
              </a:lnSpc>
              <a:spcBef>
                <a:spcPts val="1200"/>
              </a:spcBef>
              <a:spcAft>
                <a:spcPts val="0"/>
              </a:spcAft>
              <a:buSzPts val="1000"/>
              <a:buChar char="•"/>
              <a:defRPr/>
            </a:lvl6pPr>
            <a:lvl7pPr indent="-292100" lvl="6" marL="3200400" rtl="0" algn="l">
              <a:lnSpc>
                <a:spcPct val="100000"/>
              </a:lnSpc>
              <a:spcBef>
                <a:spcPts val="1200"/>
              </a:spcBef>
              <a:spcAft>
                <a:spcPts val="0"/>
              </a:spcAft>
              <a:buSzPts val="1000"/>
              <a:buChar char="•"/>
              <a:defRPr/>
            </a:lvl7pPr>
            <a:lvl8pPr indent="-292100" lvl="7" marL="3657600" rtl="0" algn="l">
              <a:lnSpc>
                <a:spcPct val="100000"/>
              </a:lnSpc>
              <a:spcBef>
                <a:spcPts val="1200"/>
              </a:spcBef>
              <a:spcAft>
                <a:spcPts val="0"/>
              </a:spcAft>
              <a:buSzPts val="1000"/>
              <a:buChar char="•"/>
              <a:defRPr/>
            </a:lvl8pPr>
            <a:lvl9pPr indent="-292100" lvl="8" marL="4114800" rtl="0" algn="l">
              <a:lnSpc>
                <a:spcPct val="100000"/>
              </a:lnSpc>
              <a:spcBef>
                <a:spcPts val="1200"/>
              </a:spcBef>
              <a:spcAft>
                <a:spcPts val="0"/>
              </a:spcAft>
              <a:buSzPts val="1000"/>
              <a:buChar char="•"/>
              <a:defRPr/>
            </a:lvl9pPr>
          </a:lstStyle>
          <a:p/>
        </p:txBody>
      </p:sp>
      <p:sp>
        <p:nvSpPr>
          <p:cNvPr id="683" name="Google Shape;683;p87"/>
          <p:cNvSpPr txBox="1"/>
          <p:nvPr>
            <p:ph idx="12" type="sldNum"/>
          </p:nvPr>
        </p:nvSpPr>
        <p:spPr>
          <a:xfrm>
            <a:off x="17113568" y="9499702"/>
            <a:ext cx="1097400" cy="787200"/>
          </a:xfrm>
          <a:prstGeom prst="rect">
            <a:avLst/>
          </a:prstGeom>
        </p:spPr>
        <p:txBody>
          <a:bodyPr anchorCtr="0" anchor="t" bIns="167625" lIns="167625" spcFirstLastPara="1" rIns="167625" wrap="square" tIns="167625">
            <a:noAutofit/>
          </a:bodyPr>
          <a:lstStyle>
            <a:lvl1pPr lvl="0" rtl="0">
              <a:buNone/>
              <a:defRPr sz="2600">
                <a:solidFill>
                  <a:schemeClr val="dk2"/>
                </a:solidFill>
              </a:defRPr>
            </a:lvl1pPr>
            <a:lvl2pPr lvl="1" rtl="0">
              <a:buNone/>
              <a:defRPr sz="2600">
                <a:solidFill>
                  <a:schemeClr val="dk2"/>
                </a:solidFill>
              </a:defRPr>
            </a:lvl2pPr>
            <a:lvl3pPr lvl="2" rtl="0">
              <a:buNone/>
              <a:defRPr sz="2600">
                <a:solidFill>
                  <a:schemeClr val="dk2"/>
                </a:solidFill>
              </a:defRPr>
            </a:lvl3pPr>
            <a:lvl4pPr lvl="3" rtl="0">
              <a:buNone/>
              <a:defRPr sz="2600">
                <a:solidFill>
                  <a:schemeClr val="dk2"/>
                </a:solidFill>
              </a:defRPr>
            </a:lvl4pPr>
            <a:lvl5pPr lvl="4" rtl="0">
              <a:buNone/>
              <a:defRPr sz="2600">
                <a:solidFill>
                  <a:schemeClr val="dk2"/>
                </a:solidFill>
              </a:defRPr>
            </a:lvl5pPr>
            <a:lvl6pPr lvl="5" rtl="0">
              <a:buNone/>
              <a:defRPr sz="2600">
                <a:solidFill>
                  <a:schemeClr val="dk2"/>
                </a:solidFill>
              </a:defRPr>
            </a:lvl6pPr>
            <a:lvl7pPr lvl="6" rtl="0">
              <a:buNone/>
              <a:defRPr sz="2600">
                <a:solidFill>
                  <a:schemeClr val="dk2"/>
                </a:solidFill>
              </a:defRPr>
            </a:lvl7pPr>
            <a:lvl8pPr lvl="7" rtl="0">
              <a:buNone/>
              <a:defRPr sz="2600">
                <a:solidFill>
                  <a:schemeClr val="dk2"/>
                </a:solidFill>
              </a:defRPr>
            </a:lvl8pPr>
            <a:lvl9pPr lvl="8" rtl="0">
              <a:buNone/>
              <a:defRPr sz="26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4" name="Shape 684"/>
        <p:cNvGrpSpPr/>
        <p:nvPr/>
      </p:nvGrpSpPr>
      <p:grpSpPr>
        <a:xfrm>
          <a:off x="0" y="0"/>
          <a:ext cx="0" cy="0"/>
          <a:chOff x="0" y="0"/>
          <a:chExt cx="0" cy="0"/>
        </a:xfrm>
      </p:grpSpPr>
      <p:sp>
        <p:nvSpPr>
          <p:cNvPr id="685" name="Google Shape;685;p88"/>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686" name="Google Shape;686;p88"/>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687" name="Google Shape;687;p88"/>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88" name="Google Shape;688;p88"/>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6">
  <p:cSld name="TITLE_AND_BODY_2_6">
    <p:spTree>
      <p:nvGrpSpPr>
        <p:cNvPr id="689" name="Shape 689"/>
        <p:cNvGrpSpPr/>
        <p:nvPr/>
      </p:nvGrpSpPr>
      <p:grpSpPr>
        <a:xfrm>
          <a:off x="0" y="0"/>
          <a:ext cx="0" cy="0"/>
          <a:chOff x="0" y="0"/>
          <a:chExt cx="0" cy="0"/>
        </a:xfrm>
      </p:grpSpPr>
      <p:sp>
        <p:nvSpPr>
          <p:cNvPr id="690" name="Google Shape;690;p89"/>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691" name="Google Shape;691;p89"/>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692" name="Google Shape;692;p89"/>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93" name="Google Shape;693;p89"/>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_4">
    <p:spTree>
      <p:nvGrpSpPr>
        <p:cNvPr id="694" name="Shape 694"/>
        <p:cNvGrpSpPr/>
        <p:nvPr/>
      </p:nvGrpSpPr>
      <p:grpSpPr>
        <a:xfrm>
          <a:off x="0" y="0"/>
          <a:ext cx="0" cy="0"/>
          <a:chOff x="0" y="0"/>
          <a:chExt cx="0" cy="0"/>
        </a:xfrm>
      </p:grpSpPr>
      <p:sp>
        <p:nvSpPr>
          <p:cNvPr id="695" name="Google Shape;695;p90"/>
          <p:cNvSpPr txBox="1"/>
          <p:nvPr>
            <p:ph idx="12" type="sldNum"/>
          </p:nvPr>
        </p:nvSpPr>
        <p:spPr>
          <a:xfrm>
            <a:off x="16949550" y="9144000"/>
            <a:ext cx="805200" cy="558600"/>
          </a:xfrm>
          <a:prstGeom prst="rect">
            <a:avLst/>
          </a:prstGeom>
        </p:spPr>
        <p:txBody>
          <a:bodyPr anchorCtr="0" anchor="t" bIns="167625" lIns="167625" spcFirstLastPara="1" rIns="167625" wrap="square" tIns="167625">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696" name="Google Shape;696;p90"/>
          <p:cNvSpPr txBox="1"/>
          <p:nvPr/>
        </p:nvSpPr>
        <p:spPr>
          <a:xfrm>
            <a:off x="1748450" y="1142950"/>
            <a:ext cx="5086800" cy="80142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Clr>
                <a:schemeClr val="dk1"/>
              </a:buClr>
              <a:buSzPts val="2200"/>
              <a:buFont typeface="Arial"/>
              <a:buNone/>
            </a:pPr>
            <a:r>
              <a:t/>
            </a:r>
            <a:endParaRPr sz="2400">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60" name="Shape 60"/>
        <p:cNvGrpSpPr/>
        <p:nvPr/>
      </p:nvGrpSpPr>
      <p:grpSpPr>
        <a:xfrm>
          <a:off x="0" y="0"/>
          <a:ext cx="0" cy="0"/>
          <a:chOff x="0" y="0"/>
          <a:chExt cx="0" cy="0"/>
        </a:xfrm>
      </p:grpSpPr>
      <p:sp>
        <p:nvSpPr>
          <p:cNvPr id="61" name="Google Shape;61;p10"/>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62" name="Google Shape;62;p10"/>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3" name="Google Shape;63;p10"/>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4" name="Google Shape;64;p10"/>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5" name="Google Shape;65;p10"/>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6" name="Google Shape;66;p10"/>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7" name="Google Shape;67;p10"/>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8" name="Google Shape;68;p10"/>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9" name="Google Shape;69;p10"/>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0" name="Google Shape;70;p10"/>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1" name="Google Shape;71;p10"/>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2" name="Google Shape;72;p10"/>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3" name="Google Shape;73;p10"/>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4" name="Google Shape;74;p10"/>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5" name="Google Shape;75;p10"/>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6" name="Google Shape;76;p10"/>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7" name="Google Shape;77;p10"/>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8" name="Google Shape;78;p10"/>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9" name="Google Shape;79;p10"/>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0" name="Google Shape;80;p10"/>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1" name="Google Shape;81;p10"/>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2" name="Google Shape;82;p10"/>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3" name="Google Shape;83;p10"/>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4" name="Google Shape;84;p10"/>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5" name="Google Shape;85;p10"/>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6" name="Google Shape;86;p10"/>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t/>
            </a:r>
            <a:endParaRPr>
              <a:solidFill>
                <a:srgbClr val="67788A"/>
              </a:solidFill>
              <a:latin typeface="Optimistic Text"/>
              <a:ea typeface="Optimistic Text"/>
              <a:cs typeface="Optimistic Text"/>
              <a:sym typeface="Optimistic Text"/>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1">
  <p:cSld name="TITLE_AND_BODY_6_1">
    <p:spTree>
      <p:nvGrpSpPr>
        <p:cNvPr id="697" name="Shape 697"/>
        <p:cNvGrpSpPr/>
        <p:nvPr/>
      </p:nvGrpSpPr>
      <p:grpSpPr>
        <a:xfrm>
          <a:off x="0" y="0"/>
          <a:ext cx="0" cy="0"/>
          <a:chOff x="0" y="0"/>
          <a:chExt cx="0" cy="0"/>
        </a:xfrm>
      </p:grpSpPr>
      <p:sp>
        <p:nvSpPr>
          <p:cNvPr id="698" name="Google Shape;698;p91"/>
          <p:cNvSpPr txBox="1"/>
          <p:nvPr>
            <p:ph idx="12" type="sldNum"/>
          </p:nvPr>
        </p:nvSpPr>
        <p:spPr>
          <a:xfrm>
            <a:off x="16949550" y="9144000"/>
            <a:ext cx="805200" cy="558600"/>
          </a:xfrm>
          <a:prstGeom prst="rect">
            <a:avLst/>
          </a:prstGeom>
        </p:spPr>
        <p:txBody>
          <a:bodyPr anchorCtr="0" anchor="t" bIns="167625" lIns="167625" spcFirstLastPara="1" rIns="167625" wrap="square" tIns="167625">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699" name="Google Shape;699;p91"/>
          <p:cNvSpPr txBox="1"/>
          <p:nvPr/>
        </p:nvSpPr>
        <p:spPr>
          <a:xfrm>
            <a:off x="1748450" y="1142950"/>
            <a:ext cx="5086800" cy="80142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Clr>
                <a:schemeClr val="dk1"/>
              </a:buClr>
              <a:buSzPts val="2200"/>
              <a:buFont typeface="Arial"/>
              <a:buNone/>
            </a:pPr>
            <a:r>
              <a:t/>
            </a:r>
            <a:endParaRPr sz="2400">
              <a:latin typeface="Helvetica Neue"/>
              <a:ea typeface="Helvetica Neue"/>
              <a:cs typeface="Helvetica Neue"/>
              <a:sym typeface="Helvetica Neue"/>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700" name="Shape 700"/>
        <p:cNvGrpSpPr/>
        <p:nvPr/>
      </p:nvGrpSpPr>
      <p:grpSpPr>
        <a:xfrm>
          <a:off x="0" y="0"/>
          <a:ext cx="0" cy="0"/>
          <a:chOff x="0" y="0"/>
          <a:chExt cx="0" cy="0"/>
        </a:xfrm>
      </p:grpSpPr>
      <p:sp>
        <p:nvSpPr>
          <p:cNvPr id="701" name="Google Shape;701;p92"/>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702" name="Google Shape;702;p92"/>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703" name="Google Shape;703;p92"/>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04" name="Google Shape;704;p92"/>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_4">
    <p:spTree>
      <p:nvGrpSpPr>
        <p:cNvPr id="705" name="Shape 705"/>
        <p:cNvGrpSpPr/>
        <p:nvPr/>
      </p:nvGrpSpPr>
      <p:grpSpPr>
        <a:xfrm>
          <a:off x="0" y="0"/>
          <a:ext cx="0" cy="0"/>
          <a:chOff x="0" y="0"/>
          <a:chExt cx="0" cy="0"/>
        </a:xfrm>
      </p:grpSpPr>
      <p:sp>
        <p:nvSpPr>
          <p:cNvPr id="706" name="Google Shape;706;p93"/>
          <p:cNvSpPr txBox="1"/>
          <p:nvPr>
            <p:ph type="ctrTitle"/>
          </p:nvPr>
        </p:nvSpPr>
        <p:spPr>
          <a:xfrm>
            <a:off x="623417" y="1489150"/>
            <a:ext cx="17041200" cy="4105200"/>
          </a:xfrm>
          <a:prstGeom prst="rect">
            <a:avLst/>
          </a:prstGeom>
        </p:spPr>
        <p:txBody>
          <a:bodyPr anchorCtr="0" anchor="b" bIns="0" lIns="0" spcFirstLastPara="1" rIns="0" wrap="square" tIns="0">
            <a:no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707" name="Google Shape;707;p93"/>
          <p:cNvSpPr txBox="1"/>
          <p:nvPr>
            <p:ph idx="1" type="subTitle"/>
          </p:nvPr>
        </p:nvSpPr>
        <p:spPr>
          <a:xfrm>
            <a:off x="623400" y="5668250"/>
            <a:ext cx="17041200" cy="1585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708" name="Google Shape;708;p93"/>
          <p:cNvSpPr txBox="1"/>
          <p:nvPr>
            <p:ph idx="12" type="sldNum"/>
          </p:nvPr>
        </p:nvSpPr>
        <p:spPr>
          <a:xfrm>
            <a:off x="16944916" y="9326434"/>
            <a:ext cx="1097400" cy="787200"/>
          </a:xfrm>
          <a:prstGeom prst="rect">
            <a:avLst/>
          </a:prstGeom>
        </p:spPr>
        <p:txBody>
          <a:bodyPr anchorCtr="0" anchor="t" bIns="182850" lIns="182850" spcFirstLastPara="1" rIns="182850" wrap="square" tIns="18285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709" name="Shape 709"/>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710" name="Shape 710"/>
        <p:cNvGrpSpPr/>
        <p:nvPr/>
      </p:nvGrpSpPr>
      <p:grpSpPr>
        <a:xfrm>
          <a:off x="0" y="0"/>
          <a:ext cx="0" cy="0"/>
          <a:chOff x="0" y="0"/>
          <a:chExt cx="0" cy="0"/>
        </a:xfrm>
      </p:grpSpPr>
      <p:sp>
        <p:nvSpPr>
          <p:cNvPr id="711" name="Google Shape;711;p95"/>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12" name="Google Shape;712;p95"/>
          <p:cNvGrpSpPr/>
          <p:nvPr/>
        </p:nvGrpSpPr>
        <p:grpSpPr>
          <a:xfrm>
            <a:off x="757593" y="9578871"/>
            <a:ext cx="860353" cy="172004"/>
            <a:chOff x="1751220" y="2553305"/>
            <a:chExt cx="8690433" cy="1751564"/>
          </a:xfrm>
        </p:grpSpPr>
        <p:grpSp>
          <p:nvGrpSpPr>
            <p:cNvPr id="713" name="Google Shape;713;p95"/>
            <p:cNvGrpSpPr/>
            <p:nvPr/>
          </p:nvGrpSpPr>
          <p:grpSpPr>
            <a:xfrm>
              <a:off x="4940894" y="2609525"/>
              <a:ext cx="5500759" cy="1694643"/>
              <a:chOff x="4940894" y="2609525"/>
              <a:chExt cx="5500759" cy="1694643"/>
            </a:xfrm>
          </p:grpSpPr>
          <p:sp>
            <p:nvSpPr>
              <p:cNvPr id="714" name="Google Shape;714;p9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5" name="Google Shape;715;p9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6" name="Google Shape;716;p9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7" name="Google Shape;717;p9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18" name="Google Shape;718;p95"/>
            <p:cNvGrpSpPr/>
            <p:nvPr/>
          </p:nvGrpSpPr>
          <p:grpSpPr>
            <a:xfrm>
              <a:off x="1751220" y="2553305"/>
              <a:ext cx="2635412" cy="1751564"/>
              <a:chOff x="1751220" y="2553305"/>
              <a:chExt cx="2635412" cy="1751564"/>
            </a:xfrm>
          </p:grpSpPr>
          <p:grpSp>
            <p:nvGrpSpPr>
              <p:cNvPr id="719" name="Google Shape;719;p95"/>
              <p:cNvGrpSpPr/>
              <p:nvPr/>
            </p:nvGrpSpPr>
            <p:grpSpPr>
              <a:xfrm>
                <a:off x="1751220" y="2553305"/>
                <a:ext cx="2635412" cy="1751564"/>
                <a:chOff x="1751220" y="2553305"/>
                <a:chExt cx="2635412" cy="1751564"/>
              </a:xfrm>
            </p:grpSpPr>
            <p:sp>
              <p:nvSpPr>
                <p:cNvPr id="720" name="Google Shape;720;p9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1" name="Google Shape;721;p9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2" name="Google Shape;722;p9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3" name="Google Shape;723;p9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24" name="Google Shape;724;p9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25" name="Google Shape;725;p95"/>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26" name="Google Shape;726;p95"/>
          <p:cNvSpPr txBox="1"/>
          <p:nvPr/>
        </p:nvSpPr>
        <p:spPr>
          <a:xfrm>
            <a:off x="699550" y="699550"/>
            <a:ext cx="168306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01 </a:t>
            </a:r>
            <a:r>
              <a:rPr lang="en" sz="1400">
                <a:solidFill>
                  <a:srgbClr val="0064E0"/>
                </a:solidFill>
                <a:latin typeface="Optimistic Text"/>
                <a:ea typeface="Optimistic Text"/>
                <a:cs typeface="Optimistic Text"/>
                <a:sym typeface="Optimistic Text"/>
              </a:rPr>
              <a:t> |  META’S APPROACH TO DESIGNING FOR YOUTH PROTECTION</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27" name="Shape 727"/>
        <p:cNvGrpSpPr/>
        <p:nvPr/>
      </p:nvGrpSpPr>
      <p:grpSpPr>
        <a:xfrm>
          <a:off x="0" y="0"/>
          <a:ext cx="0" cy="0"/>
          <a:chOff x="0" y="0"/>
          <a:chExt cx="0" cy="0"/>
        </a:xfrm>
      </p:grpSpPr>
      <p:sp>
        <p:nvSpPr>
          <p:cNvPr id="728" name="Google Shape;728;p96"/>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29" name="Google Shape;729;p96"/>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30" name="Google Shape;730;p96"/>
          <p:cNvGrpSpPr/>
          <p:nvPr/>
        </p:nvGrpSpPr>
        <p:grpSpPr>
          <a:xfrm>
            <a:off x="757593" y="9578871"/>
            <a:ext cx="860353" cy="172004"/>
            <a:chOff x="1751220" y="2553305"/>
            <a:chExt cx="8690433" cy="1751564"/>
          </a:xfrm>
        </p:grpSpPr>
        <p:grpSp>
          <p:nvGrpSpPr>
            <p:cNvPr id="731" name="Google Shape;731;p96"/>
            <p:cNvGrpSpPr/>
            <p:nvPr/>
          </p:nvGrpSpPr>
          <p:grpSpPr>
            <a:xfrm>
              <a:off x="4940894" y="2609525"/>
              <a:ext cx="5500759" cy="1694643"/>
              <a:chOff x="4940894" y="2609525"/>
              <a:chExt cx="5500759" cy="1694643"/>
            </a:xfrm>
          </p:grpSpPr>
          <p:sp>
            <p:nvSpPr>
              <p:cNvPr id="732" name="Google Shape;732;p9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3" name="Google Shape;733;p9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4" name="Google Shape;734;p9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5" name="Google Shape;735;p9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36" name="Google Shape;736;p96"/>
            <p:cNvGrpSpPr/>
            <p:nvPr/>
          </p:nvGrpSpPr>
          <p:grpSpPr>
            <a:xfrm>
              <a:off x="1751220" y="2553305"/>
              <a:ext cx="2635412" cy="1751564"/>
              <a:chOff x="1751220" y="2553305"/>
              <a:chExt cx="2635412" cy="1751564"/>
            </a:xfrm>
          </p:grpSpPr>
          <p:grpSp>
            <p:nvGrpSpPr>
              <p:cNvPr id="737" name="Google Shape;737;p96"/>
              <p:cNvGrpSpPr/>
              <p:nvPr/>
            </p:nvGrpSpPr>
            <p:grpSpPr>
              <a:xfrm>
                <a:off x="1751220" y="2553305"/>
                <a:ext cx="2635412" cy="1751564"/>
                <a:chOff x="1751220" y="2553305"/>
                <a:chExt cx="2635412" cy="1751564"/>
              </a:xfrm>
            </p:grpSpPr>
            <p:sp>
              <p:nvSpPr>
                <p:cNvPr id="738" name="Google Shape;738;p9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9" name="Google Shape;739;p9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40" name="Google Shape;740;p9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41" name="Google Shape;741;p9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42" name="Google Shape;742;p9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43" name="Google Shape;743;p96"/>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44" name="Google Shape;744;p96"/>
          <p:cNvSpPr txBox="1"/>
          <p:nvPr/>
        </p:nvSpPr>
        <p:spPr>
          <a:xfrm>
            <a:off x="699550" y="699550"/>
            <a:ext cx="168306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01 </a:t>
            </a:r>
            <a:r>
              <a:rPr lang="en" sz="1400">
                <a:solidFill>
                  <a:srgbClr val="0064E0"/>
                </a:solidFill>
                <a:latin typeface="Optimistic Text"/>
                <a:ea typeface="Optimistic Text"/>
                <a:cs typeface="Optimistic Text"/>
                <a:sym typeface="Optimistic Text"/>
              </a:rPr>
              <a:t> |  META’S APPROACH TO DESIGNING FOR YOUTH PROTECTION</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45" name="Shape 745"/>
        <p:cNvGrpSpPr/>
        <p:nvPr/>
      </p:nvGrpSpPr>
      <p:grpSpPr>
        <a:xfrm>
          <a:off x="0" y="0"/>
          <a:ext cx="0" cy="0"/>
          <a:chOff x="0" y="0"/>
          <a:chExt cx="0" cy="0"/>
        </a:xfrm>
      </p:grpSpPr>
      <p:sp>
        <p:nvSpPr>
          <p:cNvPr id="746" name="Google Shape;746;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47" name="Google Shape;747;p97"/>
          <p:cNvGrpSpPr/>
          <p:nvPr/>
        </p:nvGrpSpPr>
        <p:grpSpPr>
          <a:xfrm>
            <a:off x="757593" y="9578871"/>
            <a:ext cx="860353" cy="172004"/>
            <a:chOff x="1751220" y="2553305"/>
            <a:chExt cx="8690433" cy="1751564"/>
          </a:xfrm>
        </p:grpSpPr>
        <p:grpSp>
          <p:nvGrpSpPr>
            <p:cNvPr id="748" name="Google Shape;748;p97"/>
            <p:cNvGrpSpPr/>
            <p:nvPr/>
          </p:nvGrpSpPr>
          <p:grpSpPr>
            <a:xfrm>
              <a:off x="4940894" y="2609525"/>
              <a:ext cx="5500759" cy="1694643"/>
              <a:chOff x="4940894" y="2609525"/>
              <a:chExt cx="5500759" cy="1694643"/>
            </a:xfrm>
          </p:grpSpPr>
          <p:sp>
            <p:nvSpPr>
              <p:cNvPr id="749" name="Google Shape;749;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0" name="Google Shape;750;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1" name="Google Shape;751;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2" name="Google Shape;752;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53" name="Google Shape;753;p97"/>
            <p:cNvGrpSpPr/>
            <p:nvPr/>
          </p:nvGrpSpPr>
          <p:grpSpPr>
            <a:xfrm>
              <a:off x="1751220" y="2553305"/>
              <a:ext cx="2635412" cy="1751564"/>
              <a:chOff x="1751220" y="2553305"/>
              <a:chExt cx="2635412" cy="1751564"/>
            </a:xfrm>
          </p:grpSpPr>
          <p:grpSp>
            <p:nvGrpSpPr>
              <p:cNvPr id="754" name="Google Shape;754;p97"/>
              <p:cNvGrpSpPr/>
              <p:nvPr/>
            </p:nvGrpSpPr>
            <p:grpSpPr>
              <a:xfrm>
                <a:off x="1751220" y="2553305"/>
                <a:ext cx="2635412" cy="1751564"/>
                <a:chOff x="1751220" y="2553305"/>
                <a:chExt cx="2635412" cy="1751564"/>
              </a:xfrm>
            </p:grpSpPr>
            <p:sp>
              <p:nvSpPr>
                <p:cNvPr id="755" name="Google Shape;755;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6" name="Google Shape;756;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7" name="Google Shape;757;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8" name="Google Shape;758;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59" name="Google Shape;759;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60" name="Google Shape;760;p97"/>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61" name="Google Shape;761;p97"/>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762" name="Shape 762"/>
        <p:cNvGrpSpPr/>
        <p:nvPr/>
      </p:nvGrpSpPr>
      <p:grpSpPr>
        <a:xfrm>
          <a:off x="0" y="0"/>
          <a:ext cx="0" cy="0"/>
          <a:chOff x="0" y="0"/>
          <a:chExt cx="0" cy="0"/>
        </a:xfrm>
      </p:grpSpPr>
      <p:sp>
        <p:nvSpPr>
          <p:cNvPr id="763" name="Google Shape;763;p98"/>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64" name="Google Shape;764;p98"/>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65" name="Google Shape;765;p98"/>
          <p:cNvGrpSpPr/>
          <p:nvPr/>
        </p:nvGrpSpPr>
        <p:grpSpPr>
          <a:xfrm>
            <a:off x="757593" y="9578871"/>
            <a:ext cx="860353" cy="172004"/>
            <a:chOff x="1751220" y="2553305"/>
            <a:chExt cx="8690433" cy="1751564"/>
          </a:xfrm>
        </p:grpSpPr>
        <p:grpSp>
          <p:nvGrpSpPr>
            <p:cNvPr id="766" name="Google Shape;766;p98"/>
            <p:cNvGrpSpPr/>
            <p:nvPr/>
          </p:nvGrpSpPr>
          <p:grpSpPr>
            <a:xfrm>
              <a:off x="4940894" y="2609525"/>
              <a:ext cx="5500759" cy="1694643"/>
              <a:chOff x="4940894" y="2609525"/>
              <a:chExt cx="5500759" cy="1694643"/>
            </a:xfrm>
          </p:grpSpPr>
          <p:sp>
            <p:nvSpPr>
              <p:cNvPr id="767" name="Google Shape;767;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68" name="Google Shape;768;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69" name="Google Shape;769;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0" name="Google Shape;770;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71" name="Google Shape;771;p98"/>
            <p:cNvGrpSpPr/>
            <p:nvPr/>
          </p:nvGrpSpPr>
          <p:grpSpPr>
            <a:xfrm>
              <a:off x="1751220" y="2553305"/>
              <a:ext cx="2635412" cy="1751564"/>
              <a:chOff x="1751220" y="2553305"/>
              <a:chExt cx="2635412" cy="1751564"/>
            </a:xfrm>
          </p:grpSpPr>
          <p:grpSp>
            <p:nvGrpSpPr>
              <p:cNvPr id="772" name="Google Shape;772;p98"/>
              <p:cNvGrpSpPr/>
              <p:nvPr/>
            </p:nvGrpSpPr>
            <p:grpSpPr>
              <a:xfrm>
                <a:off x="1751220" y="2553305"/>
                <a:ext cx="2635412" cy="1751564"/>
                <a:chOff x="1751220" y="2553305"/>
                <a:chExt cx="2635412" cy="1751564"/>
              </a:xfrm>
            </p:grpSpPr>
            <p:sp>
              <p:nvSpPr>
                <p:cNvPr id="773" name="Google Shape;773;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4" name="Google Shape;774;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5" name="Google Shape;775;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6" name="Google Shape;776;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77" name="Google Shape;777;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78" name="Google Shape;778;p98"/>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79" name="Google Shape;779;p98"/>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780" name="Shape 780"/>
        <p:cNvGrpSpPr/>
        <p:nvPr/>
      </p:nvGrpSpPr>
      <p:grpSpPr>
        <a:xfrm>
          <a:off x="0" y="0"/>
          <a:ext cx="0" cy="0"/>
          <a:chOff x="0" y="0"/>
          <a:chExt cx="0" cy="0"/>
        </a:xfrm>
      </p:grpSpPr>
      <p:sp>
        <p:nvSpPr>
          <p:cNvPr id="781" name="Google Shape;781;p99"/>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82" name="Google Shape;782;p99"/>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83" name="Google Shape;783;p99"/>
          <p:cNvGrpSpPr/>
          <p:nvPr/>
        </p:nvGrpSpPr>
        <p:grpSpPr>
          <a:xfrm>
            <a:off x="757593" y="9578871"/>
            <a:ext cx="860353" cy="172004"/>
            <a:chOff x="1751220" y="2553305"/>
            <a:chExt cx="8690433" cy="1751564"/>
          </a:xfrm>
        </p:grpSpPr>
        <p:grpSp>
          <p:nvGrpSpPr>
            <p:cNvPr id="784" name="Google Shape;784;p99"/>
            <p:cNvGrpSpPr/>
            <p:nvPr/>
          </p:nvGrpSpPr>
          <p:grpSpPr>
            <a:xfrm>
              <a:off x="4940894" y="2609525"/>
              <a:ext cx="5500759" cy="1694643"/>
              <a:chOff x="4940894" y="2609525"/>
              <a:chExt cx="5500759" cy="1694643"/>
            </a:xfrm>
          </p:grpSpPr>
          <p:sp>
            <p:nvSpPr>
              <p:cNvPr id="785" name="Google Shape;785;p9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6" name="Google Shape;786;p9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7" name="Google Shape;787;p9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8" name="Google Shape;788;p9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89" name="Google Shape;789;p99"/>
            <p:cNvGrpSpPr/>
            <p:nvPr/>
          </p:nvGrpSpPr>
          <p:grpSpPr>
            <a:xfrm>
              <a:off x="1751220" y="2553305"/>
              <a:ext cx="2635412" cy="1751564"/>
              <a:chOff x="1751220" y="2553305"/>
              <a:chExt cx="2635412" cy="1751564"/>
            </a:xfrm>
          </p:grpSpPr>
          <p:grpSp>
            <p:nvGrpSpPr>
              <p:cNvPr id="790" name="Google Shape;790;p99"/>
              <p:cNvGrpSpPr/>
              <p:nvPr/>
            </p:nvGrpSpPr>
            <p:grpSpPr>
              <a:xfrm>
                <a:off x="1751220" y="2553305"/>
                <a:ext cx="2635412" cy="1751564"/>
                <a:chOff x="1751220" y="2553305"/>
                <a:chExt cx="2635412" cy="1751564"/>
              </a:xfrm>
            </p:grpSpPr>
            <p:sp>
              <p:nvSpPr>
                <p:cNvPr id="791" name="Google Shape;791;p9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2" name="Google Shape;792;p9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3" name="Google Shape;793;p9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4" name="Google Shape;794;p9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95" name="Google Shape;795;p9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96" name="Google Shape;796;p99"/>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97" name="Google Shape;797;p99"/>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798" name="Shape 798"/>
        <p:cNvGrpSpPr/>
        <p:nvPr/>
      </p:nvGrpSpPr>
      <p:grpSpPr>
        <a:xfrm>
          <a:off x="0" y="0"/>
          <a:ext cx="0" cy="0"/>
          <a:chOff x="0" y="0"/>
          <a:chExt cx="0" cy="0"/>
        </a:xfrm>
      </p:grpSpPr>
      <p:sp>
        <p:nvSpPr>
          <p:cNvPr id="799" name="Google Shape;799;p100"/>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00" name="Google Shape;800;p100"/>
          <p:cNvGrpSpPr/>
          <p:nvPr/>
        </p:nvGrpSpPr>
        <p:grpSpPr>
          <a:xfrm>
            <a:off x="757593" y="9578871"/>
            <a:ext cx="860353" cy="172004"/>
            <a:chOff x="1751220" y="2553305"/>
            <a:chExt cx="8690433" cy="1751564"/>
          </a:xfrm>
        </p:grpSpPr>
        <p:grpSp>
          <p:nvGrpSpPr>
            <p:cNvPr id="801" name="Google Shape;801;p100"/>
            <p:cNvGrpSpPr/>
            <p:nvPr/>
          </p:nvGrpSpPr>
          <p:grpSpPr>
            <a:xfrm>
              <a:off x="4940894" y="2609525"/>
              <a:ext cx="5500759" cy="1694643"/>
              <a:chOff x="4940894" y="2609525"/>
              <a:chExt cx="5500759" cy="1694643"/>
            </a:xfrm>
          </p:grpSpPr>
          <p:sp>
            <p:nvSpPr>
              <p:cNvPr id="802" name="Google Shape;802;p10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3" name="Google Shape;803;p10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4" name="Google Shape;804;p10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5" name="Google Shape;805;p10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06" name="Google Shape;806;p100"/>
            <p:cNvGrpSpPr/>
            <p:nvPr/>
          </p:nvGrpSpPr>
          <p:grpSpPr>
            <a:xfrm>
              <a:off x="1751220" y="2553305"/>
              <a:ext cx="2635412" cy="1751564"/>
              <a:chOff x="1751220" y="2553305"/>
              <a:chExt cx="2635412" cy="1751564"/>
            </a:xfrm>
          </p:grpSpPr>
          <p:grpSp>
            <p:nvGrpSpPr>
              <p:cNvPr id="807" name="Google Shape;807;p100"/>
              <p:cNvGrpSpPr/>
              <p:nvPr/>
            </p:nvGrpSpPr>
            <p:grpSpPr>
              <a:xfrm>
                <a:off x="1751220" y="2553305"/>
                <a:ext cx="2635412" cy="1751564"/>
                <a:chOff x="1751220" y="2553305"/>
                <a:chExt cx="2635412" cy="1751564"/>
              </a:xfrm>
            </p:grpSpPr>
            <p:sp>
              <p:nvSpPr>
                <p:cNvPr id="808" name="Google Shape;808;p10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9" name="Google Shape;809;p10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10" name="Google Shape;810;p10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11" name="Google Shape;811;p10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12" name="Google Shape;812;p10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13" name="Google Shape;813;p100"/>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14" name="Google Shape;814;p10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4" Type="http://schemas.openxmlformats.org/officeDocument/2006/relationships/theme" Target="../theme/theme1.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43.xml"/><Relationship Id="rId42" Type="http://schemas.openxmlformats.org/officeDocument/2006/relationships/slideLayout" Target="../slideLayouts/slideLayout145.xml"/><Relationship Id="rId41" Type="http://schemas.openxmlformats.org/officeDocument/2006/relationships/slideLayout" Target="../slideLayouts/slideLayout144.xml"/><Relationship Id="rId44" Type="http://schemas.openxmlformats.org/officeDocument/2006/relationships/slideLayout" Target="../slideLayouts/slideLayout147.xml"/><Relationship Id="rId43" Type="http://schemas.openxmlformats.org/officeDocument/2006/relationships/slideLayout" Target="../slideLayouts/slideLayout146.xml"/><Relationship Id="rId46" Type="http://schemas.openxmlformats.org/officeDocument/2006/relationships/slideLayout" Target="../slideLayouts/slideLayout149.xml"/><Relationship Id="rId45" Type="http://schemas.openxmlformats.org/officeDocument/2006/relationships/slideLayout" Target="../slideLayouts/slideLayout148.xml"/><Relationship Id="rId48" Type="http://schemas.openxmlformats.org/officeDocument/2006/relationships/slideLayout" Target="../slideLayouts/slideLayout151.xml"/><Relationship Id="rId47" Type="http://schemas.openxmlformats.org/officeDocument/2006/relationships/slideLayout" Target="../slideLayouts/slideLayout150.xml"/><Relationship Id="rId49" Type="http://schemas.openxmlformats.org/officeDocument/2006/relationships/slideLayout" Target="../slideLayouts/slideLayout152.xml"/><Relationship Id="rId31" Type="http://schemas.openxmlformats.org/officeDocument/2006/relationships/slideLayout" Target="../slideLayouts/slideLayout134.xml"/><Relationship Id="rId30" Type="http://schemas.openxmlformats.org/officeDocument/2006/relationships/slideLayout" Target="../slideLayouts/slideLayout133.xml"/><Relationship Id="rId33" Type="http://schemas.openxmlformats.org/officeDocument/2006/relationships/slideLayout" Target="../slideLayouts/slideLayout136.xml"/><Relationship Id="rId32" Type="http://schemas.openxmlformats.org/officeDocument/2006/relationships/slideLayout" Target="../slideLayouts/slideLayout135.xml"/><Relationship Id="rId35" Type="http://schemas.openxmlformats.org/officeDocument/2006/relationships/slideLayout" Target="../slideLayouts/slideLayout138.xml"/><Relationship Id="rId34" Type="http://schemas.openxmlformats.org/officeDocument/2006/relationships/slideLayout" Target="../slideLayouts/slideLayout137.xml"/><Relationship Id="rId37" Type="http://schemas.openxmlformats.org/officeDocument/2006/relationships/slideLayout" Target="../slideLayouts/slideLayout140.xml"/><Relationship Id="rId36" Type="http://schemas.openxmlformats.org/officeDocument/2006/relationships/slideLayout" Target="../slideLayouts/slideLayout139.xml"/><Relationship Id="rId39" Type="http://schemas.openxmlformats.org/officeDocument/2006/relationships/slideLayout" Target="../slideLayouts/slideLayout142.xml"/><Relationship Id="rId38" Type="http://schemas.openxmlformats.org/officeDocument/2006/relationships/slideLayout" Target="../slideLayouts/slideLayout141.xml"/><Relationship Id="rId20" Type="http://schemas.openxmlformats.org/officeDocument/2006/relationships/slideLayout" Target="../slideLayouts/slideLayout123.xml"/><Relationship Id="rId22" Type="http://schemas.openxmlformats.org/officeDocument/2006/relationships/slideLayout" Target="../slideLayouts/slideLayout125.xml"/><Relationship Id="rId21" Type="http://schemas.openxmlformats.org/officeDocument/2006/relationships/slideLayout" Target="../slideLayouts/slideLayout124.xml"/><Relationship Id="rId24" Type="http://schemas.openxmlformats.org/officeDocument/2006/relationships/slideLayout" Target="../slideLayouts/slideLayout127.xml"/><Relationship Id="rId23" Type="http://schemas.openxmlformats.org/officeDocument/2006/relationships/slideLayout" Target="../slideLayouts/slideLayout126.xml"/><Relationship Id="rId26" Type="http://schemas.openxmlformats.org/officeDocument/2006/relationships/slideLayout" Target="../slideLayouts/slideLayout129.xml"/><Relationship Id="rId25" Type="http://schemas.openxmlformats.org/officeDocument/2006/relationships/slideLayout" Target="../slideLayouts/slideLayout128.xml"/><Relationship Id="rId28" Type="http://schemas.openxmlformats.org/officeDocument/2006/relationships/slideLayout" Target="../slideLayouts/slideLayout131.xml"/><Relationship Id="rId27" Type="http://schemas.openxmlformats.org/officeDocument/2006/relationships/slideLayout" Target="../slideLayouts/slideLayout130.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3" Type="http://schemas.openxmlformats.org/officeDocument/2006/relationships/slideLayout" Target="../slideLayouts/slideLayout116.xml"/><Relationship Id="rId12" Type="http://schemas.openxmlformats.org/officeDocument/2006/relationships/slideLayout" Target="../slideLayouts/slideLayout115.xml"/><Relationship Id="rId15" Type="http://schemas.openxmlformats.org/officeDocument/2006/relationships/slideLayout" Target="../slideLayouts/slideLayout118.xml"/><Relationship Id="rId14" Type="http://schemas.openxmlformats.org/officeDocument/2006/relationships/slideLayout" Target="../slideLayouts/slideLayout117.xml"/><Relationship Id="rId17" Type="http://schemas.openxmlformats.org/officeDocument/2006/relationships/slideLayout" Target="../slideLayouts/slideLayout120.xml"/><Relationship Id="rId16" Type="http://schemas.openxmlformats.org/officeDocument/2006/relationships/slideLayout" Target="../slideLayouts/slideLayout119.xml"/><Relationship Id="rId19" Type="http://schemas.openxmlformats.org/officeDocument/2006/relationships/slideLayout" Target="../slideLayouts/slideLayout122.xml"/><Relationship Id="rId18" Type="http://schemas.openxmlformats.org/officeDocument/2006/relationships/slideLayout" Target="../slideLayouts/slideLayout121.xml"/><Relationship Id="rId84" Type="http://schemas.openxmlformats.org/officeDocument/2006/relationships/slideLayout" Target="../slideLayouts/slideLayout187.xml"/><Relationship Id="rId83" Type="http://schemas.openxmlformats.org/officeDocument/2006/relationships/slideLayout" Target="../slideLayouts/slideLayout186.xml"/><Relationship Id="rId86" Type="http://schemas.openxmlformats.org/officeDocument/2006/relationships/theme" Target="../theme/theme3.xml"/><Relationship Id="rId85" Type="http://schemas.openxmlformats.org/officeDocument/2006/relationships/slideLayout" Target="../slideLayouts/slideLayout188.xml"/><Relationship Id="rId80" Type="http://schemas.openxmlformats.org/officeDocument/2006/relationships/slideLayout" Target="../slideLayouts/slideLayout183.xml"/><Relationship Id="rId82" Type="http://schemas.openxmlformats.org/officeDocument/2006/relationships/slideLayout" Target="../slideLayouts/slideLayout185.xml"/><Relationship Id="rId81" Type="http://schemas.openxmlformats.org/officeDocument/2006/relationships/slideLayout" Target="../slideLayouts/slideLayout184.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73" Type="http://schemas.openxmlformats.org/officeDocument/2006/relationships/slideLayout" Target="../slideLayouts/slideLayout176.xml"/><Relationship Id="rId72" Type="http://schemas.openxmlformats.org/officeDocument/2006/relationships/slideLayout" Target="../slideLayouts/slideLayout175.xml"/><Relationship Id="rId75" Type="http://schemas.openxmlformats.org/officeDocument/2006/relationships/slideLayout" Target="../slideLayouts/slideLayout178.xml"/><Relationship Id="rId74" Type="http://schemas.openxmlformats.org/officeDocument/2006/relationships/slideLayout" Target="../slideLayouts/slideLayout177.xml"/><Relationship Id="rId77" Type="http://schemas.openxmlformats.org/officeDocument/2006/relationships/slideLayout" Target="../slideLayouts/slideLayout180.xml"/><Relationship Id="rId76" Type="http://schemas.openxmlformats.org/officeDocument/2006/relationships/slideLayout" Target="../slideLayouts/slideLayout179.xml"/><Relationship Id="rId79" Type="http://schemas.openxmlformats.org/officeDocument/2006/relationships/slideLayout" Target="../slideLayouts/slideLayout182.xml"/><Relationship Id="rId78" Type="http://schemas.openxmlformats.org/officeDocument/2006/relationships/slideLayout" Target="../slideLayouts/slideLayout181.xml"/><Relationship Id="rId71" Type="http://schemas.openxmlformats.org/officeDocument/2006/relationships/slideLayout" Target="../slideLayouts/slideLayout174.xml"/><Relationship Id="rId70" Type="http://schemas.openxmlformats.org/officeDocument/2006/relationships/slideLayout" Target="../slideLayouts/slideLayout173.xml"/><Relationship Id="rId62" Type="http://schemas.openxmlformats.org/officeDocument/2006/relationships/slideLayout" Target="../slideLayouts/slideLayout165.xml"/><Relationship Id="rId61" Type="http://schemas.openxmlformats.org/officeDocument/2006/relationships/slideLayout" Target="../slideLayouts/slideLayout164.xml"/><Relationship Id="rId64" Type="http://schemas.openxmlformats.org/officeDocument/2006/relationships/slideLayout" Target="../slideLayouts/slideLayout167.xml"/><Relationship Id="rId63" Type="http://schemas.openxmlformats.org/officeDocument/2006/relationships/slideLayout" Target="../slideLayouts/slideLayout166.xml"/><Relationship Id="rId66" Type="http://schemas.openxmlformats.org/officeDocument/2006/relationships/slideLayout" Target="../slideLayouts/slideLayout169.xml"/><Relationship Id="rId65" Type="http://schemas.openxmlformats.org/officeDocument/2006/relationships/slideLayout" Target="../slideLayouts/slideLayout168.xml"/><Relationship Id="rId68" Type="http://schemas.openxmlformats.org/officeDocument/2006/relationships/slideLayout" Target="../slideLayouts/slideLayout171.xml"/><Relationship Id="rId67" Type="http://schemas.openxmlformats.org/officeDocument/2006/relationships/slideLayout" Target="../slideLayouts/slideLayout170.xml"/><Relationship Id="rId60" Type="http://schemas.openxmlformats.org/officeDocument/2006/relationships/slideLayout" Target="../slideLayouts/slideLayout163.xml"/><Relationship Id="rId69" Type="http://schemas.openxmlformats.org/officeDocument/2006/relationships/slideLayout" Target="../slideLayouts/slideLayout172.xml"/><Relationship Id="rId51" Type="http://schemas.openxmlformats.org/officeDocument/2006/relationships/slideLayout" Target="../slideLayouts/slideLayout154.xml"/><Relationship Id="rId50" Type="http://schemas.openxmlformats.org/officeDocument/2006/relationships/slideLayout" Target="../slideLayouts/slideLayout153.xml"/><Relationship Id="rId53" Type="http://schemas.openxmlformats.org/officeDocument/2006/relationships/slideLayout" Target="../slideLayouts/slideLayout156.xml"/><Relationship Id="rId52" Type="http://schemas.openxmlformats.org/officeDocument/2006/relationships/slideLayout" Target="../slideLayouts/slideLayout155.xml"/><Relationship Id="rId55" Type="http://schemas.openxmlformats.org/officeDocument/2006/relationships/slideLayout" Target="../slideLayouts/slideLayout158.xml"/><Relationship Id="rId54" Type="http://schemas.openxmlformats.org/officeDocument/2006/relationships/slideLayout" Target="../slideLayouts/slideLayout157.xml"/><Relationship Id="rId57" Type="http://schemas.openxmlformats.org/officeDocument/2006/relationships/slideLayout" Target="../slideLayouts/slideLayout160.xml"/><Relationship Id="rId56" Type="http://schemas.openxmlformats.org/officeDocument/2006/relationships/slideLayout" Target="../slideLayouts/slideLayout159.xml"/><Relationship Id="rId59" Type="http://schemas.openxmlformats.org/officeDocument/2006/relationships/slideLayout" Target="../slideLayouts/slideLayout162.xml"/><Relationship Id="rId58" Type="http://schemas.openxmlformats.org/officeDocument/2006/relationships/slideLayout" Target="../slideLayouts/slideLayout161.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228.xml"/><Relationship Id="rId42" Type="http://schemas.openxmlformats.org/officeDocument/2006/relationships/slideLayout" Target="../slideLayouts/slideLayout230.xml"/><Relationship Id="rId41" Type="http://schemas.openxmlformats.org/officeDocument/2006/relationships/slideLayout" Target="../slideLayouts/slideLayout229.xml"/><Relationship Id="rId44" Type="http://schemas.openxmlformats.org/officeDocument/2006/relationships/slideLayout" Target="../slideLayouts/slideLayout232.xml"/><Relationship Id="rId43" Type="http://schemas.openxmlformats.org/officeDocument/2006/relationships/slideLayout" Target="../slideLayouts/slideLayout231.xml"/><Relationship Id="rId46" Type="http://schemas.openxmlformats.org/officeDocument/2006/relationships/slideLayout" Target="../slideLayouts/slideLayout234.xml"/><Relationship Id="rId45" Type="http://schemas.openxmlformats.org/officeDocument/2006/relationships/slideLayout" Target="../slideLayouts/slideLayout233.xml"/><Relationship Id="rId48" Type="http://schemas.openxmlformats.org/officeDocument/2006/relationships/slideLayout" Target="../slideLayouts/slideLayout236.xml"/><Relationship Id="rId47" Type="http://schemas.openxmlformats.org/officeDocument/2006/relationships/slideLayout" Target="../slideLayouts/slideLayout235.xml"/><Relationship Id="rId49" Type="http://schemas.openxmlformats.org/officeDocument/2006/relationships/slideLayout" Target="../slideLayouts/slideLayout237.xml"/><Relationship Id="rId31" Type="http://schemas.openxmlformats.org/officeDocument/2006/relationships/slideLayout" Target="../slideLayouts/slideLayout219.xml"/><Relationship Id="rId30" Type="http://schemas.openxmlformats.org/officeDocument/2006/relationships/slideLayout" Target="../slideLayouts/slideLayout218.xml"/><Relationship Id="rId33" Type="http://schemas.openxmlformats.org/officeDocument/2006/relationships/slideLayout" Target="../slideLayouts/slideLayout221.xml"/><Relationship Id="rId32" Type="http://schemas.openxmlformats.org/officeDocument/2006/relationships/slideLayout" Target="../slideLayouts/slideLayout220.xml"/><Relationship Id="rId35" Type="http://schemas.openxmlformats.org/officeDocument/2006/relationships/slideLayout" Target="../slideLayouts/slideLayout223.xml"/><Relationship Id="rId34" Type="http://schemas.openxmlformats.org/officeDocument/2006/relationships/slideLayout" Target="../slideLayouts/slideLayout222.xml"/><Relationship Id="rId37" Type="http://schemas.openxmlformats.org/officeDocument/2006/relationships/slideLayout" Target="../slideLayouts/slideLayout225.xml"/><Relationship Id="rId36" Type="http://schemas.openxmlformats.org/officeDocument/2006/relationships/slideLayout" Target="../slideLayouts/slideLayout224.xml"/><Relationship Id="rId39" Type="http://schemas.openxmlformats.org/officeDocument/2006/relationships/slideLayout" Target="../slideLayouts/slideLayout227.xml"/><Relationship Id="rId38" Type="http://schemas.openxmlformats.org/officeDocument/2006/relationships/slideLayout" Target="../slideLayouts/slideLayout226.xml"/><Relationship Id="rId20" Type="http://schemas.openxmlformats.org/officeDocument/2006/relationships/slideLayout" Target="../slideLayouts/slideLayout208.xml"/><Relationship Id="rId22" Type="http://schemas.openxmlformats.org/officeDocument/2006/relationships/slideLayout" Target="../slideLayouts/slideLayout210.xml"/><Relationship Id="rId21" Type="http://schemas.openxmlformats.org/officeDocument/2006/relationships/slideLayout" Target="../slideLayouts/slideLayout209.xml"/><Relationship Id="rId24" Type="http://schemas.openxmlformats.org/officeDocument/2006/relationships/slideLayout" Target="../slideLayouts/slideLayout212.xml"/><Relationship Id="rId23" Type="http://schemas.openxmlformats.org/officeDocument/2006/relationships/slideLayout" Target="../slideLayouts/slideLayout211.xml"/><Relationship Id="rId26" Type="http://schemas.openxmlformats.org/officeDocument/2006/relationships/slideLayout" Target="../slideLayouts/slideLayout214.xml"/><Relationship Id="rId25" Type="http://schemas.openxmlformats.org/officeDocument/2006/relationships/slideLayout" Target="../slideLayouts/slideLayout213.xml"/><Relationship Id="rId28" Type="http://schemas.openxmlformats.org/officeDocument/2006/relationships/slideLayout" Target="../slideLayouts/slideLayout216.xml"/><Relationship Id="rId27" Type="http://schemas.openxmlformats.org/officeDocument/2006/relationships/slideLayout" Target="../slideLayouts/slideLayout215.xml"/><Relationship Id="rId29" Type="http://schemas.openxmlformats.org/officeDocument/2006/relationships/slideLayout" Target="../slideLayouts/slideLayout217.xml"/><Relationship Id="rId11" Type="http://schemas.openxmlformats.org/officeDocument/2006/relationships/slideLayout" Target="../slideLayouts/slideLayout199.xml"/><Relationship Id="rId10" Type="http://schemas.openxmlformats.org/officeDocument/2006/relationships/slideLayout" Target="../slideLayouts/slideLayout198.xml"/><Relationship Id="rId13" Type="http://schemas.openxmlformats.org/officeDocument/2006/relationships/slideLayout" Target="../slideLayouts/slideLayout201.xml"/><Relationship Id="rId12" Type="http://schemas.openxmlformats.org/officeDocument/2006/relationships/slideLayout" Target="../slideLayouts/slideLayout200.xml"/><Relationship Id="rId15" Type="http://schemas.openxmlformats.org/officeDocument/2006/relationships/slideLayout" Target="../slideLayouts/slideLayout203.xml"/><Relationship Id="rId14" Type="http://schemas.openxmlformats.org/officeDocument/2006/relationships/slideLayout" Target="../slideLayouts/slideLayout202.xml"/><Relationship Id="rId17" Type="http://schemas.openxmlformats.org/officeDocument/2006/relationships/slideLayout" Target="../slideLayouts/slideLayout205.xml"/><Relationship Id="rId16" Type="http://schemas.openxmlformats.org/officeDocument/2006/relationships/slideLayout" Target="../slideLayouts/slideLayout204.xml"/><Relationship Id="rId19" Type="http://schemas.openxmlformats.org/officeDocument/2006/relationships/slideLayout" Target="../slideLayouts/slideLayout207.xml"/><Relationship Id="rId18" Type="http://schemas.openxmlformats.org/officeDocument/2006/relationships/slideLayout" Target="../slideLayouts/slideLayout206.xml"/><Relationship Id="rId83" Type="http://schemas.openxmlformats.org/officeDocument/2006/relationships/theme" Target="../theme/theme2.xml"/><Relationship Id="rId80" Type="http://schemas.openxmlformats.org/officeDocument/2006/relationships/slideLayout" Target="../slideLayouts/slideLayout268.xml"/><Relationship Id="rId82" Type="http://schemas.openxmlformats.org/officeDocument/2006/relationships/slideLayout" Target="../slideLayouts/slideLayout270.xml"/><Relationship Id="rId81" Type="http://schemas.openxmlformats.org/officeDocument/2006/relationships/slideLayout" Target="../slideLayouts/slideLayout269.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73" Type="http://schemas.openxmlformats.org/officeDocument/2006/relationships/slideLayout" Target="../slideLayouts/slideLayout261.xml"/><Relationship Id="rId72" Type="http://schemas.openxmlformats.org/officeDocument/2006/relationships/slideLayout" Target="../slideLayouts/slideLayout260.xml"/><Relationship Id="rId75" Type="http://schemas.openxmlformats.org/officeDocument/2006/relationships/slideLayout" Target="../slideLayouts/slideLayout263.xml"/><Relationship Id="rId74" Type="http://schemas.openxmlformats.org/officeDocument/2006/relationships/slideLayout" Target="../slideLayouts/slideLayout262.xml"/><Relationship Id="rId77" Type="http://schemas.openxmlformats.org/officeDocument/2006/relationships/slideLayout" Target="../slideLayouts/slideLayout265.xml"/><Relationship Id="rId76" Type="http://schemas.openxmlformats.org/officeDocument/2006/relationships/slideLayout" Target="../slideLayouts/slideLayout264.xml"/><Relationship Id="rId79" Type="http://schemas.openxmlformats.org/officeDocument/2006/relationships/slideLayout" Target="../slideLayouts/slideLayout267.xml"/><Relationship Id="rId78" Type="http://schemas.openxmlformats.org/officeDocument/2006/relationships/slideLayout" Target="../slideLayouts/slideLayout266.xml"/><Relationship Id="rId71" Type="http://schemas.openxmlformats.org/officeDocument/2006/relationships/slideLayout" Target="../slideLayouts/slideLayout259.xml"/><Relationship Id="rId70" Type="http://schemas.openxmlformats.org/officeDocument/2006/relationships/slideLayout" Target="../slideLayouts/slideLayout258.xml"/><Relationship Id="rId62" Type="http://schemas.openxmlformats.org/officeDocument/2006/relationships/slideLayout" Target="../slideLayouts/slideLayout250.xml"/><Relationship Id="rId61" Type="http://schemas.openxmlformats.org/officeDocument/2006/relationships/slideLayout" Target="../slideLayouts/slideLayout249.xml"/><Relationship Id="rId64" Type="http://schemas.openxmlformats.org/officeDocument/2006/relationships/slideLayout" Target="../slideLayouts/slideLayout252.xml"/><Relationship Id="rId63" Type="http://schemas.openxmlformats.org/officeDocument/2006/relationships/slideLayout" Target="../slideLayouts/slideLayout251.xml"/><Relationship Id="rId66" Type="http://schemas.openxmlformats.org/officeDocument/2006/relationships/slideLayout" Target="../slideLayouts/slideLayout254.xml"/><Relationship Id="rId65" Type="http://schemas.openxmlformats.org/officeDocument/2006/relationships/slideLayout" Target="../slideLayouts/slideLayout253.xml"/><Relationship Id="rId68" Type="http://schemas.openxmlformats.org/officeDocument/2006/relationships/slideLayout" Target="../slideLayouts/slideLayout256.xml"/><Relationship Id="rId67" Type="http://schemas.openxmlformats.org/officeDocument/2006/relationships/slideLayout" Target="../slideLayouts/slideLayout255.xml"/><Relationship Id="rId60" Type="http://schemas.openxmlformats.org/officeDocument/2006/relationships/slideLayout" Target="../slideLayouts/slideLayout248.xml"/><Relationship Id="rId69" Type="http://schemas.openxmlformats.org/officeDocument/2006/relationships/slideLayout" Target="../slideLayouts/slideLayout257.xml"/><Relationship Id="rId51" Type="http://schemas.openxmlformats.org/officeDocument/2006/relationships/slideLayout" Target="../slideLayouts/slideLayout239.xml"/><Relationship Id="rId50" Type="http://schemas.openxmlformats.org/officeDocument/2006/relationships/slideLayout" Target="../slideLayouts/slideLayout238.xml"/><Relationship Id="rId53" Type="http://schemas.openxmlformats.org/officeDocument/2006/relationships/slideLayout" Target="../slideLayouts/slideLayout241.xml"/><Relationship Id="rId52" Type="http://schemas.openxmlformats.org/officeDocument/2006/relationships/slideLayout" Target="../slideLayouts/slideLayout240.xml"/><Relationship Id="rId55" Type="http://schemas.openxmlformats.org/officeDocument/2006/relationships/slideLayout" Target="../slideLayouts/slideLayout243.xml"/><Relationship Id="rId54" Type="http://schemas.openxmlformats.org/officeDocument/2006/relationships/slideLayout" Target="../slideLayouts/slideLayout242.xml"/><Relationship Id="rId57" Type="http://schemas.openxmlformats.org/officeDocument/2006/relationships/slideLayout" Target="../slideLayouts/slideLayout245.xml"/><Relationship Id="rId56" Type="http://schemas.openxmlformats.org/officeDocument/2006/relationships/slideLayout" Target="../slideLayouts/slideLayout244.xml"/><Relationship Id="rId59" Type="http://schemas.openxmlformats.org/officeDocument/2006/relationships/slideLayout" Target="../slideLayouts/slideLayout247.xml"/><Relationship Id="rId58" Type="http://schemas.openxmlformats.org/officeDocument/2006/relationships/slideLayout" Target="../slideLayouts/slideLayout2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lvl="0" algn="r">
              <a:buNone/>
              <a:defRPr sz="2400">
                <a:solidFill>
                  <a:schemeClr val="dk1"/>
                </a:solidFill>
                <a:latin typeface="Optimistic Text"/>
                <a:ea typeface="Optimistic Text"/>
                <a:cs typeface="Optimistic Text"/>
                <a:sym typeface="Optimistic Text"/>
              </a:defRPr>
            </a:lvl1pPr>
            <a:lvl2pPr lvl="1" algn="r">
              <a:buNone/>
              <a:defRPr sz="2400">
                <a:solidFill>
                  <a:schemeClr val="dk1"/>
                </a:solidFill>
                <a:latin typeface="Optimistic Text"/>
                <a:ea typeface="Optimistic Text"/>
                <a:cs typeface="Optimistic Text"/>
                <a:sym typeface="Optimistic Text"/>
              </a:defRPr>
            </a:lvl2pPr>
            <a:lvl3pPr lvl="2" algn="r">
              <a:buNone/>
              <a:defRPr sz="2400">
                <a:solidFill>
                  <a:schemeClr val="dk1"/>
                </a:solidFill>
                <a:latin typeface="Optimistic Text"/>
                <a:ea typeface="Optimistic Text"/>
                <a:cs typeface="Optimistic Text"/>
                <a:sym typeface="Optimistic Text"/>
              </a:defRPr>
            </a:lvl3pPr>
            <a:lvl4pPr lvl="3" algn="r">
              <a:buNone/>
              <a:defRPr sz="2400">
                <a:solidFill>
                  <a:schemeClr val="dk1"/>
                </a:solidFill>
                <a:latin typeface="Optimistic Text"/>
                <a:ea typeface="Optimistic Text"/>
                <a:cs typeface="Optimistic Text"/>
                <a:sym typeface="Optimistic Text"/>
              </a:defRPr>
            </a:lvl4pPr>
            <a:lvl5pPr lvl="4" algn="r">
              <a:buNone/>
              <a:defRPr sz="2400">
                <a:solidFill>
                  <a:schemeClr val="dk1"/>
                </a:solidFill>
                <a:latin typeface="Optimistic Text"/>
                <a:ea typeface="Optimistic Text"/>
                <a:cs typeface="Optimistic Text"/>
                <a:sym typeface="Optimistic Text"/>
              </a:defRPr>
            </a:lvl5pPr>
            <a:lvl6pPr lvl="5" algn="r">
              <a:buNone/>
              <a:defRPr sz="2400">
                <a:solidFill>
                  <a:schemeClr val="dk1"/>
                </a:solidFill>
                <a:latin typeface="Optimistic Text"/>
                <a:ea typeface="Optimistic Text"/>
                <a:cs typeface="Optimistic Text"/>
                <a:sym typeface="Optimistic Text"/>
              </a:defRPr>
            </a:lvl6pPr>
            <a:lvl7pPr lvl="6" algn="r">
              <a:buNone/>
              <a:defRPr sz="2400">
                <a:solidFill>
                  <a:schemeClr val="dk1"/>
                </a:solidFill>
                <a:latin typeface="Optimistic Text"/>
                <a:ea typeface="Optimistic Text"/>
                <a:cs typeface="Optimistic Text"/>
                <a:sym typeface="Optimistic Text"/>
              </a:defRPr>
            </a:lvl7pPr>
            <a:lvl8pPr lvl="7" algn="r">
              <a:buNone/>
              <a:defRPr sz="2400">
                <a:solidFill>
                  <a:schemeClr val="dk1"/>
                </a:solidFill>
                <a:latin typeface="Optimistic Text"/>
                <a:ea typeface="Optimistic Text"/>
                <a:cs typeface="Optimistic Text"/>
                <a:sym typeface="Optimistic Text"/>
              </a:defRPr>
            </a:lvl8pPr>
            <a:lvl9pPr lvl="8" algn="r">
              <a:buNone/>
              <a:defRPr sz="2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885" name="Shape 885"/>
        <p:cNvGrpSpPr/>
        <p:nvPr/>
      </p:nvGrpSpPr>
      <p:grpSpPr>
        <a:xfrm>
          <a:off x="0" y="0"/>
          <a:ext cx="0" cy="0"/>
          <a:chOff x="0" y="0"/>
          <a:chExt cx="0" cy="0"/>
        </a:xfrm>
      </p:grpSpPr>
      <p:sp>
        <p:nvSpPr>
          <p:cNvPr id="886" name="Google Shape;886;p105"/>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887" name="Google Shape;887;p105"/>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797" r:id="rId47"/>
    <p:sldLayoutId id="2147483798" r:id="rId48"/>
    <p:sldLayoutId id="2147483799" r:id="rId49"/>
    <p:sldLayoutId id="2147483800" r:id="rId50"/>
    <p:sldLayoutId id="2147483801" r:id="rId51"/>
    <p:sldLayoutId id="2147483802" r:id="rId52"/>
    <p:sldLayoutId id="2147483803" r:id="rId53"/>
    <p:sldLayoutId id="2147483804" r:id="rId54"/>
    <p:sldLayoutId id="2147483805" r:id="rId55"/>
    <p:sldLayoutId id="2147483806" r:id="rId56"/>
    <p:sldLayoutId id="2147483807" r:id="rId57"/>
    <p:sldLayoutId id="2147483808" r:id="rId58"/>
    <p:sldLayoutId id="2147483809" r:id="rId59"/>
    <p:sldLayoutId id="2147483810" r:id="rId60"/>
    <p:sldLayoutId id="2147483811" r:id="rId61"/>
    <p:sldLayoutId id="2147483812" r:id="rId62"/>
    <p:sldLayoutId id="2147483813" r:id="rId63"/>
    <p:sldLayoutId id="2147483814" r:id="rId64"/>
    <p:sldLayoutId id="2147483815" r:id="rId65"/>
    <p:sldLayoutId id="2147483816" r:id="rId66"/>
    <p:sldLayoutId id="2147483817" r:id="rId67"/>
    <p:sldLayoutId id="2147483818" r:id="rId68"/>
    <p:sldLayoutId id="2147483819" r:id="rId69"/>
    <p:sldLayoutId id="2147483820" r:id="rId70"/>
    <p:sldLayoutId id="2147483821" r:id="rId71"/>
    <p:sldLayoutId id="2147483822" r:id="rId72"/>
    <p:sldLayoutId id="2147483823" r:id="rId73"/>
    <p:sldLayoutId id="2147483824" r:id="rId74"/>
    <p:sldLayoutId id="2147483825" r:id="rId75"/>
    <p:sldLayoutId id="2147483826" r:id="rId76"/>
    <p:sldLayoutId id="2147483827" r:id="rId77"/>
    <p:sldLayoutId id="2147483828" r:id="rId78"/>
    <p:sldLayoutId id="2147483829" r:id="rId79"/>
    <p:sldLayoutId id="2147483830" r:id="rId80"/>
    <p:sldLayoutId id="2147483831" r:id="rId81"/>
    <p:sldLayoutId id="2147483832" r:id="rId82"/>
    <p:sldLayoutId id="2147483833" r:id="rId83"/>
    <p:sldLayoutId id="2147483834" r:id="rId84"/>
    <p:sldLayoutId id="2147483835"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1655" name="Shape 1655"/>
        <p:cNvGrpSpPr/>
        <p:nvPr/>
      </p:nvGrpSpPr>
      <p:grpSpPr>
        <a:xfrm>
          <a:off x="0" y="0"/>
          <a:ext cx="0" cy="0"/>
          <a:chOff x="0" y="0"/>
          <a:chExt cx="0" cy="0"/>
        </a:xfrm>
      </p:grpSpPr>
      <p:sp>
        <p:nvSpPr>
          <p:cNvPr id="1656" name="Google Shape;1656;p19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1657" name="Google Shape;1657;p19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
        <p:nvSpPr>
          <p:cNvPr id="1658" name="Google Shape;1658;p19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lvl="0" rtl="0" algn="r">
              <a:buNone/>
              <a:defRPr sz="2400">
                <a:solidFill>
                  <a:schemeClr val="dk1"/>
                </a:solidFill>
                <a:latin typeface="Optimistic Text"/>
                <a:ea typeface="Optimistic Text"/>
                <a:cs typeface="Optimistic Text"/>
                <a:sym typeface="Optimistic Text"/>
              </a:defRPr>
            </a:lvl1pPr>
            <a:lvl2pPr lvl="1" rtl="0" algn="r">
              <a:buNone/>
              <a:defRPr sz="2400">
                <a:solidFill>
                  <a:schemeClr val="dk1"/>
                </a:solidFill>
                <a:latin typeface="Optimistic Text"/>
                <a:ea typeface="Optimistic Text"/>
                <a:cs typeface="Optimistic Text"/>
                <a:sym typeface="Optimistic Text"/>
              </a:defRPr>
            </a:lvl2pPr>
            <a:lvl3pPr lvl="2" rtl="0" algn="r">
              <a:buNone/>
              <a:defRPr sz="2400">
                <a:solidFill>
                  <a:schemeClr val="dk1"/>
                </a:solidFill>
                <a:latin typeface="Optimistic Text"/>
                <a:ea typeface="Optimistic Text"/>
                <a:cs typeface="Optimistic Text"/>
                <a:sym typeface="Optimistic Text"/>
              </a:defRPr>
            </a:lvl3pPr>
            <a:lvl4pPr lvl="3" rtl="0" algn="r">
              <a:buNone/>
              <a:defRPr sz="2400">
                <a:solidFill>
                  <a:schemeClr val="dk1"/>
                </a:solidFill>
                <a:latin typeface="Optimistic Text"/>
                <a:ea typeface="Optimistic Text"/>
                <a:cs typeface="Optimistic Text"/>
                <a:sym typeface="Optimistic Text"/>
              </a:defRPr>
            </a:lvl4pPr>
            <a:lvl5pPr lvl="4" rtl="0" algn="r">
              <a:buNone/>
              <a:defRPr sz="2400">
                <a:solidFill>
                  <a:schemeClr val="dk1"/>
                </a:solidFill>
                <a:latin typeface="Optimistic Text"/>
                <a:ea typeface="Optimistic Text"/>
                <a:cs typeface="Optimistic Text"/>
                <a:sym typeface="Optimistic Text"/>
              </a:defRPr>
            </a:lvl5pPr>
            <a:lvl6pPr lvl="5" rtl="0" algn="r">
              <a:buNone/>
              <a:defRPr sz="2400">
                <a:solidFill>
                  <a:schemeClr val="dk1"/>
                </a:solidFill>
                <a:latin typeface="Optimistic Text"/>
                <a:ea typeface="Optimistic Text"/>
                <a:cs typeface="Optimistic Text"/>
                <a:sym typeface="Optimistic Text"/>
              </a:defRPr>
            </a:lvl6pPr>
            <a:lvl7pPr lvl="6" rtl="0" algn="r">
              <a:buNone/>
              <a:defRPr sz="2400">
                <a:solidFill>
                  <a:schemeClr val="dk1"/>
                </a:solidFill>
                <a:latin typeface="Optimistic Text"/>
                <a:ea typeface="Optimistic Text"/>
                <a:cs typeface="Optimistic Text"/>
                <a:sym typeface="Optimistic Text"/>
              </a:defRPr>
            </a:lvl7pPr>
            <a:lvl8pPr lvl="7" rtl="0" algn="r">
              <a:buNone/>
              <a:defRPr sz="2400">
                <a:solidFill>
                  <a:schemeClr val="dk1"/>
                </a:solidFill>
                <a:latin typeface="Optimistic Text"/>
                <a:ea typeface="Optimistic Text"/>
                <a:cs typeface="Optimistic Text"/>
                <a:sym typeface="Optimistic Text"/>
              </a:defRPr>
            </a:lvl8pPr>
            <a:lvl9pPr lvl="8" rtl="0" algn="r">
              <a:buNone/>
              <a:defRPr sz="2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 id="2147483874" r:id="rId39"/>
    <p:sldLayoutId id="2147483875" r:id="rId40"/>
    <p:sldLayoutId id="2147483876" r:id="rId41"/>
    <p:sldLayoutId id="2147483877" r:id="rId42"/>
    <p:sldLayoutId id="2147483878" r:id="rId43"/>
    <p:sldLayoutId id="2147483879" r:id="rId44"/>
    <p:sldLayoutId id="2147483880" r:id="rId45"/>
    <p:sldLayoutId id="2147483881" r:id="rId46"/>
    <p:sldLayoutId id="2147483882" r:id="rId47"/>
    <p:sldLayoutId id="2147483883" r:id="rId48"/>
    <p:sldLayoutId id="2147483884" r:id="rId49"/>
    <p:sldLayoutId id="2147483885" r:id="rId50"/>
    <p:sldLayoutId id="2147483886" r:id="rId51"/>
    <p:sldLayoutId id="2147483887" r:id="rId52"/>
    <p:sldLayoutId id="2147483888" r:id="rId53"/>
    <p:sldLayoutId id="2147483889" r:id="rId54"/>
    <p:sldLayoutId id="2147483890" r:id="rId55"/>
    <p:sldLayoutId id="2147483891" r:id="rId56"/>
    <p:sldLayoutId id="2147483892" r:id="rId57"/>
    <p:sldLayoutId id="2147483893" r:id="rId58"/>
    <p:sldLayoutId id="2147483894" r:id="rId59"/>
    <p:sldLayoutId id="2147483895" r:id="rId60"/>
    <p:sldLayoutId id="2147483896" r:id="rId61"/>
    <p:sldLayoutId id="2147483897" r:id="rId62"/>
    <p:sldLayoutId id="2147483898" r:id="rId63"/>
    <p:sldLayoutId id="2147483899" r:id="rId64"/>
    <p:sldLayoutId id="2147483900" r:id="rId65"/>
    <p:sldLayoutId id="2147483901" r:id="rId66"/>
    <p:sldLayoutId id="2147483902" r:id="rId67"/>
    <p:sldLayoutId id="2147483903" r:id="rId68"/>
    <p:sldLayoutId id="2147483904" r:id="rId69"/>
    <p:sldLayoutId id="2147483905" r:id="rId70"/>
    <p:sldLayoutId id="2147483906" r:id="rId71"/>
    <p:sldLayoutId id="2147483907" r:id="rId72"/>
    <p:sldLayoutId id="2147483908" r:id="rId73"/>
    <p:sldLayoutId id="2147483909" r:id="rId74"/>
    <p:sldLayoutId id="2147483910" r:id="rId75"/>
    <p:sldLayoutId id="2147483911" r:id="rId76"/>
    <p:sldLayoutId id="2147483912" r:id="rId77"/>
    <p:sldLayoutId id="2147483913" r:id="rId78"/>
    <p:sldLayoutId id="2147483914" r:id="rId79"/>
    <p:sldLayoutId id="2147483915" r:id="rId80"/>
    <p:sldLayoutId id="2147483916" r:id="rId81"/>
    <p:sldLayoutId id="2147483917"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20" Type="http://schemas.openxmlformats.org/officeDocument/2006/relationships/image" Target="../media/image42.png"/><Relationship Id="rId22" Type="http://schemas.openxmlformats.org/officeDocument/2006/relationships/image" Target="../media/image46.png"/><Relationship Id="rId21" Type="http://schemas.openxmlformats.org/officeDocument/2006/relationships/image" Target="../media/image39.png"/><Relationship Id="rId24" Type="http://schemas.openxmlformats.org/officeDocument/2006/relationships/image" Target="../media/image44.png"/><Relationship Id="rId23" Type="http://schemas.openxmlformats.org/officeDocument/2006/relationships/image" Target="../media/image41.png"/><Relationship Id="rId25" Type="http://schemas.openxmlformats.org/officeDocument/2006/relationships/image" Target="../media/image33.png"/><Relationship Id="rId11" Type="http://schemas.openxmlformats.org/officeDocument/2006/relationships/image" Target="../media/image20.png"/><Relationship Id="rId10" Type="http://schemas.openxmlformats.org/officeDocument/2006/relationships/image" Target="../media/image28.png"/><Relationship Id="rId13" Type="http://schemas.openxmlformats.org/officeDocument/2006/relationships/image" Target="../media/image27.png"/><Relationship Id="rId12" Type="http://schemas.openxmlformats.org/officeDocument/2006/relationships/image" Target="../media/image18.png"/><Relationship Id="rId15" Type="http://schemas.openxmlformats.org/officeDocument/2006/relationships/image" Target="../media/image29.jpg"/><Relationship Id="rId14" Type="http://schemas.openxmlformats.org/officeDocument/2006/relationships/image" Target="../media/image32.png"/><Relationship Id="rId17" Type="http://schemas.openxmlformats.org/officeDocument/2006/relationships/image" Target="../media/image31.png"/><Relationship Id="rId16" Type="http://schemas.openxmlformats.org/officeDocument/2006/relationships/image" Target="../media/image34.png"/><Relationship Id="rId19" Type="http://schemas.openxmlformats.org/officeDocument/2006/relationships/image" Target="../media/image36.png"/><Relationship Id="rId18" Type="http://schemas.openxmlformats.org/officeDocument/2006/relationships/image" Target="../media/image35.png"/><Relationship Id="rId1" Type="http://schemas.openxmlformats.org/officeDocument/2006/relationships/slideLayout" Target="../slideLayouts/slideLayout178.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2.jp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15.jp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7.png"/><Relationship Id="rId5" Type="http://schemas.openxmlformats.org/officeDocument/2006/relationships/image" Target="../media/image38.png"/><Relationship Id="rId6" Type="http://schemas.openxmlformats.org/officeDocument/2006/relationships/image" Target="../media/image43.png"/><Relationship Id="rId7" Type="http://schemas.openxmlformats.org/officeDocument/2006/relationships/image" Target="../media/image49.png"/><Relationship Id="rId8"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2.xml"/><Relationship Id="rId3" Type="http://schemas.openxmlformats.org/officeDocument/2006/relationships/image" Target="../media/image71.png"/><Relationship Id="rId4" Type="http://schemas.openxmlformats.org/officeDocument/2006/relationships/image" Target="../media/image58.png"/><Relationship Id="rId5" Type="http://schemas.openxmlformats.org/officeDocument/2006/relationships/image" Target="../media/image63.png"/><Relationship Id="rId6"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68.png"/><Relationship Id="rId6"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4.xml"/><Relationship Id="rId3"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76.png"/><Relationship Id="rId5"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6.xml"/><Relationship Id="rId3" Type="http://schemas.openxmlformats.org/officeDocument/2006/relationships/image" Target="../media/image60.png"/><Relationship Id="rId4" Type="http://schemas.openxmlformats.org/officeDocument/2006/relationships/image" Target="../media/image70.png"/><Relationship Id="rId5"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7.xml"/><Relationship Id="rId3" Type="http://schemas.openxmlformats.org/officeDocument/2006/relationships/image" Target="../media/image75.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74.png"/><Relationship Id="rId5"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9.xml"/><Relationship Id="rId3" Type="http://schemas.openxmlformats.org/officeDocument/2006/relationships/image" Target="../media/image77.png"/><Relationship Id="rId4" Type="http://schemas.openxmlformats.org/officeDocument/2006/relationships/image" Target="../media/image88.png"/><Relationship Id="rId5" Type="http://schemas.openxmlformats.org/officeDocument/2006/relationships/image" Target="../media/image84.png"/><Relationship Id="rId6"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xml"/><Relationship Id="rId3" Type="http://schemas.openxmlformats.org/officeDocument/2006/relationships/image" Target="../media/image48.jp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0.xml"/><Relationship Id="rId3"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2.xml"/><Relationship Id="rId3" Type="http://schemas.openxmlformats.org/officeDocument/2006/relationships/image" Target="../media/image72.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3.xml"/><Relationship Id="rId3" Type="http://schemas.openxmlformats.org/officeDocument/2006/relationships/image" Target="../media/image78.png"/><Relationship Id="rId4" Type="http://schemas.openxmlformats.org/officeDocument/2006/relationships/image" Target="../media/image105.png"/><Relationship Id="rId5" Type="http://schemas.openxmlformats.org/officeDocument/2006/relationships/hyperlink" Target="https://www.facebook.com/safety/parents" TargetMode="External"/><Relationship Id="rId6" Type="http://schemas.openxmlformats.org/officeDocument/2006/relationships/hyperlink" Target="https://www.facebook.com/safety/parents" TargetMode="External"/><Relationship Id="rId7" Type="http://schemas.openxmlformats.org/officeDocument/2006/relationships/hyperlink" Target="https://www.facebook.com/safety/parents" TargetMode="External"/><Relationship Id="rId8" Type="http://schemas.openxmlformats.org/officeDocument/2006/relationships/hyperlink" Target="http://about.instagram.com/communi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4.xml"/><Relationship Id="rId3" Type="http://schemas.openxmlformats.org/officeDocument/2006/relationships/image" Target="../media/image92.png"/><Relationship Id="rId4" Type="http://schemas.openxmlformats.org/officeDocument/2006/relationships/hyperlink" Target="http://fb.com/help" TargetMode="External"/><Relationship Id="rId5" Type="http://schemas.openxmlformats.org/officeDocument/2006/relationships/hyperlink" Target="http://fb.com/help/instagram" TargetMode="External"/><Relationship Id="rId6" Type="http://schemas.openxmlformats.org/officeDocument/2006/relationships/hyperlink" Target="http://fb.com/safety" TargetMode="External"/><Relationship Id="rId7"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5.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9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26.xml"/><Relationship Id="rId3" Type="http://schemas.openxmlformats.org/officeDocument/2006/relationships/image" Target="../media/image83.gif"/><Relationship Id="rId4" Type="http://schemas.openxmlformats.org/officeDocument/2006/relationships/image" Target="../media/image79.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7.xml"/><Relationship Id="rId3" Type="http://schemas.openxmlformats.org/officeDocument/2006/relationships/image" Target="../media/image94.png"/><Relationship Id="rId4" Type="http://schemas.openxmlformats.org/officeDocument/2006/relationships/image" Target="../media/image96.png"/><Relationship Id="rId5" Type="http://schemas.openxmlformats.org/officeDocument/2006/relationships/image" Target="../media/image89.png"/><Relationship Id="rId6" Type="http://schemas.openxmlformats.org/officeDocument/2006/relationships/image" Target="../media/image87.png"/><Relationship Id="rId7" Type="http://schemas.openxmlformats.org/officeDocument/2006/relationships/image" Target="../media/image86.png"/><Relationship Id="rId8" Type="http://schemas.openxmlformats.org/officeDocument/2006/relationships/image" Target="../media/image9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8.xml"/><Relationship Id="rId3" Type="http://schemas.openxmlformats.org/officeDocument/2006/relationships/image" Target="../media/image93.png"/><Relationship Id="rId4" Type="http://schemas.openxmlformats.org/officeDocument/2006/relationships/image" Target="../media/image98.png"/><Relationship Id="rId5" Type="http://schemas.openxmlformats.org/officeDocument/2006/relationships/image" Target="../media/image97.png"/><Relationship Id="rId6" Type="http://schemas.openxmlformats.org/officeDocument/2006/relationships/image" Target="../media/image9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9.xml"/><Relationship Id="rId3" Type="http://schemas.openxmlformats.org/officeDocument/2006/relationships/image" Target="../media/image114.png"/><Relationship Id="rId4" Type="http://schemas.openxmlformats.org/officeDocument/2006/relationships/image" Target="../media/image116.png"/><Relationship Id="rId5" Type="http://schemas.openxmlformats.org/officeDocument/2006/relationships/image" Target="../media/image1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0.xml"/><Relationship Id="rId3" Type="http://schemas.openxmlformats.org/officeDocument/2006/relationships/image" Target="../media/image76.png"/><Relationship Id="rId4" Type="http://schemas.openxmlformats.org/officeDocument/2006/relationships/image" Target="../media/image120.png"/><Relationship Id="rId5" Type="http://schemas.openxmlformats.org/officeDocument/2006/relationships/image" Target="../media/image1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1.xml"/><Relationship Id="rId3" Type="http://schemas.openxmlformats.org/officeDocument/2006/relationships/image" Target="../media/image120.pn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2.xml"/><Relationship Id="rId3" Type="http://schemas.openxmlformats.org/officeDocument/2006/relationships/image" Target="../media/image106.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3.xml"/><Relationship Id="rId3" Type="http://schemas.openxmlformats.org/officeDocument/2006/relationships/image" Target="../media/image10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5.xml"/><Relationship Id="rId3" Type="http://schemas.openxmlformats.org/officeDocument/2006/relationships/image" Target="../media/image99.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6.xml"/><Relationship Id="rId3" Type="http://schemas.openxmlformats.org/officeDocument/2006/relationships/image" Target="../media/image10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7.xml"/><Relationship Id="rId3" Type="http://schemas.openxmlformats.org/officeDocument/2006/relationships/image" Target="../media/image103.png"/><Relationship Id="rId4" Type="http://schemas.openxmlformats.org/officeDocument/2006/relationships/image" Target="../media/image117.png"/><Relationship Id="rId5" Type="http://schemas.openxmlformats.org/officeDocument/2006/relationships/image" Target="../media/image1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8.xml"/><Relationship Id="rId3" Type="http://schemas.openxmlformats.org/officeDocument/2006/relationships/image" Target="../media/image110.png"/><Relationship Id="rId4" Type="http://schemas.openxmlformats.org/officeDocument/2006/relationships/image" Target="../media/image112.png"/><Relationship Id="rId5" Type="http://schemas.openxmlformats.org/officeDocument/2006/relationships/image" Target="../media/image109.png"/><Relationship Id="rId6" Type="http://schemas.openxmlformats.org/officeDocument/2006/relationships/image" Target="../media/image107.png"/><Relationship Id="rId7" Type="http://schemas.openxmlformats.org/officeDocument/2006/relationships/image" Target="../media/image1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9.xml"/><Relationship Id="rId3" Type="http://schemas.openxmlformats.org/officeDocument/2006/relationships/image" Target="../media/image1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0.xml"/><Relationship Id="rId3" Type="http://schemas.openxmlformats.org/officeDocument/2006/relationships/image" Target="../media/image1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1.xml"/><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8.png"/><Relationship Id="rId8" Type="http://schemas.openxmlformats.org/officeDocument/2006/relationships/image" Target="../media/image1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40.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26.png"/><Relationship Id="rId8"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9.xml"/><Relationship Id="rId3" Type="http://schemas.openxmlformats.org/officeDocument/2006/relationships/image" Target="../media/image53.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p274"/>
          <p:cNvSpPr txBox="1"/>
          <p:nvPr/>
        </p:nvSpPr>
        <p:spPr>
          <a:xfrm>
            <a:off x="699525" y="3963875"/>
            <a:ext cx="9676500" cy="198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7400">
                <a:solidFill>
                  <a:srgbClr val="1C2B33"/>
                </a:solidFill>
                <a:latin typeface="Optimistic Display Medium"/>
                <a:ea typeface="Optimistic Display Medium"/>
                <a:cs typeface="Optimistic Display Medium"/>
                <a:sym typeface="Optimistic Display Medium"/>
              </a:rPr>
              <a:t>Youth online safety and well-being </a:t>
            </a:r>
            <a:endParaRPr sz="7400">
              <a:solidFill>
                <a:srgbClr val="1C2B33"/>
              </a:solidFill>
              <a:latin typeface="Optimistic Display Medium"/>
              <a:ea typeface="Optimistic Display Medium"/>
              <a:cs typeface="Optimistic Display Medium"/>
              <a:sym typeface="Optimistic Display Medium"/>
            </a:endParaRPr>
          </a:p>
        </p:txBody>
      </p:sp>
      <p:pic>
        <p:nvPicPr>
          <p:cNvPr id="2335" name="Google Shape;2335;p274"/>
          <p:cNvPicPr preferRelativeResize="0"/>
          <p:nvPr/>
        </p:nvPicPr>
        <p:blipFill rotWithShape="1">
          <a:blip r:embed="rId3">
            <a:alphaModFix/>
          </a:blip>
          <a:srcRect b="0" l="31060" r="12063" t="26264"/>
          <a:stretch/>
        </p:blipFill>
        <p:spPr>
          <a:xfrm>
            <a:off x="9852650" y="1975400"/>
            <a:ext cx="7735800" cy="6684300"/>
          </a:xfrm>
          <a:prstGeom prst="roundRect">
            <a:avLst>
              <a:gd fmla="val 7089" name="adj"/>
            </a:avLst>
          </a:prstGeom>
          <a:noFill/>
          <a:ln>
            <a:noFill/>
          </a:ln>
        </p:spPr>
      </p:pic>
      <p:sp>
        <p:nvSpPr>
          <p:cNvPr id="2336" name="Google Shape;2336;p274"/>
          <p:cNvSpPr txBox="1"/>
          <p:nvPr/>
        </p:nvSpPr>
        <p:spPr>
          <a:xfrm>
            <a:off x="699513" y="3224675"/>
            <a:ext cx="5416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2100">
                <a:solidFill>
                  <a:schemeClr val="lt1"/>
                </a:solidFill>
                <a:latin typeface="Optimistic Display"/>
                <a:ea typeface="Optimistic Display"/>
                <a:cs typeface="Optimistic Display"/>
                <a:sym typeface="Optimistic Display"/>
              </a:rPr>
              <a:t>MY DIGITAL WORLD</a:t>
            </a:r>
            <a:endParaRPr b="1" sz="2100">
              <a:latin typeface="Optimistic Display"/>
              <a:ea typeface="Optimistic Display"/>
              <a:cs typeface="Optimistic Display"/>
              <a:sym typeface="Optimistic Display"/>
            </a:endParaRPr>
          </a:p>
        </p:txBody>
      </p:sp>
      <p:sp>
        <p:nvSpPr>
          <p:cNvPr id="2337" name="Google Shape;2337;p2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MODULE 7</a:t>
            </a:r>
            <a:endParaRPr sz="1400">
              <a:solidFill>
                <a:schemeClr val="dk1"/>
              </a:solidFill>
              <a:latin typeface="Optimistic Text"/>
              <a:ea typeface="Optimistic Text"/>
              <a:cs typeface="Optimistic Text"/>
              <a:sym typeface="Optimistic Text"/>
            </a:endParaRPr>
          </a:p>
        </p:txBody>
      </p:sp>
      <p:pic>
        <p:nvPicPr>
          <p:cNvPr id="2338" name="Google Shape;2338;p274"/>
          <p:cNvPicPr preferRelativeResize="0"/>
          <p:nvPr/>
        </p:nvPicPr>
        <p:blipFill>
          <a:blip r:embed="rId4">
            <a:alphaModFix/>
          </a:blip>
          <a:stretch>
            <a:fillRect/>
          </a:stretch>
        </p:blipFill>
        <p:spPr>
          <a:xfrm>
            <a:off x="218850" y="8796873"/>
            <a:ext cx="3328927" cy="1433651"/>
          </a:xfrm>
          <a:prstGeom prst="rect">
            <a:avLst/>
          </a:prstGeom>
          <a:noFill/>
          <a:ln>
            <a:noFill/>
          </a:ln>
        </p:spPr>
      </p:pic>
      <p:pic>
        <p:nvPicPr>
          <p:cNvPr id="2339" name="Google Shape;2339;p274"/>
          <p:cNvPicPr preferRelativeResize="0"/>
          <p:nvPr/>
        </p:nvPicPr>
        <p:blipFill>
          <a:blip r:embed="rId5">
            <a:alphaModFix/>
          </a:blip>
          <a:stretch>
            <a:fillRect/>
          </a:stretch>
        </p:blipFill>
        <p:spPr>
          <a:xfrm>
            <a:off x="5282950" y="-653124"/>
            <a:ext cx="14178514" cy="9450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2" name="Shape 2482"/>
        <p:cNvGrpSpPr/>
        <p:nvPr/>
      </p:nvGrpSpPr>
      <p:grpSpPr>
        <a:xfrm>
          <a:off x="0" y="0"/>
          <a:ext cx="0" cy="0"/>
          <a:chOff x="0" y="0"/>
          <a:chExt cx="0" cy="0"/>
        </a:xfrm>
      </p:grpSpPr>
      <p:sp>
        <p:nvSpPr>
          <p:cNvPr id="2483" name="Google Shape;2483;p2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84" name="Google Shape;2484;p283"/>
          <p:cNvPicPr preferRelativeResize="0"/>
          <p:nvPr/>
        </p:nvPicPr>
        <p:blipFill rotWithShape="1">
          <a:blip r:embed="rId3">
            <a:alphaModFix/>
          </a:blip>
          <a:srcRect b="24592" l="6700"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2485" name="Google Shape;2485;p283"/>
          <p:cNvSpPr txBox="1"/>
          <p:nvPr/>
        </p:nvSpPr>
        <p:spPr>
          <a:xfrm>
            <a:off x="9593523" y="2889750"/>
            <a:ext cx="113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Opt in for 3P data for ads</a:t>
            </a:r>
            <a:endParaRPr i="0" sz="1000" u="none" cap="none" strike="noStrike">
              <a:solidFill>
                <a:schemeClr val="dk1"/>
              </a:solidFill>
              <a:latin typeface="Optimistic Text"/>
              <a:ea typeface="Optimistic Text"/>
              <a:cs typeface="Optimistic Text"/>
              <a:sym typeface="Optimistic Text"/>
            </a:endParaRPr>
          </a:p>
        </p:txBody>
      </p:sp>
      <p:sp>
        <p:nvSpPr>
          <p:cNvPr id="2486" name="Google Shape;2486;p283"/>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access to Dating</a:t>
            </a:r>
            <a:endParaRPr i="0" sz="1000" u="none" cap="none" strike="noStrike">
              <a:solidFill>
                <a:schemeClr val="dk1"/>
              </a:solidFill>
              <a:latin typeface="Optimistic Text"/>
              <a:ea typeface="Optimistic Text"/>
              <a:cs typeface="Optimistic Text"/>
              <a:sym typeface="Optimistic Text"/>
            </a:endParaRPr>
          </a:p>
        </p:txBody>
      </p:sp>
      <p:sp>
        <p:nvSpPr>
          <p:cNvPr id="2487" name="Google Shape;2487;p283"/>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access to  Marketplace</a:t>
            </a:r>
            <a:endParaRPr i="0" sz="1000" u="none" cap="none" strike="noStrike">
              <a:solidFill>
                <a:schemeClr val="dk1"/>
              </a:solidFill>
              <a:latin typeface="Optimistic Text"/>
              <a:ea typeface="Optimistic Text"/>
              <a:cs typeface="Optimistic Text"/>
              <a:sym typeface="Optimistic Text"/>
            </a:endParaRPr>
          </a:p>
        </p:txBody>
      </p:sp>
      <p:sp>
        <p:nvSpPr>
          <p:cNvPr id="2488" name="Google Shape;2488;p283"/>
          <p:cNvSpPr txBox="1"/>
          <p:nvPr/>
        </p:nvSpPr>
        <p:spPr>
          <a:xfrm>
            <a:off x="15826601" y="2889750"/>
            <a:ext cx="1506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Reporting underage users (available to all)</a:t>
            </a:r>
            <a:endParaRPr i="0" sz="1000" u="none" cap="none" strike="noStrike">
              <a:solidFill>
                <a:schemeClr val="dk1"/>
              </a:solidFill>
              <a:latin typeface="Optimistic Text"/>
              <a:ea typeface="Optimistic Text"/>
              <a:cs typeface="Optimistic Text"/>
              <a:sym typeface="Optimistic Text"/>
            </a:endParaRPr>
          </a:p>
        </p:txBody>
      </p:sp>
      <p:sp>
        <p:nvSpPr>
          <p:cNvPr id="2489" name="Google Shape;2489;p283"/>
          <p:cNvSpPr txBox="1"/>
          <p:nvPr/>
        </p:nvSpPr>
        <p:spPr>
          <a:xfrm>
            <a:off x="5289525" y="2889750"/>
            <a:ext cx="1191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Prohibited ads for under 18</a:t>
            </a:r>
            <a:endParaRPr i="0" sz="1000" u="none" cap="none" strike="noStrike">
              <a:solidFill>
                <a:schemeClr val="dk1"/>
              </a:solidFill>
              <a:latin typeface="Optimistic Text"/>
              <a:ea typeface="Optimistic Text"/>
              <a:cs typeface="Optimistic Text"/>
              <a:sym typeface="Optimistic Text"/>
            </a:endParaRPr>
          </a:p>
        </p:txBody>
      </p:sp>
      <p:sp>
        <p:nvSpPr>
          <p:cNvPr id="2490" name="Google Shape;2490;p283"/>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Age assurance </a:t>
            </a:r>
            <a:endParaRPr i="0" sz="1000" u="none" cap="none" strike="noStrike">
              <a:solidFill>
                <a:schemeClr val="dk1"/>
              </a:solidFill>
              <a:latin typeface="Optimistic Text"/>
              <a:ea typeface="Optimistic Text"/>
              <a:cs typeface="Optimistic Text"/>
              <a:sym typeface="Optimistic Text"/>
            </a:endParaRPr>
          </a:p>
        </p:txBody>
      </p:sp>
      <p:sp>
        <p:nvSpPr>
          <p:cNvPr id="2491" name="Google Shape;2491;p283"/>
          <p:cNvSpPr txBox="1"/>
          <p:nvPr/>
        </p:nvSpPr>
        <p:spPr>
          <a:xfrm>
            <a:off x="7331427" y="2889751"/>
            <a:ext cx="1424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No interest-based targeting</a:t>
            </a:r>
            <a:endParaRPr i="0" sz="1000" u="none" cap="none" strike="noStrike">
              <a:solidFill>
                <a:schemeClr val="dk1"/>
              </a:solidFill>
              <a:latin typeface="Optimistic Text"/>
              <a:ea typeface="Optimistic Text"/>
              <a:cs typeface="Optimistic Text"/>
              <a:sym typeface="Optimistic Text"/>
            </a:endParaRPr>
          </a:p>
        </p:txBody>
      </p:sp>
      <p:sp>
        <p:nvSpPr>
          <p:cNvPr id="2492" name="Google Shape;2492;p283"/>
          <p:cNvSpPr txBox="1"/>
          <p:nvPr/>
        </p:nvSpPr>
        <p:spPr>
          <a:xfrm>
            <a:off x="11643125" y="2889750"/>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Hide, report, see less of certain ads</a:t>
            </a:r>
            <a:endParaRPr sz="1000">
              <a:solidFill>
                <a:schemeClr val="dk1"/>
              </a:solidFill>
              <a:latin typeface="Optimistic Text"/>
              <a:ea typeface="Optimistic Text"/>
              <a:cs typeface="Optimistic Text"/>
              <a:sym typeface="Optimistic Text"/>
            </a:endParaRPr>
          </a:p>
        </p:txBody>
      </p:sp>
      <p:grpSp>
        <p:nvGrpSpPr>
          <p:cNvPr id="2493" name="Google Shape;2493;p283"/>
          <p:cNvGrpSpPr/>
          <p:nvPr/>
        </p:nvGrpSpPr>
        <p:grpSpPr>
          <a:xfrm>
            <a:off x="1196401" y="1930689"/>
            <a:ext cx="825548" cy="825548"/>
            <a:chOff x="598201" y="941044"/>
            <a:chExt cx="412774" cy="412774"/>
          </a:xfrm>
        </p:grpSpPr>
        <p:grpSp>
          <p:nvGrpSpPr>
            <p:cNvPr id="2494" name="Google Shape;2494;p283"/>
            <p:cNvGrpSpPr/>
            <p:nvPr/>
          </p:nvGrpSpPr>
          <p:grpSpPr>
            <a:xfrm>
              <a:off x="736496" y="1014726"/>
              <a:ext cx="136183" cy="263960"/>
              <a:chOff x="1010029" y="548218"/>
              <a:chExt cx="40335" cy="74810"/>
            </a:xfrm>
          </p:grpSpPr>
          <p:sp>
            <p:nvSpPr>
              <p:cNvPr id="2495" name="Google Shape;2495;p283"/>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496" name="Google Shape;2496;p283"/>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497" name="Google Shape;2497;p283"/>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498" name="Google Shape;2498;p283"/>
            <p:cNvGrpSpPr/>
            <p:nvPr/>
          </p:nvGrpSpPr>
          <p:grpSpPr>
            <a:xfrm>
              <a:off x="598201" y="941044"/>
              <a:ext cx="412774" cy="412774"/>
              <a:chOff x="1093050" y="2106200"/>
              <a:chExt cx="930300" cy="930300"/>
            </a:xfrm>
          </p:grpSpPr>
          <p:sp>
            <p:nvSpPr>
              <p:cNvPr id="2499" name="Google Shape;2499;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00" name="Google Shape;2500;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01" name="Google Shape;2501;p283"/>
          <p:cNvGrpSpPr/>
          <p:nvPr/>
        </p:nvGrpSpPr>
        <p:grpSpPr>
          <a:xfrm>
            <a:off x="3334466" y="1930689"/>
            <a:ext cx="825548" cy="825548"/>
            <a:chOff x="1544143" y="941044"/>
            <a:chExt cx="412774" cy="412774"/>
          </a:xfrm>
        </p:grpSpPr>
        <p:sp>
          <p:nvSpPr>
            <p:cNvPr id="2502" name="Google Shape;2502;p283"/>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2503" name="Google Shape;2503;p283"/>
            <p:cNvGrpSpPr/>
            <p:nvPr/>
          </p:nvGrpSpPr>
          <p:grpSpPr>
            <a:xfrm>
              <a:off x="1544143" y="941044"/>
              <a:ext cx="412774" cy="412774"/>
              <a:chOff x="1093050" y="2106200"/>
              <a:chExt cx="930300" cy="930300"/>
            </a:xfrm>
          </p:grpSpPr>
          <p:sp>
            <p:nvSpPr>
              <p:cNvPr id="2504" name="Google Shape;2504;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05" name="Google Shape;2505;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06" name="Google Shape;2506;p283"/>
          <p:cNvGrpSpPr/>
          <p:nvPr/>
        </p:nvGrpSpPr>
        <p:grpSpPr>
          <a:xfrm>
            <a:off x="5472530" y="1924239"/>
            <a:ext cx="825548" cy="825548"/>
            <a:chOff x="2493640" y="937819"/>
            <a:chExt cx="412774" cy="412774"/>
          </a:xfrm>
        </p:grpSpPr>
        <p:sp>
          <p:nvSpPr>
            <p:cNvPr id="2507" name="Google Shape;2507;p283"/>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nvGrpSpPr>
            <p:cNvPr id="2508" name="Google Shape;2508;p283"/>
            <p:cNvGrpSpPr/>
            <p:nvPr/>
          </p:nvGrpSpPr>
          <p:grpSpPr>
            <a:xfrm>
              <a:off x="2493640" y="937819"/>
              <a:ext cx="412774" cy="412774"/>
              <a:chOff x="1093050" y="2106200"/>
              <a:chExt cx="930300" cy="930300"/>
            </a:xfrm>
          </p:grpSpPr>
          <p:sp>
            <p:nvSpPr>
              <p:cNvPr id="2509" name="Google Shape;2509;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10" name="Google Shape;2510;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11" name="Google Shape;2511;p283"/>
          <p:cNvGrpSpPr/>
          <p:nvPr/>
        </p:nvGrpSpPr>
        <p:grpSpPr>
          <a:xfrm>
            <a:off x="7610594" y="1930689"/>
            <a:ext cx="825548" cy="825548"/>
            <a:chOff x="3442914" y="941044"/>
            <a:chExt cx="412774" cy="412774"/>
          </a:xfrm>
        </p:grpSpPr>
        <p:grpSp>
          <p:nvGrpSpPr>
            <p:cNvPr id="2512" name="Google Shape;2512;p283"/>
            <p:cNvGrpSpPr/>
            <p:nvPr/>
          </p:nvGrpSpPr>
          <p:grpSpPr>
            <a:xfrm>
              <a:off x="3528327" y="1027008"/>
              <a:ext cx="241948" cy="235519"/>
              <a:chOff x="996283" y="134776"/>
              <a:chExt cx="67843" cy="67830"/>
            </a:xfrm>
          </p:grpSpPr>
          <p:sp>
            <p:nvSpPr>
              <p:cNvPr id="2513" name="Google Shape;2513;p283"/>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514" name="Google Shape;2514;p283"/>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grpSp>
        <p:grpSp>
          <p:nvGrpSpPr>
            <p:cNvPr id="2515" name="Google Shape;2515;p283"/>
            <p:cNvGrpSpPr/>
            <p:nvPr/>
          </p:nvGrpSpPr>
          <p:grpSpPr>
            <a:xfrm>
              <a:off x="3442914" y="941044"/>
              <a:ext cx="412774" cy="412774"/>
              <a:chOff x="1093050" y="2106200"/>
              <a:chExt cx="930300" cy="930300"/>
            </a:xfrm>
          </p:grpSpPr>
          <p:sp>
            <p:nvSpPr>
              <p:cNvPr id="2516" name="Google Shape;2516;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17" name="Google Shape;2517;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18" name="Google Shape;2518;p283"/>
          <p:cNvGrpSpPr/>
          <p:nvPr/>
        </p:nvGrpSpPr>
        <p:grpSpPr>
          <a:xfrm>
            <a:off x="9748659" y="1930689"/>
            <a:ext cx="825548" cy="825548"/>
            <a:chOff x="4871012" y="941044"/>
            <a:chExt cx="412774" cy="412774"/>
          </a:xfrm>
        </p:grpSpPr>
        <p:grpSp>
          <p:nvGrpSpPr>
            <p:cNvPr id="2519" name="Google Shape;2519;p283"/>
            <p:cNvGrpSpPr/>
            <p:nvPr/>
          </p:nvGrpSpPr>
          <p:grpSpPr>
            <a:xfrm>
              <a:off x="4959395" y="1029730"/>
              <a:ext cx="268118" cy="235551"/>
              <a:chOff x="12000803" y="1384200"/>
              <a:chExt cx="805884" cy="678430"/>
            </a:xfrm>
          </p:grpSpPr>
          <p:grpSp>
            <p:nvGrpSpPr>
              <p:cNvPr id="2520" name="Google Shape;2520;p283"/>
              <p:cNvGrpSpPr/>
              <p:nvPr/>
            </p:nvGrpSpPr>
            <p:grpSpPr>
              <a:xfrm>
                <a:off x="12000803" y="1384200"/>
                <a:ext cx="687320" cy="678430"/>
                <a:chOff x="1205398" y="134764"/>
                <a:chExt cx="68732" cy="67843"/>
              </a:xfrm>
            </p:grpSpPr>
            <p:sp>
              <p:nvSpPr>
                <p:cNvPr id="2521" name="Google Shape;2521;p283"/>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2" name="Google Shape;2522;p283"/>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3" name="Google Shape;2523;p283"/>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4" name="Google Shape;2524;p283"/>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5" name="Google Shape;2525;p283"/>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6" name="Google Shape;2526;p283"/>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527" name="Google Shape;2527;p283"/>
              <p:cNvGrpSpPr/>
              <p:nvPr/>
            </p:nvGrpSpPr>
            <p:grpSpPr>
              <a:xfrm>
                <a:off x="12312352" y="1606931"/>
                <a:ext cx="494335" cy="226327"/>
                <a:chOff x="1205844" y="152833"/>
                <a:chExt cx="67824" cy="32626"/>
              </a:xfrm>
            </p:grpSpPr>
            <p:sp>
              <p:nvSpPr>
                <p:cNvPr id="2528" name="Google Shape;2528;p283"/>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9" name="Google Shape;2529;p283"/>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2530" name="Google Shape;2530;p283"/>
            <p:cNvGrpSpPr/>
            <p:nvPr/>
          </p:nvGrpSpPr>
          <p:grpSpPr>
            <a:xfrm>
              <a:off x="4871012" y="941044"/>
              <a:ext cx="412774" cy="412774"/>
              <a:chOff x="1093050" y="2106200"/>
              <a:chExt cx="930300" cy="930300"/>
            </a:xfrm>
          </p:grpSpPr>
          <p:sp>
            <p:nvSpPr>
              <p:cNvPr id="2531" name="Google Shape;2531;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32" name="Google Shape;2532;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2533" name="Google Shape;2533;p283"/>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2534" name="Google Shape;2534;p283"/>
          <p:cNvSpPr txBox="1"/>
          <p:nvPr/>
        </p:nvSpPr>
        <p:spPr>
          <a:xfrm rot="-933">
            <a:off x="699550" y="1427524"/>
            <a:ext cx="4421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Services, ads restrictions and controls</a:t>
            </a:r>
            <a:endParaRPr b="1" i="0" sz="1800" u="none" cap="none" strike="noStrike">
              <a:solidFill>
                <a:schemeClr val="dk1"/>
              </a:solidFill>
              <a:latin typeface="Optimistic Text"/>
              <a:ea typeface="Optimistic Text"/>
              <a:cs typeface="Optimistic Text"/>
              <a:sym typeface="Optimistic Text"/>
            </a:endParaRPr>
          </a:p>
        </p:txBody>
      </p:sp>
      <p:cxnSp>
        <p:nvCxnSpPr>
          <p:cNvPr id="2535" name="Google Shape;2535;p283"/>
          <p:cNvCxnSpPr>
            <a:stCxn id="2534" idx="3"/>
          </p:cNvCxnSpPr>
          <p:nvPr/>
        </p:nvCxnSpPr>
        <p:spPr>
          <a:xfrm>
            <a:off x="5120950" y="1565524"/>
            <a:ext cx="12351000" cy="0"/>
          </a:xfrm>
          <a:prstGeom prst="straightConnector1">
            <a:avLst/>
          </a:prstGeom>
          <a:noFill/>
          <a:ln cap="flat" cmpd="sng" w="9525">
            <a:solidFill>
              <a:schemeClr val="accent1"/>
            </a:solidFill>
            <a:prstDash val="solid"/>
            <a:round/>
            <a:headEnd len="med" w="med" type="none"/>
            <a:tailEnd len="med" w="med" type="none"/>
          </a:ln>
        </p:spPr>
      </p:cxnSp>
      <p:grpSp>
        <p:nvGrpSpPr>
          <p:cNvPr id="2536" name="Google Shape;2536;p283"/>
          <p:cNvGrpSpPr/>
          <p:nvPr/>
        </p:nvGrpSpPr>
        <p:grpSpPr>
          <a:xfrm>
            <a:off x="14024839" y="1930737"/>
            <a:ext cx="825600" cy="825600"/>
            <a:chOff x="6258682" y="941069"/>
            <a:chExt cx="412800" cy="412800"/>
          </a:xfrm>
        </p:grpSpPr>
        <p:grpSp>
          <p:nvGrpSpPr>
            <p:cNvPr id="2537" name="Google Shape;2537;p283"/>
            <p:cNvGrpSpPr/>
            <p:nvPr/>
          </p:nvGrpSpPr>
          <p:grpSpPr>
            <a:xfrm>
              <a:off x="6354820" y="1024478"/>
              <a:ext cx="220541" cy="249614"/>
              <a:chOff x="3702130" y="7619180"/>
              <a:chExt cx="625470" cy="678300"/>
            </a:xfrm>
          </p:grpSpPr>
          <p:sp>
            <p:nvSpPr>
              <p:cNvPr id="2538" name="Google Shape;2538;p283"/>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39" name="Google Shape;2539;p283"/>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2540" name="Google Shape;2540;p283"/>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pic>
        <p:nvPicPr>
          <p:cNvPr id="2541" name="Google Shape;2541;p283"/>
          <p:cNvPicPr preferRelativeResize="0"/>
          <p:nvPr/>
        </p:nvPicPr>
        <p:blipFill>
          <a:blip r:embed="rId5">
            <a:alphaModFix/>
          </a:blip>
          <a:stretch>
            <a:fillRect/>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2542" name="Google Shape;2542;p283"/>
          <p:cNvSpPr txBox="1"/>
          <p:nvPr/>
        </p:nvSpPr>
        <p:spPr>
          <a:xfrm>
            <a:off x="10097311" y="4990669"/>
            <a:ext cx="1945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Limit interactions with strangers on Instagram</a:t>
            </a:r>
            <a:endParaRPr i="0" sz="1000" u="none" cap="none" strike="noStrike">
              <a:solidFill>
                <a:schemeClr val="dk1"/>
              </a:solidFill>
              <a:latin typeface="Optimistic Text"/>
              <a:ea typeface="Optimistic Text"/>
              <a:cs typeface="Optimistic Text"/>
              <a:sym typeface="Optimistic Text"/>
            </a:endParaRPr>
          </a:p>
        </p:txBody>
      </p:sp>
      <p:sp>
        <p:nvSpPr>
          <p:cNvPr id="2543" name="Google Shape;2543;p283"/>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geolocation activated by default</a:t>
            </a:r>
            <a:endParaRPr i="0" sz="1000" u="none" cap="none" strike="noStrike">
              <a:solidFill>
                <a:schemeClr val="dk1"/>
              </a:solidFill>
              <a:latin typeface="Optimistic Text"/>
              <a:ea typeface="Optimistic Text"/>
              <a:cs typeface="Optimistic Text"/>
              <a:sym typeface="Optimistic Text"/>
            </a:endParaRPr>
          </a:p>
        </p:txBody>
      </p:sp>
      <p:sp>
        <p:nvSpPr>
          <p:cNvPr id="2544" name="Google Shape;2544;p283"/>
          <p:cNvSpPr txBox="1"/>
          <p:nvPr/>
        </p:nvSpPr>
        <p:spPr>
          <a:xfrm>
            <a:off x="8280928" y="4990669"/>
            <a:ext cx="18582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Opt in for </a:t>
            </a:r>
            <a:r>
              <a:rPr i="0" lang="en" sz="1000" u="none" cap="none" strike="noStrike">
                <a:solidFill>
                  <a:schemeClr val="dk1"/>
                </a:solidFill>
                <a:latin typeface="Optimistic Text"/>
                <a:ea typeface="Optimistic Text"/>
                <a:cs typeface="Optimistic Text"/>
                <a:sym typeface="Optimistic Text"/>
              </a:rPr>
              <a:t>SCD</a:t>
            </a:r>
            <a:r>
              <a:rPr lang="en" sz="1000">
                <a:solidFill>
                  <a:schemeClr val="dk1"/>
                </a:solidFill>
                <a:latin typeface="Optimistic Text"/>
                <a:ea typeface="Optimistic Text"/>
                <a:cs typeface="Optimistic Text"/>
                <a:sym typeface="Optimistic Text"/>
              </a:rPr>
              <a:t> </a:t>
            </a:r>
            <a:r>
              <a:rPr i="0" lang="en" sz="1000" u="none" cap="none" strike="noStrike">
                <a:solidFill>
                  <a:schemeClr val="dk1"/>
                </a:solidFill>
                <a:latin typeface="Optimistic Text"/>
                <a:ea typeface="Optimistic Text"/>
                <a:cs typeface="Optimistic Text"/>
                <a:sym typeface="Optimistic Text"/>
              </a:rPr>
              <a:t>in profile (N/A</a:t>
            </a:r>
            <a:r>
              <a:rPr lang="en" sz="1000">
                <a:solidFill>
                  <a:schemeClr val="dk1"/>
                </a:solidFill>
                <a:latin typeface="Optimistic Text"/>
                <a:ea typeface="Optimistic Text"/>
                <a:cs typeface="Optimistic Text"/>
                <a:sym typeface="Optimistic Text"/>
              </a:rPr>
              <a:t> </a:t>
            </a:r>
            <a:r>
              <a:rPr i="0" lang="en" sz="1000" u="none" cap="none" strike="noStrike">
                <a:solidFill>
                  <a:schemeClr val="dk1"/>
                </a:solidFill>
                <a:latin typeface="Optimistic Text"/>
                <a:ea typeface="Optimistic Text"/>
                <a:cs typeface="Optimistic Text"/>
                <a:sym typeface="Optimistic Text"/>
              </a:rPr>
              <a:t>in 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a:t>
            </a:r>
            <a:endParaRPr i="0" sz="1000" u="none" cap="none" strike="noStrike">
              <a:solidFill>
                <a:schemeClr val="dk1"/>
              </a:solidFill>
              <a:latin typeface="Optimistic Text"/>
              <a:ea typeface="Optimistic Text"/>
              <a:cs typeface="Optimistic Text"/>
              <a:sym typeface="Optimistic Text"/>
            </a:endParaRPr>
          </a:p>
        </p:txBody>
      </p:sp>
      <p:sp>
        <p:nvSpPr>
          <p:cNvPr id="2545" name="Google Shape;2545;p283"/>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Commen</a:t>
            </a:r>
            <a:r>
              <a:rPr lang="en" sz="1000">
                <a:solidFill>
                  <a:schemeClr val="dk1"/>
                </a:solidFill>
                <a:latin typeface="Optimistic Text"/>
                <a:ea typeface="Optimistic Text"/>
                <a:cs typeface="Optimistic Text"/>
                <a:sym typeface="Optimistic Text"/>
              </a:rPr>
              <a:t>t</a:t>
            </a:r>
            <a:r>
              <a:rPr i="0" lang="en" sz="1000" u="none" cap="none" strike="noStrike">
                <a:solidFill>
                  <a:schemeClr val="dk1"/>
                </a:solidFill>
                <a:latin typeface="Optimistic Text"/>
                <a:ea typeface="Optimistic Text"/>
                <a:cs typeface="Optimistic Text"/>
                <a:sym typeface="Optimistic Text"/>
              </a:rPr>
              <a:t>ing audience</a:t>
            </a:r>
            <a:endParaRPr i="0" sz="1000" u="none" cap="none" strike="noStrike">
              <a:solidFill>
                <a:schemeClr val="dk1"/>
              </a:solidFill>
              <a:latin typeface="Optimistic Text"/>
              <a:ea typeface="Optimistic Text"/>
              <a:cs typeface="Optimistic Text"/>
              <a:sym typeface="Optimistic Text"/>
            </a:endParaRPr>
          </a:p>
        </p:txBody>
      </p:sp>
      <p:sp>
        <p:nvSpPr>
          <p:cNvPr id="2546" name="Google Shape;2546;p283"/>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Automatic default to private account for teens</a:t>
            </a:r>
            <a:endParaRPr i="0" sz="1000" u="none" cap="none" strike="noStrike">
              <a:solidFill>
                <a:schemeClr val="dk1"/>
              </a:solidFill>
              <a:latin typeface="Optimistic Text"/>
              <a:ea typeface="Optimistic Text"/>
              <a:cs typeface="Optimistic Text"/>
              <a:sym typeface="Optimistic Text"/>
            </a:endParaRPr>
          </a:p>
        </p:txBody>
      </p:sp>
      <p:sp>
        <p:nvSpPr>
          <p:cNvPr id="2547" name="Google Shape;2547;p283"/>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 Hidden </a:t>
            </a:r>
            <a:r>
              <a:rPr lang="en" sz="1000">
                <a:solidFill>
                  <a:schemeClr val="dk1"/>
                </a:solidFill>
                <a:latin typeface="Optimistic Text"/>
                <a:ea typeface="Optimistic Text"/>
                <a:cs typeface="Optimistic Text"/>
                <a:sym typeface="Optimistic Text"/>
              </a:rPr>
              <a:t>W</a:t>
            </a:r>
            <a:r>
              <a:rPr i="0" lang="en" sz="1000" u="none" cap="none" strike="noStrike">
                <a:solidFill>
                  <a:schemeClr val="dk1"/>
                </a:solidFill>
                <a:latin typeface="Optimistic Text"/>
                <a:ea typeface="Optimistic Text"/>
                <a:cs typeface="Optimistic Text"/>
                <a:sym typeface="Optimistic Text"/>
              </a:rPr>
              <a:t>ords</a:t>
            </a:r>
            <a:endParaRPr i="0" sz="1000" u="none" cap="none" strike="noStrike">
              <a:solidFill>
                <a:schemeClr val="dk1"/>
              </a:solidFill>
              <a:latin typeface="Optimistic Text"/>
              <a:ea typeface="Optimistic Text"/>
              <a:cs typeface="Optimistic Text"/>
              <a:sym typeface="Optimistic Text"/>
            </a:endParaRPr>
          </a:p>
        </p:txBody>
      </p:sp>
      <p:sp>
        <p:nvSpPr>
          <p:cNvPr id="2548" name="Google Shape;2548;p283"/>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arental supervision</a:t>
            </a:r>
            <a:endParaRPr i="0" sz="1000" u="none" cap="none" strike="noStrike">
              <a:solidFill>
                <a:schemeClr val="dk1"/>
              </a:solidFill>
              <a:latin typeface="Optimistic Text"/>
              <a:ea typeface="Optimistic Text"/>
              <a:cs typeface="Optimistic Text"/>
              <a:sym typeface="Optimistic Text"/>
            </a:endParaRPr>
          </a:p>
        </p:txBody>
      </p:sp>
      <p:grpSp>
        <p:nvGrpSpPr>
          <p:cNvPr id="2549" name="Google Shape;2549;p283"/>
          <p:cNvGrpSpPr/>
          <p:nvPr/>
        </p:nvGrpSpPr>
        <p:grpSpPr>
          <a:xfrm>
            <a:off x="6885828" y="3990977"/>
            <a:ext cx="825548" cy="825548"/>
            <a:chOff x="3442914" y="1948890"/>
            <a:chExt cx="412774" cy="412774"/>
          </a:xfrm>
        </p:grpSpPr>
        <p:grpSp>
          <p:nvGrpSpPr>
            <p:cNvPr id="2550" name="Google Shape;2550;p283"/>
            <p:cNvGrpSpPr/>
            <p:nvPr/>
          </p:nvGrpSpPr>
          <p:grpSpPr>
            <a:xfrm>
              <a:off x="3442914" y="1948890"/>
              <a:ext cx="412774" cy="412774"/>
              <a:chOff x="1093050" y="2106200"/>
              <a:chExt cx="930300" cy="930300"/>
            </a:xfrm>
          </p:grpSpPr>
          <p:sp>
            <p:nvSpPr>
              <p:cNvPr id="2551" name="Google Shape;2551;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52" name="Google Shape;2552;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2553" name="Google Shape;2553;p283"/>
            <p:cNvGrpSpPr/>
            <p:nvPr/>
          </p:nvGrpSpPr>
          <p:grpSpPr>
            <a:xfrm>
              <a:off x="3561469" y="2047583"/>
              <a:ext cx="175664" cy="215373"/>
              <a:chOff x="1726730" y="1459030"/>
              <a:chExt cx="385060" cy="452370"/>
            </a:xfrm>
          </p:grpSpPr>
          <p:sp>
            <p:nvSpPr>
              <p:cNvPr id="2554" name="Google Shape;2554;p283"/>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55" name="Google Shape;2555;p283"/>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2556" name="Google Shape;2556;p283"/>
          <p:cNvCxnSpPr/>
          <p:nvPr/>
        </p:nvCxnSpPr>
        <p:spPr>
          <a:xfrm>
            <a:off x="4457950" y="3593916"/>
            <a:ext cx="12999900" cy="0"/>
          </a:xfrm>
          <a:prstGeom prst="straightConnector1">
            <a:avLst/>
          </a:prstGeom>
          <a:noFill/>
          <a:ln cap="flat" cmpd="sng" w="9525">
            <a:solidFill>
              <a:schemeClr val="accent1"/>
            </a:solidFill>
            <a:prstDash val="solid"/>
            <a:round/>
            <a:headEnd len="med" w="med" type="none"/>
            <a:tailEnd len="med" w="med" type="none"/>
          </a:ln>
        </p:spPr>
      </p:cxnSp>
      <p:sp>
        <p:nvSpPr>
          <p:cNvPr id="2557" name="Google Shape;2557;p283"/>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2558" name="Google Shape;2558;p283"/>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2559" name="Google Shape;2559;p283"/>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2560" name="Google Shape;2560;p283"/>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2561" name="Google Shape;2561;p283"/>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2562" name="Google Shape;2562;p283"/>
          <p:cNvGrpSpPr/>
          <p:nvPr/>
        </p:nvGrpSpPr>
        <p:grpSpPr>
          <a:xfrm>
            <a:off x="8797198" y="3990977"/>
            <a:ext cx="825548" cy="825548"/>
            <a:chOff x="4398599" y="1957564"/>
            <a:chExt cx="412774" cy="412774"/>
          </a:xfrm>
        </p:grpSpPr>
        <p:grpSp>
          <p:nvGrpSpPr>
            <p:cNvPr id="2563" name="Google Shape;2563;p283"/>
            <p:cNvGrpSpPr/>
            <p:nvPr/>
          </p:nvGrpSpPr>
          <p:grpSpPr>
            <a:xfrm>
              <a:off x="4461409" y="2011851"/>
              <a:ext cx="287204" cy="299754"/>
              <a:chOff x="366273" y="548784"/>
              <a:chExt cx="72791" cy="72793"/>
            </a:xfrm>
          </p:grpSpPr>
          <p:sp>
            <p:nvSpPr>
              <p:cNvPr id="2564" name="Google Shape;2564;p283"/>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5" name="Google Shape;2565;p283"/>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6" name="Google Shape;2566;p283"/>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7" name="Google Shape;2567;p283"/>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8" name="Google Shape;2568;p283"/>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9" name="Google Shape;2569;p283"/>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570" name="Google Shape;2570;p283"/>
            <p:cNvGrpSpPr/>
            <p:nvPr/>
          </p:nvGrpSpPr>
          <p:grpSpPr>
            <a:xfrm>
              <a:off x="4398599" y="1957564"/>
              <a:ext cx="412774" cy="412774"/>
              <a:chOff x="1093050" y="2106200"/>
              <a:chExt cx="930300" cy="930300"/>
            </a:xfrm>
          </p:grpSpPr>
          <p:sp>
            <p:nvSpPr>
              <p:cNvPr id="2571" name="Google Shape;2571;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72" name="Google Shape;2572;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2573" name="Google Shape;2573;p283"/>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Audience selector: general and ad hoc</a:t>
            </a:r>
            <a:endParaRPr i="0" sz="1000" u="none" cap="none" strike="noStrike">
              <a:solidFill>
                <a:schemeClr val="dk1"/>
              </a:solidFill>
              <a:latin typeface="Optimistic Text"/>
              <a:ea typeface="Optimistic Text"/>
              <a:cs typeface="Optimistic Text"/>
              <a:sym typeface="Optimistic Text"/>
            </a:endParaRPr>
          </a:p>
        </p:txBody>
      </p:sp>
      <p:sp>
        <p:nvSpPr>
          <p:cNvPr id="2574" name="Google Shape;2574;p283"/>
          <p:cNvSpPr txBox="1"/>
          <p:nvPr/>
        </p:nvSpPr>
        <p:spPr>
          <a:xfrm rot="-1098">
            <a:off x="699550" y="3462366"/>
            <a:ext cx="3758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Safeguards and default settings</a:t>
            </a:r>
            <a:endParaRPr b="1" i="0" sz="1800" u="none" cap="none" strike="noStrike">
              <a:solidFill>
                <a:schemeClr val="dk1"/>
              </a:solidFill>
              <a:latin typeface="Optimistic Text"/>
              <a:ea typeface="Optimistic Text"/>
              <a:cs typeface="Optimistic Text"/>
              <a:sym typeface="Optimistic Text"/>
            </a:endParaRPr>
          </a:p>
        </p:txBody>
      </p:sp>
      <p:sp>
        <p:nvSpPr>
          <p:cNvPr id="2575" name="Google Shape;2575;p283"/>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6" name="Google Shape;2576;p283"/>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7" name="Google Shape;2577;p283"/>
          <p:cNvSpPr/>
          <p:nvPr/>
        </p:nvSpPr>
        <p:spPr>
          <a:xfrm>
            <a:off x="10631662"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8" name="Google Shape;2578;p283"/>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2579" name="Google Shape;2579;p283"/>
          <p:cNvPicPr preferRelativeResize="0"/>
          <p:nvPr/>
        </p:nvPicPr>
        <p:blipFill rotWithShape="1">
          <a:blip r:embed="rId15">
            <a:alphaModFix/>
          </a:blip>
          <a:srcRect b="21835" l="16949" r="28376" t="7337"/>
          <a:stretch/>
        </p:blipFill>
        <p:spPr>
          <a:xfrm>
            <a:off x="10631662" y="7838341"/>
            <a:ext cx="873600" cy="873600"/>
          </a:xfrm>
          <a:prstGeom prst="ellipse">
            <a:avLst/>
          </a:prstGeom>
          <a:noFill/>
          <a:ln cap="flat" cmpd="sng" w="9525">
            <a:solidFill>
              <a:srgbClr val="67788A"/>
            </a:solidFill>
            <a:prstDash val="solid"/>
            <a:round/>
            <a:headEnd len="sm" w="sm" type="none"/>
            <a:tailEnd len="sm" w="sm" type="none"/>
          </a:ln>
        </p:spPr>
      </p:pic>
      <p:pic>
        <p:nvPicPr>
          <p:cNvPr id="2580" name="Google Shape;2580;p283"/>
          <p:cNvPicPr preferRelativeResize="0"/>
          <p:nvPr/>
        </p:nvPicPr>
        <p:blipFill>
          <a:blip r:embed="rId16">
            <a:alphaModFix/>
          </a:blip>
          <a:stretch>
            <a:fillRect/>
          </a:stretch>
        </p:blipFill>
        <p:spPr>
          <a:xfrm>
            <a:off x="6861802" y="7838341"/>
            <a:ext cx="873600" cy="873600"/>
          </a:xfrm>
          <a:prstGeom prst="ellipse">
            <a:avLst/>
          </a:prstGeom>
          <a:noFill/>
          <a:ln cap="flat" cmpd="sng" w="9525">
            <a:solidFill>
              <a:srgbClr val="67788A"/>
            </a:solidFill>
            <a:prstDash val="solid"/>
            <a:round/>
            <a:headEnd len="sm" w="sm" type="none"/>
            <a:tailEnd len="sm" w="sm" type="none"/>
          </a:ln>
        </p:spPr>
      </p:pic>
      <p:pic>
        <p:nvPicPr>
          <p:cNvPr id="2581" name="Google Shape;2581;p283"/>
          <p:cNvPicPr preferRelativeResize="0"/>
          <p:nvPr/>
        </p:nvPicPr>
        <p:blipFill>
          <a:blip r:embed="rId17">
            <a:alphaModFix/>
          </a:blip>
          <a:stretch>
            <a:fillRect/>
          </a:stretch>
        </p:blipFill>
        <p:spPr>
          <a:xfrm>
            <a:off x="8762152" y="7838341"/>
            <a:ext cx="873600" cy="873600"/>
          </a:xfrm>
          <a:prstGeom prst="ellipse">
            <a:avLst/>
          </a:prstGeom>
          <a:noFill/>
          <a:ln cap="flat" cmpd="sng" w="9525">
            <a:solidFill>
              <a:srgbClr val="67788A"/>
            </a:solidFill>
            <a:prstDash val="solid"/>
            <a:round/>
            <a:headEnd len="sm" w="sm" type="none"/>
            <a:tailEnd len="sm" w="sm" type="none"/>
          </a:ln>
        </p:spPr>
      </p:pic>
      <p:pic>
        <p:nvPicPr>
          <p:cNvPr id="2582" name="Google Shape;2582;p283"/>
          <p:cNvPicPr preferRelativeResize="0"/>
          <p:nvPr/>
        </p:nvPicPr>
        <p:blipFill rotWithShape="1">
          <a:blip r:embed="rId18">
            <a:alphaModFix/>
          </a:blip>
          <a:srcRect b="7126" l="19330" r="19342" t="31546"/>
          <a:stretch/>
        </p:blipFill>
        <p:spPr>
          <a:xfrm>
            <a:off x="3064261" y="7838341"/>
            <a:ext cx="873600" cy="873600"/>
          </a:xfrm>
          <a:prstGeom prst="ellipse">
            <a:avLst/>
          </a:prstGeom>
          <a:noFill/>
          <a:ln cap="flat" cmpd="sng" w="9525">
            <a:solidFill>
              <a:srgbClr val="67788A"/>
            </a:solidFill>
            <a:prstDash val="solid"/>
            <a:round/>
            <a:headEnd len="sm" w="sm" type="none"/>
            <a:tailEnd len="sm" w="sm" type="none"/>
          </a:ln>
        </p:spPr>
      </p:pic>
      <p:pic>
        <p:nvPicPr>
          <p:cNvPr id="2583" name="Google Shape;2583;p283"/>
          <p:cNvPicPr preferRelativeResize="0"/>
          <p:nvPr/>
        </p:nvPicPr>
        <p:blipFill>
          <a:blip r:embed="rId19">
            <a:alphaModFix/>
          </a:blip>
          <a:stretch>
            <a:fillRect/>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2584" name="Google Shape;2584;p283"/>
          <p:cNvPicPr preferRelativeResize="0"/>
          <p:nvPr/>
        </p:nvPicPr>
        <p:blipFill rotWithShape="1">
          <a:blip r:embed="rId20">
            <a:alphaModFix/>
          </a:blip>
          <a:srcRect b="18900" l="22662" r="22662" t="12643"/>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2585" name="Google Shape;2585;p283"/>
          <p:cNvPicPr preferRelativeResize="0"/>
          <p:nvPr/>
        </p:nvPicPr>
        <p:blipFill rotWithShape="1">
          <a:blip r:embed="rId21">
            <a:alphaModFix/>
          </a:blip>
          <a:srcRect b="34649" l="11823" r="26849" t="4023"/>
          <a:stretch/>
        </p:blipFill>
        <p:spPr>
          <a:xfrm>
            <a:off x="1172375" y="7838341"/>
            <a:ext cx="873600" cy="873600"/>
          </a:xfrm>
          <a:prstGeom prst="ellipse">
            <a:avLst/>
          </a:prstGeom>
          <a:noFill/>
          <a:ln cap="flat" cmpd="sng" w="9525">
            <a:solidFill>
              <a:srgbClr val="67788A"/>
            </a:solidFill>
            <a:prstDash val="solid"/>
            <a:round/>
            <a:headEnd len="sm" w="sm" type="none"/>
            <a:tailEnd len="sm" w="sm" type="none"/>
          </a:ln>
        </p:spPr>
      </p:pic>
      <p:pic>
        <p:nvPicPr>
          <p:cNvPr id="2586" name="Google Shape;2586;p283"/>
          <p:cNvPicPr preferRelativeResize="0"/>
          <p:nvPr/>
        </p:nvPicPr>
        <p:blipFill>
          <a:blip r:embed="rId22">
            <a:alphaModFix/>
          </a:blip>
          <a:stretch>
            <a:fillRect/>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2587" name="Google Shape;2587;p283"/>
          <p:cNvPicPr preferRelativeResize="0"/>
          <p:nvPr/>
        </p:nvPicPr>
        <p:blipFill rotWithShape="1">
          <a:blip r:embed="rId23">
            <a:alphaModFix/>
          </a:blip>
          <a:srcRect b="16334"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2588" name="Google Shape;2588;p283"/>
          <p:cNvPicPr preferRelativeResize="0"/>
          <p:nvPr/>
        </p:nvPicPr>
        <p:blipFill>
          <a:blip r:embed="rId24">
            <a:alphaModFix/>
          </a:blip>
          <a:stretch>
            <a:fillRect/>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2589" name="Google Shape;2589;p283"/>
          <p:cNvPicPr preferRelativeResize="0"/>
          <p:nvPr/>
        </p:nvPicPr>
        <p:blipFill rotWithShape="1">
          <a:blip r:embed="rId25">
            <a:alphaModFix/>
          </a:blip>
          <a:srcRect b="17197" l="0" r="50524" t="17190"/>
          <a:stretch/>
        </p:blipFill>
        <p:spPr>
          <a:xfrm>
            <a:off x="4963254" y="7838341"/>
            <a:ext cx="873600" cy="873600"/>
          </a:xfrm>
          <a:prstGeom prst="ellipse">
            <a:avLst/>
          </a:prstGeom>
          <a:noFill/>
          <a:ln cap="flat" cmpd="sng" w="9525">
            <a:solidFill>
              <a:srgbClr val="67788A"/>
            </a:solidFill>
            <a:prstDash val="solid"/>
            <a:round/>
            <a:headEnd len="sm" w="sm" type="none"/>
            <a:tailEnd len="sm" w="sm" type="none"/>
          </a:ln>
        </p:spPr>
      </p:pic>
      <p:sp>
        <p:nvSpPr>
          <p:cNvPr id="2590" name="Google Shape;2590;p283"/>
          <p:cNvSpPr txBox="1"/>
          <p:nvPr/>
        </p:nvSpPr>
        <p:spPr>
          <a:xfrm rot="-645">
            <a:off x="710200" y="5676690"/>
            <a:ext cx="63972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Transparency and education for teens and their </a:t>
            </a:r>
            <a:r>
              <a:rPr b="1" lang="en" sz="1800">
                <a:solidFill>
                  <a:schemeClr val="dk1"/>
                </a:solidFill>
                <a:latin typeface="Optimistic Text"/>
                <a:ea typeface="Optimistic Text"/>
                <a:cs typeface="Optimistic Text"/>
                <a:sym typeface="Optimistic Text"/>
              </a:rPr>
              <a:t>guardians</a:t>
            </a:r>
            <a:endParaRPr b="1" i="0" sz="1800" u="none" cap="none" strike="noStrike">
              <a:solidFill>
                <a:schemeClr val="dk1"/>
              </a:solidFill>
              <a:latin typeface="Optimistic Text"/>
              <a:ea typeface="Optimistic Text"/>
              <a:cs typeface="Optimistic Text"/>
              <a:sym typeface="Optimistic Text"/>
            </a:endParaRPr>
          </a:p>
        </p:txBody>
      </p:sp>
      <p:cxnSp>
        <p:nvCxnSpPr>
          <p:cNvPr id="2591" name="Google Shape;2591;p283"/>
          <p:cNvCxnSpPr>
            <a:stCxn id="2590" idx="3"/>
          </p:cNvCxnSpPr>
          <p:nvPr/>
        </p:nvCxnSpPr>
        <p:spPr>
          <a:xfrm>
            <a:off x="7107400" y="5814690"/>
            <a:ext cx="10430400" cy="0"/>
          </a:xfrm>
          <a:prstGeom prst="straightConnector1">
            <a:avLst/>
          </a:prstGeom>
          <a:noFill/>
          <a:ln cap="flat" cmpd="sng" w="9525">
            <a:solidFill>
              <a:schemeClr val="accent1"/>
            </a:solidFill>
            <a:prstDash val="solid"/>
            <a:round/>
            <a:headEnd len="med" w="med" type="none"/>
            <a:tailEnd len="med" w="med" type="none"/>
          </a:ln>
        </p:spPr>
      </p:cxnSp>
      <p:sp>
        <p:nvSpPr>
          <p:cNvPr id="2592" name="Google Shape;2592;p283"/>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Parents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ortal</a:t>
            </a:r>
            <a:endParaRPr i="0" sz="1000" u="none" cap="none" strike="noStrike">
              <a:solidFill>
                <a:schemeClr val="dk1"/>
              </a:solidFill>
              <a:latin typeface="Optimistic Text"/>
              <a:ea typeface="Optimistic Text"/>
              <a:cs typeface="Optimistic Text"/>
              <a:sym typeface="Optimistic Text"/>
            </a:endParaRPr>
          </a:p>
        </p:txBody>
      </p:sp>
      <p:sp>
        <p:nvSpPr>
          <p:cNvPr id="2593" name="Google Shape;2593;p283"/>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Get </a:t>
            </a:r>
            <a:r>
              <a:rPr lang="en" sz="1000">
                <a:solidFill>
                  <a:schemeClr val="dk1"/>
                </a:solidFill>
                <a:latin typeface="Optimistic Text"/>
                <a:ea typeface="Optimistic Text"/>
                <a:cs typeface="Optimistic Text"/>
                <a:sym typeface="Optimistic Text"/>
              </a:rPr>
              <a:t>D</a:t>
            </a:r>
            <a:r>
              <a:rPr i="0" lang="en" sz="1000" u="none" cap="none" strike="noStrike">
                <a:solidFill>
                  <a:schemeClr val="dk1"/>
                </a:solidFill>
                <a:latin typeface="Optimistic Text"/>
                <a:ea typeface="Optimistic Text"/>
                <a:cs typeface="Optimistic Text"/>
                <a:sym typeface="Optimistic Text"/>
              </a:rPr>
              <a:t>igital</a:t>
            </a:r>
            <a:endParaRPr i="0" sz="1000" u="none" cap="none" strike="noStrike">
              <a:solidFill>
                <a:schemeClr val="dk1"/>
              </a:solidFill>
              <a:latin typeface="Optimistic Text"/>
              <a:ea typeface="Optimistic Text"/>
              <a:cs typeface="Optimistic Text"/>
              <a:sym typeface="Optimistic Text"/>
            </a:endParaRPr>
          </a:p>
        </p:txBody>
      </p:sp>
      <p:sp>
        <p:nvSpPr>
          <p:cNvPr id="2594" name="Google Shape;2594;p283"/>
          <p:cNvSpPr txBox="1"/>
          <p:nvPr/>
        </p:nvSpPr>
        <p:spPr>
          <a:xfrm>
            <a:off x="10356219" y="7316268"/>
            <a:ext cx="1424400" cy="21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Youth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ortal and</a:t>
            </a:r>
            <a:endParaRPr i="0" sz="1000" u="none" cap="none" strike="noStrike">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eer </a:t>
            </a:r>
            <a:r>
              <a:rPr lang="en" sz="1000">
                <a:solidFill>
                  <a:schemeClr val="dk1"/>
                </a:solidFill>
                <a:latin typeface="Optimistic Text"/>
                <a:ea typeface="Optimistic Text"/>
                <a:cs typeface="Optimistic Text"/>
                <a:sym typeface="Optimistic Text"/>
              </a:rPr>
              <a:t>v</a:t>
            </a:r>
            <a:r>
              <a:rPr i="0" lang="en" sz="1000" u="none" cap="none" strike="noStrike">
                <a:solidFill>
                  <a:schemeClr val="dk1"/>
                </a:solidFill>
                <a:latin typeface="Optimistic Text"/>
                <a:ea typeface="Optimistic Text"/>
                <a:cs typeface="Optimistic Text"/>
                <a:sym typeface="Optimistic Text"/>
              </a:rPr>
              <a:t>oices</a:t>
            </a:r>
            <a:endParaRPr i="0" sz="1000" u="none" cap="none" strike="noStrike">
              <a:solidFill>
                <a:schemeClr val="dk1"/>
              </a:solidFill>
              <a:latin typeface="Optimistic Text"/>
              <a:ea typeface="Optimistic Text"/>
              <a:cs typeface="Optimistic Text"/>
              <a:sym typeface="Optimistic Text"/>
            </a:endParaRPr>
          </a:p>
        </p:txBody>
      </p:sp>
      <p:sp>
        <p:nvSpPr>
          <p:cNvPr id="2595" name="Google Shape;2595;p283"/>
          <p:cNvSpPr txBox="1"/>
          <p:nvPr/>
        </p:nvSpPr>
        <p:spPr>
          <a:xfrm>
            <a:off x="6586402"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Instagram </a:t>
            </a:r>
            <a:br>
              <a:rPr lang="en" sz="1000">
                <a:solidFill>
                  <a:schemeClr val="dk1"/>
                </a:solidFill>
                <a:latin typeface="Optimistic Text"/>
                <a:ea typeface="Optimistic Text"/>
                <a:cs typeface="Optimistic Text"/>
                <a:sym typeface="Optimistic Text"/>
              </a:rPr>
            </a:b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arents </a:t>
            </a:r>
            <a:r>
              <a:rPr lang="en" sz="1000">
                <a:solidFill>
                  <a:schemeClr val="dk1"/>
                </a:solidFill>
                <a:latin typeface="Optimistic Text"/>
                <a:ea typeface="Optimistic Text"/>
                <a:cs typeface="Optimistic Text"/>
                <a:sym typeface="Optimistic Text"/>
              </a:rPr>
              <a:t>G</a:t>
            </a:r>
            <a:r>
              <a:rPr i="0" lang="en" sz="1000" u="none" cap="none" strike="noStrike">
                <a:solidFill>
                  <a:schemeClr val="dk1"/>
                </a:solidFill>
                <a:latin typeface="Optimistic Text"/>
                <a:ea typeface="Optimistic Text"/>
                <a:cs typeface="Optimistic Text"/>
                <a:sym typeface="Optimistic Text"/>
              </a:rPr>
              <a:t>uide</a:t>
            </a:r>
            <a:endParaRPr i="0" sz="1000" u="none" cap="none" strike="noStrike">
              <a:solidFill>
                <a:schemeClr val="dk1"/>
              </a:solidFill>
              <a:latin typeface="Optimistic Text"/>
              <a:ea typeface="Optimistic Text"/>
              <a:cs typeface="Optimistic Text"/>
              <a:sym typeface="Optimistic Text"/>
            </a:endParaRPr>
          </a:p>
        </p:txBody>
      </p:sp>
      <p:sp>
        <p:nvSpPr>
          <p:cNvPr id="2596" name="Google Shape;2596;p283"/>
          <p:cNvSpPr txBox="1"/>
          <p:nvPr/>
        </p:nvSpPr>
        <p:spPr>
          <a:xfrm>
            <a:off x="2788861"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checkpoints</a:t>
            </a:r>
            <a:endParaRPr sz="1000">
              <a:solidFill>
                <a:schemeClr val="dk1"/>
              </a:solidFill>
              <a:latin typeface="Optimistic Text"/>
              <a:ea typeface="Optimistic Text"/>
              <a:cs typeface="Optimistic Text"/>
              <a:sym typeface="Optimistic Text"/>
            </a:endParaRPr>
          </a:p>
        </p:txBody>
      </p:sp>
      <p:sp>
        <p:nvSpPr>
          <p:cNvPr id="2597" name="Google Shape;2597;p283"/>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Safety Centre</a:t>
            </a:r>
            <a:endParaRPr sz="1000">
              <a:solidFill>
                <a:schemeClr val="dk1"/>
              </a:solidFill>
              <a:latin typeface="Optimistic Text"/>
              <a:ea typeface="Optimistic Text"/>
              <a:cs typeface="Optimistic Text"/>
              <a:sym typeface="Optimistic Text"/>
            </a:endParaRPr>
          </a:p>
        </p:txBody>
      </p:sp>
      <p:sp>
        <p:nvSpPr>
          <p:cNvPr id="2598" name="Google Shape;2598;p283"/>
          <p:cNvSpPr txBox="1"/>
          <p:nvPr/>
        </p:nvSpPr>
        <p:spPr>
          <a:xfrm>
            <a:off x="10185679"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Family </a:t>
            </a:r>
            <a:r>
              <a:rPr lang="en" sz="1000">
                <a:solidFill>
                  <a:schemeClr val="dk1"/>
                </a:solidFill>
                <a:latin typeface="Optimistic Text"/>
                <a:ea typeface="Optimistic Text"/>
                <a:cs typeface="Optimistic Text"/>
                <a:sym typeface="Optimistic Text"/>
              </a:rPr>
              <a:t>Centre</a:t>
            </a:r>
            <a:r>
              <a:rPr i="0" lang="en" sz="1000" u="none" cap="none" strike="noStrike">
                <a:solidFill>
                  <a:schemeClr val="dk1"/>
                </a:solidFill>
                <a:latin typeface="Optimistic Text"/>
                <a:ea typeface="Optimistic Text"/>
                <a:cs typeface="Optimistic Text"/>
                <a:sym typeface="Optimistic Text"/>
              </a:rPr>
              <a:t> and </a:t>
            </a:r>
            <a:endParaRPr i="0" sz="1000" u="none" cap="none" strike="noStrike">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Education Hub</a:t>
            </a:r>
            <a:endParaRPr i="0" sz="1000" u="none" cap="none" strike="noStrike">
              <a:solidFill>
                <a:schemeClr val="dk1"/>
              </a:solidFill>
              <a:latin typeface="Optimistic Text"/>
              <a:ea typeface="Optimistic Text"/>
              <a:cs typeface="Optimistic Text"/>
              <a:sym typeface="Optimistic Text"/>
            </a:endParaRPr>
          </a:p>
        </p:txBody>
      </p:sp>
      <p:sp>
        <p:nvSpPr>
          <p:cNvPr id="2599" name="Google Shape;2599;p283"/>
          <p:cNvSpPr txBox="1"/>
          <p:nvPr/>
        </p:nvSpPr>
        <p:spPr>
          <a:xfrm>
            <a:off x="6415702"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TTC Labs </a:t>
            </a:r>
            <a:endParaRPr sz="1000">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visual explainer</a:t>
            </a:r>
            <a:endParaRPr i="0" sz="1000" u="none" cap="none" strike="noStrike">
              <a:solidFill>
                <a:schemeClr val="dk1"/>
              </a:solidFill>
              <a:latin typeface="Optimistic Text"/>
              <a:ea typeface="Optimistic Text"/>
              <a:cs typeface="Optimistic Text"/>
              <a:sym typeface="Optimistic Text"/>
            </a:endParaRPr>
          </a:p>
        </p:txBody>
      </p:sp>
      <p:sp>
        <p:nvSpPr>
          <p:cNvPr id="2600" name="Google Shape;2600;p283"/>
          <p:cNvSpPr txBox="1"/>
          <p:nvPr/>
        </p:nvSpPr>
        <p:spPr>
          <a:xfrm>
            <a:off x="8477524" y="8855897"/>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Let Me </a:t>
            </a:r>
            <a:br>
              <a:rPr lang="en" sz="1000">
                <a:solidFill>
                  <a:schemeClr val="dk1"/>
                </a:solidFill>
                <a:latin typeface="Optimistic Text"/>
                <a:ea typeface="Optimistic Text"/>
                <a:cs typeface="Optimistic Text"/>
                <a:sym typeface="Optimistic Text"/>
              </a:rPr>
            </a:br>
            <a:r>
              <a:rPr lang="en" sz="1000">
                <a:solidFill>
                  <a:schemeClr val="dk1"/>
                </a:solidFill>
                <a:latin typeface="Optimistic Text"/>
                <a:ea typeface="Optimistic Text"/>
                <a:cs typeface="Optimistic Text"/>
                <a:sym typeface="Optimistic Text"/>
              </a:rPr>
              <a:t>Explain series</a:t>
            </a:r>
            <a:endParaRPr sz="1000">
              <a:solidFill>
                <a:schemeClr val="dk1"/>
              </a:solidFill>
              <a:latin typeface="Optimistic Text"/>
              <a:ea typeface="Optimistic Text"/>
              <a:cs typeface="Optimistic Text"/>
              <a:sym typeface="Optimistic Text"/>
            </a:endParaRPr>
          </a:p>
        </p:txBody>
      </p:sp>
      <p:sp>
        <p:nvSpPr>
          <p:cNvPr id="2601" name="Google Shape;2601;p283"/>
          <p:cNvSpPr txBox="1"/>
          <p:nvPr/>
        </p:nvSpPr>
        <p:spPr>
          <a:xfrm>
            <a:off x="2788861"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basics</a:t>
            </a:r>
            <a:endParaRPr sz="1000">
              <a:solidFill>
                <a:schemeClr val="dk1"/>
              </a:solidFill>
              <a:latin typeface="Optimistic Text"/>
              <a:ea typeface="Optimistic Text"/>
              <a:cs typeface="Optimistic Text"/>
              <a:sym typeface="Optimistic Text"/>
            </a:endParaRPr>
          </a:p>
        </p:txBody>
      </p:sp>
      <p:sp>
        <p:nvSpPr>
          <p:cNvPr id="2602" name="Google Shape;2602;p283"/>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Centre</a:t>
            </a:r>
            <a:endParaRPr sz="1000">
              <a:solidFill>
                <a:schemeClr val="dk1"/>
              </a:solidFill>
              <a:latin typeface="Optimistic Text"/>
              <a:ea typeface="Optimistic Text"/>
              <a:cs typeface="Optimistic Text"/>
              <a:sym typeface="Optimistic Text"/>
            </a:endParaRPr>
          </a:p>
        </p:txBody>
      </p:sp>
      <p:sp>
        <p:nvSpPr>
          <p:cNvPr id="2603" name="Google Shape;2603;p283"/>
          <p:cNvSpPr txBox="1"/>
          <p:nvPr/>
        </p:nvSpPr>
        <p:spPr>
          <a:xfrm>
            <a:off x="896975"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setting</a:t>
            </a:r>
            <a:endParaRPr i="0" sz="1000" u="none" cap="none" strike="noStrike">
              <a:solidFill>
                <a:schemeClr val="dk1"/>
              </a:solidFill>
              <a:latin typeface="Optimistic Text"/>
              <a:ea typeface="Optimistic Text"/>
              <a:cs typeface="Optimistic Text"/>
              <a:sym typeface="Optimistic Text"/>
            </a:endParaRPr>
          </a:p>
        </p:txBody>
      </p:sp>
      <p:sp>
        <p:nvSpPr>
          <p:cNvPr id="2604" name="Google Shape;2604;p283"/>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Community Standards</a:t>
            </a:r>
            <a:endParaRPr i="0" sz="1000" u="none" cap="none" strike="noStrike">
              <a:solidFill>
                <a:schemeClr val="dk1"/>
              </a:solidFill>
              <a:latin typeface="Optimistic Text"/>
              <a:ea typeface="Optimistic Text"/>
              <a:cs typeface="Optimistic Text"/>
              <a:sym typeface="Optimistic Text"/>
            </a:endParaRPr>
          </a:p>
        </p:txBody>
      </p:sp>
      <p:sp>
        <p:nvSpPr>
          <p:cNvPr id="2605" name="Google Shape;2605;p283"/>
          <p:cNvSpPr txBox="1"/>
          <p:nvPr/>
        </p:nvSpPr>
        <p:spPr>
          <a:xfrm>
            <a:off x="12243519"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Data policy</a:t>
            </a:r>
            <a:endParaRPr i="0" sz="1000" u="none" cap="none" strike="noStrike">
              <a:solidFill>
                <a:schemeClr val="dk1"/>
              </a:solidFill>
              <a:latin typeface="Optimistic Text"/>
              <a:ea typeface="Optimistic Text"/>
              <a:cs typeface="Optimistic Text"/>
              <a:sym typeface="Optimistic Text"/>
            </a:endParaRPr>
          </a:p>
        </p:txBody>
      </p:sp>
      <p:sp>
        <p:nvSpPr>
          <p:cNvPr id="2606" name="Google Shape;2606;p283"/>
          <p:cNvSpPr txBox="1"/>
          <p:nvPr/>
        </p:nvSpPr>
        <p:spPr>
          <a:xfrm>
            <a:off x="4687854"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checkup</a:t>
            </a:r>
            <a:endParaRPr sz="1000">
              <a:solidFill>
                <a:schemeClr val="dk1"/>
              </a:solidFill>
              <a:latin typeface="Optimistic Text"/>
              <a:ea typeface="Optimistic Text"/>
              <a:cs typeface="Optimistic Text"/>
              <a:sym typeface="Optimistic Text"/>
            </a:endParaRPr>
          </a:p>
        </p:txBody>
      </p:sp>
      <p:sp>
        <p:nvSpPr>
          <p:cNvPr id="2607" name="Google Shape;2607;p283"/>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Alternate topic nudge, </a:t>
            </a:r>
            <a:r>
              <a:rPr lang="en" sz="1000">
                <a:solidFill>
                  <a:schemeClr val="dk1"/>
                </a:solidFill>
                <a:latin typeface="Optimistic Text"/>
                <a:ea typeface="Optimistic Text"/>
                <a:cs typeface="Optimistic Text"/>
                <a:sym typeface="Optimistic Text"/>
              </a:rPr>
              <a:t>Take a Break</a:t>
            </a:r>
            <a:r>
              <a:rPr lang="en" sz="1000">
                <a:solidFill>
                  <a:schemeClr val="dk1"/>
                </a:solidFill>
                <a:latin typeface="Optimistic Text"/>
                <a:ea typeface="Optimistic Text"/>
                <a:cs typeface="Optimistic Text"/>
                <a:sym typeface="Optimistic Text"/>
              </a:rPr>
              <a:t>, daily limits</a:t>
            </a:r>
            <a:endParaRPr i="0" sz="1000" u="none" cap="none" strike="noStrike">
              <a:solidFill>
                <a:schemeClr val="dk1"/>
              </a:solidFill>
              <a:latin typeface="Optimistic Text"/>
              <a:ea typeface="Optimistic Text"/>
              <a:cs typeface="Optimistic Text"/>
              <a:sym typeface="Optimistic Text"/>
            </a:endParaRPr>
          </a:p>
        </p:txBody>
      </p:sp>
      <p:grpSp>
        <p:nvGrpSpPr>
          <p:cNvPr id="2608" name="Google Shape;2608;p283"/>
          <p:cNvGrpSpPr/>
          <p:nvPr/>
        </p:nvGrpSpPr>
        <p:grpSpPr>
          <a:xfrm>
            <a:off x="16274958" y="3990977"/>
            <a:ext cx="825600" cy="825600"/>
            <a:chOff x="8137479" y="1957564"/>
            <a:chExt cx="412800" cy="412800"/>
          </a:xfrm>
        </p:grpSpPr>
        <p:sp>
          <p:nvSpPr>
            <p:cNvPr id="2609" name="Google Shape;2609;p283"/>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2610" name="Google Shape;2610;p283"/>
            <p:cNvGrpSpPr/>
            <p:nvPr/>
          </p:nvGrpSpPr>
          <p:grpSpPr>
            <a:xfrm>
              <a:off x="8223244" y="2040386"/>
              <a:ext cx="241270" cy="239767"/>
              <a:chOff x="7861790" y="3390210"/>
              <a:chExt cx="735130" cy="730550"/>
            </a:xfrm>
          </p:grpSpPr>
          <p:sp>
            <p:nvSpPr>
              <p:cNvPr id="2611" name="Google Shape;2611;p283"/>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2" name="Google Shape;2612;p283"/>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3" name="Google Shape;2613;p283"/>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4" name="Google Shape;2614;p283"/>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5" name="Google Shape;2615;p283"/>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6" name="Google Shape;2616;p283"/>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sp>
        <p:nvSpPr>
          <p:cNvPr id="2617" name="Google Shape;2617;p28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1" name="Shape 2621"/>
        <p:cNvGrpSpPr/>
        <p:nvPr/>
      </p:nvGrpSpPr>
      <p:grpSpPr>
        <a:xfrm>
          <a:off x="0" y="0"/>
          <a:ext cx="0" cy="0"/>
          <a:chOff x="0" y="0"/>
          <a:chExt cx="0" cy="0"/>
        </a:xfrm>
      </p:grpSpPr>
      <p:sp>
        <p:nvSpPr>
          <p:cNvPr id="2622" name="Google Shape;2622;p284"/>
          <p:cNvSpPr/>
          <p:nvPr/>
        </p:nvSpPr>
        <p:spPr>
          <a:xfrm>
            <a:off x="1321825" y="340611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3" name="Google Shape;2623;p284"/>
          <p:cNvSpPr/>
          <p:nvPr/>
        </p:nvSpPr>
        <p:spPr>
          <a:xfrm>
            <a:off x="4087514" y="3406103"/>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4" name="Google Shape;2624;p284"/>
          <p:cNvSpPr/>
          <p:nvPr/>
        </p:nvSpPr>
        <p:spPr>
          <a:xfrm>
            <a:off x="7911905"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5" name="Google Shape;2625;p284"/>
          <p:cNvSpPr/>
          <p:nvPr/>
        </p:nvSpPr>
        <p:spPr>
          <a:xfrm>
            <a:off x="10640364"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6" name="Google Shape;2626;p284"/>
          <p:cNvSpPr/>
          <p:nvPr/>
        </p:nvSpPr>
        <p:spPr>
          <a:xfrm>
            <a:off x="14464767"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7" name="Google Shape;2627;p28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28" name="Google Shape;2628;p2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29" name="Google Shape;2629;p284"/>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Control who can send your teen private messages across Meta technologies</a:t>
            </a:r>
            <a:endParaRPr sz="3600"/>
          </a:p>
        </p:txBody>
      </p:sp>
      <p:pic>
        <p:nvPicPr>
          <p:cNvPr id="2630" name="Google Shape;2630;p284"/>
          <p:cNvPicPr preferRelativeResize="0"/>
          <p:nvPr/>
        </p:nvPicPr>
        <p:blipFill rotWithShape="1">
          <a:blip r:embed="rId3">
            <a:alphaModFix/>
          </a:blip>
          <a:srcRect b="10417" l="8139" r="52989" t="13761"/>
          <a:stretch/>
        </p:blipFill>
        <p:spPr>
          <a:xfrm>
            <a:off x="8110396" y="3863271"/>
            <a:ext cx="2171193" cy="4327143"/>
          </a:xfrm>
          <a:prstGeom prst="rect">
            <a:avLst/>
          </a:prstGeom>
          <a:noFill/>
          <a:ln>
            <a:noFill/>
          </a:ln>
        </p:spPr>
      </p:pic>
      <p:pic>
        <p:nvPicPr>
          <p:cNvPr id="2631" name="Google Shape;2631;p284"/>
          <p:cNvPicPr preferRelativeResize="0"/>
          <p:nvPr/>
        </p:nvPicPr>
        <p:blipFill rotWithShape="1">
          <a:blip r:embed="rId4">
            <a:alphaModFix/>
          </a:blip>
          <a:srcRect b="12617" l="11883" r="23533" t="14234"/>
          <a:stretch/>
        </p:blipFill>
        <p:spPr>
          <a:xfrm>
            <a:off x="14563244" y="3987030"/>
            <a:ext cx="2304340" cy="4079604"/>
          </a:xfrm>
          <a:prstGeom prst="rect">
            <a:avLst/>
          </a:prstGeom>
          <a:noFill/>
          <a:ln>
            <a:noFill/>
          </a:ln>
        </p:spPr>
      </p:pic>
      <p:pic>
        <p:nvPicPr>
          <p:cNvPr id="2632" name="Google Shape;2632;p284"/>
          <p:cNvPicPr preferRelativeResize="0"/>
          <p:nvPr/>
        </p:nvPicPr>
        <p:blipFill rotWithShape="1">
          <a:blip r:embed="rId5">
            <a:alphaModFix/>
          </a:blip>
          <a:srcRect b="2335" l="0" r="3493" t="4232"/>
          <a:stretch/>
        </p:blipFill>
        <p:spPr>
          <a:xfrm>
            <a:off x="1378559" y="3704765"/>
            <a:ext cx="2304339" cy="4475799"/>
          </a:xfrm>
          <a:prstGeom prst="rect">
            <a:avLst/>
          </a:prstGeom>
          <a:noFill/>
          <a:ln>
            <a:noFill/>
          </a:ln>
        </p:spPr>
      </p:pic>
      <p:pic>
        <p:nvPicPr>
          <p:cNvPr id="2633" name="Google Shape;2633;p284"/>
          <p:cNvPicPr preferRelativeResize="0"/>
          <p:nvPr/>
        </p:nvPicPr>
        <p:blipFill rotWithShape="1">
          <a:blip r:embed="rId6">
            <a:alphaModFix/>
          </a:blip>
          <a:srcRect b="3133" l="0" r="3493" t="5775"/>
          <a:stretch/>
        </p:blipFill>
        <p:spPr>
          <a:xfrm>
            <a:off x="4144258" y="3729343"/>
            <a:ext cx="2304340" cy="4327144"/>
          </a:xfrm>
          <a:prstGeom prst="rect">
            <a:avLst/>
          </a:prstGeom>
          <a:noFill/>
          <a:ln>
            <a:noFill/>
          </a:ln>
        </p:spPr>
      </p:pic>
      <p:pic>
        <p:nvPicPr>
          <p:cNvPr id="2634" name="Google Shape;2634;p284"/>
          <p:cNvPicPr preferRelativeResize="0"/>
          <p:nvPr/>
        </p:nvPicPr>
        <p:blipFill rotWithShape="1">
          <a:blip r:embed="rId3">
            <a:alphaModFix/>
          </a:blip>
          <a:srcRect b="10417" l="53215" r="6715" t="13761"/>
          <a:stretch/>
        </p:blipFill>
        <p:spPr>
          <a:xfrm>
            <a:off x="10771985" y="3863260"/>
            <a:ext cx="2238053" cy="4327143"/>
          </a:xfrm>
          <a:prstGeom prst="rect">
            <a:avLst/>
          </a:prstGeom>
          <a:noFill/>
          <a:ln>
            <a:noFill/>
          </a:ln>
        </p:spPr>
      </p:pic>
      <p:pic>
        <p:nvPicPr>
          <p:cNvPr id="2635" name="Google Shape;2635;p284"/>
          <p:cNvPicPr preferRelativeResize="0"/>
          <p:nvPr/>
        </p:nvPicPr>
        <p:blipFill>
          <a:blip r:embed="rId7">
            <a:alphaModFix/>
          </a:blip>
          <a:stretch>
            <a:fillRect/>
          </a:stretch>
        </p:blipFill>
        <p:spPr>
          <a:xfrm>
            <a:off x="3645625" y="2542704"/>
            <a:ext cx="613067" cy="613070"/>
          </a:xfrm>
          <a:prstGeom prst="rect">
            <a:avLst/>
          </a:prstGeom>
          <a:noFill/>
          <a:ln>
            <a:noFill/>
          </a:ln>
        </p:spPr>
      </p:pic>
      <p:pic>
        <p:nvPicPr>
          <p:cNvPr id="2636" name="Google Shape;2636;p284"/>
          <p:cNvPicPr preferRelativeResize="0"/>
          <p:nvPr/>
        </p:nvPicPr>
        <p:blipFill>
          <a:blip r:embed="rId8">
            <a:alphaModFix/>
          </a:blip>
          <a:stretch>
            <a:fillRect/>
          </a:stretch>
        </p:blipFill>
        <p:spPr>
          <a:xfrm>
            <a:off x="10281577" y="2609664"/>
            <a:ext cx="613064" cy="613074"/>
          </a:xfrm>
          <a:prstGeom prst="rect">
            <a:avLst/>
          </a:prstGeom>
          <a:noFill/>
          <a:ln>
            <a:noFill/>
          </a:ln>
        </p:spPr>
      </p:pic>
      <p:pic>
        <p:nvPicPr>
          <p:cNvPr id="2637" name="Google Shape;2637;p284"/>
          <p:cNvPicPr preferRelativeResize="0"/>
          <p:nvPr/>
        </p:nvPicPr>
        <p:blipFill>
          <a:blip r:embed="rId9">
            <a:alphaModFix/>
          </a:blip>
          <a:stretch>
            <a:fillRect/>
          </a:stretch>
        </p:blipFill>
        <p:spPr>
          <a:xfrm>
            <a:off x="15408880" y="2541000"/>
            <a:ext cx="613067" cy="616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1" name="Shape 2641"/>
        <p:cNvGrpSpPr/>
        <p:nvPr/>
      </p:nvGrpSpPr>
      <p:grpSpPr>
        <a:xfrm>
          <a:off x="0" y="0"/>
          <a:ext cx="0" cy="0"/>
          <a:chOff x="0" y="0"/>
          <a:chExt cx="0" cy="0"/>
        </a:xfrm>
      </p:grpSpPr>
      <p:sp>
        <p:nvSpPr>
          <p:cNvPr id="2642" name="Google Shape;2642;p28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43" name="Google Shape;2643;p2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44" name="Google Shape;2644;p285"/>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Control your teen’s experience on Instagram</a:t>
            </a:r>
            <a:endParaRPr sz="3600"/>
          </a:p>
        </p:txBody>
      </p:sp>
      <p:sp>
        <p:nvSpPr>
          <p:cNvPr id="2645" name="Google Shape;2645;p285"/>
          <p:cNvSpPr/>
          <p:nvPr/>
        </p:nvSpPr>
        <p:spPr>
          <a:xfrm>
            <a:off x="2617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6" name="Google Shape;2646;p285"/>
          <p:cNvSpPr/>
          <p:nvPr/>
        </p:nvSpPr>
        <p:spPr>
          <a:xfrm>
            <a:off x="60193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7" name="Google Shape;2647;p285"/>
          <p:cNvSpPr/>
          <p:nvPr/>
        </p:nvSpPr>
        <p:spPr>
          <a:xfrm>
            <a:off x="94216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8" name="Google Shape;2648;p285"/>
          <p:cNvSpPr/>
          <p:nvPr/>
        </p:nvSpPr>
        <p:spPr>
          <a:xfrm>
            <a:off x="12824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9" name="Google Shape;2649;p285"/>
          <p:cNvSpPr txBox="1"/>
          <p:nvPr/>
        </p:nvSpPr>
        <p:spPr>
          <a:xfrm>
            <a:off x="30464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Report</a:t>
            </a:r>
            <a:endParaRPr sz="2000">
              <a:solidFill>
                <a:srgbClr val="1C2B33"/>
              </a:solidFill>
              <a:latin typeface="Optimistic Text"/>
              <a:ea typeface="Optimistic Text"/>
              <a:cs typeface="Optimistic Text"/>
              <a:sym typeface="Optimistic Text"/>
            </a:endParaRPr>
          </a:p>
        </p:txBody>
      </p:sp>
      <p:sp>
        <p:nvSpPr>
          <p:cNvPr id="2650" name="Google Shape;2650;p285"/>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Block</a:t>
            </a:r>
            <a:endParaRPr sz="2000">
              <a:solidFill>
                <a:srgbClr val="1C2B33"/>
              </a:solidFill>
              <a:latin typeface="Optimistic Text"/>
              <a:ea typeface="Optimistic Text"/>
              <a:cs typeface="Optimistic Text"/>
              <a:sym typeface="Optimistic Text"/>
            </a:endParaRPr>
          </a:p>
        </p:txBody>
      </p:sp>
      <p:sp>
        <p:nvSpPr>
          <p:cNvPr id="2651" name="Google Shape;2651;p285"/>
          <p:cNvSpPr txBox="1"/>
          <p:nvPr/>
        </p:nvSpPr>
        <p:spPr>
          <a:xfrm>
            <a:off x="98510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Mute</a:t>
            </a:r>
            <a:endParaRPr sz="2000">
              <a:solidFill>
                <a:srgbClr val="1C2B33"/>
              </a:solidFill>
              <a:latin typeface="Optimistic Text"/>
              <a:ea typeface="Optimistic Text"/>
              <a:cs typeface="Optimistic Text"/>
              <a:sym typeface="Optimistic Text"/>
            </a:endParaRPr>
          </a:p>
        </p:txBody>
      </p:sp>
      <p:sp>
        <p:nvSpPr>
          <p:cNvPr id="2652" name="Google Shape;2652;p285"/>
          <p:cNvSpPr txBox="1"/>
          <p:nvPr/>
        </p:nvSpPr>
        <p:spPr>
          <a:xfrm>
            <a:off x="132533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Restrict</a:t>
            </a:r>
            <a:endParaRPr sz="2000">
              <a:solidFill>
                <a:srgbClr val="1C2B33"/>
              </a:solidFill>
              <a:latin typeface="Optimistic Text"/>
              <a:ea typeface="Optimistic Text"/>
              <a:cs typeface="Optimistic Text"/>
              <a:sym typeface="Optimistic Text"/>
            </a:endParaRPr>
          </a:p>
        </p:txBody>
      </p:sp>
      <p:pic>
        <p:nvPicPr>
          <p:cNvPr id="2653" name="Google Shape;2653;p285"/>
          <p:cNvPicPr preferRelativeResize="0"/>
          <p:nvPr/>
        </p:nvPicPr>
        <p:blipFill>
          <a:blip r:embed="rId3">
            <a:alphaModFix/>
          </a:blip>
          <a:stretch>
            <a:fillRect/>
          </a:stretch>
        </p:blipFill>
        <p:spPr>
          <a:xfrm>
            <a:off x="2773275" y="3217987"/>
            <a:ext cx="2534450" cy="4447350"/>
          </a:xfrm>
          <a:prstGeom prst="rect">
            <a:avLst/>
          </a:prstGeom>
          <a:noFill/>
          <a:ln>
            <a:noFill/>
          </a:ln>
        </p:spPr>
      </p:pic>
      <p:pic>
        <p:nvPicPr>
          <p:cNvPr id="2654" name="Google Shape;2654;p285"/>
          <p:cNvPicPr preferRelativeResize="0"/>
          <p:nvPr/>
        </p:nvPicPr>
        <p:blipFill>
          <a:blip r:embed="rId4">
            <a:alphaModFix/>
          </a:blip>
          <a:stretch>
            <a:fillRect/>
          </a:stretch>
        </p:blipFill>
        <p:spPr>
          <a:xfrm>
            <a:off x="9561010" y="3188164"/>
            <a:ext cx="2568447" cy="4506990"/>
          </a:xfrm>
          <a:prstGeom prst="rect">
            <a:avLst/>
          </a:prstGeom>
          <a:noFill/>
          <a:ln>
            <a:noFill/>
          </a:ln>
        </p:spPr>
      </p:pic>
      <p:pic>
        <p:nvPicPr>
          <p:cNvPr id="2655" name="Google Shape;2655;p285"/>
          <p:cNvPicPr preferRelativeResize="0"/>
          <p:nvPr/>
        </p:nvPicPr>
        <p:blipFill>
          <a:blip r:embed="rId5">
            <a:alphaModFix/>
          </a:blip>
          <a:stretch>
            <a:fillRect/>
          </a:stretch>
        </p:blipFill>
        <p:spPr>
          <a:xfrm>
            <a:off x="6175666" y="3188164"/>
            <a:ext cx="2534466" cy="4506991"/>
          </a:xfrm>
          <a:prstGeom prst="rect">
            <a:avLst/>
          </a:prstGeom>
          <a:noFill/>
          <a:ln>
            <a:noFill/>
          </a:ln>
        </p:spPr>
      </p:pic>
      <p:pic>
        <p:nvPicPr>
          <p:cNvPr id="2656" name="Google Shape;2656;p285"/>
          <p:cNvPicPr preferRelativeResize="0"/>
          <p:nvPr/>
        </p:nvPicPr>
        <p:blipFill rotWithShape="1">
          <a:blip r:embed="rId6">
            <a:alphaModFix/>
          </a:blip>
          <a:srcRect b="1710" l="0" r="0" t="0"/>
          <a:stretch/>
        </p:blipFill>
        <p:spPr>
          <a:xfrm>
            <a:off x="12963300" y="3188175"/>
            <a:ext cx="2568449" cy="44300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0" name="Shape 2660"/>
        <p:cNvGrpSpPr/>
        <p:nvPr/>
      </p:nvGrpSpPr>
      <p:grpSpPr>
        <a:xfrm>
          <a:off x="0" y="0"/>
          <a:ext cx="0" cy="0"/>
          <a:chOff x="0" y="0"/>
          <a:chExt cx="0" cy="0"/>
        </a:xfrm>
      </p:grpSpPr>
      <p:sp>
        <p:nvSpPr>
          <p:cNvPr id="2661" name="Google Shape;2661;p286"/>
          <p:cNvSpPr/>
          <p:nvPr/>
        </p:nvSpPr>
        <p:spPr>
          <a:xfrm>
            <a:off x="13333548"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2" name="Google Shape;2662;p286"/>
          <p:cNvSpPr/>
          <p:nvPr/>
        </p:nvSpPr>
        <p:spPr>
          <a:xfrm>
            <a:off x="13514604"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663" name="Google Shape;2663;p286"/>
          <p:cNvSpPr/>
          <p:nvPr/>
        </p:nvSpPr>
        <p:spPr>
          <a:xfrm>
            <a:off x="2232863"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4" name="Google Shape;2664;p286"/>
          <p:cNvSpPr/>
          <p:nvPr/>
        </p:nvSpPr>
        <p:spPr>
          <a:xfrm>
            <a:off x="5576413"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5" name="Google Shape;2665;p286"/>
          <p:cNvSpPr/>
          <p:nvPr/>
        </p:nvSpPr>
        <p:spPr>
          <a:xfrm>
            <a:off x="10008012"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6" name="Google Shape;2666;p28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67" name="Google Shape;2667;p2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68" name="Google Shape;2668;p286"/>
          <p:cNvSpPr txBox="1"/>
          <p:nvPr>
            <p:ph idx="4294967295" type="ctrTitle"/>
          </p:nvPr>
        </p:nvSpPr>
        <p:spPr>
          <a:xfrm>
            <a:off x="2232888" y="8125975"/>
            <a:ext cx="60774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Limiting</a:t>
            </a:r>
            <a:r>
              <a:rPr lang="en" sz="2000">
                <a:latin typeface="Optimistic Text"/>
                <a:ea typeface="Optimistic Text"/>
                <a:cs typeface="Optimistic Text"/>
                <a:sym typeface="Optimistic Text"/>
              </a:rPr>
              <a:t> adults from sending direct messages (DMs) to your teen if they don’t follow them</a:t>
            </a:r>
            <a:endParaRPr sz="2000">
              <a:latin typeface="Optimistic Text"/>
              <a:ea typeface="Optimistic Text"/>
              <a:cs typeface="Optimistic Text"/>
              <a:sym typeface="Optimistic Text"/>
            </a:endParaRPr>
          </a:p>
        </p:txBody>
      </p:sp>
      <p:sp>
        <p:nvSpPr>
          <p:cNvPr id="2669" name="Google Shape;2669;p286"/>
          <p:cNvSpPr txBox="1"/>
          <p:nvPr>
            <p:ph idx="4294967295" type="ctrTitle"/>
          </p:nvPr>
        </p:nvSpPr>
        <p:spPr>
          <a:xfrm>
            <a:off x="10522863" y="8125975"/>
            <a:ext cx="51636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Prompting your teen to be more cautious about </a:t>
            </a:r>
            <a:r>
              <a:rPr lang="en" sz="2000">
                <a:latin typeface="Optimistic Text"/>
                <a:ea typeface="Optimistic Text"/>
                <a:cs typeface="Optimistic Text"/>
                <a:sym typeface="Optimistic Text"/>
              </a:rPr>
              <a:t>interactions</a:t>
            </a:r>
            <a:r>
              <a:rPr lang="en" sz="2000">
                <a:latin typeface="Optimistic Text"/>
                <a:ea typeface="Optimistic Text"/>
                <a:cs typeface="Optimistic Text"/>
                <a:sym typeface="Optimistic Text"/>
              </a:rPr>
              <a:t> in DMs</a:t>
            </a:r>
            <a:endParaRPr sz="2000">
              <a:latin typeface="Optimistic Text"/>
              <a:ea typeface="Optimistic Text"/>
              <a:cs typeface="Optimistic Text"/>
              <a:sym typeface="Optimistic Text"/>
            </a:endParaRPr>
          </a:p>
        </p:txBody>
      </p:sp>
      <p:pic>
        <p:nvPicPr>
          <p:cNvPr id="2670" name="Google Shape;2670;p286"/>
          <p:cNvPicPr preferRelativeResize="0"/>
          <p:nvPr/>
        </p:nvPicPr>
        <p:blipFill rotWithShape="1">
          <a:blip r:embed="rId3">
            <a:alphaModFix/>
          </a:blip>
          <a:srcRect b="4589" l="719" r="729" t="0"/>
          <a:stretch/>
        </p:blipFill>
        <p:spPr>
          <a:xfrm>
            <a:off x="2412159" y="2469413"/>
            <a:ext cx="2375400" cy="4962600"/>
          </a:xfrm>
          <a:prstGeom prst="roundRect">
            <a:avLst>
              <a:gd fmla="val 11723" name="adj"/>
            </a:avLst>
          </a:prstGeom>
          <a:noFill/>
          <a:ln>
            <a:noFill/>
          </a:ln>
        </p:spPr>
      </p:pic>
      <p:pic>
        <p:nvPicPr>
          <p:cNvPr id="2671" name="Google Shape;2671;p286"/>
          <p:cNvPicPr preferRelativeResize="0"/>
          <p:nvPr/>
        </p:nvPicPr>
        <p:blipFill rotWithShape="1">
          <a:blip r:embed="rId4">
            <a:alphaModFix/>
          </a:blip>
          <a:srcRect b="4589" l="719" r="729" t="0"/>
          <a:stretch/>
        </p:blipFill>
        <p:spPr>
          <a:xfrm>
            <a:off x="5755755" y="2469520"/>
            <a:ext cx="2375400" cy="4962600"/>
          </a:xfrm>
          <a:prstGeom prst="roundRect">
            <a:avLst>
              <a:gd fmla="val 11723" name="adj"/>
            </a:avLst>
          </a:prstGeom>
          <a:noFill/>
          <a:ln>
            <a:noFill/>
          </a:ln>
        </p:spPr>
      </p:pic>
      <p:sp>
        <p:nvSpPr>
          <p:cNvPr id="2672" name="Google Shape;2672;p286"/>
          <p:cNvSpPr/>
          <p:nvPr/>
        </p:nvSpPr>
        <p:spPr>
          <a:xfrm>
            <a:off x="13509275"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673" name="Google Shape;2673;p286"/>
          <p:cNvPicPr preferRelativeResize="0"/>
          <p:nvPr/>
        </p:nvPicPr>
        <p:blipFill rotWithShape="1">
          <a:blip r:embed="rId5">
            <a:alphaModFix/>
          </a:blip>
          <a:srcRect b="4093" l="719" r="729" t="496"/>
          <a:stretch/>
        </p:blipFill>
        <p:spPr>
          <a:xfrm>
            <a:off x="13512126" y="2446702"/>
            <a:ext cx="2364900" cy="4940700"/>
          </a:xfrm>
          <a:prstGeom prst="rect">
            <a:avLst/>
          </a:prstGeom>
          <a:noFill/>
          <a:ln>
            <a:noFill/>
          </a:ln>
        </p:spPr>
      </p:pic>
      <p:sp>
        <p:nvSpPr>
          <p:cNvPr id="2674" name="Google Shape;2674;p286"/>
          <p:cNvSpPr/>
          <p:nvPr/>
        </p:nvSpPr>
        <p:spPr>
          <a:xfrm>
            <a:off x="10186350"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675" name="Google Shape;2675;p286"/>
          <p:cNvPicPr preferRelativeResize="0"/>
          <p:nvPr/>
        </p:nvPicPr>
        <p:blipFill rotWithShape="1">
          <a:blip r:embed="rId6">
            <a:alphaModFix/>
          </a:blip>
          <a:srcRect b="4093" l="719" r="729" t="496"/>
          <a:stretch/>
        </p:blipFill>
        <p:spPr>
          <a:xfrm>
            <a:off x="10183371" y="2446729"/>
            <a:ext cx="2364900" cy="494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9" name="Shape 2679"/>
        <p:cNvGrpSpPr/>
        <p:nvPr/>
      </p:nvGrpSpPr>
      <p:grpSpPr>
        <a:xfrm>
          <a:off x="0" y="0"/>
          <a:ext cx="0" cy="0"/>
          <a:chOff x="0" y="0"/>
          <a:chExt cx="0" cy="0"/>
        </a:xfrm>
      </p:grpSpPr>
      <p:sp>
        <p:nvSpPr>
          <p:cNvPr id="2680" name="Google Shape;2680;p287"/>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1" name="Google Shape;2681;p287"/>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2" name="Google Shape;2682;p287"/>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3" name="Google Shape;2683;p28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84" name="Google Shape;2684;p2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685" name="Google Shape;2685;p287"/>
          <p:cNvPicPr preferRelativeResize="0"/>
          <p:nvPr/>
        </p:nvPicPr>
        <p:blipFill rotWithShape="1">
          <a:blip r:embed="rId3">
            <a:alphaModFix/>
          </a:blip>
          <a:srcRect b="10302" l="9076" r="69656" t="8508"/>
          <a:stretch/>
        </p:blipFill>
        <p:spPr>
          <a:xfrm>
            <a:off x="8511525" y="2420725"/>
            <a:ext cx="2495700" cy="5360100"/>
          </a:xfrm>
          <a:prstGeom prst="roundRect">
            <a:avLst>
              <a:gd fmla="val 11744" name="adj"/>
            </a:avLst>
          </a:prstGeom>
          <a:noFill/>
          <a:ln>
            <a:noFill/>
          </a:ln>
        </p:spPr>
      </p:pic>
      <p:pic>
        <p:nvPicPr>
          <p:cNvPr id="2686" name="Google Shape;2686;p287"/>
          <p:cNvPicPr preferRelativeResize="0"/>
          <p:nvPr/>
        </p:nvPicPr>
        <p:blipFill rotWithShape="1">
          <a:blip r:embed="rId3">
            <a:alphaModFix/>
          </a:blip>
          <a:srcRect b="10101" l="39333" r="39330" t="8439"/>
          <a:stretch/>
        </p:blipFill>
        <p:spPr>
          <a:xfrm>
            <a:off x="11711425" y="2429550"/>
            <a:ext cx="2495700" cy="5360100"/>
          </a:xfrm>
          <a:prstGeom prst="roundRect">
            <a:avLst>
              <a:gd fmla="val 11744" name="adj"/>
            </a:avLst>
          </a:prstGeom>
          <a:noFill/>
          <a:ln>
            <a:noFill/>
          </a:ln>
        </p:spPr>
      </p:pic>
      <p:pic>
        <p:nvPicPr>
          <p:cNvPr id="2687" name="Google Shape;2687;p287"/>
          <p:cNvPicPr preferRelativeResize="0"/>
          <p:nvPr/>
        </p:nvPicPr>
        <p:blipFill rotWithShape="1">
          <a:blip r:embed="rId3">
            <a:alphaModFix/>
          </a:blip>
          <a:srcRect b="10101" l="69483" r="9180" t="8439"/>
          <a:stretch/>
        </p:blipFill>
        <p:spPr>
          <a:xfrm>
            <a:off x="14915650" y="2429550"/>
            <a:ext cx="2495700" cy="5360100"/>
          </a:xfrm>
          <a:prstGeom prst="roundRect">
            <a:avLst>
              <a:gd fmla="val 11744" name="adj"/>
            </a:avLst>
          </a:prstGeom>
          <a:noFill/>
          <a:ln>
            <a:noFill/>
          </a:ln>
        </p:spPr>
      </p:pic>
      <p:sp>
        <p:nvSpPr>
          <p:cNvPr id="2688" name="Google Shape;2688;p287"/>
          <p:cNvSpPr txBox="1"/>
          <p:nvPr/>
        </p:nvSpPr>
        <p:spPr>
          <a:xfrm>
            <a:off x="699550" y="3442950"/>
            <a:ext cx="6594000" cy="34011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Updates to Sensitive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Content Control </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None/>
            </a:pPr>
            <a:r>
              <a:rPr b="1" lang="en" sz="1800">
                <a:solidFill>
                  <a:schemeClr val="dk1"/>
                </a:solidFill>
                <a:latin typeface="Optimistic Text"/>
                <a:ea typeface="Optimistic Text"/>
                <a:cs typeface="Optimistic Text"/>
                <a:sym typeface="Optimistic Text"/>
              </a:rPr>
              <a:t>2 options for teens: Standard and Less</a:t>
            </a:r>
            <a:r>
              <a:rPr lang="en" sz="1800">
                <a:solidFill>
                  <a:schemeClr val="dk1"/>
                </a:solidFill>
                <a:latin typeface="Optimistic Text"/>
                <a:ea typeface="Optimistic Text"/>
                <a:cs typeface="Optimistic Text"/>
                <a:sym typeface="Optimistic Text"/>
              </a:rPr>
              <a:t> </a:t>
            </a:r>
            <a:br>
              <a:rPr lang="en" sz="1800">
                <a:solidFill>
                  <a:schemeClr val="dk1"/>
                </a:solidFill>
                <a:latin typeface="Optimistic Text"/>
                <a:ea typeface="Optimistic Text"/>
                <a:cs typeface="Optimistic Text"/>
                <a:sym typeface="Optimistic Text"/>
              </a:rPr>
            </a:br>
            <a:br>
              <a:rPr lang="en" sz="1800">
                <a:solidFill>
                  <a:schemeClr val="dk1"/>
                </a:solidFill>
                <a:latin typeface="Optimistic Text"/>
                <a:ea typeface="Optimistic Text"/>
                <a:cs typeface="Optimistic Text"/>
                <a:sym typeface="Optimistic Text"/>
              </a:rPr>
            </a:br>
            <a:r>
              <a:rPr lang="en" sz="1800">
                <a:solidFill>
                  <a:schemeClr val="dk1"/>
                </a:solidFill>
                <a:latin typeface="Optimistic Text"/>
                <a:ea typeface="Optimistic Text"/>
                <a:cs typeface="Optimistic Text"/>
                <a:sym typeface="Optimistic Text"/>
              </a:rPr>
              <a:t>If your teen is under 16 years old and new to Instagram,     they will be defaulted into the Less option. If they are    under 16 years old and already on Instagram, we will send them a prompt </a:t>
            </a:r>
            <a:r>
              <a:rPr lang="en" sz="1800">
                <a:solidFill>
                  <a:schemeClr val="dk1"/>
                </a:solidFill>
                <a:latin typeface="Optimistic Text"/>
                <a:ea typeface="Optimistic Text"/>
                <a:cs typeface="Optimistic Text"/>
                <a:sym typeface="Optimistic Text"/>
              </a:rPr>
              <a:t>encouraging them to select the Less option.</a:t>
            </a:r>
            <a:endParaRPr sz="1800">
              <a:solidFill>
                <a:schemeClr val="dk1"/>
              </a:solidFill>
              <a:latin typeface="Optimistic Text"/>
              <a:ea typeface="Optimistic Text"/>
              <a:cs typeface="Optimistic Text"/>
              <a:sym typeface="Optimistic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2" name="Shape 2692"/>
        <p:cNvGrpSpPr/>
        <p:nvPr/>
      </p:nvGrpSpPr>
      <p:grpSpPr>
        <a:xfrm>
          <a:off x="0" y="0"/>
          <a:ext cx="0" cy="0"/>
          <a:chOff x="0" y="0"/>
          <a:chExt cx="0" cy="0"/>
        </a:xfrm>
      </p:grpSpPr>
      <p:sp>
        <p:nvSpPr>
          <p:cNvPr id="2693" name="Google Shape;2693;p288"/>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4" name="Google Shape;2694;p288"/>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5" name="Google Shape;2695;p288"/>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6" name="Google Shape;2696;p28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97" name="Google Shape;2697;p2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98" name="Google Shape;2698;p288"/>
          <p:cNvSpPr txBox="1"/>
          <p:nvPr/>
        </p:nvSpPr>
        <p:spPr>
          <a:xfrm>
            <a:off x="699550" y="4075800"/>
            <a:ext cx="5730000" cy="2135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Tags and mentions</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rPr lang="en" sz="2000">
                <a:solidFill>
                  <a:schemeClr val="dk1"/>
                </a:solidFill>
                <a:latin typeface="Optimistic Text"/>
                <a:ea typeface="Optimistic Text"/>
                <a:cs typeface="Optimistic Text"/>
                <a:sym typeface="Optimistic Text"/>
              </a:rPr>
              <a:t>Switching off the ability for people to tag </a:t>
            </a:r>
            <a:br>
              <a:rPr lang="en" sz="2000">
                <a:solidFill>
                  <a:schemeClr val="dk1"/>
                </a:solidFill>
                <a:latin typeface="Optimistic Text"/>
                <a:ea typeface="Optimistic Text"/>
                <a:cs typeface="Optimistic Text"/>
                <a:sym typeface="Optimistic Text"/>
              </a:rPr>
            </a:br>
            <a:r>
              <a:rPr lang="en" sz="2000">
                <a:solidFill>
                  <a:schemeClr val="dk1"/>
                </a:solidFill>
                <a:latin typeface="Optimistic Text"/>
                <a:ea typeface="Optimistic Text"/>
                <a:cs typeface="Optimistic Text"/>
                <a:sym typeface="Optimistic Text"/>
              </a:rPr>
              <a:t>or mention your teen if they don’t follow them</a:t>
            </a:r>
            <a:endParaRPr sz="1800">
              <a:solidFill>
                <a:schemeClr val="dk1"/>
              </a:solidFill>
              <a:latin typeface="Optimistic Display Medium"/>
              <a:ea typeface="Optimistic Display Medium"/>
              <a:cs typeface="Optimistic Display Medium"/>
              <a:sym typeface="Optimistic Display Medium"/>
            </a:endParaRPr>
          </a:p>
        </p:txBody>
      </p:sp>
      <p:pic>
        <p:nvPicPr>
          <p:cNvPr id="2699" name="Google Shape;2699;p288"/>
          <p:cNvPicPr preferRelativeResize="0"/>
          <p:nvPr/>
        </p:nvPicPr>
        <p:blipFill rotWithShape="1">
          <a:blip r:embed="rId3">
            <a:alphaModFix/>
          </a:blip>
          <a:srcRect b="2629" l="719" r="719" t="0"/>
          <a:stretch/>
        </p:blipFill>
        <p:spPr>
          <a:xfrm>
            <a:off x="8500650" y="2393925"/>
            <a:ext cx="2517600" cy="5390100"/>
          </a:xfrm>
          <a:prstGeom prst="roundRect">
            <a:avLst>
              <a:gd fmla="val 11744" name="adj"/>
            </a:avLst>
          </a:prstGeom>
          <a:noFill/>
          <a:ln>
            <a:noFill/>
          </a:ln>
        </p:spPr>
      </p:pic>
      <p:pic>
        <p:nvPicPr>
          <p:cNvPr id="2700" name="Google Shape;2700;p288"/>
          <p:cNvPicPr preferRelativeResize="0"/>
          <p:nvPr/>
        </p:nvPicPr>
        <p:blipFill rotWithShape="1">
          <a:blip r:embed="rId4">
            <a:alphaModFix/>
          </a:blip>
          <a:srcRect b="2629" l="767" r="777" t="0"/>
          <a:stretch/>
        </p:blipFill>
        <p:spPr>
          <a:xfrm>
            <a:off x="11700475" y="2402444"/>
            <a:ext cx="2517600" cy="5373000"/>
          </a:xfrm>
          <a:prstGeom prst="roundRect">
            <a:avLst>
              <a:gd fmla="val 11744" name="adj"/>
            </a:avLst>
          </a:prstGeom>
          <a:noFill/>
          <a:ln>
            <a:noFill/>
          </a:ln>
        </p:spPr>
      </p:pic>
      <p:pic>
        <p:nvPicPr>
          <p:cNvPr id="2701" name="Google Shape;2701;p288"/>
          <p:cNvPicPr preferRelativeResize="0"/>
          <p:nvPr/>
        </p:nvPicPr>
        <p:blipFill rotWithShape="1">
          <a:blip r:embed="rId5">
            <a:alphaModFix/>
          </a:blip>
          <a:srcRect b="2629" l="738" r="748" t="0"/>
          <a:stretch/>
        </p:blipFill>
        <p:spPr>
          <a:xfrm>
            <a:off x="14904700" y="2402444"/>
            <a:ext cx="2517600" cy="5373000"/>
          </a:xfrm>
          <a:prstGeom prst="roundRect">
            <a:avLst>
              <a:gd fmla="val 11744"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5" name="Shape 2705"/>
        <p:cNvGrpSpPr/>
        <p:nvPr/>
      </p:nvGrpSpPr>
      <p:grpSpPr>
        <a:xfrm>
          <a:off x="0" y="0"/>
          <a:ext cx="0" cy="0"/>
          <a:chOff x="0" y="0"/>
          <a:chExt cx="0" cy="0"/>
        </a:xfrm>
      </p:grpSpPr>
      <p:sp>
        <p:nvSpPr>
          <p:cNvPr id="2706" name="Google Shape;2706;p28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07" name="Google Shape;2707;p28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08" name="Google Shape;2708;p289"/>
          <p:cNvSpPr txBox="1"/>
          <p:nvPr>
            <p:ph idx="4294967295" type="ctrTitle"/>
          </p:nvPr>
        </p:nvSpPr>
        <p:spPr>
          <a:xfrm>
            <a:off x="2432713" y="8219850"/>
            <a:ext cx="40530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Limiting</a:t>
            </a:r>
            <a:r>
              <a:rPr lang="en" sz="2000">
                <a:latin typeface="Optimistic Text"/>
                <a:ea typeface="Optimistic Text"/>
                <a:cs typeface="Optimistic Text"/>
                <a:sym typeface="Optimistic Text"/>
              </a:rPr>
              <a:t> unknown adult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to minor connections</a:t>
            </a:r>
            <a:endParaRPr sz="2000">
              <a:latin typeface="Optimistic Text"/>
              <a:ea typeface="Optimistic Text"/>
              <a:cs typeface="Optimistic Text"/>
              <a:sym typeface="Optimistic Text"/>
            </a:endParaRPr>
          </a:p>
        </p:txBody>
      </p:sp>
      <p:sp>
        <p:nvSpPr>
          <p:cNvPr id="2709" name="Google Shape;2709;p289"/>
          <p:cNvSpPr txBox="1"/>
          <p:nvPr>
            <p:ph idx="4294967295" type="ctrTitle"/>
          </p:nvPr>
        </p:nvSpPr>
        <p:spPr>
          <a:xfrm>
            <a:off x="7580463" y="8219850"/>
            <a:ext cx="28164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Tools to block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and report</a:t>
            </a:r>
            <a:endParaRPr sz="2000">
              <a:latin typeface="Optimistic Text"/>
              <a:ea typeface="Optimistic Text"/>
              <a:cs typeface="Optimistic Text"/>
              <a:sym typeface="Optimistic Text"/>
            </a:endParaRPr>
          </a:p>
        </p:txBody>
      </p:sp>
      <p:sp>
        <p:nvSpPr>
          <p:cNvPr id="2710" name="Google Shape;2710;p289"/>
          <p:cNvSpPr txBox="1"/>
          <p:nvPr>
            <p:ph idx="4294967295" type="ctrTitle"/>
          </p:nvPr>
        </p:nvSpPr>
        <p:spPr>
          <a:xfrm>
            <a:off x="11929025" y="8219850"/>
            <a:ext cx="31782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Acting on user reports and messaging behaviour</a:t>
            </a:r>
            <a:endParaRPr sz="2000">
              <a:latin typeface="Optimistic Text"/>
              <a:ea typeface="Optimistic Text"/>
              <a:cs typeface="Optimistic Text"/>
              <a:sym typeface="Optimistic Text"/>
            </a:endParaRPr>
          </a:p>
        </p:txBody>
      </p:sp>
      <p:grpSp>
        <p:nvGrpSpPr>
          <p:cNvPr id="2711" name="Google Shape;2711;p289"/>
          <p:cNvGrpSpPr/>
          <p:nvPr/>
        </p:nvGrpSpPr>
        <p:grpSpPr>
          <a:xfrm>
            <a:off x="3135888" y="2162328"/>
            <a:ext cx="2646665" cy="5603249"/>
            <a:chOff x="3388900" y="2904250"/>
            <a:chExt cx="2505600" cy="5304600"/>
          </a:xfrm>
        </p:grpSpPr>
        <p:sp>
          <p:nvSpPr>
            <p:cNvPr id="2712" name="Google Shape;2712;p289"/>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713" name="Google Shape;2713;p289"/>
            <p:cNvPicPr preferRelativeResize="0"/>
            <p:nvPr/>
          </p:nvPicPr>
          <p:blipFill rotWithShape="1">
            <a:blip r:embed="rId3">
              <a:alphaModFix/>
            </a:blip>
            <a:srcRect b="1927" l="216" r="1241" t="244"/>
            <a:stretch/>
          </p:blipFill>
          <p:spPr>
            <a:xfrm>
              <a:off x="3525975" y="3203075"/>
              <a:ext cx="2231700" cy="4780800"/>
            </a:xfrm>
            <a:prstGeom prst="roundRect">
              <a:avLst>
                <a:gd fmla="val 11723" name="adj"/>
              </a:avLst>
            </a:prstGeom>
            <a:noFill/>
            <a:ln>
              <a:noFill/>
            </a:ln>
          </p:spPr>
        </p:pic>
      </p:grpSp>
      <p:grpSp>
        <p:nvGrpSpPr>
          <p:cNvPr id="2714" name="Google Shape;2714;p289"/>
          <p:cNvGrpSpPr/>
          <p:nvPr/>
        </p:nvGrpSpPr>
        <p:grpSpPr>
          <a:xfrm>
            <a:off x="12194809" y="2162249"/>
            <a:ext cx="2646665" cy="5603249"/>
            <a:chOff x="11964988" y="2904175"/>
            <a:chExt cx="2505600" cy="5304600"/>
          </a:xfrm>
        </p:grpSpPr>
        <p:sp>
          <p:nvSpPr>
            <p:cNvPr id="2715" name="Google Shape;2715;p289"/>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716" name="Google Shape;2716;p289"/>
            <p:cNvPicPr preferRelativeResize="0"/>
            <p:nvPr/>
          </p:nvPicPr>
          <p:blipFill rotWithShape="1">
            <a:blip r:embed="rId4">
              <a:alphaModFix/>
            </a:blip>
            <a:srcRect b="3689" l="729" r="729" t="240"/>
            <a:stretch/>
          </p:blipFill>
          <p:spPr>
            <a:xfrm>
              <a:off x="12101975" y="3201165"/>
              <a:ext cx="2231700" cy="4695000"/>
            </a:xfrm>
            <a:prstGeom prst="roundRect">
              <a:avLst>
                <a:gd fmla="val 11723" name="adj"/>
              </a:avLst>
            </a:prstGeom>
            <a:noFill/>
            <a:ln>
              <a:noFill/>
            </a:ln>
          </p:spPr>
        </p:pic>
      </p:grpSp>
      <p:grpSp>
        <p:nvGrpSpPr>
          <p:cNvPr id="2717" name="Google Shape;2717;p289"/>
          <p:cNvGrpSpPr/>
          <p:nvPr/>
        </p:nvGrpSpPr>
        <p:grpSpPr>
          <a:xfrm>
            <a:off x="7727597" y="2162249"/>
            <a:ext cx="2646665" cy="5603249"/>
            <a:chOff x="7735875" y="2904175"/>
            <a:chExt cx="2505600" cy="5304600"/>
          </a:xfrm>
        </p:grpSpPr>
        <p:sp>
          <p:nvSpPr>
            <p:cNvPr id="2718" name="Google Shape;2718;p289"/>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19" name="Google Shape;2719;p289"/>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20" name="Google Shape;2720;p289"/>
            <p:cNvPicPr preferRelativeResize="0"/>
            <p:nvPr/>
          </p:nvPicPr>
          <p:blipFill rotWithShape="1">
            <a:blip r:embed="rId5">
              <a:alphaModFix/>
            </a:blip>
            <a:srcRect b="3448" l="729" r="729" t="480"/>
            <a:stretch/>
          </p:blipFill>
          <p:spPr>
            <a:xfrm>
              <a:off x="7872875" y="3201165"/>
              <a:ext cx="2231700" cy="4695000"/>
            </a:xfrm>
            <a:prstGeom prst="roundRect">
              <a:avLst>
                <a:gd fmla="val 11723" name="adj"/>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4" name="Shape 2724"/>
        <p:cNvGrpSpPr/>
        <p:nvPr/>
      </p:nvGrpSpPr>
      <p:grpSpPr>
        <a:xfrm>
          <a:off x="0" y="0"/>
          <a:ext cx="0" cy="0"/>
          <a:chOff x="0" y="0"/>
          <a:chExt cx="0" cy="0"/>
        </a:xfrm>
      </p:grpSpPr>
      <p:sp>
        <p:nvSpPr>
          <p:cNvPr id="2725" name="Google Shape;2725;p290"/>
          <p:cNvSpPr/>
          <p:nvPr/>
        </p:nvSpPr>
        <p:spPr>
          <a:xfrm>
            <a:off x="975077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26" name="Google Shape;2726;p290"/>
          <p:cNvSpPr/>
          <p:nvPr/>
        </p:nvSpPr>
        <p:spPr>
          <a:xfrm>
            <a:off x="134677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27" name="Google Shape;2727;p29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28" name="Google Shape;2728;p2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29" name="Google Shape;2729;p290"/>
          <p:cNvSpPr txBox="1"/>
          <p:nvPr/>
        </p:nvSpPr>
        <p:spPr>
          <a:xfrm>
            <a:off x="700875" y="3811713"/>
            <a:ext cx="5730000" cy="1246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Reduce harm through in-app education</a:t>
            </a:r>
            <a:endParaRPr sz="1800">
              <a:solidFill>
                <a:schemeClr val="dk1"/>
              </a:solidFill>
              <a:latin typeface="Optimistic Display Medium"/>
              <a:ea typeface="Optimistic Display Medium"/>
              <a:cs typeface="Optimistic Display Medium"/>
              <a:sym typeface="Optimistic Display Medium"/>
            </a:endParaRPr>
          </a:p>
        </p:txBody>
      </p:sp>
      <p:sp>
        <p:nvSpPr>
          <p:cNvPr id="2730" name="Google Shape;2730;p290"/>
          <p:cNvSpPr txBox="1"/>
          <p:nvPr/>
        </p:nvSpPr>
        <p:spPr>
          <a:xfrm>
            <a:off x="1674325" y="5274663"/>
            <a:ext cx="5730000" cy="15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Clr>
                <a:schemeClr val="accent5"/>
              </a:buClr>
              <a:buSzPts val="2200"/>
              <a:buFont typeface="Arial"/>
              <a:buNone/>
            </a:pPr>
            <a:r>
              <a:rPr lang="en" sz="2000">
                <a:solidFill>
                  <a:schemeClr val="dk1"/>
                </a:solidFill>
                <a:latin typeface="Optimistic Text"/>
                <a:ea typeface="Optimistic Text"/>
                <a:cs typeface="Optimistic Text"/>
                <a:sym typeface="Optimistic Text"/>
              </a:rPr>
              <a:t>Safety Notices alert teens of suspicious activity and prompt them to block, report, ignore or restrict when something doesn’t seem right.</a:t>
            </a:r>
            <a:endParaRPr/>
          </a:p>
        </p:txBody>
      </p:sp>
      <p:grpSp>
        <p:nvGrpSpPr>
          <p:cNvPr id="2731" name="Google Shape;2731;p290"/>
          <p:cNvGrpSpPr/>
          <p:nvPr/>
        </p:nvGrpSpPr>
        <p:grpSpPr>
          <a:xfrm>
            <a:off x="699534" y="5592398"/>
            <a:ext cx="704692" cy="565137"/>
            <a:chOff x="14105566" y="7674250"/>
            <a:chExt cx="708660" cy="568320"/>
          </a:xfrm>
        </p:grpSpPr>
        <p:sp>
          <p:nvSpPr>
            <p:cNvPr id="2732" name="Google Shape;2732;p290"/>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33" name="Google Shape;2733;p290"/>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34" name="Google Shape;2734;p290"/>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2735" name="Google Shape;2735;p290"/>
          <p:cNvSpPr/>
          <p:nvPr/>
        </p:nvSpPr>
        <p:spPr>
          <a:xfrm>
            <a:off x="993167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36" name="Google Shape;2736;p290"/>
          <p:cNvPicPr preferRelativeResize="0"/>
          <p:nvPr/>
        </p:nvPicPr>
        <p:blipFill rotWithShape="1">
          <a:blip r:embed="rId3">
            <a:alphaModFix/>
          </a:blip>
          <a:srcRect b="2068" l="-147" r="1596" t="341"/>
          <a:stretch/>
        </p:blipFill>
        <p:spPr>
          <a:xfrm>
            <a:off x="9931673" y="2493750"/>
            <a:ext cx="2567400" cy="5486400"/>
          </a:xfrm>
          <a:prstGeom prst="roundRect">
            <a:avLst>
              <a:gd fmla="val 11723" name="adj"/>
            </a:avLst>
          </a:prstGeom>
          <a:noFill/>
          <a:ln>
            <a:noFill/>
          </a:ln>
        </p:spPr>
      </p:pic>
      <p:sp>
        <p:nvSpPr>
          <p:cNvPr id="2737" name="Google Shape;2737;p290"/>
          <p:cNvSpPr/>
          <p:nvPr/>
        </p:nvSpPr>
        <p:spPr>
          <a:xfrm>
            <a:off x="136486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38" name="Google Shape;2738;p290"/>
          <p:cNvPicPr preferRelativeResize="0"/>
          <p:nvPr/>
        </p:nvPicPr>
        <p:blipFill rotWithShape="1">
          <a:blip r:embed="rId4">
            <a:alphaModFix/>
          </a:blip>
          <a:srcRect b="3661" l="216" r="1241" t="479"/>
          <a:stretch/>
        </p:blipFill>
        <p:spPr>
          <a:xfrm>
            <a:off x="13648600" y="2449058"/>
            <a:ext cx="2567400" cy="5388900"/>
          </a:xfrm>
          <a:prstGeom prst="roundRect">
            <a:avLst>
              <a:gd fmla="val 1172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2" name="Shape 2742"/>
        <p:cNvGrpSpPr/>
        <p:nvPr/>
      </p:nvGrpSpPr>
      <p:grpSpPr>
        <a:xfrm>
          <a:off x="0" y="0"/>
          <a:ext cx="0" cy="0"/>
          <a:chOff x="0" y="0"/>
          <a:chExt cx="0" cy="0"/>
        </a:xfrm>
      </p:grpSpPr>
      <p:sp>
        <p:nvSpPr>
          <p:cNvPr id="2743" name="Google Shape;2743;p291"/>
          <p:cNvSpPr/>
          <p:nvPr/>
        </p:nvSpPr>
        <p:spPr>
          <a:xfrm>
            <a:off x="697990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4" name="Google Shape;2744;p291"/>
          <p:cNvSpPr/>
          <p:nvPr/>
        </p:nvSpPr>
        <p:spPr>
          <a:xfrm>
            <a:off x="107773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5" name="Google Shape;2745;p291"/>
          <p:cNvSpPr/>
          <p:nvPr/>
        </p:nvSpPr>
        <p:spPr>
          <a:xfrm>
            <a:off x="145746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6" name="Google Shape;2746;p29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47" name="Google Shape;2747;p2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48" name="Google Shape;2748;p291"/>
          <p:cNvSpPr txBox="1"/>
          <p:nvPr/>
        </p:nvSpPr>
        <p:spPr>
          <a:xfrm>
            <a:off x="699550" y="4192400"/>
            <a:ext cx="5730000" cy="5541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Hidden Words</a:t>
            </a:r>
            <a:endParaRPr sz="1800">
              <a:solidFill>
                <a:schemeClr val="dk1"/>
              </a:solidFill>
              <a:latin typeface="Optimistic Display Medium"/>
              <a:ea typeface="Optimistic Display Medium"/>
              <a:cs typeface="Optimistic Display Medium"/>
              <a:sym typeface="Optimistic Display Medium"/>
            </a:endParaRPr>
          </a:p>
        </p:txBody>
      </p:sp>
      <p:sp>
        <p:nvSpPr>
          <p:cNvPr id="2749" name="Google Shape;2749;p291"/>
          <p:cNvSpPr txBox="1"/>
          <p:nvPr/>
        </p:nvSpPr>
        <p:spPr>
          <a:xfrm>
            <a:off x="1673000" y="5055050"/>
            <a:ext cx="46041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None/>
            </a:pPr>
            <a:r>
              <a:rPr lang="en" sz="2000">
                <a:solidFill>
                  <a:schemeClr val="dk1"/>
                </a:solidFill>
                <a:latin typeface="Optimistic Text"/>
                <a:ea typeface="Optimistic Text"/>
                <a:cs typeface="Optimistic Text"/>
                <a:sym typeface="Optimistic Text"/>
              </a:rPr>
              <a:t>Protecting teens from seeing offensive DMs and comments</a:t>
            </a:r>
            <a:endParaRPr/>
          </a:p>
        </p:txBody>
      </p:sp>
      <p:grpSp>
        <p:nvGrpSpPr>
          <p:cNvPr id="2750" name="Google Shape;2750;p291"/>
          <p:cNvGrpSpPr/>
          <p:nvPr/>
        </p:nvGrpSpPr>
        <p:grpSpPr>
          <a:xfrm>
            <a:off x="807350" y="5051322"/>
            <a:ext cx="615025" cy="667176"/>
            <a:chOff x="3702130" y="7619180"/>
            <a:chExt cx="625470" cy="678300"/>
          </a:xfrm>
        </p:grpSpPr>
        <p:sp>
          <p:nvSpPr>
            <p:cNvPr id="2751" name="Google Shape;2751;p291"/>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52" name="Google Shape;2752;p291"/>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pic>
        <p:nvPicPr>
          <p:cNvPr id="2753" name="Google Shape;2753;p291"/>
          <p:cNvPicPr preferRelativeResize="0"/>
          <p:nvPr/>
        </p:nvPicPr>
        <p:blipFill rotWithShape="1">
          <a:blip r:embed="rId3">
            <a:alphaModFix/>
          </a:blip>
          <a:srcRect b="3651" l="1597" r="1597" t="0"/>
          <a:stretch/>
        </p:blipFill>
        <p:spPr>
          <a:xfrm>
            <a:off x="10908225" y="2356211"/>
            <a:ext cx="2804100" cy="5574600"/>
          </a:xfrm>
          <a:prstGeom prst="roundRect">
            <a:avLst>
              <a:gd fmla="val 11723" name="adj"/>
            </a:avLst>
          </a:prstGeom>
          <a:noFill/>
          <a:ln>
            <a:noFill/>
          </a:ln>
        </p:spPr>
      </p:pic>
      <p:pic>
        <p:nvPicPr>
          <p:cNvPr id="2754" name="Google Shape;2754;p291"/>
          <p:cNvPicPr preferRelativeResize="0"/>
          <p:nvPr/>
        </p:nvPicPr>
        <p:blipFill rotWithShape="1">
          <a:blip r:embed="rId4">
            <a:alphaModFix/>
          </a:blip>
          <a:srcRect b="3651" l="1597" r="1597" t="0"/>
          <a:stretch/>
        </p:blipFill>
        <p:spPr>
          <a:xfrm>
            <a:off x="14691450" y="2259736"/>
            <a:ext cx="2804100" cy="5574600"/>
          </a:xfrm>
          <a:prstGeom prst="roundRect">
            <a:avLst>
              <a:gd fmla="val 11723" name="adj"/>
            </a:avLst>
          </a:prstGeom>
          <a:noFill/>
          <a:ln>
            <a:noFill/>
          </a:ln>
        </p:spPr>
      </p:pic>
      <p:pic>
        <p:nvPicPr>
          <p:cNvPr id="2755" name="Google Shape;2755;p291"/>
          <p:cNvPicPr preferRelativeResize="0"/>
          <p:nvPr/>
        </p:nvPicPr>
        <p:blipFill rotWithShape="1">
          <a:blip r:embed="rId5">
            <a:alphaModFix/>
          </a:blip>
          <a:srcRect b="3651" l="1597" r="1597" t="0"/>
          <a:stretch/>
        </p:blipFill>
        <p:spPr>
          <a:xfrm>
            <a:off x="7125188" y="2356359"/>
            <a:ext cx="2804100" cy="5574300"/>
          </a:xfrm>
          <a:prstGeom prst="roundRect">
            <a:avLst>
              <a:gd fmla="val 11723"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9" name="Shape 2759"/>
        <p:cNvGrpSpPr/>
        <p:nvPr/>
      </p:nvGrpSpPr>
      <p:grpSpPr>
        <a:xfrm>
          <a:off x="0" y="0"/>
          <a:ext cx="0" cy="0"/>
          <a:chOff x="0" y="0"/>
          <a:chExt cx="0" cy="0"/>
        </a:xfrm>
      </p:grpSpPr>
      <p:sp>
        <p:nvSpPr>
          <p:cNvPr id="2760" name="Google Shape;2760;p292"/>
          <p:cNvSpPr/>
          <p:nvPr/>
        </p:nvSpPr>
        <p:spPr>
          <a:xfrm>
            <a:off x="633222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1" name="Google Shape;2761;p292"/>
          <p:cNvSpPr/>
          <p:nvPr/>
        </p:nvSpPr>
        <p:spPr>
          <a:xfrm>
            <a:off x="9274900"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2" name="Google Shape;2762;p292"/>
          <p:cNvSpPr/>
          <p:nvPr/>
        </p:nvSpPr>
        <p:spPr>
          <a:xfrm>
            <a:off x="122175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3" name="Google Shape;2763;p292"/>
          <p:cNvSpPr/>
          <p:nvPr/>
        </p:nvSpPr>
        <p:spPr>
          <a:xfrm>
            <a:off x="151602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4" name="Google Shape;2764;p29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65" name="Google Shape;2765;p2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66" name="Google Shape;2766;p292"/>
          <p:cNvSpPr txBox="1"/>
          <p:nvPr/>
        </p:nvSpPr>
        <p:spPr>
          <a:xfrm>
            <a:off x="699550" y="4083075"/>
            <a:ext cx="5730000" cy="1246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Encouraging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positive interactions</a:t>
            </a:r>
            <a:endParaRPr sz="1800">
              <a:solidFill>
                <a:schemeClr val="dk1"/>
              </a:solidFill>
              <a:latin typeface="Optimistic Display Medium"/>
              <a:ea typeface="Optimistic Display Medium"/>
              <a:cs typeface="Optimistic Display Medium"/>
              <a:sym typeface="Optimistic Display Medium"/>
            </a:endParaRPr>
          </a:p>
        </p:txBody>
      </p:sp>
      <p:sp>
        <p:nvSpPr>
          <p:cNvPr id="2767" name="Google Shape;2767;p292"/>
          <p:cNvSpPr txBox="1"/>
          <p:nvPr/>
        </p:nvSpPr>
        <p:spPr>
          <a:xfrm>
            <a:off x="1673000" y="5603575"/>
            <a:ext cx="4604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None/>
            </a:pPr>
            <a:r>
              <a:rPr lang="en" sz="2000">
                <a:solidFill>
                  <a:schemeClr val="dk1"/>
                </a:solidFill>
                <a:latin typeface="Optimistic Text"/>
                <a:ea typeface="Optimistic Text"/>
                <a:cs typeface="Optimistic Text"/>
                <a:sym typeface="Optimistic Text"/>
              </a:rPr>
              <a:t>Pinned comments</a:t>
            </a:r>
            <a:endParaRPr/>
          </a:p>
        </p:txBody>
      </p:sp>
      <p:grpSp>
        <p:nvGrpSpPr>
          <p:cNvPr id="2768" name="Google Shape;2768;p292"/>
          <p:cNvGrpSpPr/>
          <p:nvPr/>
        </p:nvGrpSpPr>
        <p:grpSpPr>
          <a:xfrm>
            <a:off x="807354" y="5553415"/>
            <a:ext cx="615023" cy="592905"/>
            <a:chOff x="1624597" y="554286"/>
            <a:chExt cx="68453" cy="65989"/>
          </a:xfrm>
        </p:grpSpPr>
        <p:sp>
          <p:nvSpPr>
            <p:cNvPr id="2769" name="Google Shape;2769;p292"/>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70" name="Google Shape;2770;p292"/>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71" name="Google Shape;2771;p292"/>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72" name="Google Shape;2772;p292"/>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2773" name="Google Shape;2773;p292"/>
          <p:cNvSpPr/>
          <p:nvPr/>
        </p:nvSpPr>
        <p:spPr>
          <a:xfrm>
            <a:off x="12370950"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4" name="Google Shape;2774;p292"/>
          <p:cNvPicPr preferRelativeResize="0"/>
          <p:nvPr/>
        </p:nvPicPr>
        <p:blipFill rotWithShape="1">
          <a:blip r:embed="rId3">
            <a:alphaModFix/>
          </a:blip>
          <a:srcRect b="2574" l="1606" r="1597" t="658"/>
          <a:stretch/>
        </p:blipFill>
        <p:spPr>
          <a:xfrm>
            <a:off x="12370925" y="2996350"/>
            <a:ext cx="2121900" cy="4236900"/>
          </a:xfrm>
          <a:prstGeom prst="roundRect">
            <a:avLst>
              <a:gd fmla="val 11723" name="adj"/>
            </a:avLst>
          </a:prstGeom>
          <a:noFill/>
          <a:ln>
            <a:noFill/>
          </a:ln>
        </p:spPr>
      </p:pic>
      <p:sp>
        <p:nvSpPr>
          <p:cNvPr id="2775" name="Google Shape;2775;p292"/>
          <p:cNvSpPr/>
          <p:nvPr/>
        </p:nvSpPr>
        <p:spPr>
          <a:xfrm>
            <a:off x="94281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6" name="Google Shape;2776;p292"/>
          <p:cNvPicPr preferRelativeResize="0"/>
          <p:nvPr/>
        </p:nvPicPr>
        <p:blipFill rotWithShape="1">
          <a:blip r:embed="rId4">
            <a:alphaModFix/>
          </a:blip>
          <a:srcRect b="3241" l="1606" r="1597" t="0"/>
          <a:stretch/>
        </p:blipFill>
        <p:spPr>
          <a:xfrm>
            <a:off x="9428200" y="2996250"/>
            <a:ext cx="2121900" cy="4236900"/>
          </a:xfrm>
          <a:prstGeom prst="roundRect">
            <a:avLst>
              <a:gd fmla="val 11723" name="adj"/>
            </a:avLst>
          </a:prstGeom>
          <a:noFill/>
          <a:ln>
            <a:noFill/>
          </a:ln>
        </p:spPr>
      </p:pic>
      <p:sp>
        <p:nvSpPr>
          <p:cNvPr id="2777" name="Google Shape;2777;p292"/>
          <p:cNvSpPr/>
          <p:nvPr/>
        </p:nvSpPr>
        <p:spPr>
          <a:xfrm>
            <a:off x="64854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8" name="Google Shape;2778;p292"/>
          <p:cNvPicPr preferRelativeResize="0"/>
          <p:nvPr/>
        </p:nvPicPr>
        <p:blipFill rotWithShape="1">
          <a:blip r:embed="rId5">
            <a:alphaModFix/>
          </a:blip>
          <a:srcRect b="3232" l="1606" r="1597" t="0"/>
          <a:stretch/>
        </p:blipFill>
        <p:spPr>
          <a:xfrm>
            <a:off x="6485625" y="2996425"/>
            <a:ext cx="2121900" cy="4236900"/>
          </a:xfrm>
          <a:prstGeom prst="roundRect">
            <a:avLst>
              <a:gd fmla="val 11723" name="adj"/>
            </a:avLst>
          </a:prstGeom>
          <a:noFill/>
          <a:ln>
            <a:noFill/>
          </a:ln>
        </p:spPr>
      </p:pic>
      <p:sp>
        <p:nvSpPr>
          <p:cNvPr id="2779" name="Google Shape;2779;p292"/>
          <p:cNvSpPr/>
          <p:nvPr/>
        </p:nvSpPr>
        <p:spPr>
          <a:xfrm>
            <a:off x="153134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80" name="Google Shape;2780;p292"/>
          <p:cNvPicPr preferRelativeResize="0"/>
          <p:nvPr/>
        </p:nvPicPr>
        <p:blipFill rotWithShape="1">
          <a:blip r:embed="rId6">
            <a:alphaModFix/>
          </a:blip>
          <a:srcRect b="3232" l="1606" r="1597" t="0"/>
          <a:stretch/>
        </p:blipFill>
        <p:spPr>
          <a:xfrm>
            <a:off x="15313575" y="29963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p275"/>
          <p:cNvSpPr txBox="1"/>
          <p:nvPr>
            <p:ph idx="4294967295" type="ctrTitle"/>
          </p:nvPr>
        </p:nvSpPr>
        <p:spPr>
          <a:xfrm>
            <a:off x="699525" y="4720200"/>
            <a:ext cx="8444400" cy="8466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5500">
                <a:latin typeface="Optimistic Display"/>
                <a:ea typeface="Optimistic Display"/>
                <a:cs typeface="Optimistic Display"/>
                <a:sym typeface="Optimistic Display"/>
              </a:rPr>
              <a:t>Introduction</a:t>
            </a:r>
            <a:endParaRPr sz="5500"/>
          </a:p>
        </p:txBody>
      </p:sp>
      <p:pic>
        <p:nvPicPr>
          <p:cNvPr id="2345" name="Google Shape;2345;p275"/>
          <p:cNvPicPr preferRelativeResize="0"/>
          <p:nvPr/>
        </p:nvPicPr>
        <p:blipFill rotWithShape="1">
          <a:blip r:embed="rId3">
            <a:alphaModFix/>
          </a:blip>
          <a:srcRect b="0" l="7598" r="13005" t="12041"/>
          <a:stretch/>
        </p:blipFill>
        <p:spPr>
          <a:xfrm flipH="1">
            <a:off x="8377300" y="1742705"/>
            <a:ext cx="9211200" cy="6801600"/>
          </a:xfrm>
          <a:prstGeom prst="roundRect">
            <a:avLst>
              <a:gd fmla="val 7089" name="adj"/>
            </a:avLst>
          </a:prstGeom>
          <a:noFill/>
          <a:ln>
            <a:noFill/>
          </a:ln>
        </p:spPr>
      </p:pic>
      <p:sp>
        <p:nvSpPr>
          <p:cNvPr id="2346" name="Google Shape;2346;p27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347" name="Google Shape;2347;p275"/>
          <p:cNvPicPr preferRelativeResize="0"/>
          <p:nvPr/>
        </p:nvPicPr>
        <p:blipFill rotWithShape="1">
          <a:blip r:embed="rId4">
            <a:alphaModFix/>
          </a:blip>
          <a:srcRect b="2761" l="0" r="9305" t="0"/>
          <a:stretch/>
        </p:blipFill>
        <p:spPr>
          <a:xfrm>
            <a:off x="7296300" y="1324750"/>
            <a:ext cx="9745326" cy="7019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4" name="Shape 2784"/>
        <p:cNvGrpSpPr/>
        <p:nvPr/>
      </p:nvGrpSpPr>
      <p:grpSpPr>
        <a:xfrm>
          <a:off x="0" y="0"/>
          <a:ext cx="0" cy="0"/>
          <a:chOff x="0" y="0"/>
          <a:chExt cx="0" cy="0"/>
        </a:xfrm>
      </p:grpSpPr>
      <p:sp>
        <p:nvSpPr>
          <p:cNvPr id="2785" name="Google Shape;2785;p293"/>
          <p:cNvSpPr txBox="1"/>
          <p:nvPr>
            <p:ph idx="12" type="sldNum"/>
          </p:nvPr>
        </p:nvSpPr>
        <p:spPr>
          <a:xfrm>
            <a:off x="16262600" y="9546950"/>
            <a:ext cx="13260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786" name="Google Shape;2786;p293"/>
          <p:cNvSpPr txBox="1"/>
          <p:nvPr>
            <p:ph idx="4294967295" type="ctrTitle"/>
          </p:nvPr>
        </p:nvSpPr>
        <p:spPr>
          <a:xfrm>
            <a:off x="699525" y="3189900"/>
            <a:ext cx="51717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LESSON 3</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Age-appropriate </a:t>
            </a:r>
            <a:br>
              <a:rPr lang="en" sz="4500">
                <a:latin typeface="Optimistic Display"/>
                <a:ea typeface="Optimistic Display"/>
                <a:cs typeface="Optimistic Display"/>
                <a:sym typeface="Optimistic Display"/>
              </a:rPr>
            </a:br>
            <a:r>
              <a:rPr lang="en" sz="4500">
                <a:latin typeface="Optimistic Display"/>
                <a:ea typeface="Optimistic Display"/>
                <a:cs typeface="Optimistic Display"/>
                <a:sym typeface="Optimistic Display"/>
              </a:rPr>
              <a:t>experiences</a:t>
            </a:r>
            <a:endParaRPr sz="4500"/>
          </a:p>
        </p:txBody>
      </p:sp>
      <p:pic>
        <p:nvPicPr>
          <p:cNvPr id="2787" name="Google Shape;2787;p293"/>
          <p:cNvPicPr preferRelativeResize="0"/>
          <p:nvPr/>
        </p:nvPicPr>
        <p:blipFill>
          <a:blip r:embed="rId3">
            <a:alphaModFix/>
          </a:blip>
          <a:stretch>
            <a:fillRect/>
          </a:stretch>
        </p:blipFill>
        <p:spPr>
          <a:xfrm>
            <a:off x="6113243" y="827450"/>
            <a:ext cx="11703370" cy="79274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1" name="Shape 2791"/>
        <p:cNvGrpSpPr/>
        <p:nvPr/>
      </p:nvGrpSpPr>
      <p:grpSpPr>
        <a:xfrm>
          <a:off x="0" y="0"/>
          <a:ext cx="0" cy="0"/>
          <a:chOff x="0" y="0"/>
          <a:chExt cx="0" cy="0"/>
        </a:xfrm>
      </p:grpSpPr>
      <p:sp>
        <p:nvSpPr>
          <p:cNvPr id="2792" name="Google Shape;2792;p294"/>
          <p:cNvSpPr txBox="1"/>
          <p:nvPr>
            <p:ph idx="12" type="sldNum"/>
          </p:nvPr>
        </p:nvSpPr>
        <p:spPr>
          <a:xfrm>
            <a:off x="16262600" y="9546950"/>
            <a:ext cx="13095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793" name="Google Shape;2793;p294"/>
          <p:cNvSpPr txBox="1"/>
          <p:nvPr>
            <p:ph type="title"/>
          </p:nvPr>
        </p:nvSpPr>
        <p:spPr>
          <a:xfrm>
            <a:off x="760325" y="4764025"/>
            <a:ext cx="48678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Responsible </a:t>
            </a:r>
            <a:endParaRPr b="1" sz="2400">
              <a:latin typeface="Optimistic Text"/>
              <a:ea typeface="Optimistic Text"/>
              <a:cs typeface="Optimistic Text"/>
              <a:sym typeface="Optimistic Text"/>
            </a:endParaRPr>
          </a:p>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innovation principles</a:t>
            </a:r>
            <a:endParaRPr b="1" sz="2400">
              <a:latin typeface="Optimistic Text"/>
              <a:ea typeface="Optimistic Text"/>
              <a:cs typeface="Optimistic Text"/>
              <a:sym typeface="Optimistic Text"/>
            </a:endParaRPr>
          </a:p>
        </p:txBody>
      </p:sp>
      <p:sp>
        <p:nvSpPr>
          <p:cNvPr id="2794" name="Google Shape;2794;p294"/>
          <p:cNvSpPr txBox="1"/>
          <p:nvPr>
            <p:ph idx="4294967295" type="title"/>
          </p:nvPr>
        </p:nvSpPr>
        <p:spPr>
          <a:xfrm>
            <a:off x="6386275" y="4771475"/>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Proactive engagement</a:t>
            </a:r>
            <a:endParaRPr b="1" sz="2400">
              <a:latin typeface="Optimistic Text"/>
              <a:ea typeface="Optimistic Text"/>
              <a:cs typeface="Optimistic Text"/>
              <a:sym typeface="Optimistic Text"/>
            </a:endParaRPr>
          </a:p>
        </p:txBody>
      </p:sp>
      <p:sp>
        <p:nvSpPr>
          <p:cNvPr id="2795" name="Google Shape;2795;p294"/>
          <p:cNvSpPr txBox="1"/>
          <p:nvPr>
            <p:ph idx="4294967295" type="title"/>
          </p:nvPr>
        </p:nvSpPr>
        <p:spPr>
          <a:xfrm>
            <a:off x="12124450" y="4771463"/>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Iteration</a:t>
            </a:r>
            <a:endParaRPr b="1" sz="2400">
              <a:latin typeface="Optimistic Text"/>
              <a:ea typeface="Optimistic Text"/>
              <a:cs typeface="Optimistic Text"/>
              <a:sym typeface="Optimistic Text"/>
            </a:endParaRPr>
          </a:p>
        </p:txBody>
      </p:sp>
      <p:sp>
        <p:nvSpPr>
          <p:cNvPr id="2796" name="Google Shape;2796;p294"/>
          <p:cNvSpPr txBox="1"/>
          <p:nvPr>
            <p:ph idx="1" type="body"/>
          </p:nvPr>
        </p:nvSpPr>
        <p:spPr>
          <a:xfrm>
            <a:off x="741425" y="5922888"/>
            <a:ext cx="45384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b="1" lang="en" sz="2000"/>
              <a:t>01. </a:t>
            </a:r>
            <a:r>
              <a:rPr lang="en" sz="2000"/>
              <a:t>   Never surprise people</a:t>
            </a:r>
            <a:endParaRPr sz="2000"/>
          </a:p>
          <a:p>
            <a:pPr indent="0" lvl="0" marL="0" rtl="0" algn="l">
              <a:lnSpc>
                <a:spcPct val="115000"/>
              </a:lnSpc>
              <a:spcBef>
                <a:spcPts val="0"/>
              </a:spcBef>
              <a:spcAft>
                <a:spcPts val="0"/>
              </a:spcAft>
              <a:buSzPts val="400"/>
              <a:buNone/>
            </a:pPr>
            <a:r>
              <a:rPr b="1" lang="en" sz="2000"/>
              <a:t>02. </a:t>
            </a:r>
            <a:r>
              <a:rPr lang="en" sz="2000"/>
              <a:t>   Provide controls that matter</a:t>
            </a:r>
            <a:endParaRPr sz="2000"/>
          </a:p>
          <a:p>
            <a:pPr indent="0" lvl="0" marL="0" rtl="0" algn="l">
              <a:lnSpc>
                <a:spcPct val="115000"/>
              </a:lnSpc>
              <a:spcBef>
                <a:spcPts val="0"/>
              </a:spcBef>
              <a:spcAft>
                <a:spcPts val="0"/>
              </a:spcAft>
              <a:buSzPts val="400"/>
              <a:buNone/>
            </a:pPr>
            <a:r>
              <a:rPr b="1" lang="en" sz="2000"/>
              <a:t>03. </a:t>
            </a:r>
            <a:r>
              <a:rPr lang="en" sz="2000"/>
              <a:t>   Consider everyone </a:t>
            </a:r>
            <a:endParaRPr sz="2000"/>
          </a:p>
          <a:p>
            <a:pPr indent="0" lvl="0" marL="0" rtl="0" algn="l">
              <a:lnSpc>
                <a:spcPct val="115000"/>
              </a:lnSpc>
              <a:spcBef>
                <a:spcPts val="0"/>
              </a:spcBef>
              <a:spcAft>
                <a:spcPts val="0"/>
              </a:spcAft>
              <a:buSzPts val="400"/>
              <a:buNone/>
            </a:pPr>
            <a:r>
              <a:rPr b="1" lang="en" sz="2000"/>
              <a:t>04. </a:t>
            </a:r>
            <a:r>
              <a:rPr lang="en" sz="2000"/>
              <a:t>   Put people first</a:t>
            </a:r>
            <a:endParaRPr sz="2000"/>
          </a:p>
          <a:p>
            <a:pPr indent="0" lvl="0" marL="0" rtl="0" algn="l">
              <a:lnSpc>
                <a:spcPct val="115000"/>
              </a:lnSpc>
              <a:spcBef>
                <a:spcPts val="0"/>
              </a:spcBef>
              <a:spcAft>
                <a:spcPts val="0"/>
              </a:spcAft>
              <a:buSzPts val="400"/>
              <a:buNone/>
            </a:pPr>
            <a:r>
              <a:t/>
            </a:r>
            <a:endParaRPr sz="2000"/>
          </a:p>
        </p:txBody>
      </p:sp>
      <p:sp>
        <p:nvSpPr>
          <p:cNvPr id="2797" name="Google Shape;2797;p294"/>
          <p:cNvSpPr txBox="1"/>
          <p:nvPr>
            <p:ph idx="4294967295" type="body"/>
          </p:nvPr>
        </p:nvSpPr>
        <p:spPr>
          <a:xfrm>
            <a:off x="6367350" y="5479400"/>
            <a:ext cx="46662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en" sz="2000"/>
              <a:t>We engage with experts across privacy, safety, civil and human rights, AR/VR and more to ensure that we are responsive to the key issues and challenges that may arise from our technologies.</a:t>
            </a:r>
            <a:endParaRPr sz="2000"/>
          </a:p>
        </p:txBody>
      </p:sp>
      <p:sp>
        <p:nvSpPr>
          <p:cNvPr id="2798" name="Google Shape;2798;p294"/>
          <p:cNvSpPr txBox="1"/>
          <p:nvPr>
            <p:ph idx="4294967295" type="body"/>
          </p:nvPr>
        </p:nvSpPr>
        <p:spPr>
          <a:xfrm>
            <a:off x="12105550" y="5479400"/>
            <a:ext cx="44385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 sz="2000"/>
              <a:t>The product development process </a:t>
            </a:r>
            <a:br>
              <a:rPr lang="en" sz="2000"/>
            </a:br>
            <a:r>
              <a:rPr lang="en" sz="2000"/>
              <a:t>is iterative. While some products </a:t>
            </a:r>
            <a:br>
              <a:rPr lang="en" sz="2000"/>
            </a:br>
            <a:r>
              <a:rPr lang="en" sz="2000"/>
              <a:t>to date may be final, feedback and opinions voiced allow us to consider that feedback for future products (software and hardware).</a:t>
            </a:r>
            <a:endParaRPr sz="2000">
              <a:solidFill>
                <a:schemeClr val="dk1"/>
              </a:solidFill>
            </a:endParaRPr>
          </a:p>
        </p:txBody>
      </p:sp>
      <p:grpSp>
        <p:nvGrpSpPr>
          <p:cNvPr id="2799" name="Google Shape;2799;p294"/>
          <p:cNvGrpSpPr/>
          <p:nvPr/>
        </p:nvGrpSpPr>
        <p:grpSpPr>
          <a:xfrm>
            <a:off x="706301" y="2545562"/>
            <a:ext cx="1837944" cy="1798419"/>
            <a:chOff x="1882863" y="2900350"/>
            <a:chExt cx="1837944" cy="1798419"/>
          </a:xfrm>
        </p:grpSpPr>
        <p:sp>
          <p:nvSpPr>
            <p:cNvPr id="2800" name="Google Shape;2800;p294"/>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2801" name="Google Shape;2801;p294"/>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nvGrpSpPr>
          <p:cNvPr id="2802" name="Google Shape;2802;p294"/>
          <p:cNvGrpSpPr/>
          <p:nvPr/>
        </p:nvGrpSpPr>
        <p:grpSpPr>
          <a:xfrm>
            <a:off x="6332257" y="2545562"/>
            <a:ext cx="1837944" cy="1798419"/>
            <a:chOff x="7188270" y="2900350"/>
            <a:chExt cx="1837944" cy="1798419"/>
          </a:xfrm>
        </p:grpSpPr>
        <p:sp>
          <p:nvSpPr>
            <p:cNvPr id="2803" name="Google Shape;2803;p294"/>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804" name="Google Shape;2804;p294"/>
            <p:cNvGrpSpPr/>
            <p:nvPr/>
          </p:nvGrpSpPr>
          <p:grpSpPr>
            <a:xfrm>
              <a:off x="7642491" y="3337663"/>
              <a:ext cx="925386" cy="921423"/>
              <a:chOff x="6898142" y="4275373"/>
              <a:chExt cx="256155" cy="255058"/>
            </a:xfrm>
          </p:grpSpPr>
          <p:grpSp>
            <p:nvGrpSpPr>
              <p:cNvPr id="2805" name="Google Shape;2805;p294"/>
              <p:cNvGrpSpPr/>
              <p:nvPr/>
            </p:nvGrpSpPr>
            <p:grpSpPr>
              <a:xfrm>
                <a:off x="6938905" y="4316370"/>
                <a:ext cx="103275" cy="50072"/>
                <a:chOff x="6938905" y="4316370"/>
                <a:chExt cx="103275" cy="50072"/>
              </a:xfrm>
            </p:grpSpPr>
            <p:sp>
              <p:nvSpPr>
                <p:cNvPr id="2806" name="Google Shape;2806;p294"/>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sp>
              <p:nvSpPr>
                <p:cNvPr id="2807" name="Google Shape;2807;p294"/>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nvGrpSpPr>
              <p:cNvPr id="2808" name="Google Shape;2808;p294"/>
              <p:cNvGrpSpPr/>
              <p:nvPr/>
            </p:nvGrpSpPr>
            <p:grpSpPr>
              <a:xfrm>
                <a:off x="6898142" y="4275373"/>
                <a:ext cx="256155" cy="255058"/>
                <a:chOff x="6898142" y="4275373"/>
                <a:chExt cx="256155" cy="255058"/>
              </a:xfrm>
            </p:grpSpPr>
            <p:sp>
              <p:nvSpPr>
                <p:cNvPr id="2809" name="Google Shape;2809;p294"/>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sp>
              <p:nvSpPr>
                <p:cNvPr id="2810" name="Google Shape;2810;p294"/>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grpSp>
      <p:sp>
        <p:nvSpPr>
          <p:cNvPr id="2811" name="Google Shape;2811;p294"/>
          <p:cNvSpPr/>
          <p:nvPr/>
        </p:nvSpPr>
        <p:spPr>
          <a:xfrm>
            <a:off x="1208932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2812" name="Google Shape;2812;p2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grpSp>
        <p:nvGrpSpPr>
          <p:cNvPr id="2813" name="Google Shape;2813;p294"/>
          <p:cNvGrpSpPr/>
          <p:nvPr/>
        </p:nvGrpSpPr>
        <p:grpSpPr>
          <a:xfrm>
            <a:off x="12613114" y="3044617"/>
            <a:ext cx="790384" cy="800291"/>
            <a:chOff x="5779960" y="5529600"/>
            <a:chExt cx="668740" cy="677180"/>
          </a:xfrm>
        </p:grpSpPr>
        <p:sp>
          <p:nvSpPr>
            <p:cNvPr id="2814" name="Google Shape;2814;p294"/>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5" name="Google Shape;2815;p294"/>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6" name="Google Shape;2816;p294"/>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7" name="Google Shape;2817;p294"/>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1" name="Shape 2821"/>
        <p:cNvGrpSpPr/>
        <p:nvPr/>
      </p:nvGrpSpPr>
      <p:grpSpPr>
        <a:xfrm>
          <a:off x="0" y="0"/>
          <a:ext cx="0" cy="0"/>
          <a:chOff x="0" y="0"/>
          <a:chExt cx="0" cy="0"/>
        </a:xfrm>
      </p:grpSpPr>
      <p:sp>
        <p:nvSpPr>
          <p:cNvPr id="2822" name="Google Shape;2822;p29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23" name="Google Shape;2823;p295"/>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you and your family </a:t>
            </a:r>
            <a:endParaRPr sz="1800">
              <a:solidFill>
                <a:schemeClr val="dk1"/>
              </a:solidFill>
              <a:latin typeface="Optimistic Text"/>
              <a:ea typeface="Optimistic Text"/>
              <a:cs typeface="Optimistic Text"/>
              <a:sym typeface="Optimistic Text"/>
            </a:endParaRPr>
          </a:p>
        </p:txBody>
      </p:sp>
      <p:sp>
        <p:nvSpPr>
          <p:cNvPr id="2824" name="Google Shape;2824;p295"/>
          <p:cNvSpPr txBox="1"/>
          <p:nvPr/>
        </p:nvSpPr>
        <p:spPr>
          <a:xfrm>
            <a:off x="6621700" y="8385250"/>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Education</a:t>
            </a:r>
            <a:r>
              <a:rPr lang="en" sz="2000">
                <a:solidFill>
                  <a:schemeClr val="dk1"/>
                </a:solidFill>
                <a:latin typeface="Optimistic Text"/>
                <a:ea typeface="Optimistic Text"/>
                <a:cs typeface="Optimistic Text"/>
                <a:sym typeface="Optimistic Text"/>
              </a:rPr>
              <a:t> Hub</a:t>
            </a:r>
            <a:endParaRPr sz="2000">
              <a:solidFill>
                <a:schemeClr val="dk1"/>
              </a:solidFill>
              <a:latin typeface="Optimistic Text"/>
              <a:ea typeface="Optimistic Text"/>
              <a:cs typeface="Optimistic Text"/>
              <a:sym typeface="Optimistic Text"/>
            </a:endParaRPr>
          </a:p>
        </p:txBody>
      </p:sp>
      <p:sp>
        <p:nvSpPr>
          <p:cNvPr id="2825" name="Google Shape;2825;p2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826" name="Google Shape;2826;p295"/>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None/>
            </a:pPr>
            <a:r>
              <a:t/>
            </a:r>
            <a:endParaRPr sz="2800">
              <a:latin typeface="Optimistic Text"/>
              <a:ea typeface="Optimistic Text"/>
              <a:cs typeface="Optimistic Text"/>
              <a:sym typeface="Optimistic Text"/>
            </a:endParaRPr>
          </a:p>
        </p:txBody>
      </p:sp>
      <p:pic>
        <p:nvPicPr>
          <p:cNvPr id="2827" name="Google Shape;2827;p295"/>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2828" name="Google Shape;2828;p295"/>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None/>
            </a:pPr>
            <a:r>
              <a:t/>
            </a:r>
            <a:endParaRPr sz="2800">
              <a:latin typeface="Optimistic Text"/>
              <a:ea typeface="Optimistic Text"/>
              <a:cs typeface="Optimistic Text"/>
              <a:sym typeface="Optimistic Text"/>
            </a:endParaRPr>
          </a:p>
        </p:txBody>
      </p:sp>
      <p:pic>
        <p:nvPicPr>
          <p:cNvPr id="2829" name="Google Shape;2829;p295"/>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3" name="Shape 2833"/>
        <p:cNvGrpSpPr/>
        <p:nvPr/>
      </p:nvGrpSpPr>
      <p:grpSpPr>
        <a:xfrm>
          <a:off x="0" y="0"/>
          <a:ext cx="0" cy="0"/>
          <a:chOff x="0" y="0"/>
          <a:chExt cx="0" cy="0"/>
        </a:xfrm>
      </p:grpSpPr>
      <p:sp>
        <p:nvSpPr>
          <p:cNvPr id="2834" name="Google Shape;2834;p296"/>
          <p:cNvSpPr/>
          <p:nvPr/>
        </p:nvSpPr>
        <p:spPr>
          <a:xfrm>
            <a:off x="16119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35" name="Google Shape;2835;p296"/>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36" name="Google Shape;2836;p29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37" name="Google Shape;2837;p29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parents</a:t>
            </a:r>
            <a:endParaRPr sz="3600">
              <a:solidFill>
                <a:schemeClr val="dk1"/>
              </a:solidFill>
              <a:latin typeface="Optimistic Display Medium"/>
              <a:ea typeface="Optimistic Display Medium"/>
              <a:cs typeface="Optimistic Display Medium"/>
              <a:sym typeface="Optimistic Display Medium"/>
            </a:endParaRPr>
          </a:p>
        </p:txBody>
      </p:sp>
      <p:sp>
        <p:nvSpPr>
          <p:cNvPr id="2838" name="Google Shape;2838;p2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39" name="Google Shape;2839;p296"/>
          <p:cNvPicPr preferRelativeResize="0"/>
          <p:nvPr/>
        </p:nvPicPr>
        <p:blipFill rotWithShape="1">
          <a:blip r:embed="rId3">
            <a:alphaModFix/>
          </a:blip>
          <a:srcRect b="-4964" l="3139" r="3139" t="0"/>
          <a:stretch/>
        </p:blipFill>
        <p:spPr>
          <a:xfrm>
            <a:off x="1812000" y="3178894"/>
            <a:ext cx="5972554" cy="3731751"/>
          </a:xfrm>
          <a:prstGeom prst="rect">
            <a:avLst/>
          </a:prstGeom>
          <a:noFill/>
          <a:ln cap="flat" cmpd="sng" w="9525">
            <a:solidFill>
              <a:schemeClr val="accent3"/>
            </a:solidFill>
            <a:prstDash val="solid"/>
            <a:round/>
            <a:headEnd len="sm" w="sm" type="none"/>
            <a:tailEnd len="sm" w="sm" type="none"/>
          </a:ln>
        </p:spPr>
      </p:pic>
      <p:pic>
        <p:nvPicPr>
          <p:cNvPr id="2840" name="Google Shape;2840;p296"/>
          <p:cNvPicPr preferRelativeResize="0"/>
          <p:nvPr/>
        </p:nvPicPr>
        <p:blipFill rotWithShape="1">
          <a:blip r:embed="rId4">
            <a:alphaModFix/>
          </a:blip>
          <a:srcRect b="0" l="836" r="7294" t="0"/>
          <a:stretch/>
        </p:blipFill>
        <p:spPr>
          <a:xfrm>
            <a:off x="10528836" y="3178850"/>
            <a:ext cx="5972553" cy="3731753"/>
          </a:xfrm>
          <a:prstGeom prst="rect">
            <a:avLst/>
          </a:prstGeom>
          <a:noFill/>
          <a:ln cap="flat" cmpd="sng" w="9525">
            <a:solidFill>
              <a:schemeClr val="accent3"/>
            </a:solidFill>
            <a:prstDash val="solid"/>
            <a:round/>
            <a:headEnd len="sm" w="sm" type="none"/>
            <a:tailEnd len="sm" w="sm" type="none"/>
          </a:ln>
        </p:spPr>
      </p:pic>
      <p:sp>
        <p:nvSpPr>
          <p:cNvPr id="2841" name="Google Shape;2841;p296"/>
          <p:cNvSpPr txBox="1"/>
          <p:nvPr/>
        </p:nvSpPr>
        <p:spPr>
          <a:xfrm>
            <a:off x="3298275" y="76375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accent6"/>
                </a:solidFill>
                <a:latin typeface="Optimistic Text"/>
                <a:ea typeface="Optimistic Text"/>
                <a:cs typeface="Optimistic Text"/>
                <a:sym typeface="Optimistic Text"/>
                <a:hlinkClick r:id="rId5">
                  <a:extLst>
                    <a:ext uri="{A12FA001-AC4F-418D-AE19-62706E023703}">
                      <ahyp:hlinkClr val="tx"/>
                    </a:ext>
                  </a:extLst>
                </a:hlinkClick>
              </a:rPr>
              <a:t>fb.</a:t>
            </a:r>
            <a:r>
              <a:rPr lang="en" sz="2000" u="sng">
                <a:solidFill>
                  <a:schemeClr val="accent6"/>
                </a:solidFill>
                <a:latin typeface="Optimistic Text"/>
                <a:ea typeface="Optimistic Text"/>
                <a:cs typeface="Optimistic Text"/>
                <a:sym typeface="Optimistic Text"/>
                <a:hlinkClick r:id="rId6">
                  <a:extLst>
                    <a:ext uri="{A12FA001-AC4F-418D-AE19-62706E023703}">
                      <ahyp:hlinkClr val="tx"/>
                    </a:ext>
                  </a:extLst>
                </a:hlinkClick>
              </a:rPr>
              <a:t>com</a:t>
            </a:r>
            <a:r>
              <a:rPr lang="en" sz="2000" u="sng">
                <a:solidFill>
                  <a:schemeClr val="accent6"/>
                </a:solidFill>
                <a:latin typeface="Optimistic Text"/>
                <a:ea typeface="Optimistic Text"/>
                <a:cs typeface="Optimistic Text"/>
                <a:sym typeface="Optimistic Text"/>
                <a:hlinkClick r:id="rId7">
                  <a:extLst>
                    <a:ext uri="{A12FA001-AC4F-418D-AE19-62706E023703}">
                      <ahyp:hlinkClr val="tx"/>
                    </a:ext>
                  </a:extLst>
                </a:hlinkClick>
              </a:rPr>
              <a:t>/safety/parents</a:t>
            </a:r>
            <a:endParaRPr sz="2000" u="sng">
              <a:solidFill>
                <a:schemeClr val="accent6"/>
              </a:solidFill>
              <a:latin typeface="Optimistic Text"/>
              <a:ea typeface="Optimistic Text"/>
              <a:cs typeface="Optimistic Text"/>
              <a:sym typeface="Optimistic Text"/>
            </a:endParaRPr>
          </a:p>
        </p:txBody>
      </p:sp>
      <p:sp>
        <p:nvSpPr>
          <p:cNvPr id="2842" name="Google Shape;2842;p296"/>
          <p:cNvSpPr txBox="1"/>
          <p:nvPr/>
        </p:nvSpPr>
        <p:spPr>
          <a:xfrm>
            <a:off x="10154525" y="7585750"/>
            <a:ext cx="6721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8"/>
              </a:rPr>
              <a:t>about.instagram.com/community/parents</a:t>
            </a:r>
            <a:endParaRPr sz="2000" u="sng">
              <a:solidFill>
                <a:schemeClr val="accent6"/>
              </a:solidFill>
              <a:latin typeface="Optimistic Text"/>
              <a:ea typeface="Optimistic Text"/>
              <a:cs typeface="Optimistic Text"/>
              <a:sym typeface="Optimistic Text"/>
            </a:endParaRPr>
          </a:p>
          <a:p>
            <a:pPr indent="0" lvl="0" marL="0" rtl="0" algn="ctr">
              <a:spcBef>
                <a:spcPts val="0"/>
              </a:spcBef>
              <a:spcAft>
                <a:spcPts val="0"/>
              </a:spcAft>
              <a:buNone/>
            </a:pPr>
            <a:r>
              <a:t/>
            </a:r>
            <a:endParaRPr sz="2000" u="sng">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6" name="Shape 2846"/>
        <p:cNvGrpSpPr/>
        <p:nvPr/>
      </p:nvGrpSpPr>
      <p:grpSpPr>
        <a:xfrm>
          <a:off x="0" y="0"/>
          <a:ext cx="0" cy="0"/>
          <a:chOff x="0" y="0"/>
          <a:chExt cx="0" cy="0"/>
        </a:xfrm>
      </p:grpSpPr>
      <p:sp>
        <p:nvSpPr>
          <p:cNvPr id="2847" name="Google Shape;2847;p297"/>
          <p:cNvSpPr/>
          <p:nvPr/>
        </p:nvSpPr>
        <p:spPr>
          <a:xfrm>
            <a:off x="1611988" y="270942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48" name="Google Shape;2848;p297"/>
          <p:cNvSpPr/>
          <p:nvPr/>
        </p:nvSpPr>
        <p:spPr>
          <a:xfrm>
            <a:off x="10328800" y="272082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49" name="Google Shape;2849;p29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50" name="Google Shape;2850;p2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51" name="Google Shape;2851;p297"/>
          <p:cNvPicPr preferRelativeResize="0"/>
          <p:nvPr/>
        </p:nvPicPr>
        <p:blipFill>
          <a:blip r:embed="rId3">
            <a:alphaModFix/>
          </a:blip>
          <a:stretch>
            <a:fillRect/>
          </a:stretch>
        </p:blipFill>
        <p:spPr>
          <a:xfrm>
            <a:off x="1812001" y="2904799"/>
            <a:ext cx="5972553" cy="3710542"/>
          </a:xfrm>
          <a:prstGeom prst="rect">
            <a:avLst/>
          </a:prstGeom>
          <a:noFill/>
          <a:ln>
            <a:noFill/>
          </a:ln>
        </p:spPr>
      </p:pic>
      <p:sp>
        <p:nvSpPr>
          <p:cNvPr id="2852" name="Google Shape;2852;p297"/>
          <p:cNvSpPr txBox="1"/>
          <p:nvPr/>
        </p:nvSpPr>
        <p:spPr>
          <a:xfrm>
            <a:off x="2263275" y="7158313"/>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Help Centre</a:t>
            </a:r>
            <a:endParaRPr sz="2000">
              <a:solidFill>
                <a:schemeClr val="dk1"/>
              </a:solidFill>
              <a:latin typeface="Optimistic Text"/>
              <a:ea typeface="Optimistic Text"/>
              <a:cs typeface="Optimistic Text"/>
              <a:sym typeface="Optimistic Text"/>
            </a:endParaRPr>
          </a:p>
        </p:txBody>
      </p:sp>
      <p:sp>
        <p:nvSpPr>
          <p:cNvPr id="2853" name="Google Shape;2853;p297"/>
          <p:cNvSpPr txBox="1"/>
          <p:nvPr/>
        </p:nvSpPr>
        <p:spPr>
          <a:xfrm>
            <a:off x="10980113" y="7158313"/>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Safety Centre</a:t>
            </a:r>
            <a:endParaRPr sz="2000">
              <a:solidFill>
                <a:schemeClr val="dk1"/>
              </a:solidFill>
              <a:latin typeface="Optimistic Text"/>
              <a:ea typeface="Optimistic Text"/>
              <a:cs typeface="Optimistic Text"/>
              <a:sym typeface="Optimistic Text"/>
            </a:endParaRPr>
          </a:p>
        </p:txBody>
      </p:sp>
      <p:sp>
        <p:nvSpPr>
          <p:cNvPr id="2854" name="Google Shape;2854;p297"/>
          <p:cNvSpPr txBox="1"/>
          <p:nvPr/>
        </p:nvSpPr>
        <p:spPr>
          <a:xfrm>
            <a:off x="1612000"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4"/>
              </a:rPr>
              <a:t>fb.com/help</a:t>
            </a:r>
            <a:endParaRPr sz="2000" u="sng">
              <a:solidFill>
                <a:schemeClr val="accent6"/>
              </a:solidFill>
              <a:latin typeface="Optimistic Text"/>
              <a:ea typeface="Optimistic Text"/>
              <a:cs typeface="Optimistic Text"/>
              <a:sym typeface="Optimistic Text"/>
            </a:endParaRPr>
          </a:p>
        </p:txBody>
      </p:sp>
      <p:sp>
        <p:nvSpPr>
          <p:cNvPr id="2855" name="Google Shape;2855;p297"/>
          <p:cNvSpPr txBox="1"/>
          <p:nvPr/>
        </p:nvSpPr>
        <p:spPr>
          <a:xfrm>
            <a:off x="4191675"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5"/>
              </a:rPr>
              <a:t>fb.com/help/instagram</a:t>
            </a:r>
            <a:endParaRPr sz="2000" u="sng">
              <a:solidFill>
                <a:schemeClr val="accent6"/>
              </a:solidFill>
              <a:latin typeface="Optimistic Text"/>
              <a:ea typeface="Optimistic Text"/>
              <a:cs typeface="Optimistic Text"/>
              <a:sym typeface="Optimistic Text"/>
            </a:endParaRPr>
          </a:p>
        </p:txBody>
      </p:sp>
      <p:sp>
        <p:nvSpPr>
          <p:cNvPr id="2856" name="Google Shape;2856;p297"/>
          <p:cNvSpPr txBox="1"/>
          <p:nvPr/>
        </p:nvSpPr>
        <p:spPr>
          <a:xfrm>
            <a:off x="12015125"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6"/>
              </a:rPr>
              <a:t>fb.com/safety</a:t>
            </a:r>
            <a:endParaRPr sz="2000" u="sng">
              <a:solidFill>
                <a:schemeClr val="accent6"/>
              </a:solidFill>
              <a:latin typeface="Optimistic Text"/>
              <a:ea typeface="Optimistic Text"/>
              <a:cs typeface="Optimistic Text"/>
              <a:sym typeface="Optimistic Text"/>
            </a:endParaRPr>
          </a:p>
        </p:txBody>
      </p:sp>
      <p:sp>
        <p:nvSpPr>
          <p:cNvPr id="2857" name="Google Shape;2857;p29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parents</a:t>
            </a:r>
            <a:endParaRPr sz="3600">
              <a:solidFill>
                <a:schemeClr val="dk1"/>
              </a:solidFill>
              <a:latin typeface="Optimistic Display Medium"/>
              <a:ea typeface="Optimistic Display Medium"/>
              <a:cs typeface="Optimistic Display Medium"/>
              <a:sym typeface="Optimistic Display Medium"/>
            </a:endParaRPr>
          </a:p>
        </p:txBody>
      </p:sp>
      <p:pic>
        <p:nvPicPr>
          <p:cNvPr id="2858" name="Google Shape;2858;p297"/>
          <p:cNvPicPr preferRelativeResize="0"/>
          <p:nvPr/>
        </p:nvPicPr>
        <p:blipFill rotWithShape="1">
          <a:blip r:embed="rId7">
            <a:alphaModFix/>
          </a:blip>
          <a:srcRect b="20426" l="0" r="0" t="0"/>
          <a:stretch/>
        </p:blipFill>
        <p:spPr>
          <a:xfrm>
            <a:off x="10528850" y="2904047"/>
            <a:ext cx="5972552" cy="3710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2" name="Shape 2862"/>
        <p:cNvGrpSpPr/>
        <p:nvPr/>
      </p:nvGrpSpPr>
      <p:grpSpPr>
        <a:xfrm>
          <a:off x="0" y="0"/>
          <a:ext cx="0" cy="0"/>
          <a:chOff x="0" y="0"/>
          <a:chExt cx="0" cy="0"/>
        </a:xfrm>
      </p:grpSpPr>
      <p:sp>
        <p:nvSpPr>
          <p:cNvPr id="2863" name="Google Shape;2863;p298"/>
          <p:cNvSpPr/>
          <p:nvPr/>
        </p:nvSpPr>
        <p:spPr>
          <a:xfrm>
            <a:off x="975247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64" name="Google Shape;2864;p29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65" name="Google Shape;2865;p29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Meta Privacy Centre</a:t>
            </a:r>
            <a:endParaRPr sz="3600">
              <a:solidFill>
                <a:schemeClr val="dk1"/>
              </a:solidFill>
              <a:latin typeface="Optimistic Display Medium"/>
              <a:ea typeface="Optimistic Display Medium"/>
              <a:cs typeface="Optimistic Display Medium"/>
              <a:sym typeface="Optimistic Display Medium"/>
            </a:endParaRPr>
          </a:p>
        </p:txBody>
      </p:sp>
      <p:sp>
        <p:nvSpPr>
          <p:cNvPr id="2866" name="Google Shape;2866;p2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67" name="Google Shape;2867;p298"/>
          <p:cNvPicPr preferRelativeResize="0"/>
          <p:nvPr/>
        </p:nvPicPr>
        <p:blipFill rotWithShape="1">
          <a:blip r:embed="rId3">
            <a:alphaModFix amt="50000"/>
          </a:blip>
          <a:srcRect b="0" l="8853" r="10883" t="0"/>
          <a:stretch/>
        </p:blipFill>
        <p:spPr>
          <a:xfrm>
            <a:off x="9965407" y="3094234"/>
            <a:ext cx="2993400" cy="5538600"/>
          </a:xfrm>
          <a:prstGeom prst="rect">
            <a:avLst/>
          </a:prstGeom>
          <a:noFill/>
          <a:ln>
            <a:noFill/>
          </a:ln>
        </p:spPr>
      </p:pic>
      <p:pic>
        <p:nvPicPr>
          <p:cNvPr id="2868" name="Google Shape;2868;p298"/>
          <p:cNvPicPr preferRelativeResize="0"/>
          <p:nvPr/>
        </p:nvPicPr>
        <p:blipFill rotWithShape="1">
          <a:blip r:embed="rId4">
            <a:alphaModFix/>
          </a:blip>
          <a:srcRect b="5822" l="4536" r="7551" t="7537"/>
          <a:stretch/>
        </p:blipFill>
        <p:spPr>
          <a:xfrm>
            <a:off x="10131927" y="4729749"/>
            <a:ext cx="2660400" cy="2267400"/>
          </a:xfrm>
          <a:prstGeom prst="rect">
            <a:avLst/>
          </a:prstGeom>
          <a:noFill/>
          <a:ln>
            <a:noFill/>
          </a:ln>
          <a:effectLst>
            <a:outerShdw blurRad="57150" rotWithShape="0" algn="bl" dir="5400000" dist="19050">
              <a:srgbClr val="000000">
                <a:alpha val="10000"/>
              </a:srgbClr>
            </a:outerShdw>
          </a:effectLst>
        </p:spPr>
      </p:pic>
      <p:sp>
        <p:nvSpPr>
          <p:cNvPr id="2869" name="Google Shape;2869;p298"/>
          <p:cNvSpPr/>
          <p:nvPr/>
        </p:nvSpPr>
        <p:spPr>
          <a:xfrm>
            <a:off x="511612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870" name="Google Shape;2870;p298"/>
          <p:cNvPicPr preferRelativeResize="0"/>
          <p:nvPr/>
        </p:nvPicPr>
        <p:blipFill>
          <a:blip r:embed="rId5">
            <a:alphaModFix/>
          </a:blip>
          <a:stretch>
            <a:fillRect/>
          </a:stretch>
        </p:blipFill>
        <p:spPr>
          <a:xfrm>
            <a:off x="5329099" y="3114592"/>
            <a:ext cx="2993455" cy="3730272"/>
          </a:xfrm>
          <a:prstGeom prst="rect">
            <a:avLst/>
          </a:prstGeom>
          <a:noFill/>
          <a:ln>
            <a:noFill/>
          </a:ln>
        </p:spPr>
      </p:pic>
      <p:pic>
        <p:nvPicPr>
          <p:cNvPr id="2871" name="Google Shape;2871;p298"/>
          <p:cNvPicPr preferRelativeResize="0"/>
          <p:nvPr/>
        </p:nvPicPr>
        <p:blipFill rotWithShape="1">
          <a:blip r:embed="rId5">
            <a:alphaModFix/>
          </a:blip>
          <a:srcRect b="0" l="0" r="0" t="96367"/>
          <a:stretch/>
        </p:blipFill>
        <p:spPr>
          <a:xfrm>
            <a:off x="532908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5" name="Shape 2875"/>
        <p:cNvGrpSpPr/>
        <p:nvPr/>
      </p:nvGrpSpPr>
      <p:grpSpPr>
        <a:xfrm>
          <a:off x="0" y="0"/>
          <a:ext cx="0" cy="0"/>
          <a:chOff x="0" y="0"/>
          <a:chExt cx="0" cy="0"/>
        </a:xfrm>
      </p:grpSpPr>
      <p:sp>
        <p:nvSpPr>
          <p:cNvPr id="2876" name="Google Shape;2876;p299"/>
          <p:cNvSpPr/>
          <p:nvPr/>
        </p:nvSpPr>
        <p:spPr>
          <a:xfrm>
            <a:off x="511510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77" name="Google Shape;2877;p299"/>
          <p:cNvSpPr/>
          <p:nvPr/>
        </p:nvSpPr>
        <p:spPr>
          <a:xfrm>
            <a:off x="9825900"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78" name="Google Shape;2878;p29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79" name="Google Shape;2879;p299"/>
          <p:cNvSpPr txBox="1"/>
          <p:nvPr>
            <p:ph idx="4294967295" type="subTitle"/>
          </p:nvPr>
        </p:nvSpPr>
        <p:spPr>
          <a:xfrm>
            <a:off x="741400" y="4642258"/>
            <a:ext cx="3532500" cy="564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a:t>P</a:t>
            </a:r>
            <a:r>
              <a:rPr lang="en"/>
              <a:t>arent experience</a:t>
            </a:r>
            <a:endParaRPr/>
          </a:p>
          <a:p>
            <a:pPr indent="0" lvl="0" marL="0" rtl="0" algn="l">
              <a:lnSpc>
                <a:spcPct val="115000"/>
              </a:lnSpc>
              <a:spcBef>
                <a:spcPts val="0"/>
              </a:spcBef>
              <a:spcAft>
                <a:spcPts val="0"/>
              </a:spcAft>
              <a:buNone/>
            </a:pPr>
            <a:r>
              <a:rPr b="0" lang="en" sz="1600"/>
              <a:t>Can manage multiple teens</a:t>
            </a:r>
            <a:endParaRPr b="0" sz="1600"/>
          </a:p>
        </p:txBody>
      </p:sp>
      <p:sp>
        <p:nvSpPr>
          <p:cNvPr id="2880" name="Google Shape;2880;p299"/>
          <p:cNvSpPr txBox="1"/>
          <p:nvPr>
            <p:ph idx="4294967295" type="subTitle"/>
          </p:nvPr>
        </p:nvSpPr>
        <p:spPr>
          <a:xfrm>
            <a:off x="14077212" y="4642248"/>
            <a:ext cx="3532500" cy="564900"/>
          </a:xfrm>
          <a:prstGeom prst="rect">
            <a:avLst/>
          </a:prstGeom>
        </p:spPr>
        <p:txBody>
          <a:bodyPr anchorCtr="0" anchor="t" bIns="0" lIns="0" spcFirstLastPara="1" rIns="0" wrap="square" tIns="0">
            <a:spAutoFit/>
          </a:bodyPr>
          <a:lstStyle/>
          <a:p>
            <a:pPr indent="0" lvl="0" marL="0" rtl="0" algn="r">
              <a:lnSpc>
                <a:spcPct val="115000"/>
              </a:lnSpc>
              <a:spcBef>
                <a:spcPts val="0"/>
              </a:spcBef>
              <a:spcAft>
                <a:spcPts val="0"/>
              </a:spcAft>
              <a:buNone/>
            </a:pPr>
            <a:r>
              <a:rPr lang="en"/>
              <a:t>Teen experience</a:t>
            </a:r>
            <a:endParaRPr/>
          </a:p>
          <a:p>
            <a:pPr indent="0" lvl="0" marL="0" rtl="0" algn="r">
              <a:lnSpc>
                <a:spcPct val="115000"/>
              </a:lnSpc>
              <a:spcBef>
                <a:spcPts val="0"/>
              </a:spcBef>
              <a:spcAft>
                <a:spcPts val="0"/>
              </a:spcAft>
              <a:buNone/>
            </a:pPr>
            <a:r>
              <a:rPr b="0" lang="en" sz="1600"/>
              <a:t>Can only have one supervisor</a:t>
            </a:r>
            <a:endParaRPr b="0" sz="1600"/>
          </a:p>
        </p:txBody>
      </p:sp>
      <p:sp>
        <p:nvSpPr>
          <p:cNvPr id="2881" name="Google Shape;2881;p299"/>
          <p:cNvSpPr txBox="1"/>
          <p:nvPr>
            <p:ph idx="4294967295" type="subTitle"/>
          </p:nvPr>
        </p:nvSpPr>
        <p:spPr>
          <a:xfrm>
            <a:off x="9703499" y="9059123"/>
            <a:ext cx="3532500" cy="2154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400">
                <a:solidFill>
                  <a:schemeClr val="lt2"/>
                </a:solidFill>
              </a:rPr>
              <a:t>Read-only view</a:t>
            </a:r>
            <a:endParaRPr sz="1400"/>
          </a:p>
        </p:txBody>
      </p:sp>
      <p:pic>
        <p:nvPicPr>
          <p:cNvPr id="2882" name="Google Shape;2882;p299"/>
          <p:cNvPicPr preferRelativeResize="0"/>
          <p:nvPr/>
        </p:nvPicPr>
        <p:blipFill rotWithShape="1">
          <a:blip r:embed="rId3">
            <a:alphaModFix/>
          </a:blip>
          <a:srcRect b="7304" l="9765" r="7896" t="11533"/>
          <a:stretch/>
        </p:blipFill>
        <p:spPr>
          <a:xfrm>
            <a:off x="5252200" y="2454675"/>
            <a:ext cx="3013800" cy="5907000"/>
          </a:xfrm>
          <a:prstGeom prst="rect">
            <a:avLst/>
          </a:prstGeom>
          <a:noFill/>
          <a:ln>
            <a:noFill/>
          </a:ln>
        </p:spPr>
      </p:pic>
      <p:pic>
        <p:nvPicPr>
          <p:cNvPr id="2883" name="Google Shape;2883;p299"/>
          <p:cNvPicPr preferRelativeResize="0"/>
          <p:nvPr/>
        </p:nvPicPr>
        <p:blipFill rotWithShape="1">
          <a:blip r:embed="rId4">
            <a:alphaModFix/>
          </a:blip>
          <a:srcRect b="6899" l="9310" r="8587" t="10564"/>
          <a:stretch/>
        </p:blipFill>
        <p:spPr>
          <a:xfrm>
            <a:off x="9962850" y="2435725"/>
            <a:ext cx="3013800" cy="5944800"/>
          </a:xfrm>
          <a:prstGeom prst="roundRect">
            <a:avLst>
              <a:gd fmla="val 11045" name="adj"/>
            </a:avLst>
          </a:prstGeom>
          <a:noFill/>
          <a:ln>
            <a:noFill/>
          </a:ln>
        </p:spPr>
      </p:pic>
      <p:sp>
        <p:nvSpPr>
          <p:cNvPr id="2884" name="Google Shape;2884;p2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885" name="Google Shape;2885;p299"/>
          <p:cNvSpPr txBox="1"/>
          <p:nvPr/>
        </p:nvSpPr>
        <p:spPr>
          <a:xfrm>
            <a:off x="699550" y="1949700"/>
            <a:ext cx="4701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Supervision today</a:t>
            </a:r>
            <a:endParaRPr sz="3600">
              <a:solidFill>
                <a:schemeClr val="dk1"/>
              </a:solidFill>
              <a:latin typeface="Optimistic Display Medium"/>
              <a:ea typeface="Optimistic Display Medium"/>
              <a:cs typeface="Optimistic Display Medium"/>
              <a:sym typeface="Optimistic Display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9" name="Shape 2889"/>
        <p:cNvGrpSpPr/>
        <p:nvPr/>
      </p:nvGrpSpPr>
      <p:grpSpPr>
        <a:xfrm>
          <a:off x="0" y="0"/>
          <a:ext cx="0" cy="0"/>
          <a:chOff x="0" y="0"/>
          <a:chExt cx="0" cy="0"/>
        </a:xfrm>
      </p:grpSpPr>
      <p:sp>
        <p:nvSpPr>
          <p:cNvPr id="2890" name="Google Shape;2890;p300"/>
          <p:cNvSpPr/>
          <p:nvPr/>
        </p:nvSpPr>
        <p:spPr>
          <a:xfrm>
            <a:off x="74140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1" name="Google Shape;2891;p300"/>
          <p:cNvSpPr/>
          <p:nvPr/>
        </p:nvSpPr>
        <p:spPr>
          <a:xfrm>
            <a:off x="30145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2" name="Google Shape;2892;p300"/>
          <p:cNvSpPr/>
          <p:nvPr/>
        </p:nvSpPr>
        <p:spPr>
          <a:xfrm>
            <a:off x="52718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3" name="Google Shape;2893;p300"/>
          <p:cNvSpPr/>
          <p:nvPr/>
        </p:nvSpPr>
        <p:spPr>
          <a:xfrm>
            <a:off x="805627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4" name="Google Shape;2894;p300"/>
          <p:cNvSpPr/>
          <p:nvPr/>
        </p:nvSpPr>
        <p:spPr>
          <a:xfrm>
            <a:off x="1029731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5" name="Google Shape;2895;p300"/>
          <p:cNvSpPr/>
          <p:nvPr/>
        </p:nvSpPr>
        <p:spPr>
          <a:xfrm>
            <a:off x="13190575"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6" name="Google Shape;2896;p300"/>
          <p:cNvSpPr/>
          <p:nvPr/>
        </p:nvSpPr>
        <p:spPr>
          <a:xfrm>
            <a:off x="15431613"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7" name="Google Shape;2897;p30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98" name="Google Shape;2898;p3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99" name="Google Shape;2899;p300"/>
          <p:cNvPicPr preferRelativeResize="0"/>
          <p:nvPr/>
        </p:nvPicPr>
        <p:blipFill rotWithShape="1">
          <a:blip r:embed="rId3">
            <a:alphaModFix/>
          </a:blip>
          <a:srcRect b="7463" l="9515" r="13496" t="1956"/>
          <a:stretch/>
        </p:blipFill>
        <p:spPr>
          <a:xfrm>
            <a:off x="5427146" y="3182000"/>
            <a:ext cx="1829700" cy="4004700"/>
          </a:xfrm>
          <a:prstGeom prst="rect">
            <a:avLst/>
          </a:prstGeom>
          <a:noFill/>
          <a:ln>
            <a:noFill/>
          </a:ln>
        </p:spPr>
      </p:pic>
      <p:pic>
        <p:nvPicPr>
          <p:cNvPr id="2900" name="Google Shape;2900;p300"/>
          <p:cNvPicPr preferRelativeResize="0"/>
          <p:nvPr/>
        </p:nvPicPr>
        <p:blipFill rotWithShape="1">
          <a:blip r:embed="rId4">
            <a:alphaModFix/>
          </a:blip>
          <a:srcRect b="8409" l="13622" r="17120" t="3259"/>
          <a:stretch/>
        </p:blipFill>
        <p:spPr>
          <a:xfrm>
            <a:off x="882775" y="3157762"/>
            <a:ext cx="1891200" cy="4053000"/>
          </a:xfrm>
          <a:prstGeom prst="rect">
            <a:avLst/>
          </a:prstGeom>
          <a:noFill/>
          <a:ln>
            <a:noFill/>
          </a:ln>
        </p:spPr>
      </p:pic>
      <p:pic>
        <p:nvPicPr>
          <p:cNvPr id="2901" name="Google Shape;2901;p300"/>
          <p:cNvPicPr preferRelativeResize="0"/>
          <p:nvPr/>
        </p:nvPicPr>
        <p:blipFill rotWithShape="1">
          <a:blip r:embed="rId5">
            <a:alphaModFix/>
          </a:blip>
          <a:srcRect b="7222" l="11330" r="9102" t="3833"/>
          <a:stretch/>
        </p:blipFill>
        <p:spPr>
          <a:xfrm>
            <a:off x="3139475" y="3167160"/>
            <a:ext cx="1891200" cy="4004700"/>
          </a:xfrm>
          <a:prstGeom prst="rect">
            <a:avLst/>
          </a:prstGeom>
          <a:noFill/>
          <a:ln>
            <a:noFill/>
          </a:ln>
        </p:spPr>
      </p:pic>
      <p:sp>
        <p:nvSpPr>
          <p:cNvPr id="2902" name="Google Shape;2902;p300"/>
          <p:cNvSpPr txBox="1"/>
          <p:nvPr>
            <p:ph idx="4294967295" type="subTitle"/>
          </p:nvPr>
        </p:nvSpPr>
        <p:spPr>
          <a:xfrm>
            <a:off x="2275793" y="7995050"/>
            <a:ext cx="3859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Visibility into followers and following, account settings and blocked accounts</a:t>
            </a:r>
            <a:endParaRPr b="0" sz="1600"/>
          </a:p>
        </p:txBody>
      </p:sp>
      <p:sp>
        <p:nvSpPr>
          <p:cNvPr id="2903" name="Google Shape;2903;p300"/>
          <p:cNvSpPr txBox="1"/>
          <p:nvPr>
            <p:ph idx="4294967295" type="subTitle"/>
          </p:nvPr>
        </p:nvSpPr>
        <p:spPr>
          <a:xfrm>
            <a:off x="8571599" y="7995075"/>
            <a:ext cx="3295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Time management </a:t>
            </a:r>
            <a:br>
              <a:rPr b="0" lang="en" sz="1600"/>
            </a:br>
            <a:r>
              <a:rPr b="0" lang="en" sz="1600"/>
              <a:t>(limits and scheduled breaks)</a:t>
            </a:r>
            <a:endParaRPr b="0" sz="1600"/>
          </a:p>
        </p:txBody>
      </p:sp>
      <p:sp>
        <p:nvSpPr>
          <p:cNvPr id="2904" name="Google Shape;2904;p300"/>
          <p:cNvSpPr txBox="1"/>
          <p:nvPr>
            <p:ph idx="4294967295" type="subTitle"/>
          </p:nvPr>
        </p:nvSpPr>
        <p:spPr>
          <a:xfrm>
            <a:off x="14357096" y="7995075"/>
            <a:ext cx="1891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Reporting </a:t>
            </a:r>
            <a:br>
              <a:rPr b="0" lang="en" sz="1600"/>
            </a:br>
            <a:r>
              <a:rPr b="0" lang="en" sz="1600"/>
              <a:t>(optional)</a:t>
            </a:r>
            <a:endParaRPr b="0" sz="1600"/>
          </a:p>
        </p:txBody>
      </p:sp>
      <p:pic>
        <p:nvPicPr>
          <p:cNvPr id="2905" name="Google Shape;2905;p300"/>
          <p:cNvPicPr preferRelativeResize="0"/>
          <p:nvPr/>
        </p:nvPicPr>
        <p:blipFill rotWithShape="1">
          <a:blip r:embed="rId6">
            <a:alphaModFix/>
          </a:blip>
          <a:srcRect b="8024" l="4048" r="76653" t="5783"/>
          <a:stretch/>
        </p:blipFill>
        <p:spPr>
          <a:xfrm>
            <a:off x="13346150" y="3223617"/>
            <a:ext cx="1829700" cy="3921600"/>
          </a:xfrm>
          <a:prstGeom prst="rect">
            <a:avLst/>
          </a:prstGeom>
          <a:noFill/>
          <a:ln>
            <a:noFill/>
          </a:ln>
        </p:spPr>
      </p:pic>
      <p:sp>
        <p:nvSpPr>
          <p:cNvPr id="2906" name="Google Shape;2906;p300"/>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In detail</a:t>
            </a:r>
            <a:endParaRPr sz="3600">
              <a:solidFill>
                <a:schemeClr val="dk1"/>
              </a:solidFill>
              <a:latin typeface="Optimistic Display Medium"/>
              <a:ea typeface="Optimistic Display Medium"/>
              <a:cs typeface="Optimistic Display Medium"/>
              <a:sym typeface="Optimistic Display Medium"/>
            </a:endParaRPr>
          </a:p>
        </p:txBody>
      </p:sp>
      <p:sp>
        <p:nvSpPr>
          <p:cNvPr id="2907" name="Google Shape;2907;p300"/>
          <p:cNvSpPr/>
          <p:nvPr/>
        </p:nvSpPr>
        <p:spPr>
          <a:xfrm>
            <a:off x="816472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08" name="Google Shape;2908;p300"/>
          <p:cNvPicPr preferRelativeResize="0"/>
          <p:nvPr/>
        </p:nvPicPr>
        <p:blipFill rotWithShape="1">
          <a:blip r:embed="rId7">
            <a:alphaModFix/>
          </a:blip>
          <a:srcRect b="3091" l="406" r="406" t="0"/>
          <a:stretch/>
        </p:blipFill>
        <p:spPr>
          <a:xfrm>
            <a:off x="8165225" y="3167160"/>
            <a:ext cx="1891200" cy="4004700"/>
          </a:xfrm>
          <a:prstGeom prst="rect">
            <a:avLst/>
          </a:prstGeom>
          <a:noFill/>
          <a:ln>
            <a:noFill/>
          </a:ln>
        </p:spPr>
      </p:pic>
      <p:sp>
        <p:nvSpPr>
          <p:cNvPr id="2909" name="Google Shape;2909;p300"/>
          <p:cNvSpPr/>
          <p:nvPr/>
        </p:nvSpPr>
        <p:spPr>
          <a:xfrm>
            <a:off x="1045287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10" name="Google Shape;2910;p300"/>
          <p:cNvPicPr preferRelativeResize="0"/>
          <p:nvPr/>
        </p:nvPicPr>
        <p:blipFill rotWithShape="1">
          <a:blip r:embed="rId8">
            <a:alphaModFix/>
          </a:blip>
          <a:srcRect b="2419" l="1690" r="1690" t="0"/>
          <a:stretch/>
        </p:blipFill>
        <p:spPr>
          <a:xfrm>
            <a:off x="10452875" y="3181947"/>
            <a:ext cx="1829700" cy="4004700"/>
          </a:xfrm>
          <a:prstGeom prst="rect">
            <a:avLst/>
          </a:prstGeom>
          <a:noFill/>
          <a:ln>
            <a:noFill/>
          </a:ln>
        </p:spPr>
      </p:pic>
      <p:sp>
        <p:nvSpPr>
          <p:cNvPr id="2911" name="Google Shape;2911;p300"/>
          <p:cNvSpPr/>
          <p:nvPr/>
        </p:nvSpPr>
        <p:spPr>
          <a:xfrm>
            <a:off x="15603125"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12" name="Google Shape;2912;p300"/>
          <p:cNvPicPr preferRelativeResize="0"/>
          <p:nvPr/>
        </p:nvPicPr>
        <p:blipFill rotWithShape="1">
          <a:blip r:embed="rId6">
            <a:alphaModFix/>
          </a:blip>
          <a:srcRect b="8029" l="76486" r="4101" t="5254"/>
          <a:stretch/>
        </p:blipFill>
        <p:spPr>
          <a:xfrm>
            <a:off x="15603125" y="3223611"/>
            <a:ext cx="1829700"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6" name="Shape 2916"/>
        <p:cNvGrpSpPr/>
        <p:nvPr/>
      </p:nvGrpSpPr>
      <p:grpSpPr>
        <a:xfrm>
          <a:off x="0" y="0"/>
          <a:ext cx="0" cy="0"/>
          <a:chOff x="0" y="0"/>
          <a:chExt cx="0" cy="0"/>
        </a:xfrm>
      </p:grpSpPr>
      <p:sp>
        <p:nvSpPr>
          <p:cNvPr id="2917" name="Google Shape;2917;p301"/>
          <p:cNvSpPr/>
          <p:nvPr/>
        </p:nvSpPr>
        <p:spPr>
          <a:xfrm>
            <a:off x="277202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18" name="Google Shape;2918;p301"/>
          <p:cNvSpPr/>
          <p:nvPr/>
        </p:nvSpPr>
        <p:spPr>
          <a:xfrm>
            <a:off x="6147663"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19" name="Google Shape;2919;p301"/>
          <p:cNvSpPr/>
          <p:nvPr/>
        </p:nvSpPr>
        <p:spPr>
          <a:xfrm>
            <a:off x="9523313"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20" name="Google Shape;2920;p301"/>
          <p:cNvSpPr/>
          <p:nvPr/>
        </p:nvSpPr>
        <p:spPr>
          <a:xfrm>
            <a:off x="1289897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21" name="Google Shape;2921;p30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22" name="Google Shape;2922;p30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23" name="Google Shape;2923;p30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4 settings parents can see</a:t>
            </a:r>
            <a:endParaRPr sz="3600">
              <a:solidFill>
                <a:schemeClr val="dk1"/>
              </a:solidFill>
              <a:latin typeface="Optimistic Display Medium"/>
              <a:ea typeface="Optimistic Display Medium"/>
              <a:cs typeface="Optimistic Display Medium"/>
              <a:sym typeface="Optimistic Display Medium"/>
            </a:endParaRPr>
          </a:p>
        </p:txBody>
      </p:sp>
      <p:sp>
        <p:nvSpPr>
          <p:cNvPr id="2924" name="Google Shape;2924;p301"/>
          <p:cNvSpPr/>
          <p:nvPr/>
        </p:nvSpPr>
        <p:spPr>
          <a:xfrm>
            <a:off x="290672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25" name="Google Shape;2925;p301"/>
          <p:cNvPicPr preferRelativeResize="0"/>
          <p:nvPr/>
        </p:nvPicPr>
        <p:blipFill rotWithShape="1">
          <a:blip r:embed="rId3">
            <a:alphaModFix/>
          </a:blip>
          <a:srcRect b="8600" l="0" r="0" t="958"/>
          <a:stretch/>
        </p:blipFill>
        <p:spPr>
          <a:xfrm>
            <a:off x="2906975" y="3449987"/>
            <a:ext cx="2355000" cy="4611000"/>
          </a:xfrm>
          <a:prstGeom prst="rect">
            <a:avLst/>
          </a:prstGeom>
          <a:noFill/>
          <a:ln>
            <a:noFill/>
          </a:ln>
        </p:spPr>
      </p:pic>
      <p:sp>
        <p:nvSpPr>
          <p:cNvPr id="2926" name="Google Shape;2926;p301"/>
          <p:cNvSpPr/>
          <p:nvPr/>
        </p:nvSpPr>
        <p:spPr>
          <a:xfrm>
            <a:off x="62920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927" name="Google Shape;2927;p301"/>
          <p:cNvSpPr/>
          <p:nvPr/>
        </p:nvSpPr>
        <p:spPr>
          <a:xfrm>
            <a:off x="9595050"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928" name="Google Shape;2928;p301"/>
          <p:cNvSpPr/>
          <p:nvPr/>
        </p:nvSpPr>
        <p:spPr>
          <a:xfrm>
            <a:off x="1304266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29" name="Google Shape;2929;p301"/>
          <p:cNvPicPr preferRelativeResize="0"/>
          <p:nvPr/>
        </p:nvPicPr>
        <p:blipFill rotWithShape="1">
          <a:blip r:embed="rId4">
            <a:alphaModFix/>
          </a:blip>
          <a:srcRect b="11312" l="4923" r="4905" t="1670"/>
          <a:stretch/>
        </p:blipFill>
        <p:spPr>
          <a:xfrm>
            <a:off x="13027750" y="3353013"/>
            <a:ext cx="2354700" cy="4707900"/>
          </a:xfrm>
          <a:prstGeom prst="rect">
            <a:avLst/>
          </a:prstGeom>
          <a:noFill/>
          <a:ln>
            <a:noFill/>
          </a:ln>
        </p:spPr>
      </p:pic>
      <p:pic>
        <p:nvPicPr>
          <p:cNvPr id="2930" name="Google Shape;2930;p301"/>
          <p:cNvPicPr preferRelativeResize="0"/>
          <p:nvPr/>
        </p:nvPicPr>
        <p:blipFill rotWithShape="1">
          <a:blip r:embed="rId5">
            <a:alphaModFix/>
          </a:blip>
          <a:srcRect b="11674" l="4856" r="4865" t="1399"/>
          <a:stretch/>
        </p:blipFill>
        <p:spPr>
          <a:xfrm>
            <a:off x="6291450" y="3352988"/>
            <a:ext cx="2354700" cy="4707900"/>
          </a:xfrm>
          <a:prstGeom prst="rect">
            <a:avLst/>
          </a:prstGeom>
          <a:noFill/>
          <a:ln>
            <a:noFill/>
          </a:ln>
        </p:spPr>
      </p:pic>
      <p:pic>
        <p:nvPicPr>
          <p:cNvPr id="2931" name="Google Shape;2931;p301"/>
          <p:cNvPicPr preferRelativeResize="0"/>
          <p:nvPr/>
        </p:nvPicPr>
        <p:blipFill rotWithShape="1">
          <a:blip r:embed="rId6">
            <a:alphaModFix/>
          </a:blip>
          <a:srcRect b="10937" l="4704" r="4468" t="1488"/>
          <a:stretch/>
        </p:blipFill>
        <p:spPr>
          <a:xfrm>
            <a:off x="9674750" y="3353313"/>
            <a:ext cx="2354700" cy="470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5" name="Shape 2935"/>
        <p:cNvGrpSpPr/>
        <p:nvPr/>
      </p:nvGrpSpPr>
      <p:grpSpPr>
        <a:xfrm>
          <a:off x="0" y="0"/>
          <a:ext cx="0" cy="0"/>
          <a:chOff x="0" y="0"/>
          <a:chExt cx="0" cy="0"/>
        </a:xfrm>
      </p:grpSpPr>
      <p:sp>
        <p:nvSpPr>
          <p:cNvPr id="2936" name="Google Shape;2936;p302"/>
          <p:cNvSpPr/>
          <p:nvPr/>
        </p:nvSpPr>
        <p:spPr>
          <a:xfrm>
            <a:off x="7347325"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7" name="Google Shape;2937;p302"/>
          <p:cNvSpPr/>
          <p:nvPr/>
        </p:nvSpPr>
        <p:spPr>
          <a:xfrm>
            <a:off x="10881663"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8" name="Google Shape;2938;p302"/>
          <p:cNvSpPr/>
          <p:nvPr/>
        </p:nvSpPr>
        <p:spPr>
          <a:xfrm>
            <a:off x="14422525"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9" name="Google Shape;2939;p30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40" name="Google Shape;2940;p3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41" name="Google Shape;2941;p302"/>
          <p:cNvSpPr txBox="1"/>
          <p:nvPr/>
        </p:nvSpPr>
        <p:spPr>
          <a:xfrm>
            <a:off x="636350" y="3782250"/>
            <a:ext cx="5759100" cy="27225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 tools on Instagram are now globally available</a:t>
            </a:r>
            <a:endParaRPr sz="3600">
              <a:solidFill>
                <a:schemeClr val="dk1"/>
              </a:solidFill>
              <a:latin typeface="Optimistic Display Medium"/>
              <a:ea typeface="Optimistic Display Medium"/>
              <a:cs typeface="Optimistic Display Medium"/>
              <a:sym typeface="Optimistic Display Medium"/>
            </a:endParaRPr>
          </a:p>
        </p:txBody>
      </p:sp>
      <p:pic>
        <p:nvPicPr>
          <p:cNvPr id="2942" name="Google Shape;2942;p302"/>
          <p:cNvPicPr preferRelativeResize="0"/>
          <p:nvPr/>
        </p:nvPicPr>
        <p:blipFill rotWithShape="1">
          <a:blip r:embed="rId3">
            <a:alphaModFix/>
          </a:blip>
          <a:srcRect b="3100" l="758" r="758" t="0"/>
          <a:stretch/>
        </p:blipFill>
        <p:spPr>
          <a:xfrm>
            <a:off x="7551430" y="2305375"/>
            <a:ext cx="2693100" cy="5704500"/>
          </a:xfrm>
          <a:prstGeom prst="rect">
            <a:avLst/>
          </a:prstGeom>
          <a:noFill/>
          <a:ln>
            <a:noFill/>
          </a:ln>
        </p:spPr>
      </p:pic>
      <p:pic>
        <p:nvPicPr>
          <p:cNvPr id="2943" name="Google Shape;2943;p302"/>
          <p:cNvPicPr preferRelativeResize="0"/>
          <p:nvPr/>
        </p:nvPicPr>
        <p:blipFill rotWithShape="1">
          <a:blip r:embed="rId4">
            <a:alphaModFix/>
          </a:blip>
          <a:srcRect b="3110" l="758" r="758" t="0"/>
          <a:stretch/>
        </p:blipFill>
        <p:spPr>
          <a:xfrm>
            <a:off x="11089075" y="2305416"/>
            <a:ext cx="2693100" cy="5704200"/>
          </a:xfrm>
          <a:prstGeom prst="rect">
            <a:avLst/>
          </a:prstGeom>
          <a:noFill/>
          <a:ln>
            <a:noFill/>
          </a:ln>
        </p:spPr>
      </p:pic>
      <p:pic>
        <p:nvPicPr>
          <p:cNvPr id="2944" name="Google Shape;2944;p302"/>
          <p:cNvPicPr preferRelativeResize="0"/>
          <p:nvPr/>
        </p:nvPicPr>
        <p:blipFill rotWithShape="1">
          <a:blip r:embed="rId5">
            <a:alphaModFix/>
          </a:blip>
          <a:srcRect b="3100" l="758" r="758" t="0"/>
          <a:stretch/>
        </p:blipFill>
        <p:spPr>
          <a:xfrm>
            <a:off x="14626675"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1" name="Shape 2351"/>
        <p:cNvGrpSpPr/>
        <p:nvPr/>
      </p:nvGrpSpPr>
      <p:grpSpPr>
        <a:xfrm>
          <a:off x="0" y="0"/>
          <a:ext cx="0" cy="0"/>
          <a:chOff x="0" y="0"/>
          <a:chExt cx="0" cy="0"/>
        </a:xfrm>
      </p:grpSpPr>
      <p:pic>
        <p:nvPicPr>
          <p:cNvPr id="2352" name="Google Shape;2352;p276"/>
          <p:cNvPicPr preferRelativeResize="0"/>
          <p:nvPr/>
        </p:nvPicPr>
        <p:blipFill rotWithShape="1">
          <a:blip r:embed="rId3">
            <a:alphaModFix/>
          </a:blip>
          <a:srcRect b="0" l="7774" r="0" t="19458"/>
          <a:stretch/>
        </p:blipFill>
        <p:spPr>
          <a:xfrm>
            <a:off x="0" y="0"/>
            <a:ext cx="18288000" cy="10287000"/>
          </a:xfrm>
          <a:prstGeom prst="rect">
            <a:avLst/>
          </a:prstGeom>
          <a:noFill/>
          <a:ln>
            <a:noFill/>
          </a:ln>
        </p:spPr>
      </p:pic>
      <p:sp>
        <p:nvSpPr>
          <p:cNvPr id="2353" name="Google Shape;2353;p276"/>
          <p:cNvSpPr/>
          <p:nvPr/>
        </p:nvSpPr>
        <p:spPr>
          <a:xfrm>
            <a:off x="0" y="-38100"/>
            <a:ext cx="8904000" cy="10448700"/>
          </a:xfrm>
          <a:prstGeom prst="rect">
            <a:avLst/>
          </a:prstGeom>
          <a:gradFill>
            <a:gsLst>
              <a:gs pos="0">
                <a:srgbClr val="FFFFFF">
                  <a:alpha val="0"/>
                </a:srgbClr>
              </a:gs>
              <a:gs pos="100000">
                <a:srgbClr val="FFFFFF">
                  <a:alpha val="45882"/>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5600">
              <a:solidFill>
                <a:schemeClr val="accent5"/>
              </a:solidFill>
              <a:latin typeface="Optimistic Display Medium"/>
              <a:ea typeface="Optimistic Display Medium"/>
              <a:cs typeface="Optimistic Display Medium"/>
              <a:sym typeface="Optimistic Display Medium"/>
            </a:endParaRPr>
          </a:p>
        </p:txBody>
      </p:sp>
      <p:sp>
        <p:nvSpPr>
          <p:cNvPr id="2354" name="Google Shape;2354;p276"/>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55" name="Google Shape;2355;p27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solidFill>
                  <a:schemeClr val="accent4"/>
                </a:solidFill>
              </a:rPr>
              <a:t>0</a:t>
            </a:r>
            <a:fld id="{00000000-1234-1234-1234-123412341234}" type="slidenum">
              <a:rPr lang="en" sz="1400">
                <a:solidFill>
                  <a:schemeClr val="accent4"/>
                </a:solidFill>
                <a:latin typeface="Optimistic Text"/>
                <a:ea typeface="Optimistic Text"/>
                <a:cs typeface="Optimistic Text"/>
                <a:sym typeface="Optimistic Text"/>
              </a:rPr>
              <a:t>‹#›</a:t>
            </a:fld>
            <a:endParaRPr sz="1400">
              <a:solidFill>
                <a:schemeClr val="accent4"/>
              </a:solidFill>
              <a:latin typeface="Optimistic Text"/>
              <a:ea typeface="Optimistic Text"/>
              <a:cs typeface="Optimistic Text"/>
              <a:sym typeface="Optimistic Text"/>
            </a:endParaRPr>
          </a:p>
        </p:txBody>
      </p:sp>
      <p:sp>
        <p:nvSpPr>
          <p:cNvPr id="2356" name="Google Shape;2356;p276"/>
          <p:cNvSpPr txBox="1"/>
          <p:nvPr>
            <p:ph idx="4294967295" type="ctrTitle"/>
          </p:nvPr>
        </p:nvSpPr>
        <p:spPr>
          <a:xfrm>
            <a:off x="757600" y="1457550"/>
            <a:ext cx="8904000" cy="3794100"/>
          </a:xfrm>
          <a:prstGeom prst="rect">
            <a:avLst/>
          </a:prstGeom>
        </p:spPr>
        <p:txBody>
          <a:bodyPr anchorCtr="0" anchor="b" bIns="0" lIns="0" spcFirstLastPara="1" rIns="0" wrap="square" tIns="0">
            <a:spAutoFit/>
          </a:bodyPr>
          <a:lstStyle/>
          <a:p>
            <a:pPr indent="0" lvl="0" marL="0" rtl="0" algn="l">
              <a:lnSpc>
                <a:spcPct val="125000"/>
              </a:lnSpc>
              <a:spcBef>
                <a:spcPts val="0"/>
              </a:spcBef>
              <a:spcAft>
                <a:spcPts val="0"/>
              </a:spcAft>
              <a:buNone/>
            </a:pPr>
            <a:r>
              <a:rPr lang="en" sz="3400"/>
              <a:t>We have designed our technologies with </a:t>
            </a:r>
            <a:r>
              <a:rPr lang="en" sz="3400"/>
              <a:t>young</a:t>
            </a:r>
            <a:r>
              <a:rPr lang="en" sz="3400"/>
              <a:t> people in mind. We want them to have power and control over their own experiences, including what content they see, share and experience and who can contact them.</a:t>
            </a:r>
            <a:endParaRPr sz="3400"/>
          </a:p>
        </p:txBody>
      </p:sp>
      <p:grpSp>
        <p:nvGrpSpPr>
          <p:cNvPr id="2357" name="Google Shape;2357;p276"/>
          <p:cNvGrpSpPr/>
          <p:nvPr/>
        </p:nvGrpSpPr>
        <p:grpSpPr>
          <a:xfrm>
            <a:off x="699543" y="9578871"/>
            <a:ext cx="860353" cy="172004"/>
            <a:chOff x="1751220" y="2553305"/>
            <a:chExt cx="8690433" cy="1751564"/>
          </a:xfrm>
        </p:grpSpPr>
        <p:grpSp>
          <p:nvGrpSpPr>
            <p:cNvPr id="2358" name="Google Shape;2358;p276"/>
            <p:cNvGrpSpPr/>
            <p:nvPr/>
          </p:nvGrpSpPr>
          <p:grpSpPr>
            <a:xfrm>
              <a:off x="4940894" y="2609525"/>
              <a:ext cx="5500759" cy="1694643"/>
              <a:chOff x="4940894" y="2609525"/>
              <a:chExt cx="5500759" cy="1694643"/>
            </a:xfrm>
          </p:grpSpPr>
          <p:sp>
            <p:nvSpPr>
              <p:cNvPr id="2359" name="Google Shape;2359;p27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0" name="Google Shape;2360;p27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1" name="Google Shape;2361;p27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2" name="Google Shape;2362;p27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2363" name="Google Shape;2363;p276"/>
            <p:cNvGrpSpPr/>
            <p:nvPr/>
          </p:nvGrpSpPr>
          <p:grpSpPr>
            <a:xfrm>
              <a:off x="1751220" y="2553305"/>
              <a:ext cx="2635412" cy="1751564"/>
              <a:chOff x="1751220" y="2553305"/>
              <a:chExt cx="2635412" cy="1751564"/>
            </a:xfrm>
          </p:grpSpPr>
          <p:grpSp>
            <p:nvGrpSpPr>
              <p:cNvPr id="2364" name="Google Shape;2364;p276"/>
              <p:cNvGrpSpPr/>
              <p:nvPr/>
            </p:nvGrpSpPr>
            <p:grpSpPr>
              <a:xfrm>
                <a:off x="1751220" y="2553305"/>
                <a:ext cx="2635412" cy="1751564"/>
                <a:chOff x="1751220" y="2553305"/>
                <a:chExt cx="2635412" cy="1751564"/>
              </a:xfrm>
            </p:grpSpPr>
            <p:sp>
              <p:nvSpPr>
                <p:cNvPr id="2365" name="Google Shape;2365;p27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6" name="Google Shape;2366;p27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7" name="Google Shape;2367;p27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8" name="Google Shape;2368;p27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2369" name="Google Shape;2369;p27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2370" name="Google Shape;2370;p27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8" name="Shape 2948"/>
        <p:cNvGrpSpPr/>
        <p:nvPr/>
      </p:nvGrpSpPr>
      <p:grpSpPr>
        <a:xfrm>
          <a:off x="0" y="0"/>
          <a:ext cx="0" cy="0"/>
          <a:chOff x="0" y="0"/>
          <a:chExt cx="0" cy="0"/>
        </a:xfrm>
      </p:grpSpPr>
      <p:sp>
        <p:nvSpPr>
          <p:cNvPr id="2949" name="Google Shape;2949;p303"/>
          <p:cNvSpPr/>
          <p:nvPr/>
        </p:nvSpPr>
        <p:spPr>
          <a:xfrm>
            <a:off x="40911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0" name="Google Shape;2950;p303"/>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1" name="Google Shape;2951;p303"/>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2" name="Google Shape;2952;p30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53" name="Google Shape;2953;p3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54" name="Google Shape;2954;p303"/>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Private accounts by default for teens under 16</a:t>
            </a:r>
            <a:endParaRPr sz="3600">
              <a:solidFill>
                <a:schemeClr val="dk1"/>
              </a:solidFill>
              <a:latin typeface="Optimistic Display Medium"/>
              <a:ea typeface="Optimistic Display Medium"/>
              <a:cs typeface="Optimistic Display Medium"/>
              <a:sym typeface="Optimistic Display Medium"/>
            </a:endParaRPr>
          </a:p>
        </p:txBody>
      </p:sp>
      <p:pic>
        <p:nvPicPr>
          <p:cNvPr id="2955" name="Google Shape;2955;p303"/>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pic>
        <p:nvPicPr>
          <p:cNvPr id="2956" name="Google Shape;2956;p303"/>
          <p:cNvPicPr preferRelativeResize="0"/>
          <p:nvPr/>
        </p:nvPicPr>
        <p:blipFill rotWithShape="1">
          <a:blip r:embed="rId4">
            <a:alphaModFix/>
          </a:blip>
          <a:srcRect b="3183" l="0" r="596" t="337"/>
          <a:stretch/>
        </p:blipFill>
        <p:spPr>
          <a:xfrm>
            <a:off x="4284250" y="3253797"/>
            <a:ext cx="2306100" cy="4830000"/>
          </a:xfrm>
          <a:prstGeom prst="rect">
            <a:avLst/>
          </a:prstGeom>
          <a:noFill/>
          <a:ln>
            <a:noFill/>
          </a:ln>
        </p:spPr>
      </p:pic>
      <p:sp>
        <p:nvSpPr>
          <p:cNvPr id="2957" name="Google Shape;2957;p303"/>
          <p:cNvSpPr/>
          <p:nvPr/>
        </p:nvSpPr>
        <p:spPr>
          <a:xfrm>
            <a:off x="1081444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58" name="Google Shape;2958;p303"/>
          <p:cNvPicPr preferRelativeResize="0"/>
          <p:nvPr/>
        </p:nvPicPr>
        <p:blipFill rotWithShape="1">
          <a:blip r:embed="rId5">
            <a:alphaModFix/>
          </a:blip>
          <a:srcRect b="3236" l="0" r="1048" t="729"/>
          <a:stretch/>
        </p:blipFill>
        <p:spPr>
          <a:xfrm>
            <a:off x="10808900" y="3253724"/>
            <a:ext cx="2306100" cy="482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2" name="Shape 2962"/>
        <p:cNvGrpSpPr/>
        <p:nvPr/>
      </p:nvGrpSpPr>
      <p:grpSpPr>
        <a:xfrm>
          <a:off x="0" y="0"/>
          <a:ext cx="0" cy="0"/>
          <a:chOff x="0" y="0"/>
          <a:chExt cx="0" cy="0"/>
        </a:xfrm>
      </p:grpSpPr>
      <p:sp>
        <p:nvSpPr>
          <p:cNvPr id="2963" name="Google Shape;2963;p304"/>
          <p:cNvSpPr/>
          <p:nvPr/>
        </p:nvSpPr>
        <p:spPr>
          <a:xfrm>
            <a:off x="9906100"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64" name="Google Shape;2964;p30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65" name="Google Shape;2965;p3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66" name="Google Shape;2966;p304"/>
          <p:cNvSpPr txBox="1"/>
          <p:nvPr/>
        </p:nvSpPr>
        <p:spPr>
          <a:xfrm>
            <a:off x="699550" y="1949700"/>
            <a:ext cx="16039200" cy="1447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Highlighting the benefits of private accounts to existing teens</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t/>
            </a:r>
            <a:endParaRPr sz="3600">
              <a:solidFill>
                <a:schemeClr val="dk1"/>
              </a:solidFill>
              <a:latin typeface="Optimistic Display Medium"/>
              <a:ea typeface="Optimistic Display Medium"/>
              <a:cs typeface="Optimistic Display Medium"/>
              <a:sym typeface="Optimistic Display Medium"/>
            </a:endParaRPr>
          </a:p>
        </p:txBody>
      </p:sp>
      <p:sp>
        <p:nvSpPr>
          <p:cNvPr id="2967" name="Google Shape;2967;p304"/>
          <p:cNvSpPr/>
          <p:nvPr/>
        </p:nvSpPr>
        <p:spPr>
          <a:xfrm>
            <a:off x="6357400" y="4218650"/>
            <a:ext cx="129600" cy="257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68" name="Google Shape;2968;p304"/>
          <p:cNvSpPr/>
          <p:nvPr/>
        </p:nvSpPr>
        <p:spPr>
          <a:xfrm>
            <a:off x="6357400" y="5850296"/>
            <a:ext cx="129600" cy="3006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969" name="Google Shape;2969;p304"/>
          <p:cNvCxnSpPr>
            <a:stCxn id="2967" idx="3"/>
            <a:endCxn id="2968" idx="3"/>
          </p:cNvCxnSpPr>
          <p:nvPr/>
        </p:nvCxnSpPr>
        <p:spPr>
          <a:xfrm>
            <a:off x="6487000" y="4347350"/>
            <a:ext cx="600" cy="1653300"/>
          </a:xfrm>
          <a:prstGeom prst="bentConnector3">
            <a:avLst>
              <a:gd fmla="val 39687500" name="adj1"/>
            </a:avLst>
          </a:prstGeom>
          <a:noFill/>
          <a:ln cap="flat" cmpd="sng" w="9525">
            <a:solidFill>
              <a:schemeClr val="dk1"/>
            </a:solidFill>
            <a:prstDash val="solid"/>
            <a:round/>
            <a:headEnd len="med" w="med" type="none"/>
            <a:tailEnd len="med" w="med" type="none"/>
          </a:ln>
        </p:spPr>
      </p:cxnSp>
      <p:sp>
        <p:nvSpPr>
          <p:cNvPr id="2970" name="Google Shape;2970;p304"/>
          <p:cNvSpPr txBox="1"/>
          <p:nvPr>
            <p:ph idx="4294967295" type="ctrTitle"/>
          </p:nvPr>
        </p:nvSpPr>
        <p:spPr>
          <a:xfrm>
            <a:off x="6941975" y="5050850"/>
            <a:ext cx="1866000" cy="246300"/>
          </a:xfrm>
          <a:prstGeom prst="rect">
            <a:avLst/>
          </a:prstGeom>
        </p:spPr>
        <p:txBody>
          <a:bodyPr anchorCtr="0" anchor="b" bIns="0" lIns="0" spcFirstLastPara="1" rIns="0" wrap="square" tIns="0">
            <a:spAutoFit/>
          </a:bodyPr>
          <a:lstStyle/>
          <a:p>
            <a:pPr indent="0" lvl="0" marL="0" rtl="0" algn="l">
              <a:spcBef>
                <a:spcPts val="0"/>
              </a:spcBef>
              <a:spcAft>
                <a:spcPts val="2000"/>
              </a:spcAft>
              <a:buNone/>
            </a:pPr>
            <a:r>
              <a:rPr lang="en" sz="1600">
                <a:latin typeface="Optimistic Text"/>
                <a:ea typeface="Optimistic Text"/>
                <a:cs typeface="Optimistic Text"/>
                <a:sym typeface="Optimistic Text"/>
              </a:rPr>
              <a:t>Top of Home Feed</a:t>
            </a:r>
            <a:endParaRPr sz="1600">
              <a:latin typeface="Optimistic Text"/>
              <a:ea typeface="Optimistic Text"/>
              <a:cs typeface="Optimistic Text"/>
              <a:sym typeface="Optimistic Text"/>
            </a:endParaRPr>
          </a:p>
        </p:txBody>
      </p:sp>
      <p:sp>
        <p:nvSpPr>
          <p:cNvPr id="2971" name="Google Shape;2971;p304"/>
          <p:cNvSpPr txBox="1"/>
          <p:nvPr>
            <p:ph idx="4294967295" type="ctrTitle"/>
          </p:nvPr>
        </p:nvSpPr>
        <p:spPr>
          <a:xfrm>
            <a:off x="13245424" y="4318475"/>
            <a:ext cx="1347600" cy="246300"/>
          </a:xfrm>
          <a:prstGeom prst="rect">
            <a:avLst/>
          </a:prstGeom>
        </p:spPr>
        <p:txBody>
          <a:bodyPr anchorCtr="0" anchor="b" bIns="0" lIns="0" spcFirstLastPara="1" rIns="0" wrap="square" tIns="0">
            <a:spAutoFit/>
          </a:bodyPr>
          <a:lstStyle/>
          <a:p>
            <a:pPr indent="0" lvl="0" marL="0" rtl="0" algn="l">
              <a:spcBef>
                <a:spcPts val="0"/>
              </a:spcBef>
              <a:spcAft>
                <a:spcPts val="2000"/>
              </a:spcAft>
              <a:buNone/>
            </a:pPr>
            <a:r>
              <a:rPr lang="en" sz="1600">
                <a:latin typeface="Optimistic Text"/>
                <a:ea typeface="Optimistic Text"/>
                <a:cs typeface="Optimistic Text"/>
                <a:sym typeface="Optimistic Text"/>
              </a:rPr>
              <a:t>Activity Feed</a:t>
            </a:r>
            <a:endParaRPr sz="1600">
              <a:latin typeface="Optimistic Text"/>
              <a:ea typeface="Optimistic Text"/>
              <a:cs typeface="Optimistic Text"/>
              <a:sym typeface="Optimistic Text"/>
            </a:endParaRPr>
          </a:p>
        </p:txBody>
      </p:sp>
      <p:sp>
        <p:nvSpPr>
          <p:cNvPr id="2972" name="Google Shape;2972;p304"/>
          <p:cNvSpPr/>
          <p:nvPr/>
        </p:nvSpPr>
        <p:spPr>
          <a:xfrm>
            <a:off x="12669000" y="3485075"/>
            <a:ext cx="133800" cy="290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73" name="Google Shape;2973;p304"/>
          <p:cNvSpPr/>
          <p:nvPr/>
        </p:nvSpPr>
        <p:spPr>
          <a:xfrm>
            <a:off x="12669000" y="5103182"/>
            <a:ext cx="133800" cy="299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974" name="Google Shape;2974;p304"/>
          <p:cNvCxnSpPr>
            <a:stCxn id="2972" idx="3"/>
            <a:endCxn id="2973" idx="3"/>
          </p:cNvCxnSpPr>
          <p:nvPr/>
        </p:nvCxnSpPr>
        <p:spPr>
          <a:xfrm>
            <a:off x="12802800" y="3630275"/>
            <a:ext cx="600" cy="1622700"/>
          </a:xfrm>
          <a:prstGeom prst="bentConnector3">
            <a:avLst>
              <a:gd fmla="val 39687500" name="adj1"/>
            </a:avLst>
          </a:prstGeom>
          <a:noFill/>
          <a:ln cap="flat" cmpd="sng" w="9525">
            <a:solidFill>
              <a:schemeClr val="dk1"/>
            </a:solidFill>
            <a:prstDash val="solid"/>
            <a:round/>
            <a:headEnd len="med" w="med" type="none"/>
            <a:tailEnd len="med" w="med" type="none"/>
          </a:ln>
        </p:spPr>
      </p:cxnSp>
      <p:sp>
        <p:nvSpPr>
          <p:cNvPr id="2975" name="Google Shape;2975;p304"/>
          <p:cNvSpPr/>
          <p:nvPr/>
        </p:nvSpPr>
        <p:spPr>
          <a:xfrm>
            <a:off x="366997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976" name="Google Shape;2976;p304"/>
          <p:cNvPicPr preferRelativeResize="0"/>
          <p:nvPr/>
        </p:nvPicPr>
        <p:blipFill rotWithShape="1">
          <a:blip r:embed="rId3">
            <a:alphaModFix/>
          </a:blip>
          <a:srcRect b="3183" l="0" r="596" t="337"/>
          <a:stretch/>
        </p:blipFill>
        <p:spPr>
          <a:xfrm>
            <a:off x="3863125" y="3253872"/>
            <a:ext cx="2306100" cy="4830000"/>
          </a:xfrm>
          <a:prstGeom prst="rect">
            <a:avLst/>
          </a:prstGeom>
          <a:noFill/>
          <a:ln>
            <a:noFill/>
          </a:ln>
        </p:spPr>
      </p:pic>
      <p:pic>
        <p:nvPicPr>
          <p:cNvPr id="2977" name="Google Shape;2977;p304"/>
          <p:cNvPicPr preferRelativeResize="0"/>
          <p:nvPr/>
        </p:nvPicPr>
        <p:blipFill rotWithShape="1">
          <a:blip r:embed="rId4">
            <a:alphaModFix/>
          </a:blip>
          <a:srcRect b="2189" l="0" r="0" t="2189"/>
          <a:stretch/>
        </p:blipFill>
        <p:spPr>
          <a:xfrm>
            <a:off x="10000060" y="3099279"/>
            <a:ext cx="2504400" cy="5167800"/>
          </a:xfrm>
          <a:prstGeom prst="roundRect">
            <a:avLst>
              <a:gd fmla="val 11723" name="adj"/>
            </a:avLst>
          </a:prstGeom>
          <a:noFill/>
          <a:ln>
            <a:noFill/>
          </a:ln>
        </p:spPr>
      </p:pic>
      <p:grpSp>
        <p:nvGrpSpPr>
          <p:cNvPr id="2978" name="Google Shape;2978;p304"/>
          <p:cNvGrpSpPr/>
          <p:nvPr/>
        </p:nvGrpSpPr>
        <p:grpSpPr>
          <a:xfrm>
            <a:off x="11695064" y="4864041"/>
            <a:ext cx="314400" cy="314525"/>
            <a:chOff x="2267437" y="2605775"/>
            <a:chExt cx="157200" cy="157263"/>
          </a:xfrm>
        </p:grpSpPr>
        <p:grpSp>
          <p:nvGrpSpPr>
            <p:cNvPr id="2979" name="Google Shape;2979;p304"/>
            <p:cNvGrpSpPr/>
            <p:nvPr/>
          </p:nvGrpSpPr>
          <p:grpSpPr>
            <a:xfrm>
              <a:off x="2267437" y="2605775"/>
              <a:ext cx="157200" cy="157200"/>
              <a:chOff x="2267437" y="2811513"/>
              <a:chExt cx="157200" cy="157200"/>
            </a:xfrm>
          </p:grpSpPr>
          <p:sp>
            <p:nvSpPr>
              <p:cNvPr id="2980" name="Google Shape;2980;p304"/>
              <p:cNvSpPr/>
              <p:nvPr/>
            </p:nvSpPr>
            <p:spPr>
              <a:xfrm>
                <a:off x="2267437" y="2811513"/>
                <a:ext cx="157200" cy="157200"/>
              </a:xfrm>
              <a:prstGeom prst="ellipse">
                <a:avLst/>
              </a:prstGeom>
              <a:solidFill>
                <a:srgbClr val="AFD7FF">
                  <a:alpha val="329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81" name="Google Shape;2981;p304"/>
              <p:cNvSpPr/>
              <p:nvPr/>
            </p:nvSpPr>
            <p:spPr>
              <a:xfrm>
                <a:off x="2282030" y="2826123"/>
                <a:ext cx="128100" cy="128100"/>
              </a:xfrm>
              <a:prstGeom prst="ellipse">
                <a:avLst/>
              </a:prstGeom>
              <a:solidFill>
                <a:srgbClr val="0082FB">
                  <a:alpha val="329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sp>
          <p:nvSpPr>
            <p:cNvPr id="2982" name="Google Shape;2982;p304"/>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6" name="Shape 2986"/>
        <p:cNvGrpSpPr/>
        <p:nvPr/>
      </p:nvGrpSpPr>
      <p:grpSpPr>
        <a:xfrm>
          <a:off x="0" y="0"/>
          <a:ext cx="0" cy="0"/>
          <a:chOff x="0" y="0"/>
          <a:chExt cx="0" cy="0"/>
        </a:xfrm>
      </p:grpSpPr>
      <p:sp>
        <p:nvSpPr>
          <p:cNvPr id="2987" name="Google Shape;2987;p305"/>
          <p:cNvSpPr txBox="1"/>
          <p:nvPr>
            <p:ph idx="12" type="sldNum"/>
          </p:nvPr>
        </p:nvSpPr>
        <p:spPr>
          <a:xfrm>
            <a:off x="16262600" y="9546950"/>
            <a:ext cx="13260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988" name="Google Shape;2988;p305"/>
          <p:cNvSpPr txBox="1"/>
          <p:nvPr>
            <p:ph idx="4294967295" type="ctrTitle"/>
          </p:nvPr>
        </p:nvSpPr>
        <p:spPr>
          <a:xfrm>
            <a:off x="699525" y="3189900"/>
            <a:ext cx="53415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APPENDIX</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VR resources for you and your family</a:t>
            </a:r>
            <a:endParaRPr sz="4500"/>
          </a:p>
        </p:txBody>
      </p:sp>
      <p:pic>
        <p:nvPicPr>
          <p:cNvPr id="2989" name="Google Shape;2989;p305"/>
          <p:cNvPicPr preferRelativeResize="0"/>
          <p:nvPr/>
        </p:nvPicPr>
        <p:blipFill rotWithShape="1">
          <a:blip r:embed="rId3">
            <a:alphaModFix/>
          </a:blip>
          <a:srcRect b="2540" l="0" r="16247" t="18793"/>
          <a:stretch/>
        </p:blipFill>
        <p:spPr>
          <a:xfrm flipH="1">
            <a:off x="7847200" y="2246000"/>
            <a:ext cx="9741300" cy="6098700"/>
          </a:xfrm>
          <a:prstGeom prst="roundRect">
            <a:avLst>
              <a:gd fmla="val 7089" name="adj"/>
            </a:avLst>
          </a:prstGeom>
          <a:noFill/>
          <a:ln>
            <a:noFill/>
          </a:ln>
        </p:spPr>
      </p:pic>
      <p:pic>
        <p:nvPicPr>
          <p:cNvPr id="2990" name="Google Shape;2990;p305"/>
          <p:cNvPicPr preferRelativeResize="0"/>
          <p:nvPr/>
        </p:nvPicPr>
        <p:blipFill rotWithShape="1">
          <a:blip r:embed="rId4">
            <a:alphaModFix/>
          </a:blip>
          <a:srcRect b="0" l="0" r="16310" t="0"/>
          <a:stretch/>
        </p:blipFill>
        <p:spPr>
          <a:xfrm flipH="1">
            <a:off x="11030598" y="1196000"/>
            <a:ext cx="3612652" cy="36717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4" name="Shape 2994"/>
        <p:cNvGrpSpPr/>
        <p:nvPr/>
      </p:nvGrpSpPr>
      <p:grpSpPr>
        <a:xfrm>
          <a:off x="0" y="0"/>
          <a:ext cx="0" cy="0"/>
          <a:chOff x="0" y="0"/>
          <a:chExt cx="0" cy="0"/>
        </a:xfrm>
      </p:grpSpPr>
      <p:sp>
        <p:nvSpPr>
          <p:cNvPr id="2995" name="Google Shape;2995;p306"/>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996" name="Google Shape;2996;p30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97" name="Google Shape;2997;p30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you and your family </a:t>
            </a:r>
            <a:endParaRPr sz="1800">
              <a:solidFill>
                <a:schemeClr val="dk1"/>
              </a:solidFill>
              <a:latin typeface="Optimistic Text"/>
              <a:ea typeface="Optimistic Text"/>
              <a:cs typeface="Optimistic Text"/>
              <a:sym typeface="Optimistic Text"/>
            </a:endParaRPr>
          </a:p>
        </p:txBody>
      </p:sp>
      <p:sp>
        <p:nvSpPr>
          <p:cNvPr id="2998" name="Google Shape;2998;p306"/>
          <p:cNvSpPr txBox="1"/>
          <p:nvPr/>
        </p:nvSpPr>
        <p:spPr>
          <a:xfrm>
            <a:off x="6608900" y="8385250"/>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VR Parent Education Hub</a:t>
            </a:r>
            <a:endParaRPr sz="2000">
              <a:solidFill>
                <a:schemeClr val="dk1"/>
              </a:solidFill>
              <a:latin typeface="Optimistic Text"/>
              <a:ea typeface="Optimistic Text"/>
              <a:cs typeface="Optimistic Text"/>
              <a:sym typeface="Optimistic Text"/>
            </a:endParaRPr>
          </a:p>
        </p:txBody>
      </p:sp>
      <p:pic>
        <p:nvPicPr>
          <p:cNvPr id="2999" name="Google Shape;2999;p306"/>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3000" name="Google Shape;3000;p3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4" name="Shape 3004"/>
        <p:cNvGrpSpPr/>
        <p:nvPr/>
      </p:nvGrpSpPr>
      <p:grpSpPr>
        <a:xfrm>
          <a:off x="0" y="0"/>
          <a:ext cx="0" cy="0"/>
          <a:chOff x="0" y="0"/>
          <a:chExt cx="0" cy="0"/>
        </a:xfrm>
      </p:grpSpPr>
      <p:sp>
        <p:nvSpPr>
          <p:cNvPr id="3005" name="Google Shape;3005;p307"/>
          <p:cNvSpPr/>
          <p:nvPr/>
        </p:nvSpPr>
        <p:spPr>
          <a:xfrm>
            <a:off x="2857500" y="5843000"/>
            <a:ext cx="14714400" cy="287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3006" name="Google Shape;3006;p307"/>
          <p:cNvSpPr/>
          <p:nvPr/>
        </p:nvSpPr>
        <p:spPr>
          <a:xfrm>
            <a:off x="2857500" y="2416400"/>
            <a:ext cx="14714400" cy="342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3007" name="Google Shape;3007;p3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008" name="Google Shape;3008;p307"/>
          <p:cNvSpPr/>
          <p:nvPr/>
        </p:nvSpPr>
        <p:spPr>
          <a:xfrm>
            <a:off x="1422960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09" name="Google Shape;3009;p307"/>
          <p:cNvSpPr/>
          <p:nvPr/>
        </p:nvSpPr>
        <p:spPr>
          <a:xfrm>
            <a:off x="10417375"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0" name="Google Shape;3010;p307"/>
          <p:cNvSpPr/>
          <p:nvPr/>
        </p:nvSpPr>
        <p:spPr>
          <a:xfrm>
            <a:off x="318405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1" name="Google Shape;3011;p307"/>
          <p:cNvSpPr/>
          <p:nvPr/>
        </p:nvSpPr>
        <p:spPr>
          <a:xfrm>
            <a:off x="7209675" y="265032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2" name="Google Shape;3012;p307"/>
          <p:cNvSpPr txBox="1"/>
          <p:nvPr/>
        </p:nvSpPr>
        <p:spPr>
          <a:xfrm>
            <a:off x="4185451" y="2646050"/>
            <a:ext cx="2367600" cy="808200"/>
          </a:xfrm>
          <a:prstGeom prst="rect">
            <a:avLst/>
          </a:prstGeom>
          <a:noFill/>
          <a:ln>
            <a:noFill/>
          </a:ln>
        </p:spPr>
        <p:txBody>
          <a:bodyPr anchorCtr="0" anchor="t" bIns="91450" lIns="91450" spcFirstLastPara="1" rIns="91450" wrap="square" tIns="91450">
            <a:sp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Age-inappropriate content</a:t>
            </a:r>
            <a:endParaRPr b="1" sz="1800">
              <a:solidFill>
                <a:schemeClr val="accent4"/>
              </a:solidFill>
              <a:latin typeface="Optimistic Text"/>
              <a:ea typeface="Optimistic Text"/>
              <a:cs typeface="Optimistic Text"/>
              <a:sym typeface="Optimistic Text"/>
            </a:endParaRPr>
          </a:p>
        </p:txBody>
      </p:sp>
      <p:sp>
        <p:nvSpPr>
          <p:cNvPr id="3013" name="Google Shape;3013;p307"/>
          <p:cNvSpPr txBox="1"/>
          <p:nvPr/>
        </p:nvSpPr>
        <p:spPr>
          <a:xfrm>
            <a:off x="8184075" y="2646100"/>
            <a:ext cx="12780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Financial </a:t>
            </a:r>
            <a:endParaRPr b="1" sz="1800">
              <a:solidFill>
                <a:schemeClr val="accent4"/>
              </a:solidFill>
              <a:latin typeface="Optimistic Text"/>
              <a:ea typeface="Optimistic Text"/>
              <a:cs typeface="Optimistic Text"/>
              <a:sym typeface="Optimistic Text"/>
            </a:endParaRPr>
          </a:p>
        </p:txBody>
      </p:sp>
      <p:sp>
        <p:nvSpPr>
          <p:cNvPr id="3014" name="Google Shape;3014;p307"/>
          <p:cNvSpPr txBox="1"/>
          <p:nvPr/>
        </p:nvSpPr>
        <p:spPr>
          <a:xfrm>
            <a:off x="11367349" y="2646050"/>
            <a:ext cx="21360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Time spent and well-being</a:t>
            </a:r>
            <a:endParaRPr b="1" sz="1800">
              <a:solidFill>
                <a:schemeClr val="accent4"/>
              </a:solidFill>
              <a:latin typeface="Optimistic Text"/>
              <a:ea typeface="Optimistic Text"/>
              <a:cs typeface="Optimistic Text"/>
              <a:sym typeface="Optimistic Text"/>
            </a:endParaRPr>
          </a:p>
        </p:txBody>
      </p:sp>
      <p:sp>
        <p:nvSpPr>
          <p:cNvPr id="3015" name="Google Shape;3015;p307"/>
          <p:cNvSpPr txBox="1"/>
          <p:nvPr/>
        </p:nvSpPr>
        <p:spPr>
          <a:xfrm>
            <a:off x="15183400" y="2646050"/>
            <a:ext cx="17298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Safety in social VR </a:t>
            </a:r>
            <a:endParaRPr b="1" sz="1800">
              <a:solidFill>
                <a:schemeClr val="accent4"/>
              </a:solidFill>
              <a:latin typeface="Optimistic Text"/>
              <a:ea typeface="Optimistic Text"/>
              <a:cs typeface="Optimistic Text"/>
              <a:sym typeface="Optimistic Text"/>
            </a:endParaRPr>
          </a:p>
        </p:txBody>
      </p:sp>
      <p:sp>
        <p:nvSpPr>
          <p:cNvPr id="3016" name="Google Shape;3016;p307"/>
          <p:cNvSpPr txBox="1"/>
          <p:nvPr/>
        </p:nvSpPr>
        <p:spPr>
          <a:xfrm>
            <a:off x="699500" y="3881677"/>
            <a:ext cx="1792200" cy="623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None/>
            </a:pPr>
            <a:r>
              <a:rPr b="1" lang="en" sz="1800">
                <a:solidFill>
                  <a:schemeClr val="dk1"/>
                </a:solidFill>
                <a:latin typeface="Optimistic Text"/>
                <a:ea typeface="Optimistic Text"/>
                <a:cs typeface="Optimistic Text"/>
                <a:sym typeface="Optimistic Text"/>
              </a:rPr>
              <a:t>Existing protections</a:t>
            </a:r>
            <a:endParaRPr b="1" sz="1800">
              <a:solidFill>
                <a:schemeClr val="dk1"/>
              </a:solidFill>
              <a:latin typeface="Optimistic Text"/>
              <a:ea typeface="Optimistic Text"/>
              <a:cs typeface="Optimistic Text"/>
              <a:sym typeface="Optimistic Text"/>
            </a:endParaRPr>
          </a:p>
        </p:txBody>
      </p:sp>
      <p:sp>
        <p:nvSpPr>
          <p:cNvPr id="3017" name="Google Shape;3017;p307"/>
          <p:cNvSpPr txBox="1"/>
          <p:nvPr/>
        </p:nvSpPr>
        <p:spPr>
          <a:xfrm>
            <a:off x="699500" y="6666043"/>
            <a:ext cx="2064600" cy="1226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None/>
            </a:pPr>
            <a:r>
              <a:rPr b="1" lang="en" sz="1800">
                <a:solidFill>
                  <a:srgbClr val="0064E0"/>
                </a:solidFill>
                <a:latin typeface="Optimistic Text"/>
                <a:ea typeface="Optimistic Text"/>
                <a:cs typeface="Optimistic Text"/>
                <a:sym typeface="Optimistic Text"/>
              </a:rPr>
              <a:t>New!</a:t>
            </a:r>
            <a:endParaRPr b="1" sz="1800">
              <a:solidFill>
                <a:srgbClr val="0064E0"/>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b="1" lang="en" sz="1800">
                <a:solidFill>
                  <a:schemeClr val="dk1"/>
                </a:solidFill>
                <a:latin typeface="Optimistic Text"/>
                <a:ea typeface="Optimistic Text"/>
                <a:cs typeface="Optimistic Text"/>
                <a:sym typeface="Optimistic Text"/>
              </a:rPr>
              <a:t>Parental s</a:t>
            </a:r>
            <a:r>
              <a:rPr b="1" lang="en" sz="1800">
                <a:solidFill>
                  <a:schemeClr val="dk1"/>
                </a:solidFill>
                <a:latin typeface="Optimistic Text"/>
                <a:ea typeface="Optimistic Text"/>
                <a:cs typeface="Optimistic Text"/>
                <a:sym typeface="Optimistic Text"/>
              </a:rPr>
              <a:t>upervision</a:t>
            </a:r>
            <a:r>
              <a:rPr b="1" lang="en" sz="1800">
                <a:solidFill>
                  <a:schemeClr val="dk1"/>
                </a:solidFill>
                <a:latin typeface="Optimistic Text"/>
                <a:ea typeface="Optimistic Text"/>
                <a:cs typeface="Optimistic Text"/>
                <a:sym typeface="Optimistic Text"/>
              </a:rPr>
              <a:t> </a:t>
            </a:r>
            <a:endParaRPr b="1" sz="1800">
              <a:solidFill>
                <a:schemeClr val="dk1"/>
              </a:solidFill>
              <a:latin typeface="Optimistic Text"/>
              <a:ea typeface="Optimistic Text"/>
              <a:cs typeface="Optimistic Text"/>
              <a:sym typeface="Optimistic Text"/>
            </a:endParaRPr>
          </a:p>
        </p:txBody>
      </p:sp>
      <p:sp>
        <p:nvSpPr>
          <p:cNvPr id="3018" name="Google Shape;3018;p307"/>
          <p:cNvSpPr txBox="1"/>
          <p:nvPr/>
        </p:nvSpPr>
        <p:spPr>
          <a:xfrm>
            <a:off x="3803150" y="3816984"/>
            <a:ext cx="2064600" cy="122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IARC ratings in </a:t>
            </a:r>
            <a:br>
              <a:rPr lang="en" sz="1600">
                <a:solidFill>
                  <a:schemeClr val="accent4"/>
                </a:solidFill>
                <a:latin typeface="Optimistic Text"/>
                <a:ea typeface="Optimistic Text"/>
                <a:cs typeface="Optimistic Text"/>
                <a:sym typeface="Optimistic Text"/>
              </a:rPr>
            </a:br>
            <a:r>
              <a:rPr lang="en" sz="1600">
                <a:solidFill>
                  <a:schemeClr val="accent4"/>
                </a:solidFill>
                <a:latin typeface="Optimistic Text"/>
                <a:ea typeface="Optimistic Text"/>
                <a:cs typeface="Optimistic Text"/>
                <a:sym typeface="Optimistic Text"/>
              </a:rPr>
              <a:t>Quest</a:t>
            </a:r>
            <a:r>
              <a:rPr lang="en" sz="1600">
                <a:solidFill>
                  <a:schemeClr val="accent4"/>
                </a:solidFill>
                <a:latin typeface="Optimistic Text"/>
                <a:ea typeface="Optimistic Text"/>
                <a:cs typeface="Optimistic Text"/>
                <a:sym typeface="Optimistic Text"/>
              </a:rPr>
              <a:t> Store</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Content guidelines for Quest Store</a:t>
            </a:r>
            <a:endParaRPr sz="1600">
              <a:solidFill>
                <a:schemeClr val="accent4"/>
              </a:solidFill>
              <a:latin typeface="Optimistic Text"/>
              <a:ea typeface="Optimistic Text"/>
              <a:cs typeface="Optimistic Text"/>
              <a:sym typeface="Optimistic Text"/>
            </a:endParaRPr>
          </a:p>
        </p:txBody>
      </p:sp>
      <p:sp>
        <p:nvSpPr>
          <p:cNvPr id="3019" name="Google Shape;3019;p307"/>
          <p:cNvSpPr txBox="1"/>
          <p:nvPr/>
        </p:nvSpPr>
        <p:spPr>
          <a:xfrm>
            <a:off x="3872650" y="6333300"/>
            <a:ext cx="3198000" cy="2175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Clr>
                <a:srgbClr val="000000"/>
              </a:buClr>
              <a:buSzPts val="600"/>
              <a:buFont typeface="Arial"/>
              <a:buNone/>
            </a:pPr>
            <a:r>
              <a:rPr lang="en" sz="1600">
                <a:solidFill>
                  <a:schemeClr val="dk1"/>
                </a:solidFill>
                <a:latin typeface="Optimistic Text"/>
                <a:ea typeface="Optimistic Text"/>
                <a:cs typeface="Optimistic Text"/>
                <a:sym typeface="Optimistic Text"/>
              </a:rPr>
              <a:t>View list of apps</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0"/>
              </a:spcAft>
              <a:buNone/>
            </a:pPr>
            <a:r>
              <a:rPr lang="en" sz="1600">
                <a:solidFill>
                  <a:schemeClr val="dk1"/>
                </a:solidFill>
                <a:latin typeface="Optimistic Text"/>
                <a:ea typeface="Optimistic Text"/>
                <a:cs typeface="Optimistic Text"/>
                <a:sym typeface="Optimistic Text"/>
              </a:rPr>
              <a:t>View, block, approve purchases, downloads and usage of apps</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lang="en" sz="1600">
                <a:solidFill>
                  <a:schemeClr val="dk1"/>
                </a:solidFill>
                <a:latin typeface="Optimistic Text"/>
                <a:ea typeface="Optimistic Text"/>
                <a:cs typeface="Optimistic Text"/>
                <a:sym typeface="Optimistic Text"/>
              </a:rPr>
              <a:t>Block ability for teen to connect to PC, Air Link, Developer Mode</a:t>
            </a:r>
            <a:endParaRPr sz="1600">
              <a:solidFill>
                <a:schemeClr val="dk1"/>
              </a:solidFill>
              <a:latin typeface="Optimistic Text"/>
              <a:ea typeface="Optimistic Text"/>
              <a:cs typeface="Optimistic Text"/>
              <a:sym typeface="Optimistic Text"/>
            </a:endParaRPr>
          </a:p>
        </p:txBody>
      </p:sp>
      <p:sp>
        <p:nvSpPr>
          <p:cNvPr id="3020" name="Google Shape;3020;p307"/>
          <p:cNvSpPr txBox="1"/>
          <p:nvPr/>
        </p:nvSpPr>
        <p:spPr>
          <a:xfrm>
            <a:off x="7707601" y="3816984"/>
            <a:ext cx="1626600" cy="623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2000"/>
              </a:spcAft>
              <a:buNone/>
            </a:pPr>
            <a:r>
              <a:rPr lang="en" sz="1600">
                <a:solidFill>
                  <a:schemeClr val="accent4"/>
                </a:solidFill>
                <a:latin typeface="Optimistic Text"/>
                <a:ea typeface="Optimistic Text"/>
                <a:cs typeface="Optimistic Text"/>
                <a:sym typeface="Optimistic Text"/>
              </a:rPr>
              <a:t>PIN-protected purchases</a:t>
            </a:r>
            <a:endParaRPr sz="1600">
              <a:solidFill>
                <a:schemeClr val="accent4"/>
              </a:solidFill>
              <a:latin typeface="Optimistic Text"/>
              <a:ea typeface="Optimistic Text"/>
              <a:cs typeface="Optimistic Text"/>
              <a:sym typeface="Optimistic Text"/>
            </a:endParaRPr>
          </a:p>
        </p:txBody>
      </p:sp>
      <p:sp>
        <p:nvSpPr>
          <p:cNvPr id="3021" name="Google Shape;3021;p307"/>
          <p:cNvSpPr txBox="1"/>
          <p:nvPr/>
        </p:nvSpPr>
        <p:spPr>
          <a:xfrm>
            <a:off x="7750500" y="6333300"/>
            <a:ext cx="2136000" cy="623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Clr>
                <a:srgbClr val="1C2B33"/>
              </a:buClr>
              <a:buSzPts val="1200"/>
              <a:buFont typeface="Arial"/>
              <a:buNone/>
            </a:pPr>
            <a:r>
              <a:rPr lang="en" sz="1600">
                <a:solidFill>
                  <a:schemeClr val="dk1"/>
                </a:solidFill>
                <a:latin typeface="Optimistic Text"/>
                <a:ea typeface="Optimistic Text"/>
                <a:cs typeface="Optimistic Text"/>
                <a:sym typeface="Optimistic Text"/>
              </a:rPr>
              <a:t>Receive notifications of purchases</a:t>
            </a:r>
            <a:endParaRPr sz="1600">
              <a:solidFill>
                <a:schemeClr val="dk1"/>
              </a:solidFill>
              <a:latin typeface="Optimistic Text"/>
              <a:ea typeface="Optimistic Text"/>
              <a:cs typeface="Optimistic Text"/>
              <a:sym typeface="Optimistic Text"/>
            </a:endParaRPr>
          </a:p>
        </p:txBody>
      </p:sp>
      <p:sp>
        <p:nvSpPr>
          <p:cNvPr id="3022" name="Google Shape;3022;p307"/>
          <p:cNvSpPr txBox="1"/>
          <p:nvPr/>
        </p:nvSpPr>
        <p:spPr>
          <a:xfrm>
            <a:off x="10948550" y="3816984"/>
            <a:ext cx="2707200" cy="122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Quest Safety Centre</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Guardian and Space Sense</a:t>
            </a:r>
            <a:endParaRPr sz="1600">
              <a:solidFill>
                <a:schemeClr val="accent4"/>
              </a:solidFill>
              <a:latin typeface="Optimistic Text"/>
              <a:ea typeface="Optimistic Text"/>
              <a:cs typeface="Optimistic Text"/>
              <a:sym typeface="Optimistic Text"/>
            </a:endParaRPr>
          </a:p>
        </p:txBody>
      </p:sp>
      <p:sp>
        <p:nvSpPr>
          <p:cNvPr id="3023" name="Google Shape;3023;p307"/>
          <p:cNvSpPr txBox="1"/>
          <p:nvPr/>
        </p:nvSpPr>
        <p:spPr>
          <a:xfrm>
            <a:off x="10948350" y="6333300"/>
            <a:ext cx="2490600" cy="2772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None/>
            </a:pPr>
            <a:r>
              <a:rPr lang="en" sz="1600">
                <a:solidFill>
                  <a:schemeClr val="dk1"/>
                </a:solidFill>
                <a:latin typeface="Optimistic Text"/>
                <a:ea typeface="Optimistic Text"/>
                <a:cs typeface="Optimistic Text"/>
                <a:sym typeface="Optimistic Text"/>
              </a:rPr>
              <a:t>View time spent in VR</a:t>
            </a:r>
            <a:endParaRPr sz="1600">
              <a:solidFill>
                <a:schemeClr val="dk1"/>
              </a:solidFill>
              <a:latin typeface="Optimistic Text"/>
              <a:ea typeface="Optimistic Text"/>
              <a:cs typeface="Optimistic Text"/>
              <a:sym typeface="Optimistic Text"/>
            </a:endParaRPr>
          </a:p>
        </p:txBody>
      </p:sp>
      <p:sp>
        <p:nvSpPr>
          <p:cNvPr id="3024" name="Google Shape;3024;p307"/>
          <p:cNvSpPr txBox="1"/>
          <p:nvPr/>
        </p:nvSpPr>
        <p:spPr>
          <a:xfrm>
            <a:off x="14777025" y="3816984"/>
            <a:ext cx="2490600" cy="1693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Reporting tools</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0"/>
              </a:spcAft>
              <a:buNone/>
            </a:pPr>
            <a:r>
              <a:rPr lang="en" sz="1600">
                <a:solidFill>
                  <a:schemeClr val="accent4"/>
                </a:solidFill>
                <a:latin typeface="Optimistic Text"/>
                <a:ea typeface="Optimistic Text"/>
                <a:cs typeface="Optimistic Text"/>
                <a:sym typeface="Optimistic Text"/>
              </a:rPr>
              <a:t>Default privacy settings </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Quest</a:t>
            </a:r>
            <a:r>
              <a:rPr lang="en" sz="1600">
                <a:solidFill>
                  <a:schemeClr val="accent4"/>
                </a:solidFill>
                <a:latin typeface="Optimistic Text"/>
                <a:ea typeface="Optimistic Text"/>
                <a:cs typeface="Optimistic Text"/>
                <a:sym typeface="Optimistic Text"/>
              </a:rPr>
              <a:t> Chats and VR MSGR protections</a:t>
            </a:r>
            <a:endParaRPr sz="1600">
              <a:solidFill>
                <a:schemeClr val="accent4"/>
              </a:solidFill>
              <a:latin typeface="Optimistic Text"/>
              <a:ea typeface="Optimistic Text"/>
              <a:cs typeface="Optimistic Text"/>
              <a:sym typeface="Optimistic Text"/>
            </a:endParaRPr>
          </a:p>
        </p:txBody>
      </p:sp>
      <p:sp>
        <p:nvSpPr>
          <p:cNvPr id="3025" name="Google Shape;3025;p307"/>
          <p:cNvSpPr txBox="1"/>
          <p:nvPr/>
        </p:nvSpPr>
        <p:spPr>
          <a:xfrm>
            <a:off x="14778250" y="6333300"/>
            <a:ext cx="2064600" cy="2175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None/>
            </a:pPr>
            <a:r>
              <a:rPr lang="en" sz="1600">
                <a:solidFill>
                  <a:schemeClr val="dk1"/>
                </a:solidFill>
                <a:latin typeface="Optimistic Text"/>
                <a:ea typeface="Optimistic Text"/>
                <a:cs typeface="Optimistic Text"/>
                <a:sym typeface="Optimistic Text"/>
              </a:rPr>
              <a:t>View friends list</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0"/>
              </a:spcAft>
              <a:buNone/>
            </a:pPr>
            <a:r>
              <a:rPr lang="en" sz="1600">
                <a:solidFill>
                  <a:schemeClr val="dk1"/>
                </a:solidFill>
                <a:latin typeface="Optimistic Text"/>
                <a:ea typeface="Optimistic Text"/>
                <a:cs typeface="Optimistic Text"/>
                <a:sym typeface="Optimistic Text"/>
              </a:rPr>
              <a:t>Enable and disable social features </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lang="en" sz="1600">
                <a:solidFill>
                  <a:schemeClr val="dk1"/>
                </a:solidFill>
                <a:latin typeface="Optimistic Text"/>
                <a:ea typeface="Optimistic Text"/>
                <a:cs typeface="Optimistic Text"/>
                <a:sym typeface="Optimistic Text"/>
              </a:rPr>
              <a:t>Meta account defaults for teens</a:t>
            </a:r>
            <a:endParaRPr sz="1600">
              <a:solidFill>
                <a:schemeClr val="dk1"/>
              </a:solidFill>
              <a:latin typeface="Optimistic Text"/>
              <a:ea typeface="Optimistic Text"/>
              <a:cs typeface="Optimistic Text"/>
              <a:sym typeface="Optimistic Text"/>
            </a:endParaRPr>
          </a:p>
        </p:txBody>
      </p:sp>
      <p:sp>
        <p:nvSpPr>
          <p:cNvPr id="3026" name="Google Shape;3026;p307"/>
          <p:cNvSpPr/>
          <p:nvPr/>
        </p:nvSpPr>
        <p:spPr>
          <a:xfrm>
            <a:off x="3318713" y="2892963"/>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nvGrpSpPr>
          <p:cNvPr id="3027" name="Google Shape;3027;p307"/>
          <p:cNvGrpSpPr/>
          <p:nvPr/>
        </p:nvGrpSpPr>
        <p:grpSpPr>
          <a:xfrm>
            <a:off x="7356284" y="2835971"/>
            <a:ext cx="553951" cy="475865"/>
            <a:chOff x="5421922" y="2548949"/>
            <a:chExt cx="612101" cy="525818"/>
          </a:xfrm>
        </p:grpSpPr>
        <p:grpSp>
          <p:nvGrpSpPr>
            <p:cNvPr id="3028" name="Google Shape;3028;p307"/>
            <p:cNvGrpSpPr/>
            <p:nvPr/>
          </p:nvGrpSpPr>
          <p:grpSpPr>
            <a:xfrm>
              <a:off x="5608668" y="2747945"/>
              <a:ext cx="425355" cy="249456"/>
              <a:chOff x="5608668" y="2747945"/>
              <a:chExt cx="425355" cy="249456"/>
            </a:xfrm>
          </p:grpSpPr>
          <p:sp>
            <p:nvSpPr>
              <p:cNvPr id="3029" name="Google Shape;3029;p307"/>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0" name="Google Shape;3030;p307"/>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1" name="Google Shape;3031;p307"/>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2" name="Google Shape;3032;p307"/>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sp>
          <p:nvSpPr>
            <p:cNvPr id="3033" name="Google Shape;3033;p307"/>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nvGrpSpPr>
            <p:cNvPr id="3034" name="Google Shape;3034;p307"/>
            <p:cNvGrpSpPr/>
            <p:nvPr/>
          </p:nvGrpSpPr>
          <p:grpSpPr>
            <a:xfrm>
              <a:off x="5421922" y="2548949"/>
              <a:ext cx="530015" cy="305602"/>
              <a:chOff x="5421922" y="2548949"/>
              <a:chExt cx="530015" cy="305602"/>
            </a:xfrm>
          </p:grpSpPr>
          <p:sp>
            <p:nvSpPr>
              <p:cNvPr id="3035" name="Google Shape;3035;p307"/>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6" name="Google Shape;3036;p307"/>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grpSp>
        <p:nvGrpSpPr>
          <p:cNvPr id="3037" name="Google Shape;3037;p307"/>
          <p:cNvGrpSpPr/>
          <p:nvPr/>
        </p:nvGrpSpPr>
        <p:grpSpPr>
          <a:xfrm>
            <a:off x="10611628" y="2779858"/>
            <a:ext cx="434712" cy="521561"/>
            <a:chOff x="6850759" y="2377933"/>
            <a:chExt cx="522365" cy="626725"/>
          </a:xfrm>
        </p:grpSpPr>
        <p:sp>
          <p:nvSpPr>
            <p:cNvPr id="3038" name="Google Shape;3038;p307"/>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9" name="Google Shape;3039;p307"/>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nvGrpSpPr>
          <p:cNvPr id="3040" name="Google Shape;3040;p307"/>
          <p:cNvGrpSpPr/>
          <p:nvPr/>
        </p:nvGrpSpPr>
        <p:grpSpPr>
          <a:xfrm>
            <a:off x="14455422" y="2790207"/>
            <a:ext cx="371618" cy="521588"/>
            <a:chOff x="2447018" y="2072470"/>
            <a:chExt cx="471238" cy="661410"/>
          </a:xfrm>
        </p:grpSpPr>
        <p:sp>
          <p:nvSpPr>
            <p:cNvPr id="3041" name="Google Shape;3041;p307"/>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42" name="Google Shape;3042;p307"/>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nvGrpSpPr>
          <p:cNvPr id="3043" name="Google Shape;3043;p307"/>
          <p:cNvGrpSpPr/>
          <p:nvPr/>
        </p:nvGrpSpPr>
        <p:grpSpPr>
          <a:xfrm>
            <a:off x="3237314" y="6314724"/>
            <a:ext cx="314324" cy="314384"/>
            <a:chOff x="9962790" y="3442390"/>
            <a:chExt cx="678300" cy="678430"/>
          </a:xfrm>
        </p:grpSpPr>
        <p:sp>
          <p:nvSpPr>
            <p:cNvPr id="3044" name="Google Shape;3044;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45" name="Google Shape;3045;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46" name="Google Shape;3046;p307"/>
          <p:cNvGrpSpPr/>
          <p:nvPr/>
        </p:nvGrpSpPr>
        <p:grpSpPr>
          <a:xfrm>
            <a:off x="3237314" y="6912424"/>
            <a:ext cx="314324" cy="314384"/>
            <a:chOff x="9962790" y="3442390"/>
            <a:chExt cx="678300" cy="678430"/>
          </a:xfrm>
        </p:grpSpPr>
        <p:sp>
          <p:nvSpPr>
            <p:cNvPr id="3047" name="Google Shape;3047;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48" name="Google Shape;3048;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49" name="Google Shape;3049;p307"/>
          <p:cNvGrpSpPr/>
          <p:nvPr/>
        </p:nvGrpSpPr>
        <p:grpSpPr>
          <a:xfrm>
            <a:off x="3237314" y="7864074"/>
            <a:ext cx="314324" cy="314384"/>
            <a:chOff x="9962790" y="3442390"/>
            <a:chExt cx="678300" cy="678430"/>
          </a:xfrm>
        </p:grpSpPr>
        <p:sp>
          <p:nvSpPr>
            <p:cNvPr id="3050" name="Google Shape;3050;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1" name="Google Shape;3051;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2" name="Google Shape;3052;p307"/>
          <p:cNvGrpSpPr/>
          <p:nvPr/>
        </p:nvGrpSpPr>
        <p:grpSpPr>
          <a:xfrm>
            <a:off x="7252614" y="6314724"/>
            <a:ext cx="314324" cy="314384"/>
            <a:chOff x="9962790" y="3442390"/>
            <a:chExt cx="678300" cy="678430"/>
          </a:xfrm>
        </p:grpSpPr>
        <p:sp>
          <p:nvSpPr>
            <p:cNvPr id="3053" name="Google Shape;3053;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4" name="Google Shape;3054;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5" name="Google Shape;3055;p307"/>
          <p:cNvGrpSpPr/>
          <p:nvPr/>
        </p:nvGrpSpPr>
        <p:grpSpPr>
          <a:xfrm>
            <a:off x="10417364" y="6314724"/>
            <a:ext cx="314324" cy="314384"/>
            <a:chOff x="9962790" y="3442390"/>
            <a:chExt cx="678300" cy="678430"/>
          </a:xfrm>
        </p:grpSpPr>
        <p:sp>
          <p:nvSpPr>
            <p:cNvPr id="3056" name="Google Shape;3056;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7" name="Google Shape;3057;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8" name="Google Shape;3058;p307"/>
          <p:cNvGrpSpPr/>
          <p:nvPr/>
        </p:nvGrpSpPr>
        <p:grpSpPr>
          <a:xfrm>
            <a:off x="14230814" y="6314724"/>
            <a:ext cx="314324" cy="314384"/>
            <a:chOff x="9962790" y="3442390"/>
            <a:chExt cx="678300" cy="678430"/>
          </a:xfrm>
        </p:grpSpPr>
        <p:sp>
          <p:nvSpPr>
            <p:cNvPr id="3059" name="Google Shape;3059;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0" name="Google Shape;3060;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1" name="Google Shape;3061;p307"/>
          <p:cNvGrpSpPr/>
          <p:nvPr/>
        </p:nvGrpSpPr>
        <p:grpSpPr>
          <a:xfrm>
            <a:off x="14230814" y="6865236"/>
            <a:ext cx="314324" cy="314384"/>
            <a:chOff x="9962790" y="3442390"/>
            <a:chExt cx="678300" cy="678430"/>
          </a:xfrm>
        </p:grpSpPr>
        <p:sp>
          <p:nvSpPr>
            <p:cNvPr id="3062" name="Google Shape;3062;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3" name="Google Shape;3063;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4" name="Google Shape;3064;p307"/>
          <p:cNvGrpSpPr/>
          <p:nvPr/>
        </p:nvGrpSpPr>
        <p:grpSpPr>
          <a:xfrm>
            <a:off x="14230814" y="7727124"/>
            <a:ext cx="314324" cy="314384"/>
            <a:chOff x="9962790" y="3442390"/>
            <a:chExt cx="678300" cy="678430"/>
          </a:xfrm>
        </p:grpSpPr>
        <p:sp>
          <p:nvSpPr>
            <p:cNvPr id="3065" name="Google Shape;3065;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6" name="Google Shape;3066;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7" name="Google Shape;3067;p307"/>
          <p:cNvGrpSpPr/>
          <p:nvPr/>
        </p:nvGrpSpPr>
        <p:grpSpPr>
          <a:xfrm>
            <a:off x="3237314" y="3817008"/>
            <a:ext cx="314324" cy="314384"/>
            <a:chOff x="9962790" y="3442390"/>
            <a:chExt cx="678300" cy="678430"/>
          </a:xfrm>
        </p:grpSpPr>
        <p:sp>
          <p:nvSpPr>
            <p:cNvPr id="3068" name="Google Shape;3068;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9" name="Google Shape;3069;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0" name="Google Shape;3070;p307"/>
          <p:cNvGrpSpPr/>
          <p:nvPr/>
        </p:nvGrpSpPr>
        <p:grpSpPr>
          <a:xfrm>
            <a:off x="3237314" y="4617536"/>
            <a:ext cx="314324" cy="314384"/>
            <a:chOff x="9962790" y="3442390"/>
            <a:chExt cx="678300" cy="678430"/>
          </a:xfrm>
        </p:grpSpPr>
        <p:sp>
          <p:nvSpPr>
            <p:cNvPr id="3071" name="Google Shape;3071;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2" name="Google Shape;3072;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3" name="Google Shape;3073;p307"/>
          <p:cNvGrpSpPr/>
          <p:nvPr/>
        </p:nvGrpSpPr>
        <p:grpSpPr>
          <a:xfrm>
            <a:off x="7209714" y="3817008"/>
            <a:ext cx="314324" cy="314384"/>
            <a:chOff x="9962790" y="3442390"/>
            <a:chExt cx="678300" cy="678430"/>
          </a:xfrm>
        </p:grpSpPr>
        <p:sp>
          <p:nvSpPr>
            <p:cNvPr id="3074" name="Google Shape;3074;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5" name="Google Shape;3075;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6" name="Google Shape;3076;p307"/>
          <p:cNvGrpSpPr/>
          <p:nvPr/>
        </p:nvGrpSpPr>
        <p:grpSpPr>
          <a:xfrm>
            <a:off x="10417414" y="3817008"/>
            <a:ext cx="314324" cy="314384"/>
            <a:chOff x="9962790" y="3442390"/>
            <a:chExt cx="678300" cy="678430"/>
          </a:xfrm>
        </p:grpSpPr>
        <p:sp>
          <p:nvSpPr>
            <p:cNvPr id="3077" name="Google Shape;3077;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8" name="Google Shape;3078;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9" name="Google Shape;3079;p307"/>
          <p:cNvGrpSpPr/>
          <p:nvPr/>
        </p:nvGrpSpPr>
        <p:grpSpPr>
          <a:xfrm>
            <a:off x="14229589" y="3819983"/>
            <a:ext cx="314324" cy="314384"/>
            <a:chOff x="9962790" y="3442390"/>
            <a:chExt cx="678300" cy="678430"/>
          </a:xfrm>
        </p:grpSpPr>
        <p:sp>
          <p:nvSpPr>
            <p:cNvPr id="3080" name="Google Shape;3080;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1" name="Google Shape;3081;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2" name="Google Shape;3082;p307"/>
          <p:cNvGrpSpPr/>
          <p:nvPr/>
        </p:nvGrpSpPr>
        <p:grpSpPr>
          <a:xfrm>
            <a:off x="14229589" y="4339036"/>
            <a:ext cx="314324" cy="314384"/>
            <a:chOff x="9962790" y="3442390"/>
            <a:chExt cx="678300" cy="678430"/>
          </a:xfrm>
        </p:grpSpPr>
        <p:sp>
          <p:nvSpPr>
            <p:cNvPr id="3083" name="Google Shape;3083;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4" name="Google Shape;3084;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5" name="Google Shape;3085;p307"/>
          <p:cNvGrpSpPr/>
          <p:nvPr/>
        </p:nvGrpSpPr>
        <p:grpSpPr>
          <a:xfrm>
            <a:off x="14229589" y="4878720"/>
            <a:ext cx="314324" cy="314384"/>
            <a:chOff x="9962790" y="3442390"/>
            <a:chExt cx="678300" cy="678430"/>
          </a:xfrm>
        </p:grpSpPr>
        <p:sp>
          <p:nvSpPr>
            <p:cNvPr id="3086" name="Google Shape;3086;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7" name="Google Shape;3087;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8" name="Google Shape;3088;p307"/>
          <p:cNvGrpSpPr/>
          <p:nvPr/>
        </p:nvGrpSpPr>
        <p:grpSpPr>
          <a:xfrm>
            <a:off x="10417414" y="4339036"/>
            <a:ext cx="314324" cy="314384"/>
            <a:chOff x="9962790" y="3442390"/>
            <a:chExt cx="678300" cy="678430"/>
          </a:xfrm>
        </p:grpSpPr>
        <p:sp>
          <p:nvSpPr>
            <p:cNvPr id="3089" name="Google Shape;3089;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90" name="Google Shape;3090;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3091" name="Google Shape;3091;p307"/>
          <p:cNvSpPr txBox="1"/>
          <p:nvPr/>
        </p:nvSpPr>
        <p:spPr>
          <a:xfrm>
            <a:off x="699550" y="1490175"/>
            <a:ext cx="57591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 in VR</a:t>
            </a:r>
            <a:endParaRPr sz="3600">
              <a:solidFill>
                <a:schemeClr val="dk1"/>
              </a:solidFill>
              <a:latin typeface="Optimistic Display Medium"/>
              <a:ea typeface="Optimistic Display Medium"/>
              <a:cs typeface="Optimistic Display Medium"/>
              <a:sym typeface="Optimistic Display Medium"/>
            </a:endParaRPr>
          </a:p>
        </p:txBody>
      </p:sp>
      <p:sp>
        <p:nvSpPr>
          <p:cNvPr id="3092" name="Google Shape;3092;p30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6" name="Shape 3096"/>
        <p:cNvGrpSpPr/>
        <p:nvPr/>
      </p:nvGrpSpPr>
      <p:grpSpPr>
        <a:xfrm>
          <a:off x="0" y="0"/>
          <a:ext cx="0" cy="0"/>
          <a:chOff x="0" y="0"/>
          <a:chExt cx="0" cy="0"/>
        </a:xfrm>
      </p:grpSpPr>
      <p:sp>
        <p:nvSpPr>
          <p:cNvPr id="3097" name="Google Shape;3097;p308"/>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098" name="Google Shape;3098;p308"/>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099" name="Google Shape;3099;p30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00" name="Google Shape;3100;p3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01" name="Google Shape;3101;p30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Protected app access</a:t>
            </a:r>
            <a:endParaRPr sz="3600">
              <a:solidFill>
                <a:schemeClr val="dk1"/>
              </a:solidFill>
              <a:latin typeface="Optimistic Display Medium"/>
              <a:ea typeface="Optimistic Display Medium"/>
              <a:cs typeface="Optimistic Display Medium"/>
              <a:sym typeface="Optimistic Display Medium"/>
            </a:endParaRPr>
          </a:p>
        </p:txBody>
      </p:sp>
      <p:pic>
        <p:nvPicPr>
          <p:cNvPr id="3102" name="Google Shape;3102;p308"/>
          <p:cNvPicPr preferRelativeResize="0"/>
          <p:nvPr/>
        </p:nvPicPr>
        <p:blipFill rotWithShape="1">
          <a:blip r:embed="rId3">
            <a:alphaModFix/>
          </a:blip>
          <a:srcRect b="18925" l="7284" r="10869" t="2284"/>
          <a:stretch/>
        </p:blipFill>
        <p:spPr>
          <a:xfrm>
            <a:off x="1610850" y="3495500"/>
            <a:ext cx="6833700" cy="4227900"/>
          </a:xfrm>
          <a:prstGeom prst="rect">
            <a:avLst/>
          </a:prstGeom>
          <a:noFill/>
          <a:ln>
            <a:noFill/>
          </a:ln>
        </p:spPr>
      </p:pic>
      <p:pic>
        <p:nvPicPr>
          <p:cNvPr id="3103" name="Google Shape;3103;p308"/>
          <p:cNvPicPr preferRelativeResize="0"/>
          <p:nvPr/>
        </p:nvPicPr>
        <p:blipFill rotWithShape="1">
          <a:blip r:embed="rId4">
            <a:alphaModFix/>
          </a:blip>
          <a:srcRect b="7343" l="15358" r="12193" t="10695"/>
          <a:stretch/>
        </p:blipFill>
        <p:spPr>
          <a:xfrm>
            <a:off x="9956250" y="3528425"/>
            <a:ext cx="6833700" cy="4227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7" name="Shape 3107"/>
        <p:cNvGrpSpPr/>
        <p:nvPr/>
      </p:nvGrpSpPr>
      <p:grpSpPr>
        <a:xfrm>
          <a:off x="0" y="0"/>
          <a:ext cx="0" cy="0"/>
          <a:chOff x="0" y="0"/>
          <a:chExt cx="0" cy="0"/>
        </a:xfrm>
      </p:grpSpPr>
      <p:sp>
        <p:nvSpPr>
          <p:cNvPr id="3108" name="Google Shape;3108;p309"/>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09" name="Google Shape;3109;p30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10" name="Google Shape;3110;p3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11" name="Google Shape;3111;p309"/>
          <p:cNvSpPr txBox="1"/>
          <p:nvPr/>
        </p:nvSpPr>
        <p:spPr>
          <a:xfrm>
            <a:off x="699550" y="1949700"/>
            <a:ext cx="10305900" cy="2085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Default blocking of download or purchase of IARC age-inappropriate apps in the Quest Store</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t/>
            </a:r>
            <a:endParaRPr sz="3600">
              <a:solidFill>
                <a:schemeClr val="dk1"/>
              </a:solidFill>
              <a:latin typeface="Optimistic Display Medium"/>
              <a:ea typeface="Optimistic Display Medium"/>
              <a:cs typeface="Optimistic Display Medium"/>
              <a:sym typeface="Optimistic Display Medium"/>
            </a:endParaRPr>
          </a:p>
        </p:txBody>
      </p:sp>
      <p:pic>
        <p:nvPicPr>
          <p:cNvPr id="3112" name="Google Shape;3112;p309"/>
          <p:cNvPicPr preferRelativeResize="0"/>
          <p:nvPr/>
        </p:nvPicPr>
        <p:blipFill rotWithShape="1">
          <a:blip r:embed="rId3">
            <a:alphaModFix/>
          </a:blip>
          <a:srcRect b="29489" l="6343" r="7113" t="6334"/>
          <a:stretch/>
        </p:blipFill>
        <p:spPr>
          <a:xfrm>
            <a:off x="5294375" y="3890150"/>
            <a:ext cx="7699200" cy="4133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6" name="Shape 3116"/>
        <p:cNvGrpSpPr/>
        <p:nvPr/>
      </p:nvGrpSpPr>
      <p:grpSpPr>
        <a:xfrm>
          <a:off x="0" y="0"/>
          <a:ext cx="0" cy="0"/>
          <a:chOff x="0" y="0"/>
          <a:chExt cx="0" cy="0"/>
        </a:xfrm>
      </p:grpSpPr>
      <p:sp>
        <p:nvSpPr>
          <p:cNvPr id="3117" name="Google Shape;3117;p310"/>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18" name="Google Shape;3118;p310"/>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19" name="Google Shape;3119;p310"/>
          <p:cNvSpPr/>
          <p:nvPr/>
        </p:nvSpPr>
        <p:spPr>
          <a:xfrm>
            <a:off x="10870675"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20" name="Google Shape;3120;p31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21" name="Google Shape;3121;p3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22" name="Google Shape;3122;p310"/>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a:t>
            </a:r>
            <a:endParaRPr sz="3600">
              <a:solidFill>
                <a:schemeClr val="dk1"/>
              </a:solidFill>
              <a:latin typeface="Optimistic Display Medium"/>
              <a:ea typeface="Optimistic Display Medium"/>
              <a:cs typeface="Optimistic Display Medium"/>
              <a:sym typeface="Optimistic Display Medium"/>
            </a:endParaRPr>
          </a:p>
        </p:txBody>
      </p:sp>
      <p:pic>
        <p:nvPicPr>
          <p:cNvPr id="3123" name="Google Shape;3123;p310"/>
          <p:cNvPicPr preferRelativeResize="0"/>
          <p:nvPr/>
        </p:nvPicPr>
        <p:blipFill rotWithShape="1">
          <a:blip r:embed="rId3">
            <a:alphaModFix/>
          </a:blip>
          <a:srcRect b="1143" l="3362" r="2448" t="305"/>
          <a:stretch/>
        </p:blipFill>
        <p:spPr>
          <a:xfrm>
            <a:off x="5008025" y="3107675"/>
            <a:ext cx="2203800" cy="4826700"/>
          </a:xfrm>
          <a:prstGeom prst="rect">
            <a:avLst/>
          </a:prstGeom>
          <a:noFill/>
          <a:ln>
            <a:noFill/>
          </a:ln>
        </p:spPr>
      </p:pic>
      <p:pic>
        <p:nvPicPr>
          <p:cNvPr id="3124" name="Google Shape;3124;p310"/>
          <p:cNvPicPr preferRelativeResize="0"/>
          <p:nvPr/>
        </p:nvPicPr>
        <p:blipFill rotWithShape="1">
          <a:blip r:embed="rId4">
            <a:alphaModFix/>
          </a:blip>
          <a:srcRect b="0" l="563" r="573" t="0"/>
          <a:stretch/>
        </p:blipFill>
        <p:spPr>
          <a:xfrm>
            <a:off x="11076713" y="3103530"/>
            <a:ext cx="2203800" cy="4834800"/>
          </a:xfrm>
          <a:prstGeom prst="rect">
            <a:avLst/>
          </a:prstGeom>
          <a:noFill/>
          <a:ln>
            <a:noFill/>
          </a:ln>
        </p:spPr>
      </p:pic>
      <p:pic>
        <p:nvPicPr>
          <p:cNvPr id="3125" name="Google Shape;3125;p310"/>
          <p:cNvPicPr preferRelativeResize="0"/>
          <p:nvPr/>
        </p:nvPicPr>
        <p:blipFill rotWithShape="1">
          <a:blip r:embed="rId5">
            <a:alphaModFix/>
          </a:blip>
          <a:srcRect b="0" l="893" r="884" t="0"/>
          <a:stretch/>
        </p:blipFill>
        <p:spPr>
          <a:xfrm>
            <a:off x="8042112" y="3107530"/>
            <a:ext cx="2203800" cy="482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9" name="Shape 3129"/>
        <p:cNvGrpSpPr/>
        <p:nvPr/>
      </p:nvGrpSpPr>
      <p:grpSpPr>
        <a:xfrm>
          <a:off x="0" y="0"/>
          <a:ext cx="0" cy="0"/>
          <a:chOff x="0" y="0"/>
          <a:chExt cx="0" cy="0"/>
        </a:xfrm>
      </p:grpSpPr>
      <p:sp>
        <p:nvSpPr>
          <p:cNvPr id="3130" name="Google Shape;3130;p311"/>
          <p:cNvSpPr/>
          <p:nvPr/>
        </p:nvSpPr>
        <p:spPr>
          <a:xfrm>
            <a:off x="1729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1" name="Google Shape;3131;p311"/>
          <p:cNvSpPr/>
          <p:nvPr/>
        </p:nvSpPr>
        <p:spPr>
          <a:xfrm>
            <a:off x="4783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2" name="Google Shape;3132;p311"/>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3" name="Google Shape;3133;p311"/>
          <p:cNvSpPr/>
          <p:nvPr/>
        </p:nvSpPr>
        <p:spPr>
          <a:xfrm>
            <a:off x="10889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4" name="Google Shape;3134;p311"/>
          <p:cNvSpPr/>
          <p:nvPr/>
        </p:nvSpPr>
        <p:spPr>
          <a:xfrm>
            <a:off x="139432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5" name="Google Shape;3135;p31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36" name="Google Shape;3136;p31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37" name="Google Shape;3137;p31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dashboard</a:t>
            </a:r>
            <a:endParaRPr sz="3600">
              <a:solidFill>
                <a:schemeClr val="dk1"/>
              </a:solidFill>
              <a:latin typeface="Optimistic Display Medium"/>
              <a:ea typeface="Optimistic Display Medium"/>
              <a:cs typeface="Optimistic Display Medium"/>
              <a:sym typeface="Optimistic Display Medium"/>
            </a:endParaRPr>
          </a:p>
        </p:txBody>
      </p:sp>
      <p:pic>
        <p:nvPicPr>
          <p:cNvPr id="3138" name="Google Shape;3138;p311"/>
          <p:cNvPicPr preferRelativeResize="0"/>
          <p:nvPr/>
        </p:nvPicPr>
        <p:blipFill rotWithShape="1">
          <a:blip r:embed="rId3">
            <a:alphaModFix/>
          </a:blip>
          <a:srcRect b="1168" l="1931" r="5200" t="638"/>
          <a:stretch/>
        </p:blipFill>
        <p:spPr>
          <a:xfrm>
            <a:off x="11063713" y="3042672"/>
            <a:ext cx="2267100" cy="4966200"/>
          </a:xfrm>
          <a:prstGeom prst="rect">
            <a:avLst/>
          </a:prstGeom>
          <a:noFill/>
          <a:ln>
            <a:noFill/>
          </a:ln>
        </p:spPr>
      </p:pic>
      <p:pic>
        <p:nvPicPr>
          <p:cNvPr id="3139" name="Google Shape;3139;p311"/>
          <p:cNvPicPr preferRelativeResize="0"/>
          <p:nvPr/>
        </p:nvPicPr>
        <p:blipFill rotWithShape="1">
          <a:blip r:embed="rId4">
            <a:alphaModFix/>
          </a:blip>
          <a:srcRect b="1738" l="3112" r="5328" t="605"/>
          <a:stretch/>
        </p:blipFill>
        <p:spPr>
          <a:xfrm>
            <a:off x="1903100" y="3042675"/>
            <a:ext cx="2267100" cy="4966200"/>
          </a:xfrm>
          <a:prstGeom prst="rect">
            <a:avLst/>
          </a:prstGeom>
          <a:noFill/>
          <a:ln>
            <a:noFill/>
          </a:ln>
        </p:spPr>
      </p:pic>
      <p:pic>
        <p:nvPicPr>
          <p:cNvPr id="3140" name="Google Shape;3140;p311"/>
          <p:cNvPicPr preferRelativeResize="0"/>
          <p:nvPr/>
        </p:nvPicPr>
        <p:blipFill rotWithShape="1">
          <a:blip r:embed="rId5">
            <a:alphaModFix/>
          </a:blip>
          <a:srcRect b="1999" l="2889" r="5375" t="0"/>
          <a:stretch/>
        </p:blipFill>
        <p:spPr>
          <a:xfrm>
            <a:off x="14117538" y="3042672"/>
            <a:ext cx="2267100" cy="4966200"/>
          </a:xfrm>
          <a:prstGeom prst="rect">
            <a:avLst/>
          </a:prstGeom>
          <a:noFill/>
          <a:ln>
            <a:noFill/>
          </a:ln>
        </p:spPr>
      </p:pic>
      <p:pic>
        <p:nvPicPr>
          <p:cNvPr id="3141" name="Google Shape;3141;p311"/>
          <p:cNvPicPr preferRelativeResize="0"/>
          <p:nvPr/>
        </p:nvPicPr>
        <p:blipFill rotWithShape="1">
          <a:blip r:embed="rId6">
            <a:alphaModFix/>
          </a:blip>
          <a:srcRect b="11353" l="2901" r="2901" t="361"/>
          <a:stretch/>
        </p:blipFill>
        <p:spPr>
          <a:xfrm>
            <a:off x="8010451" y="3039773"/>
            <a:ext cx="2267100" cy="4971900"/>
          </a:xfrm>
          <a:prstGeom prst="rect">
            <a:avLst/>
          </a:prstGeom>
          <a:noFill/>
          <a:ln>
            <a:noFill/>
          </a:ln>
        </p:spPr>
      </p:pic>
      <p:grpSp>
        <p:nvGrpSpPr>
          <p:cNvPr id="3142" name="Google Shape;3142;p311"/>
          <p:cNvGrpSpPr/>
          <p:nvPr/>
        </p:nvGrpSpPr>
        <p:grpSpPr>
          <a:xfrm>
            <a:off x="4956836" y="3039799"/>
            <a:ext cx="2267093" cy="4971703"/>
            <a:chOff x="4883732" y="2879436"/>
            <a:chExt cx="2413341" cy="5292424"/>
          </a:xfrm>
        </p:grpSpPr>
        <p:pic>
          <p:nvPicPr>
            <p:cNvPr id="3143" name="Google Shape;3143;p311"/>
            <p:cNvPicPr preferRelativeResize="0"/>
            <p:nvPr/>
          </p:nvPicPr>
          <p:blipFill rotWithShape="1">
            <a:blip r:embed="rId6">
              <a:alphaModFix/>
            </a:blip>
            <a:srcRect b="11353" l="2901" r="2901" t="361"/>
            <a:stretch/>
          </p:blipFill>
          <p:spPr>
            <a:xfrm>
              <a:off x="4883733" y="2879436"/>
              <a:ext cx="2413341" cy="5292424"/>
            </a:xfrm>
            <a:prstGeom prst="rect">
              <a:avLst/>
            </a:prstGeom>
            <a:noFill/>
            <a:ln>
              <a:noFill/>
            </a:ln>
          </p:spPr>
        </p:pic>
        <p:pic>
          <p:nvPicPr>
            <p:cNvPr id="3144" name="Google Shape;3144;p311"/>
            <p:cNvPicPr preferRelativeResize="0"/>
            <p:nvPr/>
          </p:nvPicPr>
          <p:blipFill rotWithShape="1">
            <a:blip r:embed="rId7">
              <a:alphaModFix/>
            </a:blip>
            <a:srcRect b="0" l="0" r="0" t="6261"/>
            <a:stretch/>
          </p:blipFill>
          <p:spPr>
            <a:xfrm>
              <a:off x="4883732" y="3183766"/>
              <a:ext cx="2413341" cy="4988094"/>
            </a:xfrm>
            <a:prstGeom prst="roundRect">
              <a:avLst>
                <a:gd fmla="val 9084" name="adj"/>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8" name="Shape 3148"/>
        <p:cNvGrpSpPr/>
        <p:nvPr/>
      </p:nvGrpSpPr>
      <p:grpSpPr>
        <a:xfrm>
          <a:off x="0" y="0"/>
          <a:ext cx="0" cy="0"/>
          <a:chOff x="0" y="0"/>
          <a:chExt cx="0" cy="0"/>
        </a:xfrm>
      </p:grpSpPr>
      <p:sp>
        <p:nvSpPr>
          <p:cNvPr id="3149" name="Google Shape;3149;p31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50" name="Google Shape;3150;p31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51" name="Google Shape;3151;p31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Purchasing notifications and permissions</a:t>
            </a:r>
            <a:endParaRPr sz="3600">
              <a:solidFill>
                <a:schemeClr val="dk1"/>
              </a:solidFill>
              <a:latin typeface="Optimistic Display Medium"/>
              <a:ea typeface="Optimistic Display Medium"/>
              <a:cs typeface="Optimistic Display Medium"/>
              <a:sym typeface="Optimistic Display Medium"/>
            </a:endParaRPr>
          </a:p>
        </p:txBody>
      </p:sp>
      <p:sp>
        <p:nvSpPr>
          <p:cNvPr id="3152" name="Google Shape;3152;p312"/>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3153" name="Google Shape;3153;p312"/>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3154" name="Google Shape;3154;p312"/>
          <p:cNvPicPr preferRelativeResize="0"/>
          <p:nvPr/>
        </p:nvPicPr>
        <p:blipFill>
          <a:blip r:embed="rId3">
            <a:alphaModFix/>
          </a:blip>
          <a:stretch>
            <a:fillRect/>
          </a:stretch>
        </p:blipFill>
        <p:spPr>
          <a:xfrm>
            <a:off x="6058035" y="4306571"/>
            <a:ext cx="6172200" cy="331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4" name="Shape 2374"/>
        <p:cNvGrpSpPr/>
        <p:nvPr/>
      </p:nvGrpSpPr>
      <p:grpSpPr>
        <a:xfrm>
          <a:off x="0" y="0"/>
          <a:ext cx="0" cy="0"/>
          <a:chOff x="0" y="0"/>
          <a:chExt cx="0" cy="0"/>
        </a:xfrm>
      </p:grpSpPr>
      <p:sp>
        <p:nvSpPr>
          <p:cNvPr id="2375" name="Google Shape;2375;p277"/>
          <p:cNvSpPr txBox="1"/>
          <p:nvPr>
            <p:ph idx="12" type="sldNum"/>
          </p:nvPr>
        </p:nvSpPr>
        <p:spPr>
          <a:xfrm>
            <a:off x="162626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pic>
        <p:nvPicPr>
          <p:cNvPr id="2376" name="Google Shape;2376;p277"/>
          <p:cNvPicPr preferRelativeResize="0"/>
          <p:nvPr/>
        </p:nvPicPr>
        <p:blipFill rotWithShape="1">
          <a:blip r:embed="rId3">
            <a:alphaModFix/>
          </a:blip>
          <a:srcRect b="0" l="18419" r="18413" t="0"/>
          <a:stretch/>
        </p:blipFill>
        <p:spPr>
          <a:xfrm>
            <a:off x="8968374" y="1900"/>
            <a:ext cx="9332198" cy="10287000"/>
          </a:xfrm>
          <a:prstGeom prst="rect">
            <a:avLst/>
          </a:prstGeom>
          <a:noFill/>
          <a:ln>
            <a:noFill/>
          </a:ln>
        </p:spPr>
      </p:pic>
      <p:sp>
        <p:nvSpPr>
          <p:cNvPr id="2377" name="Google Shape;2377;p277"/>
          <p:cNvSpPr/>
          <p:nvPr/>
        </p:nvSpPr>
        <p:spPr>
          <a:xfrm>
            <a:off x="839557" y="42409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chemeClr val="dk1"/>
                </a:solidFill>
                <a:latin typeface="Optimistic Display"/>
                <a:ea typeface="Optimistic Display"/>
                <a:cs typeface="Optimistic Display"/>
                <a:sym typeface="Optimistic Display"/>
              </a:rPr>
              <a:t>1</a:t>
            </a:r>
            <a:endParaRPr>
              <a:solidFill>
                <a:schemeClr val="dk1"/>
              </a:solidFill>
            </a:endParaRPr>
          </a:p>
        </p:txBody>
      </p:sp>
      <p:sp>
        <p:nvSpPr>
          <p:cNvPr id="2378" name="Google Shape;2378;p277"/>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77"/>
          <p:cNvSpPr txBox="1"/>
          <p:nvPr>
            <p:ph type="title"/>
          </p:nvPr>
        </p:nvSpPr>
        <p:spPr>
          <a:xfrm>
            <a:off x="2419450" y="4534762"/>
            <a:ext cx="5980200" cy="2490600"/>
          </a:xfrm>
          <a:prstGeom prst="rect">
            <a:avLst/>
          </a:prstGeom>
        </p:spPr>
        <p:txBody>
          <a:bodyPr anchorCtr="0" anchor="t" bIns="0" lIns="0" spcFirstLastPara="1" rIns="0" wrap="square" tIns="0">
            <a:noAutofit/>
          </a:bodyPr>
          <a:lstStyle/>
          <a:p>
            <a:pPr indent="0" lvl="0" marL="0" rtl="0" algn="l">
              <a:lnSpc>
                <a:spcPct val="125000"/>
              </a:lnSpc>
              <a:spcBef>
                <a:spcPts val="0"/>
              </a:spcBef>
              <a:spcAft>
                <a:spcPts val="0"/>
              </a:spcAft>
              <a:buNone/>
            </a:pPr>
            <a:r>
              <a:rPr lang="en" sz="2800">
                <a:latin typeface="Optimistic Display"/>
                <a:ea typeface="Optimistic Display"/>
                <a:cs typeface="Optimistic Display"/>
                <a:sym typeface="Optimistic Display"/>
              </a:rPr>
              <a:t>Preventing harm</a:t>
            </a:r>
            <a:endParaRPr sz="2800">
              <a:latin typeface="Optimistic Display"/>
              <a:ea typeface="Optimistic Display"/>
              <a:cs typeface="Optimistic Display"/>
              <a:sym typeface="Optimistic Display"/>
            </a:endParaRPr>
          </a:p>
          <a:p>
            <a:pPr indent="0" lvl="0" marL="0" rtl="0" algn="l">
              <a:lnSpc>
                <a:spcPct val="120000"/>
              </a:lnSpc>
              <a:spcBef>
                <a:spcPts val="6000"/>
              </a:spcBef>
              <a:spcAft>
                <a:spcPts val="6000"/>
              </a:spcAft>
              <a:buNone/>
            </a:pPr>
            <a:r>
              <a:rPr lang="en" sz="2800">
                <a:latin typeface="Optimistic Display"/>
                <a:ea typeface="Optimistic Display"/>
                <a:cs typeface="Optimistic Display"/>
                <a:sym typeface="Optimistic Display"/>
              </a:rPr>
              <a:t>Empowering young people and helping support their well-being</a:t>
            </a:r>
            <a:endParaRPr sz="2800">
              <a:latin typeface="Optimistic Display"/>
              <a:ea typeface="Optimistic Display"/>
              <a:cs typeface="Optimistic Display"/>
              <a:sym typeface="Optimistic Display"/>
            </a:endParaRPr>
          </a:p>
        </p:txBody>
      </p:sp>
      <p:sp>
        <p:nvSpPr>
          <p:cNvPr id="2380" name="Google Shape;2380;p277"/>
          <p:cNvSpPr/>
          <p:nvPr/>
        </p:nvSpPr>
        <p:spPr>
          <a:xfrm>
            <a:off x="839557" y="58287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chemeClr val="dk1"/>
                </a:solidFill>
                <a:latin typeface="Optimistic Display"/>
                <a:ea typeface="Optimistic Display"/>
                <a:cs typeface="Optimistic Display"/>
                <a:sym typeface="Optimistic Display"/>
              </a:rPr>
              <a:t>2</a:t>
            </a:r>
            <a:endParaRPr>
              <a:solidFill>
                <a:schemeClr val="dk1"/>
              </a:solidFill>
            </a:endParaRPr>
          </a:p>
        </p:txBody>
      </p:sp>
      <p:sp>
        <p:nvSpPr>
          <p:cNvPr id="2381" name="Google Shape;2381;p277"/>
          <p:cNvSpPr/>
          <p:nvPr/>
        </p:nvSpPr>
        <p:spPr>
          <a:xfrm>
            <a:off x="839557" y="68438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77"/>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83" name="Google Shape;2383;p27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solidFill>
                  <a:schemeClr val="accent4"/>
                </a:solidFill>
              </a:rPr>
              <a:t>0</a:t>
            </a:r>
            <a:fld id="{00000000-1234-1234-1234-123412341234}" type="slidenum">
              <a:rPr lang="en">
                <a:solidFill>
                  <a:schemeClr val="accent4"/>
                </a:solidFill>
              </a:rPr>
              <a:t>‹#›</a:t>
            </a:fld>
            <a:endParaRPr>
              <a:solidFill>
                <a:schemeClr val="accent4"/>
              </a:solidFill>
            </a:endParaRPr>
          </a:p>
        </p:txBody>
      </p:sp>
      <p:sp>
        <p:nvSpPr>
          <p:cNvPr id="2384" name="Google Shape;2384;p277"/>
          <p:cNvSpPr txBox="1"/>
          <p:nvPr>
            <p:ph idx="4294967295" type="subTitle"/>
          </p:nvPr>
        </p:nvSpPr>
        <p:spPr>
          <a:xfrm>
            <a:off x="741400" y="3261638"/>
            <a:ext cx="5783700" cy="5541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0" lang="en" sz="3600">
                <a:latin typeface="Optimistic Display"/>
                <a:ea typeface="Optimistic Display"/>
                <a:cs typeface="Optimistic Display"/>
                <a:sym typeface="Optimistic Display"/>
              </a:rPr>
              <a:t>Our main goals are</a:t>
            </a:r>
            <a:endParaRPr b="0" sz="3600">
              <a:latin typeface="Optimistic Display"/>
              <a:ea typeface="Optimistic Display"/>
              <a:cs typeface="Optimistic Display"/>
              <a:sym typeface="Optimistic Displ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8" name="Shape 3158"/>
        <p:cNvGrpSpPr/>
        <p:nvPr/>
      </p:nvGrpSpPr>
      <p:grpSpPr>
        <a:xfrm>
          <a:off x="0" y="0"/>
          <a:ext cx="0" cy="0"/>
          <a:chOff x="0" y="0"/>
          <a:chExt cx="0" cy="0"/>
        </a:xfrm>
      </p:grpSpPr>
      <p:sp>
        <p:nvSpPr>
          <p:cNvPr id="3159" name="Google Shape;3159;p313"/>
          <p:cNvSpPr/>
          <p:nvPr/>
        </p:nvSpPr>
        <p:spPr>
          <a:xfrm>
            <a:off x="73549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60" name="Google Shape;3160;p313"/>
          <p:cNvSpPr/>
          <p:nvPr/>
        </p:nvSpPr>
        <p:spPr>
          <a:xfrm>
            <a:off x="118844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61" name="Google Shape;3161;p31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62" name="Google Shape;3162;p31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p:txBody>
      </p:sp>
      <p:sp>
        <p:nvSpPr>
          <p:cNvPr id="3163" name="Google Shape;3163;p313"/>
          <p:cNvSpPr txBox="1"/>
          <p:nvPr/>
        </p:nvSpPr>
        <p:spPr>
          <a:xfrm>
            <a:off x="699550" y="4516800"/>
            <a:ext cx="10305900" cy="119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Teen dashboard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(read-only view)</a:t>
            </a:r>
            <a:endParaRPr sz="3600">
              <a:solidFill>
                <a:schemeClr val="dk1"/>
              </a:solidFill>
              <a:latin typeface="Optimistic Display Medium"/>
              <a:ea typeface="Optimistic Display Medium"/>
              <a:cs typeface="Optimistic Display Medium"/>
              <a:sym typeface="Optimistic Display Medium"/>
            </a:endParaRPr>
          </a:p>
        </p:txBody>
      </p:sp>
      <p:pic>
        <p:nvPicPr>
          <p:cNvPr id="3164" name="Google Shape;3164;p313"/>
          <p:cNvPicPr preferRelativeResize="0"/>
          <p:nvPr/>
        </p:nvPicPr>
        <p:blipFill rotWithShape="1">
          <a:blip r:embed="rId3">
            <a:alphaModFix/>
          </a:blip>
          <a:srcRect b="4184" l="4177" r="5389" t="32315"/>
          <a:stretch/>
        </p:blipFill>
        <p:spPr>
          <a:xfrm>
            <a:off x="12103900" y="1760849"/>
            <a:ext cx="3489300" cy="6703200"/>
          </a:xfrm>
          <a:prstGeom prst="rect">
            <a:avLst/>
          </a:prstGeom>
          <a:noFill/>
          <a:ln>
            <a:noFill/>
          </a:ln>
        </p:spPr>
      </p:pic>
      <p:pic>
        <p:nvPicPr>
          <p:cNvPr id="3165" name="Google Shape;3165;p313"/>
          <p:cNvPicPr preferRelativeResize="0"/>
          <p:nvPr/>
        </p:nvPicPr>
        <p:blipFill rotWithShape="1">
          <a:blip r:embed="rId3">
            <a:alphaModFix/>
          </a:blip>
          <a:srcRect b="94206" l="4177" r="5389" t="928"/>
          <a:stretch/>
        </p:blipFill>
        <p:spPr>
          <a:xfrm>
            <a:off x="12103900" y="1760847"/>
            <a:ext cx="3489300" cy="513600"/>
          </a:xfrm>
          <a:prstGeom prst="roundRect">
            <a:avLst>
              <a:gd fmla="val 48400" name="adj"/>
            </a:avLst>
          </a:prstGeom>
          <a:noFill/>
          <a:ln>
            <a:noFill/>
          </a:ln>
        </p:spPr>
      </p:pic>
      <p:pic>
        <p:nvPicPr>
          <p:cNvPr id="3166" name="Google Shape;3166;p313"/>
          <p:cNvPicPr preferRelativeResize="0"/>
          <p:nvPr/>
        </p:nvPicPr>
        <p:blipFill rotWithShape="1">
          <a:blip r:embed="rId3">
            <a:alphaModFix/>
          </a:blip>
          <a:srcRect b="37635" l="4177" r="5389" t="897"/>
          <a:stretch/>
        </p:blipFill>
        <p:spPr>
          <a:xfrm>
            <a:off x="7574275" y="1760800"/>
            <a:ext cx="3489300" cy="670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0" name="Shape 3170"/>
        <p:cNvGrpSpPr/>
        <p:nvPr/>
      </p:nvGrpSpPr>
      <p:grpSpPr>
        <a:xfrm>
          <a:off x="0" y="0"/>
          <a:ext cx="0" cy="0"/>
          <a:chOff x="0" y="0"/>
          <a:chExt cx="0" cy="0"/>
        </a:xfrm>
      </p:grpSpPr>
      <p:sp>
        <p:nvSpPr>
          <p:cNvPr id="3171" name="Google Shape;3171;p314"/>
          <p:cNvSpPr/>
          <p:nvPr/>
        </p:nvSpPr>
        <p:spPr>
          <a:xfrm>
            <a:off x="7414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2" name="Google Shape;3172;p314"/>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3" name="Google Shape;3173;p314"/>
          <p:cNvSpPr/>
          <p:nvPr/>
        </p:nvSpPr>
        <p:spPr>
          <a:xfrm>
            <a:off x="1236605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4" name="Google Shape;3174;p31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75" name="Google Shape;3175;p31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76" name="Google Shape;3176;p31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Ads restrictions and controls for teens</a:t>
            </a:r>
            <a:endParaRPr sz="3600">
              <a:solidFill>
                <a:schemeClr val="dk1"/>
              </a:solidFill>
              <a:latin typeface="Optimistic Display Medium"/>
              <a:ea typeface="Optimistic Display Medium"/>
              <a:cs typeface="Optimistic Display Medium"/>
              <a:sym typeface="Optimistic Display Medium"/>
            </a:endParaRPr>
          </a:p>
        </p:txBody>
      </p:sp>
      <p:sp>
        <p:nvSpPr>
          <p:cNvPr id="3177" name="Google Shape;3177;p314"/>
          <p:cNvSpPr/>
          <p:nvPr/>
        </p:nvSpPr>
        <p:spPr>
          <a:xfrm>
            <a:off x="13003000" y="7336575"/>
            <a:ext cx="4018800" cy="5496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Hide, report, see less of certain ads</a:t>
            </a:r>
            <a:endParaRPr b="1" sz="1600">
              <a:solidFill>
                <a:schemeClr val="dk1"/>
              </a:solidFill>
              <a:latin typeface="Optimistic Text"/>
              <a:ea typeface="Optimistic Text"/>
              <a:cs typeface="Optimistic Text"/>
              <a:sym typeface="Optimistic Text"/>
            </a:endParaRPr>
          </a:p>
        </p:txBody>
      </p:sp>
      <p:sp>
        <p:nvSpPr>
          <p:cNvPr id="3178" name="Google Shape;3178;p314"/>
          <p:cNvSpPr/>
          <p:nvPr/>
        </p:nvSpPr>
        <p:spPr>
          <a:xfrm>
            <a:off x="1456100" y="7336575"/>
            <a:ext cx="3863400" cy="5496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Prohibited ads for under 18s</a:t>
            </a:r>
            <a:endParaRPr b="1" sz="1600">
              <a:solidFill>
                <a:schemeClr val="dk1"/>
              </a:solidFill>
              <a:latin typeface="Optimistic Text"/>
              <a:ea typeface="Optimistic Text"/>
              <a:cs typeface="Optimistic Text"/>
              <a:sym typeface="Optimistic Text"/>
            </a:endParaRPr>
          </a:p>
        </p:txBody>
      </p:sp>
      <p:sp>
        <p:nvSpPr>
          <p:cNvPr id="3179" name="Google Shape;3179;p314"/>
          <p:cNvSpPr/>
          <p:nvPr/>
        </p:nvSpPr>
        <p:spPr>
          <a:xfrm>
            <a:off x="6719850" y="7336575"/>
            <a:ext cx="4960200" cy="7698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Only age, gender, location-based targeting   </a:t>
            </a:r>
            <a:br>
              <a:rPr b="1" lang="en" sz="1600">
                <a:solidFill>
                  <a:schemeClr val="dk1"/>
                </a:solidFill>
                <a:latin typeface="Optimistic Text"/>
                <a:ea typeface="Optimistic Text"/>
                <a:cs typeface="Optimistic Text"/>
                <a:sym typeface="Optimistic Text"/>
              </a:rPr>
            </a:br>
            <a:r>
              <a:rPr lang="en" sz="1600">
                <a:solidFill>
                  <a:schemeClr val="dk1"/>
                </a:solidFill>
                <a:latin typeface="Optimistic Text"/>
                <a:ea typeface="Optimistic Text"/>
                <a:cs typeface="Optimistic Text"/>
                <a:sym typeface="Optimistic Text"/>
              </a:rPr>
              <a:t>No interest-based targeting</a:t>
            </a:r>
            <a:endParaRPr sz="1600">
              <a:solidFill>
                <a:schemeClr val="dk1"/>
              </a:solidFill>
              <a:latin typeface="Optimistic Text"/>
              <a:ea typeface="Optimistic Text"/>
              <a:cs typeface="Optimistic Text"/>
              <a:sym typeface="Optimistic Text"/>
            </a:endParaRPr>
          </a:p>
        </p:txBody>
      </p:sp>
      <p:grpSp>
        <p:nvGrpSpPr>
          <p:cNvPr id="3180" name="Google Shape;3180;p314"/>
          <p:cNvGrpSpPr/>
          <p:nvPr/>
        </p:nvGrpSpPr>
        <p:grpSpPr>
          <a:xfrm>
            <a:off x="12532350" y="3625684"/>
            <a:ext cx="4930345" cy="3068236"/>
            <a:chOff x="6202100" y="2564092"/>
            <a:chExt cx="2465172" cy="1534118"/>
          </a:xfrm>
        </p:grpSpPr>
        <p:grpSp>
          <p:nvGrpSpPr>
            <p:cNvPr id="3181" name="Google Shape;3181;p314"/>
            <p:cNvGrpSpPr/>
            <p:nvPr/>
          </p:nvGrpSpPr>
          <p:grpSpPr>
            <a:xfrm>
              <a:off x="6214813" y="2564092"/>
              <a:ext cx="2452460" cy="1204691"/>
              <a:chOff x="-701135" y="2201283"/>
              <a:chExt cx="15138642" cy="7386209"/>
            </a:xfrm>
          </p:grpSpPr>
          <p:pic>
            <p:nvPicPr>
              <p:cNvPr id="3182" name="Google Shape;3182;p314"/>
              <p:cNvPicPr preferRelativeResize="0"/>
              <p:nvPr/>
            </p:nvPicPr>
            <p:blipFill rotWithShape="1">
              <a:blip r:embed="rId3">
                <a:alphaModFix/>
              </a:blip>
              <a:srcRect b="0" l="-18" r="7996" t="0"/>
              <a:stretch/>
            </p:blipFill>
            <p:spPr>
              <a:xfrm>
                <a:off x="-701135" y="2228105"/>
                <a:ext cx="15138637" cy="7359387"/>
              </a:xfrm>
              <a:prstGeom prst="rect">
                <a:avLst/>
              </a:prstGeom>
              <a:noFill/>
              <a:ln>
                <a:noFill/>
              </a:ln>
            </p:spPr>
          </p:pic>
          <p:pic>
            <p:nvPicPr>
              <p:cNvPr id="3183" name="Google Shape;3183;p314"/>
              <p:cNvPicPr preferRelativeResize="0"/>
              <p:nvPr/>
            </p:nvPicPr>
            <p:blipFill>
              <a:blip r:embed="rId4">
                <a:alphaModFix/>
              </a:blip>
              <a:stretch>
                <a:fillRect/>
              </a:stretch>
            </p:blipFill>
            <p:spPr>
              <a:xfrm>
                <a:off x="12263303" y="6181381"/>
                <a:ext cx="2174177" cy="1235105"/>
              </a:xfrm>
              <a:prstGeom prst="rect">
                <a:avLst/>
              </a:prstGeom>
              <a:noFill/>
              <a:ln>
                <a:noFill/>
              </a:ln>
            </p:spPr>
          </p:pic>
          <p:pic>
            <p:nvPicPr>
              <p:cNvPr id="3184" name="Google Shape;3184;p314"/>
              <p:cNvPicPr preferRelativeResize="0"/>
              <p:nvPr/>
            </p:nvPicPr>
            <p:blipFill>
              <a:blip r:embed="rId4">
                <a:alphaModFix/>
              </a:blip>
              <a:stretch>
                <a:fillRect/>
              </a:stretch>
            </p:blipFill>
            <p:spPr>
              <a:xfrm>
                <a:off x="12646820" y="2201283"/>
                <a:ext cx="1790686" cy="697840"/>
              </a:xfrm>
              <a:prstGeom prst="rect">
                <a:avLst/>
              </a:prstGeom>
              <a:noFill/>
              <a:ln>
                <a:noFill/>
              </a:ln>
            </p:spPr>
          </p:pic>
        </p:grpSp>
        <p:pic>
          <p:nvPicPr>
            <p:cNvPr id="3185" name="Google Shape;3185;p314"/>
            <p:cNvPicPr preferRelativeResize="0"/>
            <p:nvPr/>
          </p:nvPicPr>
          <p:blipFill rotWithShape="1">
            <a:blip r:embed="rId5">
              <a:alphaModFix/>
            </a:blip>
            <a:srcRect b="71303" l="-1825" r="13196" t="1418"/>
            <a:stretch/>
          </p:blipFill>
          <p:spPr>
            <a:xfrm>
              <a:off x="6932850" y="3768574"/>
              <a:ext cx="1718344" cy="307031"/>
            </a:xfrm>
            <a:prstGeom prst="rect">
              <a:avLst/>
            </a:prstGeom>
            <a:noFill/>
            <a:ln>
              <a:noFill/>
            </a:ln>
          </p:spPr>
        </p:pic>
        <p:pic>
          <p:nvPicPr>
            <p:cNvPr id="3186" name="Google Shape;3186;p314"/>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3187" name="Google Shape;3187;p314"/>
            <p:cNvPicPr preferRelativeResize="0"/>
            <p:nvPr/>
          </p:nvPicPr>
          <p:blipFill>
            <a:blip r:embed="rId4">
              <a:alphaModFix/>
            </a:blip>
            <a:stretch>
              <a:fillRect/>
            </a:stretch>
          </p:blipFill>
          <p:spPr>
            <a:xfrm>
              <a:off x="6202100" y="3366060"/>
              <a:ext cx="785975" cy="732150"/>
            </a:xfrm>
            <a:prstGeom prst="rect">
              <a:avLst/>
            </a:prstGeom>
            <a:noFill/>
            <a:ln>
              <a:noFill/>
            </a:ln>
          </p:spPr>
        </p:pic>
        <p:pic>
          <p:nvPicPr>
            <p:cNvPr id="3188" name="Google Shape;3188;p314"/>
            <p:cNvPicPr preferRelativeResize="0"/>
            <p:nvPr/>
          </p:nvPicPr>
          <p:blipFill>
            <a:blip r:embed="rId4">
              <a:alphaModFix/>
            </a:blip>
            <a:stretch>
              <a:fillRect/>
            </a:stretch>
          </p:blipFill>
          <p:spPr>
            <a:xfrm>
              <a:off x="6943175" y="2642525"/>
              <a:ext cx="44900" cy="1455675"/>
            </a:xfrm>
            <a:prstGeom prst="rect">
              <a:avLst/>
            </a:prstGeom>
            <a:noFill/>
            <a:ln>
              <a:noFill/>
            </a:ln>
          </p:spPr>
        </p:pic>
      </p:grpSp>
      <p:sp>
        <p:nvSpPr>
          <p:cNvPr id="3189" name="Google Shape;3189;p314"/>
          <p:cNvSpPr/>
          <p:nvPr/>
        </p:nvSpPr>
        <p:spPr>
          <a:xfrm>
            <a:off x="1253220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3190" name="Google Shape;3190;p314"/>
          <p:cNvPicPr preferRelativeResize="0"/>
          <p:nvPr/>
        </p:nvPicPr>
        <p:blipFill rotWithShape="1">
          <a:blip r:embed="rId7">
            <a:alphaModFix/>
          </a:blip>
          <a:srcRect b="75301" l="0" r="69" t="0"/>
          <a:stretch/>
        </p:blipFill>
        <p:spPr>
          <a:xfrm>
            <a:off x="6719849" y="3593050"/>
            <a:ext cx="4960201" cy="3099853"/>
          </a:xfrm>
          <a:prstGeom prst="rect">
            <a:avLst/>
          </a:prstGeom>
          <a:noFill/>
          <a:ln>
            <a:noFill/>
          </a:ln>
        </p:spPr>
      </p:pic>
      <p:sp>
        <p:nvSpPr>
          <p:cNvPr id="3191" name="Google Shape;3191;p314"/>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3192" name="Google Shape;3192;p314"/>
          <p:cNvPicPr preferRelativeResize="0"/>
          <p:nvPr/>
        </p:nvPicPr>
        <p:blipFill rotWithShape="1">
          <a:blip r:embed="rId8">
            <a:alphaModFix/>
          </a:blip>
          <a:srcRect b="0" l="13080" r="66921" t="0"/>
          <a:stretch/>
        </p:blipFill>
        <p:spPr>
          <a:xfrm>
            <a:off x="907500" y="3594150"/>
            <a:ext cx="1449554" cy="3099849"/>
          </a:xfrm>
          <a:prstGeom prst="rect">
            <a:avLst/>
          </a:prstGeom>
          <a:noFill/>
          <a:ln>
            <a:noFill/>
          </a:ln>
        </p:spPr>
      </p:pic>
      <p:pic>
        <p:nvPicPr>
          <p:cNvPr id="3193" name="Google Shape;3193;p314"/>
          <p:cNvPicPr preferRelativeResize="0"/>
          <p:nvPr/>
        </p:nvPicPr>
        <p:blipFill rotWithShape="1">
          <a:blip r:embed="rId8">
            <a:alphaModFix/>
          </a:blip>
          <a:srcRect b="0" l="44736" r="4502" t="0"/>
          <a:stretch/>
        </p:blipFill>
        <p:spPr>
          <a:xfrm>
            <a:off x="2357050" y="3594150"/>
            <a:ext cx="3510804" cy="3099849"/>
          </a:xfrm>
          <a:prstGeom prst="rect">
            <a:avLst/>
          </a:prstGeom>
          <a:noFill/>
          <a:ln>
            <a:noFill/>
          </a:ln>
        </p:spPr>
      </p:pic>
      <p:sp>
        <p:nvSpPr>
          <p:cNvPr id="3194" name="Google Shape;3194;p314"/>
          <p:cNvSpPr/>
          <p:nvPr/>
        </p:nvSpPr>
        <p:spPr>
          <a:xfrm>
            <a:off x="90402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8" name="Shape 319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8" name="Shape 2388"/>
        <p:cNvGrpSpPr/>
        <p:nvPr/>
      </p:nvGrpSpPr>
      <p:grpSpPr>
        <a:xfrm>
          <a:off x="0" y="0"/>
          <a:ext cx="0" cy="0"/>
          <a:chOff x="0" y="0"/>
          <a:chExt cx="0" cy="0"/>
        </a:xfrm>
      </p:grpSpPr>
      <p:sp>
        <p:nvSpPr>
          <p:cNvPr id="2389" name="Google Shape;2389;p278"/>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90" name="Google Shape;2390;p278"/>
          <p:cNvSpPr txBox="1"/>
          <p:nvPr>
            <p:ph type="title"/>
          </p:nvPr>
        </p:nvSpPr>
        <p:spPr>
          <a:xfrm>
            <a:off x="856325" y="5213300"/>
            <a:ext cx="48678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Responsible empowerment</a:t>
            </a:r>
            <a:endParaRPr b="1" sz="2400">
              <a:latin typeface="Optimistic Text"/>
              <a:ea typeface="Optimistic Text"/>
              <a:cs typeface="Optimistic Text"/>
              <a:sym typeface="Optimistic Text"/>
            </a:endParaRPr>
          </a:p>
        </p:txBody>
      </p:sp>
      <p:sp>
        <p:nvSpPr>
          <p:cNvPr id="2391" name="Google Shape;2391;p278"/>
          <p:cNvSpPr txBox="1"/>
          <p:nvPr>
            <p:ph idx="4294967295" type="title"/>
          </p:nvPr>
        </p:nvSpPr>
        <p:spPr>
          <a:xfrm>
            <a:off x="6499388" y="5220750"/>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Age-appropriate safeguards </a:t>
            </a:r>
            <a:endParaRPr b="1" sz="2400">
              <a:latin typeface="Optimistic Text"/>
              <a:ea typeface="Optimistic Text"/>
              <a:cs typeface="Optimistic Text"/>
              <a:sym typeface="Optimistic Text"/>
            </a:endParaRPr>
          </a:p>
        </p:txBody>
      </p:sp>
      <p:sp>
        <p:nvSpPr>
          <p:cNvPr id="2392" name="Google Shape;2392;p278"/>
          <p:cNvSpPr txBox="1"/>
          <p:nvPr>
            <p:ph idx="4294967295" type="title"/>
          </p:nvPr>
        </p:nvSpPr>
        <p:spPr>
          <a:xfrm>
            <a:off x="12142425" y="5220738"/>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Innovation </a:t>
            </a:r>
            <a:endParaRPr b="1" sz="2400">
              <a:latin typeface="Optimistic Text"/>
              <a:ea typeface="Optimistic Text"/>
              <a:cs typeface="Optimistic Text"/>
              <a:sym typeface="Optimistic Text"/>
            </a:endParaRPr>
          </a:p>
        </p:txBody>
      </p:sp>
      <p:sp>
        <p:nvSpPr>
          <p:cNvPr id="2393" name="Google Shape;2393;p278"/>
          <p:cNvSpPr txBox="1"/>
          <p:nvPr>
            <p:ph idx="1" type="body"/>
          </p:nvPr>
        </p:nvSpPr>
        <p:spPr>
          <a:xfrm>
            <a:off x="837425" y="5961875"/>
            <a:ext cx="49449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lang="en" sz="2000"/>
              <a:t>We strongly believe in the importance </a:t>
            </a:r>
            <a:br>
              <a:rPr lang="en" sz="2000"/>
            </a:br>
            <a:r>
              <a:rPr lang="en" sz="2000"/>
              <a:t>of responsibly empowering </a:t>
            </a:r>
            <a:r>
              <a:rPr lang="en" sz="2000"/>
              <a:t>young people</a:t>
            </a:r>
            <a:r>
              <a:rPr lang="en" sz="2000"/>
              <a:t> to enjoy the many benefits </a:t>
            </a:r>
            <a:endParaRPr sz="2000"/>
          </a:p>
          <a:p>
            <a:pPr indent="0" lvl="0" marL="0" rtl="0" algn="l">
              <a:lnSpc>
                <a:spcPct val="115000"/>
              </a:lnSpc>
              <a:spcBef>
                <a:spcPts val="0"/>
              </a:spcBef>
              <a:spcAft>
                <a:spcPts val="0"/>
              </a:spcAft>
              <a:buSzPts val="400"/>
              <a:buNone/>
            </a:pPr>
            <a:r>
              <a:rPr lang="en" sz="2000"/>
              <a:t>our platform provides.</a:t>
            </a:r>
            <a:endParaRPr sz="2000">
              <a:solidFill>
                <a:schemeClr val="dk1"/>
              </a:solidFill>
            </a:endParaRPr>
          </a:p>
        </p:txBody>
      </p:sp>
      <p:sp>
        <p:nvSpPr>
          <p:cNvPr id="2394" name="Google Shape;2394;p278"/>
          <p:cNvSpPr txBox="1"/>
          <p:nvPr>
            <p:ph idx="4294967295" type="body"/>
          </p:nvPr>
        </p:nvSpPr>
        <p:spPr>
          <a:xfrm>
            <a:off x="6480463" y="5967675"/>
            <a:ext cx="48678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en" sz="2000"/>
              <a:t>We recognise that youth require additional safeguards for their safety, privacy and well-being. O</a:t>
            </a:r>
            <a:r>
              <a:rPr lang="en" sz="2000"/>
              <a:t>ur</a:t>
            </a:r>
            <a:r>
              <a:rPr lang="en" sz="2000"/>
              <a:t> approach towards this is expansive, </a:t>
            </a:r>
            <a:r>
              <a:rPr lang="en" sz="2000"/>
              <a:t>including our investment in parental supervision tools for Instagram and virtual reality (VR).</a:t>
            </a:r>
            <a:endParaRPr sz="2000">
              <a:solidFill>
                <a:schemeClr val="dk1"/>
              </a:solidFill>
            </a:endParaRPr>
          </a:p>
        </p:txBody>
      </p:sp>
      <p:sp>
        <p:nvSpPr>
          <p:cNvPr id="2395" name="Google Shape;2395;p278"/>
          <p:cNvSpPr txBox="1"/>
          <p:nvPr>
            <p:ph idx="4294967295" type="body"/>
          </p:nvPr>
        </p:nvSpPr>
        <p:spPr>
          <a:xfrm>
            <a:off x="12123525" y="5967675"/>
            <a:ext cx="45384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 sz="2000">
                <a:solidFill>
                  <a:schemeClr val="dk1"/>
                </a:solidFill>
              </a:rPr>
              <a:t>We continue to explore innovative technologies to provide great experiences for you</a:t>
            </a:r>
            <a:r>
              <a:rPr lang="en" sz="2000"/>
              <a:t>ng people</a:t>
            </a:r>
            <a:r>
              <a:rPr lang="en" sz="2000">
                <a:solidFill>
                  <a:schemeClr val="dk1"/>
                </a:solidFill>
              </a:rPr>
              <a:t>, help keep </a:t>
            </a:r>
            <a:r>
              <a:rPr lang="en" sz="2000"/>
              <a:t>them</a:t>
            </a:r>
            <a:r>
              <a:rPr lang="en" sz="2000">
                <a:solidFill>
                  <a:schemeClr val="dk1"/>
                </a:solidFill>
              </a:rPr>
              <a:t> safe online and solve the defining challenges for our industry</a:t>
            </a:r>
            <a:r>
              <a:rPr lang="en" sz="2000">
                <a:solidFill>
                  <a:schemeClr val="dk1"/>
                </a:solidFill>
              </a:rPr>
              <a:t>.</a:t>
            </a:r>
            <a:endParaRPr sz="2000">
              <a:solidFill>
                <a:schemeClr val="dk1"/>
              </a:solidFill>
            </a:endParaRPr>
          </a:p>
        </p:txBody>
      </p:sp>
      <p:grpSp>
        <p:nvGrpSpPr>
          <p:cNvPr id="2396" name="Google Shape;2396;p278"/>
          <p:cNvGrpSpPr/>
          <p:nvPr/>
        </p:nvGrpSpPr>
        <p:grpSpPr>
          <a:xfrm>
            <a:off x="6480465" y="3029173"/>
            <a:ext cx="1767747" cy="1729732"/>
            <a:chOff x="3434275" y="1391559"/>
            <a:chExt cx="903018" cy="883598"/>
          </a:xfrm>
        </p:grpSpPr>
        <p:sp>
          <p:nvSpPr>
            <p:cNvPr id="2397" name="Google Shape;2397;p278"/>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398" name="Google Shape;2398;p278"/>
            <p:cNvGrpSpPr/>
            <p:nvPr/>
          </p:nvGrpSpPr>
          <p:grpSpPr>
            <a:xfrm>
              <a:off x="3652171" y="1591083"/>
              <a:ext cx="467226" cy="506690"/>
              <a:chOff x="3702130" y="7619180"/>
              <a:chExt cx="625470" cy="678300"/>
            </a:xfrm>
          </p:grpSpPr>
          <p:sp>
            <p:nvSpPr>
              <p:cNvPr id="2399" name="Google Shape;2399;p278"/>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0" name="Google Shape;2400;p278"/>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grpSp>
        <p:nvGrpSpPr>
          <p:cNvPr id="2401" name="Google Shape;2401;p278"/>
          <p:cNvGrpSpPr/>
          <p:nvPr/>
        </p:nvGrpSpPr>
        <p:grpSpPr>
          <a:xfrm>
            <a:off x="837401" y="3029173"/>
            <a:ext cx="1767747" cy="1729732"/>
            <a:chOff x="911063" y="1391559"/>
            <a:chExt cx="903018" cy="883598"/>
          </a:xfrm>
        </p:grpSpPr>
        <p:sp>
          <p:nvSpPr>
            <p:cNvPr id="2402" name="Google Shape;2402;p278"/>
            <p:cNvSpPr/>
            <p:nvPr/>
          </p:nvSpPr>
          <p:spPr>
            <a:xfrm>
              <a:off x="911063"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403" name="Google Shape;2403;p278"/>
            <p:cNvGrpSpPr/>
            <p:nvPr/>
          </p:nvGrpSpPr>
          <p:grpSpPr>
            <a:xfrm>
              <a:off x="1109198" y="1579984"/>
              <a:ext cx="506760" cy="506747"/>
              <a:chOff x="1624904" y="344237"/>
              <a:chExt cx="67843" cy="67843"/>
            </a:xfrm>
          </p:grpSpPr>
          <p:sp>
            <p:nvSpPr>
              <p:cNvPr id="2404" name="Google Shape;2404;p278"/>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5" name="Google Shape;2405;p278"/>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6" name="Google Shape;2406;p278"/>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7" name="Google Shape;2407;p278"/>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8" name="Google Shape;2408;p278"/>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9" name="Google Shape;2409;p278"/>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0" name="Google Shape;2410;p278"/>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grpSp>
        <p:nvGrpSpPr>
          <p:cNvPr id="2411" name="Google Shape;2411;p278"/>
          <p:cNvGrpSpPr/>
          <p:nvPr/>
        </p:nvGrpSpPr>
        <p:grpSpPr>
          <a:xfrm>
            <a:off x="12142406" y="3029173"/>
            <a:ext cx="1767747" cy="1729732"/>
            <a:chOff x="6079138" y="1391559"/>
            <a:chExt cx="903018" cy="883598"/>
          </a:xfrm>
        </p:grpSpPr>
        <p:sp>
          <p:nvSpPr>
            <p:cNvPr id="2412" name="Google Shape;2412;p278"/>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413" name="Google Shape;2413;p278"/>
            <p:cNvGrpSpPr/>
            <p:nvPr/>
          </p:nvGrpSpPr>
          <p:grpSpPr>
            <a:xfrm>
              <a:off x="6344907" y="1578550"/>
              <a:ext cx="371506" cy="509588"/>
              <a:chOff x="3764950" y="3438580"/>
              <a:chExt cx="497330" cy="682180"/>
            </a:xfrm>
          </p:grpSpPr>
          <p:sp>
            <p:nvSpPr>
              <p:cNvPr id="2414" name="Google Shape;2414;p278"/>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5" name="Google Shape;2415;p278"/>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6" name="Google Shape;2416;p278"/>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7" name="Google Shape;2417;p278"/>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8" name="Google Shape;2418;p278"/>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sp>
        <p:nvSpPr>
          <p:cNvPr id="2419" name="Google Shape;2419;p278"/>
          <p:cNvSpPr txBox="1"/>
          <p:nvPr>
            <p:ph idx="4294967295" type="subTitle"/>
          </p:nvPr>
        </p:nvSpPr>
        <p:spPr>
          <a:xfrm>
            <a:off x="741400" y="1454400"/>
            <a:ext cx="16830600" cy="5541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0" lang="en" sz="3600">
                <a:latin typeface="Optimistic Display"/>
                <a:ea typeface="Optimistic Display"/>
                <a:cs typeface="Optimistic Display"/>
                <a:sym typeface="Optimistic Display"/>
              </a:rPr>
              <a:t>Principles guiding our approach to young people</a:t>
            </a:r>
            <a:endParaRPr b="0" sz="3600">
              <a:latin typeface="Optimistic Display"/>
              <a:ea typeface="Optimistic Display"/>
              <a:cs typeface="Optimistic Display"/>
              <a:sym typeface="Optimistic Display"/>
            </a:endParaRPr>
          </a:p>
        </p:txBody>
      </p:sp>
      <p:sp>
        <p:nvSpPr>
          <p:cNvPr id="2420" name="Google Shape;2420;p27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sp>
        <p:nvSpPr>
          <p:cNvPr id="2425" name="Google Shape;2425;p279"/>
          <p:cNvSpPr txBox="1"/>
          <p:nvPr>
            <p:ph idx="4294967295" type="ctrTitle"/>
          </p:nvPr>
        </p:nvSpPr>
        <p:spPr>
          <a:xfrm>
            <a:off x="699525" y="3992250"/>
            <a:ext cx="8444400" cy="2302500"/>
          </a:xfrm>
          <a:prstGeom prst="rect">
            <a:avLst/>
          </a:prstGeom>
        </p:spPr>
        <p:txBody>
          <a:bodyPr anchorCtr="0" anchor="b" bIns="0" lIns="0" spcFirstLastPara="1" rIns="0" wrap="square" tIns="0">
            <a:spAutoFit/>
          </a:bodyPr>
          <a:lstStyle/>
          <a:p>
            <a:pPr indent="0" lvl="0" marL="0" rtl="0" algn="l">
              <a:spcBef>
                <a:spcPts val="0"/>
              </a:spcBef>
              <a:spcAft>
                <a:spcPts val="0"/>
              </a:spcAft>
              <a:buClr>
                <a:schemeClr val="accent5"/>
              </a:buClr>
              <a:buSzPts val="1100"/>
              <a:buFont typeface="Arial"/>
              <a:buNone/>
            </a:pPr>
            <a:r>
              <a:rPr b="1" lang="en" sz="2300">
                <a:latin typeface="Optimistic Display"/>
                <a:ea typeface="Optimistic Display"/>
                <a:cs typeface="Optimistic Display"/>
                <a:sym typeface="Optimistic Display"/>
              </a:rPr>
              <a:t>LESSON 1</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5500">
                <a:latin typeface="Optimistic Display"/>
                <a:ea typeface="Optimistic Display"/>
                <a:cs typeface="Optimistic Display"/>
                <a:sym typeface="Optimistic Display"/>
              </a:rPr>
              <a:t>Tools for managing </a:t>
            </a:r>
            <a:br>
              <a:rPr lang="en" sz="5500">
                <a:latin typeface="Optimistic Display"/>
                <a:ea typeface="Optimistic Display"/>
                <a:cs typeface="Optimistic Display"/>
                <a:sym typeface="Optimistic Display"/>
              </a:rPr>
            </a:br>
            <a:r>
              <a:rPr lang="en" sz="5500">
                <a:latin typeface="Optimistic Display"/>
                <a:ea typeface="Optimistic Display"/>
                <a:cs typeface="Optimistic Display"/>
                <a:sym typeface="Optimistic Display"/>
              </a:rPr>
              <a:t>time on Instagram</a:t>
            </a:r>
            <a:endParaRPr sz="5500"/>
          </a:p>
        </p:txBody>
      </p:sp>
      <p:sp>
        <p:nvSpPr>
          <p:cNvPr id="2426" name="Google Shape;2426;p27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427" name="Google Shape;2427;p279"/>
          <p:cNvPicPr preferRelativeResize="0"/>
          <p:nvPr/>
        </p:nvPicPr>
        <p:blipFill rotWithShape="1">
          <a:blip r:embed="rId3">
            <a:alphaModFix/>
          </a:blip>
          <a:srcRect b="1288" l="10727" r="17033" t="29049"/>
          <a:stretch/>
        </p:blipFill>
        <p:spPr>
          <a:xfrm>
            <a:off x="8201891" y="2170200"/>
            <a:ext cx="9252300" cy="5946600"/>
          </a:xfrm>
          <a:prstGeom prst="roundRect">
            <a:avLst>
              <a:gd fmla="val 7089" name="adj"/>
            </a:avLst>
          </a:prstGeom>
          <a:noFill/>
          <a:ln>
            <a:noFill/>
          </a:ln>
        </p:spPr>
      </p:pic>
      <p:pic>
        <p:nvPicPr>
          <p:cNvPr id="2428" name="Google Shape;2428;p279"/>
          <p:cNvPicPr preferRelativeResize="0"/>
          <p:nvPr/>
        </p:nvPicPr>
        <p:blipFill>
          <a:blip r:embed="rId4">
            <a:alphaModFix/>
          </a:blip>
          <a:stretch>
            <a:fillRect/>
          </a:stretch>
        </p:blipFill>
        <p:spPr>
          <a:xfrm>
            <a:off x="13267100" y="1769400"/>
            <a:ext cx="2621601" cy="30661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2" name="Shape 2432"/>
        <p:cNvGrpSpPr/>
        <p:nvPr/>
      </p:nvGrpSpPr>
      <p:grpSpPr>
        <a:xfrm>
          <a:off x="0" y="0"/>
          <a:ext cx="0" cy="0"/>
          <a:chOff x="0" y="0"/>
          <a:chExt cx="0" cy="0"/>
        </a:xfrm>
      </p:grpSpPr>
      <p:sp>
        <p:nvSpPr>
          <p:cNvPr id="2433" name="Google Shape;2433;p280"/>
          <p:cNvSpPr/>
          <p:nvPr/>
        </p:nvSpPr>
        <p:spPr>
          <a:xfrm>
            <a:off x="36559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4" name="Google Shape;2434;p280"/>
          <p:cNvSpPr/>
          <p:nvPr/>
        </p:nvSpPr>
        <p:spPr>
          <a:xfrm>
            <a:off x="6320750"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5" name="Google Shape;2435;p280"/>
          <p:cNvSpPr/>
          <p:nvPr/>
        </p:nvSpPr>
        <p:spPr>
          <a:xfrm>
            <a:off x="9712237"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6" name="Google Shape;2436;p280"/>
          <p:cNvSpPr/>
          <p:nvPr/>
        </p:nvSpPr>
        <p:spPr>
          <a:xfrm>
            <a:off x="124175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7" name="Google Shape;2437;p280"/>
          <p:cNvSpPr/>
          <p:nvPr/>
        </p:nvSpPr>
        <p:spPr>
          <a:xfrm>
            <a:off x="151227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8" name="Google Shape;2438;p280"/>
          <p:cNvSpPr/>
          <p:nvPr/>
        </p:nvSpPr>
        <p:spPr>
          <a:xfrm>
            <a:off x="9911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9" name="Google Shape;2439;p2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1</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Tools for managing time on Instagram</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40" name="Google Shape;2440;p280"/>
          <p:cNvPicPr preferRelativeResize="0"/>
          <p:nvPr/>
        </p:nvPicPr>
        <p:blipFill rotWithShape="1">
          <a:blip r:embed="rId3">
            <a:alphaModFix/>
          </a:blip>
          <a:srcRect b="2325" l="1313" r="1391" t="379"/>
          <a:stretch/>
        </p:blipFill>
        <p:spPr>
          <a:xfrm>
            <a:off x="1171850" y="3242749"/>
            <a:ext cx="1837500" cy="3740700"/>
          </a:xfrm>
          <a:prstGeom prst="roundRect">
            <a:avLst>
              <a:gd fmla="val 10996" name="adj"/>
            </a:avLst>
          </a:prstGeom>
          <a:noFill/>
          <a:ln>
            <a:noFill/>
          </a:ln>
        </p:spPr>
      </p:pic>
      <p:pic>
        <p:nvPicPr>
          <p:cNvPr id="2441" name="Google Shape;2441;p280"/>
          <p:cNvPicPr preferRelativeResize="0"/>
          <p:nvPr/>
        </p:nvPicPr>
        <p:blipFill rotWithShape="1">
          <a:blip r:embed="rId4">
            <a:alphaModFix/>
          </a:blip>
          <a:srcRect b="-613" l="-2082" r="-2062" t="0"/>
          <a:stretch/>
        </p:blipFill>
        <p:spPr>
          <a:xfrm>
            <a:off x="9866172" y="3153401"/>
            <a:ext cx="1925400" cy="3919200"/>
          </a:xfrm>
          <a:prstGeom prst="roundRect">
            <a:avLst>
              <a:gd fmla="val 10996" name="adj"/>
            </a:avLst>
          </a:prstGeom>
          <a:noFill/>
          <a:ln>
            <a:noFill/>
          </a:ln>
        </p:spPr>
      </p:pic>
      <p:pic>
        <p:nvPicPr>
          <p:cNvPr id="2442" name="Google Shape;2442;p280"/>
          <p:cNvPicPr preferRelativeResize="0"/>
          <p:nvPr/>
        </p:nvPicPr>
        <p:blipFill rotWithShape="1">
          <a:blip r:embed="rId5">
            <a:alphaModFix/>
          </a:blip>
          <a:srcRect b="-603" l="-2387" r="2477" t="0"/>
          <a:stretch/>
        </p:blipFill>
        <p:spPr>
          <a:xfrm>
            <a:off x="15276775" y="3137850"/>
            <a:ext cx="1872000" cy="3972300"/>
          </a:xfrm>
          <a:prstGeom prst="roundRect">
            <a:avLst>
              <a:gd fmla="val 11723" name="adj"/>
            </a:avLst>
          </a:prstGeom>
          <a:noFill/>
          <a:ln>
            <a:noFill/>
          </a:ln>
        </p:spPr>
      </p:pic>
      <p:sp>
        <p:nvSpPr>
          <p:cNvPr id="2443" name="Google Shape;2443;p280"/>
          <p:cNvSpPr txBox="1"/>
          <p:nvPr/>
        </p:nvSpPr>
        <p:spPr>
          <a:xfrm>
            <a:off x="109642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See your activity</a:t>
            </a:r>
            <a:endParaRPr sz="1600">
              <a:solidFill>
                <a:srgbClr val="1C2B33"/>
              </a:solidFill>
              <a:latin typeface="Optimistic Text"/>
              <a:ea typeface="Optimistic Text"/>
              <a:cs typeface="Optimistic Text"/>
              <a:sym typeface="Optimistic Text"/>
            </a:endParaRPr>
          </a:p>
        </p:txBody>
      </p:sp>
      <p:sp>
        <p:nvSpPr>
          <p:cNvPr id="2444" name="Google Shape;2444;p280"/>
          <p:cNvSpPr txBox="1"/>
          <p:nvPr/>
        </p:nvSpPr>
        <p:spPr>
          <a:xfrm>
            <a:off x="376977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Set a reminder</a:t>
            </a:r>
            <a:endParaRPr sz="1600">
              <a:solidFill>
                <a:srgbClr val="1C2B33"/>
              </a:solidFill>
              <a:latin typeface="Optimistic Text"/>
              <a:ea typeface="Optimistic Text"/>
              <a:cs typeface="Optimistic Text"/>
              <a:sym typeface="Optimistic Text"/>
            </a:endParaRPr>
          </a:p>
        </p:txBody>
      </p:sp>
      <p:sp>
        <p:nvSpPr>
          <p:cNvPr id="2445" name="Google Shape;2445;p280"/>
          <p:cNvSpPr txBox="1"/>
          <p:nvPr/>
        </p:nvSpPr>
        <p:spPr>
          <a:xfrm>
            <a:off x="6061075" y="7693800"/>
            <a:ext cx="27525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Mute push notifications</a:t>
            </a:r>
            <a:endParaRPr sz="1600">
              <a:solidFill>
                <a:srgbClr val="1C2B33"/>
              </a:solidFill>
              <a:latin typeface="Optimistic Text"/>
              <a:ea typeface="Optimistic Text"/>
              <a:cs typeface="Optimistic Text"/>
              <a:sym typeface="Optimistic Text"/>
            </a:endParaRPr>
          </a:p>
        </p:txBody>
      </p:sp>
      <p:sp>
        <p:nvSpPr>
          <p:cNvPr id="2446" name="Google Shape;2446;p280"/>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Manage your teen’s time on Instagram and Take a Break</a:t>
            </a:r>
            <a:endParaRPr sz="3600"/>
          </a:p>
        </p:txBody>
      </p:sp>
      <p:sp>
        <p:nvSpPr>
          <p:cNvPr id="2447" name="Google Shape;2447;p28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
        <p:nvSpPr>
          <p:cNvPr id="2448" name="Google Shape;2448;p280"/>
          <p:cNvSpPr/>
          <p:nvPr/>
        </p:nvSpPr>
        <p:spPr>
          <a:xfrm>
            <a:off x="38154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449" name="Google Shape;2449;p280"/>
          <p:cNvSpPr/>
          <p:nvPr/>
        </p:nvSpPr>
        <p:spPr>
          <a:xfrm>
            <a:off x="12565300"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450" name="Google Shape;2450;p280"/>
          <p:cNvSpPr/>
          <p:nvPr/>
        </p:nvSpPr>
        <p:spPr>
          <a:xfrm>
            <a:off x="6518600"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451" name="Google Shape;2451;p280"/>
          <p:cNvPicPr preferRelativeResize="0"/>
          <p:nvPr/>
        </p:nvPicPr>
        <p:blipFill rotWithShape="1">
          <a:blip r:embed="rId6">
            <a:alphaModFix/>
          </a:blip>
          <a:srcRect b="-603" l="-1387" r="-1377" t="0"/>
          <a:stretch/>
        </p:blipFill>
        <p:spPr>
          <a:xfrm>
            <a:off x="12539600" y="3137918"/>
            <a:ext cx="1925400" cy="3972000"/>
          </a:xfrm>
          <a:prstGeom prst="roundRect">
            <a:avLst>
              <a:gd fmla="val 11723" name="adj"/>
            </a:avLst>
          </a:prstGeom>
          <a:noFill/>
          <a:ln>
            <a:noFill/>
          </a:ln>
        </p:spPr>
      </p:pic>
      <p:pic>
        <p:nvPicPr>
          <p:cNvPr id="2452" name="Google Shape;2452;p280"/>
          <p:cNvPicPr preferRelativeResize="0"/>
          <p:nvPr/>
        </p:nvPicPr>
        <p:blipFill rotWithShape="1">
          <a:blip r:embed="rId7">
            <a:alphaModFix/>
          </a:blip>
          <a:srcRect b="492" l="2741" r="2741" t="3001"/>
          <a:stretch/>
        </p:blipFill>
        <p:spPr>
          <a:xfrm>
            <a:off x="6518650" y="3242750"/>
            <a:ext cx="1837500" cy="3843000"/>
          </a:xfrm>
          <a:prstGeom prst="roundRect">
            <a:avLst>
              <a:gd fmla="val 10497" name="adj"/>
            </a:avLst>
          </a:prstGeom>
          <a:noFill/>
          <a:ln>
            <a:noFill/>
          </a:ln>
        </p:spPr>
      </p:pic>
      <p:sp>
        <p:nvSpPr>
          <p:cNvPr id="2453" name="Google Shape;2453;p280"/>
          <p:cNvSpPr/>
          <p:nvPr/>
        </p:nvSpPr>
        <p:spPr>
          <a:xfrm>
            <a:off x="38662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454" name="Google Shape;2454;p280"/>
          <p:cNvPicPr preferRelativeResize="0"/>
          <p:nvPr/>
        </p:nvPicPr>
        <p:blipFill rotWithShape="1">
          <a:blip r:embed="rId8">
            <a:alphaModFix/>
          </a:blip>
          <a:srcRect b="0" l="0" r="0" t="5811"/>
          <a:stretch/>
        </p:blipFill>
        <p:spPr>
          <a:xfrm>
            <a:off x="3845225" y="3402150"/>
            <a:ext cx="1837500" cy="3522600"/>
          </a:xfrm>
          <a:prstGeom prst="rect">
            <a:avLst/>
          </a:prstGeom>
          <a:noFill/>
          <a:ln>
            <a:noFill/>
          </a:ln>
        </p:spPr>
      </p:pic>
      <p:sp>
        <p:nvSpPr>
          <p:cNvPr id="2455" name="Google Shape;2455;p280"/>
          <p:cNvSpPr txBox="1"/>
          <p:nvPr/>
        </p:nvSpPr>
        <p:spPr>
          <a:xfrm>
            <a:off x="983462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Take a Break</a:t>
            </a:r>
            <a:endParaRPr sz="1600">
              <a:solidFill>
                <a:srgbClr val="1C2B33"/>
              </a:solidFill>
              <a:latin typeface="Optimistic Text"/>
              <a:ea typeface="Optimistic Text"/>
              <a:cs typeface="Optimistic Text"/>
              <a:sym typeface="Optimistic Tex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9" name="Shape 2459"/>
        <p:cNvGrpSpPr/>
        <p:nvPr/>
      </p:nvGrpSpPr>
      <p:grpSpPr>
        <a:xfrm>
          <a:off x="0" y="0"/>
          <a:ext cx="0" cy="0"/>
          <a:chOff x="0" y="0"/>
          <a:chExt cx="0" cy="0"/>
        </a:xfrm>
      </p:grpSpPr>
      <p:sp>
        <p:nvSpPr>
          <p:cNvPr id="2460" name="Google Shape;2460;p2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1</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Tools for managing time on Instagram</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61" name="Google Shape;2461;p281"/>
          <p:cNvPicPr preferRelativeResize="0"/>
          <p:nvPr/>
        </p:nvPicPr>
        <p:blipFill rotWithShape="1">
          <a:blip r:embed="rId3">
            <a:alphaModFix amt="40000"/>
          </a:blip>
          <a:srcRect b="22275" l="0" r="0" t="0"/>
          <a:stretch/>
        </p:blipFill>
        <p:spPr>
          <a:xfrm>
            <a:off x="13710250" y="1662801"/>
            <a:ext cx="3045000" cy="8624400"/>
          </a:xfrm>
          <a:prstGeom prst="rect">
            <a:avLst/>
          </a:prstGeom>
          <a:noFill/>
          <a:ln>
            <a:noFill/>
          </a:ln>
        </p:spPr>
      </p:pic>
      <p:pic>
        <p:nvPicPr>
          <p:cNvPr id="2462" name="Google Shape;2462;p281"/>
          <p:cNvPicPr preferRelativeResize="0"/>
          <p:nvPr/>
        </p:nvPicPr>
        <p:blipFill rotWithShape="1">
          <a:blip r:embed="rId4">
            <a:alphaModFix amt="34000"/>
          </a:blip>
          <a:srcRect b="3444" l="0" r="0" t="77566"/>
          <a:stretch/>
        </p:blipFill>
        <p:spPr>
          <a:xfrm>
            <a:off x="9679100" y="7766400"/>
            <a:ext cx="3123000" cy="2520600"/>
          </a:xfrm>
          <a:prstGeom prst="rect">
            <a:avLst/>
          </a:prstGeom>
          <a:noFill/>
          <a:ln>
            <a:noFill/>
          </a:ln>
        </p:spPr>
      </p:pic>
      <p:pic>
        <p:nvPicPr>
          <p:cNvPr id="2463" name="Google Shape;2463;p281"/>
          <p:cNvPicPr preferRelativeResize="0"/>
          <p:nvPr/>
        </p:nvPicPr>
        <p:blipFill rotWithShape="1">
          <a:blip r:embed="rId5">
            <a:alphaModFix amt="30000"/>
          </a:blip>
          <a:srcRect b="13294" l="0" r="0" t="59435"/>
          <a:stretch/>
        </p:blipFill>
        <p:spPr>
          <a:xfrm>
            <a:off x="9679100" y="0"/>
            <a:ext cx="3123000" cy="1844400"/>
          </a:xfrm>
          <a:prstGeom prst="rect">
            <a:avLst/>
          </a:prstGeom>
          <a:noFill/>
          <a:ln>
            <a:noFill/>
          </a:ln>
        </p:spPr>
      </p:pic>
      <p:sp>
        <p:nvSpPr>
          <p:cNvPr id="2464" name="Google Shape;2464;p281"/>
          <p:cNvSpPr/>
          <p:nvPr/>
        </p:nvSpPr>
        <p:spPr>
          <a:xfrm>
            <a:off x="8212000"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465" name="Google Shape;2465;p281"/>
          <p:cNvSpPr txBox="1"/>
          <p:nvPr>
            <p:ph idx="4294967295" type="ctrTitle"/>
          </p:nvPr>
        </p:nvSpPr>
        <p:spPr>
          <a:xfrm>
            <a:off x="699550" y="3516000"/>
            <a:ext cx="7041000" cy="29010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0"/>
              </a:spcAft>
              <a:buNone/>
            </a:pPr>
            <a:r>
              <a:rPr lang="en" sz="3600"/>
              <a:t>Nudging teens to consider </a:t>
            </a:r>
            <a:br>
              <a:rPr lang="en" sz="3600"/>
            </a:br>
            <a:r>
              <a:rPr lang="en" sz="3600"/>
              <a:t>how they’re spending their time</a:t>
            </a:r>
            <a:endParaRPr sz="3600"/>
          </a:p>
          <a:p>
            <a:pPr indent="0" lvl="0" marL="0" rtl="0" algn="l">
              <a:lnSpc>
                <a:spcPct val="115000"/>
              </a:lnSpc>
              <a:spcBef>
                <a:spcPts val="2000"/>
              </a:spcBef>
              <a:spcAft>
                <a:spcPts val="2000"/>
              </a:spcAft>
              <a:buClr>
                <a:schemeClr val="accent5"/>
              </a:buClr>
              <a:buSzPts val="1100"/>
              <a:buFont typeface="Arial"/>
              <a:buNone/>
            </a:pPr>
            <a:r>
              <a:rPr lang="en" sz="2000">
                <a:latin typeface="Optimistic Text"/>
                <a:ea typeface="Optimistic Text"/>
                <a:cs typeface="Optimistic Text"/>
                <a:sym typeface="Optimistic Text"/>
              </a:rPr>
              <a:t>A nudge interrupts teens if they are dwelling on the same type of content for some time. This nudge gives them a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way to pivot to something else and will </a:t>
            </a:r>
            <a:r>
              <a:rPr lang="en" sz="2000">
                <a:latin typeface="Optimistic Text"/>
                <a:ea typeface="Optimistic Text"/>
                <a:cs typeface="Optimistic Text"/>
                <a:sym typeface="Optimistic Text"/>
              </a:rPr>
              <a:t>show</a:t>
            </a:r>
            <a:r>
              <a:rPr lang="en" sz="2000">
                <a:latin typeface="Optimistic Text"/>
                <a:ea typeface="Optimistic Text"/>
                <a:cs typeface="Optimistic Text"/>
                <a:sym typeface="Optimistic Text"/>
              </a:rPr>
              <a:t> them a grid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of alternative recommended posts.</a:t>
            </a:r>
            <a:endParaRPr sz="3600"/>
          </a:p>
        </p:txBody>
      </p:sp>
      <p:sp>
        <p:nvSpPr>
          <p:cNvPr id="2466" name="Google Shape;2466;p28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
        <p:nvSpPr>
          <p:cNvPr id="2467" name="Google Shape;2467;p281"/>
          <p:cNvSpPr/>
          <p:nvPr/>
        </p:nvSpPr>
        <p:spPr>
          <a:xfrm>
            <a:off x="9441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68" name="Google Shape;2468;p281"/>
          <p:cNvSpPr/>
          <p:nvPr/>
        </p:nvSpPr>
        <p:spPr>
          <a:xfrm>
            <a:off x="1347420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469" name="Google Shape;2469;p281"/>
          <p:cNvPicPr preferRelativeResize="0"/>
          <p:nvPr/>
        </p:nvPicPr>
        <p:blipFill rotWithShape="1">
          <a:blip r:embed="rId6">
            <a:alphaModFix/>
          </a:blip>
          <a:srcRect b="0" l="0" r="0" t="0"/>
          <a:stretch/>
        </p:blipFill>
        <p:spPr>
          <a:xfrm>
            <a:off x="9679113" y="1662785"/>
            <a:ext cx="3045000" cy="6614400"/>
          </a:xfrm>
          <a:prstGeom prst="roundRect">
            <a:avLst>
              <a:gd fmla="val 6896" name="adj"/>
            </a:avLst>
          </a:prstGeom>
          <a:noFill/>
          <a:ln>
            <a:noFill/>
          </a:ln>
        </p:spPr>
      </p:pic>
      <p:pic>
        <p:nvPicPr>
          <p:cNvPr id="2470" name="Google Shape;2470;p281"/>
          <p:cNvPicPr preferRelativeResize="0"/>
          <p:nvPr/>
        </p:nvPicPr>
        <p:blipFill rotWithShape="1">
          <a:blip r:embed="rId3">
            <a:alphaModFix/>
          </a:blip>
          <a:srcRect b="40391" l="0" r="0" t="0"/>
          <a:stretch/>
        </p:blipFill>
        <p:spPr>
          <a:xfrm>
            <a:off x="13710250" y="1662722"/>
            <a:ext cx="3045000" cy="66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sp>
        <p:nvSpPr>
          <p:cNvPr id="2475" name="Google Shape;2475;p282"/>
          <p:cNvSpPr txBox="1"/>
          <p:nvPr>
            <p:ph idx="4294967295" type="ctrTitle"/>
          </p:nvPr>
        </p:nvSpPr>
        <p:spPr>
          <a:xfrm>
            <a:off x="699525" y="3189900"/>
            <a:ext cx="68658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LESSON 2</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Options for teens to control their experience on Facebook, Messenger, Instagram and WhatsApp</a:t>
            </a:r>
            <a:endParaRPr sz="4500"/>
          </a:p>
        </p:txBody>
      </p:sp>
      <p:pic>
        <p:nvPicPr>
          <p:cNvPr id="2476" name="Google Shape;2476;p282"/>
          <p:cNvPicPr preferRelativeResize="0"/>
          <p:nvPr/>
        </p:nvPicPr>
        <p:blipFill rotWithShape="1">
          <a:blip r:embed="rId3">
            <a:alphaModFix/>
          </a:blip>
          <a:srcRect b="0" l="28424" r="14692" t="32822"/>
          <a:stretch/>
        </p:blipFill>
        <p:spPr>
          <a:xfrm>
            <a:off x="9144100" y="2095269"/>
            <a:ext cx="8444400" cy="6652200"/>
          </a:xfrm>
          <a:prstGeom prst="roundRect">
            <a:avLst>
              <a:gd fmla="val 7089" name="adj"/>
            </a:avLst>
          </a:prstGeom>
          <a:noFill/>
          <a:ln>
            <a:noFill/>
          </a:ln>
        </p:spPr>
      </p:pic>
      <p:sp>
        <p:nvSpPr>
          <p:cNvPr id="2477" name="Google Shape;2477;p28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478" name="Google Shape;2478;p282"/>
          <p:cNvPicPr preferRelativeResize="0"/>
          <p:nvPr/>
        </p:nvPicPr>
        <p:blipFill rotWithShape="1">
          <a:blip r:embed="rId4">
            <a:alphaModFix/>
          </a:blip>
          <a:srcRect b="39169" l="0" r="0" t="0"/>
          <a:stretch/>
        </p:blipFill>
        <p:spPr>
          <a:xfrm>
            <a:off x="12739050" y="1144799"/>
            <a:ext cx="2998499" cy="1402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