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2.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theme/theme3.xml" ContentType="application/vnd.openxmlformats-officedocument.theme+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4.xml" ContentType="application/vnd.openxmlformats-officedocument.theme+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autoCompressPictures="0">
  <p:sldMasterIdLst>
    <p:sldMasterId id="2147483648" r:id="rId1"/>
    <p:sldMasterId id="2147483731" r:id="rId2"/>
    <p:sldMasterId id="2147483818" r:id="rId3"/>
    <p:sldMasterId id="2147483905" r:id="rId4"/>
    <p:sldMasterId id="2147483996" r:id="rId5"/>
  </p:sldMasterIdLst>
  <p:notesMasterIdLst>
    <p:notesMasterId r:id="rId57"/>
  </p:notesMasterIdLst>
  <p:sldIdLst>
    <p:sldId id="256" r:id="rId6"/>
    <p:sldId id="315" r:id="rId7"/>
    <p:sldId id="258" r:id="rId8"/>
    <p:sldId id="259" r:id="rId9"/>
    <p:sldId id="260" r:id="rId10"/>
    <p:sldId id="261" r:id="rId11"/>
    <p:sldId id="262" r:id="rId12"/>
    <p:sldId id="263" r:id="rId13"/>
    <p:sldId id="264" r:id="rId14"/>
    <p:sldId id="265" r:id="rId15"/>
    <p:sldId id="266" r:id="rId16"/>
    <p:sldId id="267"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91" r:id="rId38"/>
    <p:sldId id="295" r:id="rId39"/>
    <p:sldId id="296" r:id="rId40"/>
    <p:sldId id="298" r:id="rId41"/>
    <p:sldId id="299" r:id="rId42"/>
    <p:sldId id="300" r:id="rId43"/>
    <p:sldId id="301" r:id="rId44"/>
    <p:sldId id="302" r:id="rId45"/>
    <p:sldId id="303" r:id="rId46"/>
    <p:sldId id="304" r:id="rId47"/>
    <p:sldId id="305" r:id="rId48"/>
    <p:sldId id="306" r:id="rId49"/>
    <p:sldId id="307" r:id="rId50"/>
    <p:sldId id="308" r:id="rId51"/>
    <p:sldId id="309" r:id="rId52"/>
    <p:sldId id="310" r:id="rId53"/>
    <p:sldId id="311" r:id="rId54"/>
    <p:sldId id="312" r:id="rId55"/>
    <p:sldId id="313" r:id="rId56"/>
  </p:sldIdLst>
  <p:sldSz cx="18288000" cy="10287000"/>
  <p:notesSz cx="6858000" cy="9144000"/>
  <p:embeddedFontLst>
    <p:embeddedFont>
      <p:font typeface="Helvetica Neue" panose="02000503000000020004" pitchFamily="2" charset="0"/>
      <p:regular r:id="rId58"/>
      <p:bold r:id="rId59"/>
      <p:italic r:id="rId60"/>
      <p:boldItalic r:id="rId61"/>
    </p:embeddedFont>
    <p:embeddedFont>
      <p:font typeface="Montserrat Medium" panose="020F0502020204030204" pitchFamily="34" charset="0"/>
      <p:regular r:id="rId62"/>
      <p:bold r:id="rId63"/>
      <p:italic r:id="rId64"/>
      <p:boldItalic r:id="rId65"/>
    </p:embeddedFont>
    <p:embeddedFont>
      <p:font typeface="Montserrat SemiBold" panose="020F0502020204030204" pitchFamily="34" charset="0"/>
      <p:regular r:id="rId66"/>
      <p:bold r:id="rId67"/>
      <p:italic r:id="rId68"/>
      <p:boldItalic r:id="rId69"/>
    </p:embeddedFont>
    <p:embeddedFont>
      <p:font typeface="Optimistic" panose="020B0503020203020204" pitchFamily="34" charset="0"/>
      <p:regular r:id="rId70"/>
      <p:bold r:id="rId71"/>
      <p:italic r:id="rId72"/>
      <p:boldItalic r:id="rId73"/>
    </p:embeddedFont>
    <p:embeddedFont>
      <p:font typeface="Optimistic Medium" panose="020B0503020203020204" pitchFamily="34" charset="0"/>
      <p:regular r:id="rId74"/>
      <p:italic r:id="rId75"/>
    </p:embeddedFont>
    <p:embeddedFont>
      <p:font typeface="Optimistic SemiBold" panose="020B0503020203020204" pitchFamily="34" charset="0"/>
      <p:regular r:id="rId76"/>
      <p:bold r:id="rId77"/>
      <p:italic r:id="rId78"/>
      <p:boldItalic r:id="rId79"/>
    </p:embeddedFont>
    <p:embeddedFont>
      <p:font typeface="Optimistic Text" panose="020B0503020203020204" pitchFamily="34" charset="0"/>
      <p:regular r:id="rId80"/>
      <p:bold r:id="rId8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152">
          <p15:clr>
            <a:srgbClr val="9AA0A6"/>
          </p15:clr>
        </p15:guide>
        <p15:guide id="2" orient="horz" pos="5256">
          <p15:clr>
            <a:srgbClr val="9AA0A6"/>
          </p15:clr>
        </p15:guide>
        <p15:guide id="3" orient="horz" pos="2275">
          <p15:clr>
            <a:srgbClr val="9AA0A6"/>
          </p15:clr>
        </p15:guide>
        <p15:guide id="4" orient="horz" pos="3523">
          <p15:clr>
            <a:srgbClr val="9AA0A6"/>
          </p15:clr>
        </p15:guide>
        <p15:guide id="5" pos="9162">
          <p15:clr>
            <a:srgbClr val="9AA0A6"/>
          </p15:clr>
        </p15:guide>
        <p15:guide id="6" pos="10889">
          <p15:clr>
            <a:srgbClr val="9AA0A6"/>
          </p15:clr>
        </p15:guide>
        <p15:guide id="7" pos="11079">
          <p15:clr>
            <a:srgbClr val="9AA0A6"/>
          </p15:clr>
        </p15:guide>
        <p15:guide id="8" orient="horz" pos="2528">
          <p15:clr>
            <a:srgbClr val="9AA0A6"/>
          </p15:clr>
        </p15:guide>
        <p15:guide id="9" pos="878">
          <p15:clr>
            <a:srgbClr val="9AA0A6"/>
          </p15:clr>
        </p15:guide>
        <p15:guide id="10" orient="horz" pos="3280">
          <p15:clr>
            <a:srgbClr val="9AA0A6"/>
          </p15:clr>
        </p15:guide>
        <p15:guide id="11" orient="horz" pos="4324">
          <p15:clr>
            <a:srgbClr val="9AA0A6"/>
          </p15:clr>
        </p15:guide>
        <p15:guide id="12" pos="4427">
          <p15:clr>
            <a:srgbClr val="9AA0A6"/>
          </p15:clr>
        </p15:guide>
        <p15:guide id="13" pos="441">
          <p15:clr>
            <a:srgbClr val="9AA0A6"/>
          </p15:clr>
        </p15:guide>
        <p15:guide id="14" pos="2312">
          <p15:clr>
            <a:srgbClr val="9AA0A6"/>
          </p15:clr>
        </p15:guide>
        <p15:guide id="15" pos="7537">
          <p15:clr>
            <a:srgbClr val="9AA0A6"/>
          </p15:clr>
        </p15:guide>
        <p15:guide id="16" pos="529">
          <p15:clr>
            <a:srgbClr val="747775"/>
          </p15:clr>
        </p15:guide>
        <p15:guide id="17" orient="horz" pos="6014">
          <p15:clr>
            <a:srgbClr val="747775"/>
          </p15:clr>
        </p15:guide>
        <p15:guide id="18" orient="horz" pos="5784">
          <p15:clr>
            <a:srgbClr val="747775"/>
          </p15:clr>
        </p15:guide>
        <p15:guide id="19" orient="horz" pos="1512">
          <p15:clr>
            <a:srgbClr val="747775"/>
          </p15:clr>
        </p15:guide>
        <p15:guide id="20" orient="horz" pos="4947">
          <p15:clr>
            <a:srgbClr val="747775"/>
          </p15:clr>
        </p15:guide>
        <p15:guide id="21" orient="horz" pos="6162">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83" roundtripDataSignature="AMtx7mhFzAv9DO8ZuyrpEFKOI7uHAC3VKA=="/>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2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70492"/>
  </p:normalViewPr>
  <p:slideViewPr>
    <p:cSldViewPr snapToGrid="0">
      <p:cViewPr varScale="1">
        <p:scale>
          <a:sx n="40" d="100"/>
          <a:sy n="40" d="100"/>
        </p:scale>
        <p:origin x="248" y="632"/>
      </p:cViewPr>
      <p:guideLst>
        <p:guide orient="horz" pos="1152"/>
        <p:guide orient="horz" pos="5256"/>
        <p:guide orient="horz" pos="2275"/>
        <p:guide orient="horz" pos="3523"/>
        <p:guide pos="9162"/>
        <p:guide pos="10889"/>
        <p:guide pos="11079"/>
        <p:guide orient="horz" pos="2528"/>
        <p:guide pos="878"/>
        <p:guide orient="horz" pos="3280"/>
        <p:guide orient="horz" pos="4324"/>
        <p:guide pos="4427"/>
        <p:guide pos="441"/>
        <p:guide pos="2312"/>
        <p:guide pos="7537"/>
        <p:guide pos="529"/>
        <p:guide orient="horz" pos="6014"/>
        <p:guide orient="horz" pos="5784"/>
        <p:guide orient="horz" pos="1512"/>
        <p:guide orient="horz" pos="4947"/>
        <p:guide orient="horz" pos="616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6.fntdata"/><Relationship Id="rId68" Type="http://schemas.openxmlformats.org/officeDocument/2006/relationships/font" Target="fonts/font11.fntdata"/><Relationship Id="rId84" Type="http://schemas.openxmlformats.org/officeDocument/2006/relationships/presProps" Target="pres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font" Target="fonts/font1.fntdata"/><Relationship Id="rId74" Type="http://schemas.openxmlformats.org/officeDocument/2006/relationships/font" Target="fonts/font17.fntdata"/><Relationship Id="rId79" Type="http://schemas.openxmlformats.org/officeDocument/2006/relationships/font" Target="fonts/font22.fntdata"/><Relationship Id="rId5" Type="http://schemas.openxmlformats.org/officeDocument/2006/relationships/slideMaster" Target="slideMasters/slideMaster5.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font" Target="fonts/font7.fntdata"/><Relationship Id="rId69" Type="http://schemas.openxmlformats.org/officeDocument/2006/relationships/font" Target="fonts/font12.fntdata"/><Relationship Id="rId77" Type="http://schemas.openxmlformats.org/officeDocument/2006/relationships/font" Target="fonts/font20.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font" Target="fonts/font15.fntdata"/><Relationship Id="rId80" Type="http://schemas.openxmlformats.org/officeDocument/2006/relationships/font" Target="fonts/font23.fntdata"/><Relationship Id="rId85"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font" Target="fonts/font2.fntdata"/><Relationship Id="rId67" Type="http://schemas.openxmlformats.org/officeDocument/2006/relationships/font" Target="fonts/font10.fntdata"/><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font" Target="fonts/font5.fntdata"/><Relationship Id="rId70" Type="http://schemas.openxmlformats.org/officeDocument/2006/relationships/font" Target="fonts/font13.fntdata"/><Relationship Id="rId75" Type="http://schemas.openxmlformats.org/officeDocument/2006/relationships/font" Target="fonts/font18.fntdata"/><Relationship Id="rId83"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font" Target="fonts/font3.fntdata"/><Relationship Id="rId65" Type="http://schemas.openxmlformats.org/officeDocument/2006/relationships/font" Target="fonts/font8.fntdata"/><Relationship Id="rId73" Type="http://schemas.openxmlformats.org/officeDocument/2006/relationships/font" Target="fonts/font16.fntdata"/><Relationship Id="rId78" Type="http://schemas.openxmlformats.org/officeDocument/2006/relationships/font" Target="fonts/font21.fntdata"/><Relationship Id="rId81" Type="http://schemas.openxmlformats.org/officeDocument/2006/relationships/font" Target="fonts/font24.fntdata"/><Relationship Id="rId86"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font" Target="fonts/font19.fntdata"/><Relationship Id="rId7" Type="http://schemas.openxmlformats.org/officeDocument/2006/relationships/slide" Target="slides/slide2.xml"/><Relationship Id="rId71" Type="http://schemas.openxmlformats.org/officeDocument/2006/relationships/font" Target="fonts/font14.fntdata"/><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font" Target="fonts/font9.fntdata"/><Relationship Id="rId87" Type="http://schemas.openxmlformats.org/officeDocument/2006/relationships/tableStyles" Target="tableStyles.xml"/><Relationship Id="rId61"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about.fb.com/news/2022/06/new-ways-to-verify-age-on-instagram/"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9"/>
        <p:cNvGrpSpPr/>
        <p:nvPr/>
      </p:nvGrpSpPr>
      <p:grpSpPr>
        <a:xfrm>
          <a:off x="0" y="0"/>
          <a:ext cx="0" cy="0"/>
          <a:chOff x="0" y="0"/>
          <a:chExt cx="0" cy="0"/>
        </a:xfrm>
      </p:grpSpPr>
      <p:sp>
        <p:nvSpPr>
          <p:cNvPr id="3110" name="Google Shape;311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11" name="Google Shape;311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9"/>
        <p:cNvGrpSpPr/>
        <p:nvPr/>
      </p:nvGrpSpPr>
      <p:grpSpPr>
        <a:xfrm>
          <a:off x="0" y="0"/>
          <a:ext cx="0" cy="0"/>
          <a:chOff x="0" y="0"/>
          <a:chExt cx="0" cy="0"/>
        </a:xfrm>
      </p:grpSpPr>
      <p:sp>
        <p:nvSpPr>
          <p:cNvPr id="3120" name="Google Shape;312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1" name="Google Shape;312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5"/>
        <p:cNvGrpSpPr/>
        <p:nvPr/>
      </p:nvGrpSpPr>
      <p:grpSpPr>
        <a:xfrm>
          <a:off x="0" y="0"/>
          <a:ext cx="0" cy="0"/>
          <a:chOff x="0" y="0"/>
          <a:chExt cx="0" cy="0"/>
        </a:xfrm>
      </p:grpSpPr>
      <p:sp>
        <p:nvSpPr>
          <p:cNvPr id="3126" name="Google Shape;312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7" name="Google Shape;312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3"/>
        <p:cNvGrpSpPr/>
        <p:nvPr/>
      </p:nvGrpSpPr>
      <p:grpSpPr>
        <a:xfrm>
          <a:off x="0" y="0"/>
          <a:ext cx="0" cy="0"/>
          <a:chOff x="0" y="0"/>
          <a:chExt cx="0" cy="0"/>
        </a:xfrm>
      </p:grpSpPr>
      <p:sp>
        <p:nvSpPr>
          <p:cNvPr id="3134" name="Google Shape;313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35" name="Google Shape;313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sz="1000" b="1" dirty="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6"/>
        <p:cNvGrpSpPr/>
        <p:nvPr/>
      </p:nvGrpSpPr>
      <p:grpSpPr>
        <a:xfrm>
          <a:off x="0" y="0"/>
          <a:ext cx="0" cy="0"/>
          <a:chOff x="0" y="0"/>
          <a:chExt cx="0" cy="0"/>
        </a:xfrm>
      </p:grpSpPr>
      <p:sp>
        <p:nvSpPr>
          <p:cNvPr id="3157" name="Google Shape;315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58" name="Google Shape;315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3"/>
        <p:cNvGrpSpPr/>
        <p:nvPr/>
      </p:nvGrpSpPr>
      <p:grpSpPr>
        <a:xfrm>
          <a:off x="0" y="0"/>
          <a:ext cx="0" cy="0"/>
          <a:chOff x="0" y="0"/>
          <a:chExt cx="0" cy="0"/>
        </a:xfrm>
      </p:grpSpPr>
      <p:sp>
        <p:nvSpPr>
          <p:cNvPr id="3174" name="Google Shape;317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75" name="Google Shape;317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9"/>
        <p:cNvGrpSpPr/>
        <p:nvPr/>
      </p:nvGrpSpPr>
      <p:grpSpPr>
        <a:xfrm>
          <a:off x="0" y="0"/>
          <a:ext cx="0" cy="0"/>
          <a:chOff x="0" y="0"/>
          <a:chExt cx="0" cy="0"/>
        </a:xfrm>
      </p:grpSpPr>
      <p:sp>
        <p:nvSpPr>
          <p:cNvPr id="3210" name="Google Shape;3210;p7: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100" b="0" i="0" u="none" strike="noStrike" dirty="0">
                <a:latin typeface="Arial"/>
                <a:ea typeface="Arial"/>
                <a:cs typeface="Arial"/>
                <a:sym typeface="Arial"/>
              </a:rPr>
              <a:t>Genç Hesaplarını geçtiğimiz yıl hayata geçirdik ve gençlerin deneyimini baştan aşağı yeniden tasarladık. </a:t>
            </a:r>
            <a:r>
              <a:rPr lang="tr" sz="1100" b="0" i="0" u="none" strike="noStrike" dirty="0">
                <a:solidFill>
                  <a:srgbClr val="000000"/>
                </a:solidFill>
                <a:latin typeface="Calibri"/>
                <a:ea typeface="Calibri"/>
                <a:cs typeface="Calibri"/>
                <a:sym typeface="Calibri"/>
              </a:rPr>
              <a:t>Şu anda dünya genelinde Instagram'daki gençlerin kullanımına açık ve Facebook ile Messenger'da da kullanıma sunuldu. </a:t>
            </a:r>
            <a:endParaRPr dirty="0"/>
          </a:p>
        </p:txBody>
      </p:sp>
      <p:sp>
        <p:nvSpPr>
          <p:cNvPr id="3211" name="Google Shape;32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0"/>
        <p:cNvGrpSpPr/>
        <p:nvPr/>
      </p:nvGrpSpPr>
      <p:grpSpPr>
        <a:xfrm>
          <a:off x="0" y="0"/>
          <a:ext cx="0" cy="0"/>
          <a:chOff x="0" y="0"/>
          <a:chExt cx="0" cy="0"/>
        </a:xfrm>
      </p:grpSpPr>
      <p:sp>
        <p:nvSpPr>
          <p:cNvPr id="3221" name="Google Shape;322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22" name="Google Shape;322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Genç Hesapları, ebeveynlerden duyduğumuz en temel 3 endişeyi gidermek için özel olarak tasarlanmış otomatik korumalar barındırır: Tanımadıkları kişilerden gelen istenmeyen mesajlar, uygunsuz içerikler ve çevrim içi geçirilen süre. </a:t>
            </a: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Genç Hesapları, bu 3 endişeyi gidermek amacıyla şu ayarlar, varsayılan olarak açık gelecek şekilde tasarlandı: </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Arial"/>
              <a:buChar char="○"/>
            </a:pPr>
            <a:r>
              <a:rPr lang="tr" sz="1100" b="1" i="0" u="none" strike="noStrike" dirty="0">
                <a:latin typeface="Calibri"/>
                <a:ea typeface="Calibri"/>
                <a:cs typeface="Calibri"/>
                <a:sym typeface="Calibri"/>
              </a:rPr>
              <a:t>Gizli hesaplar</a:t>
            </a:r>
            <a:r>
              <a:rPr lang="tr" sz="1100" b="0" i="0" u="none" strike="noStrike" dirty="0">
                <a:latin typeface="Calibri"/>
                <a:ea typeface="Calibri"/>
                <a:cs typeface="Calibri"/>
                <a:sym typeface="Calibri"/>
              </a:rPr>
              <a:t>; yani gençlerin yeni takipçileri onaylaması gerekir ve yalnızca bu onaylı takipçiler içeriklerini görüp etkileşime girebilir. </a:t>
            </a: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1" i="0" u="none" strike="noStrike" dirty="0">
                <a:latin typeface="Calibri"/>
                <a:ea typeface="Calibri"/>
                <a:cs typeface="Calibri"/>
                <a:sym typeface="Calibri"/>
              </a:rPr>
              <a:t>En katı mesaj ayarları;</a:t>
            </a:r>
            <a:r>
              <a:rPr lang="tr" sz="1100" b="0" i="0" u="none" strike="noStrike" dirty="0">
                <a:latin typeface="Calibri"/>
                <a:ea typeface="Calibri"/>
                <a:cs typeface="Calibri"/>
                <a:sym typeface="Calibri"/>
              </a:rPr>
              <a:t> gençler yalnızca takip ettikleri veya halihazırda bağlantıda oldukları kişilerden mesaj alabilir.</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Arial"/>
              <a:buChar char="○"/>
            </a:pPr>
            <a:r>
              <a:rPr lang="tr" sz="1100" b="0" i="0" u="none" strike="noStrike" dirty="0">
                <a:latin typeface="Calibri"/>
                <a:ea typeface="Calibri"/>
                <a:cs typeface="Calibri"/>
                <a:sym typeface="Calibri"/>
              </a:rPr>
              <a:t>Önerilerinizde ne kadar hassas içerik göreceğinizi belirleyen </a:t>
            </a:r>
            <a:r>
              <a:rPr lang="tr" sz="1100" b="1" i="0" u="none" strike="noStrike" dirty="0">
                <a:latin typeface="Calibri"/>
                <a:ea typeface="Calibri"/>
                <a:cs typeface="Calibri"/>
                <a:sym typeface="Calibri"/>
              </a:rPr>
              <a:t>Hassas İçerik Kontrolü'nün en katı ayarı</a:t>
            </a:r>
            <a:r>
              <a:rPr lang="tr" sz="1100" b="0" i="0" u="none" strike="noStrike" dirty="0">
                <a:latin typeface="Calibri"/>
                <a:ea typeface="Calibri"/>
                <a:cs typeface="Calibri"/>
                <a:sym typeface="Calibri"/>
              </a:rPr>
              <a:t>. </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Ayrıca gençlere 60 dakika sonra uygulamadan çıkmalarını hatırlatıyoruz. Uyku Modu da varsayılan olarak açık; böylece akşam 10 ile sabah 7 arasında bildirimler sessize alınıyor ve gelen mesajlara otomatik yanıt veriliyor. </a:t>
            </a:r>
            <a:endParaRPr dirty="0">
              <a:latin typeface="Calibri"/>
              <a:ea typeface="Calibri"/>
              <a:cs typeface="Calibri"/>
              <a:sym typeface="Calibri"/>
            </a:endParaRPr>
          </a:p>
          <a:p>
            <a:pPr marL="1371600" lvl="2"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16 yaşından küçük gençlerin bu ayarları esnetebilmesi için ebeveyn izni gerekiyor.</a:t>
            </a:r>
            <a:endParaRPr dirty="0">
              <a:latin typeface="Calibri"/>
              <a:ea typeface="Calibri"/>
              <a:cs typeface="Calibri"/>
              <a:sym typeface="Calibri"/>
            </a:endParaRPr>
          </a:p>
          <a:p>
            <a:pPr marL="457200" lvl="0" indent="0" algn="l" rtl="0">
              <a:lnSpc>
                <a:spcPct val="115000"/>
              </a:lnSpc>
              <a:spcBef>
                <a:spcPts val="0"/>
              </a:spcBef>
              <a:spcAft>
                <a:spcPts val="0"/>
              </a:spcAft>
              <a:buSzPts val="1100"/>
              <a:buNone/>
            </a:pPr>
            <a:endParaRPr sz="1200" dirty="0">
              <a:solidFill>
                <a:srgbClr val="1C2B33"/>
              </a:solidFill>
              <a:highlight>
                <a:srgbClr val="FFFFFF"/>
              </a:highlight>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8"/>
        <p:cNvGrpSpPr/>
        <p:nvPr/>
      </p:nvGrpSpPr>
      <p:grpSpPr>
        <a:xfrm>
          <a:off x="0" y="0"/>
          <a:ext cx="0" cy="0"/>
          <a:chOff x="0" y="0"/>
          <a:chExt cx="0" cy="0"/>
        </a:xfrm>
      </p:grpSpPr>
      <p:sp>
        <p:nvSpPr>
          <p:cNvPr id="3229" name="Google Shape;322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30" name="Google Shape;323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a:solidFill>
                <a:schemeClr val="dk1"/>
              </a:solidFill>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Arial"/>
              <a:buChar char="●"/>
            </a:pPr>
            <a:r>
              <a:rPr lang="tr" sz="1100" b="0" i="0" u="none" strike="noStrike">
                <a:solidFill>
                  <a:srgbClr val="000000"/>
                </a:solidFill>
                <a:latin typeface="Calibri"/>
                <a:ea typeface="Calibri"/>
                <a:cs typeface="Calibri"/>
                <a:sym typeface="Calibri"/>
              </a:rPr>
              <a:t>Dünya çapında yüz milyonlarca genç artık Genç Hesaplarını kullanıyor ve </a:t>
            </a:r>
            <a:r>
              <a:rPr lang="tr" sz="1100" b="0" i="0" u="none" strike="noStrike">
                <a:solidFill>
                  <a:srgbClr val="1C2B33"/>
                </a:solidFill>
                <a:highlight>
                  <a:srgbClr val="FFFFFF"/>
                </a:highlight>
                <a:latin typeface="Calibri"/>
                <a:ea typeface="Calibri"/>
                <a:cs typeface="Calibri"/>
                <a:sym typeface="Calibri"/>
              </a:rPr>
              <a:t>16 yaş altı kullanıcıların %97'sinin bu kısıtlamaları kaldırmadığın</a:t>
            </a:r>
            <a:r>
              <a:rPr lang="tr" sz="1100" b="0" i="0" u="none" strike="noStrike">
                <a:solidFill>
                  <a:srgbClr val="000000"/>
                </a:solidFill>
                <a:latin typeface="Calibri"/>
                <a:ea typeface="Calibri"/>
                <a:cs typeface="Calibri"/>
                <a:sym typeface="Calibri"/>
              </a:rPr>
              <a:t> gördük.</a:t>
            </a:r>
            <a:endParaRPr>
              <a:solidFill>
                <a:srgbClr val="1C2B33"/>
              </a:solidFill>
              <a:highlight>
                <a:schemeClr val="lt1"/>
              </a:highlight>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a:solidFill>
                  <a:srgbClr val="1C2B33"/>
                </a:solidFill>
                <a:highlight>
                  <a:srgbClr val="FFFFFF"/>
                </a:highlight>
                <a:latin typeface="Calibri"/>
                <a:ea typeface="Calibri"/>
                <a:cs typeface="Calibri"/>
                <a:sym typeface="Calibri"/>
              </a:rPr>
              <a:t>Ebeveynler de genç hesaplarını destekliyor. ABD'li ebeveynlerin %94'ü Genç Hesaplarının faydalı olduğunu, %85'i ise gençlerin Instagram'da daha sağlıklı vakit geçirmelerine destek olmayı kolaylaştırdığını düşünüyor.</a:t>
            </a:r>
            <a:endParaRPr>
              <a:solidFill>
                <a:srgbClr val="1C2B33"/>
              </a:solidFill>
              <a:highlight>
                <a:schemeClr val="lt1"/>
              </a:highlight>
              <a:latin typeface="Calibri"/>
              <a:ea typeface="Calibri"/>
              <a:cs typeface="Calibri"/>
              <a:sym typeface="Calibri"/>
            </a:endParaRPr>
          </a:p>
          <a:p>
            <a:pPr marL="457200" lvl="0" indent="-298450" algn="l" rtl="0">
              <a:lnSpc>
                <a:spcPct val="115000"/>
              </a:lnSpc>
              <a:spcBef>
                <a:spcPts val="0"/>
              </a:spcBef>
              <a:spcAft>
                <a:spcPts val="0"/>
              </a:spcAft>
              <a:buClr>
                <a:srgbClr val="1C2B33"/>
              </a:buClr>
              <a:buSzPts val="1100"/>
              <a:buFont typeface="Calibri"/>
              <a:buChar char="●"/>
            </a:pPr>
            <a:r>
              <a:rPr lang="tr" sz="1100" b="0" i="0" u="none" strike="noStrike">
                <a:solidFill>
                  <a:srgbClr val="1C2B33"/>
                </a:solidFill>
                <a:highlight>
                  <a:srgbClr val="FFFFFF"/>
                </a:highlight>
                <a:latin typeface="Calibri"/>
                <a:ea typeface="Calibri"/>
                <a:cs typeface="Calibri"/>
                <a:sym typeface="Calibri"/>
              </a:rPr>
              <a:t>Ancak en başından beri söylediğimiz gibi, Genç Hesaplarını kullanıma sunmakla yetinmek istemedik. Amacımız her zaman bu temelin üzerine inşa etmekti. Hem ebeveynlerin içinin rahat olmasını sağlamak hem de gençler için Instagram'da mümkün olan en iyi deneyimi yaratmak adına neler yapabileceğimizi anlamak için gençleri ve ebeveynleri dinlemeye devam ettik.</a:t>
            </a:r>
            <a:endParaRPr>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7"/>
        <p:cNvGrpSpPr/>
        <p:nvPr/>
      </p:nvGrpSpPr>
      <p:grpSpPr>
        <a:xfrm>
          <a:off x="0" y="0"/>
          <a:ext cx="0" cy="0"/>
          <a:chOff x="0" y="0"/>
          <a:chExt cx="0" cy="0"/>
        </a:xfrm>
      </p:grpSpPr>
      <p:sp>
        <p:nvSpPr>
          <p:cNvPr id="3238" name="Google Shape;323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39" name="Google Shape;323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5"/>
        <p:cNvGrpSpPr/>
        <p:nvPr/>
      </p:nvGrpSpPr>
      <p:grpSpPr>
        <a:xfrm>
          <a:off x="0" y="0"/>
          <a:ext cx="0" cy="0"/>
          <a:chOff x="0" y="0"/>
          <a:chExt cx="0" cy="0"/>
        </a:xfrm>
      </p:grpSpPr>
      <p:sp>
        <p:nvSpPr>
          <p:cNvPr id="3246" name="Google Shape;324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47" name="Google Shape;324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2"/>
        <p:cNvGrpSpPr/>
        <p:nvPr/>
      </p:nvGrpSpPr>
      <p:grpSpPr>
        <a:xfrm>
          <a:off x="0" y="0"/>
          <a:ext cx="0" cy="0"/>
          <a:chOff x="0" y="0"/>
          <a:chExt cx="0" cy="0"/>
        </a:xfrm>
      </p:grpSpPr>
      <p:sp>
        <p:nvSpPr>
          <p:cNvPr id="3273" name="Google Shape;327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74" name="Google Shape;327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6"/>
        <p:cNvGrpSpPr/>
        <p:nvPr/>
      </p:nvGrpSpPr>
      <p:grpSpPr>
        <a:xfrm>
          <a:off x="0" y="0"/>
          <a:ext cx="0" cy="0"/>
          <a:chOff x="0" y="0"/>
          <a:chExt cx="0" cy="0"/>
        </a:xfrm>
      </p:grpSpPr>
      <p:sp>
        <p:nvSpPr>
          <p:cNvPr id="3297" name="Google Shape;3297;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98" name="Google Shape;329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4"/>
        <p:cNvGrpSpPr/>
        <p:nvPr/>
      </p:nvGrpSpPr>
      <p:grpSpPr>
        <a:xfrm>
          <a:off x="0" y="0"/>
          <a:ext cx="0" cy="0"/>
          <a:chOff x="0" y="0"/>
          <a:chExt cx="0" cy="0"/>
        </a:xfrm>
      </p:grpSpPr>
      <p:sp>
        <p:nvSpPr>
          <p:cNvPr id="3305" name="Google Shape;330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06" name="Google Shape;330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Gençler, varsayılan ayarlarının ne olduğunu 'Genç Güvenlik Ayarları' bölümünden görebilir</a:t>
            </a: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Varsayılan ayarlar temel olarak şu endişeleri yansıtır ve ele alır: 1. İçerik (Instagram'da ne gördüğünüz) 2. İletişim (gençle kimlerin etkileşime girebileceği) 3. Zaman yönetimi (gencin çevrim içi ne kadar zaman geçirdiği)</a:t>
            </a: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endParaRPr sz="1000" dirty="0">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3"/>
        <p:cNvGrpSpPr/>
        <p:nvPr/>
      </p:nvGrpSpPr>
      <p:grpSpPr>
        <a:xfrm>
          <a:off x="0" y="0"/>
          <a:ext cx="0" cy="0"/>
          <a:chOff x="0" y="0"/>
          <a:chExt cx="0" cy="0"/>
        </a:xfrm>
      </p:grpSpPr>
      <p:sp>
        <p:nvSpPr>
          <p:cNvPr id="3314" name="Google Shape;3314;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15" name="Google Shape;3315;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6"/>
        <p:cNvGrpSpPr/>
        <p:nvPr/>
      </p:nvGrpSpPr>
      <p:grpSpPr>
        <a:xfrm>
          <a:off x="0" y="0"/>
          <a:ext cx="0" cy="0"/>
          <a:chOff x="0" y="0"/>
          <a:chExt cx="0" cy="0"/>
        </a:xfrm>
      </p:grpSpPr>
      <p:sp>
        <p:nvSpPr>
          <p:cNvPr id="3327" name="Google Shape;3327;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28" name="Google Shape;3328;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914400" lvl="1" indent="-292100" algn="l" rtl="0">
              <a:lnSpc>
                <a:spcPct val="100000"/>
              </a:lnSpc>
              <a:spcBef>
                <a:spcPts val="0"/>
              </a:spcBef>
              <a:spcAft>
                <a:spcPts val="0"/>
              </a:spcAft>
              <a:buClr>
                <a:schemeClr val="dk1"/>
              </a:buClr>
              <a:buSzPts val="1000"/>
              <a:buFont typeface="Arial"/>
              <a:buChar char="○"/>
            </a:pPr>
            <a:r>
              <a:rPr lang="tr" sz="1100" b="1" i="0" u="none" strike="noStrike" dirty="0">
                <a:solidFill>
                  <a:srgbClr val="000000"/>
                </a:solidFill>
                <a:latin typeface="Calibri"/>
                <a:ea typeface="Calibri"/>
                <a:cs typeface="Calibri"/>
                <a:sym typeface="Calibri"/>
              </a:rPr>
              <a:t>Daha Fazla İçerik</a:t>
            </a:r>
            <a:r>
              <a:rPr lang="tr" sz="1100" b="0" i="0" u="none" strike="noStrike" dirty="0">
                <a:solidFill>
                  <a:srgbClr val="000000"/>
                </a:solidFill>
                <a:latin typeface="Calibri"/>
                <a:ea typeface="Calibri"/>
                <a:cs typeface="Calibri"/>
                <a:sym typeface="Calibri"/>
              </a:rPr>
              <a:t>: Göreceğiniz üzere bir de 'Daha Fazla İçerik' ayarı var. Gençler bu ayara yalnızca ebeveyn izniyle geçebilir ve bunun için Instagram'da ebeveyn gözetiminin kurulmuş olması gerekir. </a:t>
            </a:r>
            <a:endParaRPr dirty="0">
              <a:solidFill>
                <a:schemeClr val="dk1"/>
              </a:solidFill>
              <a:latin typeface="Calibri"/>
              <a:ea typeface="Calibri"/>
              <a:cs typeface="Calibri"/>
              <a:sym typeface="Calibri"/>
            </a:endParaRPr>
          </a:p>
          <a:p>
            <a:pPr marL="914400" lvl="1" indent="-292100" algn="l" rtl="0">
              <a:lnSpc>
                <a:spcPct val="100000"/>
              </a:lnSpc>
              <a:spcBef>
                <a:spcPts val="0"/>
              </a:spcBef>
              <a:spcAft>
                <a:spcPts val="0"/>
              </a:spcAft>
              <a:buClr>
                <a:schemeClr val="dk1"/>
              </a:buClr>
              <a:buSzPts val="1000"/>
              <a:buFont typeface="Arial"/>
              <a:buChar char="○"/>
            </a:pPr>
            <a:r>
              <a:rPr lang="tr" sz="1100" b="0" i="0" u="none" strike="noStrike" dirty="0">
                <a:solidFill>
                  <a:srgbClr val="000000"/>
                </a:solidFill>
                <a:latin typeface="Calibri"/>
                <a:ea typeface="Calibri"/>
                <a:cs typeface="Calibri"/>
                <a:sym typeface="Calibri"/>
              </a:rPr>
              <a:t>'Daha Fazla İçerik' ayarında bile gençlerden yetişkinlere kıyasla daha fazla içeriği gizlemeye devam edeceğiz ve Topluluk Standartlarımızı ihlal eden içerikleri her zaman olduğu gibi tamamen kaldıracağız. Ancak gençler önerilerinde, 13+ ve Sınırlandırılmış İçerik ayarlarında görmeyecekleri bazı içerikleri görebilirler. Ayrıca, 18+ içerik paylaşan hesapların tamamını gizlemeyeceğiz. Yani bu, normal bir yetişkin deneyimine kıyasla hala kısıtlayıcı olsa da nispeten biraz daha esnek bir deneyim olacak.</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0"/>
        <p:cNvGrpSpPr/>
        <p:nvPr/>
      </p:nvGrpSpPr>
      <p:grpSpPr>
        <a:xfrm>
          <a:off x="0" y="0"/>
          <a:ext cx="0" cy="0"/>
          <a:chOff x="0" y="0"/>
          <a:chExt cx="0" cy="0"/>
        </a:xfrm>
      </p:grpSpPr>
      <p:sp>
        <p:nvSpPr>
          <p:cNvPr id="3341" name="Google Shape;3341;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42" name="Google Shape;3342;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Şimdi gençlerin tam olarak hangi varsayılan ayarlara sahip olduğuna yakından bakalım... Gizli hesap varsayılanı: Gizli hesaplar, kişilerin içeriklerini kimlerin görebileceğini veya kimlerin yanıt verebileceğini kontrol etmelerini sağlar. Gizli hesap, gençlerin sosyal medya yolculuğuna başlamaları ve tabiri caizse 'suyu test etmeleri' için harika bir yoldur. Gizli hesaplar aktifken, gençlerin yeni takipçileri kabul etmesi gerekir. Onları takip etmeyen kişiler içeriklerini göremez veya onlarla etkileşime giremez. </a:t>
            </a:r>
            <a:endParaRPr sz="1000" dirty="0">
              <a:latin typeface="Arial"/>
              <a:ea typeface="Arial"/>
              <a:cs typeface="Arial"/>
              <a:sym typeface="Arial"/>
            </a:endParaRPr>
          </a:p>
          <a:p>
            <a:pPr marL="0" lvl="0" indent="0" algn="l" rtl="0">
              <a:lnSpc>
                <a:spcPct val="100000"/>
              </a:lnSpc>
              <a:spcBef>
                <a:spcPts val="2700"/>
              </a:spcBef>
              <a:spcAft>
                <a:spcPts val="0"/>
              </a:spcAft>
              <a:buSzPts val="1100"/>
              <a:buNone/>
            </a:pPr>
            <a:r>
              <a:rPr lang="tr" sz="1000" b="1" i="0" u="none" strike="noStrike" dirty="0">
                <a:latin typeface="Arial"/>
                <a:ea typeface="Arial"/>
                <a:cs typeface="Arial"/>
                <a:sym typeface="Arial"/>
              </a:rPr>
              <a:t>Daha küçük yaş grubu (13-15): Daha önceden herkese açık olanlar da dahil olmak üzere, mevcut ve platforma yeni katılan küçük yaştaki gençlerin hesapları varsayılan olarak gizli olacaktır.</a:t>
            </a:r>
            <a:r>
              <a:rPr lang="tr" sz="1000" b="0" i="0" u="none" strike="noStrike" dirty="0">
                <a:latin typeface="Arial"/>
                <a:ea typeface="Arial"/>
                <a:cs typeface="Arial"/>
                <a:sym typeface="Arial"/>
              </a:rPr>
              <a:t> Bunu gizliden herkese açığa değiştirmek için ebeveyn izni zorunludur.</a:t>
            </a:r>
            <a:endParaRPr sz="1000" dirty="0">
              <a:latin typeface="Arial"/>
              <a:ea typeface="Arial"/>
              <a:cs typeface="Arial"/>
              <a:sym typeface="Arial"/>
            </a:endParaRPr>
          </a:p>
          <a:p>
            <a:pPr marL="0" lvl="0" indent="0" algn="l" rtl="0">
              <a:lnSpc>
                <a:spcPct val="100000"/>
              </a:lnSpc>
              <a:spcBef>
                <a:spcPts val="2700"/>
              </a:spcBef>
              <a:spcAft>
                <a:spcPts val="2700"/>
              </a:spcAft>
              <a:buSzPts val="1100"/>
              <a:buNone/>
            </a:pPr>
            <a:r>
              <a:rPr lang="tr" sz="1000" b="1" i="0" u="none" strike="noStrike" dirty="0">
                <a:latin typeface="Arial"/>
                <a:ea typeface="Arial"/>
                <a:cs typeface="Arial"/>
                <a:sym typeface="Arial"/>
              </a:rPr>
              <a:t>Daha büyük yaş grubu (16-17): Platformda zaten var olan 16-17 yaş grubundaki gençler hesap gizliliği ayarlarını koruyabilecekler. Yani hesapları daha önceden herkese açıksa gizli hesaba dönüştürülmeyecek. </a:t>
            </a:r>
            <a:r>
              <a:rPr lang="tr" sz="1000" b="0" i="0" u="none" strike="noStrike" dirty="0">
                <a:latin typeface="Arial"/>
                <a:ea typeface="Arial"/>
                <a:cs typeface="Arial"/>
                <a:sym typeface="Arial"/>
              </a:rPr>
              <a:t>Platforma yeni katılan 16-17 yaş grubundaki gençler ise kayıt aşamasında hesap gizliliğini belirleyebilecek ve 'gizli' seçeneği önceden seçili olarak karşılarına çıkacak. Bu durumu istedikleri zaman ayarlardan güncelleyebilirler.</a:t>
            </a:r>
            <a:endParaRPr sz="1000" dirty="0">
              <a:latin typeface="Arial"/>
              <a:ea typeface="Arial"/>
              <a:cs typeface="Arial"/>
              <a:sym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9"/>
        <p:cNvGrpSpPr/>
        <p:nvPr/>
      </p:nvGrpSpPr>
      <p:grpSpPr>
        <a:xfrm>
          <a:off x="0" y="0"/>
          <a:ext cx="0" cy="0"/>
          <a:chOff x="0" y="0"/>
          <a:chExt cx="0" cy="0"/>
        </a:xfrm>
      </p:grpSpPr>
      <p:sp>
        <p:nvSpPr>
          <p:cNvPr id="3350" name="Google Shape;3350;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51" name="Google Shape;3351;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solidFill>
                  <a:srgbClr val="050505"/>
                </a:solidFill>
                <a:latin typeface="Arial"/>
                <a:ea typeface="Arial"/>
                <a:cs typeface="Arial"/>
                <a:sym typeface="Arial"/>
              </a:rPr>
              <a:t>Gençlerin sosyal medya kullanırken kimlerle iletişim kurabileceği, ebeveynlerden ve velilerden sürekli duyduğumuz en büyük endişelerden biri:</a:t>
            </a: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r>
              <a:rPr lang="tr" sz="1000" b="0" i="0" u="none" strike="noStrike" dirty="0">
                <a:solidFill>
                  <a:srgbClr val="050505"/>
                </a:solidFill>
                <a:latin typeface="Arial"/>
                <a:ea typeface="Arial"/>
                <a:cs typeface="Arial"/>
                <a:sym typeface="Arial"/>
              </a:rPr>
              <a:t>Genç Hesabı kullanan kişiler, takip etmedikleri veya daha önce doğrudan mesajlaşmadıkları diğer gençlerden ya da yetişkinlerden yeni mesaj istekleri alamayacak. Bu durum, diğer etkileşim yollarına (etiketler, bahsetmeler, remix) yönelik mevcut korumalara ek olarak devrede olacak.</a:t>
            </a: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dirty="0">
                <a:latin typeface="Arial"/>
                <a:ea typeface="Arial"/>
                <a:cs typeface="Arial"/>
                <a:sym typeface="Arial"/>
              </a:rPr>
              <a:t>Genç Hesapları ile mesajlaşma (DM) konusundaki güvenlik özelliklerini bir adım öteye taşıyoruz ve gençlere yalnızca takip ettikleri veya daha önceden mesajlaştıkları kişilerin mesaj gönderebilmesini sağlıyoruz. Gençlerin arkadaşlarıyla, aileleriyle ve çevrim içi topluluklarla kurdukları bağları güvenli ve yaşlarına uygun bir şekilde korumanın son derece önemli olduğuna inanıyoruz.</a:t>
            </a:r>
            <a:endParaRPr sz="1000" dirty="0">
              <a:latin typeface="Arial"/>
              <a:ea typeface="Arial"/>
              <a:cs typeface="Arial"/>
              <a:sym typeface="Arial"/>
            </a:endParaRPr>
          </a:p>
          <a:p>
            <a:pPr marL="0" lvl="0" indent="0" algn="l" rtl="0">
              <a:lnSpc>
                <a:spcPct val="115000"/>
              </a:lnSpc>
              <a:spcBef>
                <a:spcPts val="0"/>
              </a:spcBef>
              <a:spcAft>
                <a:spcPts val="0"/>
              </a:spcAft>
              <a:buSzPts val="1100"/>
              <a:buNone/>
            </a:pP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Potansiyel olarak şüpheli davranışlar sergileyen hesapları tespit etmemize ve bu hesapların gençlerin hesaplarıyla etkileşime girmesini engellememize olanak tanıyan bir teknoloji geliştirdik. 'Potansiyel olarak şüpheli davranışlar' derken örneğin; yakın zamanda bir genç tarafından engellenmiş veya şikayet edilmiş yetişkinlere ait hesapları kastediyoruz. </a:t>
            </a: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Potansiyel olarak şüpheli yetişkinlerin, 'gerçek hayatta' onlarla bağlantılı olsalar bile, gençleri bulmalarını, takip etmelerini veya onlarla etkileşim kurmalarını engelliyoruz. Zaten bu yetişkinlerle sohbet halinde olabilecek gençleri ise bu kişileri engellemeye ve şikayet etmeye teşvik ediyoruz. </a:t>
            </a: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Bu yetişkinlere, gençlerin hesaplarını Instagram Keşfet'te, Reels'da veya 'Senin İçin Önerilen Hesaplar' bölümünde kesinlikle göstermiyoruz.</a:t>
            </a:r>
            <a:endParaRPr sz="1000" dirty="0">
              <a:latin typeface="Arial"/>
              <a:ea typeface="Arial"/>
              <a:cs typeface="Arial"/>
              <a:sym typeface="Arial"/>
            </a:endParaRPr>
          </a:p>
          <a:p>
            <a:pPr marL="0" lvl="0" indent="0" algn="l" rtl="0">
              <a:lnSpc>
                <a:spcPct val="115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8"/>
        <p:cNvGrpSpPr/>
        <p:nvPr/>
      </p:nvGrpSpPr>
      <p:grpSpPr>
        <a:xfrm>
          <a:off x="0" y="0"/>
          <a:ext cx="0" cy="0"/>
          <a:chOff x="0" y="0"/>
          <a:chExt cx="0" cy="0"/>
        </a:xfrm>
      </p:grpSpPr>
      <p:sp>
        <p:nvSpPr>
          <p:cNvPr id="3359" name="Google Shape;3359;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60" name="Google Shape;3360;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8"/>
        <p:cNvGrpSpPr/>
        <p:nvPr/>
      </p:nvGrpSpPr>
      <p:grpSpPr>
        <a:xfrm>
          <a:off x="0" y="0"/>
          <a:ext cx="0" cy="0"/>
          <a:chOff x="0" y="0"/>
          <a:chExt cx="0" cy="0"/>
        </a:xfrm>
      </p:grpSpPr>
      <p:sp>
        <p:nvSpPr>
          <p:cNvPr id="3379" name="Google Shape;337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80" name="Google Shape;338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7"/>
        <p:cNvGrpSpPr/>
        <p:nvPr/>
      </p:nvGrpSpPr>
      <p:grpSpPr>
        <a:xfrm>
          <a:off x="0" y="0"/>
          <a:ext cx="0" cy="0"/>
          <a:chOff x="0" y="0"/>
          <a:chExt cx="0" cy="0"/>
        </a:xfrm>
      </p:grpSpPr>
      <p:sp>
        <p:nvSpPr>
          <p:cNvPr id="3398" name="Google Shape;339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99" name="Google Shape;3399;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6"/>
        <p:cNvGrpSpPr/>
        <p:nvPr/>
      </p:nvGrpSpPr>
      <p:grpSpPr>
        <a:xfrm>
          <a:off x="0" y="0"/>
          <a:ext cx="0" cy="0"/>
          <a:chOff x="0" y="0"/>
          <a:chExt cx="0" cy="0"/>
        </a:xfrm>
      </p:grpSpPr>
      <p:sp>
        <p:nvSpPr>
          <p:cNvPr id="3417" name="Google Shape;341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18" name="Google Shape;3418;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9"/>
        <p:cNvGrpSpPr/>
        <p:nvPr/>
      </p:nvGrpSpPr>
      <p:grpSpPr>
        <a:xfrm>
          <a:off x="0" y="0"/>
          <a:ext cx="0" cy="0"/>
          <a:chOff x="0" y="0"/>
          <a:chExt cx="0" cy="0"/>
        </a:xfrm>
      </p:grpSpPr>
      <p:sp>
        <p:nvSpPr>
          <p:cNvPr id="3430" name="Google Shape;3430;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31" name="Google Shape;3431;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8"/>
        <p:cNvGrpSpPr/>
        <p:nvPr/>
      </p:nvGrpSpPr>
      <p:grpSpPr>
        <a:xfrm>
          <a:off x="0" y="0"/>
          <a:ext cx="0" cy="0"/>
          <a:chOff x="0" y="0"/>
          <a:chExt cx="0" cy="0"/>
        </a:xfrm>
      </p:grpSpPr>
      <p:sp>
        <p:nvSpPr>
          <p:cNvPr id="3449" name="Google Shape;3449;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50" name="Google Shape;3450;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6"/>
        <p:cNvGrpSpPr/>
        <p:nvPr/>
      </p:nvGrpSpPr>
      <p:grpSpPr>
        <a:xfrm>
          <a:off x="0" y="0"/>
          <a:ext cx="0" cy="0"/>
          <a:chOff x="0" y="0"/>
          <a:chExt cx="0" cy="0"/>
        </a:xfrm>
      </p:grpSpPr>
      <p:sp>
        <p:nvSpPr>
          <p:cNvPr id="3467" name="Google Shape;3467;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68" name="Google Shape;3468;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3"/>
        <p:cNvGrpSpPr/>
        <p:nvPr/>
      </p:nvGrpSpPr>
      <p:grpSpPr>
        <a:xfrm>
          <a:off x="0" y="0"/>
          <a:ext cx="0" cy="0"/>
          <a:chOff x="0" y="0"/>
          <a:chExt cx="0" cy="0"/>
        </a:xfrm>
      </p:grpSpPr>
      <p:sp>
        <p:nvSpPr>
          <p:cNvPr id="3484" name="Google Shape;3484;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85" name="Google Shape;3485;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8"/>
        <p:cNvGrpSpPr/>
        <p:nvPr/>
      </p:nvGrpSpPr>
      <p:grpSpPr>
        <a:xfrm>
          <a:off x="0" y="0"/>
          <a:ext cx="0" cy="0"/>
          <a:chOff x="0" y="0"/>
          <a:chExt cx="0" cy="0"/>
        </a:xfrm>
      </p:grpSpPr>
      <p:sp>
        <p:nvSpPr>
          <p:cNvPr id="3509" name="Google Shape;3509;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10" name="Google Shape;3510;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a:latin typeface="Arial"/>
                <a:ea typeface="Arial"/>
                <a:cs typeface="Arial"/>
                <a:sym typeface="Arial"/>
              </a:rPr>
              <a:t>Gençlerin, Genç Hesaplarının tam olarak ne işe yaradığını bilmeleri, bu korumaların neden devrede olduğunu ve ne anlama geldiğini anlamaları açısından çok önemlidir. Gençler bunun için güvenlik ayarları sayfasındaki eğitici rehbere göz atabilirler. </a:t>
            </a:r>
            <a:endParaRPr sz="1000">
              <a:latin typeface="Arial"/>
              <a:ea typeface="Arial"/>
              <a:cs typeface="Arial"/>
              <a:sym typeface="Aria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6"/>
        <p:cNvGrpSpPr/>
        <p:nvPr/>
      </p:nvGrpSpPr>
      <p:grpSpPr>
        <a:xfrm>
          <a:off x="0" y="0"/>
          <a:ext cx="0" cy="0"/>
          <a:chOff x="0" y="0"/>
          <a:chExt cx="0" cy="0"/>
        </a:xfrm>
      </p:grpSpPr>
      <p:sp>
        <p:nvSpPr>
          <p:cNvPr id="3517" name="Google Shape;3517;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18" name="Google Shape;3518;p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5"/>
        <p:cNvGrpSpPr/>
        <p:nvPr/>
      </p:nvGrpSpPr>
      <p:grpSpPr>
        <a:xfrm>
          <a:off x="0" y="0"/>
          <a:ext cx="0" cy="0"/>
          <a:chOff x="0" y="0"/>
          <a:chExt cx="0" cy="0"/>
        </a:xfrm>
      </p:grpSpPr>
      <p:sp>
        <p:nvSpPr>
          <p:cNvPr id="3656" name="Google Shape;365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57" name="Google Shape;3657;p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2"/>
        <p:cNvGrpSpPr/>
        <p:nvPr/>
      </p:nvGrpSpPr>
      <p:grpSpPr>
        <a:xfrm>
          <a:off x="0" y="0"/>
          <a:ext cx="0" cy="0"/>
          <a:chOff x="0" y="0"/>
          <a:chExt cx="0" cy="0"/>
        </a:xfrm>
      </p:grpSpPr>
      <p:sp>
        <p:nvSpPr>
          <p:cNvPr id="3663" name="Google Shape;3663;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64" name="Google Shape;3664;p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2"/>
        <p:cNvGrpSpPr/>
        <p:nvPr/>
      </p:nvGrpSpPr>
      <p:grpSpPr>
        <a:xfrm>
          <a:off x="0" y="0"/>
          <a:ext cx="0" cy="0"/>
          <a:chOff x="0" y="0"/>
          <a:chExt cx="0" cy="0"/>
        </a:xfrm>
      </p:grpSpPr>
      <p:sp>
        <p:nvSpPr>
          <p:cNvPr id="3673" name="Google Shape;3673;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74" name="Google Shape;3674;p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2"/>
        <p:cNvGrpSpPr/>
        <p:nvPr/>
      </p:nvGrpSpPr>
      <p:grpSpPr>
        <a:xfrm>
          <a:off x="0" y="0"/>
          <a:ext cx="0" cy="0"/>
          <a:chOff x="0" y="0"/>
          <a:chExt cx="0" cy="0"/>
        </a:xfrm>
      </p:grpSpPr>
      <p:sp>
        <p:nvSpPr>
          <p:cNvPr id="3683" name="Google Shape;3683;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84" name="Google Shape;3684;p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2"/>
        <p:cNvGrpSpPr/>
        <p:nvPr/>
      </p:nvGrpSpPr>
      <p:grpSpPr>
        <a:xfrm>
          <a:off x="0" y="0"/>
          <a:ext cx="0" cy="0"/>
          <a:chOff x="0" y="0"/>
          <a:chExt cx="0" cy="0"/>
        </a:xfrm>
      </p:grpSpPr>
      <p:sp>
        <p:nvSpPr>
          <p:cNvPr id="3713" name="Google Shape;3713;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14" name="Google Shape;3714;p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sz="10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5"/>
        <p:cNvGrpSpPr/>
        <p:nvPr/>
      </p:nvGrpSpPr>
      <p:grpSpPr>
        <a:xfrm>
          <a:off x="0" y="0"/>
          <a:ext cx="0" cy="0"/>
          <a:chOff x="0" y="0"/>
          <a:chExt cx="0" cy="0"/>
        </a:xfrm>
      </p:grpSpPr>
      <p:sp>
        <p:nvSpPr>
          <p:cNvPr id="3786" name="Google Shape;3786;p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87" name="Google Shape;3787;p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2"/>
        <p:cNvGrpSpPr/>
        <p:nvPr/>
      </p:nvGrpSpPr>
      <p:grpSpPr>
        <a:xfrm>
          <a:off x="0" y="0"/>
          <a:ext cx="0" cy="0"/>
          <a:chOff x="0" y="0"/>
          <a:chExt cx="0" cy="0"/>
        </a:xfrm>
      </p:grpSpPr>
      <p:sp>
        <p:nvSpPr>
          <p:cNvPr id="3793" name="Google Shape;3793;p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94" name="Google Shape;3794;p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a:latin typeface="Arial"/>
                <a:ea typeface="Arial"/>
                <a:cs typeface="Arial"/>
                <a:sym typeface="Arial"/>
              </a:rPr>
              <a:t>Elbette gençler için yaşlarına uygun deneyimler yaratabilmemiz adına bir gencin gerçekten o yaşta olduğunu bilmemiz gerekiyor. Gençler yaşları hakkında doğruyu söylemeyebildiği için bu oldukça zorlu ve karmaşık bir problem.</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konusuna bakış açımız ve katmanlı yaklaşımımız şu şekilde:</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verisi toplama, Makine Öğrenimi, Yoti vb. yollarla Yaş Doğrulaması aşamalarını uyguluyoruz.</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konusundaki yaklaşımımız, doğruluğu sağlamaya odaklandığımız ancak halen üzerinde çalıştığımız sürekli bir gelişim sürecidir. </a:t>
            </a:r>
            <a:endParaRPr sz="1000">
              <a:latin typeface="Arial"/>
              <a:ea typeface="Arial"/>
              <a:cs typeface="Arial"/>
              <a:sym typeface="Arial"/>
            </a:endParaRPr>
          </a:p>
          <a:p>
            <a:pPr marL="0" lvl="0" indent="0" algn="l" rtl="0">
              <a:lnSpc>
                <a:spcPct val="115000"/>
              </a:lnSpc>
              <a:spcBef>
                <a:spcPts val="1200"/>
              </a:spcBef>
              <a:spcAft>
                <a:spcPts val="0"/>
              </a:spcAft>
              <a:buSzPts val="1100"/>
              <a:buNone/>
            </a:pPr>
            <a:r>
              <a:rPr lang="tr" sz="1000" b="0" i="0" u="none" strike="noStrike">
                <a:latin typeface="Arial"/>
                <a:ea typeface="Arial"/>
                <a:cs typeface="Arial"/>
                <a:sym typeface="Arial"/>
              </a:rPr>
              <a:t>Birinin yaşını, özellikle de 18 yaşından küçük olup olmadığını yanlış beyan ettiğini saptayabilmek amacıyla yaş tahmin etme teknolojimizin kapsamını genişletmeyi araştırıyoruz. Eğer bir kişinin büyük ihtimalle genç olduğundan emin olursak, onu koruyucu ve yaşa uygun ayarlara taşıyoruz. Eğer bir hata yaparsak, kullanıcılar yaşlarını doğrulayarak doğru ayarları tekrar geri getirebilirler.</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Yaşın yanlış beyan edilmesini engellemenin yanı sıra, kullanıcıların ebeveyn gözetimi ilişkilerini usulsüz bir şekilde kurmalarını en aza indirmek için de adımlar atıyoruz. </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Instagram'da ebeveyn gözetimi isteğe bağlıdır ve sürecin başlaması için hem gencin hem de bir ebeveyn veya velinin onay vermesi gerekir. </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Onay gerekliliğine ek olarak, bir kişinin bir gencin hesabını gözetlemeye uygun olup olmadığını doğrulamak için de birtakım önlemler alıyoruz. Eğer bir ebeveynin veya velinin buna uygun olmadığını tespit edersek, gözetim sürecine dahil olmaları engellenir.</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a:latin typeface="Arial"/>
                <a:ea typeface="Arial"/>
                <a:cs typeface="Arial"/>
                <a:sym typeface="Arial"/>
              </a:rPr>
              <a:t>Bu önlemler arasında; bir gencin kendi kendini gözetlemeye çalışmadığından emin olmak, halihazırda gözetim altındaki bir hesabın başka bir hesabı gözetlemesini engellemek ve bir ebeveyn ya da velinin gözetebileceği hesap sayısına bir üst sınır getirmek yer alıyor. </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a:latin typeface="Arial"/>
                <a:ea typeface="Arial"/>
                <a:cs typeface="Arial"/>
                <a:sym typeface="Arial"/>
              </a:rPr>
              <a:t>Ek yaş bilgileri: </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sng" strike="noStrike">
                <a:solidFill>
                  <a:schemeClr val="hlink"/>
                </a:solidFill>
                <a:latin typeface="Arial"/>
                <a:ea typeface="Arial"/>
                <a:cs typeface="Arial"/>
                <a:sym typeface="Arial"/>
                <a:hlinkClick r:id="rId3"/>
              </a:rPr>
              <a:t>2022'den bu yana</a:t>
            </a:r>
            <a:r>
              <a:rPr lang="tr" sz="1000" b="0" i="0" u="none" strike="noStrike">
                <a:latin typeface="Arial"/>
                <a:ea typeface="Arial"/>
                <a:cs typeface="Arial"/>
                <a:sym typeface="Arial"/>
              </a:rPr>
              <a:t>, gençler yaşlarını 18'in altından 18'in üstüne çekmek istediklerinde onlardan yaşlarını bir video selfie veya kimlik kontrolüyle kanıtlamalarını zorunlu kılıyoruz. Ayrıca, bir genç doğum tarihini daha küçük bir yaştan daha büyük bir yaşa güncellemeye çalışırsa, yaşını bir kimlik kontrolü ile kanıtlamasını şart koşuyoruz.</a:t>
            </a: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none" strike="noStrike">
                <a:latin typeface="Arial"/>
                <a:ea typeface="Arial"/>
                <a:cs typeface="Arial"/>
                <a:sym typeface="Arial"/>
              </a:rPr>
              <a:t>Gençlerin yeni bir yetişkin hesabı oluşturmaya çalışmasını çeşitli yollarla kısıtlayacağız. Örneğin, (kimlik kontrolü ile yaşlarını kanıtlamadıkları sürece) gencin orijinal hesabı hakkındaki bilgileri kullanarak yetişkin yaşında bir hesap oluşturmasını ve kullanmasını engellemek veya gençlerin kendi hesaplarını yetişkin yaşlarındaki hesaplarla bağlamasının önüne geçmek de bunlara dahil. </a:t>
            </a: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none" strike="noStrike">
                <a:latin typeface="Arial"/>
                <a:ea typeface="Arial"/>
                <a:cs typeface="Arial"/>
                <a:sym typeface="Arial"/>
              </a:rPr>
              <a:t>Aldığımız tüm önlemleri detaylarıyla paylaşmıyoruz, çünkü gençlerin bu sistemleri nasıl atlatacaklarına dair ellerine bir kullanım kılavuzu vermek istemiyoruz.</a:t>
            </a:r>
            <a:endParaRPr sz="1000">
              <a:latin typeface="Arial"/>
              <a:ea typeface="Arial"/>
              <a:cs typeface="Arial"/>
              <a:sym typeface="Aria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9"/>
        <p:cNvGrpSpPr/>
        <p:nvPr/>
      </p:nvGrpSpPr>
      <p:grpSpPr>
        <a:xfrm>
          <a:off x="0" y="0"/>
          <a:ext cx="0" cy="0"/>
          <a:chOff x="0" y="0"/>
          <a:chExt cx="0" cy="0"/>
        </a:xfrm>
      </p:grpSpPr>
      <p:sp>
        <p:nvSpPr>
          <p:cNvPr id="3830" name="Google Shape;3830;p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31" name="Google Shape;3831;p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1"/>
        <p:cNvGrpSpPr/>
        <p:nvPr/>
      </p:nvGrpSpPr>
      <p:grpSpPr>
        <a:xfrm>
          <a:off x="0" y="0"/>
          <a:ext cx="0" cy="0"/>
          <a:chOff x="0" y="0"/>
          <a:chExt cx="0" cy="0"/>
        </a:xfrm>
      </p:grpSpPr>
      <p:sp>
        <p:nvSpPr>
          <p:cNvPr id="3842" name="Google Shape;3842;p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43" name="Google Shape;3843;p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4"/>
        <p:cNvGrpSpPr/>
        <p:nvPr/>
      </p:nvGrpSpPr>
      <p:grpSpPr>
        <a:xfrm>
          <a:off x="0" y="0"/>
          <a:ext cx="0" cy="0"/>
          <a:chOff x="0" y="0"/>
          <a:chExt cx="0" cy="0"/>
        </a:xfrm>
      </p:grpSpPr>
      <p:sp>
        <p:nvSpPr>
          <p:cNvPr id="3855" name="Google Shape;3855;p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56" name="Google Shape;3856;p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0"/>
        <p:cNvGrpSpPr/>
        <p:nvPr/>
      </p:nvGrpSpPr>
      <p:grpSpPr>
        <a:xfrm>
          <a:off x="0" y="0"/>
          <a:ext cx="0" cy="0"/>
          <a:chOff x="0" y="0"/>
          <a:chExt cx="0" cy="0"/>
        </a:xfrm>
      </p:grpSpPr>
      <p:sp>
        <p:nvSpPr>
          <p:cNvPr id="3871" name="Google Shape;3871;p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72" name="Google Shape;3872;p4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3"/>
        <p:cNvGrpSpPr/>
        <p:nvPr/>
      </p:nvGrpSpPr>
      <p:grpSpPr>
        <a:xfrm>
          <a:off x="0" y="0"/>
          <a:ext cx="0" cy="0"/>
          <a:chOff x="0" y="0"/>
          <a:chExt cx="0" cy="0"/>
        </a:xfrm>
      </p:grpSpPr>
      <p:sp>
        <p:nvSpPr>
          <p:cNvPr id="3884" name="Google Shape;3884;p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85" name="Google Shape;3885;p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Ebeveynler için; Instagram Ebeveyn Rehberi ve Facebook Güvenlik Merkezi gibi kaynakların yanı sıra uzmanlardan ve güvenilir kuruluşlardan alınan kaynakları da içeren eğitim materyalleri</a:t>
            </a: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Dijital refah, güvenlik ve gizlilik, ilişkiler ve iletişim ile medya okuryazarlığı gibi konularda ParentZone, Media Smarts, National Association for Media Literacy Education ve Cyberbullying Research Center gibi uzman kuruluşlarla işbirliği yaptık. Ayrıca bu kaynakları küresel çapta daha erişilebilir hale getiriyor ve ebeveyn gözetim araçlarımızı geliştirdikçe yeni içerikler eklemeye devam ediyoruz.</a:t>
            </a: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Ebeveynlerin, gençlerle güvenli VR (Sanal Gerçeklik) kullanımı hakkında konuşmalarına yardımcı olan VR Ebeveyn Eğitim Merkezi'ni de kullanıma sunduk. Merkezde, yeni VR ebeveyn gözetimi araçları hakkında bağlam sunan ve gençlerin hem şu an hem de büyüdükçe VR ortamında nasıl davranmaları gerektiğine dair ipuçlarıyla ebeveynlere destek olan ConnectSafely imzalı 'Meta Sanal Gerçeklik Ebeveyn Gözetim Araçları Rehberi' de yer alıyor.</a:t>
            </a:r>
            <a:endParaRPr sz="1200" b="1">
              <a:solidFill>
                <a:schemeClr val="dk1"/>
              </a:solidFill>
              <a:latin typeface="Arial"/>
              <a:ea typeface="Arial"/>
              <a:cs typeface="Arial"/>
              <a:sym typeface="Aria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0"/>
        <p:cNvGrpSpPr/>
        <p:nvPr/>
      </p:nvGrpSpPr>
      <p:grpSpPr>
        <a:xfrm>
          <a:off x="0" y="0"/>
          <a:ext cx="0" cy="0"/>
          <a:chOff x="0" y="0"/>
          <a:chExt cx="0" cy="0"/>
        </a:xfrm>
      </p:grpSpPr>
      <p:sp>
        <p:nvSpPr>
          <p:cNvPr id="3891" name="Google Shape;3891;p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92" name="Google Shape;3892;p4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8"/>
        <p:cNvGrpSpPr/>
        <p:nvPr/>
      </p:nvGrpSpPr>
      <p:grpSpPr>
        <a:xfrm>
          <a:off x="0" y="0"/>
          <a:ext cx="0" cy="0"/>
          <a:chOff x="0" y="0"/>
          <a:chExt cx="0" cy="0"/>
        </a:xfrm>
      </p:grpSpPr>
      <p:sp>
        <p:nvSpPr>
          <p:cNvPr id="3899" name="Google Shape;3899;p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00" name="Google Shape;3900;p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8"/>
        <p:cNvGrpSpPr/>
        <p:nvPr/>
      </p:nvGrpSpPr>
      <p:grpSpPr>
        <a:xfrm>
          <a:off x="0" y="0"/>
          <a:ext cx="0" cy="0"/>
          <a:chOff x="0" y="0"/>
          <a:chExt cx="0" cy="0"/>
        </a:xfrm>
      </p:grpSpPr>
      <p:sp>
        <p:nvSpPr>
          <p:cNvPr id="3909" name="Google Shape;3909;p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10" name="Google Shape;3910;p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0"/>
        <p:cNvGrpSpPr/>
        <p:nvPr/>
      </p:nvGrpSpPr>
      <p:grpSpPr>
        <a:xfrm>
          <a:off x="0" y="0"/>
          <a:ext cx="0" cy="0"/>
          <a:chOff x="0" y="0"/>
          <a:chExt cx="0" cy="0"/>
        </a:xfrm>
      </p:grpSpPr>
      <p:sp>
        <p:nvSpPr>
          <p:cNvPr id="4001" name="Google Shape;4001;p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02" name="Google Shape;4002;p5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1"/>
        <p:cNvGrpSpPr/>
        <p:nvPr/>
      </p:nvGrpSpPr>
      <p:grpSpPr>
        <a:xfrm>
          <a:off x="0" y="0"/>
          <a:ext cx="0" cy="0"/>
          <a:chOff x="0" y="0"/>
          <a:chExt cx="0" cy="0"/>
        </a:xfrm>
      </p:grpSpPr>
      <p:sp>
        <p:nvSpPr>
          <p:cNvPr id="4012" name="Google Shape;4012;p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13" name="Google Shape;4013;p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0"/>
        <p:cNvGrpSpPr/>
        <p:nvPr/>
      </p:nvGrpSpPr>
      <p:grpSpPr>
        <a:xfrm>
          <a:off x="0" y="0"/>
          <a:ext cx="0" cy="0"/>
          <a:chOff x="0" y="0"/>
          <a:chExt cx="0" cy="0"/>
        </a:xfrm>
      </p:grpSpPr>
      <p:sp>
        <p:nvSpPr>
          <p:cNvPr id="4021" name="Google Shape;4021;p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22" name="Google Shape;4022;p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3"/>
        <p:cNvGrpSpPr/>
        <p:nvPr/>
      </p:nvGrpSpPr>
      <p:grpSpPr>
        <a:xfrm>
          <a:off x="0" y="0"/>
          <a:ext cx="0" cy="0"/>
          <a:chOff x="0" y="0"/>
          <a:chExt cx="0" cy="0"/>
        </a:xfrm>
      </p:grpSpPr>
      <p:sp>
        <p:nvSpPr>
          <p:cNvPr id="4034" name="Google Shape;4034;p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35" name="Google Shape;4035;p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2"/>
        <p:cNvGrpSpPr/>
        <p:nvPr/>
      </p:nvGrpSpPr>
      <p:grpSpPr>
        <a:xfrm>
          <a:off x="0" y="0"/>
          <a:ext cx="0" cy="0"/>
          <a:chOff x="0" y="0"/>
          <a:chExt cx="0" cy="0"/>
        </a:xfrm>
      </p:grpSpPr>
      <p:sp>
        <p:nvSpPr>
          <p:cNvPr id="4053" name="Google Shape;4053;p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54" name="Google Shape;4054;p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2"/>
        <p:cNvGrpSpPr/>
        <p:nvPr/>
      </p:nvGrpSpPr>
      <p:grpSpPr>
        <a:xfrm>
          <a:off x="0" y="0"/>
          <a:ext cx="0" cy="0"/>
          <a:chOff x="0" y="0"/>
          <a:chExt cx="0" cy="0"/>
        </a:xfrm>
      </p:grpSpPr>
      <p:sp>
        <p:nvSpPr>
          <p:cNvPr id="4063" name="Google Shape;4063;p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64" name="Google Shape;4064;p5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4"/>
        <p:cNvGrpSpPr/>
        <p:nvPr/>
      </p:nvGrpSpPr>
      <p:grpSpPr>
        <a:xfrm>
          <a:off x="0" y="0"/>
          <a:ext cx="0" cy="0"/>
          <a:chOff x="0" y="0"/>
          <a:chExt cx="0" cy="0"/>
        </a:xfrm>
      </p:grpSpPr>
      <p:sp>
        <p:nvSpPr>
          <p:cNvPr id="4075" name="Google Shape;4075;p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76" name="Google Shape;4076;p5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2"/>
        <p:cNvGrpSpPr/>
        <p:nvPr/>
      </p:nvGrpSpPr>
      <p:grpSpPr>
        <a:xfrm>
          <a:off x="0" y="0"/>
          <a:ext cx="0" cy="0"/>
          <a:chOff x="0" y="0"/>
          <a:chExt cx="0" cy="0"/>
        </a:xfrm>
      </p:grpSpPr>
      <p:sp>
        <p:nvSpPr>
          <p:cNvPr id="4103" name="Google Shape;4103;p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04" name="Google Shape;4104;p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3.xml"/><Relationship Id="rId4" Type="http://schemas.openxmlformats.org/officeDocument/2006/relationships/image" Target="../media/image9.png"/></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4.xml"/><Relationship Id="rId4" Type="http://schemas.openxmlformats.org/officeDocument/2006/relationships/image" Target="../media/image9.png"/></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4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5.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7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Master" Target="../slideMasters/slideMaster5.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4_Title (Gradient)">
  <p:cSld name="TITLE_4_1">
    <p:bg>
      <p:bgPr>
        <a:blipFill>
          <a:blip r:embed="rId2">
            <a:alphaModFix/>
          </a:blip>
          <a:stretch>
            <a:fillRect/>
          </a:stretch>
        </a:blipFill>
        <a:effectLst/>
      </p:bgPr>
    </p:bg>
    <p:spTree>
      <p:nvGrpSpPr>
        <p:cNvPr id="1" name="Shape 9"/>
        <p:cNvGrpSpPr/>
        <p:nvPr/>
      </p:nvGrpSpPr>
      <p:grpSpPr>
        <a:xfrm>
          <a:off x="0" y="0"/>
          <a:ext cx="0" cy="0"/>
          <a:chOff x="0" y="0"/>
          <a:chExt cx="0" cy="0"/>
        </a:xfrm>
      </p:grpSpPr>
      <p:pic>
        <p:nvPicPr>
          <p:cNvPr id="10" name="Google Shape;10;p60"/>
          <p:cNvPicPr preferRelativeResize="0"/>
          <p:nvPr/>
        </p:nvPicPr>
        <p:blipFill rotWithShape="1">
          <a:blip r:embed="rId3">
            <a:alphaModFix/>
          </a:blip>
          <a:srcRect/>
          <a:stretch/>
        </p:blipFill>
        <p:spPr>
          <a:xfrm>
            <a:off x="8" y="-1819"/>
            <a:ext cx="18288000" cy="10286983"/>
          </a:xfrm>
          <a:prstGeom prst="rect">
            <a:avLst/>
          </a:prstGeom>
          <a:noFill/>
          <a:ln>
            <a:noFill/>
          </a:ln>
        </p:spPr>
      </p:pic>
      <p:sp>
        <p:nvSpPr>
          <p:cNvPr id="11" name="Google Shape;11;p60"/>
          <p:cNvSpPr txBox="1">
            <a:spLocks noGrp="1"/>
          </p:cNvSpPr>
          <p:nvPr>
            <p:ph type="subTitle" idx="1"/>
          </p:nvPr>
        </p:nvSpPr>
        <p:spPr>
          <a:xfrm>
            <a:off x="79056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 name="Google Shape;12;p60"/>
          <p:cNvSpPr txBox="1">
            <a:spLocks noGrp="1"/>
          </p:cNvSpPr>
          <p:nvPr>
            <p:ph type="subTitle" idx="2"/>
          </p:nvPr>
        </p:nvSpPr>
        <p:spPr>
          <a:xfrm>
            <a:off x="431720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 name="Google Shape;13;p60"/>
          <p:cNvSpPr txBox="1">
            <a:spLocks noGrp="1"/>
          </p:cNvSpPr>
          <p:nvPr>
            <p:ph type="subTitle" idx="3"/>
          </p:nvPr>
        </p:nvSpPr>
        <p:spPr>
          <a:xfrm>
            <a:off x="784384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4" name="Google Shape;14;p60"/>
          <p:cNvSpPr txBox="1">
            <a:spLocks noGrp="1"/>
          </p:cNvSpPr>
          <p:nvPr>
            <p:ph type="ctrTitle"/>
          </p:nvPr>
        </p:nvSpPr>
        <p:spPr>
          <a:xfrm>
            <a:off x="790565" y="3849624"/>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7200"/>
              <a:buNone/>
              <a:defRPr sz="72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5" name="Google Shape;15;p60"/>
          <p:cNvSpPr txBox="1">
            <a:spLocks noGrp="1"/>
          </p:cNvSpPr>
          <p:nvPr>
            <p:ph type="subTitle" idx="4"/>
          </p:nvPr>
        </p:nvSpPr>
        <p:spPr>
          <a:xfrm>
            <a:off x="790565" y="6153912"/>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1_Title 1">
  <p:cSld name="TITLE_4">
    <p:spTree>
      <p:nvGrpSpPr>
        <p:cNvPr id="1" name="Shape 35"/>
        <p:cNvGrpSpPr/>
        <p:nvPr/>
      </p:nvGrpSpPr>
      <p:grpSpPr>
        <a:xfrm>
          <a:off x="0" y="0"/>
          <a:ext cx="0" cy="0"/>
          <a:chOff x="0" y="0"/>
          <a:chExt cx="0" cy="0"/>
        </a:xfrm>
      </p:grpSpPr>
      <p:sp>
        <p:nvSpPr>
          <p:cNvPr id="36" name="Google Shape;36;p78"/>
          <p:cNvSpPr/>
          <p:nvPr/>
        </p:nvSpPr>
        <p:spPr>
          <a:xfrm>
            <a:off x="0" y="-100"/>
            <a:ext cx="182880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78"/>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38" name="Google Shape;38;p78"/>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39" name="Google Shape;39;p78"/>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40" name="Google Shape;40;p78"/>
          <p:cNvSpPr txBox="1">
            <a:spLocks noGrp="1"/>
          </p:cNvSpPr>
          <p:nvPr>
            <p:ph type="ctrTitle"/>
          </p:nvPr>
        </p:nvSpPr>
        <p:spPr>
          <a:xfrm>
            <a:off x="704100" y="3402676"/>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5600"/>
              <a:buNone/>
              <a:defRPr>
                <a:solidFill>
                  <a:schemeClr val="lt1"/>
                </a:solidFill>
              </a:defRPr>
            </a:lvl1pPr>
            <a:lvl2pPr lvl="1" algn="l">
              <a:lnSpc>
                <a:spcPct val="100000"/>
              </a:lnSpc>
              <a:spcBef>
                <a:spcPts val="0"/>
              </a:spcBef>
              <a:spcAft>
                <a:spcPts val="0"/>
              </a:spcAft>
              <a:buClr>
                <a:schemeClr val="lt1"/>
              </a:buClr>
              <a:buSzPts val="5600"/>
              <a:buNone/>
              <a:defRPr>
                <a:solidFill>
                  <a:schemeClr val="lt1"/>
                </a:solidFill>
              </a:defRPr>
            </a:lvl2pPr>
            <a:lvl3pPr lvl="2" algn="l">
              <a:lnSpc>
                <a:spcPct val="100000"/>
              </a:lnSpc>
              <a:spcBef>
                <a:spcPts val="0"/>
              </a:spcBef>
              <a:spcAft>
                <a:spcPts val="0"/>
              </a:spcAft>
              <a:buClr>
                <a:schemeClr val="lt1"/>
              </a:buClr>
              <a:buSzPts val="5600"/>
              <a:buNone/>
              <a:defRPr>
                <a:solidFill>
                  <a:schemeClr val="lt1"/>
                </a:solidFill>
              </a:defRPr>
            </a:lvl3pPr>
            <a:lvl4pPr lvl="3" algn="l">
              <a:lnSpc>
                <a:spcPct val="100000"/>
              </a:lnSpc>
              <a:spcBef>
                <a:spcPts val="0"/>
              </a:spcBef>
              <a:spcAft>
                <a:spcPts val="0"/>
              </a:spcAft>
              <a:buClr>
                <a:schemeClr val="lt1"/>
              </a:buClr>
              <a:buSzPts val="5600"/>
              <a:buNone/>
              <a:defRPr>
                <a:solidFill>
                  <a:schemeClr val="lt1"/>
                </a:solidFill>
              </a:defRPr>
            </a:lvl4pPr>
            <a:lvl5pPr lvl="4" algn="l">
              <a:lnSpc>
                <a:spcPct val="100000"/>
              </a:lnSpc>
              <a:spcBef>
                <a:spcPts val="0"/>
              </a:spcBef>
              <a:spcAft>
                <a:spcPts val="0"/>
              </a:spcAft>
              <a:buClr>
                <a:schemeClr val="lt1"/>
              </a:buClr>
              <a:buSzPts val="5600"/>
              <a:buNone/>
              <a:defRPr>
                <a:solidFill>
                  <a:schemeClr val="lt1"/>
                </a:solidFill>
              </a:defRPr>
            </a:lvl5pPr>
            <a:lvl6pPr lvl="5" algn="l">
              <a:lnSpc>
                <a:spcPct val="100000"/>
              </a:lnSpc>
              <a:spcBef>
                <a:spcPts val="0"/>
              </a:spcBef>
              <a:spcAft>
                <a:spcPts val="0"/>
              </a:spcAft>
              <a:buClr>
                <a:schemeClr val="lt1"/>
              </a:buClr>
              <a:buSzPts val="5600"/>
              <a:buNone/>
              <a:defRPr>
                <a:solidFill>
                  <a:schemeClr val="lt1"/>
                </a:solidFill>
              </a:defRPr>
            </a:lvl6pPr>
            <a:lvl7pPr lvl="6" algn="l">
              <a:lnSpc>
                <a:spcPct val="100000"/>
              </a:lnSpc>
              <a:spcBef>
                <a:spcPts val="0"/>
              </a:spcBef>
              <a:spcAft>
                <a:spcPts val="0"/>
              </a:spcAft>
              <a:buClr>
                <a:schemeClr val="lt1"/>
              </a:buClr>
              <a:buSzPts val="5600"/>
              <a:buNone/>
              <a:defRPr>
                <a:solidFill>
                  <a:schemeClr val="lt1"/>
                </a:solidFill>
              </a:defRPr>
            </a:lvl7pPr>
            <a:lvl8pPr lvl="7" algn="l">
              <a:lnSpc>
                <a:spcPct val="100000"/>
              </a:lnSpc>
              <a:spcBef>
                <a:spcPts val="0"/>
              </a:spcBef>
              <a:spcAft>
                <a:spcPts val="0"/>
              </a:spcAft>
              <a:buClr>
                <a:schemeClr val="lt1"/>
              </a:buClr>
              <a:buSzPts val="5600"/>
              <a:buNone/>
              <a:defRPr>
                <a:solidFill>
                  <a:schemeClr val="lt1"/>
                </a:solidFill>
              </a:defRPr>
            </a:lvl8pPr>
            <a:lvl9pPr lvl="8" algn="l">
              <a:lnSpc>
                <a:spcPct val="100000"/>
              </a:lnSpc>
              <a:spcBef>
                <a:spcPts val="0"/>
              </a:spcBef>
              <a:spcAft>
                <a:spcPts val="0"/>
              </a:spcAft>
              <a:buClr>
                <a:schemeClr val="lt1"/>
              </a:buClr>
              <a:buSzPts val="5600"/>
              <a:buNone/>
              <a:defRPr>
                <a:solidFill>
                  <a:schemeClr val="lt1"/>
                </a:solidFill>
              </a:defRPr>
            </a:lvl9pPr>
          </a:lstStyle>
          <a:p>
            <a:endParaRPr/>
          </a:p>
        </p:txBody>
      </p:sp>
      <p:sp>
        <p:nvSpPr>
          <p:cNvPr id="41" name="Google Shape;41;p78"/>
          <p:cNvSpPr txBox="1">
            <a:spLocks noGrp="1"/>
          </p:cNvSpPr>
          <p:nvPr>
            <p:ph type="subTitle" idx="4"/>
          </p:nvPr>
        </p:nvSpPr>
        <p:spPr>
          <a:xfrm>
            <a:off x="704100" y="5597246"/>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solidFill>
                  <a:schemeClr val="lt1"/>
                </a:solidFill>
              </a:defRPr>
            </a:lvl2pPr>
            <a:lvl3pPr lvl="2" algn="l">
              <a:lnSpc>
                <a:spcPct val="125000"/>
              </a:lnSpc>
              <a:spcBef>
                <a:spcPts val="0"/>
              </a:spcBef>
              <a:spcAft>
                <a:spcPts val="0"/>
              </a:spcAft>
              <a:buSzPts val="1800"/>
              <a:buNone/>
              <a:defRPr sz="1800">
                <a:solidFill>
                  <a:schemeClr val="lt1"/>
                </a:solidFill>
              </a:defRPr>
            </a:lvl3pPr>
            <a:lvl4pPr lvl="3" algn="l">
              <a:lnSpc>
                <a:spcPct val="125000"/>
              </a:lnSpc>
              <a:spcBef>
                <a:spcPts val="0"/>
              </a:spcBef>
              <a:spcAft>
                <a:spcPts val="0"/>
              </a:spcAft>
              <a:buSzPts val="1800"/>
              <a:buNone/>
              <a:defRPr sz="1800">
                <a:solidFill>
                  <a:schemeClr val="lt1"/>
                </a:solidFill>
              </a:defRPr>
            </a:lvl4pPr>
            <a:lvl5pPr lvl="4" algn="l">
              <a:lnSpc>
                <a:spcPct val="125000"/>
              </a:lnSpc>
              <a:spcBef>
                <a:spcPts val="0"/>
              </a:spcBef>
              <a:spcAft>
                <a:spcPts val="0"/>
              </a:spcAft>
              <a:buSzPts val="1800"/>
              <a:buNone/>
              <a:defRPr sz="1800">
                <a:solidFill>
                  <a:schemeClr val="lt1"/>
                </a:solidFill>
              </a:defRPr>
            </a:lvl5pPr>
            <a:lvl6pPr lvl="5" algn="l">
              <a:lnSpc>
                <a:spcPct val="125000"/>
              </a:lnSpc>
              <a:spcBef>
                <a:spcPts val="0"/>
              </a:spcBef>
              <a:spcAft>
                <a:spcPts val="0"/>
              </a:spcAft>
              <a:buSzPts val="1800"/>
              <a:buNone/>
              <a:defRPr sz="1800">
                <a:solidFill>
                  <a:schemeClr val="lt1"/>
                </a:solidFill>
              </a:defRPr>
            </a:lvl6pPr>
            <a:lvl7pPr lvl="6" algn="l">
              <a:lnSpc>
                <a:spcPct val="125000"/>
              </a:lnSpc>
              <a:spcBef>
                <a:spcPts val="0"/>
              </a:spcBef>
              <a:spcAft>
                <a:spcPts val="0"/>
              </a:spcAft>
              <a:buSzPts val="1800"/>
              <a:buNone/>
              <a:defRPr sz="1800">
                <a:solidFill>
                  <a:schemeClr val="lt1"/>
                </a:solidFill>
              </a:defRPr>
            </a:lvl7pPr>
            <a:lvl8pPr lvl="7" algn="l">
              <a:lnSpc>
                <a:spcPct val="125000"/>
              </a:lnSpc>
              <a:spcBef>
                <a:spcPts val="0"/>
              </a:spcBef>
              <a:spcAft>
                <a:spcPts val="0"/>
              </a:spcAft>
              <a:buSzPts val="1800"/>
              <a:buNone/>
              <a:defRPr sz="1800">
                <a:solidFill>
                  <a:schemeClr val="lt1"/>
                </a:solidFill>
              </a:defRPr>
            </a:lvl8pPr>
            <a:lvl9pPr lvl="8" algn="l">
              <a:lnSpc>
                <a:spcPct val="125000"/>
              </a:lnSpc>
              <a:spcBef>
                <a:spcPts val="0"/>
              </a:spcBef>
              <a:spcAft>
                <a:spcPts val="0"/>
              </a:spcAft>
              <a:buSzPts val="1800"/>
              <a:buNone/>
              <a:defRPr sz="1800">
                <a:solidFill>
                  <a:schemeClr val="lt1"/>
                </a:solidFill>
              </a:defRPr>
            </a:lvl9pPr>
          </a:lstStyle>
          <a:p>
            <a:endParaRPr/>
          </a:p>
        </p:txBody>
      </p:sp>
      <p:grpSp>
        <p:nvGrpSpPr>
          <p:cNvPr id="42" name="Google Shape;42;p78"/>
          <p:cNvGrpSpPr/>
          <p:nvPr/>
        </p:nvGrpSpPr>
        <p:grpSpPr>
          <a:xfrm>
            <a:off x="15867399" y="9251826"/>
            <a:ext cx="1725921" cy="347510"/>
            <a:chOff x="15867399" y="9251826"/>
            <a:chExt cx="1725921" cy="347510"/>
          </a:xfrm>
        </p:grpSpPr>
        <p:grpSp>
          <p:nvGrpSpPr>
            <p:cNvPr id="43" name="Google Shape;43;p78"/>
            <p:cNvGrpSpPr/>
            <p:nvPr/>
          </p:nvGrpSpPr>
          <p:grpSpPr>
            <a:xfrm>
              <a:off x="16500869" y="9262980"/>
              <a:ext cx="1092451" cy="336217"/>
              <a:chOff x="4940894" y="2609525"/>
              <a:chExt cx="5500759" cy="1694643"/>
            </a:xfrm>
          </p:grpSpPr>
          <p:sp>
            <p:nvSpPr>
              <p:cNvPr id="44" name="Google Shape;44;p78"/>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 name="Google Shape;45;p78"/>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 name="Google Shape;46;p78"/>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 name="Google Shape;47;p78"/>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48" name="Google Shape;48;p78"/>
            <p:cNvGrpSpPr/>
            <p:nvPr/>
          </p:nvGrpSpPr>
          <p:grpSpPr>
            <a:xfrm>
              <a:off x="15867399" y="9251826"/>
              <a:ext cx="523393" cy="347510"/>
              <a:chOff x="1751220" y="2553305"/>
              <a:chExt cx="2635412" cy="1751564"/>
            </a:xfrm>
          </p:grpSpPr>
          <p:grpSp>
            <p:nvGrpSpPr>
              <p:cNvPr id="49" name="Google Shape;49;p78"/>
              <p:cNvGrpSpPr/>
              <p:nvPr/>
            </p:nvGrpSpPr>
            <p:grpSpPr>
              <a:xfrm>
                <a:off x="1751220" y="2553305"/>
                <a:ext cx="2635412" cy="1751564"/>
                <a:chOff x="1751220" y="2553305"/>
                <a:chExt cx="2635412" cy="1751564"/>
              </a:xfrm>
            </p:grpSpPr>
            <p:sp>
              <p:nvSpPr>
                <p:cNvPr id="50" name="Google Shape;50;p78"/>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1" name="Google Shape;51;p78"/>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2" name="Google Shape;52;p78"/>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3" name="Google Shape;53;p78"/>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54" name="Google Shape;54;p78"/>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4_Agenda">
  <p:cSld name="SECTION_HEADER_2_2">
    <p:spTree>
      <p:nvGrpSpPr>
        <p:cNvPr id="1" name="Shape 55"/>
        <p:cNvGrpSpPr/>
        <p:nvPr/>
      </p:nvGrpSpPr>
      <p:grpSpPr>
        <a:xfrm>
          <a:off x="0" y="0"/>
          <a:ext cx="0" cy="0"/>
          <a:chOff x="0" y="0"/>
          <a:chExt cx="0" cy="0"/>
        </a:xfrm>
      </p:grpSpPr>
      <p:sp>
        <p:nvSpPr>
          <p:cNvPr id="56" name="Google Shape;56;p79"/>
          <p:cNvSpPr txBox="1">
            <a:spLocks noGrp="1"/>
          </p:cNvSpPr>
          <p:nvPr>
            <p:ph type="body" idx="1"/>
          </p:nvPr>
        </p:nvSpPr>
        <p:spPr>
          <a:xfrm>
            <a:off x="9852650" y="2743200"/>
            <a:ext cx="7735800" cy="6844200"/>
          </a:xfrm>
          <a:prstGeom prst="rect">
            <a:avLst/>
          </a:prstGeom>
          <a:noFill/>
          <a:ln>
            <a:noFill/>
          </a:ln>
        </p:spPr>
        <p:txBody>
          <a:bodyPr spcFirstLastPara="1" wrap="square" lIns="0" tIns="0" rIns="0" bIns="0" anchor="t" anchorCtr="0">
            <a:noAutofit/>
          </a:bodyPr>
          <a:lstStyle>
            <a:lvl1pPr marL="457200" lvl="0" indent="-228600" algn="l">
              <a:lnSpc>
                <a:spcPct val="125000"/>
              </a:lnSpc>
              <a:spcBef>
                <a:spcPts val="400"/>
              </a:spcBef>
              <a:spcAft>
                <a:spcPts val="0"/>
              </a:spcAft>
              <a:buSzPts val="2700"/>
              <a:buNone/>
              <a:defRPr sz="2700"/>
            </a:lvl1pPr>
            <a:lvl2pPr marL="914400" lvl="1" indent="-400050" algn="l">
              <a:lnSpc>
                <a:spcPct val="115000"/>
              </a:lnSpc>
              <a:spcBef>
                <a:spcPts val="400"/>
              </a:spcBef>
              <a:spcAft>
                <a:spcPts val="0"/>
              </a:spcAft>
              <a:buSzPts val="2700"/>
              <a:buAutoNum type="alphaLcPeriod"/>
              <a:defRPr sz="2700"/>
            </a:lvl2pPr>
            <a:lvl3pPr marL="1371600" lvl="2" indent="-400050" algn="l">
              <a:lnSpc>
                <a:spcPct val="115000"/>
              </a:lnSpc>
              <a:spcBef>
                <a:spcPts val="1800"/>
              </a:spcBef>
              <a:spcAft>
                <a:spcPts val="0"/>
              </a:spcAft>
              <a:buSzPts val="2700"/>
              <a:buAutoNum type="romanLcPeriod"/>
              <a:defRPr sz="2700"/>
            </a:lvl3pPr>
            <a:lvl4pPr marL="1828800" lvl="3" indent="-400050" algn="l">
              <a:lnSpc>
                <a:spcPct val="115000"/>
              </a:lnSpc>
              <a:spcBef>
                <a:spcPts val="1800"/>
              </a:spcBef>
              <a:spcAft>
                <a:spcPts val="0"/>
              </a:spcAft>
              <a:buSzPts val="2700"/>
              <a:buAutoNum type="arabicPeriod"/>
              <a:defRPr sz="2700"/>
            </a:lvl4pPr>
            <a:lvl5pPr marL="2286000" lvl="4" indent="-400050" algn="l">
              <a:lnSpc>
                <a:spcPct val="115000"/>
              </a:lnSpc>
              <a:spcBef>
                <a:spcPts val="1800"/>
              </a:spcBef>
              <a:spcAft>
                <a:spcPts val="0"/>
              </a:spcAft>
              <a:buSzPts val="2700"/>
              <a:buAutoNum type="alphaLcPeriod"/>
              <a:defRPr sz="2700"/>
            </a:lvl5pPr>
            <a:lvl6pPr marL="2743200" lvl="5" indent="-400050" algn="l">
              <a:lnSpc>
                <a:spcPct val="115000"/>
              </a:lnSpc>
              <a:spcBef>
                <a:spcPts val="1800"/>
              </a:spcBef>
              <a:spcAft>
                <a:spcPts val="0"/>
              </a:spcAft>
              <a:buSzPts val="2700"/>
              <a:buAutoNum type="romanLcPeriod"/>
              <a:defRPr sz="2700"/>
            </a:lvl6pPr>
            <a:lvl7pPr marL="3200400" lvl="6" indent="-400050" algn="l">
              <a:lnSpc>
                <a:spcPct val="115000"/>
              </a:lnSpc>
              <a:spcBef>
                <a:spcPts val="1800"/>
              </a:spcBef>
              <a:spcAft>
                <a:spcPts val="0"/>
              </a:spcAft>
              <a:buSzPts val="2700"/>
              <a:buAutoNum type="arabicPeriod"/>
              <a:defRPr sz="2700"/>
            </a:lvl7pPr>
            <a:lvl8pPr marL="3657600" lvl="7" indent="-400050" algn="l">
              <a:lnSpc>
                <a:spcPct val="115000"/>
              </a:lnSpc>
              <a:spcBef>
                <a:spcPts val="1800"/>
              </a:spcBef>
              <a:spcAft>
                <a:spcPts val="0"/>
              </a:spcAft>
              <a:buSzPts val="2700"/>
              <a:buAutoNum type="alphaLcPeriod"/>
              <a:defRPr sz="2700"/>
            </a:lvl8pPr>
            <a:lvl9pPr marL="4114800" lvl="8" indent="-400050" algn="l">
              <a:lnSpc>
                <a:spcPct val="115000"/>
              </a:lnSpc>
              <a:spcBef>
                <a:spcPts val="1800"/>
              </a:spcBef>
              <a:spcAft>
                <a:spcPts val="1800"/>
              </a:spcAft>
              <a:buSzPts val="2700"/>
              <a:buAutoNum type="romanLcPeriod"/>
              <a:defRPr sz="2700"/>
            </a:lvl9pPr>
          </a:lstStyle>
          <a:p>
            <a:endParaRPr/>
          </a:p>
        </p:txBody>
      </p:sp>
      <p:sp>
        <p:nvSpPr>
          <p:cNvPr id="57" name="Google Shape;57;p79"/>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58" name="Google Shape;58;p79"/>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 name="Google Shape;59;p7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4_Agenda 1">
  <p:cSld name="SECTION_HEADER_2_2_4">
    <p:spTree>
      <p:nvGrpSpPr>
        <p:cNvPr id="1" name="Shape 60"/>
        <p:cNvGrpSpPr/>
        <p:nvPr/>
      </p:nvGrpSpPr>
      <p:grpSpPr>
        <a:xfrm>
          <a:off x="0" y="0"/>
          <a:ext cx="0" cy="0"/>
          <a:chOff x="0" y="0"/>
          <a:chExt cx="0" cy="0"/>
        </a:xfrm>
      </p:grpSpPr>
      <p:sp>
        <p:nvSpPr>
          <p:cNvPr id="61" name="Google Shape;61;p80"/>
          <p:cNvSpPr/>
          <p:nvPr/>
        </p:nvSpPr>
        <p:spPr>
          <a:xfrm>
            <a:off x="0" y="25"/>
            <a:ext cx="84444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80"/>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63" name="Google Shape;63;p8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4_Agenda 1 2">
  <p:cSld name="SECTION_HEADER_2_2_4_2">
    <p:spTree>
      <p:nvGrpSpPr>
        <p:cNvPr id="1" name="Shape 64"/>
        <p:cNvGrpSpPr/>
        <p:nvPr/>
      </p:nvGrpSpPr>
      <p:grpSpPr>
        <a:xfrm>
          <a:off x="0" y="0"/>
          <a:ext cx="0" cy="0"/>
          <a:chOff x="0" y="0"/>
          <a:chExt cx="0" cy="0"/>
        </a:xfrm>
      </p:grpSpPr>
      <p:sp>
        <p:nvSpPr>
          <p:cNvPr id="65" name="Google Shape;65;p81"/>
          <p:cNvSpPr/>
          <p:nvPr/>
        </p:nvSpPr>
        <p:spPr>
          <a:xfrm>
            <a:off x="0" y="25"/>
            <a:ext cx="84444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81"/>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67" name="Google Shape;67;p81"/>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4_Agenda 1 1">
  <p:cSld name="SECTION_HEADER_2_2_4_1">
    <p:spTree>
      <p:nvGrpSpPr>
        <p:cNvPr id="1" name="Shape 68"/>
        <p:cNvGrpSpPr/>
        <p:nvPr/>
      </p:nvGrpSpPr>
      <p:grpSpPr>
        <a:xfrm>
          <a:off x="0" y="0"/>
          <a:ext cx="0" cy="0"/>
          <a:chOff x="0" y="0"/>
          <a:chExt cx="0" cy="0"/>
        </a:xfrm>
      </p:grpSpPr>
      <p:sp>
        <p:nvSpPr>
          <p:cNvPr id="69" name="Google Shape;69;p82"/>
          <p:cNvSpPr/>
          <p:nvPr/>
        </p:nvSpPr>
        <p:spPr>
          <a:xfrm>
            <a:off x="0" y="25"/>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82"/>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lt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1" name="Google Shape;71;p82"/>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4_Agenda 1 1 2">
  <p:cSld name="SECTION_HEADER_2_2_4_1_2">
    <p:spTree>
      <p:nvGrpSpPr>
        <p:cNvPr id="1" name="Shape 72"/>
        <p:cNvGrpSpPr/>
        <p:nvPr/>
      </p:nvGrpSpPr>
      <p:grpSpPr>
        <a:xfrm>
          <a:off x="0" y="0"/>
          <a:ext cx="0" cy="0"/>
          <a:chOff x="0" y="0"/>
          <a:chExt cx="0" cy="0"/>
        </a:xfrm>
      </p:grpSpPr>
      <p:sp>
        <p:nvSpPr>
          <p:cNvPr id="73" name="Google Shape;73;p83"/>
          <p:cNvSpPr/>
          <p:nvPr/>
        </p:nvSpPr>
        <p:spPr>
          <a:xfrm>
            <a:off x="14079400" y="0"/>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83"/>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lt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5" name="Google Shape;75;p83"/>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4_Agenda 1 1 1">
  <p:cSld name="SECTION_HEADER_2_2_4_1_1">
    <p:spTree>
      <p:nvGrpSpPr>
        <p:cNvPr id="1" name="Shape 76"/>
        <p:cNvGrpSpPr/>
        <p:nvPr/>
      </p:nvGrpSpPr>
      <p:grpSpPr>
        <a:xfrm>
          <a:off x="0" y="0"/>
          <a:ext cx="0" cy="0"/>
          <a:chOff x="0" y="0"/>
          <a:chExt cx="0" cy="0"/>
        </a:xfrm>
      </p:grpSpPr>
      <p:sp>
        <p:nvSpPr>
          <p:cNvPr id="77" name="Google Shape;77;p84"/>
          <p:cNvSpPr/>
          <p:nvPr/>
        </p:nvSpPr>
        <p:spPr>
          <a:xfrm>
            <a:off x="0" y="25"/>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84"/>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79" name="Google Shape;79;p84"/>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7_Schedule">
  <p:cSld name="SECTION_HEADER_2_2_1">
    <p:spTree>
      <p:nvGrpSpPr>
        <p:cNvPr id="1" name="Shape 80"/>
        <p:cNvGrpSpPr/>
        <p:nvPr/>
      </p:nvGrpSpPr>
      <p:grpSpPr>
        <a:xfrm>
          <a:off x="0" y="0"/>
          <a:ext cx="0" cy="0"/>
          <a:chOff x="0" y="0"/>
          <a:chExt cx="0" cy="0"/>
        </a:xfrm>
      </p:grpSpPr>
      <p:sp>
        <p:nvSpPr>
          <p:cNvPr id="81" name="Google Shape;81;p85"/>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82" name="Google Shape;82;p85"/>
          <p:cNvSpPr txBox="1">
            <a:spLocks noGrp="1"/>
          </p:cNvSpPr>
          <p:nvPr>
            <p:ph type="subTitle" idx="1"/>
          </p:nvPr>
        </p:nvSpPr>
        <p:spPr>
          <a:xfrm>
            <a:off x="8444450" y="3108954"/>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3" name="Google Shape;83;p85"/>
          <p:cNvSpPr txBox="1">
            <a:spLocks noGrp="1"/>
          </p:cNvSpPr>
          <p:nvPr>
            <p:ph type="subTitle" idx="2"/>
          </p:nvPr>
        </p:nvSpPr>
        <p:spPr>
          <a:xfrm>
            <a:off x="13373075" y="310895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4" name="Google Shape;84;p85"/>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5" name="Google Shape;85;p85"/>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6" name="Google Shape;86;p85"/>
          <p:cNvSpPr txBox="1">
            <a:spLocks noGrp="1"/>
          </p:cNvSpPr>
          <p:nvPr>
            <p:ph type="subTitle" idx="5"/>
          </p:nvPr>
        </p:nvSpPr>
        <p:spPr>
          <a:xfrm>
            <a:off x="8444450" y="4846323"/>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7" name="Google Shape;87;p85"/>
          <p:cNvSpPr txBox="1">
            <a:spLocks noGrp="1"/>
          </p:cNvSpPr>
          <p:nvPr>
            <p:ph type="subTitle" idx="6"/>
          </p:nvPr>
        </p:nvSpPr>
        <p:spPr>
          <a:xfrm>
            <a:off x="13373075" y="4846322"/>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8" name="Google Shape;88;p85"/>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9" name="Google Shape;89;p85"/>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0" name="Google Shape;90;p85"/>
          <p:cNvSpPr txBox="1">
            <a:spLocks noGrp="1"/>
          </p:cNvSpPr>
          <p:nvPr>
            <p:ph type="subTitle" idx="9"/>
          </p:nvPr>
        </p:nvSpPr>
        <p:spPr>
          <a:xfrm>
            <a:off x="8444450"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1" name="Google Shape;91;p85"/>
          <p:cNvSpPr txBox="1">
            <a:spLocks noGrp="1"/>
          </p:cNvSpPr>
          <p:nvPr>
            <p:ph type="subTitle" idx="13"/>
          </p:nvPr>
        </p:nvSpPr>
        <p:spPr>
          <a:xfrm>
            <a:off x="13373075"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2" name="Google Shape;92;p85"/>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3" name="Google Shape;93;p85"/>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4" name="Google Shape;94;p85"/>
          <p:cNvSpPr txBox="1">
            <a:spLocks noGrp="1"/>
          </p:cNvSpPr>
          <p:nvPr>
            <p:ph type="subTitle" idx="16"/>
          </p:nvPr>
        </p:nvSpPr>
        <p:spPr>
          <a:xfrm>
            <a:off x="8444450"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5" name="Google Shape;95;p85"/>
          <p:cNvSpPr txBox="1">
            <a:spLocks noGrp="1"/>
          </p:cNvSpPr>
          <p:nvPr>
            <p:ph type="subTitle" idx="17"/>
          </p:nvPr>
        </p:nvSpPr>
        <p:spPr>
          <a:xfrm>
            <a:off x="13373075"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6" name="Google Shape;96;p85"/>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7" name="Google Shape;97;p85"/>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8" name="Google Shape;98;p85"/>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9" name="Google Shape;99;p85"/>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0" name="Google Shape;100;p85"/>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1" name="Google Shape;101;p85"/>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2" name="Google Shape;102;p85"/>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3" name="Google Shape;103;p85"/>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4" name="Google Shape;104;p85"/>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5" name="Google Shape;105;p85"/>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6" name="Google Shape;106;p85"/>
          <p:cNvSpPr txBox="1"/>
          <p:nvPr/>
        </p:nvSpPr>
        <p:spPr>
          <a:xfrm>
            <a:off x="699525" y="699525"/>
            <a:ext cx="3254700" cy="3474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1400"/>
              <a:buFont typeface="Arial"/>
              <a:buNone/>
            </a:pPr>
            <a:endParaRPr sz="1400" b="0" i="0" u="none" strike="noStrike" cap="none">
              <a:solidFill>
                <a:srgbClr val="67788A"/>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10_Mission">
  <p:cSld name="SECTION_HEADER_2_1_2_1">
    <p:spTree>
      <p:nvGrpSpPr>
        <p:cNvPr id="1" name="Shape 107"/>
        <p:cNvGrpSpPr/>
        <p:nvPr/>
      </p:nvGrpSpPr>
      <p:grpSpPr>
        <a:xfrm>
          <a:off x="0" y="0"/>
          <a:ext cx="0" cy="0"/>
          <a:chOff x="0" y="0"/>
          <a:chExt cx="0" cy="0"/>
        </a:xfrm>
      </p:grpSpPr>
      <p:sp>
        <p:nvSpPr>
          <p:cNvPr id="108" name="Google Shape;108;p86"/>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109" name="Google Shape;109;p86"/>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110" name="Google Shape;110;p86"/>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11" name="Google Shape;111;p86"/>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13_Quote">
  <p:cSld name="SECTION_HEADER_2_1_2_2">
    <p:spTree>
      <p:nvGrpSpPr>
        <p:cNvPr id="1" name="Shape 112"/>
        <p:cNvGrpSpPr/>
        <p:nvPr/>
      </p:nvGrpSpPr>
      <p:grpSpPr>
        <a:xfrm>
          <a:off x="0" y="0"/>
          <a:ext cx="0" cy="0"/>
          <a:chOff x="0" y="0"/>
          <a:chExt cx="0" cy="0"/>
        </a:xfrm>
      </p:grpSpPr>
      <p:sp>
        <p:nvSpPr>
          <p:cNvPr id="113" name="Google Shape;113;p87"/>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114" name="Google Shape;114;p87"/>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115" name="Google Shape;115;p87"/>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16" name="Google Shape;116;p87"/>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6_Section">
  <p:cSld name="SECTION_HEADER_2_3">
    <p:spTree>
      <p:nvGrpSpPr>
        <p:cNvPr id="1" name="Shape 117"/>
        <p:cNvGrpSpPr/>
        <p:nvPr/>
      </p:nvGrpSpPr>
      <p:grpSpPr>
        <a:xfrm>
          <a:off x="0" y="0"/>
          <a:ext cx="0" cy="0"/>
          <a:chOff x="0" y="0"/>
          <a:chExt cx="0" cy="0"/>
        </a:xfrm>
      </p:grpSpPr>
      <p:sp>
        <p:nvSpPr>
          <p:cNvPr id="118" name="Google Shape;118;p88"/>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19" name="Google Shape;119;p88"/>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0" name="Google Shape;120;p88"/>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121"/>
        <p:cNvGrpSpPr/>
        <p:nvPr/>
      </p:nvGrpSpPr>
      <p:grpSpPr>
        <a:xfrm>
          <a:off x="0" y="0"/>
          <a:ext cx="0" cy="0"/>
          <a:chOff x="0" y="0"/>
          <a:chExt cx="0" cy="0"/>
        </a:xfrm>
      </p:grpSpPr>
      <p:sp>
        <p:nvSpPr>
          <p:cNvPr id="122" name="Google Shape;122;p89"/>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3" name="Google Shape;123;p89"/>
          <p:cNvSpPr txBox="1">
            <a:spLocks noGrp="1"/>
          </p:cNvSpPr>
          <p:nvPr>
            <p:ph type="body" idx="1"/>
          </p:nvPr>
        </p:nvSpPr>
        <p:spPr>
          <a:xfrm>
            <a:off x="699500" y="4105650"/>
            <a:ext cx="9370800" cy="3840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 name="Google Shape;124;p89"/>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5" name="Google Shape;125;p8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126"/>
        <p:cNvGrpSpPr/>
        <p:nvPr/>
      </p:nvGrpSpPr>
      <p:grpSpPr>
        <a:xfrm>
          <a:off x="0" y="0"/>
          <a:ext cx="0" cy="0"/>
          <a:chOff x="0" y="0"/>
          <a:chExt cx="0" cy="0"/>
        </a:xfrm>
      </p:grpSpPr>
      <p:sp>
        <p:nvSpPr>
          <p:cNvPr id="127" name="Google Shape;127;p90"/>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8" name="Google Shape;128;p90"/>
          <p:cNvSpPr txBox="1">
            <a:spLocks noGrp="1"/>
          </p:cNvSpPr>
          <p:nvPr>
            <p:ph type="body" idx="1"/>
          </p:nvPr>
        </p:nvSpPr>
        <p:spPr>
          <a:xfrm>
            <a:off x="699525" y="4969750"/>
            <a:ext cx="10561200" cy="42099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9" name="Google Shape;129;p90"/>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 name="Google Shape;130;p9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5_Text (Half)">
  <p:cSld name="TITLE_AND_BODY_2">
    <p:spTree>
      <p:nvGrpSpPr>
        <p:cNvPr id="1" name="Shape 131"/>
        <p:cNvGrpSpPr/>
        <p:nvPr/>
      </p:nvGrpSpPr>
      <p:grpSpPr>
        <a:xfrm>
          <a:off x="0" y="0"/>
          <a:ext cx="0" cy="0"/>
          <a:chOff x="0" y="0"/>
          <a:chExt cx="0" cy="0"/>
        </a:xfrm>
      </p:grpSpPr>
      <p:sp>
        <p:nvSpPr>
          <p:cNvPr id="132" name="Google Shape;132;p91"/>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33" name="Google Shape;133;p91"/>
          <p:cNvSpPr txBox="1">
            <a:spLocks noGrp="1"/>
          </p:cNvSpPr>
          <p:nvPr>
            <p:ph type="body" idx="1"/>
          </p:nvPr>
        </p:nvSpPr>
        <p:spPr>
          <a:xfrm>
            <a:off x="699525" y="4969750"/>
            <a:ext cx="7745100" cy="4184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34" name="Google Shape;134;p91"/>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5" name="Google Shape;135;p91"/>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28_Text (Third)">
  <p:cSld name="TITLE_AND_BODY_2_1">
    <p:spTree>
      <p:nvGrpSpPr>
        <p:cNvPr id="1" name="Shape 136"/>
        <p:cNvGrpSpPr/>
        <p:nvPr/>
      </p:nvGrpSpPr>
      <p:grpSpPr>
        <a:xfrm>
          <a:off x="0" y="0"/>
          <a:ext cx="0" cy="0"/>
          <a:chOff x="0" y="0"/>
          <a:chExt cx="0" cy="0"/>
        </a:xfrm>
      </p:grpSpPr>
      <p:sp>
        <p:nvSpPr>
          <p:cNvPr id="137" name="Google Shape;137;p92"/>
          <p:cNvSpPr txBox="1">
            <a:spLocks noGrp="1"/>
          </p:cNvSpPr>
          <p:nvPr>
            <p:ph type="title"/>
          </p:nvPr>
        </p:nvSpPr>
        <p:spPr>
          <a:xfrm>
            <a:off x="699525" y="3983325"/>
            <a:ext cx="8241300" cy="1237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38" name="Google Shape;138;p92"/>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39" name="Google Shape;139;p92"/>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40" name="Google Shape;140;p92"/>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31_Columns (Two)">
  <p:cSld name="TITLE_AND_BODY_2_2">
    <p:spTree>
      <p:nvGrpSpPr>
        <p:cNvPr id="1" name="Shape 141"/>
        <p:cNvGrpSpPr/>
        <p:nvPr/>
      </p:nvGrpSpPr>
      <p:grpSpPr>
        <a:xfrm>
          <a:off x="0" y="0"/>
          <a:ext cx="0" cy="0"/>
          <a:chOff x="0" y="0"/>
          <a:chExt cx="0" cy="0"/>
        </a:xfrm>
      </p:grpSpPr>
      <p:sp>
        <p:nvSpPr>
          <p:cNvPr id="142" name="Google Shape;142;p93"/>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43" name="Google Shape;143;p93"/>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44" name="Google Shape;144;p93"/>
          <p:cNvSpPr txBox="1">
            <a:spLocks noGrp="1"/>
          </p:cNvSpPr>
          <p:nvPr>
            <p:ph type="title" idx="2"/>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45" name="Google Shape;145;p93"/>
          <p:cNvSpPr txBox="1">
            <a:spLocks noGrp="1"/>
          </p:cNvSpPr>
          <p:nvPr>
            <p:ph type="body" idx="3"/>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46" name="Google Shape;146;p93"/>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47" name="Google Shape;147;p93"/>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34_Columns (Three)">
  <p:cSld name="TITLE_AND_BODY_2_2_1">
    <p:spTree>
      <p:nvGrpSpPr>
        <p:cNvPr id="1" name="Shape 148"/>
        <p:cNvGrpSpPr/>
        <p:nvPr/>
      </p:nvGrpSpPr>
      <p:grpSpPr>
        <a:xfrm>
          <a:off x="0" y="0"/>
          <a:ext cx="0" cy="0"/>
          <a:chOff x="0" y="0"/>
          <a:chExt cx="0" cy="0"/>
        </a:xfrm>
      </p:grpSpPr>
      <p:sp>
        <p:nvSpPr>
          <p:cNvPr id="149" name="Google Shape;149;p94"/>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0" name="Google Shape;150;p94"/>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1" name="Google Shape;151;p94"/>
          <p:cNvSpPr txBox="1">
            <a:spLocks noGrp="1"/>
          </p:cNvSpPr>
          <p:nvPr>
            <p:ph type="title" idx="2"/>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2" name="Google Shape;152;p94"/>
          <p:cNvSpPr txBox="1">
            <a:spLocks noGrp="1"/>
          </p:cNvSpPr>
          <p:nvPr>
            <p:ph type="body" idx="3"/>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3" name="Google Shape;153;p94"/>
          <p:cNvSpPr txBox="1">
            <a:spLocks noGrp="1"/>
          </p:cNvSpPr>
          <p:nvPr>
            <p:ph type="title" idx="4"/>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4" name="Google Shape;154;p94"/>
          <p:cNvSpPr txBox="1">
            <a:spLocks noGrp="1"/>
          </p:cNvSpPr>
          <p:nvPr>
            <p:ph type="body" idx="5"/>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5" name="Google Shape;155;p94"/>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56" name="Google Shape;156;p94"/>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7_Columns (Four)">
  <p:cSld name="TITLE_AND_BODY_2_2_1_1">
    <p:spTree>
      <p:nvGrpSpPr>
        <p:cNvPr id="1" name="Shape 157"/>
        <p:cNvGrpSpPr/>
        <p:nvPr/>
      </p:nvGrpSpPr>
      <p:grpSpPr>
        <a:xfrm>
          <a:off x="0" y="0"/>
          <a:ext cx="0" cy="0"/>
          <a:chOff x="0" y="0"/>
          <a:chExt cx="0" cy="0"/>
        </a:xfrm>
      </p:grpSpPr>
      <p:sp>
        <p:nvSpPr>
          <p:cNvPr id="158" name="Google Shape;158;p95"/>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9" name="Google Shape;159;p95"/>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0" name="Google Shape;160;p95"/>
          <p:cNvSpPr txBox="1">
            <a:spLocks noGrp="1"/>
          </p:cNvSpPr>
          <p:nvPr>
            <p:ph type="title" idx="2"/>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1" name="Google Shape;161;p95"/>
          <p:cNvSpPr txBox="1">
            <a:spLocks noGrp="1"/>
          </p:cNvSpPr>
          <p:nvPr>
            <p:ph type="body" idx="3"/>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2" name="Google Shape;162;p95"/>
          <p:cNvSpPr txBox="1">
            <a:spLocks noGrp="1"/>
          </p:cNvSpPr>
          <p:nvPr>
            <p:ph type="title" idx="4"/>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3" name="Google Shape;163;p95"/>
          <p:cNvSpPr txBox="1">
            <a:spLocks noGrp="1"/>
          </p:cNvSpPr>
          <p:nvPr>
            <p:ph type="body" idx="5"/>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4" name="Google Shape;164;p95"/>
          <p:cNvSpPr txBox="1">
            <a:spLocks noGrp="1"/>
          </p:cNvSpPr>
          <p:nvPr>
            <p:ph type="title" idx="6"/>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5" name="Google Shape;165;p95"/>
          <p:cNvSpPr txBox="1">
            <a:spLocks noGrp="1"/>
          </p:cNvSpPr>
          <p:nvPr>
            <p:ph type="body" idx="7"/>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6" name="Google Shape;166;p95"/>
          <p:cNvSpPr txBox="1">
            <a:spLocks noGrp="1"/>
          </p:cNvSpPr>
          <p:nvPr>
            <p:ph type="subTitle" idx="8"/>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67" name="Google Shape;167;p95"/>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40_Points (Two)">
  <p:cSld name="TITLE_AND_BODY_2_2_1_2_2">
    <p:spTree>
      <p:nvGrpSpPr>
        <p:cNvPr id="1" name="Shape 168"/>
        <p:cNvGrpSpPr/>
        <p:nvPr/>
      </p:nvGrpSpPr>
      <p:grpSpPr>
        <a:xfrm>
          <a:off x="0" y="0"/>
          <a:ext cx="0" cy="0"/>
          <a:chOff x="0" y="0"/>
          <a:chExt cx="0" cy="0"/>
        </a:xfrm>
      </p:grpSpPr>
      <p:sp>
        <p:nvSpPr>
          <p:cNvPr id="169" name="Google Shape;169;p96"/>
          <p:cNvSpPr txBox="1">
            <a:spLocks noGrp="1"/>
          </p:cNvSpPr>
          <p:nvPr>
            <p:ph type="title"/>
          </p:nvPr>
        </p:nvSpPr>
        <p:spPr>
          <a:xfrm>
            <a:off x="1403600" y="3745051"/>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70" name="Google Shape;170;p96"/>
          <p:cNvSpPr txBox="1">
            <a:spLocks noGrp="1"/>
          </p:cNvSpPr>
          <p:nvPr>
            <p:ph type="body" idx="1"/>
          </p:nvPr>
        </p:nvSpPr>
        <p:spPr>
          <a:xfrm>
            <a:off x="1403600" y="5231007"/>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1" name="Google Shape;171;p96"/>
          <p:cNvSpPr txBox="1">
            <a:spLocks noGrp="1"/>
          </p:cNvSpPr>
          <p:nvPr>
            <p:ph type="title" idx="2"/>
          </p:nvPr>
        </p:nvSpPr>
        <p:spPr>
          <a:xfrm>
            <a:off x="10556725" y="3745051"/>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72" name="Google Shape;172;p96"/>
          <p:cNvSpPr txBox="1">
            <a:spLocks noGrp="1"/>
          </p:cNvSpPr>
          <p:nvPr>
            <p:ph type="body" idx="3"/>
          </p:nvPr>
        </p:nvSpPr>
        <p:spPr>
          <a:xfrm>
            <a:off x="10556725" y="5231006"/>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3" name="Google Shape;173;p96"/>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74" name="Google Shape;174;p96"/>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43_Points (Three)">
  <p:cSld name="TITLE_AND_BODY_2_2_1_2">
    <p:spTree>
      <p:nvGrpSpPr>
        <p:cNvPr id="1" name="Shape 175"/>
        <p:cNvGrpSpPr/>
        <p:nvPr/>
      </p:nvGrpSpPr>
      <p:grpSpPr>
        <a:xfrm>
          <a:off x="0" y="0"/>
          <a:ext cx="0" cy="0"/>
          <a:chOff x="0" y="0"/>
          <a:chExt cx="0" cy="0"/>
        </a:xfrm>
      </p:grpSpPr>
      <p:sp>
        <p:nvSpPr>
          <p:cNvPr id="176" name="Google Shape;176;p97"/>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77" name="Google Shape;177;p97"/>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8" name="Google Shape;178;p97"/>
          <p:cNvSpPr txBox="1">
            <a:spLocks noGrp="1"/>
          </p:cNvSpPr>
          <p:nvPr>
            <p:ph type="title" idx="2"/>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79" name="Google Shape;179;p97"/>
          <p:cNvSpPr txBox="1">
            <a:spLocks noGrp="1"/>
          </p:cNvSpPr>
          <p:nvPr>
            <p:ph type="body" idx="3"/>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0" name="Google Shape;180;p97"/>
          <p:cNvSpPr txBox="1">
            <a:spLocks noGrp="1"/>
          </p:cNvSpPr>
          <p:nvPr>
            <p:ph type="title" idx="4"/>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1" name="Google Shape;181;p97"/>
          <p:cNvSpPr txBox="1">
            <a:spLocks noGrp="1"/>
          </p:cNvSpPr>
          <p:nvPr>
            <p:ph type="body" idx="5"/>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2" name="Google Shape;182;p97"/>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83" name="Google Shape;183;p97"/>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46_Points (Four)">
  <p:cSld name="TITLE_AND_BODY_2_2_1_2_1">
    <p:spTree>
      <p:nvGrpSpPr>
        <p:cNvPr id="1" name="Shape 184"/>
        <p:cNvGrpSpPr/>
        <p:nvPr/>
      </p:nvGrpSpPr>
      <p:grpSpPr>
        <a:xfrm>
          <a:off x="0" y="0"/>
          <a:ext cx="0" cy="0"/>
          <a:chOff x="0" y="0"/>
          <a:chExt cx="0" cy="0"/>
        </a:xfrm>
      </p:grpSpPr>
      <p:sp>
        <p:nvSpPr>
          <p:cNvPr id="185" name="Google Shape;185;p98"/>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6" name="Google Shape;186;p98"/>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7" name="Google Shape;187;p98"/>
          <p:cNvSpPr txBox="1">
            <a:spLocks noGrp="1"/>
          </p:cNvSpPr>
          <p:nvPr>
            <p:ph type="title" idx="2"/>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8" name="Google Shape;188;p98"/>
          <p:cNvSpPr txBox="1">
            <a:spLocks noGrp="1"/>
          </p:cNvSpPr>
          <p:nvPr>
            <p:ph type="body" idx="3"/>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9" name="Google Shape;189;p98"/>
          <p:cNvSpPr txBox="1">
            <a:spLocks noGrp="1"/>
          </p:cNvSpPr>
          <p:nvPr>
            <p:ph type="title" idx="4"/>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90" name="Google Shape;190;p98"/>
          <p:cNvSpPr txBox="1">
            <a:spLocks noGrp="1"/>
          </p:cNvSpPr>
          <p:nvPr>
            <p:ph type="body" idx="5"/>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91" name="Google Shape;191;p98"/>
          <p:cNvSpPr txBox="1">
            <a:spLocks noGrp="1"/>
          </p:cNvSpPr>
          <p:nvPr>
            <p:ph type="title" idx="6"/>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92" name="Google Shape;192;p98"/>
          <p:cNvSpPr txBox="1">
            <a:spLocks noGrp="1"/>
          </p:cNvSpPr>
          <p:nvPr>
            <p:ph type="body" idx="7"/>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93" name="Google Shape;193;p98"/>
          <p:cNvSpPr txBox="1">
            <a:spLocks noGrp="1"/>
          </p:cNvSpPr>
          <p:nvPr>
            <p:ph type="subTitle" idx="8"/>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94" name="Google Shape;194;p98"/>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49_Big Stat">
  <p:cSld name="TITLE_1">
    <p:spTree>
      <p:nvGrpSpPr>
        <p:cNvPr id="1" name="Shape 195"/>
        <p:cNvGrpSpPr/>
        <p:nvPr/>
      </p:nvGrpSpPr>
      <p:grpSpPr>
        <a:xfrm>
          <a:off x="0" y="0"/>
          <a:ext cx="0" cy="0"/>
          <a:chOff x="0" y="0"/>
          <a:chExt cx="0" cy="0"/>
        </a:xfrm>
      </p:grpSpPr>
      <p:sp>
        <p:nvSpPr>
          <p:cNvPr id="196" name="Google Shape;196;p99"/>
          <p:cNvSpPr txBox="1">
            <a:spLocks noGrp="1"/>
          </p:cNvSpPr>
          <p:nvPr>
            <p:ph type="ctrTitle"/>
          </p:nvPr>
        </p:nvSpPr>
        <p:spPr>
          <a:xfrm>
            <a:off x="1403600" y="3383280"/>
            <a:ext cx="14081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None/>
              <a:defRPr sz="14600"/>
            </a:lvl2pPr>
            <a:lvl3pPr lvl="2" algn="l">
              <a:lnSpc>
                <a:spcPct val="100000"/>
              </a:lnSpc>
              <a:spcBef>
                <a:spcPts val="0"/>
              </a:spcBef>
              <a:spcAft>
                <a:spcPts val="0"/>
              </a:spcAft>
              <a:buSzPts val="14600"/>
              <a:buNone/>
              <a:defRPr sz="14600"/>
            </a:lvl3pPr>
            <a:lvl4pPr lvl="3" algn="l">
              <a:lnSpc>
                <a:spcPct val="100000"/>
              </a:lnSpc>
              <a:spcBef>
                <a:spcPts val="0"/>
              </a:spcBef>
              <a:spcAft>
                <a:spcPts val="0"/>
              </a:spcAft>
              <a:buSzPts val="14600"/>
              <a:buNone/>
              <a:defRPr sz="14600"/>
            </a:lvl4pPr>
            <a:lvl5pPr lvl="4" algn="l">
              <a:lnSpc>
                <a:spcPct val="100000"/>
              </a:lnSpc>
              <a:spcBef>
                <a:spcPts val="0"/>
              </a:spcBef>
              <a:spcAft>
                <a:spcPts val="0"/>
              </a:spcAft>
              <a:buSzPts val="14600"/>
              <a:buNone/>
              <a:defRPr sz="14600"/>
            </a:lvl5pPr>
            <a:lvl6pPr lvl="5" algn="l">
              <a:lnSpc>
                <a:spcPct val="100000"/>
              </a:lnSpc>
              <a:spcBef>
                <a:spcPts val="0"/>
              </a:spcBef>
              <a:spcAft>
                <a:spcPts val="0"/>
              </a:spcAft>
              <a:buSzPts val="14600"/>
              <a:buNone/>
              <a:defRPr sz="14600"/>
            </a:lvl6pPr>
            <a:lvl7pPr lvl="6" algn="l">
              <a:lnSpc>
                <a:spcPct val="100000"/>
              </a:lnSpc>
              <a:spcBef>
                <a:spcPts val="0"/>
              </a:spcBef>
              <a:spcAft>
                <a:spcPts val="0"/>
              </a:spcAft>
              <a:buSzPts val="14600"/>
              <a:buNone/>
              <a:defRPr sz="14600"/>
            </a:lvl7pPr>
            <a:lvl8pPr lvl="7" algn="l">
              <a:lnSpc>
                <a:spcPct val="100000"/>
              </a:lnSpc>
              <a:spcBef>
                <a:spcPts val="0"/>
              </a:spcBef>
              <a:spcAft>
                <a:spcPts val="0"/>
              </a:spcAft>
              <a:buSzPts val="14600"/>
              <a:buNone/>
              <a:defRPr sz="14600"/>
            </a:lvl8pPr>
            <a:lvl9pPr lvl="8" algn="l">
              <a:lnSpc>
                <a:spcPct val="100000"/>
              </a:lnSpc>
              <a:spcBef>
                <a:spcPts val="0"/>
              </a:spcBef>
              <a:spcAft>
                <a:spcPts val="0"/>
              </a:spcAft>
              <a:buSzPts val="14600"/>
              <a:buNone/>
              <a:defRPr sz="14600"/>
            </a:lvl9pPr>
          </a:lstStyle>
          <a:p>
            <a:endParaRPr/>
          </a:p>
        </p:txBody>
      </p:sp>
      <p:sp>
        <p:nvSpPr>
          <p:cNvPr id="197" name="Google Shape;197;p99"/>
          <p:cNvSpPr txBox="1">
            <a:spLocks noGrp="1"/>
          </p:cNvSpPr>
          <p:nvPr>
            <p:ph type="subTitle" idx="1"/>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98" name="Google Shape;198;p99"/>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99" name="Google Shape;199;p9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52_Stats (Two)">
  <p:cSld name="TITLE_1_1">
    <p:spTree>
      <p:nvGrpSpPr>
        <p:cNvPr id="1" name="Shape 200"/>
        <p:cNvGrpSpPr/>
        <p:nvPr/>
      </p:nvGrpSpPr>
      <p:grpSpPr>
        <a:xfrm>
          <a:off x="0" y="0"/>
          <a:ext cx="0" cy="0"/>
          <a:chOff x="0" y="0"/>
          <a:chExt cx="0" cy="0"/>
        </a:xfrm>
      </p:grpSpPr>
      <p:sp>
        <p:nvSpPr>
          <p:cNvPr id="201" name="Google Shape;201;p100"/>
          <p:cNvSpPr txBox="1">
            <a:spLocks noGrp="1"/>
          </p:cNvSpPr>
          <p:nvPr>
            <p:ph type="ctrTitle"/>
          </p:nvPr>
        </p:nvSpPr>
        <p:spPr>
          <a:xfrm>
            <a:off x="1403600" y="3383280"/>
            <a:ext cx="63369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02" name="Google Shape;202;p100"/>
          <p:cNvSpPr txBox="1">
            <a:spLocks noGrp="1"/>
          </p:cNvSpPr>
          <p:nvPr>
            <p:ph type="subTitle" idx="1"/>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03" name="Google Shape;203;p100"/>
          <p:cNvSpPr txBox="1">
            <a:spLocks noGrp="1"/>
          </p:cNvSpPr>
          <p:nvPr>
            <p:ph type="ctrTitle" idx="2"/>
          </p:nvPr>
        </p:nvSpPr>
        <p:spPr>
          <a:xfrm>
            <a:off x="10556750" y="3383280"/>
            <a:ext cx="63369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04" name="Google Shape;204;p100"/>
          <p:cNvSpPr txBox="1">
            <a:spLocks noGrp="1"/>
          </p:cNvSpPr>
          <p:nvPr>
            <p:ph type="subTitle" idx="3"/>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05" name="Google Shape;205;p100"/>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06" name="Google Shape;206;p10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55_Stats (Three)">
  <p:cSld name="TITLE_1_1_1">
    <p:spTree>
      <p:nvGrpSpPr>
        <p:cNvPr id="1" name="Shape 207"/>
        <p:cNvGrpSpPr/>
        <p:nvPr/>
      </p:nvGrpSpPr>
      <p:grpSpPr>
        <a:xfrm>
          <a:off x="0" y="0"/>
          <a:ext cx="0" cy="0"/>
          <a:chOff x="0" y="0"/>
          <a:chExt cx="0" cy="0"/>
        </a:xfrm>
      </p:grpSpPr>
      <p:sp>
        <p:nvSpPr>
          <p:cNvPr id="208" name="Google Shape;208;p101"/>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09" name="Google Shape;209;p101"/>
          <p:cNvSpPr txBox="1">
            <a:spLocks noGrp="1"/>
          </p:cNvSpPr>
          <p:nvPr>
            <p:ph type="subTitle" idx="1"/>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0" name="Google Shape;210;p101"/>
          <p:cNvSpPr txBox="1">
            <a:spLocks noGrp="1"/>
          </p:cNvSpPr>
          <p:nvPr>
            <p:ph type="ctrTitle" idx="2"/>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11" name="Google Shape;211;p101"/>
          <p:cNvSpPr txBox="1">
            <a:spLocks noGrp="1"/>
          </p:cNvSpPr>
          <p:nvPr>
            <p:ph type="subTitle" idx="3"/>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2" name="Google Shape;212;p101"/>
          <p:cNvSpPr txBox="1">
            <a:spLocks noGrp="1"/>
          </p:cNvSpPr>
          <p:nvPr>
            <p:ph type="ctrTitle" idx="4"/>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13" name="Google Shape;213;p101"/>
          <p:cNvSpPr txBox="1">
            <a:spLocks noGrp="1"/>
          </p:cNvSpPr>
          <p:nvPr>
            <p:ph type="subTitle" idx="5"/>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4" name="Google Shape;214;p101"/>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15" name="Google Shape;215;p101"/>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58_Stat (Half)">
  <p:cSld name="TITLE_1_2_2">
    <p:spTree>
      <p:nvGrpSpPr>
        <p:cNvPr id="1" name="Shape 216"/>
        <p:cNvGrpSpPr/>
        <p:nvPr/>
      </p:nvGrpSpPr>
      <p:grpSpPr>
        <a:xfrm>
          <a:off x="0" y="0"/>
          <a:ext cx="0" cy="0"/>
          <a:chOff x="0" y="0"/>
          <a:chExt cx="0" cy="0"/>
        </a:xfrm>
      </p:grpSpPr>
      <p:sp>
        <p:nvSpPr>
          <p:cNvPr id="217" name="Google Shape;217;p102"/>
          <p:cNvSpPr txBox="1">
            <a:spLocks noGrp="1"/>
          </p:cNvSpPr>
          <p:nvPr>
            <p:ph type="ctrTitle"/>
          </p:nvPr>
        </p:nvSpPr>
        <p:spPr>
          <a:xfrm>
            <a:off x="1403600" y="3383275"/>
            <a:ext cx="149295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18" name="Google Shape;218;p102"/>
          <p:cNvSpPr txBox="1">
            <a:spLocks noGrp="1"/>
          </p:cNvSpPr>
          <p:nvPr>
            <p:ph type="subTitle" idx="1"/>
          </p:nvPr>
        </p:nvSpPr>
        <p:spPr>
          <a:xfrm>
            <a:off x="1403650" y="5458973"/>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9" name="Google Shape;219;p102"/>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20" name="Google Shape;220;p102"/>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61_Stats (Half)">
  <p:cSld name="TITLE_1_2">
    <p:spTree>
      <p:nvGrpSpPr>
        <p:cNvPr id="1" name="Shape 221"/>
        <p:cNvGrpSpPr/>
        <p:nvPr/>
      </p:nvGrpSpPr>
      <p:grpSpPr>
        <a:xfrm>
          <a:off x="0" y="0"/>
          <a:ext cx="0" cy="0"/>
          <a:chOff x="0" y="0"/>
          <a:chExt cx="0" cy="0"/>
        </a:xfrm>
      </p:grpSpPr>
      <p:sp>
        <p:nvSpPr>
          <p:cNvPr id="222" name="Google Shape;222;p103"/>
          <p:cNvSpPr txBox="1">
            <a:spLocks noGrp="1"/>
          </p:cNvSpPr>
          <p:nvPr>
            <p:ph type="ctrTitle"/>
          </p:nvPr>
        </p:nvSpPr>
        <p:spPr>
          <a:xfrm>
            <a:off x="1403600" y="5361700"/>
            <a:ext cx="114909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23" name="Google Shape;223;p103"/>
          <p:cNvSpPr txBox="1">
            <a:spLocks noGrp="1"/>
          </p:cNvSpPr>
          <p:nvPr>
            <p:ph type="subTitle" idx="1"/>
          </p:nvPr>
        </p:nvSpPr>
        <p:spPr>
          <a:xfrm>
            <a:off x="1403650" y="6864100"/>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24" name="Google Shape;224;p103"/>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25" name="Google Shape;225;p103"/>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64_Stat (Third)">
  <p:cSld name="TITLE_1_2_2_1">
    <p:spTree>
      <p:nvGrpSpPr>
        <p:cNvPr id="1" name="Shape 226"/>
        <p:cNvGrpSpPr/>
        <p:nvPr/>
      </p:nvGrpSpPr>
      <p:grpSpPr>
        <a:xfrm>
          <a:off x="0" y="0"/>
          <a:ext cx="0" cy="0"/>
          <a:chOff x="0" y="0"/>
          <a:chExt cx="0" cy="0"/>
        </a:xfrm>
      </p:grpSpPr>
      <p:sp>
        <p:nvSpPr>
          <p:cNvPr id="227" name="Google Shape;227;p104"/>
          <p:cNvSpPr txBox="1">
            <a:spLocks noGrp="1"/>
          </p:cNvSpPr>
          <p:nvPr>
            <p:ph type="ctrTitle"/>
          </p:nvPr>
        </p:nvSpPr>
        <p:spPr>
          <a:xfrm>
            <a:off x="699500" y="3383275"/>
            <a:ext cx="16321201"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28" name="Google Shape;228;p104"/>
          <p:cNvSpPr txBox="1">
            <a:spLocks noGrp="1"/>
          </p:cNvSpPr>
          <p:nvPr>
            <p:ph type="subTitle" idx="1"/>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29" name="Google Shape;229;p104"/>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30" name="Google Shape;230;p104"/>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67_Stats (Third)">
  <p:cSld name="TITLE_1_2_3">
    <p:spTree>
      <p:nvGrpSpPr>
        <p:cNvPr id="1" name="Shape 231"/>
        <p:cNvGrpSpPr/>
        <p:nvPr/>
      </p:nvGrpSpPr>
      <p:grpSpPr>
        <a:xfrm>
          <a:off x="0" y="0"/>
          <a:ext cx="0" cy="0"/>
          <a:chOff x="0" y="0"/>
          <a:chExt cx="0" cy="0"/>
        </a:xfrm>
      </p:grpSpPr>
      <p:sp>
        <p:nvSpPr>
          <p:cNvPr id="232" name="Google Shape;232;p105"/>
          <p:cNvSpPr txBox="1">
            <a:spLocks noGrp="1"/>
          </p:cNvSpPr>
          <p:nvPr>
            <p:ph type="ctrTitle"/>
          </p:nvPr>
        </p:nvSpPr>
        <p:spPr>
          <a:xfrm>
            <a:off x="699500" y="2535925"/>
            <a:ext cx="10561200" cy="43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33" name="Google Shape;233;p105"/>
          <p:cNvSpPr txBox="1">
            <a:spLocks noGrp="1"/>
          </p:cNvSpPr>
          <p:nvPr>
            <p:ph type="subTitle" idx="1"/>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34" name="Google Shape;234;p105"/>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35" name="Google Shape;235;p105"/>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70_End Card">
  <p:cSld name="SECTION_HEADER_2_1_2_3_1">
    <p:spTree>
      <p:nvGrpSpPr>
        <p:cNvPr id="1" name="Shape 236"/>
        <p:cNvGrpSpPr/>
        <p:nvPr/>
      </p:nvGrpSpPr>
      <p:grpSpPr>
        <a:xfrm>
          <a:off x="0" y="0"/>
          <a:ext cx="0" cy="0"/>
          <a:chOff x="0" y="0"/>
          <a:chExt cx="0" cy="0"/>
        </a:xfrm>
      </p:grpSpPr>
      <p:grpSp>
        <p:nvGrpSpPr>
          <p:cNvPr id="237" name="Google Shape;237;p106"/>
          <p:cNvGrpSpPr/>
          <p:nvPr/>
        </p:nvGrpSpPr>
        <p:grpSpPr>
          <a:xfrm>
            <a:off x="6572066" y="4629153"/>
            <a:ext cx="5143867" cy="1028694"/>
            <a:chOff x="1751220" y="2553305"/>
            <a:chExt cx="8690433" cy="1751564"/>
          </a:xfrm>
        </p:grpSpPr>
        <p:grpSp>
          <p:nvGrpSpPr>
            <p:cNvPr id="238" name="Google Shape;238;p106"/>
            <p:cNvGrpSpPr/>
            <p:nvPr/>
          </p:nvGrpSpPr>
          <p:grpSpPr>
            <a:xfrm>
              <a:off x="4940894" y="2609525"/>
              <a:ext cx="5500759" cy="1694643"/>
              <a:chOff x="4940894" y="2609525"/>
              <a:chExt cx="5500759" cy="1694643"/>
            </a:xfrm>
          </p:grpSpPr>
          <p:sp>
            <p:nvSpPr>
              <p:cNvPr id="239" name="Google Shape;239;p10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0" name="Google Shape;240;p10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1" name="Google Shape;241;p10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2" name="Google Shape;242;p10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243" name="Google Shape;243;p106"/>
            <p:cNvGrpSpPr/>
            <p:nvPr/>
          </p:nvGrpSpPr>
          <p:grpSpPr>
            <a:xfrm>
              <a:off x="1751220" y="2553305"/>
              <a:ext cx="2635412" cy="1751564"/>
              <a:chOff x="1751220" y="2553305"/>
              <a:chExt cx="2635412" cy="1751564"/>
            </a:xfrm>
          </p:grpSpPr>
          <p:grpSp>
            <p:nvGrpSpPr>
              <p:cNvPr id="244" name="Google Shape;244;p106"/>
              <p:cNvGrpSpPr/>
              <p:nvPr/>
            </p:nvGrpSpPr>
            <p:grpSpPr>
              <a:xfrm>
                <a:off x="1751220" y="2553305"/>
                <a:ext cx="2635412" cy="1751564"/>
                <a:chOff x="1751220" y="2553305"/>
                <a:chExt cx="2635412" cy="1751564"/>
              </a:xfrm>
            </p:grpSpPr>
            <p:sp>
              <p:nvSpPr>
                <p:cNvPr id="245" name="Google Shape;245;p10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6" name="Google Shape;246;p10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7" name="Google Shape;247;p10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8" name="Google Shape;248;p10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249" name="Google Shape;249;p10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250" name="Google Shape;250;p10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02_Title">
  <p:cSld name="TITLE_2">
    <p:spTree>
      <p:nvGrpSpPr>
        <p:cNvPr id="1" name="Shape 251"/>
        <p:cNvGrpSpPr/>
        <p:nvPr/>
      </p:nvGrpSpPr>
      <p:grpSpPr>
        <a:xfrm>
          <a:off x="0" y="0"/>
          <a:ext cx="0" cy="0"/>
          <a:chOff x="0" y="0"/>
          <a:chExt cx="0" cy="0"/>
        </a:xfrm>
      </p:grpSpPr>
      <p:sp>
        <p:nvSpPr>
          <p:cNvPr id="252" name="Google Shape;252;p107"/>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3" name="Google Shape;253;p107"/>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4" name="Google Shape;254;p107"/>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5" name="Google Shape;255;p107"/>
          <p:cNvSpPr txBox="1">
            <a:spLocks noGrp="1"/>
          </p:cNvSpPr>
          <p:nvPr>
            <p:ph type="ctrTitle"/>
          </p:nvPr>
        </p:nvSpPr>
        <p:spPr>
          <a:xfrm>
            <a:off x="704100" y="2651750"/>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56" name="Google Shape;256;p107"/>
          <p:cNvSpPr txBox="1">
            <a:spLocks noGrp="1"/>
          </p:cNvSpPr>
          <p:nvPr>
            <p:ph type="subTitle" idx="4"/>
          </p:nvPr>
        </p:nvSpPr>
        <p:spPr>
          <a:xfrm>
            <a:off x="704100" y="4846320"/>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grpSp>
        <p:nvGrpSpPr>
          <p:cNvPr id="257" name="Google Shape;257;p107"/>
          <p:cNvGrpSpPr/>
          <p:nvPr/>
        </p:nvGrpSpPr>
        <p:grpSpPr>
          <a:xfrm>
            <a:off x="15867399" y="9251826"/>
            <a:ext cx="1725921" cy="347510"/>
            <a:chOff x="15867399" y="9251826"/>
            <a:chExt cx="1725921" cy="347510"/>
          </a:xfrm>
        </p:grpSpPr>
        <p:grpSp>
          <p:nvGrpSpPr>
            <p:cNvPr id="258" name="Google Shape;258;p107"/>
            <p:cNvGrpSpPr/>
            <p:nvPr/>
          </p:nvGrpSpPr>
          <p:grpSpPr>
            <a:xfrm>
              <a:off x="16500869" y="9262980"/>
              <a:ext cx="1092451" cy="336217"/>
              <a:chOff x="4940894" y="2609525"/>
              <a:chExt cx="5500759" cy="1694643"/>
            </a:xfrm>
          </p:grpSpPr>
          <p:sp>
            <p:nvSpPr>
              <p:cNvPr id="259" name="Google Shape;259;p107"/>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0" name="Google Shape;260;p107"/>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1" name="Google Shape;261;p107"/>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2" name="Google Shape;262;p107"/>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263" name="Google Shape;263;p107"/>
            <p:cNvGrpSpPr/>
            <p:nvPr/>
          </p:nvGrpSpPr>
          <p:grpSpPr>
            <a:xfrm>
              <a:off x="15867399" y="9251826"/>
              <a:ext cx="523393" cy="347510"/>
              <a:chOff x="1751220" y="2553305"/>
              <a:chExt cx="2635412" cy="1751564"/>
            </a:xfrm>
          </p:grpSpPr>
          <p:grpSp>
            <p:nvGrpSpPr>
              <p:cNvPr id="264" name="Google Shape;264;p107"/>
              <p:cNvGrpSpPr/>
              <p:nvPr/>
            </p:nvGrpSpPr>
            <p:grpSpPr>
              <a:xfrm>
                <a:off x="1751220" y="2553305"/>
                <a:ext cx="2635412" cy="1751564"/>
                <a:chOff x="1751220" y="2553305"/>
                <a:chExt cx="2635412" cy="1751564"/>
              </a:xfrm>
            </p:grpSpPr>
            <p:sp>
              <p:nvSpPr>
                <p:cNvPr id="265" name="Google Shape;265;p107"/>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6" name="Google Shape;266;p107"/>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7" name="Google Shape;267;p107"/>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8" name="Google Shape;268;p107"/>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269" name="Google Shape;269;p107"/>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270" name="Google Shape;270;p10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05_Agenda">
  <p:cSld name="SECTION_HEADER_2_2_2">
    <p:spTree>
      <p:nvGrpSpPr>
        <p:cNvPr id="1" name="Shape 271"/>
        <p:cNvGrpSpPr/>
        <p:nvPr/>
      </p:nvGrpSpPr>
      <p:grpSpPr>
        <a:xfrm>
          <a:off x="0" y="0"/>
          <a:ext cx="0" cy="0"/>
          <a:chOff x="0" y="0"/>
          <a:chExt cx="0" cy="0"/>
        </a:xfrm>
      </p:grpSpPr>
      <p:sp>
        <p:nvSpPr>
          <p:cNvPr id="272" name="Google Shape;272;p108"/>
          <p:cNvSpPr txBox="1">
            <a:spLocks noGrp="1"/>
          </p:cNvSpPr>
          <p:nvPr>
            <p:ph type="body" idx="1"/>
          </p:nvPr>
        </p:nvSpPr>
        <p:spPr>
          <a:xfrm>
            <a:off x="9852650" y="2743200"/>
            <a:ext cx="4928700" cy="69357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Clr>
                <a:schemeClr val="accent4"/>
              </a:buClr>
              <a:buSzPts val="2700"/>
              <a:buNone/>
              <a:defRPr sz="2700">
                <a:solidFill>
                  <a:schemeClr val="accent4"/>
                </a:solidFill>
              </a:defRPr>
            </a:lvl1pPr>
            <a:lvl2pPr marL="914400" lvl="1" indent="-400050" algn="l">
              <a:lnSpc>
                <a:spcPct val="115000"/>
              </a:lnSpc>
              <a:spcBef>
                <a:spcPts val="1800"/>
              </a:spcBef>
              <a:spcAft>
                <a:spcPts val="0"/>
              </a:spcAft>
              <a:buClr>
                <a:schemeClr val="accent4"/>
              </a:buClr>
              <a:buSzPts val="2700"/>
              <a:buAutoNum type="alphaLcPeriod"/>
              <a:defRPr sz="2700">
                <a:solidFill>
                  <a:schemeClr val="accent4"/>
                </a:solidFill>
              </a:defRPr>
            </a:lvl2pPr>
            <a:lvl3pPr marL="1371600" lvl="2" indent="-400050" algn="l">
              <a:lnSpc>
                <a:spcPct val="115000"/>
              </a:lnSpc>
              <a:spcBef>
                <a:spcPts val="1800"/>
              </a:spcBef>
              <a:spcAft>
                <a:spcPts val="0"/>
              </a:spcAft>
              <a:buClr>
                <a:schemeClr val="accent4"/>
              </a:buClr>
              <a:buSzPts val="2700"/>
              <a:buAutoNum type="romanLcPeriod"/>
              <a:defRPr sz="2700">
                <a:solidFill>
                  <a:schemeClr val="accent4"/>
                </a:solidFill>
              </a:defRPr>
            </a:lvl3pPr>
            <a:lvl4pPr marL="1828800" lvl="3" indent="-400050" algn="l">
              <a:lnSpc>
                <a:spcPct val="115000"/>
              </a:lnSpc>
              <a:spcBef>
                <a:spcPts val="1800"/>
              </a:spcBef>
              <a:spcAft>
                <a:spcPts val="0"/>
              </a:spcAft>
              <a:buClr>
                <a:schemeClr val="accent4"/>
              </a:buClr>
              <a:buSzPts val="2700"/>
              <a:buAutoNum type="arabicPeriod"/>
              <a:defRPr sz="2700">
                <a:solidFill>
                  <a:schemeClr val="accent4"/>
                </a:solidFill>
              </a:defRPr>
            </a:lvl4pPr>
            <a:lvl5pPr marL="2286000" lvl="4" indent="-400050" algn="l">
              <a:lnSpc>
                <a:spcPct val="115000"/>
              </a:lnSpc>
              <a:spcBef>
                <a:spcPts val="1800"/>
              </a:spcBef>
              <a:spcAft>
                <a:spcPts val="0"/>
              </a:spcAft>
              <a:buClr>
                <a:schemeClr val="accent4"/>
              </a:buClr>
              <a:buSzPts val="2700"/>
              <a:buAutoNum type="alphaLcPeriod"/>
              <a:defRPr sz="2700">
                <a:solidFill>
                  <a:schemeClr val="accent4"/>
                </a:solidFill>
              </a:defRPr>
            </a:lvl5pPr>
            <a:lvl6pPr marL="2743200" lvl="5" indent="-400050" algn="l">
              <a:lnSpc>
                <a:spcPct val="115000"/>
              </a:lnSpc>
              <a:spcBef>
                <a:spcPts val="1800"/>
              </a:spcBef>
              <a:spcAft>
                <a:spcPts val="0"/>
              </a:spcAft>
              <a:buClr>
                <a:schemeClr val="accent4"/>
              </a:buClr>
              <a:buSzPts val="2700"/>
              <a:buAutoNum type="romanLcPeriod"/>
              <a:defRPr sz="2700">
                <a:solidFill>
                  <a:schemeClr val="accent4"/>
                </a:solidFill>
              </a:defRPr>
            </a:lvl6pPr>
            <a:lvl7pPr marL="3200400" lvl="6" indent="-400050" algn="l">
              <a:lnSpc>
                <a:spcPct val="115000"/>
              </a:lnSpc>
              <a:spcBef>
                <a:spcPts val="1800"/>
              </a:spcBef>
              <a:spcAft>
                <a:spcPts val="0"/>
              </a:spcAft>
              <a:buClr>
                <a:schemeClr val="accent4"/>
              </a:buClr>
              <a:buSzPts val="2700"/>
              <a:buAutoNum type="arabicPeriod"/>
              <a:defRPr sz="2700">
                <a:solidFill>
                  <a:schemeClr val="accent4"/>
                </a:solidFill>
              </a:defRPr>
            </a:lvl7pPr>
            <a:lvl8pPr marL="3657600" lvl="7" indent="-400050" algn="l">
              <a:lnSpc>
                <a:spcPct val="115000"/>
              </a:lnSpc>
              <a:spcBef>
                <a:spcPts val="1800"/>
              </a:spcBef>
              <a:spcAft>
                <a:spcPts val="0"/>
              </a:spcAft>
              <a:buClr>
                <a:schemeClr val="accent4"/>
              </a:buClr>
              <a:buSzPts val="2700"/>
              <a:buAutoNum type="alphaLcPeriod"/>
              <a:defRPr sz="2700">
                <a:solidFill>
                  <a:schemeClr val="accent4"/>
                </a:solidFill>
              </a:defRPr>
            </a:lvl8pPr>
            <a:lvl9pPr marL="4114800" lvl="8" indent="-400050" algn="l">
              <a:lnSpc>
                <a:spcPct val="115000"/>
              </a:lnSpc>
              <a:spcBef>
                <a:spcPts val="1800"/>
              </a:spcBef>
              <a:spcAft>
                <a:spcPts val="1800"/>
              </a:spcAft>
              <a:buClr>
                <a:schemeClr val="accent4"/>
              </a:buClr>
              <a:buSzPts val="2700"/>
              <a:buAutoNum type="romanLcPeriod"/>
              <a:defRPr sz="2700">
                <a:solidFill>
                  <a:schemeClr val="accent4"/>
                </a:solidFill>
              </a:defRPr>
            </a:lvl9pPr>
          </a:lstStyle>
          <a:p>
            <a:endParaRPr/>
          </a:p>
        </p:txBody>
      </p:sp>
      <p:sp>
        <p:nvSpPr>
          <p:cNvPr id="273" name="Google Shape;273;p108"/>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74" name="Google Shape;274;p10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08_Schedule">
  <p:cSld name="SECTION_HEADER_2_2_1_1">
    <p:spTree>
      <p:nvGrpSpPr>
        <p:cNvPr id="1" name="Shape 275"/>
        <p:cNvGrpSpPr/>
        <p:nvPr/>
      </p:nvGrpSpPr>
      <p:grpSpPr>
        <a:xfrm>
          <a:off x="0" y="0"/>
          <a:ext cx="0" cy="0"/>
          <a:chOff x="0" y="0"/>
          <a:chExt cx="0" cy="0"/>
        </a:xfrm>
      </p:grpSpPr>
      <p:sp>
        <p:nvSpPr>
          <p:cNvPr id="276" name="Google Shape;276;p109"/>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77" name="Google Shape;277;p109"/>
          <p:cNvSpPr txBox="1">
            <a:spLocks noGrp="1"/>
          </p:cNvSpPr>
          <p:nvPr>
            <p:ph type="subTitle" idx="1"/>
          </p:nvPr>
        </p:nvSpPr>
        <p:spPr>
          <a:xfrm>
            <a:off x="8444450"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78" name="Google Shape;278;p109"/>
          <p:cNvSpPr txBox="1">
            <a:spLocks noGrp="1"/>
          </p:cNvSpPr>
          <p:nvPr>
            <p:ph type="subTitle" idx="2"/>
          </p:nvPr>
        </p:nvSpPr>
        <p:spPr>
          <a:xfrm>
            <a:off x="13373075"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79" name="Google Shape;279;p109"/>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0" name="Google Shape;280;p109"/>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1" name="Google Shape;281;p109"/>
          <p:cNvSpPr txBox="1">
            <a:spLocks noGrp="1"/>
          </p:cNvSpPr>
          <p:nvPr>
            <p:ph type="subTitle" idx="5"/>
          </p:nvPr>
        </p:nvSpPr>
        <p:spPr>
          <a:xfrm>
            <a:off x="8444450"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2" name="Google Shape;282;p109"/>
          <p:cNvSpPr txBox="1">
            <a:spLocks noGrp="1"/>
          </p:cNvSpPr>
          <p:nvPr>
            <p:ph type="subTitle" idx="6"/>
          </p:nvPr>
        </p:nvSpPr>
        <p:spPr>
          <a:xfrm>
            <a:off x="13373075"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3" name="Google Shape;283;p109"/>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4" name="Google Shape;284;p109"/>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5" name="Google Shape;285;p109"/>
          <p:cNvSpPr txBox="1">
            <a:spLocks noGrp="1"/>
          </p:cNvSpPr>
          <p:nvPr>
            <p:ph type="subTitle" idx="9"/>
          </p:nvPr>
        </p:nvSpPr>
        <p:spPr>
          <a:xfrm>
            <a:off x="8444450"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6" name="Google Shape;286;p109"/>
          <p:cNvSpPr txBox="1">
            <a:spLocks noGrp="1"/>
          </p:cNvSpPr>
          <p:nvPr>
            <p:ph type="subTitle" idx="13"/>
          </p:nvPr>
        </p:nvSpPr>
        <p:spPr>
          <a:xfrm>
            <a:off x="13373075"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7" name="Google Shape;287;p109"/>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8" name="Google Shape;288;p109"/>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9" name="Google Shape;289;p109"/>
          <p:cNvSpPr txBox="1">
            <a:spLocks noGrp="1"/>
          </p:cNvSpPr>
          <p:nvPr>
            <p:ph type="subTitle" idx="16"/>
          </p:nvPr>
        </p:nvSpPr>
        <p:spPr>
          <a:xfrm>
            <a:off x="8444450"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90" name="Google Shape;290;p109"/>
          <p:cNvSpPr txBox="1">
            <a:spLocks noGrp="1"/>
          </p:cNvSpPr>
          <p:nvPr>
            <p:ph type="subTitle" idx="17"/>
          </p:nvPr>
        </p:nvSpPr>
        <p:spPr>
          <a:xfrm>
            <a:off x="13373075"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91" name="Google Shape;291;p109"/>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2" name="Google Shape;292;p109"/>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3" name="Google Shape;293;p109"/>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4" name="Google Shape;294;p109"/>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5" name="Google Shape;295;p109"/>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6" name="Google Shape;296;p109"/>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7" name="Google Shape;297;p109"/>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8" name="Google Shape;298;p109"/>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9" name="Google Shape;299;p109"/>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300" name="Google Shape;300;p109"/>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301" name="Google Shape;301;p10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11_Mission">
  <p:cSld name="SECTION_HEADER_2_1_2_1_1">
    <p:spTree>
      <p:nvGrpSpPr>
        <p:cNvPr id="1" name="Shape 302"/>
        <p:cNvGrpSpPr/>
        <p:nvPr/>
      </p:nvGrpSpPr>
      <p:grpSpPr>
        <a:xfrm>
          <a:off x="0" y="0"/>
          <a:ext cx="0" cy="0"/>
          <a:chOff x="0" y="0"/>
          <a:chExt cx="0" cy="0"/>
        </a:xfrm>
      </p:grpSpPr>
      <p:sp>
        <p:nvSpPr>
          <p:cNvPr id="303" name="Google Shape;303;p110"/>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304" name="Google Shape;304;p110"/>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
        <p:nvSpPr>
          <p:cNvPr id="305" name="Google Shape;305;p11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4_Quote">
  <p:cSld name="SECTION_HEADER_2_1_2_2_1">
    <p:spTree>
      <p:nvGrpSpPr>
        <p:cNvPr id="1" name="Shape 306"/>
        <p:cNvGrpSpPr/>
        <p:nvPr/>
      </p:nvGrpSpPr>
      <p:grpSpPr>
        <a:xfrm>
          <a:off x="0" y="0"/>
          <a:ext cx="0" cy="0"/>
          <a:chOff x="0" y="0"/>
          <a:chExt cx="0" cy="0"/>
        </a:xfrm>
      </p:grpSpPr>
      <p:sp>
        <p:nvSpPr>
          <p:cNvPr id="307" name="Google Shape;307;p111"/>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308" name="Google Shape;308;p111"/>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
        <p:nvSpPr>
          <p:cNvPr id="309" name="Google Shape;309;p11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17_Section">
  <p:cSld name="SECTION_HEADER_2_3_1">
    <p:spTree>
      <p:nvGrpSpPr>
        <p:cNvPr id="1" name="Shape 310"/>
        <p:cNvGrpSpPr/>
        <p:nvPr/>
      </p:nvGrpSpPr>
      <p:grpSpPr>
        <a:xfrm>
          <a:off x="0" y="0"/>
          <a:ext cx="0" cy="0"/>
          <a:chOff x="0" y="0"/>
          <a:chExt cx="0" cy="0"/>
        </a:xfrm>
      </p:grpSpPr>
      <p:sp>
        <p:nvSpPr>
          <p:cNvPr id="311" name="Google Shape;311;p112"/>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12" name="Google Shape;312;p11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20_Text">
  <p:cSld name="TITLE_AND_BODY_1_2">
    <p:spTree>
      <p:nvGrpSpPr>
        <p:cNvPr id="1" name="Shape 313"/>
        <p:cNvGrpSpPr/>
        <p:nvPr/>
      </p:nvGrpSpPr>
      <p:grpSpPr>
        <a:xfrm>
          <a:off x="0" y="0"/>
          <a:ext cx="0" cy="0"/>
          <a:chOff x="0" y="0"/>
          <a:chExt cx="0" cy="0"/>
        </a:xfrm>
      </p:grpSpPr>
      <p:sp>
        <p:nvSpPr>
          <p:cNvPr id="314" name="Google Shape;314;p113"/>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15" name="Google Shape;315;p113"/>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16" name="Google Shape;316;p113"/>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17" name="Google Shape;317;p11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23_Text (Two-Thirds)">
  <p:cSld name="TITLE_AND_BODY_1_1_2">
    <p:spTree>
      <p:nvGrpSpPr>
        <p:cNvPr id="1" name="Shape 318"/>
        <p:cNvGrpSpPr/>
        <p:nvPr/>
      </p:nvGrpSpPr>
      <p:grpSpPr>
        <a:xfrm>
          <a:off x="0" y="0"/>
          <a:ext cx="0" cy="0"/>
          <a:chOff x="0" y="0"/>
          <a:chExt cx="0" cy="0"/>
        </a:xfrm>
      </p:grpSpPr>
      <p:sp>
        <p:nvSpPr>
          <p:cNvPr id="319" name="Google Shape;319;p114"/>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20" name="Google Shape;320;p114"/>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21" name="Google Shape;321;p114"/>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22" name="Google Shape;322;p11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26_Text (Half)">
  <p:cSld name="TITLE_AND_BODY_2_4">
    <p:spTree>
      <p:nvGrpSpPr>
        <p:cNvPr id="1" name="Shape 323"/>
        <p:cNvGrpSpPr/>
        <p:nvPr/>
      </p:nvGrpSpPr>
      <p:grpSpPr>
        <a:xfrm>
          <a:off x="0" y="0"/>
          <a:ext cx="0" cy="0"/>
          <a:chOff x="0" y="0"/>
          <a:chExt cx="0" cy="0"/>
        </a:xfrm>
      </p:grpSpPr>
      <p:sp>
        <p:nvSpPr>
          <p:cNvPr id="324" name="Google Shape;324;p115"/>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25" name="Google Shape;325;p115"/>
          <p:cNvSpPr txBox="1">
            <a:spLocks noGrp="1"/>
          </p:cNvSpPr>
          <p:nvPr>
            <p:ph type="body" idx="1"/>
          </p:nvPr>
        </p:nvSpPr>
        <p:spPr>
          <a:xfrm>
            <a:off x="699525" y="4969750"/>
            <a:ext cx="77451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26" name="Google Shape;326;p115"/>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27" name="Google Shape;327;p11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29_Text (Third)">
  <p:cSld name="TITLE_AND_BODY_2_1_2">
    <p:spTree>
      <p:nvGrpSpPr>
        <p:cNvPr id="1" name="Shape 328"/>
        <p:cNvGrpSpPr/>
        <p:nvPr/>
      </p:nvGrpSpPr>
      <p:grpSpPr>
        <a:xfrm>
          <a:off x="0" y="0"/>
          <a:ext cx="0" cy="0"/>
          <a:chOff x="0" y="0"/>
          <a:chExt cx="0" cy="0"/>
        </a:xfrm>
      </p:grpSpPr>
      <p:sp>
        <p:nvSpPr>
          <p:cNvPr id="329" name="Google Shape;329;p116"/>
          <p:cNvSpPr txBox="1">
            <a:spLocks noGrp="1"/>
          </p:cNvSpPr>
          <p:nvPr>
            <p:ph type="title"/>
          </p:nvPr>
        </p:nvSpPr>
        <p:spPr>
          <a:xfrm>
            <a:off x="699525" y="2651750"/>
            <a:ext cx="49287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0" name="Google Shape;330;p116"/>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1" name="Google Shape;331;p116"/>
          <p:cNvSpPr txBox="1">
            <a:spLocks noGrp="1"/>
          </p:cNvSpPr>
          <p:nvPr>
            <p:ph type="subTitle" idx="2"/>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32" name="Google Shape;332;p11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32_Columns (Two)">
  <p:cSld name="TITLE_AND_BODY_2_2_2">
    <p:spTree>
      <p:nvGrpSpPr>
        <p:cNvPr id="1" name="Shape 333"/>
        <p:cNvGrpSpPr/>
        <p:nvPr/>
      </p:nvGrpSpPr>
      <p:grpSpPr>
        <a:xfrm>
          <a:off x="0" y="0"/>
          <a:ext cx="0" cy="0"/>
          <a:chOff x="0" y="0"/>
          <a:chExt cx="0" cy="0"/>
        </a:xfrm>
      </p:grpSpPr>
      <p:sp>
        <p:nvSpPr>
          <p:cNvPr id="334" name="Google Shape;334;p117"/>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5" name="Google Shape;335;p117"/>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6" name="Google Shape;336;p117"/>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37" name="Google Shape;337;p117"/>
          <p:cNvSpPr txBox="1">
            <a:spLocks noGrp="1"/>
          </p:cNvSpPr>
          <p:nvPr>
            <p:ph type="title" idx="3"/>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8" name="Google Shape;338;p117"/>
          <p:cNvSpPr txBox="1">
            <a:spLocks noGrp="1"/>
          </p:cNvSpPr>
          <p:nvPr>
            <p:ph type="body" idx="4"/>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9" name="Google Shape;339;p11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35_Columns (Three)">
  <p:cSld name="TITLE_AND_BODY_2_2_1_3">
    <p:spTree>
      <p:nvGrpSpPr>
        <p:cNvPr id="1" name="Shape 340"/>
        <p:cNvGrpSpPr/>
        <p:nvPr/>
      </p:nvGrpSpPr>
      <p:grpSpPr>
        <a:xfrm>
          <a:off x="0" y="0"/>
          <a:ext cx="0" cy="0"/>
          <a:chOff x="0" y="0"/>
          <a:chExt cx="0" cy="0"/>
        </a:xfrm>
      </p:grpSpPr>
      <p:sp>
        <p:nvSpPr>
          <p:cNvPr id="341" name="Google Shape;341;p118"/>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2" name="Google Shape;342;p118"/>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3" name="Google Shape;343;p118"/>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44" name="Google Shape;344;p118"/>
          <p:cNvSpPr txBox="1">
            <a:spLocks noGrp="1"/>
          </p:cNvSpPr>
          <p:nvPr>
            <p:ph type="title" idx="3"/>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5" name="Google Shape;345;p118"/>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6" name="Google Shape;346;p118"/>
          <p:cNvSpPr txBox="1">
            <a:spLocks noGrp="1"/>
          </p:cNvSpPr>
          <p:nvPr>
            <p:ph type="title" idx="5"/>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7" name="Google Shape;347;p118"/>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8" name="Google Shape;348;p11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38_Columns (Four)">
  <p:cSld name="TITLE_AND_BODY_2_2_1_1_1">
    <p:spTree>
      <p:nvGrpSpPr>
        <p:cNvPr id="1" name="Shape 349"/>
        <p:cNvGrpSpPr/>
        <p:nvPr/>
      </p:nvGrpSpPr>
      <p:grpSpPr>
        <a:xfrm>
          <a:off x="0" y="0"/>
          <a:ext cx="0" cy="0"/>
          <a:chOff x="0" y="0"/>
          <a:chExt cx="0" cy="0"/>
        </a:xfrm>
      </p:grpSpPr>
      <p:sp>
        <p:nvSpPr>
          <p:cNvPr id="350" name="Google Shape;350;p119"/>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1" name="Google Shape;351;p119"/>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2" name="Google Shape;352;p119"/>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53" name="Google Shape;353;p119"/>
          <p:cNvSpPr txBox="1">
            <a:spLocks noGrp="1"/>
          </p:cNvSpPr>
          <p:nvPr>
            <p:ph type="title" idx="3"/>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4" name="Google Shape;354;p119"/>
          <p:cNvSpPr txBox="1">
            <a:spLocks noGrp="1"/>
          </p:cNvSpPr>
          <p:nvPr>
            <p:ph type="body" idx="4"/>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5" name="Google Shape;355;p119"/>
          <p:cNvSpPr txBox="1">
            <a:spLocks noGrp="1"/>
          </p:cNvSpPr>
          <p:nvPr>
            <p:ph type="title" idx="5"/>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6" name="Google Shape;356;p119"/>
          <p:cNvSpPr txBox="1">
            <a:spLocks noGrp="1"/>
          </p:cNvSpPr>
          <p:nvPr>
            <p:ph type="body" idx="6"/>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7" name="Google Shape;357;p119"/>
          <p:cNvSpPr txBox="1">
            <a:spLocks noGrp="1"/>
          </p:cNvSpPr>
          <p:nvPr>
            <p:ph type="title" idx="7"/>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8" name="Google Shape;358;p119"/>
          <p:cNvSpPr txBox="1">
            <a:spLocks noGrp="1"/>
          </p:cNvSpPr>
          <p:nvPr>
            <p:ph type="body" idx="8"/>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9" name="Google Shape;359;p11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41_Points (Two)">
  <p:cSld name="TITLE_AND_BODY_2_2_1_2_2_1">
    <p:spTree>
      <p:nvGrpSpPr>
        <p:cNvPr id="1" name="Shape 360"/>
        <p:cNvGrpSpPr/>
        <p:nvPr/>
      </p:nvGrpSpPr>
      <p:grpSpPr>
        <a:xfrm>
          <a:off x="0" y="0"/>
          <a:ext cx="0" cy="0"/>
          <a:chOff x="0" y="0"/>
          <a:chExt cx="0" cy="0"/>
        </a:xfrm>
      </p:grpSpPr>
      <p:sp>
        <p:nvSpPr>
          <p:cNvPr id="361" name="Google Shape;361;p120"/>
          <p:cNvSpPr txBox="1">
            <a:spLocks noGrp="1"/>
          </p:cNvSpPr>
          <p:nvPr>
            <p:ph type="title"/>
          </p:nvPr>
        </p:nvSpPr>
        <p:spPr>
          <a:xfrm>
            <a:off x="1403600"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62" name="Google Shape;362;p120"/>
          <p:cNvSpPr txBox="1">
            <a:spLocks noGrp="1"/>
          </p:cNvSpPr>
          <p:nvPr>
            <p:ph type="body" idx="1"/>
          </p:nvPr>
        </p:nvSpPr>
        <p:spPr>
          <a:xfrm>
            <a:off x="1403600" y="7895900"/>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63" name="Google Shape;363;p120"/>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64" name="Google Shape;364;p120"/>
          <p:cNvSpPr txBox="1">
            <a:spLocks noGrp="1"/>
          </p:cNvSpPr>
          <p:nvPr>
            <p:ph type="title" idx="3"/>
          </p:nvPr>
        </p:nvSpPr>
        <p:spPr>
          <a:xfrm>
            <a:off x="10556725"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65" name="Google Shape;365;p120"/>
          <p:cNvSpPr txBox="1">
            <a:spLocks noGrp="1"/>
          </p:cNvSpPr>
          <p:nvPr>
            <p:ph type="body" idx="4"/>
          </p:nvPr>
        </p:nvSpPr>
        <p:spPr>
          <a:xfrm>
            <a:off x="10556725" y="7895899"/>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66" name="Google Shape;366;p12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44_Points (Three)">
  <p:cSld name="TITLE_AND_BODY_2_2_1_2_3">
    <p:spTree>
      <p:nvGrpSpPr>
        <p:cNvPr id="1" name="Shape 367"/>
        <p:cNvGrpSpPr/>
        <p:nvPr/>
      </p:nvGrpSpPr>
      <p:grpSpPr>
        <a:xfrm>
          <a:off x="0" y="0"/>
          <a:ext cx="0" cy="0"/>
          <a:chOff x="0" y="0"/>
          <a:chExt cx="0" cy="0"/>
        </a:xfrm>
      </p:grpSpPr>
      <p:sp>
        <p:nvSpPr>
          <p:cNvPr id="368" name="Google Shape;368;p121"/>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69" name="Google Shape;369;p121"/>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0" name="Google Shape;370;p121"/>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71" name="Google Shape;371;p121"/>
          <p:cNvSpPr txBox="1">
            <a:spLocks noGrp="1"/>
          </p:cNvSpPr>
          <p:nvPr>
            <p:ph type="title" idx="3"/>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2" name="Google Shape;372;p121"/>
          <p:cNvSpPr txBox="1">
            <a:spLocks noGrp="1"/>
          </p:cNvSpPr>
          <p:nvPr>
            <p:ph type="body" idx="4"/>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3" name="Google Shape;373;p121"/>
          <p:cNvSpPr txBox="1">
            <a:spLocks noGrp="1"/>
          </p:cNvSpPr>
          <p:nvPr>
            <p:ph type="title" idx="5"/>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4" name="Google Shape;374;p121"/>
          <p:cNvSpPr txBox="1">
            <a:spLocks noGrp="1"/>
          </p:cNvSpPr>
          <p:nvPr>
            <p:ph type="body" idx="6"/>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5" name="Google Shape;375;p12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47_Points (Four)">
  <p:cSld name="TITLE_AND_BODY_2_2_1_2_1_2">
    <p:spTree>
      <p:nvGrpSpPr>
        <p:cNvPr id="1" name="Shape 376"/>
        <p:cNvGrpSpPr/>
        <p:nvPr/>
      </p:nvGrpSpPr>
      <p:grpSpPr>
        <a:xfrm>
          <a:off x="0" y="0"/>
          <a:ext cx="0" cy="0"/>
          <a:chOff x="0" y="0"/>
          <a:chExt cx="0" cy="0"/>
        </a:xfrm>
      </p:grpSpPr>
      <p:sp>
        <p:nvSpPr>
          <p:cNvPr id="377" name="Google Shape;377;p122"/>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8" name="Google Shape;378;p122"/>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9" name="Google Shape;379;p122"/>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80" name="Google Shape;380;p122"/>
          <p:cNvSpPr txBox="1">
            <a:spLocks noGrp="1"/>
          </p:cNvSpPr>
          <p:nvPr>
            <p:ph type="title" idx="3"/>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1" name="Google Shape;381;p122"/>
          <p:cNvSpPr txBox="1">
            <a:spLocks noGrp="1"/>
          </p:cNvSpPr>
          <p:nvPr>
            <p:ph type="body" idx="4"/>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2" name="Google Shape;382;p122"/>
          <p:cNvSpPr txBox="1">
            <a:spLocks noGrp="1"/>
          </p:cNvSpPr>
          <p:nvPr>
            <p:ph type="title" idx="5"/>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3" name="Google Shape;383;p122"/>
          <p:cNvSpPr txBox="1">
            <a:spLocks noGrp="1"/>
          </p:cNvSpPr>
          <p:nvPr>
            <p:ph type="body" idx="6"/>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4" name="Google Shape;384;p122"/>
          <p:cNvSpPr txBox="1">
            <a:spLocks noGrp="1"/>
          </p:cNvSpPr>
          <p:nvPr>
            <p:ph type="title" idx="7"/>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5" name="Google Shape;385;p122"/>
          <p:cNvSpPr txBox="1">
            <a:spLocks noGrp="1"/>
          </p:cNvSpPr>
          <p:nvPr>
            <p:ph type="body" idx="8"/>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6" name="Google Shape;386;p12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50_Big Stat">
  <p:cSld name="TITLE_1_3">
    <p:spTree>
      <p:nvGrpSpPr>
        <p:cNvPr id="1" name="Shape 387"/>
        <p:cNvGrpSpPr/>
        <p:nvPr/>
      </p:nvGrpSpPr>
      <p:grpSpPr>
        <a:xfrm>
          <a:off x="0" y="0"/>
          <a:ext cx="0" cy="0"/>
          <a:chOff x="0" y="0"/>
          <a:chExt cx="0" cy="0"/>
        </a:xfrm>
      </p:grpSpPr>
      <p:sp>
        <p:nvSpPr>
          <p:cNvPr id="388" name="Google Shape;388;p123"/>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89" name="Google Shape;389;p123"/>
          <p:cNvSpPr txBox="1">
            <a:spLocks noGrp="1"/>
          </p:cNvSpPr>
          <p:nvPr>
            <p:ph type="ctrTitle"/>
          </p:nvPr>
        </p:nvSpPr>
        <p:spPr>
          <a:xfrm>
            <a:off x="1403600" y="3383280"/>
            <a:ext cx="140817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None/>
              <a:defRPr sz="14600">
                <a:solidFill>
                  <a:schemeClr val="accent4"/>
                </a:solidFill>
              </a:defRPr>
            </a:lvl2pPr>
            <a:lvl3pPr lvl="2" algn="l">
              <a:lnSpc>
                <a:spcPct val="100000"/>
              </a:lnSpc>
              <a:spcBef>
                <a:spcPts val="0"/>
              </a:spcBef>
              <a:spcAft>
                <a:spcPts val="0"/>
              </a:spcAft>
              <a:buClr>
                <a:schemeClr val="accent4"/>
              </a:buClr>
              <a:buSzPts val="14600"/>
              <a:buNone/>
              <a:defRPr sz="14600">
                <a:solidFill>
                  <a:schemeClr val="accent4"/>
                </a:solidFill>
              </a:defRPr>
            </a:lvl3pPr>
            <a:lvl4pPr lvl="3" algn="l">
              <a:lnSpc>
                <a:spcPct val="100000"/>
              </a:lnSpc>
              <a:spcBef>
                <a:spcPts val="0"/>
              </a:spcBef>
              <a:spcAft>
                <a:spcPts val="0"/>
              </a:spcAft>
              <a:buClr>
                <a:schemeClr val="accent4"/>
              </a:buClr>
              <a:buSzPts val="14600"/>
              <a:buNone/>
              <a:defRPr sz="14600">
                <a:solidFill>
                  <a:schemeClr val="accent4"/>
                </a:solidFill>
              </a:defRPr>
            </a:lvl4pPr>
            <a:lvl5pPr lvl="4" algn="l">
              <a:lnSpc>
                <a:spcPct val="100000"/>
              </a:lnSpc>
              <a:spcBef>
                <a:spcPts val="0"/>
              </a:spcBef>
              <a:spcAft>
                <a:spcPts val="0"/>
              </a:spcAft>
              <a:buClr>
                <a:schemeClr val="accent4"/>
              </a:buClr>
              <a:buSzPts val="14600"/>
              <a:buNone/>
              <a:defRPr sz="14600">
                <a:solidFill>
                  <a:schemeClr val="accent4"/>
                </a:solidFill>
              </a:defRPr>
            </a:lvl5pPr>
            <a:lvl6pPr lvl="5" algn="l">
              <a:lnSpc>
                <a:spcPct val="100000"/>
              </a:lnSpc>
              <a:spcBef>
                <a:spcPts val="0"/>
              </a:spcBef>
              <a:spcAft>
                <a:spcPts val="0"/>
              </a:spcAft>
              <a:buClr>
                <a:schemeClr val="accent4"/>
              </a:buClr>
              <a:buSzPts val="14600"/>
              <a:buNone/>
              <a:defRPr sz="14600">
                <a:solidFill>
                  <a:schemeClr val="accent4"/>
                </a:solidFill>
              </a:defRPr>
            </a:lvl6pPr>
            <a:lvl7pPr lvl="6" algn="l">
              <a:lnSpc>
                <a:spcPct val="100000"/>
              </a:lnSpc>
              <a:spcBef>
                <a:spcPts val="0"/>
              </a:spcBef>
              <a:spcAft>
                <a:spcPts val="0"/>
              </a:spcAft>
              <a:buClr>
                <a:schemeClr val="accent4"/>
              </a:buClr>
              <a:buSzPts val="14600"/>
              <a:buNone/>
              <a:defRPr sz="14600">
                <a:solidFill>
                  <a:schemeClr val="accent4"/>
                </a:solidFill>
              </a:defRPr>
            </a:lvl7pPr>
            <a:lvl8pPr lvl="7" algn="l">
              <a:lnSpc>
                <a:spcPct val="100000"/>
              </a:lnSpc>
              <a:spcBef>
                <a:spcPts val="0"/>
              </a:spcBef>
              <a:spcAft>
                <a:spcPts val="0"/>
              </a:spcAft>
              <a:buClr>
                <a:schemeClr val="accent4"/>
              </a:buClr>
              <a:buSzPts val="14600"/>
              <a:buNone/>
              <a:defRPr sz="14600">
                <a:solidFill>
                  <a:schemeClr val="accent4"/>
                </a:solidFill>
              </a:defRPr>
            </a:lvl8pPr>
            <a:lvl9pPr lvl="8" algn="l">
              <a:lnSpc>
                <a:spcPct val="100000"/>
              </a:lnSpc>
              <a:spcBef>
                <a:spcPts val="0"/>
              </a:spcBef>
              <a:spcAft>
                <a:spcPts val="0"/>
              </a:spcAft>
              <a:buClr>
                <a:schemeClr val="accent4"/>
              </a:buClr>
              <a:buSzPts val="14600"/>
              <a:buNone/>
              <a:defRPr sz="14600">
                <a:solidFill>
                  <a:schemeClr val="accent4"/>
                </a:solidFill>
              </a:defRPr>
            </a:lvl9pPr>
          </a:lstStyle>
          <a:p>
            <a:endParaRPr/>
          </a:p>
        </p:txBody>
      </p:sp>
      <p:sp>
        <p:nvSpPr>
          <p:cNvPr id="390" name="Google Shape;390;p123"/>
          <p:cNvSpPr txBox="1">
            <a:spLocks noGrp="1"/>
          </p:cNvSpPr>
          <p:nvPr>
            <p:ph type="subTitle" idx="2"/>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391" name="Google Shape;391;p12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392" name="Google Shape;392;p12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53_Stats (Two)">
  <p:cSld name="TITLE_1_1_2">
    <p:spTree>
      <p:nvGrpSpPr>
        <p:cNvPr id="1" name="Shape 393"/>
        <p:cNvGrpSpPr/>
        <p:nvPr/>
      </p:nvGrpSpPr>
      <p:grpSpPr>
        <a:xfrm>
          <a:off x="0" y="0"/>
          <a:ext cx="0" cy="0"/>
          <a:chOff x="0" y="0"/>
          <a:chExt cx="0" cy="0"/>
        </a:xfrm>
      </p:grpSpPr>
      <p:sp>
        <p:nvSpPr>
          <p:cNvPr id="394" name="Google Shape;394;p124"/>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95" name="Google Shape;395;p124"/>
          <p:cNvSpPr txBox="1">
            <a:spLocks noGrp="1"/>
          </p:cNvSpPr>
          <p:nvPr>
            <p:ph type="ctrTitle"/>
          </p:nvPr>
        </p:nvSpPr>
        <p:spPr>
          <a:xfrm>
            <a:off x="140360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396" name="Google Shape;396;p124"/>
          <p:cNvSpPr txBox="1">
            <a:spLocks noGrp="1"/>
          </p:cNvSpPr>
          <p:nvPr>
            <p:ph type="subTitle" idx="2"/>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397" name="Google Shape;397;p124"/>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398" name="Google Shape;398;p124"/>
          <p:cNvSpPr txBox="1">
            <a:spLocks noGrp="1"/>
          </p:cNvSpPr>
          <p:nvPr>
            <p:ph type="ctrTitle" idx="4"/>
          </p:nvPr>
        </p:nvSpPr>
        <p:spPr>
          <a:xfrm>
            <a:off x="1055675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399" name="Google Shape;399;p124"/>
          <p:cNvSpPr txBox="1">
            <a:spLocks noGrp="1"/>
          </p:cNvSpPr>
          <p:nvPr>
            <p:ph type="subTitle" idx="5"/>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0" name="Google Shape;400;p12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56_Stats (Three)">
  <p:cSld name="TITLE_1_1_1_1">
    <p:spTree>
      <p:nvGrpSpPr>
        <p:cNvPr id="1" name="Shape 401"/>
        <p:cNvGrpSpPr/>
        <p:nvPr/>
      </p:nvGrpSpPr>
      <p:grpSpPr>
        <a:xfrm>
          <a:off x="0" y="0"/>
          <a:ext cx="0" cy="0"/>
          <a:chOff x="0" y="0"/>
          <a:chExt cx="0" cy="0"/>
        </a:xfrm>
      </p:grpSpPr>
      <p:sp>
        <p:nvSpPr>
          <p:cNvPr id="402" name="Google Shape;402;p125"/>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9pPr>
          </a:lstStyle>
          <a:p>
            <a:endParaRPr/>
          </a:p>
        </p:txBody>
      </p:sp>
      <p:sp>
        <p:nvSpPr>
          <p:cNvPr id="403" name="Google Shape;403;p125"/>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4" name="Google Shape;404;p125"/>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5" name="Google Shape;405;p125"/>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06" name="Google Shape;406;p125"/>
          <p:cNvSpPr txBox="1">
            <a:spLocks noGrp="1"/>
          </p:cNvSpPr>
          <p:nvPr>
            <p:ph type="ctrTitle" idx="4"/>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7" name="Google Shape;407;p125"/>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8" name="Google Shape;408;p125"/>
          <p:cNvSpPr txBox="1">
            <a:spLocks noGrp="1"/>
          </p:cNvSpPr>
          <p:nvPr>
            <p:ph type="ctrTitle" idx="6"/>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9" name="Google Shape;409;p125"/>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10" name="Google Shape;410;p12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59_Stat (Half)">
  <p:cSld name="TITLE_1_2_2_4">
    <p:spTree>
      <p:nvGrpSpPr>
        <p:cNvPr id="1" name="Shape 411"/>
        <p:cNvGrpSpPr/>
        <p:nvPr/>
      </p:nvGrpSpPr>
      <p:grpSpPr>
        <a:xfrm>
          <a:off x="0" y="0"/>
          <a:ext cx="0" cy="0"/>
          <a:chOff x="0" y="0"/>
          <a:chExt cx="0" cy="0"/>
        </a:xfrm>
      </p:grpSpPr>
      <p:sp>
        <p:nvSpPr>
          <p:cNvPr id="412" name="Google Shape;412;p126"/>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13" name="Google Shape;413;p126"/>
          <p:cNvSpPr txBox="1">
            <a:spLocks noGrp="1"/>
          </p:cNvSpPr>
          <p:nvPr>
            <p:ph type="ctrTitle"/>
          </p:nvPr>
        </p:nvSpPr>
        <p:spPr>
          <a:xfrm>
            <a:off x="1403600" y="3383280"/>
            <a:ext cx="77451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414" name="Google Shape;414;p126"/>
          <p:cNvSpPr txBox="1">
            <a:spLocks noGrp="1"/>
          </p:cNvSpPr>
          <p:nvPr>
            <p:ph type="subTitle" idx="2"/>
          </p:nvPr>
        </p:nvSpPr>
        <p:spPr>
          <a:xfrm>
            <a:off x="1403655" y="5458968"/>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15" name="Google Shape;415;p126"/>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16" name="Google Shape;416;p12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62_Stats (Half)">
  <p:cSld name="TITLE_1_2_6">
    <p:spTree>
      <p:nvGrpSpPr>
        <p:cNvPr id="1" name="Shape 417"/>
        <p:cNvGrpSpPr/>
        <p:nvPr/>
      </p:nvGrpSpPr>
      <p:grpSpPr>
        <a:xfrm>
          <a:off x="0" y="0"/>
          <a:ext cx="0" cy="0"/>
          <a:chOff x="0" y="0"/>
          <a:chExt cx="0" cy="0"/>
        </a:xfrm>
      </p:grpSpPr>
      <p:sp>
        <p:nvSpPr>
          <p:cNvPr id="418" name="Google Shape;418;p127"/>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19" name="Google Shape;419;p127"/>
          <p:cNvSpPr txBox="1">
            <a:spLocks noGrp="1"/>
          </p:cNvSpPr>
          <p:nvPr>
            <p:ph type="ctrTitle"/>
          </p:nvPr>
        </p:nvSpPr>
        <p:spPr>
          <a:xfrm>
            <a:off x="1403600" y="2468875"/>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0" name="Google Shape;420;p127"/>
          <p:cNvSpPr txBox="1">
            <a:spLocks noGrp="1"/>
          </p:cNvSpPr>
          <p:nvPr>
            <p:ph type="subTitle" idx="2"/>
          </p:nvPr>
        </p:nvSpPr>
        <p:spPr>
          <a:xfrm>
            <a:off x="1403655" y="3970971"/>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1" name="Google Shape;421;p12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22" name="Google Shape;422;p127"/>
          <p:cNvSpPr txBox="1">
            <a:spLocks noGrp="1"/>
          </p:cNvSpPr>
          <p:nvPr>
            <p:ph type="ctrTitle" idx="4"/>
          </p:nvPr>
        </p:nvSpPr>
        <p:spPr>
          <a:xfrm>
            <a:off x="1403600" y="5361701"/>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3" name="Google Shape;423;p127"/>
          <p:cNvSpPr txBox="1">
            <a:spLocks noGrp="1"/>
          </p:cNvSpPr>
          <p:nvPr>
            <p:ph type="subTitle" idx="5"/>
          </p:nvPr>
        </p:nvSpPr>
        <p:spPr>
          <a:xfrm>
            <a:off x="1403655" y="6864100"/>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4" name="Google Shape;424;p12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65_Stat (Third)">
  <p:cSld name="TITLE_1_2_2_1_2">
    <p:spTree>
      <p:nvGrpSpPr>
        <p:cNvPr id="1" name="Shape 425"/>
        <p:cNvGrpSpPr/>
        <p:nvPr/>
      </p:nvGrpSpPr>
      <p:grpSpPr>
        <a:xfrm>
          <a:off x="0" y="0"/>
          <a:ext cx="0" cy="0"/>
          <a:chOff x="0" y="0"/>
          <a:chExt cx="0" cy="0"/>
        </a:xfrm>
      </p:grpSpPr>
      <p:sp>
        <p:nvSpPr>
          <p:cNvPr id="426" name="Google Shape;426;p128"/>
          <p:cNvSpPr txBox="1">
            <a:spLocks noGrp="1"/>
          </p:cNvSpPr>
          <p:nvPr>
            <p:ph type="subTitle" idx="1"/>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27" name="Google Shape;427;p128"/>
          <p:cNvSpPr txBox="1">
            <a:spLocks noGrp="1"/>
          </p:cNvSpPr>
          <p:nvPr>
            <p:ph type="ctrTitle"/>
          </p:nvPr>
        </p:nvSpPr>
        <p:spPr>
          <a:xfrm>
            <a:off x="699500" y="3383280"/>
            <a:ext cx="4928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8" name="Google Shape;428;p128"/>
          <p:cNvSpPr txBox="1">
            <a:spLocks noGrp="1"/>
          </p:cNvSpPr>
          <p:nvPr>
            <p:ph type="subTitle" idx="2"/>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9" name="Google Shape;429;p128"/>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30" name="Google Shape;430;p12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68_Stats (Third)">
  <p:cSld name="TITLE_1_2_3_2">
    <p:spTree>
      <p:nvGrpSpPr>
        <p:cNvPr id="1" name="Shape 431"/>
        <p:cNvGrpSpPr/>
        <p:nvPr/>
      </p:nvGrpSpPr>
      <p:grpSpPr>
        <a:xfrm>
          <a:off x="0" y="0"/>
          <a:ext cx="0" cy="0"/>
          <a:chOff x="0" y="0"/>
          <a:chExt cx="0" cy="0"/>
        </a:xfrm>
      </p:grpSpPr>
      <p:sp>
        <p:nvSpPr>
          <p:cNvPr id="432" name="Google Shape;432;p129"/>
          <p:cNvSpPr txBox="1">
            <a:spLocks noGrp="1"/>
          </p:cNvSpPr>
          <p:nvPr>
            <p:ph type="subTitle" idx="1"/>
          </p:nvPr>
        </p:nvSpPr>
        <p:spPr>
          <a:xfrm>
            <a:off x="699516"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33" name="Google Shape;433;p129"/>
          <p:cNvSpPr txBox="1">
            <a:spLocks noGrp="1"/>
          </p:cNvSpPr>
          <p:nvPr>
            <p:ph type="ctrTitle"/>
          </p:nvPr>
        </p:nvSpPr>
        <p:spPr>
          <a:xfrm>
            <a:off x="699500" y="2468875"/>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34" name="Google Shape;434;p129"/>
          <p:cNvSpPr txBox="1">
            <a:spLocks noGrp="1"/>
          </p:cNvSpPr>
          <p:nvPr>
            <p:ph type="subTitle" idx="2"/>
          </p:nvPr>
        </p:nvSpPr>
        <p:spPr>
          <a:xfrm>
            <a:off x="699535" y="3970971"/>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35" name="Google Shape;435;p129"/>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36" name="Google Shape;436;p129"/>
          <p:cNvSpPr txBox="1">
            <a:spLocks noGrp="1"/>
          </p:cNvSpPr>
          <p:nvPr>
            <p:ph type="ctrTitle" idx="4"/>
          </p:nvPr>
        </p:nvSpPr>
        <p:spPr>
          <a:xfrm>
            <a:off x="699500" y="5361701"/>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37" name="Google Shape;437;p129"/>
          <p:cNvSpPr txBox="1">
            <a:spLocks noGrp="1"/>
          </p:cNvSpPr>
          <p:nvPr>
            <p:ph type="subTitle" idx="5"/>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38" name="Google Shape;438;p12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71_End Card">
  <p:cSld name="SECTION_HEADER_2_1_2_3_1_1">
    <p:spTree>
      <p:nvGrpSpPr>
        <p:cNvPr id="1" name="Shape 439"/>
        <p:cNvGrpSpPr/>
        <p:nvPr/>
      </p:nvGrpSpPr>
      <p:grpSpPr>
        <a:xfrm>
          <a:off x="0" y="0"/>
          <a:ext cx="0" cy="0"/>
          <a:chOff x="0" y="0"/>
          <a:chExt cx="0" cy="0"/>
        </a:xfrm>
      </p:grpSpPr>
      <p:grpSp>
        <p:nvGrpSpPr>
          <p:cNvPr id="440" name="Google Shape;440;p130"/>
          <p:cNvGrpSpPr/>
          <p:nvPr/>
        </p:nvGrpSpPr>
        <p:grpSpPr>
          <a:xfrm>
            <a:off x="6572227" y="4638322"/>
            <a:ext cx="5143547" cy="1010357"/>
            <a:chOff x="6972261" y="4704558"/>
            <a:chExt cx="4343478" cy="877884"/>
          </a:xfrm>
        </p:grpSpPr>
        <p:grpSp>
          <p:nvGrpSpPr>
            <p:cNvPr id="441" name="Google Shape;441;p130"/>
            <p:cNvGrpSpPr/>
            <p:nvPr/>
          </p:nvGrpSpPr>
          <p:grpSpPr>
            <a:xfrm>
              <a:off x="8566460" y="4732735"/>
              <a:ext cx="2749279" cy="849355"/>
              <a:chOff x="4940894" y="2609525"/>
              <a:chExt cx="5500759" cy="1694643"/>
            </a:xfrm>
          </p:grpSpPr>
          <p:sp>
            <p:nvSpPr>
              <p:cNvPr id="442" name="Google Shape;442;p13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3" name="Google Shape;443;p13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4" name="Google Shape;444;p13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5" name="Google Shape;445;p13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446" name="Google Shape;446;p130"/>
            <p:cNvGrpSpPr/>
            <p:nvPr/>
          </p:nvGrpSpPr>
          <p:grpSpPr>
            <a:xfrm>
              <a:off x="6972261" y="4704558"/>
              <a:ext cx="1317179" cy="877884"/>
              <a:chOff x="1751220" y="2553305"/>
              <a:chExt cx="2635412" cy="1751564"/>
            </a:xfrm>
          </p:grpSpPr>
          <p:grpSp>
            <p:nvGrpSpPr>
              <p:cNvPr id="447" name="Google Shape;447;p130"/>
              <p:cNvGrpSpPr/>
              <p:nvPr/>
            </p:nvGrpSpPr>
            <p:grpSpPr>
              <a:xfrm>
                <a:off x="1751220" y="2553305"/>
                <a:ext cx="2635412" cy="1751564"/>
                <a:chOff x="1751220" y="2553305"/>
                <a:chExt cx="2635412" cy="1751564"/>
              </a:xfrm>
            </p:grpSpPr>
            <p:sp>
              <p:nvSpPr>
                <p:cNvPr id="448" name="Google Shape;448;p13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49" name="Google Shape;449;p13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0" name="Google Shape;450;p13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1" name="Google Shape;451;p13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452" name="Google Shape;452;p13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453" name="Google Shape;453;p13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03_Title">
  <p:cSld name="TITLE_3">
    <p:spTree>
      <p:nvGrpSpPr>
        <p:cNvPr id="1" name="Shape 454"/>
        <p:cNvGrpSpPr/>
        <p:nvPr/>
      </p:nvGrpSpPr>
      <p:grpSpPr>
        <a:xfrm>
          <a:off x="0" y="0"/>
          <a:ext cx="0" cy="0"/>
          <a:chOff x="0" y="0"/>
          <a:chExt cx="0" cy="0"/>
        </a:xfrm>
      </p:grpSpPr>
      <p:sp>
        <p:nvSpPr>
          <p:cNvPr id="455" name="Google Shape;455;p131"/>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6" name="Google Shape;456;p131"/>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7" name="Google Shape;457;p131"/>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8" name="Google Shape;458;p131"/>
          <p:cNvSpPr txBox="1">
            <a:spLocks noGrp="1"/>
          </p:cNvSpPr>
          <p:nvPr>
            <p:ph type="ctrTitle"/>
          </p:nvPr>
        </p:nvSpPr>
        <p:spPr>
          <a:xfrm>
            <a:off x="704100" y="2651750"/>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459" name="Google Shape;459;p131"/>
          <p:cNvSpPr txBox="1">
            <a:spLocks noGrp="1"/>
          </p:cNvSpPr>
          <p:nvPr>
            <p:ph type="subTitle" idx="4"/>
          </p:nvPr>
        </p:nvSpPr>
        <p:spPr>
          <a:xfrm>
            <a:off x="704100" y="4846320"/>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460" name="Google Shape;460;p131"/>
          <p:cNvGrpSpPr/>
          <p:nvPr/>
        </p:nvGrpSpPr>
        <p:grpSpPr>
          <a:xfrm>
            <a:off x="15867399" y="9251826"/>
            <a:ext cx="1725921" cy="347510"/>
            <a:chOff x="15867399" y="9251826"/>
            <a:chExt cx="1725921" cy="347510"/>
          </a:xfrm>
        </p:grpSpPr>
        <p:grpSp>
          <p:nvGrpSpPr>
            <p:cNvPr id="461" name="Google Shape;461;p131"/>
            <p:cNvGrpSpPr/>
            <p:nvPr/>
          </p:nvGrpSpPr>
          <p:grpSpPr>
            <a:xfrm>
              <a:off x="16500869" y="9262980"/>
              <a:ext cx="1092451" cy="336217"/>
              <a:chOff x="4940894" y="2609525"/>
              <a:chExt cx="5500759" cy="1694643"/>
            </a:xfrm>
          </p:grpSpPr>
          <p:sp>
            <p:nvSpPr>
              <p:cNvPr id="462" name="Google Shape;462;p131"/>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3" name="Google Shape;463;p131"/>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4" name="Google Shape;464;p131"/>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5" name="Google Shape;465;p131"/>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466" name="Google Shape;466;p131"/>
            <p:cNvGrpSpPr/>
            <p:nvPr/>
          </p:nvGrpSpPr>
          <p:grpSpPr>
            <a:xfrm>
              <a:off x="15867399" y="9251826"/>
              <a:ext cx="523393" cy="347510"/>
              <a:chOff x="1751220" y="2553305"/>
              <a:chExt cx="2635412" cy="1751564"/>
            </a:xfrm>
          </p:grpSpPr>
          <p:grpSp>
            <p:nvGrpSpPr>
              <p:cNvPr id="467" name="Google Shape;467;p131"/>
              <p:cNvGrpSpPr/>
              <p:nvPr/>
            </p:nvGrpSpPr>
            <p:grpSpPr>
              <a:xfrm>
                <a:off x="1751220" y="2553305"/>
                <a:ext cx="2635412" cy="1751564"/>
                <a:chOff x="1751220" y="2553305"/>
                <a:chExt cx="2635412" cy="1751564"/>
              </a:xfrm>
            </p:grpSpPr>
            <p:sp>
              <p:nvSpPr>
                <p:cNvPr id="468" name="Google Shape;468;p131"/>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9" name="Google Shape;469;p131"/>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0" name="Google Shape;470;p131"/>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1" name="Google Shape;471;p131"/>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472" name="Google Shape;472;p131"/>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473" name="Google Shape;473;p13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06_Agenda">
  <p:cSld name="SECTION_HEADER_2_2_3">
    <p:spTree>
      <p:nvGrpSpPr>
        <p:cNvPr id="1" name="Shape 474"/>
        <p:cNvGrpSpPr/>
        <p:nvPr/>
      </p:nvGrpSpPr>
      <p:grpSpPr>
        <a:xfrm>
          <a:off x="0" y="0"/>
          <a:ext cx="0" cy="0"/>
          <a:chOff x="0" y="0"/>
          <a:chExt cx="0" cy="0"/>
        </a:xfrm>
      </p:grpSpPr>
      <p:sp>
        <p:nvSpPr>
          <p:cNvPr id="475" name="Google Shape;475;p132"/>
          <p:cNvSpPr txBox="1">
            <a:spLocks noGrp="1"/>
          </p:cNvSpPr>
          <p:nvPr>
            <p:ph type="body" idx="1"/>
          </p:nvPr>
        </p:nvSpPr>
        <p:spPr>
          <a:xfrm>
            <a:off x="9852650" y="2743200"/>
            <a:ext cx="4928700" cy="69357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700"/>
              <a:buNone/>
              <a:defRPr sz="2700"/>
            </a:lvl1pPr>
            <a:lvl2pPr marL="914400" lvl="1" indent="-400050" algn="l">
              <a:lnSpc>
                <a:spcPct val="115000"/>
              </a:lnSpc>
              <a:spcBef>
                <a:spcPts val="1800"/>
              </a:spcBef>
              <a:spcAft>
                <a:spcPts val="0"/>
              </a:spcAft>
              <a:buSzPts val="2700"/>
              <a:buAutoNum type="alphaLcPeriod"/>
              <a:defRPr sz="2700"/>
            </a:lvl2pPr>
            <a:lvl3pPr marL="1371600" lvl="2" indent="-400050" algn="l">
              <a:lnSpc>
                <a:spcPct val="115000"/>
              </a:lnSpc>
              <a:spcBef>
                <a:spcPts val="1800"/>
              </a:spcBef>
              <a:spcAft>
                <a:spcPts val="0"/>
              </a:spcAft>
              <a:buSzPts val="2700"/>
              <a:buAutoNum type="romanLcPeriod"/>
              <a:defRPr sz="2700"/>
            </a:lvl3pPr>
            <a:lvl4pPr marL="1828800" lvl="3" indent="-400050" algn="l">
              <a:lnSpc>
                <a:spcPct val="115000"/>
              </a:lnSpc>
              <a:spcBef>
                <a:spcPts val="1800"/>
              </a:spcBef>
              <a:spcAft>
                <a:spcPts val="0"/>
              </a:spcAft>
              <a:buSzPts val="2700"/>
              <a:buAutoNum type="arabicPeriod"/>
              <a:defRPr sz="2700"/>
            </a:lvl4pPr>
            <a:lvl5pPr marL="2286000" lvl="4" indent="-400050" algn="l">
              <a:lnSpc>
                <a:spcPct val="115000"/>
              </a:lnSpc>
              <a:spcBef>
                <a:spcPts val="1800"/>
              </a:spcBef>
              <a:spcAft>
                <a:spcPts val="0"/>
              </a:spcAft>
              <a:buSzPts val="2700"/>
              <a:buAutoNum type="alphaLcPeriod"/>
              <a:defRPr sz="2700"/>
            </a:lvl5pPr>
            <a:lvl6pPr marL="2743200" lvl="5" indent="-400050" algn="l">
              <a:lnSpc>
                <a:spcPct val="115000"/>
              </a:lnSpc>
              <a:spcBef>
                <a:spcPts val="1800"/>
              </a:spcBef>
              <a:spcAft>
                <a:spcPts val="0"/>
              </a:spcAft>
              <a:buSzPts val="2700"/>
              <a:buAutoNum type="romanLcPeriod"/>
              <a:defRPr sz="2700"/>
            </a:lvl6pPr>
            <a:lvl7pPr marL="3200400" lvl="6" indent="-400050" algn="l">
              <a:lnSpc>
                <a:spcPct val="115000"/>
              </a:lnSpc>
              <a:spcBef>
                <a:spcPts val="1800"/>
              </a:spcBef>
              <a:spcAft>
                <a:spcPts val="0"/>
              </a:spcAft>
              <a:buSzPts val="2700"/>
              <a:buAutoNum type="arabicPeriod"/>
              <a:defRPr sz="2700"/>
            </a:lvl7pPr>
            <a:lvl8pPr marL="3657600" lvl="7" indent="-400050" algn="l">
              <a:lnSpc>
                <a:spcPct val="115000"/>
              </a:lnSpc>
              <a:spcBef>
                <a:spcPts val="1800"/>
              </a:spcBef>
              <a:spcAft>
                <a:spcPts val="0"/>
              </a:spcAft>
              <a:buSzPts val="2700"/>
              <a:buAutoNum type="alphaLcPeriod"/>
              <a:defRPr sz="2700"/>
            </a:lvl8pPr>
            <a:lvl9pPr marL="4114800" lvl="8" indent="-400050" algn="l">
              <a:lnSpc>
                <a:spcPct val="115000"/>
              </a:lnSpc>
              <a:spcBef>
                <a:spcPts val="1800"/>
              </a:spcBef>
              <a:spcAft>
                <a:spcPts val="1800"/>
              </a:spcAft>
              <a:buSzPts val="2700"/>
              <a:buAutoNum type="romanLcPeriod"/>
              <a:defRPr sz="2700"/>
            </a:lvl9pPr>
          </a:lstStyle>
          <a:p>
            <a:endParaRPr/>
          </a:p>
        </p:txBody>
      </p:sp>
      <p:sp>
        <p:nvSpPr>
          <p:cNvPr id="476" name="Google Shape;476;p132"/>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477" name="Google Shape;477;p13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09_Schedule">
  <p:cSld name="SECTION_HEADER_2_2_1_2">
    <p:spTree>
      <p:nvGrpSpPr>
        <p:cNvPr id="1" name="Shape 478"/>
        <p:cNvGrpSpPr/>
        <p:nvPr/>
      </p:nvGrpSpPr>
      <p:grpSpPr>
        <a:xfrm>
          <a:off x="0" y="0"/>
          <a:ext cx="0" cy="0"/>
          <a:chOff x="0" y="0"/>
          <a:chExt cx="0" cy="0"/>
        </a:xfrm>
      </p:grpSpPr>
      <p:sp>
        <p:nvSpPr>
          <p:cNvPr id="479" name="Google Shape;479;p133"/>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480" name="Google Shape;480;p133"/>
          <p:cNvSpPr txBox="1">
            <a:spLocks noGrp="1"/>
          </p:cNvSpPr>
          <p:nvPr>
            <p:ph type="subTitle" idx="1"/>
          </p:nvPr>
        </p:nvSpPr>
        <p:spPr>
          <a:xfrm>
            <a:off x="8444450"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1" name="Google Shape;481;p133"/>
          <p:cNvSpPr txBox="1">
            <a:spLocks noGrp="1"/>
          </p:cNvSpPr>
          <p:nvPr>
            <p:ph type="subTitle" idx="2"/>
          </p:nvPr>
        </p:nvSpPr>
        <p:spPr>
          <a:xfrm>
            <a:off x="13373075"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2" name="Google Shape;482;p133"/>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3" name="Google Shape;483;p133"/>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4" name="Google Shape;484;p133"/>
          <p:cNvSpPr txBox="1">
            <a:spLocks noGrp="1"/>
          </p:cNvSpPr>
          <p:nvPr>
            <p:ph type="subTitle" idx="5"/>
          </p:nvPr>
        </p:nvSpPr>
        <p:spPr>
          <a:xfrm>
            <a:off x="8444450"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5" name="Google Shape;485;p133"/>
          <p:cNvSpPr txBox="1">
            <a:spLocks noGrp="1"/>
          </p:cNvSpPr>
          <p:nvPr>
            <p:ph type="subTitle" idx="6"/>
          </p:nvPr>
        </p:nvSpPr>
        <p:spPr>
          <a:xfrm>
            <a:off x="13373075"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6" name="Google Shape;486;p133"/>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7" name="Google Shape;487;p133"/>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8" name="Google Shape;488;p133"/>
          <p:cNvSpPr txBox="1">
            <a:spLocks noGrp="1"/>
          </p:cNvSpPr>
          <p:nvPr>
            <p:ph type="subTitle" idx="9"/>
          </p:nvPr>
        </p:nvSpPr>
        <p:spPr>
          <a:xfrm>
            <a:off x="8444450"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9" name="Google Shape;489;p133"/>
          <p:cNvSpPr txBox="1">
            <a:spLocks noGrp="1"/>
          </p:cNvSpPr>
          <p:nvPr>
            <p:ph type="subTitle" idx="13"/>
          </p:nvPr>
        </p:nvSpPr>
        <p:spPr>
          <a:xfrm>
            <a:off x="13373075"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0" name="Google Shape;490;p133"/>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1" name="Google Shape;491;p133"/>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2" name="Google Shape;492;p133"/>
          <p:cNvSpPr txBox="1">
            <a:spLocks noGrp="1"/>
          </p:cNvSpPr>
          <p:nvPr>
            <p:ph type="subTitle" idx="16"/>
          </p:nvPr>
        </p:nvSpPr>
        <p:spPr>
          <a:xfrm>
            <a:off x="8444450"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3" name="Google Shape;493;p133"/>
          <p:cNvSpPr txBox="1">
            <a:spLocks noGrp="1"/>
          </p:cNvSpPr>
          <p:nvPr>
            <p:ph type="subTitle" idx="17"/>
          </p:nvPr>
        </p:nvSpPr>
        <p:spPr>
          <a:xfrm>
            <a:off x="13373075"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4" name="Google Shape;494;p133"/>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5" name="Google Shape;495;p133"/>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6" name="Google Shape;496;p133"/>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7" name="Google Shape;497;p133"/>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8" name="Google Shape;498;p133"/>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9" name="Google Shape;499;p133"/>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0" name="Google Shape;500;p133"/>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1" name="Google Shape;501;p133"/>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2" name="Google Shape;502;p133"/>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3" name="Google Shape;503;p133"/>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4" name="Google Shape;504;p13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12_Mission">
  <p:cSld name="SECTION_HEADER_2_1_2_1_2">
    <p:spTree>
      <p:nvGrpSpPr>
        <p:cNvPr id="1" name="Shape 505"/>
        <p:cNvGrpSpPr/>
        <p:nvPr/>
      </p:nvGrpSpPr>
      <p:grpSpPr>
        <a:xfrm>
          <a:off x="0" y="0"/>
          <a:ext cx="0" cy="0"/>
          <a:chOff x="0" y="0"/>
          <a:chExt cx="0" cy="0"/>
        </a:xfrm>
      </p:grpSpPr>
      <p:sp>
        <p:nvSpPr>
          <p:cNvPr id="506" name="Google Shape;506;p134"/>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507" name="Google Shape;507;p134"/>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508" name="Google Shape;508;p13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15_Quote">
  <p:cSld name="SECTION_HEADER_2_1_2_2_2">
    <p:spTree>
      <p:nvGrpSpPr>
        <p:cNvPr id="1" name="Shape 509"/>
        <p:cNvGrpSpPr/>
        <p:nvPr/>
      </p:nvGrpSpPr>
      <p:grpSpPr>
        <a:xfrm>
          <a:off x="0" y="0"/>
          <a:ext cx="0" cy="0"/>
          <a:chOff x="0" y="0"/>
          <a:chExt cx="0" cy="0"/>
        </a:xfrm>
      </p:grpSpPr>
      <p:sp>
        <p:nvSpPr>
          <p:cNvPr id="510" name="Google Shape;510;p135"/>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511" name="Google Shape;511;p135"/>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512" name="Google Shape;512;p13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18_Section">
  <p:cSld name="SECTION_HEADER_2_3_2">
    <p:spTree>
      <p:nvGrpSpPr>
        <p:cNvPr id="1" name="Shape 513"/>
        <p:cNvGrpSpPr/>
        <p:nvPr/>
      </p:nvGrpSpPr>
      <p:grpSpPr>
        <a:xfrm>
          <a:off x="0" y="0"/>
          <a:ext cx="0" cy="0"/>
          <a:chOff x="0" y="0"/>
          <a:chExt cx="0" cy="0"/>
        </a:xfrm>
      </p:grpSpPr>
      <p:sp>
        <p:nvSpPr>
          <p:cNvPr id="514" name="Google Shape;514;p136"/>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15" name="Google Shape;515;p13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21_Text">
  <p:cSld name="TITLE_AND_BODY_1_3">
    <p:spTree>
      <p:nvGrpSpPr>
        <p:cNvPr id="1" name="Shape 516"/>
        <p:cNvGrpSpPr/>
        <p:nvPr/>
      </p:nvGrpSpPr>
      <p:grpSpPr>
        <a:xfrm>
          <a:off x="0" y="0"/>
          <a:ext cx="0" cy="0"/>
          <a:chOff x="0" y="0"/>
          <a:chExt cx="0" cy="0"/>
        </a:xfrm>
      </p:grpSpPr>
      <p:sp>
        <p:nvSpPr>
          <p:cNvPr id="517" name="Google Shape;517;p137"/>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18" name="Google Shape;518;p137"/>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19" name="Google Shape;519;p137"/>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20" name="Google Shape;520;p13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24_Text (Two-Thirds)">
  <p:cSld name="TITLE_AND_BODY_1_1_3">
    <p:spTree>
      <p:nvGrpSpPr>
        <p:cNvPr id="1" name="Shape 521"/>
        <p:cNvGrpSpPr/>
        <p:nvPr/>
      </p:nvGrpSpPr>
      <p:grpSpPr>
        <a:xfrm>
          <a:off x="0" y="0"/>
          <a:ext cx="0" cy="0"/>
          <a:chOff x="0" y="0"/>
          <a:chExt cx="0" cy="0"/>
        </a:xfrm>
      </p:grpSpPr>
      <p:sp>
        <p:nvSpPr>
          <p:cNvPr id="522" name="Google Shape;522;p138"/>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23" name="Google Shape;523;p138"/>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24" name="Google Shape;524;p138"/>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25" name="Google Shape;525;p13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27_Text (Half)">
  <p:cSld name="TITLE_AND_BODY_2_5">
    <p:spTree>
      <p:nvGrpSpPr>
        <p:cNvPr id="1" name="Shape 526"/>
        <p:cNvGrpSpPr/>
        <p:nvPr/>
      </p:nvGrpSpPr>
      <p:grpSpPr>
        <a:xfrm>
          <a:off x="0" y="0"/>
          <a:ext cx="0" cy="0"/>
          <a:chOff x="0" y="0"/>
          <a:chExt cx="0" cy="0"/>
        </a:xfrm>
      </p:grpSpPr>
      <p:sp>
        <p:nvSpPr>
          <p:cNvPr id="527" name="Google Shape;527;p139"/>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28" name="Google Shape;528;p139"/>
          <p:cNvSpPr txBox="1">
            <a:spLocks noGrp="1"/>
          </p:cNvSpPr>
          <p:nvPr>
            <p:ph type="body" idx="1"/>
          </p:nvPr>
        </p:nvSpPr>
        <p:spPr>
          <a:xfrm>
            <a:off x="699525" y="4969750"/>
            <a:ext cx="77451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29" name="Google Shape;529;p139"/>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30" name="Google Shape;530;p13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30_Text (Third)">
  <p:cSld name="TITLE_AND_BODY_2_1_3">
    <p:spTree>
      <p:nvGrpSpPr>
        <p:cNvPr id="1" name="Shape 531"/>
        <p:cNvGrpSpPr/>
        <p:nvPr/>
      </p:nvGrpSpPr>
      <p:grpSpPr>
        <a:xfrm>
          <a:off x="0" y="0"/>
          <a:ext cx="0" cy="0"/>
          <a:chOff x="0" y="0"/>
          <a:chExt cx="0" cy="0"/>
        </a:xfrm>
      </p:grpSpPr>
      <p:sp>
        <p:nvSpPr>
          <p:cNvPr id="532" name="Google Shape;532;p140"/>
          <p:cNvSpPr txBox="1">
            <a:spLocks noGrp="1"/>
          </p:cNvSpPr>
          <p:nvPr>
            <p:ph type="title"/>
          </p:nvPr>
        </p:nvSpPr>
        <p:spPr>
          <a:xfrm>
            <a:off x="699525" y="2651750"/>
            <a:ext cx="49287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33" name="Google Shape;533;p140"/>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34" name="Google Shape;534;p140"/>
          <p:cNvSpPr txBox="1">
            <a:spLocks noGrp="1"/>
          </p:cNvSpPr>
          <p:nvPr>
            <p:ph type="subTitle" idx="2"/>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35" name="Google Shape;535;p14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33_Columns (Two)">
  <p:cSld name="TITLE_AND_BODY_2_2_3">
    <p:spTree>
      <p:nvGrpSpPr>
        <p:cNvPr id="1" name="Shape 536"/>
        <p:cNvGrpSpPr/>
        <p:nvPr/>
      </p:nvGrpSpPr>
      <p:grpSpPr>
        <a:xfrm>
          <a:off x="0" y="0"/>
          <a:ext cx="0" cy="0"/>
          <a:chOff x="0" y="0"/>
          <a:chExt cx="0" cy="0"/>
        </a:xfrm>
      </p:grpSpPr>
      <p:sp>
        <p:nvSpPr>
          <p:cNvPr id="537" name="Google Shape;537;p141"/>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38" name="Google Shape;538;p141"/>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39" name="Google Shape;539;p141"/>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40" name="Google Shape;540;p141"/>
          <p:cNvSpPr txBox="1">
            <a:spLocks noGrp="1"/>
          </p:cNvSpPr>
          <p:nvPr>
            <p:ph type="title" idx="3"/>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41" name="Google Shape;541;p141"/>
          <p:cNvSpPr txBox="1">
            <a:spLocks noGrp="1"/>
          </p:cNvSpPr>
          <p:nvPr>
            <p:ph type="body" idx="4"/>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2" name="Google Shape;542;p14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36_Columns (Three)">
  <p:cSld name="TITLE_AND_BODY_2_2_1_4">
    <p:spTree>
      <p:nvGrpSpPr>
        <p:cNvPr id="1" name="Shape 543"/>
        <p:cNvGrpSpPr/>
        <p:nvPr/>
      </p:nvGrpSpPr>
      <p:grpSpPr>
        <a:xfrm>
          <a:off x="0" y="0"/>
          <a:ext cx="0" cy="0"/>
          <a:chOff x="0" y="0"/>
          <a:chExt cx="0" cy="0"/>
        </a:xfrm>
      </p:grpSpPr>
      <p:sp>
        <p:nvSpPr>
          <p:cNvPr id="544" name="Google Shape;544;p142"/>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45" name="Google Shape;545;p142"/>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6" name="Google Shape;546;p142"/>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47" name="Google Shape;547;p142"/>
          <p:cNvSpPr txBox="1">
            <a:spLocks noGrp="1"/>
          </p:cNvSpPr>
          <p:nvPr>
            <p:ph type="title" idx="3"/>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48" name="Google Shape;548;p142"/>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9" name="Google Shape;549;p142"/>
          <p:cNvSpPr txBox="1">
            <a:spLocks noGrp="1"/>
          </p:cNvSpPr>
          <p:nvPr>
            <p:ph type="title" idx="5"/>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0" name="Google Shape;550;p142"/>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1" name="Google Shape;551;p14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39_Columns (Four)">
  <p:cSld name="TITLE_AND_BODY_2_2_1_1_2">
    <p:spTree>
      <p:nvGrpSpPr>
        <p:cNvPr id="1" name="Shape 552"/>
        <p:cNvGrpSpPr/>
        <p:nvPr/>
      </p:nvGrpSpPr>
      <p:grpSpPr>
        <a:xfrm>
          <a:off x="0" y="0"/>
          <a:ext cx="0" cy="0"/>
          <a:chOff x="0" y="0"/>
          <a:chExt cx="0" cy="0"/>
        </a:xfrm>
      </p:grpSpPr>
      <p:sp>
        <p:nvSpPr>
          <p:cNvPr id="553" name="Google Shape;553;p143"/>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4" name="Google Shape;554;p143"/>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5" name="Google Shape;555;p143"/>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56" name="Google Shape;556;p143"/>
          <p:cNvSpPr txBox="1">
            <a:spLocks noGrp="1"/>
          </p:cNvSpPr>
          <p:nvPr>
            <p:ph type="title" idx="3"/>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7" name="Google Shape;557;p143"/>
          <p:cNvSpPr txBox="1">
            <a:spLocks noGrp="1"/>
          </p:cNvSpPr>
          <p:nvPr>
            <p:ph type="body" idx="4"/>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8" name="Google Shape;558;p143"/>
          <p:cNvSpPr txBox="1">
            <a:spLocks noGrp="1"/>
          </p:cNvSpPr>
          <p:nvPr>
            <p:ph type="title" idx="5"/>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9" name="Google Shape;559;p143"/>
          <p:cNvSpPr txBox="1">
            <a:spLocks noGrp="1"/>
          </p:cNvSpPr>
          <p:nvPr>
            <p:ph type="body" idx="6"/>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0" name="Google Shape;560;p143"/>
          <p:cNvSpPr txBox="1">
            <a:spLocks noGrp="1"/>
          </p:cNvSpPr>
          <p:nvPr>
            <p:ph type="title" idx="7"/>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1" name="Google Shape;561;p143"/>
          <p:cNvSpPr txBox="1">
            <a:spLocks noGrp="1"/>
          </p:cNvSpPr>
          <p:nvPr>
            <p:ph type="body" idx="8"/>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2" name="Google Shape;562;p14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42_Points (Two)">
  <p:cSld name="TITLE_AND_BODY_2_2_1_2_2_2">
    <p:spTree>
      <p:nvGrpSpPr>
        <p:cNvPr id="1" name="Shape 563"/>
        <p:cNvGrpSpPr/>
        <p:nvPr/>
      </p:nvGrpSpPr>
      <p:grpSpPr>
        <a:xfrm>
          <a:off x="0" y="0"/>
          <a:ext cx="0" cy="0"/>
          <a:chOff x="0" y="0"/>
          <a:chExt cx="0" cy="0"/>
        </a:xfrm>
      </p:grpSpPr>
      <p:sp>
        <p:nvSpPr>
          <p:cNvPr id="564" name="Google Shape;564;p144"/>
          <p:cNvSpPr txBox="1">
            <a:spLocks noGrp="1"/>
          </p:cNvSpPr>
          <p:nvPr>
            <p:ph type="title"/>
          </p:nvPr>
        </p:nvSpPr>
        <p:spPr>
          <a:xfrm>
            <a:off x="1403600"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5" name="Google Shape;565;p144"/>
          <p:cNvSpPr txBox="1">
            <a:spLocks noGrp="1"/>
          </p:cNvSpPr>
          <p:nvPr>
            <p:ph type="body" idx="1"/>
          </p:nvPr>
        </p:nvSpPr>
        <p:spPr>
          <a:xfrm>
            <a:off x="1403600" y="7895900"/>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6" name="Google Shape;566;p144"/>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67" name="Google Shape;567;p144"/>
          <p:cNvSpPr txBox="1">
            <a:spLocks noGrp="1"/>
          </p:cNvSpPr>
          <p:nvPr>
            <p:ph type="title" idx="3"/>
          </p:nvPr>
        </p:nvSpPr>
        <p:spPr>
          <a:xfrm>
            <a:off x="10556725"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8" name="Google Shape;568;p144"/>
          <p:cNvSpPr txBox="1">
            <a:spLocks noGrp="1"/>
          </p:cNvSpPr>
          <p:nvPr>
            <p:ph type="body" idx="4"/>
          </p:nvPr>
        </p:nvSpPr>
        <p:spPr>
          <a:xfrm>
            <a:off x="10556725" y="7895899"/>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9" name="Google Shape;569;p14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45_Points (Three)">
  <p:cSld name="TITLE_AND_BODY_2_2_1_2_4">
    <p:spTree>
      <p:nvGrpSpPr>
        <p:cNvPr id="1" name="Shape 570"/>
        <p:cNvGrpSpPr/>
        <p:nvPr/>
      </p:nvGrpSpPr>
      <p:grpSpPr>
        <a:xfrm>
          <a:off x="0" y="0"/>
          <a:ext cx="0" cy="0"/>
          <a:chOff x="0" y="0"/>
          <a:chExt cx="0" cy="0"/>
        </a:xfrm>
      </p:grpSpPr>
      <p:sp>
        <p:nvSpPr>
          <p:cNvPr id="571" name="Google Shape;571;p145"/>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2" name="Google Shape;572;p145"/>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3" name="Google Shape;573;p145"/>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74" name="Google Shape;574;p145"/>
          <p:cNvSpPr txBox="1">
            <a:spLocks noGrp="1"/>
          </p:cNvSpPr>
          <p:nvPr>
            <p:ph type="title" idx="3"/>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5" name="Google Shape;575;p145"/>
          <p:cNvSpPr txBox="1">
            <a:spLocks noGrp="1"/>
          </p:cNvSpPr>
          <p:nvPr>
            <p:ph type="body" idx="4"/>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6" name="Google Shape;576;p145"/>
          <p:cNvSpPr txBox="1">
            <a:spLocks noGrp="1"/>
          </p:cNvSpPr>
          <p:nvPr>
            <p:ph type="title" idx="5"/>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7" name="Google Shape;577;p145"/>
          <p:cNvSpPr txBox="1">
            <a:spLocks noGrp="1"/>
          </p:cNvSpPr>
          <p:nvPr>
            <p:ph type="body" idx="6"/>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8" name="Google Shape;578;p14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48_Points (Four)">
  <p:cSld name="TITLE_AND_BODY_2_2_1_2_1_3">
    <p:spTree>
      <p:nvGrpSpPr>
        <p:cNvPr id="1" name="Shape 579"/>
        <p:cNvGrpSpPr/>
        <p:nvPr/>
      </p:nvGrpSpPr>
      <p:grpSpPr>
        <a:xfrm>
          <a:off x="0" y="0"/>
          <a:ext cx="0" cy="0"/>
          <a:chOff x="0" y="0"/>
          <a:chExt cx="0" cy="0"/>
        </a:xfrm>
      </p:grpSpPr>
      <p:sp>
        <p:nvSpPr>
          <p:cNvPr id="580" name="Google Shape;580;p146"/>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1" name="Google Shape;581;p146"/>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2" name="Google Shape;582;p146"/>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83" name="Google Shape;583;p146"/>
          <p:cNvSpPr txBox="1">
            <a:spLocks noGrp="1"/>
          </p:cNvSpPr>
          <p:nvPr>
            <p:ph type="title" idx="3"/>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4" name="Google Shape;584;p146"/>
          <p:cNvSpPr txBox="1">
            <a:spLocks noGrp="1"/>
          </p:cNvSpPr>
          <p:nvPr>
            <p:ph type="body" idx="4"/>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5" name="Google Shape;585;p146"/>
          <p:cNvSpPr txBox="1">
            <a:spLocks noGrp="1"/>
          </p:cNvSpPr>
          <p:nvPr>
            <p:ph type="title" idx="5"/>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6" name="Google Shape;586;p146"/>
          <p:cNvSpPr txBox="1">
            <a:spLocks noGrp="1"/>
          </p:cNvSpPr>
          <p:nvPr>
            <p:ph type="body" idx="6"/>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7" name="Google Shape;587;p146"/>
          <p:cNvSpPr txBox="1">
            <a:spLocks noGrp="1"/>
          </p:cNvSpPr>
          <p:nvPr>
            <p:ph type="title" idx="7"/>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8" name="Google Shape;588;p146"/>
          <p:cNvSpPr txBox="1">
            <a:spLocks noGrp="1"/>
          </p:cNvSpPr>
          <p:nvPr>
            <p:ph type="body" idx="8"/>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9" name="Google Shape;589;p14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51_Big Stat">
  <p:cSld name="TITLE_1_4">
    <p:spTree>
      <p:nvGrpSpPr>
        <p:cNvPr id="1" name="Shape 590"/>
        <p:cNvGrpSpPr/>
        <p:nvPr/>
      </p:nvGrpSpPr>
      <p:grpSpPr>
        <a:xfrm>
          <a:off x="0" y="0"/>
          <a:ext cx="0" cy="0"/>
          <a:chOff x="0" y="0"/>
          <a:chExt cx="0" cy="0"/>
        </a:xfrm>
      </p:grpSpPr>
      <p:sp>
        <p:nvSpPr>
          <p:cNvPr id="591" name="Google Shape;591;p147"/>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2" name="Google Shape;592;p147"/>
          <p:cNvSpPr txBox="1">
            <a:spLocks noGrp="1"/>
          </p:cNvSpPr>
          <p:nvPr>
            <p:ph type="ctrTitle"/>
          </p:nvPr>
        </p:nvSpPr>
        <p:spPr>
          <a:xfrm>
            <a:off x="1403600" y="3383280"/>
            <a:ext cx="140817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593" name="Google Shape;593;p147"/>
          <p:cNvSpPr txBox="1">
            <a:spLocks noGrp="1"/>
          </p:cNvSpPr>
          <p:nvPr>
            <p:ph type="subTitle" idx="2"/>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594" name="Google Shape;594;p14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595" name="Google Shape;595;p14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54_Stats (Two)">
  <p:cSld name="TITLE_1_1_3">
    <p:spTree>
      <p:nvGrpSpPr>
        <p:cNvPr id="1" name="Shape 596"/>
        <p:cNvGrpSpPr/>
        <p:nvPr/>
      </p:nvGrpSpPr>
      <p:grpSpPr>
        <a:xfrm>
          <a:off x="0" y="0"/>
          <a:ext cx="0" cy="0"/>
          <a:chOff x="0" y="0"/>
          <a:chExt cx="0" cy="0"/>
        </a:xfrm>
      </p:grpSpPr>
      <p:sp>
        <p:nvSpPr>
          <p:cNvPr id="597" name="Google Shape;597;p148"/>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8" name="Google Shape;598;p148"/>
          <p:cNvSpPr txBox="1">
            <a:spLocks noGrp="1"/>
          </p:cNvSpPr>
          <p:nvPr>
            <p:ph type="ctrTitle"/>
          </p:nvPr>
        </p:nvSpPr>
        <p:spPr>
          <a:xfrm>
            <a:off x="140360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599" name="Google Shape;599;p148"/>
          <p:cNvSpPr txBox="1">
            <a:spLocks noGrp="1"/>
          </p:cNvSpPr>
          <p:nvPr>
            <p:ph type="subTitle" idx="2"/>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0" name="Google Shape;600;p148"/>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01" name="Google Shape;601;p148"/>
          <p:cNvSpPr txBox="1">
            <a:spLocks noGrp="1"/>
          </p:cNvSpPr>
          <p:nvPr>
            <p:ph type="ctrTitle" idx="4"/>
          </p:nvPr>
        </p:nvSpPr>
        <p:spPr>
          <a:xfrm>
            <a:off x="1055675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602" name="Google Shape;602;p148"/>
          <p:cNvSpPr txBox="1">
            <a:spLocks noGrp="1"/>
          </p:cNvSpPr>
          <p:nvPr>
            <p:ph type="subTitle" idx="5"/>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3" name="Google Shape;603;p14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57_Stats (Three)">
  <p:cSld name="TITLE_1_1_1_2">
    <p:spTree>
      <p:nvGrpSpPr>
        <p:cNvPr id="1" name="Shape 604"/>
        <p:cNvGrpSpPr/>
        <p:nvPr/>
      </p:nvGrpSpPr>
      <p:grpSpPr>
        <a:xfrm>
          <a:off x="0" y="0"/>
          <a:ext cx="0" cy="0"/>
          <a:chOff x="0" y="0"/>
          <a:chExt cx="0" cy="0"/>
        </a:xfrm>
      </p:grpSpPr>
      <p:sp>
        <p:nvSpPr>
          <p:cNvPr id="605" name="Google Shape;605;p149"/>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06" name="Google Shape;606;p149"/>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07" name="Google Shape;607;p149"/>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8" name="Google Shape;608;p149"/>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09" name="Google Shape;609;p149"/>
          <p:cNvSpPr txBox="1">
            <a:spLocks noGrp="1"/>
          </p:cNvSpPr>
          <p:nvPr>
            <p:ph type="ctrTitle" idx="4"/>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10" name="Google Shape;610;p149"/>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1" name="Google Shape;611;p149"/>
          <p:cNvSpPr txBox="1">
            <a:spLocks noGrp="1"/>
          </p:cNvSpPr>
          <p:nvPr>
            <p:ph type="ctrTitle" idx="6"/>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12" name="Google Shape;612;p149"/>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3" name="Google Shape;613;p14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60_Stat (Half)">
  <p:cSld name="TITLE_1_2_2_5">
    <p:spTree>
      <p:nvGrpSpPr>
        <p:cNvPr id="1" name="Shape 614"/>
        <p:cNvGrpSpPr/>
        <p:nvPr/>
      </p:nvGrpSpPr>
      <p:grpSpPr>
        <a:xfrm>
          <a:off x="0" y="0"/>
          <a:ext cx="0" cy="0"/>
          <a:chOff x="0" y="0"/>
          <a:chExt cx="0" cy="0"/>
        </a:xfrm>
      </p:grpSpPr>
      <p:sp>
        <p:nvSpPr>
          <p:cNvPr id="615" name="Google Shape;615;p150"/>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16" name="Google Shape;616;p150"/>
          <p:cNvSpPr txBox="1">
            <a:spLocks noGrp="1"/>
          </p:cNvSpPr>
          <p:nvPr>
            <p:ph type="ctrTitle"/>
          </p:nvPr>
        </p:nvSpPr>
        <p:spPr>
          <a:xfrm>
            <a:off x="1403600" y="3383280"/>
            <a:ext cx="77451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617" name="Google Shape;617;p150"/>
          <p:cNvSpPr txBox="1">
            <a:spLocks noGrp="1"/>
          </p:cNvSpPr>
          <p:nvPr>
            <p:ph type="subTitle" idx="2"/>
          </p:nvPr>
        </p:nvSpPr>
        <p:spPr>
          <a:xfrm>
            <a:off x="1403655" y="5458968"/>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8" name="Google Shape;618;p150"/>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19" name="Google Shape;619;p15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63_Stats (Half)">
  <p:cSld name="TITLE_1_2_7">
    <p:spTree>
      <p:nvGrpSpPr>
        <p:cNvPr id="1" name="Shape 620"/>
        <p:cNvGrpSpPr/>
        <p:nvPr/>
      </p:nvGrpSpPr>
      <p:grpSpPr>
        <a:xfrm>
          <a:off x="0" y="0"/>
          <a:ext cx="0" cy="0"/>
          <a:chOff x="0" y="0"/>
          <a:chExt cx="0" cy="0"/>
        </a:xfrm>
      </p:grpSpPr>
      <p:sp>
        <p:nvSpPr>
          <p:cNvPr id="621" name="Google Shape;621;p151"/>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22" name="Google Shape;622;p151"/>
          <p:cNvSpPr txBox="1">
            <a:spLocks noGrp="1"/>
          </p:cNvSpPr>
          <p:nvPr>
            <p:ph type="ctrTitle"/>
          </p:nvPr>
        </p:nvSpPr>
        <p:spPr>
          <a:xfrm>
            <a:off x="1403600" y="2468875"/>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23" name="Google Shape;623;p151"/>
          <p:cNvSpPr txBox="1">
            <a:spLocks noGrp="1"/>
          </p:cNvSpPr>
          <p:nvPr>
            <p:ph type="subTitle" idx="2"/>
          </p:nvPr>
        </p:nvSpPr>
        <p:spPr>
          <a:xfrm>
            <a:off x="1403655" y="3970971"/>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24" name="Google Shape;624;p151"/>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25" name="Google Shape;625;p151"/>
          <p:cNvSpPr txBox="1">
            <a:spLocks noGrp="1"/>
          </p:cNvSpPr>
          <p:nvPr>
            <p:ph type="ctrTitle" idx="4"/>
          </p:nvPr>
        </p:nvSpPr>
        <p:spPr>
          <a:xfrm>
            <a:off x="1403600" y="5361701"/>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26" name="Google Shape;626;p151"/>
          <p:cNvSpPr txBox="1">
            <a:spLocks noGrp="1"/>
          </p:cNvSpPr>
          <p:nvPr>
            <p:ph type="subTitle" idx="5"/>
          </p:nvPr>
        </p:nvSpPr>
        <p:spPr>
          <a:xfrm>
            <a:off x="1403655" y="6864100"/>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27" name="Google Shape;627;p15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66_Stat (Third)">
  <p:cSld name="TITLE_1_2_2_1_3">
    <p:spTree>
      <p:nvGrpSpPr>
        <p:cNvPr id="1" name="Shape 628"/>
        <p:cNvGrpSpPr/>
        <p:nvPr/>
      </p:nvGrpSpPr>
      <p:grpSpPr>
        <a:xfrm>
          <a:off x="0" y="0"/>
          <a:ext cx="0" cy="0"/>
          <a:chOff x="0" y="0"/>
          <a:chExt cx="0" cy="0"/>
        </a:xfrm>
      </p:grpSpPr>
      <p:sp>
        <p:nvSpPr>
          <p:cNvPr id="629" name="Google Shape;629;p152"/>
          <p:cNvSpPr txBox="1">
            <a:spLocks noGrp="1"/>
          </p:cNvSpPr>
          <p:nvPr>
            <p:ph type="subTitle" idx="1"/>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30" name="Google Shape;630;p152"/>
          <p:cNvSpPr txBox="1">
            <a:spLocks noGrp="1"/>
          </p:cNvSpPr>
          <p:nvPr>
            <p:ph type="ctrTitle"/>
          </p:nvPr>
        </p:nvSpPr>
        <p:spPr>
          <a:xfrm>
            <a:off x="699500" y="3383280"/>
            <a:ext cx="4928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31" name="Google Shape;631;p152"/>
          <p:cNvSpPr txBox="1">
            <a:spLocks noGrp="1"/>
          </p:cNvSpPr>
          <p:nvPr>
            <p:ph type="subTitle" idx="2"/>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32" name="Google Shape;632;p152"/>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33" name="Google Shape;633;p15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69_Stats (Third)">
  <p:cSld name="TITLE_1_2_3_3">
    <p:spTree>
      <p:nvGrpSpPr>
        <p:cNvPr id="1" name="Shape 634"/>
        <p:cNvGrpSpPr/>
        <p:nvPr/>
      </p:nvGrpSpPr>
      <p:grpSpPr>
        <a:xfrm>
          <a:off x="0" y="0"/>
          <a:ext cx="0" cy="0"/>
          <a:chOff x="0" y="0"/>
          <a:chExt cx="0" cy="0"/>
        </a:xfrm>
      </p:grpSpPr>
      <p:sp>
        <p:nvSpPr>
          <p:cNvPr id="635" name="Google Shape;635;p153"/>
          <p:cNvSpPr txBox="1">
            <a:spLocks noGrp="1"/>
          </p:cNvSpPr>
          <p:nvPr>
            <p:ph type="subTitle" idx="1"/>
          </p:nvPr>
        </p:nvSpPr>
        <p:spPr>
          <a:xfrm>
            <a:off x="699516"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636" name="Google Shape;636;p153"/>
          <p:cNvSpPr txBox="1">
            <a:spLocks noGrp="1"/>
          </p:cNvSpPr>
          <p:nvPr>
            <p:ph type="ctrTitle"/>
          </p:nvPr>
        </p:nvSpPr>
        <p:spPr>
          <a:xfrm>
            <a:off x="699500" y="2468875"/>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37" name="Google Shape;637;p153"/>
          <p:cNvSpPr txBox="1">
            <a:spLocks noGrp="1"/>
          </p:cNvSpPr>
          <p:nvPr>
            <p:ph type="subTitle" idx="2"/>
          </p:nvPr>
        </p:nvSpPr>
        <p:spPr>
          <a:xfrm>
            <a:off x="699535" y="3970971"/>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38" name="Google Shape;638;p153"/>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39" name="Google Shape;639;p153"/>
          <p:cNvSpPr txBox="1">
            <a:spLocks noGrp="1"/>
          </p:cNvSpPr>
          <p:nvPr>
            <p:ph type="ctrTitle" idx="4"/>
          </p:nvPr>
        </p:nvSpPr>
        <p:spPr>
          <a:xfrm>
            <a:off x="699500" y="5361701"/>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40" name="Google Shape;640;p153"/>
          <p:cNvSpPr txBox="1">
            <a:spLocks noGrp="1"/>
          </p:cNvSpPr>
          <p:nvPr>
            <p:ph type="subTitle" idx="5"/>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41" name="Google Shape;641;p15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72_End Card">
  <p:cSld name="SECTION_HEADER_2_1_2_3_1_2">
    <p:spTree>
      <p:nvGrpSpPr>
        <p:cNvPr id="1" name="Shape 642"/>
        <p:cNvGrpSpPr/>
        <p:nvPr/>
      </p:nvGrpSpPr>
      <p:grpSpPr>
        <a:xfrm>
          <a:off x="0" y="0"/>
          <a:ext cx="0" cy="0"/>
          <a:chOff x="0" y="0"/>
          <a:chExt cx="0" cy="0"/>
        </a:xfrm>
      </p:grpSpPr>
      <p:grpSp>
        <p:nvGrpSpPr>
          <p:cNvPr id="643" name="Google Shape;643;p154"/>
          <p:cNvGrpSpPr/>
          <p:nvPr/>
        </p:nvGrpSpPr>
        <p:grpSpPr>
          <a:xfrm>
            <a:off x="6572066" y="4629153"/>
            <a:ext cx="5143867" cy="1028694"/>
            <a:chOff x="1751220" y="2553305"/>
            <a:chExt cx="8690433" cy="1751564"/>
          </a:xfrm>
        </p:grpSpPr>
        <p:grpSp>
          <p:nvGrpSpPr>
            <p:cNvPr id="644" name="Google Shape;644;p154"/>
            <p:cNvGrpSpPr/>
            <p:nvPr/>
          </p:nvGrpSpPr>
          <p:grpSpPr>
            <a:xfrm>
              <a:off x="4940894" y="2609525"/>
              <a:ext cx="5500759" cy="1694643"/>
              <a:chOff x="4940894" y="2609525"/>
              <a:chExt cx="5500759" cy="1694643"/>
            </a:xfrm>
          </p:grpSpPr>
          <p:sp>
            <p:nvSpPr>
              <p:cNvPr id="645" name="Google Shape;645;p15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6" name="Google Shape;646;p15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7" name="Google Shape;647;p15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8" name="Google Shape;648;p15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649" name="Google Shape;649;p154"/>
            <p:cNvGrpSpPr/>
            <p:nvPr/>
          </p:nvGrpSpPr>
          <p:grpSpPr>
            <a:xfrm>
              <a:off x="1751220" y="2553305"/>
              <a:ext cx="2635412" cy="1751564"/>
              <a:chOff x="1751220" y="2553305"/>
              <a:chExt cx="2635412" cy="1751564"/>
            </a:xfrm>
          </p:grpSpPr>
          <p:grpSp>
            <p:nvGrpSpPr>
              <p:cNvPr id="650" name="Google Shape;650;p154"/>
              <p:cNvGrpSpPr/>
              <p:nvPr/>
            </p:nvGrpSpPr>
            <p:grpSpPr>
              <a:xfrm>
                <a:off x="1751220" y="2553305"/>
                <a:ext cx="2635412" cy="1751564"/>
                <a:chOff x="1751220" y="2553305"/>
                <a:chExt cx="2635412" cy="1751564"/>
              </a:xfrm>
            </p:grpSpPr>
            <p:sp>
              <p:nvSpPr>
                <p:cNvPr id="651" name="Google Shape;651;p15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2" name="Google Shape;652;p15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3" name="Google Shape;653;p15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4" name="Google Shape;654;p15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655" name="Google Shape;655;p15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656" name="Google Shape;656;p15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73_White">
  <p:cSld name="SECTION_HEADER_2_1_2_3">
    <p:spTree>
      <p:nvGrpSpPr>
        <p:cNvPr id="1" name="Shape 657"/>
        <p:cNvGrpSpPr/>
        <p:nvPr/>
      </p:nvGrpSpPr>
      <p:grpSpPr>
        <a:xfrm>
          <a:off x="0" y="0"/>
          <a:ext cx="0" cy="0"/>
          <a:chOff x="0" y="0"/>
          <a:chExt cx="0" cy="0"/>
        </a:xfrm>
      </p:grpSpPr>
      <p:sp>
        <p:nvSpPr>
          <p:cNvPr id="658" name="Google Shape;658;p15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74_Color">
  <p:cSld name="SECTION_HEADER_2_1_1">
    <p:spTree>
      <p:nvGrpSpPr>
        <p:cNvPr id="1" name="Shape 659"/>
        <p:cNvGrpSpPr/>
        <p:nvPr/>
      </p:nvGrpSpPr>
      <p:grpSpPr>
        <a:xfrm>
          <a:off x="0" y="0"/>
          <a:ext cx="0" cy="0"/>
          <a:chOff x="0" y="0"/>
          <a:chExt cx="0" cy="0"/>
        </a:xfrm>
      </p:grpSpPr>
      <p:sp>
        <p:nvSpPr>
          <p:cNvPr id="660" name="Google Shape;660;p15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75_Black">
  <p:cSld name="SECTION_HEADER_2_1_1_1">
    <p:spTree>
      <p:nvGrpSpPr>
        <p:cNvPr id="1" name="Shape 661"/>
        <p:cNvGrpSpPr/>
        <p:nvPr/>
      </p:nvGrpSpPr>
      <p:grpSpPr>
        <a:xfrm>
          <a:off x="0" y="0"/>
          <a:ext cx="0" cy="0"/>
          <a:chOff x="0" y="0"/>
          <a:chExt cx="0" cy="0"/>
        </a:xfrm>
      </p:grpSpPr>
      <p:sp>
        <p:nvSpPr>
          <p:cNvPr id="662" name="Google Shape;662;p157"/>
          <p:cNvSpPr/>
          <p:nvPr/>
        </p:nvSpPr>
        <p:spPr>
          <a:xfrm>
            <a:off x="1042072" y="3444113"/>
            <a:ext cx="1414800" cy="1101000"/>
          </a:xfrm>
          <a:prstGeom prst="rect">
            <a:avLst/>
          </a:prstGeom>
          <a:solidFill>
            <a:srgbClr val="4E439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157"/>
          <p:cNvSpPr/>
          <p:nvPr/>
        </p:nvSpPr>
        <p:spPr>
          <a:xfrm>
            <a:off x="3161112" y="3444113"/>
            <a:ext cx="1406400" cy="1101000"/>
          </a:xfrm>
          <a:prstGeom prst="rect">
            <a:avLst/>
          </a:prstGeom>
          <a:solidFill>
            <a:srgbClr val="00629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157"/>
          <p:cNvSpPr/>
          <p:nvPr/>
        </p:nvSpPr>
        <p:spPr>
          <a:xfrm>
            <a:off x="5292002" y="3444113"/>
            <a:ext cx="1414800" cy="1101000"/>
          </a:xfrm>
          <a:prstGeom prst="rect">
            <a:avLst/>
          </a:prstGeom>
          <a:solidFill>
            <a:srgbClr val="00719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157"/>
          <p:cNvSpPr/>
          <p:nvPr/>
        </p:nvSpPr>
        <p:spPr>
          <a:xfrm>
            <a:off x="7390807" y="3444113"/>
            <a:ext cx="1417200" cy="1101000"/>
          </a:xfrm>
          <a:prstGeom prst="rect">
            <a:avLst/>
          </a:prstGeom>
          <a:solidFill>
            <a:srgbClr val="007A8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157"/>
          <p:cNvSpPr/>
          <p:nvPr/>
        </p:nvSpPr>
        <p:spPr>
          <a:xfrm>
            <a:off x="9492032" y="3444113"/>
            <a:ext cx="1417200" cy="1101000"/>
          </a:xfrm>
          <a:prstGeom prst="rect">
            <a:avLst/>
          </a:prstGeom>
          <a:solidFill>
            <a:srgbClr val="1A76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157"/>
          <p:cNvSpPr/>
          <p:nvPr/>
        </p:nvSpPr>
        <p:spPr>
          <a:xfrm>
            <a:off x="11607408" y="3444113"/>
            <a:ext cx="1417200" cy="1101000"/>
          </a:xfrm>
          <a:prstGeom prst="rect">
            <a:avLst/>
          </a:prstGeom>
          <a:solidFill>
            <a:srgbClr val="CA311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157"/>
          <p:cNvSpPr/>
          <p:nvPr/>
        </p:nvSpPr>
        <p:spPr>
          <a:xfrm>
            <a:off x="13702557" y="3444113"/>
            <a:ext cx="1417200" cy="1101000"/>
          </a:xfrm>
          <a:prstGeom prst="rect">
            <a:avLst/>
          </a:prstGeom>
          <a:solidFill>
            <a:srgbClr val="A3303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157"/>
          <p:cNvSpPr/>
          <p:nvPr/>
        </p:nvSpPr>
        <p:spPr>
          <a:xfrm>
            <a:off x="15828728" y="3444113"/>
            <a:ext cx="1417200" cy="1101000"/>
          </a:xfrm>
          <a:prstGeom prst="rect">
            <a:avLst/>
          </a:prstGeom>
          <a:solidFill>
            <a:srgbClr val="633B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157"/>
          <p:cNvSpPr/>
          <p:nvPr/>
        </p:nvSpPr>
        <p:spPr>
          <a:xfrm>
            <a:off x="1042072" y="5741888"/>
            <a:ext cx="1414800" cy="1101000"/>
          </a:xfrm>
          <a:prstGeom prst="rect">
            <a:avLst/>
          </a:prstGeom>
          <a:solidFill>
            <a:srgbClr val="B5B5D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157"/>
          <p:cNvSpPr/>
          <p:nvPr/>
        </p:nvSpPr>
        <p:spPr>
          <a:xfrm>
            <a:off x="3161112" y="5741888"/>
            <a:ext cx="1406400" cy="1101000"/>
          </a:xfrm>
          <a:prstGeom prst="rect">
            <a:avLst/>
          </a:prstGeom>
          <a:solidFill>
            <a:srgbClr val="AFD3E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157"/>
          <p:cNvSpPr/>
          <p:nvPr/>
        </p:nvSpPr>
        <p:spPr>
          <a:xfrm>
            <a:off x="5292002" y="5741888"/>
            <a:ext cx="1414800" cy="1101000"/>
          </a:xfrm>
          <a:prstGeom prst="rect">
            <a:avLst/>
          </a:prstGeom>
          <a:solidFill>
            <a:srgbClr val="C8E7F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157"/>
          <p:cNvSpPr/>
          <p:nvPr/>
        </p:nvSpPr>
        <p:spPr>
          <a:xfrm>
            <a:off x="7390807" y="5741888"/>
            <a:ext cx="1417200" cy="1101000"/>
          </a:xfrm>
          <a:prstGeom prst="rect">
            <a:avLst/>
          </a:prstGeom>
          <a:solidFill>
            <a:srgbClr val="BFE0D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157"/>
          <p:cNvSpPr/>
          <p:nvPr/>
        </p:nvSpPr>
        <p:spPr>
          <a:xfrm>
            <a:off x="9492032" y="5741888"/>
            <a:ext cx="1417200" cy="1101000"/>
          </a:xfrm>
          <a:prstGeom prst="rect">
            <a:avLst/>
          </a:prstGeom>
          <a:solidFill>
            <a:srgbClr val="B2CDB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157"/>
          <p:cNvSpPr/>
          <p:nvPr/>
        </p:nvSpPr>
        <p:spPr>
          <a:xfrm>
            <a:off x="11607408" y="5741888"/>
            <a:ext cx="1417200" cy="1101000"/>
          </a:xfrm>
          <a:prstGeom prst="rect">
            <a:avLst/>
          </a:prstGeom>
          <a:solidFill>
            <a:srgbClr val="FBD6B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157"/>
          <p:cNvSpPr/>
          <p:nvPr/>
        </p:nvSpPr>
        <p:spPr>
          <a:xfrm>
            <a:off x="13702557" y="5741888"/>
            <a:ext cx="1417200" cy="1101000"/>
          </a:xfrm>
          <a:prstGeom prst="rect">
            <a:avLst/>
          </a:prstGeom>
          <a:solidFill>
            <a:srgbClr val="FBE3D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157"/>
          <p:cNvSpPr/>
          <p:nvPr/>
        </p:nvSpPr>
        <p:spPr>
          <a:xfrm>
            <a:off x="15828728" y="5741888"/>
            <a:ext cx="1417200" cy="1101000"/>
          </a:xfrm>
          <a:prstGeom prst="rect">
            <a:avLst/>
          </a:prstGeom>
          <a:solidFill>
            <a:srgbClr val="D4CAE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157"/>
          <p:cNvSpPr/>
          <p:nvPr/>
        </p:nvSpPr>
        <p:spPr>
          <a:xfrm>
            <a:off x="10050" y="0"/>
            <a:ext cx="18267900" cy="10287000"/>
          </a:xfrm>
          <a:prstGeom prst="rect">
            <a:avLst/>
          </a:prstGeom>
          <a:solidFill>
            <a:srgbClr val="000000"/>
          </a:solidFill>
          <a:ln w="9525" cap="flat" cmpd="sng">
            <a:solidFill>
              <a:srgbClr val="465A6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15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_AND_BODY_3">
  <p:cSld name="TITLE_AND_BODY_3">
    <p:spTree>
      <p:nvGrpSpPr>
        <p:cNvPr id="1" name="Shape 683"/>
        <p:cNvGrpSpPr/>
        <p:nvPr/>
      </p:nvGrpSpPr>
      <p:grpSpPr>
        <a:xfrm>
          <a:off x="0" y="0"/>
          <a:ext cx="0" cy="0"/>
          <a:chOff x="0" y="0"/>
          <a:chExt cx="0" cy="0"/>
        </a:xfrm>
      </p:grpSpPr>
      <p:sp>
        <p:nvSpPr>
          <p:cNvPr id="684" name="Google Shape;684;p62"/>
          <p:cNvSpPr txBox="1">
            <a:spLocks noGrp="1"/>
          </p:cNvSpPr>
          <p:nvPr>
            <p:ph type="title"/>
          </p:nvPr>
        </p:nvSpPr>
        <p:spPr>
          <a:xfrm>
            <a:off x="757600" y="566950"/>
            <a:ext cx="16906801" cy="789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685" name="Google Shape;685;p62"/>
          <p:cNvSpPr txBox="1">
            <a:spLocks noGrp="1"/>
          </p:cNvSpPr>
          <p:nvPr>
            <p:ph type="body" idx="1"/>
          </p:nvPr>
        </p:nvSpPr>
        <p:spPr>
          <a:xfrm>
            <a:off x="757600" y="2514600"/>
            <a:ext cx="12044400" cy="6120000"/>
          </a:xfrm>
          <a:prstGeom prst="rect">
            <a:avLst/>
          </a:prstGeom>
          <a:noFill/>
          <a:ln>
            <a:noFill/>
          </a:ln>
        </p:spPr>
        <p:txBody>
          <a:bodyPr spcFirstLastPara="1" wrap="square" lIns="0" tIns="0" rIns="0" bIns="0" anchor="t" anchorCtr="0">
            <a:spAutoFit/>
          </a:bodyPr>
          <a:lstStyle>
            <a:lvl1pPr marL="457200" lvl="0" indent="-381000" algn="l">
              <a:lnSpc>
                <a:spcPct val="115000"/>
              </a:lnSpc>
              <a:spcBef>
                <a:spcPts val="0"/>
              </a:spcBef>
              <a:spcAft>
                <a:spcPts val="0"/>
              </a:spcAft>
              <a:buClr>
                <a:srgbClr val="000000"/>
              </a:buClr>
              <a:buSzPts val="2400"/>
              <a:buChar char="•"/>
              <a:defRPr sz="2400">
                <a:solidFill>
                  <a:srgbClr val="000000"/>
                </a:solidFill>
              </a:defRPr>
            </a:lvl1pPr>
            <a:lvl2pPr marL="914400" lvl="1" indent="-381000" algn="l">
              <a:lnSpc>
                <a:spcPct val="115000"/>
              </a:lnSpc>
              <a:spcBef>
                <a:spcPts val="2000"/>
              </a:spcBef>
              <a:spcAft>
                <a:spcPts val="0"/>
              </a:spcAft>
              <a:buClr>
                <a:srgbClr val="000000"/>
              </a:buClr>
              <a:buSzPts val="2400"/>
              <a:buChar char="•"/>
              <a:defRPr sz="2400">
                <a:solidFill>
                  <a:srgbClr val="000000"/>
                </a:solidFill>
              </a:defRPr>
            </a:lvl2pPr>
            <a:lvl3pPr marL="1371600" lvl="2" indent="-381000" algn="l">
              <a:lnSpc>
                <a:spcPct val="115000"/>
              </a:lnSpc>
              <a:spcBef>
                <a:spcPts val="2000"/>
              </a:spcBef>
              <a:spcAft>
                <a:spcPts val="0"/>
              </a:spcAft>
              <a:buClr>
                <a:srgbClr val="000000"/>
              </a:buClr>
              <a:buSzPts val="2400"/>
              <a:buChar char="•"/>
              <a:defRPr sz="2400">
                <a:solidFill>
                  <a:srgbClr val="000000"/>
                </a:solidFill>
              </a:defRPr>
            </a:lvl3pPr>
            <a:lvl4pPr marL="1828800" lvl="3" indent="-381000" algn="l">
              <a:lnSpc>
                <a:spcPct val="115000"/>
              </a:lnSpc>
              <a:spcBef>
                <a:spcPts val="2000"/>
              </a:spcBef>
              <a:spcAft>
                <a:spcPts val="0"/>
              </a:spcAft>
              <a:buClr>
                <a:srgbClr val="000000"/>
              </a:buClr>
              <a:buSzPts val="2400"/>
              <a:buChar char="•"/>
              <a:defRPr sz="2400">
                <a:solidFill>
                  <a:srgbClr val="000000"/>
                </a:solidFill>
              </a:defRPr>
            </a:lvl4pPr>
            <a:lvl5pPr marL="2286000" lvl="4" indent="-381000" algn="l">
              <a:lnSpc>
                <a:spcPct val="115000"/>
              </a:lnSpc>
              <a:spcBef>
                <a:spcPts val="2000"/>
              </a:spcBef>
              <a:spcAft>
                <a:spcPts val="0"/>
              </a:spcAft>
              <a:buClr>
                <a:srgbClr val="000000"/>
              </a:buClr>
              <a:buSzPts val="2400"/>
              <a:buChar char="•"/>
              <a:defRPr sz="2400">
                <a:solidFill>
                  <a:srgbClr val="000000"/>
                </a:solidFill>
              </a:defRPr>
            </a:lvl5pPr>
            <a:lvl6pPr marL="2743200" lvl="5" indent="-381000" algn="l">
              <a:lnSpc>
                <a:spcPct val="115000"/>
              </a:lnSpc>
              <a:spcBef>
                <a:spcPts val="2000"/>
              </a:spcBef>
              <a:spcAft>
                <a:spcPts val="0"/>
              </a:spcAft>
              <a:buClr>
                <a:srgbClr val="000000"/>
              </a:buClr>
              <a:buSzPts val="2400"/>
              <a:buChar char="•"/>
              <a:defRPr sz="2400">
                <a:solidFill>
                  <a:srgbClr val="000000"/>
                </a:solidFill>
              </a:defRPr>
            </a:lvl6pPr>
            <a:lvl7pPr marL="3200400" lvl="6" indent="-381000" algn="l">
              <a:lnSpc>
                <a:spcPct val="115000"/>
              </a:lnSpc>
              <a:spcBef>
                <a:spcPts val="2000"/>
              </a:spcBef>
              <a:spcAft>
                <a:spcPts val="0"/>
              </a:spcAft>
              <a:buClr>
                <a:srgbClr val="000000"/>
              </a:buClr>
              <a:buSzPts val="2400"/>
              <a:buChar char="•"/>
              <a:defRPr sz="2400">
                <a:solidFill>
                  <a:srgbClr val="000000"/>
                </a:solidFill>
              </a:defRPr>
            </a:lvl7pPr>
            <a:lvl8pPr marL="3657600" lvl="7" indent="-381000" algn="l">
              <a:lnSpc>
                <a:spcPct val="115000"/>
              </a:lnSpc>
              <a:spcBef>
                <a:spcPts val="2000"/>
              </a:spcBef>
              <a:spcAft>
                <a:spcPts val="0"/>
              </a:spcAft>
              <a:buClr>
                <a:srgbClr val="000000"/>
              </a:buClr>
              <a:buSzPts val="2400"/>
              <a:buChar char="•"/>
              <a:defRPr sz="2400">
                <a:solidFill>
                  <a:srgbClr val="000000"/>
                </a:solidFill>
              </a:defRPr>
            </a:lvl8pPr>
            <a:lvl9pPr marL="4114800" lvl="8" indent="-381000" algn="l">
              <a:lnSpc>
                <a:spcPct val="115000"/>
              </a:lnSpc>
              <a:spcBef>
                <a:spcPts val="2000"/>
              </a:spcBef>
              <a:spcAft>
                <a:spcPts val="2000"/>
              </a:spcAft>
              <a:buClr>
                <a:srgbClr val="000000"/>
              </a:buClr>
              <a:buSzPts val="2400"/>
              <a:buChar char="་"/>
              <a:defRPr sz="2400">
                <a:solidFill>
                  <a:srgbClr val="000000"/>
                </a:solidFill>
              </a:defRPr>
            </a:lvl9pPr>
          </a:lstStyle>
          <a:p>
            <a:endParaRPr dirty="0"/>
          </a:p>
        </p:txBody>
      </p:sp>
      <p:grpSp>
        <p:nvGrpSpPr>
          <p:cNvPr id="687" name="Google Shape;687;p62"/>
          <p:cNvGrpSpPr/>
          <p:nvPr/>
        </p:nvGrpSpPr>
        <p:grpSpPr>
          <a:xfrm>
            <a:off x="699543" y="9578871"/>
            <a:ext cx="860353" cy="172004"/>
            <a:chOff x="1751220" y="2553305"/>
            <a:chExt cx="8690433" cy="1751564"/>
          </a:xfrm>
        </p:grpSpPr>
        <p:grpSp>
          <p:nvGrpSpPr>
            <p:cNvPr id="688" name="Google Shape;688;p62"/>
            <p:cNvGrpSpPr/>
            <p:nvPr/>
          </p:nvGrpSpPr>
          <p:grpSpPr>
            <a:xfrm>
              <a:off x="4940894" y="2609525"/>
              <a:ext cx="5500759" cy="1694643"/>
              <a:chOff x="4940894" y="2609525"/>
              <a:chExt cx="5500759" cy="1694643"/>
            </a:xfrm>
          </p:grpSpPr>
          <p:sp>
            <p:nvSpPr>
              <p:cNvPr id="689" name="Google Shape;689;p62"/>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0" name="Google Shape;690;p62"/>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1" name="Google Shape;691;p62"/>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2" name="Google Shape;692;p62"/>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693" name="Google Shape;693;p62"/>
            <p:cNvGrpSpPr/>
            <p:nvPr/>
          </p:nvGrpSpPr>
          <p:grpSpPr>
            <a:xfrm>
              <a:off x="1751220" y="2553305"/>
              <a:ext cx="2635412" cy="1751564"/>
              <a:chOff x="1751220" y="2553305"/>
              <a:chExt cx="2635412" cy="1751564"/>
            </a:xfrm>
          </p:grpSpPr>
          <p:grpSp>
            <p:nvGrpSpPr>
              <p:cNvPr id="694" name="Google Shape;694;p62"/>
              <p:cNvGrpSpPr/>
              <p:nvPr/>
            </p:nvGrpSpPr>
            <p:grpSpPr>
              <a:xfrm>
                <a:off x="1751220" y="2553305"/>
                <a:ext cx="2635412" cy="1751564"/>
                <a:chOff x="1751220" y="2553305"/>
                <a:chExt cx="2635412" cy="1751564"/>
              </a:xfrm>
            </p:grpSpPr>
            <p:sp>
              <p:nvSpPr>
                <p:cNvPr id="695" name="Google Shape;695;p62"/>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6" name="Google Shape;696;p62"/>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7" name="Google Shape;697;p62"/>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8" name="Google Shape;698;p62"/>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699" name="Google Shape;699;p62"/>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00" name="Google Shape;700;p6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extLst>
    <p:ext uri="{DCECCB84-F9BA-43D5-87BE-67443E8EF086}">
      <p15:sldGuideLst xmlns:p15="http://schemas.microsoft.com/office/powerpoint/2012/main">
        <p15:guide id="1" orient="horz" pos="6142">
          <p15:clr>
            <a:srgbClr val="E46962"/>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SECTION 2a">
  <p:cSld name="TITLE_AND_BODY_3_1_1">
    <p:spTree>
      <p:nvGrpSpPr>
        <p:cNvPr id="1" name="Shape 701"/>
        <p:cNvGrpSpPr/>
        <p:nvPr/>
      </p:nvGrpSpPr>
      <p:grpSpPr>
        <a:xfrm>
          <a:off x="0" y="0"/>
          <a:ext cx="0" cy="0"/>
          <a:chOff x="0" y="0"/>
          <a:chExt cx="0" cy="0"/>
        </a:xfrm>
      </p:grpSpPr>
      <p:sp>
        <p:nvSpPr>
          <p:cNvPr id="702" name="Google Shape;702;p6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03" name="Google Shape;703;p63"/>
          <p:cNvGrpSpPr/>
          <p:nvPr/>
        </p:nvGrpSpPr>
        <p:grpSpPr>
          <a:xfrm>
            <a:off x="699543" y="9578871"/>
            <a:ext cx="860353" cy="172004"/>
            <a:chOff x="1751220" y="2553305"/>
            <a:chExt cx="8690433" cy="1751564"/>
          </a:xfrm>
        </p:grpSpPr>
        <p:grpSp>
          <p:nvGrpSpPr>
            <p:cNvPr id="704" name="Google Shape;704;p63"/>
            <p:cNvGrpSpPr/>
            <p:nvPr/>
          </p:nvGrpSpPr>
          <p:grpSpPr>
            <a:xfrm>
              <a:off x="4940894" y="2609525"/>
              <a:ext cx="5500759" cy="1694643"/>
              <a:chOff x="4940894" y="2609525"/>
              <a:chExt cx="5500759" cy="1694643"/>
            </a:xfrm>
          </p:grpSpPr>
          <p:sp>
            <p:nvSpPr>
              <p:cNvPr id="705" name="Google Shape;705;p63"/>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6" name="Google Shape;706;p63"/>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7" name="Google Shape;707;p63"/>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8" name="Google Shape;708;p63"/>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09" name="Google Shape;709;p63"/>
            <p:cNvGrpSpPr/>
            <p:nvPr/>
          </p:nvGrpSpPr>
          <p:grpSpPr>
            <a:xfrm>
              <a:off x="1751220" y="2553305"/>
              <a:ext cx="2635412" cy="1751564"/>
              <a:chOff x="1751220" y="2553305"/>
              <a:chExt cx="2635412" cy="1751564"/>
            </a:xfrm>
          </p:grpSpPr>
          <p:grpSp>
            <p:nvGrpSpPr>
              <p:cNvPr id="710" name="Google Shape;710;p63"/>
              <p:cNvGrpSpPr/>
              <p:nvPr/>
            </p:nvGrpSpPr>
            <p:grpSpPr>
              <a:xfrm>
                <a:off x="1751220" y="2553305"/>
                <a:ext cx="2635412" cy="1751564"/>
                <a:chOff x="1751220" y="2553305"/>
                <a:chExt cx="2635412" cy="1751564"/>
              </a:xfrm>
            </p:grpSpPr>
            <p:sp>
              <p:nvSpPr>
                <p:cNvPr id="711" name="Google Shape;711;p63"/>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2" name="Google Shape;712;p63"/>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3" name="Google Shape;713;p63"/>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4" name="Google Shape;714;p63"/>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15" name="Google Shape;715;p63"/>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16" name="Google Shape;716;p63"/>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rtl="0"/>
            <a:r>
              <a:rPr lang="en-US" sz="1400" b="0" i="0" u="none" strike="noStrike" cap="none" dirty="0" err="1">
                <a:solidFill>
                  <a:srgbClr val="000000"/>
                </a:solidFill>
                <a:effectLst/>
                <a:latin typeface="Arial"/>
                <a:ea typeface="Arial"/>
                <a:cs typeface="Arial"/>
                <a:sym typeface="Arial"/>
              </a:rPr>
              <a:t>Gençlerin</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çevrim</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içi</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güvenliği</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ve</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dijital</a:t>
            </a:r>
            <a:r>
              <a:rPr lang="en-US" sz="1400" b="0" i="0" u="none" strike="noStrike" cap="none" dirty="0">
                <a:solidFill>
                  <a:srgbClr val="000000"/>
                </a:solidFill>
                <a:effectLst/>
                <a:latin typeface="Arial"/>
                <a:ea typeface="Arial"/>
                <a:cs typeface="Arial"/>
                <a:sym typeface="Arial"/>
              </a:rPr>
              <a:t> </a:t>
            </a:r>
            <a:r>
              <a:rPr lang="en-US" sz="1400" b="0" i="0" u="none" strike="noStrike" cap="none" dirty="0" err="1">
                <a:solidFill>
                  <a:srgbClr val="000000"/>
                </a:solidFill>
                <a:effectLst/>
                <a:latin typeface="Arial"/>
                <a:ea typeface="Arial"/>
                <a:cs typeface="Arial"/>
                <a:sym typeface="Arial"/>
              </a:rPr>
              <a:t>refahı</a:t>
            </a:r>
            <a:r>
              <a:rPr lang="en-US" sz="1400" b="0" i="0" u="none" strike="noStrike" cap="none" dirty="0">
                <a:solidFill>
                  <a:srgbClr val="000000"/>
                </a:solidFill>
                <a:effectLst/>
                <a:latin typeface="Arial"/>
                <a:ea typeface="Arial"/>
                <a:cs typeface="Arial"/>
                <a:sym typeface="Arial"/>
              </a:rPr>
              <a:t> </a:t>
            </a:r>
            <a:endParaRPr lang="en-US" b="0" dirty="0">
              <a:effectLst/>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SECTION 3c">
  <p:cSld name="TITLE_AND_BODY_3_1_1_1_1_1">
    <p:spTree>
      <p:nvGrpSpPr>
        <p:cNvPr id="1" name="Shape 717"/>
        <p:cNvGrpSpPr/>
        <p:nvPr/>
      </p:nvGrpSpPr>
      <p:grpSpPr>
        <a:xfrm>
          <a:off x="0" y="0"/>
          <a:ext cx="0" cy="0"/>
          <a:chOff x="0" y="0"/>
          <a:chExt cx="0" cy="0"/>
        </a:xfrm>
      </p:grpSpPr>
      <p:sp>
        <p:nvSpPr>
          <p:cNvPr id="718" name="Google Shape;718;p68"/>
          <p:cNvSpPr/>
          <p:nvPr/>
        </p:nvSpPr>
        <p:spPr>
          <a:xfrm>
            <a:off x="0" y="-27300"/>
            <a:ext cx="18307200" cy="103143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68"/>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20" name="Google Shape;720;p68"/>
          <p:cNvGrpSpPr/>
          <p:nvPr/>
        </p:nvGrpSpPr>
        <p:grpSpPr>
          <a:xfrm>
            <a:off x="699543" y="9578871"/>
            <a:ext cx="860353" cy="172004"/>
            <a:chOff x="1751220" y="2553305"/>
            <a:chExt cx="8690433" cy="1751564"/>
          </a:xfrm>
        </p:grpSpPr>
        <p:grpSp>
          <p:nvGrpSpPr>
            <p:cNvPr id="721" name="Google Shape;721;p68"/>
            <p:cNvGrpSpPr/>
            <p:nvPr/>
          </p:nvGrpSpPr>
          <p:grpSpPr>
            <a:xfrm>
              <a:off x="4940894" y="2609525"/>
              <a:ext cx="5500759" cy="1694643"/>
              <a:chOff x="4940894" y="2609525"/>
              <a:chExt cx="5500759" cy="1694643"/>
            </a:xfrm>
          </p:grpSpPr>
          <p:sp>
            <p:nvSpPr>
              <p:cNvPr id="722" name="Google Shape;722;p68"/>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3" name="Google Shape;723;p68"/>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4" name="Google Shape;724;p68"/>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5" name="Google Shape;725;p68"/>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26" name="Google Shape;726;p68"/>
            <p:cNvGrpSpPr/>
            <p:nvPr/>
          </p:nvGrpSpPr>
          <p:grpSpPr>
            <a:xfrm>
              <a:off x="1751220" y="2553305"/>
              <a:ext cx="2635412" cy="1751564"/>
              <a:chOff x="1751220" y="2553305"/>
              <a:chExt cx="2635412" cy="1751564"/>
            </a:xfrm>
          </p:grpSpPr>
          <p:grpSp>
            <p:nvGrpSpPr>
              <p:cNvPr id="727" name="Google Shape;727;p68"/>
              <p:cNvGrpSpPr/>
              <p:nvPr/>
            </p:nvGrpSpPr>
            <p:grpSpPr>
              <a:xfrm>
                <a:off x="1751220" y="2553305"/>
                <a:ext cx="2635412" cy="1751564"/>
                <a:chOff x="1751220" y="2553305"/>
                <a:chExt cx="2635412" cy="1751564"/>
              </a:xfrm>
            </p:grpSpPr>
            <p:sp>
              <p:nvSpPr>
                <p:cNvPr id="728" name="Google Shape;728;p68"/>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9" name="Google Shape;729;p68"/>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30" name="Google Shape;730;p68"/>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31" name="Google Shape;731;p68"/>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32" name="Google Shape;732;p68"/>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2" name="Google Shape;3155;p4">
            <a:extLst>
              <a:ext uri="{FF2B5EF4-FFF2-40B4-BE49-F238E27FC236}">
                <a16:creationId xmlns:a16="http://schemas.microsoft.com/office/drawing/2014/main" id="{6CE12CF4-8B66-96BE-B290-640A76E1FEED}"/>
              </a:ext>
            </a:extLst>
          </p:cNvPr>
          <p:cNvSpPr txBox="1"/>
          <p:nvPr userDrawn="1"/>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ECTION 1c">
  <p:cSld name="TITLE_AND_BODY_3_1_2_1">
    <p:spTree>
      <p:nvGrpSpPr>
        <p:cNvPr id="1" name="Shape 734"/>
        <p:cNvGrpSpPr/>
        <p:nvPr/>
      </p:nvGrpSpPr>
      <p:grpSpPr>
        <a:xfrm>
          <a:off x="0" y="0"/>
          <a:ext cx="0" cy="0"/>
          <a:chOff x="0" y="0"/>
          <a:chExt cx="0" cy="0"/>
        </a:xfrm>
      </p:grpSpPr>
      <p:sp>
        <p:nvSpPr>
          <p:cNvPr id="735" name="Google Shape;735;p69"/>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69"/>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37" name="Google Shape;737;p69"/>
          <p:cNvGrpSpPr/>
          <p:nvPr/>
        </p:nvGrpSpPr>
        <p:grpSpPr>
          <a:xfrm>
            <a:off x="699543" y="9578871"/>
            <a:ext cx="860353" cy="172004"/>
            <a:chOff x="1751220" y="2553305"/>
            <a:chExt cx="8690433" cy="1751564"/>
          </a:xfrm>
        </p:grpSpPr>
        <p:grpSp>
          <p:nvGrpSpPr>
            <p:cNvPr id="738" name="Google Shape;738;p69"/>
            <p:cNvGrpSpPr/>
            <p:nvPr/>
          </p:nvGrpSpPr>
          <p:grpSpPr>
            <a:xfrm>
              <a:off x="4940894" y="2609525"/>
              <a:ext cx="5500759" cy="1694643"/>
              <a:chOff x="4940894" y="2609525"/>
              <a:chExt cx="5500759" cy="1694643"/>
            </a:xfrm>
          </p:grpSpPr>
          <p:sp>
            <p:nvSpPr>
              <p:cNvPr id="739" name="Google Shape;739;p69"/>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0" name="Google Shape;740;p69"/>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1" name="Google Shape;741;p69"/>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2" name="Google Shape;742;p69"/>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43" name="Google Shape;743;p69"/>
            <p:cNvGrpSpPr/>
            <p:nvPr/>
          </p:nvGrpSpPr>
          <p:grpSpPr>
            <a:xfrm>
              <a:off x="1751220" y="2553305"/>
              <a:ext cx="2635412" cy="1751564"/>
              <a:chOff x="1751220" y="2553305"/>
              <a:chExt cx="2635412" cy="1751564"/>
            </a:xfrm>
          </p:grpSpPr>
          <p:grpSp>
            <p:nvGrpSpPr>
              <p:cNvPr id="744" name="Google Shape;744;p69"/>
              <p:cNvGrpSpPr/>
              <p:nvPr/>
            </p:nvGrpSpPr>
            <p:grpSpPr>
              <a:xfrm>
                <a:off x="1751220" y="2553305"/>
                <a:ext cx="2635412" cy="1751564"/>
                <a:chOff x="1751220" y="2553305"/>
                <a:chExt cx="2635412" cy="1751564"/>
              </a:xfrm>
            </p:grpSpPr>
            <p:sp>
              <p:nvSpPr>
                <p:cNvPr id="745" name="Google Shape;745;p69"/>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6" name="Google Shape;746;p69"/>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7" name="Google Shape;747;p69"/>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8" name="Google Shape;748;p69"/>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49" name="Google Shape;749;p69"/>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2" name="Google Shape;3155;p4">
            <a:extLst>
              <a:ext uri="{FF2B5EF4-FFF2-40B4-BE49-F238E27FC236}">
                <a16:creationId xmlns:a16="http://schemas.microsoft.com/office/drawing/2014/main" id="{E409218C-F504-C3F0-632E-4F1FD0F55E75}"/>
              </a:ext>
            </a:extLst>
          </p:cNvPr>
          <p:cNvSpPr txBox="1"/>
          <p:nvPr userDrawn="1"/>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751"/>
        <p:cNvGrpSpPr/>
        <p:nvPr/>
      </p:nvGrpSpPr>
      <p:grpSpPr>
        <a:xfrm>
          <a:off x="0" y="0"/>
          <a:ext cx="0" cy="0"/>
          <a:chOff x="0" y="0"/>
          <a:chExt cx="0" cy="0"/>
        </a:xfrm>
      </p:grpSpPr>
      <p:sp>
        <p:nvSpPr>
          <p:cNvPr id="752" name="Google Shape;752;p7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800"/>
              <a:buNone/>
              <a:defRPr sz="1800" b="1"/>
            </a:lvl1pPr>
            <a:lvl2pPr lvl="1" algn="l">
              <a:lnSpc>
                <a:spcPct val="100000"/>
              </a:lnSpc>
              <a:spcBef>
                <a:spcPts val="0"/>
              </a:spcBef>
              <a:spcAft>
                <a:spcPts val="0"/>
              </a:spcAft>
              <a:buSzPts val="5600"/>
              <a:buNone/>
              <a:defRPr b="1"/>
            </a:lvl2pPr>
            <a:lvl3pPr lvl="2" algn="l">
              <a:lnSpc>
                <a:spcPct val="100000"/>
              </a:lnSpc>
              <a:spcBef>
                <a:spcPts val="0"/>
              </a:spcBef>
              <a:spcAft>
                <a:spcPts val="0"/>
              </a:spcAft>
              <a:buSzPts val="5600"/>
              <a:buNone/>
              <a:defRPr b="1"/>
            </a:lvl3pPr>
            <a:lvl4pPr lvl="3" algn="l">
              <a:lnSpc>
                <a:spcPct val="100000"/>
              </a:lnSpc>
              <a:spcBef>
                <a:spcPts val="0"/>
              </a:spcBef>
              <a:spcAft>
                <a:spcPts val="0"/>
              </a:spcAft>
              <a:buSzPts val="5600"/>
              <a:buNone/>
              <a:defRPr b="1"/>
            </a:lvl4pPr>
            <a:lvl5pPr lvl="4" algn="l">
              <a:lnSpc>
                <a:spcPct val="100000"/>
              </a:lnSpc>
              <a:spcBef>
                <a:spcPts val="0"/>
              </a:spcBef>
              <a:spcAft>
                <a:spcPts val="0"/>
              </a:spcAft>
              <a:buSzPts val="5600"/>
              <a:buNone/>
              <a:defRPr b="1"/>
            </a:lvl5pPr>
            <a:lvl6pPr lvl="5" algn="l">
              <a:lnSpc>
                <a:spcPct val="100000"/>
              </a:lnSpc>
              <a:spcBef>
                <a:spcPts val="0"/>
              </a:spcBef>
              <a:spcAft>
                <a:spcPts val="0"/>
              </a:spcAft>
              <a:buSzPts val="5600"/>
              <a:buNone/>
              <a:defRPr b="1"/>
            </a:lvl6pPr>
            <a:lvl7pPr lvl="6" algn="l">
              <a:lnSpc>
                <a:spcPct val="100000"/>
              </a:lnSpc>
              <a:spcBef>
                <a:spcPts val="0"/>
              </a:spcBef>
              <a:spcAft>
                <a:spcPts val="0"/>
              </a:spcAft>
              <a:buSzPts val="5600"/>
              <a:buNone/>
              <a:defRPr b="1"/>
            </a:lvl7pPr>
            <a:lvl8pPr lvl="7" algn="l">
              <a:lnSpc>
                <a:spcPct val="100000"/>
              </a:lnSpc>
              <a:spcBef>
                <a:spcPts val="0"/>
              </a:spcBef>
              <a:spcAft>
                <a:spcPts val="0"/>
              </a:spcAft>
              <a:buSzPts val="5600"/>
              <a:buNone/>
              <a:defRPr b="1"/>
            </a:lvl8pPr>
            <a:lvl9pPr lvl="8" algn="l">
              <a:lnSpc>
                <a:spcPct val="100000"/>
              </a:lnSpc>
              <a:spcBef>
                <a:spcPts val="0"/>
              </a:spcBef>
              <a:spcAft>
                <a:spcPts val="0"/>
              </a:spcAft>
              <a:buSzPts val="5600"/>
              <a:buNone/>
              <a:defRPr b="1"/>
            </a:lvl9pPr>
          </a:lstStyle>
          <a:p>
            <a:endParaRPr/>
          </a:p>
        </p:txBody>
      </p:sp>
      <p:sp>
        <p:nvSpPr>
          <p:cNvPr id="753" name="Google Shape;753;p7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5600"/>
              <a:buNone/>
              <a:defRPr b="1"/>
            </a:lvl2pPr>
            <a:lvl3pPr lvl="2" algn="l">
              <a:lnSpc>
                <a:spcPct val="100000"/>
              </a:lnSpc>
              <a:spcBef>
                <a:spcPts val="0"/>
              </a:spcBef>
              <a:spcAft>
                <a:spcPts val="0"/>
              </a:spcAft>
              <a:buSzPts val="5600"/>
              <a:buNone/>
              <a:defRPr b="1"/>
            </a:lvl3pPr>
            <a:lvl4pPr lvl="3" algn="l">
              <a:lnSpc>
                <a:spcPct val="100000"/>
              </a:lnSpc>
              <a:spcBef>
                <a:spcPts val="0"/>
              </a:spcBef>
              <a:spcAft>
                <a:spcPts val="0"/>
              </a:spcAft>
              <a:buSzPts val="5600"/>
              <a:buNone/>
              <a:defRPr b="1"/>
            </a:lvl4pPr>
            <a:lvl5pPr lvl="4" algn="l">
              <a:lnSpc>
                <a:spcPct val="100000"/>
              </a:lnSpc>
              <a:spcBef>
                <a:spcPts val="0"/>
              </a:spcBef>
              <a:spcAft>
                <a:spcPts val="0"/>
              </a:spcAft>
              <a:buSzPts val="5600"/>
              <a:buNone/>
              <a:defRPr b="1"/>
            </a:lvl5pPr>
            <a:lvl6pPr lvl="5" algn="l">
              <a:lnSpc>
                <a:spcPct val="100000"/>
              </a:lnSpc>
              <a:spcBef>
                <a:spcPts val="0"/>
              </a:spcBef>
              <a:spcAft>
                <a:spcPts val="0"/>
              </a:spcAft>
              <a:buSzPts val="5600"/>
              <a:buNone/>
              <a:defRPr b="1"/>
            </a:lvl6pPr>
            <a:lvl7pPr lvl="6" algn="l">
              <a:lnSpc>
                <a:spcPct val="100000"/>
              </a:lnSpc>
              <a:spcBef>
                <a:spcPts val="0"/>
              </a:spcBef>
              <a:spcAft>
                <a:spcPts val="0"/>
              </a:spcAft>
              <a:buSzPts val="5600"/>
              <a:buNone/>
              <a:defRPr b="1"/>
            </a:lvl7pPr>
            <a:lvl8pPr lvl="7" algn="l">
              <a:lnSpc>
                <a:spcPct val="100000"/>
              </a:lnSpc>
              <a:spcBef>
                <a:spcPts val="0"/>
              </a:spcBef>
              <a:spcAft>
                <a:spcPts val="0"/>
              </a:spcAft>
              <a:buSzPts val="5600"/>
              <a:buNone/>
              <a:defRPr b="1"/>
            </a:lvl8pPr>
            <a:lvl9pPr lvl="8" algn="l">
              <a:lnSpc>
                <a:spcPct val="100000"/>
              </a:lnSpc>
              <a:spcBef>
                <a:spcPts val="0"/>
              </a:spcBef>
              <a:spcAft>
                <a:spcPts val="0"/>
              </a:spcAft>
              <a:buSzPts val="5600"/>
              <a:buNone/>
              <a:defRPr b="1"/>
            </a:lvl9pPr>
          </a:lstStyle>
          <a:p>
            <a:endParaRPr/>
          </a:p>
        </p:txBody>
      </p:sp>
      <p:sp>
        <p:nvSpPr>
          <p:cNvPr id="754" name="Google Shape;754;p72"/>
          <p:cNvSpPr txBox="1">
            <a:spLocks noGrp="1"/>
          </p:cNvSpPr>
          <p:nvPr>
            <p:ph type="body" idx="1"/>
          </p:nvPr>
        </p:nvSpPr>
        <p:spPr>
          <a:xfrm>
            <a:off x="486650" y="3451750"/>
            <a:ext cx="7396800" cy="5977800"/>
          </a:xfrm>
          <a:prstGeom prst="rect">
            <a:avLst/>
          </a:prstGeom>
          <a:noFill/>
          <a:ln>
            <a:noFill/>
          </a:ln>
        </p:spPr>
        <p:txBody>
          <a:bodyPr spcFirstLastPara="1" wrap="square" lIns="0" tIns="0" rIns="0" bIns="0" anchor="t" anchorCtr="0">
            <a:noAutofit/>
          </a:bodyPr>
          <a:lstStyle>
            <a:lvl1pPr marL="457200" lvl="0" indent="-431800" algn="l">
              <a:lnSpc>
                <a:spcPct val="125000"/>
              </a:lnSpc>
              <a:spcBef>
                <a:spcPts val="0"/>
              </a:spcBef>
              <a:spcAft>
                <a:spcPts val="0"/>
              </a:spcAft>
              <a:buSzPts val="3200"/>
              <a:buChar char="•"/>
              <a:defRPr sz="3200"/>
            </a:lvl1pPr>
            <a:lvl2pPr marL="914400" lvl="1" indent="-431800" algn="l">
              <a:lnSpc>
                <a:spcPct val="125000"/>
              </a:lnSpc>
              <a:spcBef>
                <a:spcPts val="1000"/>
              </a:spcBef>
              <a:spcAft>
                <a:spcPts val="0"/>
              </a:spcAft>
              <a:buSzPts val="3200"/>
              <a:buChar char="﹘"/>
              <a:defRPr sz="3200"/>
            </a:lvl2pPr>
            <a:lvl3pPr marL="1371600" lvl="2" indent="-431800" algn="l">
              <a:lnSpc>
                <a:spcPct val="125000"/>
              </a:lnSpc>
              <a:spcBef>
                <a:spcPts val="1000"/>
              </a:spcBef>
              <a:spcAft>
                <a:spcPts val="0"/>
              </a:spcAft>
              <a:buSzPts val="3200"/>
              <a:buChar char="﹘"/>
              <a:defRPr sz="3200"/>
            </a:lvl3pPr>
            <a:lvl4pPr marL="1828800" lvl="3" indent="-431800" algn="l">
              <a:lnSpc>
                <a:spcPct val="125000"/>
              </a:lnSpc>
              <a:spcBef>
                <a:spcPts val="1000"/>
              </a:spcBef>
              <a:spcAft>
                <a:spcPts val="0"/>
              </a:spcAft>
              <a:buSzPts val="3200"/>
              <a:buChar char="﹘"/>
              <a:defRPr sz="3200"/>
            </a:lvl4pPr>
            <a:lvl5pPr marL="2286000" lvl="4" indent="-431800" algn="l">
              <a:lnSpc>
                <a:spcPct val="125000"/>
              </a:lnSpc>
              <a:spcBef>
                <a:spcPts val="1000"/>
              </a:spcBef>
              <a:spcAft>
                <a:spcPts val="0"/>
              </a:spcAft>
              <a:buSzPts val="3200"/>
              <a:buChar char="﹘"/>
              <a:defRPr sz="3200"/>
            </a:lvl5pPr>
            <a:lvl6pPr marL="2743200" lvl="5" indent="-431800" algn="l">
              <a:lnSpc>
                <a:spcPct val="125000"/>
              </a:lnSpc>
              <a:spcBef>
                <a:spcPts val="1000"/>
              </a:spcBef>
              <a:spcAft>
                <a:spcPts val="0"/>
              </a:spcAft>
              <a:buSzPts val="3200"/>
              <a:buChar char="﹘"/>
              <a:defRPr sz="3200"/>
            </a:lvl6pPr>
            <a:lvl7pPr marL="3200400" lvl="6" indent="-431800" algn="l">
              <a:lnSpc>
                <a:spcPct val="125000"/>
              </a:lnSpc>
              <a:spcBef>
                <a:spcPts val="1000"/>
              </a:spcBef>
              <a:spcAft>
                <a:spcPts val="0"/>
              </a:spcAft>
              <a:buSzPts val="3200"/>
              <a:buChar char="﹘"/>
              <a:defRPr sz="3200"/>
            </a:lvl7pPr>
            <a:lvl8pPr marL="3657600" lvl="7" indent="-431800" algn="l">
              <a:lnSpc>
                <a:spcPct val="125000"/>
              </a:lnSpc>
              <a:spcBef>
                <a:spcPts val="1000"/>
              </a:spcBef>
              <a:spcAft>
                <a:spcPts val="0"/>
              </a:spcAft>
              <a:buSzPts val="3200"/>
              <a:buChar char="﹘"/>
              <a:defRPr sz="3200"/>
            </a:lvl8pPr>
            <a:lvl9pPr marL="4114800" lvl="8" indent="-431800" algn="l">
              <a:lnSpc>
                <a:spcPct val="125000"/>
              </a:lnSpc>
              <a:spcBef>
                <a:spcPts val="1000"/>
              </a:spcBef>
              <a:spcAft>
                <a:spcPts val="1000"/>
              </a:spcAft>
              <a:buSzPts val="3200"/>
              <a:buChar char="﹘"/>
              <a:defRPr sz="3200"/>
            </a:lvl9pPr>
          </a:lstStyle>
          <a:p>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64_Stat (Third)">
  <p:cSld name="TITLE_1_2_2_1">
    <p:spTree>
      <p:nvGrpSpPr>
        <p:cNvPr id="1" name="Shape 755"/>
        <p:cNvGrpSpPr/>
        <p:nvPr/>
      </p:nvGrpSpPr>
      <p:grpSpPr>
        <a:xfrm>
          <a:off x="0" y="0"/>
          <a:ext cx="0" cy="0"/>
          <a:chOff x="0" y="0"/>
          <a:chExt cx="0" cy="0"/>
        </a:xfrm>
      </p:grpSpPr>
      <p:sp>
        <p:nvSpPr>
          <p:cNvPr id="756" name="Google Shape;756;p73"/>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57" name="Google Shape;757;p73"/>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758" name="Google Shape;758;p73"/>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59" name="Google Shape;759;p73"/>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SECTION 3d">
  <p:cSld name="TITLE_AND_BODY_3_1_1_1_1_1_1">
    <p:spTree>
      <p:nvGrpSpPr>
        <p:cNvPr id="1" name="Shape 760"/>
        <p:cNvGrpSpPr/>
        <p:nvPr/>
      </p:nvGrpSpPr>
      <p:grpSpPr>
        <a:xfrm>
          <a:off x="0" y="0"/>
          <a:ext cx="0" cy="0"/>
          <a:chOff x="0" y="0"/>
          <a:chExt cx="0" cy="0"/>
        </a:xfrm>
      </p:grpSpPr>
      <p:sp>
        <p:nvSpPr>
          <p:cNvPr id="761" name="Google Shape;761;p74"/>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2" name="Google Shape;762;p7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63" name="Google Shape;763;p74"/>
          <p:cNvGrpSpPr/>
          <p:nvPr/>
        </p:nvGrpSpPr>
        <p:grpSpPr>
          <a:xfrm>
            <a:off x="699543" y="9578871"/>
            <a:ext cx="860353" cy="172004"/>
            <a:chOff x="1751220" y="2553305"/>
            <a:chExt cx="8690433" cy="1751564"/>
          </a:xfrm>
        </p:grpSpPr>
        <p:grpSp>
          <p:nvGrpSpPr>
            <p:cNvPr id="764" name="Google Shape;764;p74"/>
            <p:cNvGrpSpPr/>
            <p:nvPr/>
          </p:nvGrpSpPr>
          <p:grpSpPr>
            <a:xfrm>
              <a:off x="4940894" y="2609525"/>
              <a:ext cx="5500759" cy="1694643"/>
              <a:chOff x="4940894" y="2609525"/>
              <a:chExt cx="5500759" cy="1694643"/>
            </a:xfrm>
          </p:grpSpPr>
          <p:sp>
            <p:nvSpPr>
              <p:cNvPr id="765" name="Google Shape;765;p7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6" name="Google Shape;766;p7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7" name="Google Shape;767;p7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8" name="Google Shape;768;p7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69" name="Google Shape;769;p74"/>
            <p:cNvGrpSpPr/>
            <p:nvPr/>
          </p:nvGrpSpPr>
          <p:grpSpPr>
            <a:xfrm>
              <a:off x="1751220" y="2553305"/>
              <a:ext cx="2635412" cy="1751564"/>
              <a:chOff x="1751220" y="2553305"/>
              <a:chExt cx="2635412" cy="1751564"/>
            </a:xfrm>
          </p:grpSpPr>
          <p:grpSp>
            <p:nvGrpSpPr>
              <p:cNvPr id="770" name="Google Shape;770;p74"/>
              <p:cNvGrpSpPr/>
              <p:nvPr/>
            </p:nvGrpSpPr>
            <p:grpSpPr>
              <a:xfrm>
                <a:off x="1751220" y="2553305"/>
                <a:ext cx="2635412" cy="1751564"/>
                <a:chOff x="1751220" y="2553305"/>
                <a:chExt cx="2635412" cy="1751564"/>
              </a:xfrm>
            </p:grpSpPr>
            <p:sp>
              <p:nvSpPr>
                <p:cNvPr id="771" name="Google Shape;771;p7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2" name="Google Shape;772;p7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3" name="Google Shape;773;p7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4" name="Google Shape;774;p7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75" name="Google Shape;775;p7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70_End Card">
  <p:cSld name="SECTION_HEADER_2_1_2_3_1">
    <p:spTree>
      <p:nvGrpSpPr>
        <p:cNvPr id="1" name="Shape 777"/>
        <p:cNvGrpSpPr/>
        <p:nvPr/>
      </p:nvGrpSpPr>
      <p:grpSpPr>
        <a:xfrm>
          <a:off x="0" y="0"/>
          <a:ext cx="0" cy="0"/>
          <a:chOff x="0" y="0"/>
          <a:chExt cx="0" cy="0"/>
        </a:xfrm>
      </p:grpSpPr>
      <p:grpSp>
        <p:nvGrpSpPr>
          <p:cNvPr id="778" name="Google Shape;778;p76"/>
          <p:cNvGrpSpPr/>
          <p:nvPr/>
        </p:nvGrpSpPr>
        <p:grpSpPr>
          <a:xfrm>
            <a:off x="6572242" y="4629409"/>
            <a:ext cx="5144736" cy="1028869"/>
            <a:chOff x="1751220" y="2553305"/>
            <a:chExt cx="8690433" cy="1751564"/>
          </a:xfrm>
        </p:grpSpPr>
        <p:grpSp>
          <p:nvGrpSpPr>
            <p:cNvPr id="779" name="Google Shape;779;p76"/>
            <p:cNvGrpSpPr/>
            <p:nvPr/>
          </p:nvGrpSpPr>
          <p:grpSpPr>
            <a:xfrm>
              <a:off x="4940894" y="2609525"/>
              <a:ext cx="5500759" cy="1694643"/>
              <a:chOff x="4940894" y="2609525"/>
              <a:chExt cx="5500759" cy="1694643"/>
            </a:xfrm>
          </p:grpSpPr>
          <p:sp>
            <p:nvSpPr>
              <p:cNvPr id="780" name="Google Shape;780;p7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1" name="Google Shape;781;p7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2" name="Google Shape;782;p7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3" name="Google Shape;783;p7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784" name="Google Shape;784;p76"/>
            <p:cNvGrpSpPr/>
            <p:nvPr/>
          </p:nvGrpSpPr>
          <p:grpSpPr>
            <a:xfrm>
              <a:off x="1751220" y="2553305"/>
              <a:ext cx="2635412" cy="1751564"/>
              <a:chOff x="1751220" y="2553305"/>
              <a:chExt cx="2635412" cy="1751564"/>
            </a:xfrm>
          </p:grpSpPr>
          <p:grpSp>
            <p:nvGrpSpPr>
              <p:cNvPr id="785" name="Google Shape;785;p76"/>
              <p:cNvGrpSpPr/>
              <p:nvPr/>
            </p:nvGrpSpPr>
            <p:grpSpPr>
              <a:xfrm>
                <a:off x="1751220" y="2553305"/>
                <a:ext cx="2635412" cy="1751564"/>
                <a:chOff x="1751220" y="2553305"/>
                <a:chExt cx="2635412" cy="1751564"/>
              </a:xfrm>
            </p:grpSpPr>
            <p:sp>
              <p:nvSpPr>
                <p:cNvPr id="786" name="Google Shape;786;p7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7" name="Google Shape;787;p7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8" name="Google Shape;788;p7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9" name="Google Shape;789;p7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790" name="Google Shape;790;p7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01_Title" type="title">
  <p:cSld name="TITLE">
    <p:spTree>
      <p:nvGrpSpPr>
        <p:cNvPr id="1" name="Shape 791"/>
        <p:cNvGrpSpPr/>
        <p:nvPr/>
      </p:nvGrpSpPr>
      <p:grpSpPr>
        <a:xfrm>
          <a:off x="0" y="0"/>
          <a:ext cx="0" cy="0"/>
          <a:chOff x="0" y="0"/>
          <a:chExt cx="0" cy="0"/>
        </a:xfrm>
      </p:grpSpPr>
      <p:sp>
        <p:nvSpPr>
          <p:cNvPr id="792" name="Google Shape;792;p158"/>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3" name="Google Shape;793;p158"/>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4" name="Google Shape;794;p158"/>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5" name="Google Shape;795;p158"/>
          <p:cNvSpPr txBox="1">
            <a:spLocks noGrp="1"/>
          </p:cNvSpPr>
          <p:nvPr>
            <p:ph type="ctrTitle"/>
          </p:nvPr>
        </p:nvSpPr>
        <p:spPr>
          <a:xfrm>
            <a:off x="704100" y="265176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796" name="Google Shape;796;p158"/>
          <p:cNvSpPr txBox="1">
            <a:spLocks noGrp="1"/>
          </p:cNvSpPr>
          <p:nvPr>
            <p:ph type="subTitle" idx="4"/>
          </p:nvPr>
        </p:nvSpPr>
        <p:spPr>
          <a:xfrm>
            <a:off x="704100" y="484633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797" name="Google Shape;797;p158"/>
          <p:cNvGrpSpPr/>
          <p:nvPr/>
        </p:nvGrpSpPr>
        <p:grpSpPr>
          <a:xfrm>
            <a:off x="15867399" y="9251826"/>
            <a:ext cx="1725921" cy="347510"/>
            <a:chOff x="15867399" y="9251826"/>
            <a:chExt cx="1725921" cy="347510"/>
          </a:xfrm>
        </p:grpSpPr>
        <p:grpSp>
          <p:nvGrpSpPr>
            <p:cNvPr id="798" name="Google Shape;798;p158"/>
            <p:cNvGrpSpPr/>
            <p:nvPr/>
          </p:nvGrpSpPr>
          <p:grpSpPr>
            <a:xfrm>
              <a:off x="16500869" y="9262980"/>
              <a:ext cx="1092451" cy="336217"/>
              <a:chOff x="4940894" y="2609525"/>
              <a:chExt cx="5500759" cy="1694643"/>
            </a:xfrm>
          </p:grpSpPr>
          <p:sp>
            <p:nvSpPr>
              <p:cNvPr id="799" name="Google Shape;799;p158"/>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0" name="Google Shape;800;p158"/>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1" name="Google Shape;801;p158"/>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2" name="Google Shape;802;p158"/>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803" name="Google Shape;803;p158"/>
            <p:cNvGrpSpPr/>
            <p:nvPr/>
          </p:nvGrpSpPr>
          <p:grpSpPr>
            <a:xfrm>
              <a:off x="15867399" y="9251826"/>
              <a:ext cx="523393" cy="347510"/>
              <a:chOff x="1751220" y="2553305"/>
              <a:chExt cx="2635412" cy="1751564"/>
            </a:xfrm>
          </p:grpSpPr>
          <p:grpSp>
            <p:nvGrpSpPr>
              <p:cNvPr id="804" name="Google Shape;804;p158"/>
              <p:cNvGrpSpPr/>
              <p:nvPr/>
            </p:nvGrpSpPr>
            <p:grpSpPr>
              <a:xfrm>
                <a:off x="1751220" y="2553305"/>
                <a:ext cx="2635412" cy="1751564"/>
                <a:chOff x="1751220" y="2553305"/>
                <a:chExt cx="2635412" cy="1751564"/>
              </a:xfrm>
            </p:grpSpPr>
            <p:sp>
              <p:nvSpPr>
                <p:cNvPr id="805" name="Google Shape;805;p158"/>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6" name="Google Shape;806;p158"/>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7" name="Google Shape;807;p158"/>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8" name="Google Shape;808;p158"/>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809" name="Google Shape;809;p158"/>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04_Agenda">
  <p:cSld name="SECTION_HEADER_2_2">
    <p:spTree>
      <p:nvGrpSpPr>
        <p:cNvPr id="1" name="Shape 810"/>
        <p:cNvGrpSpPr/>
        <p:nvPr/>
      </p:nvGrpSpPr>
      <p:grpSpPr>
        <a:xfrm>
          <a:off x="0" y="0"/>
          <a:ext cx="0" cy="0"/>
          <a:chOff x="0" y="0"/>
          <a:chExt cx="0" cy="0"/>
        </a:xfrm>
      </p:grpSpPr>
      <p:sp>
        <p:nvSpPr>
          <p:cNvPr id="811" name="Google Shape;811;p159"/>
          <p:cNvSpPr txBox="1">
            <a:spLocks noGrp="1"/>
          </p:cNvSpPr>
          <p:nvPr>
            <p:ph type="body" idx="1"/>
          </p:nvPr>
        </p:nvSpPr>
        <p:spPr>
          <a:xfrm>
            <a:off x="9852650" y="2743200"/>
            <a:ext cx="4929000" cy="68442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800"/>
              <a:buNone/>
              <a:defRPr sz="2800"/>
            </a:lvl1pPr>
            <a:lvl2pPr marL="914400" lvl="1" indent="-406400" algn="l">
              <a:lnSpc>
                <a:spcPct val="115000"/>
              </a:lnSpc>
              <a:spcBef>
                <a:spcPts val="1800"/>
              </a:spcBef>
              <a:spcAft>
                <a:spcPts val="0"/>
              </a:spcAft>
              <a:buSzPts val="2800"/>
              <a:buAutoNum type="alphaLcPeriod"/>
              <a:defRPr sz="2800"/>
            </a:lvl2pPr>
            <a:lvl3pPr marL="1371600" lvl="2" indent="-406400" algn="l">
              <a:lnSpc>
                <a:spcPct val="115000"/>
              </a:lnSpc>
              <a:spcBef>
                <a:spcPts val="1800"/>
              </a:spcBef>
              <a:spcAft>
                <a:spcPts val="0"/>
              </a:spcAft>
              <a:buSzPts val="2800"/>
              <a:buAutoNum type="romanLcPeriod"/>
              <a:defRPr sz="2800"/>
            </a:lvl3pPr>
            <a:lvl4pPr marL="1828800" lvl="3" indent="-406400" algn="l">
              <a:lnSpc>
                <a:spcPct val="115000"/>
              </a:lnSpc>
              <a:spcBef>
                <a:spcPts val="1800"/>
              </a:spcBef>
              <a:spcAft>
                <a:spcPts val="0"/>
              </a:spcAft>
              <a:buSzPts val="2800"/>
              <a:buAutoNum type="arabicPeriod"/>
              <a:defRPr sz="2800"/>
            </a:lvl4pPr>
            <a:lvl5pPr marL="2286000" lvl="4" indent="-406400" algn="l">
              <a:lnSpc>
                <a:spcPct val="115000"/>
              </a:lnSpc>
              <a:spcBef>
                <a:spcPts val="1800"/>
              </a:spcBef>
              <a:spcAft>
                <a:spcPts val="0"/>
              </a:spcAft>
              <a:buSzPts val="2800"/>
              <a:buAutoNum type="alphaLcPeriod"/>
              <a:defRPr sz="2800"/>
            </a:lvl5pPr>
            <a:lvl6pPr marL="2743200" lvl="5" indent="-406400" algn="l">
              <a:lnSpc>
                <a:spcPct val="115000"/>
              </a:lnSpc>
              <a:spcBef>
                <a:spcPts val="1800"/>
              </a:spcBef>
              <a:spcAft>
                <a:spcPts val="0"/>
              </a:spcAft>
              <a:buSzPts val="2800"/>
              <a:buAutoNum type="romanLcPeriod"/>
              <a:defRPr sz="2800"/>
            </a:lvl6pPr>
            <a:lvl7pPr marL="3200400" lvl="6" indent="-406400" algn="l">
              <a:lnSpc>
                <a:spcPct val="115000"/>
              </a:lnSpc>
              <a:spcBef>
                <a:spcPts val="1800"/>
              </a:spcBef>
              <a:spcAft>
                <a:spcPts val="0"/>
              </a:spcAft>
              <a:buSzPts val="2800"/>
              <a:buAutoNum type="arabicPeriod"/>
              <a:defRPr sz="2800"/>
            </a:lvl7pPr>
            <a:lvl8pPr marL="3657600" lvl="7" indent="-406400" algn="l">
              <a:lnSpc>
                <a:spcPct val="115000"/>
              </a:lnSpc>
              <a:spcBef>
                <a:spcPts val="1800"/>
              </a:spcBef>
              <a:spcAft>
                <a:spcPts val="0"/>
              </a:spcAft>
              <a:buSzPts val="2800"/>
              <a:buAutoNum type="alphaLcPeriod"/>
              <a:defRPr sz="2800"/>
            </a:lvl8pPr>
            <a:lvl9pPr marL="4114800" lvl="8" indent="-406400" algn="l">
              <a:lnSpc>
                <a:spcPct val="115000"/>
              </a:lnSpc>
              <a:spcBef>
                <a:spcPts val="1800"/>
              </a:spcBef>
              <a:spcAft>
                <a:spcPts val="1800"/>
              </a:spcAft>
              <a:buSzPts val="2800"/>
              <a:buAutoNum type="romanLcPeriod"/>
              <a:defRPr sz="2800"/>
            </a:lvl9pPr>
          </a:lstStyle>
          <a:p>
            <a:endParaRPr/>
          </a:p>
        </p:txBody>
      </p:sp>
      <p:sp>
        <p:nvSpPr>
          <p:cNvPr id="812" name="Google Shape;812;p159"/>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07_Schedule">
  <p:cSld name="SECTION_HEADER_2_2_1">
    <p:spTree>
      <p:nvGrpSpPr>
        <p:cNvPr id="1" name="Shape 813"/>
        <p:cNvGrpSpPr/>
        <p:nvPr/>
      </p:nvGrpSpPr>
      <p:grpSpPr>
        <a:xfrm>
          <a:off x="0" y="0"/>
          <a:ext cx="0" cy="0"/>
          <a:chOff x="0" y="0"/>
          <a:chExt cx="0" cy="0"/>
        </a:xfrm>
      </p:grpSpPr>
      <p:sp>
        <p:nvSpPr>
          <p:cNvPr id="814" name="Google Shape;814;p160"/>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815" name="Google Shape;815;p160"/>
          <p:cNvSpPr txBox="1">
            <a:spLocks noGrp="1"/>
          </p:cNvSpPr>
          <p:nvPr>
            <p:ph type="subTitle" idx="1"/>
          </p:nvPr>
        </p:nvSpPr>
        <p:spPr>
          <a:xfrm>
            <a:off x="8444450" y="3108954"/>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16" name="Google Shape;816;p160"/>
          <p:cNvSpPr txBox="1">
            <a:spLocks noGrp="1"/>
          </p:cNvSpPr>
          <p:nvPr>
            <p:ph type="subTitle" idx="2"/>
          </p:nvPr>
        </p:nvSpPr>
        <p:spPr>
          <a:xfrm>
            <a:off x="13373075" y="310895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17" name="Google Shape;817;p160"/>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18" name="Google Shape;818;p160"/>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19" name="Google Shape;819;p160"/>
          <p:cNvSpPr txBox="1">
            <a:spLocks noGrp="1"/>
          </p:cNvSpPr>
          <p:nvPr>
            <p:ph type="subTitle" idx="5"/>
          </p:nvPr>
        </p:nvSpPr>
        <p:spPr>
          <a:xfrm>
            <a:off x="8444450" y="4846323"/>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0" name="Google Shape;820;p160"/>
          <p:cNvSpPr txBox="1">
            <a:spLocks noGrp="1"/>
          </p:cNvSpPr>
          <p:nvPr>
            <p:ph type="subTitle" idx="6"/>
          </p:nvPr>
        </p:nvSpPr>
        <p:spPr>
          <a:xfrm>
            <a:off x="13373075" y="4846322"/>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1" name="Google Shape;821;p160"/>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2" name="Google Shape;822;p160"/>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3" name="Google Shape;823;p160"/>
          <p:cNvSpPr txBox="1">
            <a:spLocks noGrp="1"/>
          </p:cNvSpPr>
          <p:nvPr>
            <p:ph type="subTitle" idx="9"/>
          </p:nvPr>
        </p:nvSpPr>
        <p:spPr>
          <a:xfrm>
            <a:off x="8444450"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4" name="Google Shape;824;p160"/>
          <p:cNvSpPr txBox="1">
            <a:spLocks noGrp="1"/>
          </p:cNvSpPr>
          <p:nvPr>
            <p:ph type="subTitle" idx="13"/>
          </p:nvPr>
        </p:nvSpPr>
        <p:spPr>
          <a:xfrm>
            <a:off x="13373075"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5" name="Google Shape;825;p160"/>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6" name="Google Shape;826;p160"/>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7" name="Google Shape;827;p160"/>
          <p:cNvSpPr txBox="1">
            <a:spLocks noGrp="1"/>
          </p:cNvSpPr>
          <p:nvPr>
            <p:ph type="subTitle" idx="16"/>
          </p:nvPr>
        </p:nvSpPr>
        <p:spPr>
          <a:xfrm>
            <a:off x="8444450"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8" name="Google Shape;828;p160"/>
          <p:cNvSpPr txBox="1">
            <a:spLocks noGrp="1"/>
          </p:cNvSpPr>
          <p:nvPr>
            <p:ph type="subTitle" idx="17"/>
          </p:nvPr>
        </p:nvSpPr>
        <p:spPr>
          <a:xfrm>
            <a:off x="13373075"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9" name="Google Shape;829;p160"/>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0" name="Google Shape;830;p160"/>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1" name="Google Shape;831;p160"/>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2" name="Google Shape;832;p160"/>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3" name="Google Shape;833;p160"/>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4" name="Google Shape;834;p160"/>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5" name="Google Shape;835;p160"/>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6" name="Google Shape;836;p160"/>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7" name="Google Shape;837;p160"/>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8" name="Google Shape;838;p160"/>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10_Mission">
  <p:cSld name="SECTION_HEADER_2_1_2_1">
    <p:spTree>
      <p:nvGrpSpPr>
        <p:cNvPr id="1" name="Shape 839"/>
        <p:cNvGrpSpPr/>
        <p:nvPr/>
      </p:nvGrpSpPr>
      <p:grpSpPr>
        <a:xfrm>
          <a:off x="0" y="0"/>
          <a:ext cx="0" cy="0"/>
          <a:chOff x="0" y="0"/>
          <a:chExt cx="0" cy="0"/>
        </a:xfrm>
      </p:grpSpPr>
      <p:sp>
        <p:nvSpPr>
          <p:cNvPr id="840" name="Google Shape;840;p161"/>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841" name="Google Shape;841;p161"/>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13_Quote">
  <p:cSld name="SECTION_HEADER_2_1_2_2">
    <p:spTree>
      <p:nvGrpSpPr>
        <p:cNvPr id="1" name="Shape 842"/>
        <p:cNvGrpSpPr/>
        <p:nvPr/>
      </p:nvGrpSpPr>
      <p:grpSpPr>
        <a:xfrm>
          <a:off x="0" y="0"/>
          <a:ext cx="0" cy="0"/>
          <a:chOff x="0" y="0"/>
          <a:chExt cx="0" cy="0"/>
        </a:xfrm>
      </p:grpSpPr>
      <p:sp>
        <p:nvSpPr>
          <p:cNvPr id="843" name="Google Shape;843;p162"/>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844" name="Google Shape;844;p162"/>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16_Section">
  <p:cSld name="SECTION_HEADER_2_3">
    <p:spTree>
      <p:nvGrpSpPr>
        <p:cNvPr id="1" name="Shape 845"/>
        <p:cNvGrpSpPr/>
        <p:nvPr/>
      </p:nvGrpSpPr>
      <p:grpSpPr>
        <a:xfrm>
          <a:off x="0" y="0"/>
          <a:ext cx="0" cy="0"/>
          <a:chOff x="0" y="0"/>
          <a:chExt cx="0" cy="0"/>
        </a:xfrm>
      </p:grpSpPr>
      <p:sp>
        <p:nvSpPr>
          <p:cNvPr id="846" name="Google Shape;846;p163"/>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847"/>
        <p:cNvGrpSpPr/>
        <p:nvPr/>
      </p:nvGrpSpPr>
      <p:grpSpPr>
        <a:xfrm>
          <a:off x="0" y="0"/>
          <a:ext cx="0" cy="0"/>
          <a:chOff x="0" y="0"/>
          <a:chExt cx="0" cy="0"/>
        </a:xfrm>
      </p:grpSpPr>
      <p:sp>
        <p:nvSpPr>
          <p:cNvPr id="848" name="Google Shape;848;p164"/>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49" name="Google Shape;849;p164"/>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50" name="Google Shape;850;p16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851" name="Google Shape;851;p164"/>
          <p:cNvSpPr txBox="1"/>
          <p:nvPr/>
        </p:nvSpPr>
        <p:spPr>
          <a:xfrm>
            <a:off x="2198550" y="9578650"/>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Building age-appropriate experiences for young people online</a:t>
            </a:r>
            <a:endParaRPr sz="1400" b="0" i="0" u="none" strike="noStrike" cap="none">
              <a:solidFill>
                <a:srgbClr val="1C2B33"/>
              </a:solidFill>
              <a:latin typeface="Arial"/>
              <a:ea typeface="Arial"/>
              <a:cs typeface="Arial"/>
              <a:sym typeface="Arial"/>
            </a:endParaRPr>
          </a:p>
        </p:txBody>
      </p:sp>
      <p:grpSp>
        <p:nvGrpSpPr>
          <p:cNvPr id="852" name="Google Shape;852;p164"/>
          <p:cNvGrpSpPr/>
          <p:nvPr/>
        </p:nvGrpSpPr>
        <p:grpSpPr>
          <a:xfrm>
            <a:off x="757593" y="9578871"/>
            <a:ext cx="860353" cy="172004"/>
            <a:chOff x="1751220" y="2553305"/>
            <a:chExt cx="8690433" cy="1751564"/>
          </a:xfrm>
        </p:grpSpPr>
        <p:grpSp>
          <p:nvGrpSpPr>
            <p:cNvPr id="853" name="Google Shape;853;p164"/>
            <p:cNvGrpSpPr/>
            <p:nvPr/>
          </p:nvGrpSpPr>
          <p:grpSpPr>
            <a:xfrm>
              <a:off x="4940894" y="2609525"/>
              <a:ext cx="5500759" cy="1694643"/>
              <a:chOff x="4940894" y="2609525"/>
              <a:chExt cx="5500759" cy="1694643"/>
            </a:xfrm>
          </p:grpSpPr>
          <p:sp>
            <p:nvSpPr>
              <p:cNvPr id="854" name="Google Shape;854;p16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5" name="Google Shape;855;p16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6" name="Google Shape;856;p16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7" name="Google Shape;857;p16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858" name="Google Shape;858;p164"/>
            <p:cNvGrpSpPr/>
            <p:nvPr/>
          </p:nvGrpSpPr>
          <p:grpSpPr>
            <a:xfrm>
              <a:off x="1751220" y="2553305"/>
              <a:ext cx="2635412" cy="1751564"/>
              <a:chOff x="1751220" y="2553305"/>
              <a:chExt cx="2635412" cy="1751564"/>
            </a:xfrm>
          </p:grpSpPr>
          <p:grpSp>
            <p:nvGrpSpPr>
              <p:cNvPr id="859" name="Google Shape;859;p164"/>
              <p:cNvGrpSpPr/>
              <p:nvPr/>
            </p:nvGrpSpPr>
            <p:grpSpPr>
              <a:xfrm>
                <a:off x="1751220" y="2553305"/>
                <a:ext cx="2635412" cy="1751564"/>
                <a:chOff x="1751220" y="2553305"/>
                <a:chExt cx="2635412" cy="1751564"/>
              </a:xfrm>
            </p:grpSpPr>
            <p:sp>
              <p:nvSpPr>
                <p:cNvPr id="860" name="Google Shape;860;p16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1" name="Google Shape;861;p16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2" name="Google Shape;862;p16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3" name="Google Shape;863;p16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864" name="Google Shape;864;p16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865" name="Google Shape;865;p164"/>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19_Text 1">
  <p:cSld name="TITLE_AND_BODY_1_4">
    <p:spTree>
      <p:nvGrpSpPr>
        <p:cNvPr id="1" name="Shape 866"/>
        <p:cNvGrpSpPr/>
        <p:nvPr/>
      </p:nvGrpSpPr>
      <p:grpSpPr>
        <a:xfrm>
          <a:off x="0" y="0"/>
          <a:ext cx="0" cy="0"/>
          <a:chOff x="0" y="0"/>
          <a:chExt cx="0" cy="0"/>
        </a:xfrm>
      </p:grpSpPr>
      <p:sp>
        <p:nvSpPr>
          <p:cNvPr id="867" name="Google Shape;867;p165"/>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68" name="Google Shape;868;p165"/>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69" name="Google Shape;869;p165"/>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870" name="Google Shape;870;p165"/>
          <p:cNvSpPr txBox="1"/>
          <p:nvPr/>
        </p:nvSpPr>
        <p:spPr>
          <a:xfrm>
            <a:off x="2107700" y="9415925"/>
            <a:ext cx="7745400" cy="17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1" i="0" u="none" strike="noStrike" cap="none">
                <a:solidFill>
                  <a:schemeClr val="dk1"/>
                </a:solidFill>
                <a:latin typeface="Arial"/>
                <a:ea typeface="Arial"/>
                <a:cs typeface="Arial"/>
                <a:sym typeface="Arial"/>
              </a:rPr>
              <a:t>Metaverse Fund Investments 2021 &amp; 2022</a:t>
            </a:r>
            <a:endParaRPr sz="1400" b="1" i="0" u="none" strike="noStrike" cap="none">
              <a:solidFill>
                <a:schemeClr val="dk1"/>
              </a:solidFill>
              <a:latin typeface="Arial"/>
              <a:ea typeface="Arial"/>
              <a:cs typeface="Arial"/>
              <a:sym typeface="Arial"/>
            </a:endParaRPr>
          </a:p>
        </p:txBody>
      </p:sp>
      <p:grpSp>
        <p:nvGrpSpPr>
          <p:cNvPr id="871" name="Google Shape;871;p165"/>
          <p:cNvGrpSpPr/>
          <p:nvPr/>
        </p:nvGrpSpPr>
        <p:grpSpPr>
          <a:xfrm>
            <a:off x="699217" y="9415916"/>
            <a:ext cx="852259" cy="171601"/>
            <a:chOff x="15867399" y="9251826"/>
            <a:chExt cx="1725921" cy="347510"/>
          </a:xfrm>
        </p:grpSpPr>
        <p:grpSp>
          <p:nvGrpSpPr>
            <p:cNvPr id="872" name="Google Shape;872;p165"/>
            <p:cNvGrpSpPr/>
            <p:nvPr/>
          </p:nvGrpSpPr>
          <p:grpSpPr>
            <a:xfrm>
              <a:off x="16500869" y="9262980"/>
              <a:ext cx="1092451" cy="336217"/>
              <a:chOff x="4940894" y="2609525"/>
              <a:chExt cx="5500759" cy="1694643"/>
            </a:xfrm>
          </p:grpSpPr>
          <p:sp>
            <p:nvSpPr>
              <p:cNvPr id="873" name="Google Shape;873;p16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4" name="Google Shape;874;p16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5" name="Google Shape;875;p16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6" name="Google Shape;876;p16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877" name="Google Shape;877;p165"/>
            <p:cNvGrpSpPr/>
            <p:nvPr/>
          </p:nvGrpSpPr>
          <p:grpSpPr>
            <a:xfrm>
              <a:off x="15867399" y="9251826"/>
              <a:ext cx="523393" cy="347510"/>
              <a:chOff x="1751220" y="2553305"/>
              <a:chExt cx="2635412" cy="1751564"/>
            </a:xfrm>
          </p:grpSpPr>
          <p:grpSp>
            <p:nvGrpSpPr>
              <p:cNvPr id="878" name="Google Shape;878;p165"/>
              <p:cNvGrpSpPr/>
              <p:nvPr/>
            </p:nvGrpSpPr>
            <p:grpSpPr>
              <a:xfrm>
                <a:off x="1751220" y="2553305"/>
                <a:ext cx="2635412" cy="1751564"/>
                <a:chOff x="1751220" y="2553305"/>
                <a:chExt cx="2635412" cy="1751564"/>
              </a:xfrm>
            </p:grpSpPr>
            <p:sp>
              <p:nvSpPr>
                <p:cNvPr id="879" name="Google Shape;879;p16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0" name="Google Shape;880;p16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1" name="Google Shape;881;p16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2" name="Google Shape;882;p16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883" name="Google Shape;883;p16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884" name="Google Shape;884;p165"/>
          <p:cNvSpPr txBox="1"/>
          <p:nvPr/>
        </p:nvSpPr>
        <p:spPr>
          <a:xfrm>
            <a:off x="16677966" y="9409325"/>
            <a:ext cx="910800" cy="215400"/>
          </a:xfrm>
          <a:prstGeom prst="rect">
            <a:avLst/>
          </a:prstGeom>
          <a:noFill/>
          <a:ln>
            <a:noFill/>
          </a:ln>
        </p:spPr>
        <p:txBody>
          <a:bodyPr spcFirstLastPara="1" wrap="square" lIns="0" tIns="0" rIns="0" bIns="0" anchor="ctr" anchorCtr="0">
            <a:spAutoFit/>
          </a:bodyPr>
          <a:lstStyle/>
          <a:p>
            <a:pPr marL="0" marR="0" lvl="0" indent="0" algn="r" rtl="0">
              <a:lnSpc>
                <a:spcPct val="100000"/>
              </a:lnSpc>
              <a:spcBef>
                <a:spcPts val="0"/>
              </a:spcBef>
              <a:spcAft>
                <a:spcPts val="0"/>
              </a:spcAft>
              <a:buClr>
                <a:srgbClr val="67788A"/>
              </a:buClr>
              <a:buSzPts val="1000"/>
              <a:buFont typeface="Montserrat SemiBold"/>
              <a:buNone/>
            </a:pPr>
            <a:r>
              <a:rPr lang="tr" sz="1400" b="1" i="0" u="none" strike="noStrike" cap="none">
                <a:solidFill>
                  <a:schemeClr val="lt1"/>
                </a:solidFill>
                <a:latin typeface="Arial"/>
                <a:ea typeface="Arial"/>
                <a:cs typeface="Arial"/>
                <a:sym typeface="Arial"/>
              </a:rPr>
              <a:t>0</a:t>
            </a:r>
            <a:fld id="{00000000-1234-1234-1234-123412341234}" type="slidenum">
              <a:rPr lang="tr" sz="1400" b="1" i="0" u="none" strike="noStrike" cap="none">
                <a:solidFill>
                  <a:schemeClr val="lt1"/>
                </a:solidFill>
                <a:latin typeface="Arial"/>
                <a:ea typeface="Arial"/>
                <a:cs typeface="Arial"/>
                <a:sym typeface="Arial"/>
              </a:rPr>
              <a:t>‹#›</a:t>
            </a:fld>
            <a:endParaRPr sz="1400" b="1"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885"/>
        <p:cNvGrpSpPr/>
        <p:nvPr/>
      </p:nvGrpSpPr>
      <p:grpSpPr>
        <a:xfrm>
          <a:off x="0" y="0"/>
          <a:ext cx="0" cy="0"/>
          <a:chOff x="0" y="0"/>
          <a:chExt cx="0" cy="0"/>
        </a:xfrm>
      </p:grpSpPr>
      <p:sp>
        <p:nvSpPr>
          <p:cNvPr id="886" name="Google Shape;886;p166"/>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887" name="Google Shape;887;p166"/>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88" name="Google Shape;888;p166"/>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25_Text (Half)">
  <p:cSld name="TITLE_AND_BODY_2">
    <p:spTree>
      <p:nvGrpSpPr>
        <p:cNvPr id="1" name="Shape 889"/>
        <p:cNvGrpSpPr/>
        <p:nvPr/>
      </p:nvGrpSpPr>
      <p:grpSpPr>
        <a:xfrm>
          <a:off x="0" y="0"/>
          <a:ext cx="0" cy="0"/>
          <a:chOff x="0" y="0"/>
          <a:chExt cx="0" cy="0"/>
        </a:xfrm>
      </p:grpSpPr>
      <p:sp>
        <p:nvSpPr>
          <p:cNvPr id="890" name="Google Shape;890;p167"/>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1" name="Google Shape;891;p167"/>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92" name="Google Shape;892;p16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28_Text (Third)">
  <p:cSld name="TITLE_AND_BODY_2_1">
    <p:spTree>
      <p:nvGrpSpPr>
        <p:cNvPr id="1" name="Shape 893"/>
        <p:cNvGrpSpPr/>
        <p:nvPr/>
      </p:nvGrpSpPr>
      <p:grpSpPr>
        <a:xfrm>
          <a:off x="0" y="0"/>
          <a:ext cx="0" cy="0"/>
          <a:chOff x="0" y="0"/>
          <a:chExt cx="0" cy="0"/>
        </a:xfrm>
      </p:grpSpPr>
      <p:sp>
        <p:nvSpPr>
          <p:cNvPr id="894" name="Google Shape;894;p168"/>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5" name="Google Shape;895;p168"/>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96" name="Google Shape;896;p168"/>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31_Columns (Two)">
  <p:cSld name="TITLE_AND_BODY_2_2">
    <p:spTree>
      <p:nvGrpSpPr>
        <p:cNvPr id="1" name="Shape 897"/>
        <p:cNvGrpSpPr/>
        <p:nvPr/>
      </p:nvGrpSpPr>
      <p:grpSpPr>
        <a:xfrm>
          <a:off x="0" y="0"/>
          <a:ext cx="0" cy="0"/>
          <a:chOff x="0" y="0"/>
          <a:chExt cx="0" cy="0"/>
        </a:xfrm>
      </p:grpSpPr>
      <p:sp>
        <p:nvSpPr>
          <p:cNvPr id="898" name="Google Shape;898;p169"/>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9" name="Google Shape;899;p169"/>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0" name="Google Shape;900;p16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01" name="Google Shape;901;p169"/>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902" name="Google Shape;902;p169"/>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34_Columns (Three)">
  <p:cSld name="TITLE_AND_BODY_2_2_1">
    <p:spTree>
      <p:nvGrpSpPr>
        <p:cNvPr id="1" name="Shape 903"/>
        <p:cNvGrpSpPr/>
        <p:nvPr/>
      </p:nvGrpSpPr>
      <p:grpSpPr>
        <a:xfrm>
          <a:off x="0" y="0"/>
          <a:ext cx="0" cy="0"/>
          <a:chOff x="0" y="0"/>
          <a:chExt cx="0" cy="0"/>
        </a:xfrm>
      </p:grpSpPr>
      <p:sp>
        <p:nvSpPr>
          <p:cNvPr id="904" name="Google Shape;904;p170"/>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05" name="Google Shape;905;p170"/>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6" name="Google Shape;906;p170"/>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07" name="Google Shape;907;p170"/>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08" name="Google Shape;908;p170"/>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9" name="Google Shape;909;p170"/>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0" name="Google Shape;910;p170"/>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37_Columns (Four)">
  <p:cSld name="TITLE_AND_BODY_2_2_1_1">
    <p:spTree>
      <p:nvGrpSpPr>
        <p:cNvPr id="1" name="Shape 911"/>
        <p:cNvGrpSpPr/>
        <p:nvPr/>
      </p:nvGrpSpPr>
      <p:grpSpPr>
        <a:xfrm>
          <a:off x="0" y="0"/>
          <a:ext cx="0" cy="0"/>
          <a:chOff x="0" y="0"/>
          <a:chExt cx="0" cy="0"/>
        </a:xfrm>
      </p:grpSpPr>
      <p:sp>
        <p:nvSpPr>
          <p:cNvPr id="912" name="Google Shape;912;p171"/>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3" name="Google Shape;913;p171"/>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4" name="Google Shape;914;p171"/>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15" name="Google Shape;915;p171"/>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6" name="Google Shape;916;p171"/>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7" name="Google Shape;917;p171"/>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8" name="Google Shape;918;p171"/>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9" name="Google Shape;919;p171"/>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0" name="Google Shape;920;p171"/>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40_Points (Two)">
  <p:cSld name="TITLE_AND_BODY_2_2_1_2_2">
    <p:spTree>
      <p:nvGrpSpPr>
        <p:cNvPr id="1" name="Shape 921"/>
        <p:cNvGrpSpPr/>
        <p:nvPr/>
      </p:nvGrpSpPr>
      <p:grpSpPr>
        <a:xfrm>
          <a:off x="0" y="0"/>
          <a:ext cx="0" cy="0"/>
          <a:chOff x="0" y="0"/>
          <a:chExt cx="0" cy="0"/>
        </a:xfrm>
      </p:grpSpPr>
      <p:sp>
        <p:nvSpPr>
          <p:cNvPr id="922" name="Google Shape;922;p172"/>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3" name="Google Shape;923;p172"/>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24" name="Google Shape;924;p17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25" name="Google Shape;925;p172"/>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6" name="Google Shape;926;p172"/>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43_Points (Three)">
  <p:cSld name="TITLE_AND_BODY_2_2_1_2">
    <p:spTree>
      <p:nvGrpSpPr>
        <p:cNvPr id="1" name="Shape 927"/>
        <p:cNvGrpSpPr/>
        <p:nvPr/>
      </p:nvGrpSpPr>
      <p:grpSpPr>
        <a:xfrm>
          <a:off x="0" y="0"/>
          <a:ext cx="0" cy="0"/>
          <a:chOff x="0" y="0"/>
          <a:chExt cx="0" cy="0"/>
        </a:xfrm>
      </p:grpSpPr>
      <p:sp>
        <p:nvSpPr>
          <p:cNvPr id="928" name="Google Shape;928;p173"/>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29" name="Google Shape;929;p173"/>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0" name="Google Shape;930;p173"/>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31" name="Google Shape;931;p173"/>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2" name="Google Shape;932;p173"/>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3" name="Google Shape;933;p173"/>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4" name="Google Shape;934;p173"/>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46_Points (Four)">
  <p:cSld name="TITLE_AND_BODY_2_2_1_2_1">
    <p:spTree>
      <p:nvGrpSpPr>
        <p:cNvPr id="1" name="Shape 935"/>
        <p:cNvGrpSpPr/>
        <p:nvPr/>
      </p:nvGrpSpPr>
      <p:grpSpPr>
        <a:xfrm>
          <a:off x="0" y="0"/>
          <a:ext cx="0" cy="0"/>
          <a:chOff x="0" y="0"/>
          <a:chExt cx="0" cy="0"/>
        </a:xfrm>
      </p:grpSpPr>
      <p:sp>
        <p:nvSpPr>
          <p:cNvPr id="936" name="Google Shape;936;p174"/>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7" name="Google Shape;937;p174"/>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8" name="Google Shape;938;p17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39" name="Google Shape;939;p174"/>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0" name="Google Shape;940;p174"/>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41" name="Google Shape;941;p174"/>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2" name="Google Shape;942;p174"/>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43" name="Google Shape;943;p174"/>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4" name="Google Shape;944;p174"/>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49_Big Stat">
  <p:cSld name="TITLE_1">
    <p:spTree>
      <p:nvGrpSpPr>
        <p:cNvPr id="1" name="Shape 945"/>
        <p:cNvGrpSpPr/>
        <p:nvPr/>
      </p:nvGrpSpPr>
      <p:grpSpPr>
        <a:xfrm>
          <a:off x="0" y="0"/>
          <a:ext cx="0" cy="0"/>
          <a:chOff x="0" y="0"/>
          <a:chExt cx="0" cy="0"/>
        </a:xfrm>
      </p:grpSpPr>
      <p:sp>
        <p:nvSpPr>
          <p:cNvPr id="946" name="Google Shape;946;p175"/>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947" name="Google Shape;947;p175"/>
          <p:cNvSpPr txBox="1">
            <a:spLocks noGrp="1"/>
          </p:cNvSpPr>
          <p:nvPr>
            <p:ph type="ctrTitle"/>
          </p:nvPr>
        </p:nvSpPr>
        <p:spPr>
          <a:xfrm>
            <a:off x="1403600" y="3383280"/>
            <a:ext cx="14081999"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None/>
              <a:defRPr sz="14600"/>
            </a:lvl2pPr>
            <a:lvl3pPr lvl="2" algn="l">
              <a:lnSpc>
                <a:spcPct val="100000"/>
              </a:lnSpc>
              <a:spcBef>
                <a:spcPts val="0"/>
              </a:spcBef>
              <a:spcAft>
                <a:spcPts val="0"/>
              </a:spcAft>
              <a:buSzPts val="14600"/>
              <a:buNone/>
              <a:defRPr sz="14600"/>
            </a:lvl3pPr>
            <a:lvl4pPr lvl="3" algn="l">
              <a:lnSpc>
                <a:spcPct val="100000"/>
              </a:lnSpc>
              <a:spcBef>
                <a:spcPts val="0"/>
              </a:spcBef>
              <a:spcAft>
                <a:spcPts val="0"/>
              </a:spcAft>
              <a:buSzPts val="14600"/>
              <a:buNone/>
              <a:defRPr sz="14600"/>
            </a:lvl4pPr>
            <a:lvl5pPr lvl="4" algn="l">
              <a:lnSpc>
                <a:spcPct val="100000"/>
              </a:lnSpc>
              <a:spcBef>
                <a:spcPts val="0"/>
              </a:spcBef>
              <a:spcAft>
                <a:spcPts val="0"/>
              </a:spcAft>
              <a:buSzPts val="14600"/>
              <a:buNone/>
              <a:defRPr sz="14600"/>
            </a:lvl5pPr>
            <a:lvl6pPr lvl="5" algn="l">
              <a:lnSpc>
                <a:spcPct val="100000"/>
              </a:lnSpc>
              <a:spcBef>
                <a:spcPts val="0"/>
              </a:spcBef>
              <a:spcAft>
                <a:spcPts val="0"/>
              </a:spcAft>
              <a:buSzPts val="14600"/>
              <a:buNone/>
              <a:defRPr sz="14600"/>
            </a:lvl6pPr>
            <a:lvl7pPr lvl="6" algn="l">
              <a:lnSpc>
                <a:spcPct val="100000"/>
              </a:lnSpc>
              <a:spcBef>
                <a:spcPts val="0"/>
              </a:spcBef>
              <a:spcAft>
                <a:spcPts val="0"/>
              </a:spcAft>
              <a:buSzPts val="14600"/>
              <a:buNone/>
              <a:defRPr sz="14600"/>
            </a:lvl7pPr>
            <a:lvl8pPr lvl="7" algn="l">
              <a:lnSpc>
                <a:spcPct val="100000"/>
              </a:lnSpc>
              <a:spcBef>
                <a:spcPts val="0"/>
              </a:spcBef>
              <a:spcAft>
                <a:spcPts val="0"/>
              </a:spcAft>
              <a:buSzPts val="14600"/>
              <a:buNone/>
              <a:defRPr sz="14600"/>
            </a:lvl8pPr>
            <a:lvl9pPr lvl="8" algn="l">
              <a:lnSpc>
                <a:spcPct val="100000"/>
              </a:lnSpc>
              <a:spcBef>
                <a:spcPts val="0"/>
              </a:spcBef>
              <a:spcAft>
                <a:spcPts val="0"/>
              </a:spcAft>
              <a:buSzPts val="14600"/>
              <a:buNone/>
              <a:defRPr sz="14600"/>
            </a:lvl9pPr>
          </a:lstStyle>
          <a:p>
            <a:endParaRPr/>
          </a:p>
        </p:txBody>
      </p:sp>
      <p:sp>
        <p:nvSpPr>
          <p:cNvPr id="948" name="Google Shape;948;p175"/>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49" name="Google Shape;949;p175"/>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52_Stats (Two)">
  <p:cSld name="TITLE_1_1">
    <p:spTree>
      <p:nvGrpSpPr>
        <p:cNvPr id="1" name="Shape 950"/>
        <p:cNvGrpSpPr/>
        <p:nvPr/>
      </p:nvGrpSpPr>
      <p:grpSpPr>
        <a:xfrm>
          <a:off x="0" y="0"/>
          <a:ext cx="0" cy="0"/>
          <a:chOff x="0" y="0"/>
          <a:chExt cx="0" cy="0"/>
        </a:xfrm>
      </p:grpSpPr>
      <p:sp>
        <p:nvSpPr>
          <p:cNvPr id="951" name="Google Shape;951;p176"/>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52" name="Google Shape;952;p176"/>
          <p:cNvSpPr txBox="1">
            <a:spLocks noGrp="1"/>
          </p:cNvSpPr>
          <p:nvPr>
            <p:ph type="ctrTitle"/>
          </p:nvPr>
        </p:nvSpPr>
        <p:spPr>
          <a:xfrm>
            <a:off x="1403600" y="3383280"/>
            <a:ext cx="63372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53" name="Google Shape;953;p176"/>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54" name="Google Shape;954;p176"/>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55" name="Google Shape;955;p176"/>
          <p:cNvSpPr txBox="1">
            <a:spLocks noGrp="1"/>
          </p:cNvSpPr>
          <p:nvPr>
            <p:ph type="ctrTitle" idx="4"/>
          </p:nvPr>
        </p:nvSpPr>
        <p:spPr>
          <a:xfrm>
            <a:off x="10556750" y="3383280"/>
            <a:ext cx="63372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56" name="Google Shape;956;p176"/>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55_Stats (Three)">
  <p:cSld name="TITLE_1_1_1">
    <p:spTree>
      <p:nvGrpSpPr>
        <p:cNvPr id="1" name="Shape 957"/>
        <p:cNvGrpSpPr/>
        <p:nvPr/>
      </p:nvGrpSpPr>
      <p:grpSpPr>
        <a:xfrm>
          <a:off x="0" y="0"/>
          <a:ext cx="0" cy="0"/>
          <a:chOff x="0" y="0"/>
          <a:chExt cx="0" cy="0"/>
        </a:xfrm>
      </p:grpSpPr>
      <p:sp>
        <p:nvSpPr>
          <p:cNvPr id="958" name="Google Shape;958;p177"/>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59" name="Google Shape;959;p177"/>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0" name="Google Shape;960;p177"/>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61" name="Google Shape;961;p17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62" name="Google Shape;962;p177"/>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3" name="Google Shape;963;p177"/>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64" name="Google Shape;964;p177"/>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5" name="Google Shape;965;p177"/>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58_Stat (Half)">
  <p:cSld name="TITLE_1_2_2">
    <p:spTree>
      <p:nvGrpSpPr>
        <p:cNvPr id="1" name="Shape 966"/>
        <p:cNvGrpSpPr/>
        <p:nvPr/>
      </p:nvGrpSpPr>
      <p:grpSpPr>
        <a:xfrm>
          <a:off x="0" y="0"/>
          <a:ext cx="0" cy="0"/>
          <a:chOff x="0" y="0"/>
          <a:chExt cx="0" cy="0"/>
        </a:xfrm>
      </p:grpSpPr>
      <p:sp>
        <p:nvSpPr>
          <p:cNvPr id="967" name="Google Shape;967;p178"/>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68" name="Google Shape;968;p178"/>
          <p:cNvSpPr txBox="1">
            <a:spLocks noGrp="1"/>
          </p:cNvSpPr>
          <p:nvPr>
            <p:ph type="ctrTitle"/>
          </p:nvPr>
        </p:nvSpPr>
        <p:spPr>
          <a:xfrm>
            <a:off x="1403600" y="3383275"/>
            <a:ext cx="7041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69" name="Google Shape;969;p178"/>
          <p:cNvSpPr txBox="1">
            <a:spLocks noGrp="1"/>
          </p:cNvSpPr>
          <p:nvPr>
            <p:ph type="subTitle" idx="2"/>
          </p:nvPr>
        </p:nvSpPr>
        <p:spPr>
          <a:xfrm>
            <a:off x="1403650" y="5458973"/>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70" name="Google Shape;970;p178"/>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61_Stats (Half)">
  <p:cSld name="TITLE_1_2">
    <p:spTree>
      <p:nvGrpSpPr>
        <p:cNvPr id="1" name="Shape 971"/>
        <p:cNvGrpSpPr/>
        <p:nvPr/>
      </p:nvGrpSpPr>
      <p:grpSpPr>
        <a:xfrm>
          <a:off x="0" y="0"/>
          <a:ext cx="0" cy="0"/>
          <a:chOff x="0" y="0"/>
          <a:chExt cx="0" cy="0"/>
        </a:xfrm>
      </p:grpSpPr>
      <p:sp>
        <p:nvSpPr>
          <p:cNvPr id="972" name="Google Shape;972;p179"/>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73" name="Google Shape;973;p179"/>
          <p:cNvSpPr txBox="1">
            <a:spLocks noGrp="1"/>
          </p:cNvSpPr>
          <p:nvPr>
            <p:ph type="ctrTitle"/>
          </p:nvPr>
        </p:nvSpPr>
        <p:spPr>
          <a:xfrm>
            <a:off x="1403600" y="2468875"/>
            <a:ext cx="7041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74" name="Google Shape;974;p179"/>
          <p:cNvSpPr txBox="1">
            <a:spLocks noGrp="1"/>
          </p:cNvSpPr>
          <p:nvPr>
            <p:ph type="subTitle" idx="2"/>
          </p:nvPr>
        </p:nvSpPr>
        <p:spPr>
          <a:xfrm>
            <a:off x="1403650" y="3970971"/>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75" name="Google Shape;975;p179"/>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76" name="Google Shape;976;p179"/>
          <p:cNvSpPr txBox="1">
            <a:spLocks noGrp="1"/>
          </p:cNvSpPr>
          <p:nvPr>
            <p:ph type="ctrTitle" idx="4"/>
          </p:nvPr>
        </p:nvSpPr>
        <p:spPr>
          <a:xfrm>
            <a:off x="1403600" y="5361701"/>
            <a:ext cx="7041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77" name="Google Shape;977;p179"/>
          <p:cNvSpPr txBox="1">
            <a:spLocks noGrp="1"/>
          </p:cNvSpPr>
          <p:nvPr>
            <p:ph type="subTitle" idx="5"/>
          </p:nvPr>
        </p:nvSpPr>
        <p:spPr>
          <a:xfrm>
            <a:off x="1403650" y="6864100"/>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67_Stats (Third)">
  <p:cSld name="TITLE_1_2_3">
    <p:spTree>
      <p:nvGrpSpPr>
        <p:cNvPr id="1" name="Shape 978"/>
        <p:cNvGrpSpPr/>
        <p:nvPr/>
      </p:nvGrpSpPr>
      <p:grpSpPr>
        <a:xfrm>
          <a:off x="0" y="0"/>
          <a:ext cx="0" cy="0"/>
          <a:chOff x="0" y="0"/>
          <a:chExt cx="0" cy="0"/>
        </a:xfrm>
      </p:grpSpPr>
      <p:sp>
        <p:nvSpPr>
          <p:cNvPr id="979" name="Google Shape;979;p180"/>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80" name="Google Shape;980;p180"/>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81" name="Google Shape;981;p180"/>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82" name="Google Shape;982;p180"/>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83" name="Google Shape;983;p180"/>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84" name="Google Shape;984;p180"/>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02_Title">
  <p:cSld name="TITLE_2">
    <p:bg>
      <p:bgPr>
        <a:solidFill>
          <a:schemeClr val="dk1"/>
        </a:solidFill>
        <a:effectLst/>
      </p:bgPr>
    </p:bg>
    <p:spTree>
      <p:nvGrpSpPr>
        <p:cNvPr id="1" name="Shape 985"/>
        <p:cNvGrpSpPr/>
        <p:nvPr/>
      </p:nvGrpSpPr>
      <p:grpSpPr>
        <a:xfrm>
          <a:off x="0" y="0"/>
          <a:ext cx="0" cy="0"/>
          <a:chOff x="0" y="0"/>
          <a:chExt cx="0" cy="0"/>
        </a:xfrm>
      </p:grpSpPr>
      <p:sp>
        <p:nvSpPr>
          <p:cNvPr id="986" name="Google Shape;986;p181"/>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7" name="Google Shape;987;p181"/>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8" name="Google Shape;988;p181"/>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9" name="Google Shape;989;p181"/>
          <p:cNvSpPr txBox="1">
            <a:spLocks noGrp="1"/>
          </p:cNvSpPr>
          <p:nvPr>
            <p:ph type="ctrTitle"/>
          </p:nvPr>
        </p:nvSpPr>
        <p:spPr>
          <a:xfrm>
            <a:off x="704100" y="265175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990" name="Google Shape;990;p181"/>
          <p:cNvSpPr txBox="1">
            <a:spLocks noGrp="1"/>
          </p:cNvSpPr>
          <p:nvPr>
            <p:ph type="subTitle" idx="4"/>
          </p:nvPr>
        </p:nvSpPr>
        <p:spPr>
          <a:xfrm>
            <a:off x="704100" y="484632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grpSp>
        <p:nvGrpSpPr>
          <p:cNvPr id="991" name="Google Shape;991;p181"/>
          <p:cNvGrpSpPr/>
          <p:nvPr/>
        </p:nvGrpSpPr>
        <p:grpSpPr>
          <a:xfrm>
            <a:off x="15867399" y="9251826"/>
            <a:ext cx="1725921" cy="347510"/>
            <a:chOff x="15867399" y="9251826"/>
            <a:chExt cx="1725921" cy="347510"/>
          </a:xfrm>
        </p:grpSpPr>
        <p:grpSp>
          <p:nvGrpSpPr>
            <p:cNvPr id="992" name="Google Shape;992;p181"/>
            <p:cNvGrpSpPr/>
            <p:nvPr/>
          </p:nvGrpSpPr>
          <p:grpSpPr>
            <a:xfrm>
              <a:off x="16500869" y="9262980"/>
              <a:ext cx="1092451" cy="336217"/>
              <a:chOff x="4940894" y="2609525"/>
              <a:chExt cx="5500759" cy="1694643"/>
            </a:xfrm>
          </p:grpSpPr>
          <p:sp>
            <p:nvSpPr>
              <p:cNvPr id="993" name="Google Shape;993;p181"/>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4" name="Google Shape;994;p181"/>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5" name="Google Shape;995;p181"/>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6" name="Google Shape;996;p181"/>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997" name="Google Shape;997;p181"/>
            <p:cNvGrpSpPr/>
            <p:nvPr/>
          </p:nvGrpSpPr>
          <p:grpSpPr>
            <a:xfrm>
              <a:off x="15867399" y="9251826"/>
              <a:ext cx="523393" cy="347510"/>
              <a:chOff x="1751220" y="2553305"/>
              <a:chExt cx="2635412" cy="1751564"/>
            </a:xfrm>
          </p:grpSpPr>
          <p:grpSp>
            <p:nvGrpSpPr>
              <p:cNvPr id="998" name="Google Shape;998;p181"/>
              <p:cNvGrpSpPr/>
              <p:nvPr/>
            </p:nvGrpSpPr>
            <p:grpSpPr>
              <a:xfrm>
                <a:off x="1751220" y="2553305"/>
                <a:ext cx="2635412" cy="1751564"/>
                <a:chOff x="1751220" y="2553305"/>
                <a:chExt cx="2635412" cy="1751564"/>
              </a:xfrm>
            </p:grpSpPr>
            <p:sp>
              <p:nvSpPr>
                <p:cNvPr id="999" name="Google Shape;999;p181"/>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0" name="Google Shape;1000;p181"/>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1" name="Google Shape;1001;p181"/>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2" name="Google Shape;1002;p181"/>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003" name="Google Shape;1003;p181"/>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05_Agenda">
  <p:cSld name="SECTION_HEADER_2_2_2">
    <p:bg>
      <p:bgPr>
        <a:solidFill>
          <a:schemeClr val="dk1"/>
        </a:solidFill>
        <a:effectLst/>
      </p:bgPr>
    </p:bg>
    <p:spTree>
      <p:nvGrpSpPr>
        <p:cNvPr id="1" name="Shape 1004"/>
        <p:cNvGrpSpPr/>
        <p:nvPr/>
      </p:nvGrpSpPr>
      <p:grpSpPr>
        <a:xfrm>
          <a:off x="0" y="0"/>
          <a:ext cx="0" cy="0"/>
          <a:chOff x="0" y="0"/>
          <a:chExt cx="0" cy="0"/>
        </a:xfrm>
      </p:grpSpPr>
      <p:sp>
        <p:nvSpPr>
          <p:cNvPr id="1005" name="Google Shape;1005;p182"/>
          <p:cNvSpPr txBox="1">
            <a:spLocks noGrp="1"/>
          </p:cNvSpPr>
          <p:nvPr>
            <p:ph type="body" idx="1"/>
          </p:nvPr>
        </p:nvSpPr>
        <p:spPr>
          <a:xfrm>
            <a:off x="9852650" y="2743200"/>
            <a:ext cx="4929000" cy="69360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Clr>
                <a:schemeClr val="accent4"/>
              </a:buClr>
              <a:buSzPts val="2800"/>
              <a:buNone/>
              <a:defRPr sz="2800">
                <a:solidFill>
                  <a:schemeClr val="accent4"/>
                </a:solidFill>
              </a:defRPr>
            </a:lvl1pPr>
            <a:lvl2pPr marL="914400" lvl="1" indent="-406400" algn="l">
              <a:lnSpc>
                <a:spcPct val="115000"/>
              </a:lnSpc>
              <a:spcBef>
                <a:spcPts val="1800"/>
              </a:spcBef>
              <a:spcAft>
                <a:spcPts val="0"/>
              </a:spcAft>
              <a:buClr>
                <a:schemeClr val="accent4"/>
              </a:buClr>
              <a:buSzPts val="2800"/>
              <a:buAutoNum type="alphaLcPeriod"/>
              <a:defRPr sz="2800">
                <a:solidFill>
                  <a:schemeClr val="accent4"/>
                </a:solidFill>
              </a:defRPr>
            </a:lvl2pPr>
            <a:lvl3pPr marL="1371600" lvl="2" indent="-406400" algn="l">
              <a:lnSpc>
                <a:spcPct val="115000"/>
              </a:lnSpc>
              <a:spcBef>
                <a:spcPts val="1800"/>
              </a:spcBef>
              <a:spcAft>
                <a:spcPts val="0"/>
              </a:spcAft>
              <a:buClr>
                <a:schemeClr val="accent4"/>
              </a:buClr>
              <a:buSzPts val="2800"/>
              <a:buAutoNum type="romanLcPeriod"/>
              <a:defRPr sz="2800">
                <a:solidFill>
                  <a:schemeClr val="accent4"/>
                </a:solidFill>
              </a:defRPr>
            </a:lvl3pPr>
            <a:lvl4pPr marL="1828800" lvl="3" indent="-406400" algn="l">
              <a:lnSpc>
                <a:spcPct val="115000"/>
              </a:lnSpc>
              <a:spcBef>
                <a:spcPts val="1800"/>
              </a:spcBef>
              <a:spcAft>
                <a:spcPts val="0"/>
              </a:spcAft>
              <a:buClr>
                <a:schemeClr val="accent4"/>
              </a:buClr>
              <a:buSzPts val="2800"/>
              <a:buAutoNum type="arabicPeriod"/>
              <a:defRPr sz="2800">
                <a:solidFill>
                  <a:schemeClr val="accent4"/>
                </a:solidFill>
              </a:defRPr>
            </a:lvl4pPr>
            <a:lvl5pPr marL="2286000" lvl="4" indent="-406400" algn="l">
              <a:lnSpc>
                <a:spcPct val="115000"/>
              </a:lnSpc>
              <a:spcBef>
                <a:spcPts val="1800"/>
              </a:spcBef>
              <a:spcAft>
                <a:spcPts val="0"/>
              </a:spcAft>
              <a:buClr>
                <a:schemeClr val="accent4"/>
              </a:buClr>
              <a:buSzPts val="2800"/>
              <a:buAutoNum type="alphaLcPeriod"/>
              <a:defRPr sz="2800">
                <a:solidFill>
                  <a:schemeClr val="accent4"/>
                </a:solidFill>
              </a:defRPr>
            </a:lvl5pPr>
            <a:lvl6pPr marL="2743200" lvl="5" indent="-406400" algn="l">
              <a:lnSpc>
                <a:spcPct val="115000"/>
              </a:lnSpc>
              <a:spcBef>
                <a:spcPts val="1800"/>
              </a:spcBef>
              <a:spcAft>
                <a:spcPts val="0"/>
              </a:spcAft>
              <a:buClr>
                <a:schemeClr val="accent4"/>
              </a:buClr>
              <a:buSzPts val="2800"/>
              <a:buAutoNum type="romanLcPeriod"/>
              <a:defRPr sz="2800">
                <a:solidFill>
                  <a:schemeClr val="accent4"/>
                </a:solidFill>
              </a:defRPr>
            </a:lvl6pPr>
            <a:lvl7pPr marL="3200400" lvl="6" indent="-406400" algn="l">
              <a:lnSpc>
                <a:spcPct val="115000"/>
              </a:lnSpc>
              <a:spcBef>
                <a:spcPts val="1800"/>
              </a:spcBef>
              <a:spcAft>
                <a:spcPts val="0"/>
              </a:spcAft>
              <a:buClr>
                <a:schemeClr val="accent4"/>
              </a:buClr>
              <a:buSzPts val="2800"/>
              <a:buAutoNum type="arabicPeriod"/>
              <a:defRPr sz="2800">
                <a:solidFill>
                  <a:schemeClr val="accent4"/>
                </a:solidFill>
              </a:defRPr>
            </a:lvl7pPr>
            <a:lvl8pPr marL="3657600" lvl="7" indent="-406400" algn="l">
              <a:lnSpc>
                <a:spcPct val="115000"/>
              </a:lnSpc>
              <a:spcBef>
                <a:spcPts val="1800"/>
              </a:spcBef>
              <a:spcAft>
                <a:spcPts val="0"/>
              </a:spcAft>
              <a:buClr>
                <a:schemeClr val="accent4"/>
              </a:buClr>
              <a:buSzPts val="2800"/>
              <a:buAutoNum type="alphaLcPeriod"/>
              <a:defRPr sz="2800">
                <a:solidFill>
                  <a:schemeClr val="accent4"/>
                </a:solidFill>
              </a:defRPr>
            </a:lvl8pPr>
            <a:lvl9pPr marL="4114800" lvl="8" indent="-406400" algn="l">
              <a:lnSpc>
                <a:spcPct val="115000"/>
              </a:lnSpc>
              <a:spcBef>
                <a:spcPts val="1800"/>
              </a:spcBef>
              <a:spcAft>
                <a:spcPts val="1800"/>
              </a:spcAft>
              <a:buClr>
                <a:schemeClr val="accent4"/>
              </a:buClr>
              <a:buSzPts val="2800"/>
              <a:buAutoNum type="romanLcPeriod"/>
              <a:defRPr sz="2800">
                <a:solidFill>
                  <a:schemeClr val="accent4"/>
                </a:solidFill>
              </a:defRPr>
            </a:lvl9pPr>
          </a:lstStyle>
          <a:p>
            <a:endParaRPr/>
          </a:p>
        </p:txBody>
      </p:sp>
      <p:sp>
        <p:nvSpPr>
          <p:cNvPr id="1006" name="Google Shape;1006;p182"/>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08_Schedule">
  <p:cSld name="SECTION_HEADER_2_2_1_1">
    <p:bg>
      <p:bgPr>
        <a:solidFill>
          <a:schemeClr val="dk1"/>
        </a:solidFill>
        <a:effectLst/>
      </p:bgPr>
    </p:bg>
    <p:spTree>
      <p:nvGrpSpPr>
        <p:cNvPr id="1" name="Shape 1007"/>
        <p:cNvGrpSpPr/>
        <p:nvPr/>
      </p:nvGrpSpPr>
      <p:grpSpPr>
        <a:xfrm>
          <a:off x="0" y="0"/>
          <a:ext cx="0" cy="0"/>
          <a:chOff x="0" y="0"/>
          <a:chExt cx="0" cy="0"/>
        </a:xfrm>
      </p:grpSpPr>
      <p:sp>
        <p:nvSpPr>
          <p:cNvPr id="1008" name="Google Shape;1008;p183"/>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09" name="Google Shape;1009;p183"/>
          <p:cNvSpPr txBox="1">
            <a:spLocks noGrp="1"/>
          </p:cNvSpPr>
          <p:nvPr>
            <p:ph type="subTitle" idx="1"/>
          </p:nvPr>
        </p:nvSpPr>
        <p:spPr>
          <a:xfrm>
            <a:off x="8444450"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0" name="Google Shape;1010;p183"/>
          <p:cNvSpPr txBox="1">
            <a:spLocks noGrp="1"/>
          </p:cNvSpPr>
          <p:nvPr>
            <p:ph type="subTitle" idx="2"/>
          </p:nvPr>
        </p:nvSpPr>
        <p:spPr>
          <a:xfrm>
            <a:off x="13373075"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1" name="Google Shape;1011;p183"/>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2" name="Google Shape;1012;p183"/>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3" name="Google Shape;1013;p183"/>
          <p:cNvSpPr txBox="1">
            <a:spLocks noGrp="1"/>
          </p:cNvSpPr>
          <p:nvPr>
            <p:ph type="subTitle" idx="5"/>
          </p:nvPr>
        </p:nvSpPr>
        <p:spPr>
          <a:xfrm>
            <a:off x="8444450"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4" name="Google Shape;1014;p183"/>
          <p:cNvSpPr txBox="1">
            <a:spLocks noGrp="1"/>
          </p:cNvSpPr>
          <p:nvPr>
            <p:ph type="subTitle" idx="6"/>
          </p:nvPr>
        </p:nvSpPr>
        <p:spPr>
          <a:xfrm>
            <a:off x="13373075"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5" name="Google Shape;1015;p183"/>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6" name="Google Shape;1016;p183"/>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7" name="Google Shape;1017;p183"/>
          <p:cNvSpPr txBox="1">
            <a:spLocks noGrp="1"/>
          </p:cNvSpPr>
          <p:nvPr>
            <p:ph type="subTitle" idx="9"/>
          </p:nvPr>
        </p:nvSpPr>
        <p:spPr>
          <a:xfrm>
            <a:off x="8444450"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8" name="Google Shape;1018;p183"/>
          <p:cNvSpPr txBox="1">
            <a:spLocks noGrp="1"/>
          </p:cNvSpPr>
          <p:nvPr>
            <p:ph type="subTitle" idx="13"/>
          </p:nvPr>
        </p:nvSpPr>
        <p:spPr>
          <a:xfrm>
            <a:off x="13373075"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9" name="Google Shape;1019;p183"/>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0" name="Google Shape;1020;p183"/>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1" name="Google Shape;1021;p183"/>
          <p:cNvSpPr txBox="1">
            <a:spLocks noGrp="1"/>
          </p:cNvSpPr>
          <p:nvPr>
            <p:ph type="subTitle" idx="16"/>
          </p:nvPr>
        </p:nvSpPr>
        <p:spPr>
          <a:xfrm>
            <a:off x="8444450"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22" name="Google Shape;1022;p183"/>
          <p:cNvSpPr txBox="1">
            <a:spLocks noGrp="1"/>
          </p:cNvSpPr>
          <p:nvPr>
            <p:ph type="subTitle" idx="17"/>
          </p:nvPr>
        </p:nvSpPr>
        <p:spPr>
          <a:xfrm>
            <a:off x="13373075"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23" name="Google Shape;1023;p183"/>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4" name="Google Shape;1024;p183"/>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5" name="Google Shape;1025;p183"/>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6" name="Google Shape;1026;p183"/>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7" name="Google Shape;1027;p183"/>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8" name="Google Shape;1028;p183"/>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9" name="Google Shape;1029;p183"/>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0" name="Google Shape;1030;p183"/>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1" name="Google Shape;1031;p183"/>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2" name="Google Shape;1032;p183"/>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11_Mission">
  <p:cSld name="SECTION_HEADER_2_1_2_1_1">
    <p:bg>
      <p:bgPr>
        <a:solidFill>
          <a:schemeClr val="dk1"/>
        </a:solidFill>
        <a:effectLst/>
      </p:bgPr>
    </p:bg>
    <p:spTree>
      <p:nvGrpSpPr>
        <p:cNvPr id="1" name="Shape 1033"/>
        <p:cNvGrpSpPr/>
        <p:nvPr/>
      </p:nvGrpSpPr>
      <p:grpSpPr>
        <a:xfrm>
          <a:off x="0" y="0"/>
          <a:ext cx="0" cy="0"/>
          <a:chOff x="0" y="0"/>
          <a:chExt cx="0" cy="0"/>
        </a:xfrm>
      </p:grpSpPr>
      <p:sp>
        <p:nvSpPr>
          <p:cNvPr id="1034" name="Google Shape;1034;p184"/>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1035" name="Google Shape;1035;p184"/>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14_Quote">
  <p:cSld name="SECTION_HEADER_2_1_2_2_1">
    <p:bg>
      <p:bgPr>
        <a:solidFill>
          <a:schemeClr val="dk1"/>
        </a:solidFill>
        <a:effectLst/>
      </p:bgPr>
    </p:bg>
    <p:spTree>
      <p:nvGrpSpPr>
        <p:cNvPr id="1" name="Shape 1036"/>
        <p:cNvGrpSpPr/>
        <p:nvPr/>
      </p:nvGrpSpPr>
      <p:grpSpPr>
        <a:xfrm>
          <a:off x="0" y="0"/>
          <a:ext cx="0" cy="0"/>
          <a:chOff x="0" y="0"/>
          <a:chExt cx="0" cy="0"/>
        </a:xfrm>
      </p:grpSpPr>
      <p:sp>
        <p:nvSpPr>
          <p:cNvPr id="1037" name="Google Shape;1037;p185"/>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1038" name="Google Shape;1038;p185"/>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17_Section">
  <p:cSld name="SECTION_HEADER_2_3_1">
    <p:bg>
      <p:bgPr>
        <a:solidFill>
          <a:schemeClr val="dk1"/>
        </a:solidFill>
        <a:effectLst/>
      </p:bgPr>
    </p:bg>
    <p:spTree>
      <p:nvGrpSpPr>
        <p:cNvPr id="1" name="Shape 1039"/>
        <p:cNvGrpSpPr/>
        <p:nvPr/>
      </p:nvGrpSpPr>
      <p:grpSpPr>
        <a:xfrm>
          <a:off x="0" y="0"/>
          <a:ext cx="0" cy="0"/>
          <a:chOff x="0" y="0"/>
          <a:chExt cx="0" cy="0"/>
        </a:xfrm>
      </p:grpSpPr>
      <p:sp>
        <p:nvSpPr>
          <p:cNvPr id="1040" name="Google Shape;1040;p186"/>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20_Text">
  <p:cSld name="TITLE_AND_BODY_1_2">
    <p:bg>
      <p:bgPr>
        <a:solidFill>
          <a:schemeClr val="dk1"/>
        </a:solidFill>
        <a:effectLst/>
      </p:bgPr>
    </p:bg>
    <p:spTree>
      <p:nvGrpSpPr>
        <p:cNvPr id="1" name="Shape 1041"/>
        <p:cNvGrpSpPr/>
        <p:nvPr/>
      </p:nvGrpSpPr>
      <p:grpSpPr>
        <a:xfrm>
          <a:off x="0" y="0"/>
          <a:ext cx="0" cy="0"/>
          <a:chOff x="0" y="0"/>
          <a:chExt cx="0" cy="0"/>
        </a:xfrm>
      </p:grpSpPr>
      <p:sp>
        <p:nvSpPr>
          <p:cNvPr id="1042" name="Google Shape;1042;p187"/>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43" name="Google Shape;1043;p187"/>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44" name="Google Shape;1044;p18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23_Text (Two-Thirds)">
  <p:cSld name="TITLE_AND_BODY_1_1_2">
    <p:bg>
      <p:bgPr>
        <a:solidFill>
          <a:schemeClr val="dk1"/>
        </a:solidFill>
        <a:effectLst/>
      </p:bgPr>
    </p:bg>
    <p:spTree>
      <p:nvGrpSpPr>
        <p:cNvPr id="1" name="Shape 1045"/>
        <p:cNvGrpSpPr/>
        <p:nvPr/>
      </p:nvGrpSpPr>
      <p:grpSpPr>
        <a:xfrm>
          <a:off x="0" y="0"/>
          <a:ext cx="0" cy="0"/>
          <a:chOff x="0" y="0"/>
          <a:chExt cx="0" cy="0"/>
        </a:xfrm>
      </p:grpSpPr>
      <p:sp>
        <p:nvSpPr>
          <p:cNvPr id="1046" name="Google Shape;1046;p188"/>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47" name="Google Shape;1047;p188"/>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48" name="Google Shape;1048;p188"/>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26_Text (Half)">
  <p:cSld name="TITLE_AND_BODY_2_4">
    <p:bg>
      <p:bgPr>
        <a:solidFill>
          <a:schemeClr val="dk1"/>
        </a:solidFill>
        <a:effectLst/>
      </p:bgPr>
    </p:bg>
    <p:spTree>
      <p:nvGrpSpPr>
        <p:cNvPr id="1" name="Shape 1049"/>
        <p:cNvGrpSpPr/>
        <p:nvPr/>
      </p:nvGrpSpPr>
      <p:grpSpPr>
        <a:xfrm>
          <a:off x="0" y="0"/>
          <a:ext cx="0" cy="0"/>
          <a:chOff x="0" y="0"/>
          <a:chExt cx="0" cy="0"/>
        </a:xfrm>
      </p:grpSpPr>
      <p:sp>
        <p:nvSpPr>
          <p:cNvPr id="1050" name="Google Shape;1050;p189"/>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1" name="Google Shape;1051;p189"/>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52" name="Google Shape;1052;p18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29_Text (Third)">
  <p:cSld name="TITLE_AND_BODY_2_1_2">
    <p:bg>
      <p:bgPr>
        <a:solidFill>
          <a:schemeClr val="dk1"/>
        </a:solidFill>
        <a:effectLst/>
      </p:bgPr>
    </p:bg>
    <p:spTree>
      <p:nvGrpSpPr>
        <p:cNvPr id="1" name="Shape 1053"/>
        <p:cNvGrpSpPr/>
        <p:nvPr/>
      </p:nvGrpSpPr>
      <p:grpSpPr>
        <a:xfrm>
          <a:off x="0" y="0"/>
          <a:ext cx="0" cy="0"/>
          <a:chOff x="0" y="0"/>
          <a:chExt cx="0" cy="0"/>
        </a:xfrm>
      </p:grpSpPr>
      <p:sp>
        <p:nvSpPr>
          <p:cNvPr id="1054" name="Google Shape;1054;p190"/>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5" name="Google Shape;1055;p190"/>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56" name="Google Shape;1056;p190"/>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32_Columns (Two)">
  <p:cSld name="TITLE_AND_BODY_2_2_2">
    <p:bg>
      <p:bgPr>
        <a:solidFill>
          <a:schemeClr val="dk1"/>
        </a:solidFill>
        <a:effectLst/>
      </p:bgPr>
    </p:bg>
    <p:spTree>
      <p:nvGrpSpPr>
        <p:cNvPr id="1" name="Shape 1057"/>
        <p:cNvGrpSpPr/>
        <p:nvPr/>
      </p:nvGrpSpPr>
      <p:grpSpPr>
        <a:xfrm>
          <a:off x="0" y="0"/>
          <a:ext cx="0" cy="0"/>
          <a:chOff x="0" y="0"/>
          <a:chExt cx="0" cy="0"/>
        </a:xfrm>
      </p:grpSpPr>
      <p:sp>
        <p:nvSpPr>
          <p:cNvPr id="1058" name="Google Shape;1058;p191"/>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9" name="Google Shape;1059;p191"/>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0" name="Google Shape;1060;p191"/>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61" name="Google Shape;1061;p191"/>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62" name="Google Shape;1062;p191"/>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35_Columns (Three)">
  <p:cSld name="TITLE_AND_BODY_2_2_1_3">
    <p:bg>
      <p:bgPr>
        <a:solidFill>
          <a:schemeClr val="dk1"/>
        </a:solidFill>
        <a:effectLst/>
      </p:bgPr>
    </p:bg>
    <p:spTree>
      <p:nvGrpSpPr>
        <p:cNvPr id="1" name="Shape 1063"/>
        <p:cNvGrpSpPr/>
        <p:nvPr/>
      </p:nvGrpSpPr>
      <p:grpSpPr>
        <a:xfrm>
          <a:off x="0" y="0"/>
          <a:ext cx="0" cy="0"/>
          <a:chOff x="0" y="0"/>
          <a:chExt cx="0" cy="0"/>
        </a:xfrm>
      </p:grpSpPr>
      <p:sp>
        <p:nvSpPr>
          <p:cNvPr id="1064" name="Google Shape;1064;p192"/>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65" name="Google Shape;1065;p192"/>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6" name="Google Shape;1066;p19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67" name="Google Shape;1067;p192"/>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68" name="Google Shape;1068;p192"/>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9" name="Google Shape;1069;p192"/>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0" name="Google Shape;1070;p192"/>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38_Columns (Four)">
  <p:cSld name="TITLE_AND_BODY_2_2_1_1_1">
    <p:bg>
      <p:bgPr>
        <a:solidFill>
          <a:schemeClr val="dk1"/>
        </a:solidFill>
        <a:effectLst/>
      </p:bgPr>
    </p:bg>
    <p:spTree>
      <p:nvGrpSpPr>
        <p:cNvPr id="1" name="Shape 1071"/>
        <p:cNvGrpSpPr/>
        <p:nvPr/>
      </p:nvGrpSpPr>
      <p:grpSpPr>
        <a:xfrm>
          <a:off x="0" y="0"/>
          <a:ext cx="0" cy="0"/>
          <a:chOff x="0" y="0"/>
          <a:chExt cx="0" cy="0"/>
        </a:xfrm>
      </p:grpSpPr>
      <p:sp>
        <p:nvSpPr>
          <p:cNvPr id="1072" name="Google Shape;1072;p193"/>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3" name="Google Shape;1073;p193"/>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4" name="Google Shape;1074;p193"/>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75" name="Google Shape;1075;p193"/>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6" name="Google Shape;1076;p193"/>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7" name="Google Shape;1077;p193"/>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8" name="Google Shape;1078;p193"/>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9" name="Google Shape;1079;p193"/>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0" name="Google Shape;1080;p193"/>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41_Points (Two)">
  <p:cSld name="TITLE_AND_BODY_2_2_1_2_2_1">
    <p:bg>
      <p:bgPr>
        <a:solidFill>
          <a:schemeClr val="dk1"/>
        </a:solidFill>
        <a:effectLst/>
      </p:bgPr>
    </p:bg>
    <p:spTree>
      <p:nvGrpSpPr>
        <p:cNvPr id="1" name="Shape 1081"/>
        <p:cNvGrpSpPr/>
        <p:nvPr/>
      </p:nvGrpSpPr>
      <p:grpSpPr>
        <a:xfrm>
          <a:off x="0" y="0"/>
          <a:ext cx="0" cy="0"/>
          <a:chOff x="0" y="0"/>
          <a:chExt cx="0" cy="0"/>
        </a:xfrm>
      </p:grpSpPr>
      <p:sp>
        <p:nvSpPr>
          <p:cNvPr id="1082" name="Google Shape;1082;p194"/>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3" name="Google Shape;1083;p194"/>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84" name="Google Shape;1084;p19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85" name="Google Shape;1085;p194"/>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6" name="Google Shape;1086;p194"/>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44_Points (Three)">
  <p:cSld name="TITLE_AND_BODY_2_2_1_2_3">
    <p:bg>
      <p:bgPr>
        <a:solidFill>
          <a:schemeClr val="dk1"/>
        </a:solidFill>
        <a:effectLst/>
      </p:bgPr>
    </p:bg>
    <p:spTree>
      <p:nvGrpSpPr>
        <p:cNvPr id="1" name="Shape 1087"/>
        <p:cNvGrpSpPr/>
        <p:nvPr/>
      </p:nvGrpSpPr>
      <p:grpSpPr>
        <a:xfrm>
          <a:off x="0" y="0"/>
          <a:ext cx="0" cy="0"/>
          <a:chOff x="0" y="0"/>
          <a:chExt cx="0" cy="0"/>
        </a:xfrm>
      </p:grpSpPr>
      <p:sp>
        <p:nvSpPr>
          <p:cNvPr id="1088" name="Google Shape;1088;p195"/>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89" name="Google Shape;1089;p195"/>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0" name="Google Shape;1090;p195"/>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91" name="Google Shape;1091;p195"/>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2" name="Google Shape;1092;p195"/>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3" name="Google Shape;1093;p195"/>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4" name="Google Shape;1094;p195"/>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47_Points (Four)">
  <p:cSld name="TITLE_AND_BODY_2_2_1_2_1_2">
    <p:bg>
      <p:bgPr>
        <a:solidFill>
          <a:schemeClr val="dk1"/>
        </a:solidFill>
        <a:effectLst/>
      </p:bgPr>
    </p:bg>
    <p:spTree>
      <p:nvGrpSpPr>
        <p:cNvPr id="1" name="Shape 1095"/>
        <p:cNvGrpSpPr/>
        <p:nvPr/>
      </p:nvGrpSpPr>
      <p:grpSpPr>
        <a:xfrm>
          <a:off x="0" y="0"/>
          <a:ext cx="0" cy="0"/>
          <a:chOff x="0" y="0"/>
          <a:chExt cx="0" cy="0"/>
        </a:xfrm>
      </p:grpSpPr>
      <p:sp>
        <p:nvSpPr>
          <p:cNvPr id="1096" name="Google Shape;1096;p196"/>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7" name="Google Shape;1097;p196"/>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8" name="Google Shape;1098;p196"/>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99" name="Google Shape;1099;p196"/>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0" name="Google Shape;1100;p196"/>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101" name="Google Shape;1101;p196"/>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2" name="Google Shape;1102;p196"/>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103" name="Google Shape;1103;p196"/>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4" name="Google Shape;1104;p196"/>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50_Big Stat">
  <p:cSld name="TITLE_1_3">
    <p:bg>
      <p:bgPr>
        <a:solidFill>
          <a:schemeClr val="dk1"/>
        </a:solidFill>
        <a:effectLst/>
      </p:bgPr>
    </p:bg>
    <p:spTree>
      <p:nvGrpSpPr>
        <p:cNvPr id="1" name="Shape 1105"/>
        <p:cNvGrpSpPr/>
        <p:nvPr/>
      </p:nvGrpSpPr>
      <p:grpSpPr>
        <a:xfrm>
          <a:off x="0" y="0"/>
          <a:ext cx="0" cy="0"/>
          <a:chOff x="0" y="0"/>
          <a:chExt cx="0" cy="0"/>
        </a:xfrm>
      </p:grpSpPr>
      <p:sp>
        <p:nvSpPr>
          <p:cNvPr id="1106" name="Google Shape;1106;p197"/>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07" name="Google Shape;1107;p197"/>
          <p:cNvSpPr txBox="1">
            <a:spLocks noGrp="1"/>
          </p:cNvSpPr>
          <p:nvPr>
            <p:ph type="ctrTitle"/>
          </p:nvPr>
        </p:nvSpPr>
        <p:spPr>
          <a:xfrm>
            <a:off x="1403600" y="3383280"/>
            <a:ext cx="14081999"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None/>
              <a:defRPr sz="14600">
                <a:solidFill>
                  <a:schemeClr val="accent4"/>
                </a:solidFill>
              </a:defRPr>
            </a:lvl2pPr>
            <a:lvl3pPr lvl="2" algn="l">
              <a:lnSpc>
                <a:spcPct val="100000"/>
              </a:lnSpc>
              <a:spcBef>
                <a:spcPts val="0"/>
              </a:spcBef>
              <a:spcAft>
                <a:spcPts val="0"/>
              </a:spcAft>
              <a:buClr>
                <a:schemeClr val="accent4"/>
              </a:buClr>
              <a:buSzPts val="14600"/>
              <a:buNone/>
              <a:defRPr sz="14600">
                <a:solidFill>
                  <a:schemeClr val="accent4"/>
                </a:solidFill>
              </a:defRPr>
            </a:lvl3pPr>
            <a:lvl4pPr lvl="3" algn="l">
              <a:lnSpc>
                <a:spcPct val="100000"/>
              </a:lnSpc>
              <a:spcBef>
                <a:spcPts val="0"/>
              </a:spcBef>
              <a:spcAft>
                <a:spcPts val="0"/>
              </a:spcAft>
              <a:buClr>
                <a:schemeClr val="accent4"/>
              </a:buClr>
              <a:buSzPts val="14600"/>
              <a:buNone/>
              <a:defRPr sz="14600">
                <a:solidFill>
                  <a:schemeClr val="accent4"/>
                </a:solidFill>
              </a:defRPr>
            </a:lvl4pPr>
            <a:lvl5pPr lvl="4" algn="l">
              <a:lnSpc>
                <a:spcPct val="100000"/>
              </a:lnSpc>
              <a:spcBef>
                <a:spcPts val="0"/>
              </a:spcBef>
              <a:spcAft>
                <a:spcPts val="0"/>
              </a:spcAft>
              <a:buClr>
                <a:schemeClr val="accent4"/>
              </a:buClr>
              <a:buSzPts val="14600"/>
              <a:buNone/>
              <a:defRPr sz="14600">
                <a:solidFill>
                  <a:schemeClr val="accent4"/>
                </a:solidFill>
              </a:defRPr>
            </a:lvl5pPr>
            <a:lvl6pPr lvl="5" algn="l">
              <a:lnSpc>
                <a:spcPct val="100000"/>
              </a:lnSpc>
              <a:spcBef>
                <a:spcPts val="0"/>
              </a:spcBef>
              <a:spcAft>
                <a:spcPts val="0"/>
              </a:spcAft>
              <a:buClr>
                <a:schemeClr val="accent4"/>
              </a:buClr>
              <a:buSzPts val="14600"/>
              <a:buNone/>
              <a:defRPr sz="14600">
                <a:solidFill>
                  <a:schemeClr val="accent4"/>
                </a:solidFill>
              </a:defRPr>
            </a:lvl6pPr>
            <a:lvl7pPr lvl="6" algn="l">
              <a:lnSpc>
                <a:spcPct val="100000"/>
              </a:lnSpc>
              <a:spcBef>
                <a:spcPts val="0"/>
              </a:spcBef>
              <a:spcAft>
                <a:spcPts val="0"/>
              </a:spcAft>
              <a:buClr>
                <a:schemeClr val="accent4"/>
              </a:buClr>
              <a:buSzPts val="14600"/>
              <a:buNone/>
              <a:defRPr sz="14600">
                <a:solidFill>
                  <a:schemeClr val="accent4"/>
                </a:solidFill>
              </a:defRPr>
            </a:lvl7pPr>
            <a:lvl8pPr lvl="7" algn="l">
              <a:lnSpc>
                <a:spcPct val="100000"/>
              </a:lnSpc>
              <a:spcBef>
                <a:spcPts val="0"/>
              </a:spcBef>
              <a:spcAft>
                <a:spcPts val="0"/>
              </a:spcAft>
              <a:buClr>
                <a:schemeClr val="accent4"/>
              </a:buClr>
              <a:buSzPts val="14600"/>
              <a:buNone/>
              <a:defRPr sz="14600">
                <a:solidFill>
                  <a:schemeClr val="accent4"/>
                </a:solidFill>
              </a:defRPr>
            </a:lvl8pPr>
            <a:lvl9pPr lvl="8" algn="l">
              <a:lnSpc>
                <a:spcPct val="100000"/>
              </a:lnSpc>
              <a:spcBef>
                <a:spcPts val="0"/>
              </a:spcBef>
              <a:spcAft>
                <a:spcPts val="0"/>
              </a:spcAft>
              <a:buClr>
                <a:schemeClr val="accent4"/>
              </a:buClr>
              <a:buSzPts val="14600"/>
              <a:buNone/>
              <a:defRPr sz="14600">
                <a:solidFill>
                  <a:schemeClr val="accent4"/>
                </a:solidFill>
              </a:defRPr>
            </a:lvl9pPr>
          </a:lstStyle>
          <a:p>
            <a:endParaRPr/>
          </a:p>
        </p:txBody>
      </p:sp>
      <p:sp>
        <p:nvSpPr>
          <p:cNvPr id="1108" name="Google Shape;1108;p197"/>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09" name="Google Shape;1109;p19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53_Stats (Two)">
  <p:cSld name="TITLE_1_1_2">
    <p:bg>
      <p:bgPr>
        <a:solidFill>
          <a:schemeClr val="dk1"/>
        </a:solidFill>
        <a:effectLst/>
      </p:bgPr>
    </p:bg>
    <p:spTree>
      <p:nvGrpSpPr>
        <p:cNvPr id="1" name="Shape 1110"/>
        <p:cNvGrpSpPr/>
        <p:nvPr/>
      </p:nvGrpSpPr>
      <p:grpSpPr>
        <a:xfrm>
          <a:off x="0" y="0"/>
          <a:ext cx="0" cy="0"/>
          <a:chOff x="0" y="0"/>
          <a:chExt cx="0" cy="0"/>
        </a:xfrm>
      </p:grpSpPr>
      <p:sp>
        <p:nvSpPr>
          <p:cNvPr id="1111" name="Google Shape;1111;p198"/>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12" name="Google Shape;1112;p198"/>
          <p:cNvSpPr txBox="1">
            <a:spLocks noGrp="1"/>
          </p:cNvSpPr>
          <p:nvPr>
            <p:ph type="ctrTitle"/>
          </p:nvPr>
        </p:nvSpPr>
        <p:spPr>
          <a:xfrm>
            <a:off x="140360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13" name="Google Shape;1113;p198"/>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14" name="Google Shape;1114;p198"/>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15" name="Google Shape;1115;p198"/>
          <p:cNvSpPr txBox="1">
            <a:spLocks noGrp="1"/>
          </p:cNvSpPr>
          <p:nvPr>
            <p:ph type="ctrTitle" idx="4"/>
          </p:nvPr>
        </p:nvSpPr>
        <p:spPr>
          <a:xfrm>
            <a:off x="1055675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16" name="Google Shape;1116;p198"/>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56_Stats (Three)">
  <p:cSld name="TITLE_1_1_1_1">
    <p:bg>
      <p:bgPr>
        <a:solidFill>
          <a:schemeClr val="dk1"/>
        </a:solidFill>
        <a:effectLst/>
      </p:bgPr>
    </p:bg>
    <p:spTree>
      <p:nvGrpSpPr>
        <p:cNvPr id="1" name="Shape 1117"/>
        <p:cNvGrpSpPr/>
        <p:nvPr/>
      </p:nvGrpSpPr>
      <p:grpSpPr>
        <a:xfrm>
          <a:off x="0" y="0"/>
          <a:ext cx="0" cy="0"/>
          <a:chOff x="0" y="0"/>
          <a:chExt cx="0" cy="0"/>
        </a:xfrm>
      </p:grpSpPr>
      <p:sp>
        <p:nvSpPr>
          <p:cNvPr id="1118" name="Google Shape;1118;p199"/>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9pPr>
          </a:lstStyle>
          <a:p>
            <a:endParaRPr/>
          </a:p>
        </p:txBody>
      </p:sp>
      <p:sp>
        <p:nvSpPr>
          <p:cNvPr id="1119" name="Google Shape;1119;p199"/>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0" name="Google Shape;1120;p199"/>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21" name="Google Shape;1121;p199"/>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22" name="Google Shape;1122;p199"/>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3" name="Google Shape;1123;p199"/>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24" name="Google Shape;1124;p199"/>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5" name="Google Shape;1125;p199"/>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59_Stat (Half)">
  <p:cSld name="TITLE_1_2_2_4">
    <p:bg>
      <p:bgPr>
        <a:solidFill>
          <a:schemeClr val="dk1"/>
        </a:solidFill>
        <a:effectLst/>
      </p:bgPr>
    </p:bg>
    <p:spTree>
      <p:nvGrpSpPr>
        <p:cNvPr id="1" name="Shape 1126"/>
        <p:cNvGrpSpPr/>
        <p:nvPr/>
      </p:nvGrpSpPr>
      <p:grpSpPr>
        <a:xfrm>
          <a:off x="0" y="0"/>
          <a:ext cx="0" cy="0"/>
          <a:chOff x="0" y="0"/>
          <a:chExt cx="0" cy="0"/>
        </a:xfrm>
      </p:grpSpPr>
      <p:sp>
        <p:nvSpPr>
          <p:cNvPr id="1127" name="Google Shape;1127;p200"/>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28" name="Google Shape;1128;p200"/>
          <p:cNvSpPr txBox="1">
            <a:spLocks noGrp="1"/>
          </p:cNvSpPr>
          <p:nvPr>
            <p:ph type="ctrTitle"/>
          </p:nvPr>
        </p:nvSpPr>
        <p:spPr>
          <a:xfrm>
            <a:off x="1403600" y="3383280"/>
            <a:ext cx="77454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29" name="Google Shape;1129;p200"/>
          <p:cNvSpPr txBox="1">
            <a:spLocks noGrp="1"/>
          </p:cNvSpPr>
          <p:nvPr>
            <p:ph type="subTitle" idx="2"/>
          </p:nvPr>
        </p:nvSpPr>
        <p:spPr>
          <a:xfrm>
            <a:off x="1403655" y="5458968"/>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30" name="Google Shape;1130;p200"/>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62_Stats (Half)">
  <p:cSld name="TITLE_1_2_6">
    <p:bg>
      <p:bgPr>
        <a:solidFill>
          <a:schemeClr val="dk1"/>
        </a:solidFill>
        <a:effectLst/>
      </p:bgPr>
    </p:bg>
    <p:spTree>
      <p:nvGrpSpPr>
        <p:cNvPr id="1" name="Shape 1131"/>
        <p:cNvGrpSpPr/>
        <p:nvPr/>
      </p:nvGrpSpPr>
      <p:grpSpPr>
        <a:xfrm>
          <a:off x="0" y="0"/>
          <a:ext cx="0" cy="0"/>
          <a:chOff x="0" y="0"/>
          <a:chExt cx="0" cy="0"/>
        </a:xfrm>
      </p:grpSpPr>
      <p:sp>
        <p:nvSpPr>
          <p:cNvPr id="1132" name="Google Shape;1132;p201"/>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33" name="Google Shape;1133;p201"/>
          <p:cNvSpPr txBox="1">
            <a:spLocks noGrp="1"/>
          </p:cNvSpPr>
          <p:nvPr>
            <p:ph type="ctrTitle"/>
          </p:nvPr>
        </p:nvSpPr>
        <p:spPr>
          <a:xfrm>
            <a:off x="1403600" y="2468875"/>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34" name="Google Shape;1134;p201"/>
          <p:cNvSpPr txBox="1">
            <a:spLocks noGrp="1"/>
          </p:cNvSpPr>
          <p:nvPr>
            <p:ph type="subTitle" idx="2"/>
          </p:nvPr>
        </p:nvSpPr>
        <p:spPr>
          <a:xfrm>
            <a:off x="1403655" y="3970971"/>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35" name="Google Shape;1135;p201"/>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36" name="Google Shape;1136;p201"/>
          <p:cNvSpPr txBox="1">
            <a:spLocks noGrp="1"/>
          </p:cNvSpPr>
          <p:nvPr>
            <p:ph type="ctrTitle" idx="4"/>
          </p:nvPr>
        </p:nvSpPr>
        <p:spPr>
          <a:xfrm>
            <a:off x="1403600" y="5361701"/>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37" name="Google Shape;1137;p201"/>
          <p:cNvSpPr txBox="1">
            <a:spLocks noGrp="1"/>
          </p:cNvSpPr>
          <p:nvPr>
            <p:ph type="subTitle" idx="5"/>
          </p:nvPr>
        </p:nvSpPr>
        <p:spPr>
          <a:xfrm>
            <a:off x="1403655" y="6864100"/>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65_Stat (Third)">
  <p:cSld name="TITLE_1_2_2_1_2">
    <p:bg>
      <p:bgPr>
        <a:solidFill>
          <a:schemeClr val="dk1"/>
        </a:solidFill>
        <a:effectLst/>
      </p:bgPr>
    </p:bg>
    <p:spTree>
      <p:nvGrpSpPr>
        <p:cNvPr id="1" name="Shape 1138"/>
        <p:cNvGrpSpPr/>
        <p:nvPr/>
      </p:nvGrpSpPr>
      <p:grpSpPr>
        <a:xfrm>
          <a:off x="0" y="0"/>
          <a:ext cx="0" cy="0"/>
          <a:chOff x="0" y="0"/>
          <a:chExt cx="0" cy="0"/>
        </a:xfrm>
      </p:grpSpPr>
      <p:sp>
        <p:nvSpPr>
          <p:cNvPr id="1139" name="Google Shape;1139;p202"/>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40" name="Google Shape;1140;p202"/>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1" name="Google Shape;1141;p202"/>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42" name="Google Shape;1142;p202"/>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68_Stats (Third)">
  <p:cSld name="TITLE_1_2_3_2">
    <p:bg>
      <p:bgPr>
        <a:solidFill>
          <a:schemeClr val="dk1"/>
        </a:solidFill>
        <a:effectLst/>
      </p:bgPr>
    </p:bg>
    <p:spTree>
      <p:nvGrpSpPr>
        <p:cNvPr id="1" name="Shape 1143"/>
        <p:cNvGrpSpPr/>
        <p:nvPr/>
      </p:nvGrpSpPr>
      <p:grpSpPr>
        <a:xfrm>
          <a:off x="0" y="0"/>
          <a:ext cx="0" cy="0"/>
          <a:chOff x="0" y="0"/>
          <a:chExt cx="0" cy="0"/>
        </a:xfrm>
      </p:grpSpPr>
      <p:sp>
        <p:nvSpPr>
          <p:cNvPr id="1144" name="Google Shape;1144;p203"/>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45" name="Google Shape;1145;p203"/>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6" name="Google Shape;1146;p203"/>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47" name="Google Shape;1147;p203"/>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48" name="Google Shape;1148;p203"/>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9" name="Google Shape;1149;p203"/>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71_End Card">
  <p:cSld name="SECTION_HEADER_2_1_2_3_1_1">
    <p:bg>
      <p:bgPr>
        <a:solidFill>
          <a:schemeClr val="dk1"/>
        </a:solidFill>
        <a:effectLst/>
      </p:bgPr>
    </p:bg>
    <p:spTree>
      <p:nvGrpSpPr>
        <p:cNvPr id="1" name="Shape 1150"/>
        <p:cNvGrpSpPr/>
        <p:nvPr/>
      </p:nvGrpSpPr>
      <p:grpSpPr>
        <a:xfrm>
          <a:off x="0" y="0"/>
          <a:ext cx="0" cy="0"/>
          <a:chOff x="0" y="0"/>
          <a:chExt cx="0" cy="0"/>
        </a:xfrm>
      </p:grpSpPr>
      <p:grpSp>
        <p:nvGrpSpPr>
          <p:cNvPr id="1151" name="Google Shape;1151;p204"/>
          <p:cNvGrpSpPr/>
          <p:nvPr/>
        </p:nvGrpSpPr>
        <p:grpSpPr>
          <a:xfrm>
            <a:off x="6572227" y="4638792"/>
            <a:ext cx="5143547" cy="1010444"/>
            <a:chOff x="6972261" y="4704558"/>
            <a:chExt cx="4343478" cy="877884"/>
          </a:xfrm>
        </p:grpSpPr>
        <p:grpSp>
          <p:nvGrpSpPr>
            <p:cNvPr id="1152" name="Google Shape;1152;p204"/>
            <p:cNvGrpSpPr/>
            <p:nvPr/>
          </p:nvGrpSpPr>
          <p:grpSpPr>
            <a:xfrm>
              <a:off x="8566460" y="4732735"/>
              <a:ext cx="2749279" cy="849355"/>
              <a:chOff x="4940894" y="2609525"/>
              <a:chExt cx="5500759" cy="1694643"/>
            </a:xfrm>
          </p:grpSpPr>
          <p:sp>
            <p:nvSpPr>
              <p:cNvPr id="1153" name="Google Shape;1153;p20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4" name="Google Shape;1154;p20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5" name="Google Shape;1155;p20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6" name="Google Shape;1156;p20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1157" name="Google Shape;1157;p204"/>
            <p:cNvGrpSpPr/>
            <p:nvPr/>
          </p:nvGrpSpPr>
          <p:grpSpPr>
            <a:xfrm>
              <a:off x="6972261" y="4704558"/>
              <a:ext cx="1317179" cy="877884"/>
              <a:chOff x="1751220" y="2553305"/>
              <a:chExt cx="2635412" cy="1751564"/>
            </a:xfrm>
          </p:grpSpPr>
          <p:grpSp>
            <p:nvGrpSpPr>
              <p:cNvPr id="1158" name="Google Shape;1158;p204"/>
              <p:cNvGrpSpPr/>
              <p:nvPr/>
            </p:nvGrpSpPr>
            <p:grpSpPr>
              <a:xfrm>
                <a:off x="1751220" y="2553305"/>
                <a:ext cx="2635412" cy="1751564"/>
                <a:chOff x="1751220" y="2553305"/>
                <a:chExt cx="2635412" cy="1751564"/>
              </a:xfrm>
            </p:grpSpPr>
            <p:sp>
              <p:nvSpPr>
                <p:cNvPr id="1159" name="Google Shape;1159;p20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0" name="Google Shape;1160;p20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1" name="Google Shape;1161;p20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2" name="Google Shape;1162;p20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163" name="Google Shape;1163;p20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03_Title">
  <p:cSld name="TITLE_3">
    <p:bg>
      <p:bgPr>
        <a:solidFill>
          <a:schemeClr val="accent3"/>
        </a:solidFill>
        <a:effectLst/>
      </p:bgPr>
    </p:bg>
    <p:spTree>
      <p:nvGrpSpPr>
        <p:cNvPr id="1" name="Shape 1164"/>
        <p:cNvGrpSpPr/>
        <p:nvPr/>
      </p:nvGrpSpPr>
      <p:grpSpPr>
        <a:xfrm>
          <a:off x="0" y="0"/>
          <a:ext cx="0" cy="0"/>
          <a:chOff x="0" y="0"/>
          <a:chExt cx="0" cy="0"/>
        </a:xfrm>
      </p:grpSpPr>
      <p:sp>
        <p:nvSpPr>
          <p:cNvPr id="1165" name="Google Shape;1165;p205"/>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6" name="Google Shape;1166;p205"/>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7" name="Google Shape;1167;p205"/>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8" name="Google Shape;1168;p205"/>
          <p:cNvSpPr txBox="1">
            <a:spLocks noGrp="1"/>
          </p:cNvSpPr>
          <p:nvPr>
            <p:ph type="ctrTitle"/>
          </p:nvPr>
        </p:nvSpPr>
        <p:spPr>
          <a:xfrm>
            <a:off x="704100" y="265175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169" name="Google Shape;1169;p205"/>
          <p:cNvSpPr txBox="1">
            <a:spLocks noGrp="1"/>
          </p:cNvSpPr>
          <p:nvPr>
            <p:ph type="subTitle" idx="4"/>
          </p:nvPr>
        </p:nvSpPr>
        <p:spPr>
          <a:xfrm>
            <a:off x="704100" y="484632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1170" name="Google Shape;1170;p205"/>
          <p:cNvGrpSpPr/>
          <p:nvPr/>
        </p:nvGrpSpPr>
        <p:grpSpPr>
          <a:xfrm>
            <a:off x="15867399" y="9251826"/>
            <a:ext cx="1725921" cy="347510"/>
            <a:chOff x="15867399" y="9251826"/>
            <a:chExt cx="1725921" cy="347510"/>
          </a:xfrm>
        </p:grpSpPr>
        <p:grpSp>
          <p:nvGrpSpPr>
            <p:cNvPr id="1171" name="Google Shape;1171;p205"/>
            <p:cNvGrpSpPr/>
            <p:nvPr/>
          </p:nvGrpSpPr>
          <p:grpSpPr>
            <a:xfrm>
              <a:off x="16500869" y="9262980"/>
              <a:ext cx="1092451" cy="336217"/>
              <a:chOff x="4940894" y="2609525"/>
              <a:chExt cx="5500759" cy="1694643"/>
            </a:xfrm>
          </p:grpSpPr>
          <p:sp>
            <p:nvSpPr>
              <p:cNvPr id="1172" name="Google Shape;1172;p20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3" name="Google Shape;1173;p20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4" name="Google Shape;1174;p20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5" name="Google Shape;1175;p20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1176" name="Google Shape;1176;p205"/>
            <p:cNvGrpSpPr/>
            <p:nvPr/>
          </p:nvGrpSpPr>
          <p:grpSpPr>
            <a:xfrm>
              <a:off x="15867399" y="9251826"/>
              <a:ext cx="523393" cy="347510"/>
              <a:chOff x="1751220" y="2553305"/>
              <a:chExt cx="2635412" cy="1751564"/>
            </a:xfrm>
          </p:grpSpPr>
          <p:grpSp>
            <p:nvGrpSpPr>
              <p:cNvPr id="1177" name="Google Shape;1177;p205"/>
              <p:cNvGrpSpPr/>
              <p:nvPr/>
            </p:nvGrpSpPr>
            <p:grpSpPr>
              <a:xfrm>
                <a:off x="1751220" y="2553305"/>
                <a:ext cx="2635412" cy="1751564"/>
                <a:chOff x="1751220" y="2553305"/>
                <a:chExt cx="2635412" cy="1751564"/>
              </a:xfrm>
            </p:grpSpPr>
            <p:sp>
              <p:nvSpPr>
                <p:cNvPr id="1178" name="Google Shape;1178;p20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9" name="Google Shape;1179;p20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80" name="Google Shape;1180;p20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81" name="Google Shape;1181;p20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182" name="Google Shape;1182;p20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06_Agenda">
  <p:cSld name="SECTION_HEADER_2_2_3">
    <p:bg>
      <p:bgPr>
        <a:solidFill>
          <a:schemeClr val="accent3"/>
        </a:solidFill>
        <a:effectLst/>
      </p:bgPr>
    </p:bg>
    <p:spTree>
      <p:nvGrpSpPr>
        <p:cNvPr id="1" name="Shape 1183"/>
        <p:cNvGrpSpPr/>
        <p:nvPr/>
      </p:nvGrpSpPr>
      <p:grpSpPr>
        <a:xfrm>
          <a:off x="0" y="0"/>
          <a:ext cx="0" cy="0"/>
          <a:chOff x="0" y="0"/>
          <a:chExt cx="0" cy="0"/>
        </a:xfrm>
      </p:grpSpPr>
      <p:sp>
        <p:nvSpPr>
          <p:cNvPr id="1184" name="Google Shape;1184;p206"/>
          <p:cNvSpPr txBox="1">
            <a:spLocks noGrp="1"/>
          </p:cNvSpPr>
          <p:nvPr>
            <p:ph type="body" idx="1"/>
          </p:nvPr>
        </p:nvSpPr>
        <p:spPr>
          <a:xfrm>
            <a:off x="9852650" y="2743200"/>
            <a:ext cx="4929000" cy="69360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800"/>
              <a:buNone/>
              <a:defRPr sz="2800"/>
            </a:lvl1pPr>
            <a:lvl2pPr marL="914400" lvl="1" indent="-406400" algn="l">
              <a:lnSpc>
                <a:spcPct val="115000"/>
              </a:lnSpc>
              <a:spcBef>
                <a:spcPts val="1800"/>
              </a:spcBef>
              <a:spcAft>
                <a:spcPts val="0"/>
              </a:spcAft>
              <a:buSzPts val="2800"/>
              <a:buAutoNum type="alphaLcPeriod"/>
              <a:defRPr sz="2800"/>
            </a:lvl2pPr>
            <a:lvl3pPr marL="1371600" lvl="2" indent="-406400" algn="l">
              <a:lnSpc>
                <a:spcPct val="115000"/>
              </a:lnSpc>
              <a:spcBef>
                <a:spcPts val="1800"/>
              </a:spcBef>
              <a:spcAft>
                <a:spcPts val="0"/>
              </a:spcAft>
              <a:buSzPts val="2800"/>
              <a:buAutoNum type="romanLcPeriod"/>
              <a:defRPr sz="2800"/>
            </a:lvl3pPr>
            <a:lvl4pPr marL="1828800" lvl="3" indent="-406400" algn="l">
              <a:lnSpc>
                <a:spcPct val="115000"/>
              </a:lnSpc>
              <a:spcBef>
                <a:spcPts val="1800"/>
              </a:spcBef>
              <a:spcAft>
                <a:spcPts val="0"/>
              </a:spcAft>
              <a:buSzPts val="2800"/>
              <a:buAutoNum type="arabicPeriod"/>
              <a:defRPr sz="2800"/>
            </a:lvl4pPr>
            <a:lvl5pPr marL="2286000" lvl="4" indent="-406400" algn="l">
              <a:lnSpc>
                <a:spcPct val="115000"/>
              </a:lnSpc>
              <a:spcBef>
                <a:spcPts val="1800"/>
              </a:spcBef>
              <a:spcAft>
                <a:spcPts val="0"/>
              </a:spcAft>
              <a:buSzPts val="2800"/>
              <a:buAutoNum type="alphaLcPeriod"/>
              <a:defRPr sz="2800"/>
            </a:lvl5pPr>
            <a:lvl6pPr marL="2743200" lvl="5" indent="-406400" algn="l">
              <a:lnSpc>
                <a:spcPct val="115000"/>
              </a:lnSpc>
              <a:spcBef>
                <a:spcPts val="1800"/>
              </a:spcBef>
              <a:spcAft>
                <a:spcPts val="0"/>
              </a:spcAft>
              <a:buSzPts val="2800"/>
              <a:buAutoNum type="romanLcPeriod"/>
              <a:defRPr sz="2800"/>
            </a:lvl6pPr>
            <a:lvl7pPr marL="3200400" lvl="6" indent="-406400" algn="l">
              <a:lnSpc>
                <a:spcPct val="115000"/>
              </a:lnSpc>
              <a:spcBef>
                <a:spcPts val="1800"/>
              </a:spcBef>
              <a:spcAft>
                <a:spcPts val="0"/>
              </a:spcAft>
              <a:buSzPts val="2800"/>
              <a:buAutoNum type="arabicPeriod"/>
              <a:defRPr sz="2800"/>
            </a:lvl7pPr>
            <a:lvl8pPr marL="3657600" lvl="7" indent="-406400" algn="l">
              <a:lnSpc>
                <a:spcPct val="115000"/>
              </a:lnSpc>
              <a:spcBef>
                <a:spcPts val="1800"/>
              </a:spcBef>
              <a:spcAft>
                <a:spcPts val="0"/>
              </a:spcAft>
              <a:buSzPts val="2800"/>
              <a:buAutoNum type="alphaLcPeriod"/>
              <a:defRPr sz="2800"/>
            </a:lvl8pPr>
            <a:lvl9pPr marL="4114800" lvl="8" indent="-406400" algn="l">
              <a:lnSpc>
                <a:spcPct val="115000"/>
              </a:lnSpc>
              <a:spcBef>
                <a:spcPts val="1800"/>
              </a:spcBef>
              <a:spcAft>
                <a:spcPts val="1800"/>
              </a:spcAft>
              <a:buSzPts val="2800"/>
              <a:buAutoNum type="romanLcPeriod"/>
              <a:defRPr sz="2800"/>
            </a:lvl9pPr>
          </a:lstStyle>
          <a:p>
            <a:endParaRPr/>
          </a:p>
        </p:txBody>
      </p:sp>
      <p:sp>
        <p:nvSpPr>
          <p:cNvPr id="1185" name="Google Shape;1185;p206"/>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09_Schedule">
  <p:cSld name="SECTION_HEADER_2_2_1_2">
    <p:bg>
      <p:bgPr>
        <a:solidFill>
          <a:schemeClr val="accent3"/>
        </a:solidFill>
        <a:effectLst/>
      </p:bgPr>
    </p:bg>
    <p:spTree>
      <p:nvGrpSpPr>
        <p:cNvPr id="1" name="Shape 1186"/>
        <p:cNvGrpSpPr/>
        <p:nvPr/>
      </p:nvGrpSpPr>
      <p:grpSpPr>
        <a:xfrm>
          <a:off x="0" y="0"/>
          <a:ext cx="0" cy="0"/>
          <a:chOff x="0" y="0"/>
          <a:chExt cx="0" cy="0"/>
        </a:xfrm>
      </p:grpSpPr>
      <p:sp>
        <p:nvSpPr>
          <p:cNvPr id="1187" name="Google Shape;1187;p207"/>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1188" name="Google Shape;1188;p207"/>
          <p:cNvSpPr txBox="1">
            <a:spLocks noGrp="1"/>
          </p:cNvSpPr>
          <p:nvPr>
            <p:ph type="subTitle" idx="1"/>
          </p:nvPr>
        </p:nvSpPr>
        <p:spPr>
          <a:xfrm>
            <a:off x="8444450"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89" name="Google Shape;1189;p207"/>
          <p:cNvSpPr txBox="1">
            <a:spLocks noGrp="1"/>
          </p:cNvSpPr>
          <p:nvPr>
            <p:ph type="subTitle" idx="2"/>
          </p:nvPr>
        </p:nvSpPr>
        <p:spPr>
          <a:xfrm>
            <a:off x="13373075"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0" name="Google Shape;1190;p207"/>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1" name="Google Shape;1191;p207"/>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2" name="Google Shape;1192;p207"/>
          <p:cNvSpPr txBox="1">
            <a:spLocks noGrp="1"/>
          </p:cNvSpPr>
          <p:nvPr>
            <p:ph type="subTitle" idx="5"/>
          </p:nvPr>
        </p:nvSpPr>
        <p:spPr>
          <a:xfrm>
            <a:off x="8444450"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3" name="Google Shape;1193;p207"/>
          <p:cNvSpPr txBox="1">
            <a:spLocks noGrp="1"/>
          </p:cNvSpPr>
          <p:nvPr>
            <p:ph type="subTitle" idx="6"/>
          </p:nvPr>
        </p:nvSpPr>
        <p:spPr>
          <a:xfrm>
            <a:off x="13373075"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4" name="Google Shape;1194;p207"/>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5" name="Google Shape;1195;p207"/>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6" name="Google Shape;1196;p207"/>
          <p:cNvSpPr txBox="1">
            <a:spLocks noGrp="1"/>
          </p:cNvSpPr>
          <p:nvPr>
            <p:ph type="subTitle" idx="9"/>
          </p:nvPr>
        </p:nvSpPr>
        <p:spPr>
          <a:xfrm>
            <a:off x="8444450"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7" name="Google Shape;1197;p207"/>
          <p:cNvSpPr txBox="1">
            <a:spLocks noGrp="1"/>
          </p:cNvSpPr>
          <p:nvPr>
            <p:ph type="subTitle" idx="13"/>
          </p:nvPr>
        </p:nvSpPr>
        <p:spPr>
          <a:xfrm>
            <a:off x="13373075"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8" name="Google Shape;1198;p207"/>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9" name="Google Shape;1199;p207"/>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0" name="Google Shape;1200;p207"/>
          <p:cNvSpPr txBox="1">
            <a:spLocks noGrp="1"/>
          </p:cNvSpPr>
          <p:nvPr>
            <p:ph type="subTitle" idx="16"/>
          </p:nvPr>
        </p:nvSpPr>
        <p:spPr>
          <a:xfrm>
            <a:off x="8444450"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201" name="Google Shape;1201;p207"/>
          <p:cNvSpPr txBox="1">
            <a:spLocks noGrp="1"/>
          </p:cNvSpPr>
          <p:nvPr>
            <p:ph type="subTitle" idx="17"/>
          </p:nvPr>
        </p:nvSpPr>
        <p:spPr>
          <a:xfrm>
            <a:off x="13373075"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202" name="Google Shape;1202;p207"/>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3" name="Google Shape;1203;p207"/>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4" name="Google Shape;1204;p207"/>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5" name="Google Shape;1205;p207"/>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6" name="Google Shape;1206;p207"/>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7" name="Google Shape;1207;p207"/>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8" name="Google Shape;1208;p207"/>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9" name="Google Shape;1209;p207"/>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10" name="Google Shape;1210;p207"/>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11" name="Google Shape;1211;p207"/>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18_Section">
  <p:cSld name="SECTION_HEADER_2_3_2">
    <p:bg>
      <p:bgPr>
        <a:solidFill>
          <a:schemeClr val="accent3"/>
        </a:solidFill>
        <a:effectLst/>
      </p:bgPr>
    </p:bg>
    <p:spTree>
      <p:nvGrpSpPr>
        <p:cNvPr id="1" name="Shape 1212"/>
        <p:cNvGrpSpPr/>
        <p:nvPr/>
      </p:nvGrpSpPr>
      <p:grpSpPr>
        <a:xfrm>
          <a:off x="0" y="0"/>
          <a:ext cx="0" cy="0"/>
          <a:chOff x="0" y="0"/>
          <a:chExt cx="0" cy="0"/>
        </a:xfrm>
      </p:grpSpPr>
      <p:sp>
        <p:nvSpPr>
          <p:cNvPr id="1213" name="Google Shape;1213;p208"/>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24_Text (Two-Thirds)">
  <p:cSld name="TITLE_AND_BODY_1_1_3">
    <p:bg>
      <p:bgPr>
        <a:solidFill>
          <a:schemeClr val="accent3"/>
        </a:solidFill>
        <a:effectLst/>
      </p:bgPr>
    </p:bg>
    <p:spTree>
      <p:nvGrpSpPr>
        <p:cNvPr id="1" name="Shape 1214"/>
        <p:cNvGrpSpPr/>
        <p:nvPr/>
      </p:nvGrpSpPr>
      <p:grpSpPr>
        <a:xfrm>
          <a:off x="0" y="0"/>
          <a:ext cx="0" cy="0"/>
          <a:chOff x="0" y="0"/>
          <a:chExt cx="0" cy="0"/>
        </a:xfrm>
      </p:grpSpPr>
      <p:sp>
        <p:nvSpPr>
          <p:cNvPr id="1215" name="Google Shape;1215;p209"/>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16" name="Google Shape;1216;p209"/>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17" name="Google Shape;1217;p209"/>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27_Text (Half)">
  <p:cSld name="TITLE_AND_BODY_2_5">
    <p:bg>
      <p:bgPr>
        <a:solidFill>
          <a:schemeClr val="accent3"/>
        </a:solidFill>
        <a:effectLst/>
      </p:bgPr>
    </p:bg>
    <p:spTree>
      <p:nvGrpSpPr>
        <p:cNvPr id="1" name="Shape 1218"/>
        <p:cNvGrpSpPr/>
        <p:nvPr/>
      </p:nvGrpSpPr>
      <p:grpSpPr>
        <a:xfrm>
          <a:off x="0" y="0"/>
          <a:ext cx="0" cy="0"/>
          <a:chOff x="0" y="0"/>
          <a:chExt cx="0" cy="0"/>
        </a:xfrm>
      </p:grpSpPr>
      <p:sp>
        <p:nvSpPr>
          <p:cNvPr id="1219" name="Google Shape;1219;p210"/>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0" name="Google Shape;1220;p210"/>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1" name="Google Shape;1221;p210"/>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30_Text (Third)">
  <p:cSld name="TITLE_AND_BODY_2_1_3">
    <p:bg>
      <p:bgPr>
        <a:solidFill>
          <a:schemeClr val="accent3"/>
        </a:solidFill>
        <a:effectLst/>
      </p:bgPr>
    </p:bg>
    <p:spTree>
      <p:nvGrpSpPr>
        <p:cNvPr id="1" name="Shape 1222"/>
        <p:cNvGrpSpPr/>
        <p:nvPr/>
      </p:nvGrpSpPr>
      <p:grpSpPr>
        <a:xfrm>
          <a:off x="0" y="0"/>
          <a:ext cx="0" cy="0"/>
          <a:chOff x="0" y="0"/>
          <a:chExt cx="0" cy="0"/>
        </a:xfrm>
      </p:grpSpPr>
      <p:sp>
        <p:nvSpPr>
          <p:cNvPr id="1223" name="Google Shape;1223;p211"/>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4" name="Google Shape;1224;p211"/>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5" name="Google Shape;1225;p211"/>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33_Columns (Two)">
  <p:cSld name="TITLE_AND_BODY_2_2_3">
    <p:bg>
      <p:bgPr>
        <a:solidFill>
          <a:schemeClr val="accent3"/>
        </a:solidFill>
        <a:effectLst/>
      </p:bgPr>
    </p:bg>
    <p:spTree>
      <p:nvGrpSpPr>
        <p:cNvPr id="1" name="Shape 1226"/>
        <p:cNvGrpSpPr/>
        <p:nvPr/>
      </p:nvGrpSpPr>
      <p:grpSpPr>
        <a:xfrm>
          <a:off x="0" y="0"/>
          <a:ext cx="0" cy="0"/>
          <a:chOff x="0" y="0"/>
          <a:chExt cx="0" cy="0"/>
        </a:xfrm>
      </p:grpSpPr>
      <p:sp>
        <p:nvSpPr>
          <p:cNvPr id="1227" name="Google Shape;1227;p212"/>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8" name="Google Shape;1228;p212"/>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9" name="Google Shape;1229;p21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30" name="Google Shape;1230;p212"/>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31" name="Google Shape;1231;p212"/>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36_Columns (Three)">
  <p:cSld name="TITLE_AND_BODY_2_2_1_4">
    <p:bg>
      <p:bgPr>
        <a:solidFill>
          <a:schemeClr val="accent3"/>
        </a:solidFill>
        <a:effectLst/>
      </p:bgPr>
    </p:bg>
    <p:spTree>
      <p:nvGrpSpPr>
        <p:cNvPr id="1" name="Shape 1232"/>
        <p:cNvGrpSpPr/>
        <p:nvPr/>
      </p:nvGrpSpPr>
      <p:grpSpPr>
        <a:xfrm>
          <a:off x="0" y="0"/>
          <a:ext cx="0" cy="0"/>
          <a:chOff x="0" y="0"/>
          <a:chExt cx="0" cy="0"/>
        </a:xfrm>
      </p:grpSpPr>
      <p:sp>
        <p:nvSpPr>
          <p:cNvPr id="1233" name="Google Shape;1233;p213"/>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4" name="Google Shape;1234;p213"/>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35" name="Google Shape;1235;p213"/>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36" name="Google Shape;1236;p213"/>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7" name="Google Shape;1237;p213"/>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38" name="Google Shape;1238;p213"/>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9" name="Google Shape;1239;p213"/>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39_Columns (Four)">
  <p:cSld name="TITLE_AND_BODY_2_2_1_1_2">
    <p:bg>
      <p:bgPr>
        <a:solidFill>
          <a:schemeClr val="accent3"/>
        </a:solidFill>
        <a:effectLst/>
      </p:bgPr>
    </p:bg>
    <p:spTree>
      <p:nvGrpSpPr>
        <p:cNvPr id="1" name="Shape 1240"/>
        <p:cNvGrpSpPr/>
        <p:nvPr/>
      </p:nvGrpSpPr>
      <p:grpSpPr>
        <a:xfrm>
          <a:off x="0" y="0"/>
          <a:ext cx="0" cy="0"/>
          <a:chOff x="0" y="0"/>
          <a:chExt cx="0" cy="0"/>
        </a:xfrm>
      </p:grpSpPr>
      <p:sp>
        <p:nvSpPr>
          <p:cNvPr id="1241" name="Google Shape;1241;p214"/>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2" name="Google Shape;1242;p214"/>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3" name="Google Shape;1243;p21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44" name="Google Shape;1244;p214"/>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5" name="Google Shape;1245;p214"/>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6" name="Google Shape;1246;p214"/>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7" name="Google Shape;1247;p214"/>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8" name="Google Shape;1248;p214"/>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9" name="Google Shape;1249;p214"/>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42_Points (Two)">
  <p:cSld name="TITLE_AND_BODY_2_2_1_2_2_2">
    <p:bg>
      <p:bgPr>
        <a:solidFill>
          <a:schemeClr val="accent3"/>
        </a:solidFill>
        <a:effectLst/>
      </p:bgPr>
    </p:bg>
    <p:spTree>
      <p:nvGrpSpPr>
        <p:cNvPr id="1" name="Shape 1250"/>
        <p:cNvGrpSpPr/>
        <p:nvPr/>
      </p:nvGrpSpPr>
      <p:grpSpPr>
        <a:xfrm>
          <a:off x="0" y="0"/>
          <a:ext cx="0" cy="0"/>
          <a:chOff x="0" y="0"/>
          <a:chExt cx="0" cy="0"/>
        </a:xfrm>
      </p:grpSpPr>
      <p:sp>
        <p:nvSpPr>
          <p:cNvPr id="1251" name="Google Shape;1251;p215"/>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52" name="Google Shape;1252;p215"/>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53" name="Google Shape;1253;p215"/>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54" name="Google Shape;1254;p215"/>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55" name="Google Shape;1255;p215"/>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45_Points (Three)">
  <p:cSld name="TITLE_AND_BODY_2_2_1_2_4">
    <p:bg>
      <p:bgPr>
        <a:solidFill>
          <a:schemeClr val="accent3"/>
        </a:solidFill>
        <a:effectLst/>
      </p:bgPr>
    </p:bg>
    <p:spTree>
      <p:nvGrpSpPr>
        <p:cNvPr id="1" name="Shape 1256"/>
        <p:cNvGrpSpPr/>
        <p:nvPr/>
      </p:nvGrpSpPr>
      <p:grpSpPr>
        <a:xfrm>
          <a:off x="0" y="0"/>
          <a:ext cx="0" cy="0"/>
          <a:chOff x="0" y="0"/>
          <a:chExt cx="0" cy="0"/>
        </a:xfrm>
      </p:grpSpPr>
      <p:sp>
        <p:nvSpPr>
          <p:cNvPr id="1257" name="Google Shape;1257;p216"/>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58" name="Google Shape;1258;p216"/>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59" name="Google Shape;1259;p216"/>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60" name="Google Shape;1260;p216"/>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1" name="Google Shape;1261;p216"/>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62" name="Google Shape;1262;p216"/>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3" name="Google Shape;1263;p216"/>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48_Points (Four)">
  <p:cSld name="TITLE_AND_BODY_2_2_1_2_1_3">
    <p:bg>
      <p:bgPr>
        <a:solidFill>
          <a:schemeClr val="accent3"/>
        </a:solidFill>
        <a:effectLst/>
      </p:bgPr>
    </p:bg>
    <p:spTree>
      <p:nvGrpSpPr>
        <p:cNvPr id="1" name="Shape 1264"/>
        <p:cNvGrpSpPr/>
        <p:nvPr/>
      </p:nvGrpSpPr>
      <p:grpSpPr>
        <a:xfrm>
          <a:off x="0" y="0"/>
          <a:ext cx="0" cy="0"/>
          <a:chOff x="0" y="0"/>
          <a:chExt cx="0" cy="0"/>
        </a:xfrm>
      </p:grpSpPr>
      <p:sp>
        <p:nvSpPr>
          <p:cNvPr id="1265" name="Google Shape;1265;p217"/>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6" name="Google Shape;1266;p217"/>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67" name="Google Shape;1267;p21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68" name="Google Shape;1268;p217"/>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9" name="Google Shape;1269;p217"/>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70" name="Google Shape;1270;p217"/>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71" name="Google Shape;1271;p217"/>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72" name="Google Shape;1272;p217"/>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73" name="Google Shape;1273;p217"/>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51_Big Stat">
  <p:cSld name="TITLE_1_4">
    <p:bg>
      <p:bgPr>
        <a:solidFill>
          <a:schemeClr val="accent3"/>
        </a:solidFill>
        <a:effectLst/>
      </p:bgPr>
    </p:bg>
    <p:spTree>
      <p:nvGrpSpPr>
        <p:cNvPr id="1" name="Shape 1274"/>
        <p:cNvGrpSpPr/>
        <p:nvPr/>
      </p:nvGrpSpPr>
      <p:grpSpPr>
        <a:xfrm>
          <a:off x="0" y="0"/>
          <a:ext cx="0" cy="0"/>
          <a:chOff x="0" y="0"/>
          <a:chExt cx="0" cy="0"/>
        </a:xfrm>
      </p:grpSpPr>
      <p:sp>
        <p:nvSpPr>
          <p:cNvPr id="1275" name="Google Shape;1275;p218"/>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76" name="Google Shape;1276;p218"/>
          <p:cNvSpPr txBox="1">
            <a:spLocks noGrp="1"/>
          </p:cNvSpPr>
          <p:nvPr>
            <p:ph type="ctrTitle"/>
          </p:nvPr>
        </p:nvSpPr>
        <p:spPr>
          <a:xfrm>
            <a:off x="1403600" y="3383280"/>
            <a:ext cx="14081999"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77" name="Google Shape;1277;p218"/>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78" name="Google Shape;1278;p218"/>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54_Stats (Two)">
  <p:cSld name="TITLE_1_1_3">
    <p:bg>
      <p:bgPr>
        <a:solidFill>
          <a:schemeClr val="accent3"/>
        </a:solidFill>
        <a:effectLst/>
      </p:bgPr>
    </p:bg>
    <p:spTree>
      <p:nvGrpSpPr>
        <p:cNvPr id="1" name="Shape 1279"/>
        <p:cNvGrpSpPr/>
        <p:nvPr/>
      </p:nvGrpSpPr>
      <p:grpSpPr>
        <a:xfrm>
          <a:off x="0" y="0"/>
          <a:ext cx="0" cy="0"/>
          <a:chOff x="0" y="0"/>
          <a:chExt cx="0" cy="0"/>
        </a:xfrm>
      </p:grpSpPr>
      <p:sp>
        <p:nvSpPr>
          <p:cNvPr id="1280" name="Google Shape;1280;p219"/>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81" name="Google Shape;1281;p219"/>
          <p:cNvSpPr txBox="1">
            <a:spLocks noGrp="1"/>
          </p:cNvSpPr>
          <p:nvPr>
            <p:ph type="ctrTitle"/>
          </p:nvPr>
        </p:nvSpPr>
        <p:spPr>
          <a:xfrm>
            <a:off x="140360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82" name="Google Shape;1282;p219"/>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83" name="Google Shape;1283;p219"/>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284" name="Google Shape;1284;p219"/>
          <p:cNvSpPr txBox="1">
            <a:spLocks noGrp="1"/>
          </p:cNvSpPr>
          <p:nvPr>
            <p:ph type="ctrTitle" idx="4"/>
          </p:nvPr>
        </p:nvSpPr>
        <p:spPr>
          <a:xfrm>
            <a:off x="1055675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85" name="Google Shape;1285;p219"/>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57_Stats (Three)">
  <p:cSld name="TITLE_1_1_1_2">
    <p:bg>
      <p:bgPr>
        <a:solidFill>
          <a:schemeClr val="accent3"/>
        </a:solidFill>
        <a:effectLst/>
      </p:bgPr>
    </p:bg>
    <p:spTree>
      <p:nvGrpSpPr>
        <p:cNvPr id="1" name="Shape 1286"/>
        <p:cNvGrpSpPr/>
        <p:nvPr/>
      </p:nvGrpSpPr>
      <p:grpSpPr>
        <a:xfrm>
          <a:off x="0" y="0"/>
          <a:ext cx="0" cy="0"/>
          <a:chOff x="0" y="0"/>
          <a:chExt cx="0" cy="0"/>
        </a:xfrm>
      </p:grpSpPr>
      <p:sp>
        <p:nvSpPr>
          <p:cNvPr id="1287" name="Google Shape;1287;p220"/>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88" name="Google Shape;1288;p220"/>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89" name="Google Shape;1289;p220"/>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0" name="Google Shape;1290;p220"/>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291" name="Google Shape;1291;p220"/>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92" name="Google Shape;1292;p220"/>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3" name="Google Shape;1293;p220"/>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94" name="Google Shape;1294;p220"/>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60_Stat (Half)">
  <p:cSld name="TITLE_1_2_2_5">
    <p:bg>
      <p:bgPr>
        <a:solidFill>
          <a:schemeClr val="accent3"/>
        </a:solidFill>
        <a:effectLst/>
      </p:bgPr>
    </p:bg>
    <p:spTree>
      <p:nvGrpSpPr>
        <p:cNvPr id="1" name="Shape 1295"/>
        <p:cNvGrpSpPr/>
        <p:nvPr/>
      </p:nvGrpSpPr>
      <p:grpSpPr>
        <a:xfrm>
          <a:off x="0" y="0"/>
          <a:ext cx="0" cy="0"/>
          <a:chOff x="0" y="0"/>
          <a:chExt cx="0" cy="0"/>
        </a:xfrm>
      </p:grpSpPr>
      <p:sp>
        <p:nvSpPr>
          <p:cNvPr id="1296" name="Google Shape;1296;p221"/>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97" name="Google Shape;1297;p221"/>
          <p:cNvSpPr txBox="1">
            <a:spLocks noGrp="1"/>
          </p:cNvSpPr>
          <p:nvPr>
            <p:ph type="ctrTitle"/>
          </p:nvPr>
        </p:nvSpPr>
        <p:spPr>
          <a:xfrm>
            <a:off x="1403600" y="3383280"/>
            <a:ext cx="77454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98" name="Google Shape;1298;p221"/>
          <p:cNvSpPr txBox="1">
            <a:spLocks noGrp="1"/>
          </p:cNvSpPr>
          <p:nvPr>
            <p:ph type="subTitle" idx="2"/>
          </p:nvPr>
        </p:nvSpPr>
        <p:spPr>
          <a:xfrm>
            <a:off x="1403655" y="5458968"/>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9" name="Google Shape;1299;p221"/>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63_Stats (Half)">
  <p:cSld name="TITLE_1_2_7">
    <p:bg>
      <p:bgPr>
        <a:solidFill>
          <a:schemeClr val="accent3"/>
        </a:solidFill>
        <a:effectLst/>
      </p:bgPr>
    </p:bg>
    <p:spTree>
      <p:nvGrpSpPr>
        <p:cNvPr id="1" name="Shape 1300"/>
        <p:cNvGrpSpPr/>
        <p:nvPr/>
      </p:nvGrpSpPr>
      <p:grpSpPr>
        <a:xfrm>
          <a:off x="0" y="0"/>
          <a:ext cx="0" cy="0"/>
          <a:chOff x="0" y="0"/>
          <a:chExt cx="0" cy="0"/>
        </a:xfrm>
      </p:grpSpPr>
      <p:sp>
        <p:nvSpPr>
          <p:cNvPr id="1301" name="Google Shape;1301;p222"/>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2" name="Google Shape;1302;p222"/>
          <p:cNvSpPr txBox="1">
            <a:spLocks noGrp="1"/>
          </p:cNvSpPr>
          <p:nvPr>
            <p:ph type="ctrTitle"/>
          </p:nvPr>
        </p:nvSpPr>
        <p:spPr>
          <a:xfrm>
            <a:off x="1403600" y="2468875"/>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03" name="Google Shape;1303;p222"/>
          <p:cNvSpPr txBox="1">
            <a:spLocks noGrp="1"/>
          </p:cNvSpPr>
          <p:nvPr>
            <p:ph type="subTitle" idx="2"/>
          </p:nvPr>
        </p:nvSpPr>
        <p:spPr>
          <a:xfrm>
            <a:off x="1403655" y="3970971"/>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04" name="Google Shape;1304;p222"/>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305" name="Google Shape;1305;p222"/>
          <p:cNvSpPr txBox="1">
            <a:spLocks noGrp="1"/>
          </p:cNvSpPr>
          <p:nvPr>
            <p:ph type="ctrTitle" idx="4"/>
          </p:nvPr>
        </p:nvSpPr>
        <p:spPr>
          <a:xfrm>
            <a:off x="1403600" y="5361701"/>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06" name="Google Shape;1306;p222"/>
          <p:cNvSpPr txBox="1">
            <a:spLocks noGrp="1"/>
          </p:cNvSpPr>
          <p:nvPr>
            <p:ph type="subTitle" idx="5"/>
          </p:nvPr>
        </p:nvSpPr>
        <p:spPr>
          <a:xfrm>
            <a:off x="1403655" y="6864100"/>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66_Stat (Third)">
  <p:cSld name="TITLE_1_2_2_1_3">
    <p:bg>
      <p:bgPr>
        <a:solidFill>
          <a:schemeClr val="accent3"/>
        </a:solidFill>
        <a:effectLst/>
      </p:bgPr>
    </p:bg>
    <p:spTree>
      <p:nvGrpSpPr>
        <p:cNvPr id="1" name="Shape 1307"/>
        <p:cNvGrpSpPr/>
        <p:nvPr/>
      </p:nvGrpSpPr>
      <p:grpSpPr>
        <a:xfrm>
          <a:off x="0" y="0"/>
          <a:ext cx="0" cy="0"/>
          <a:chOff x="0" y="0"/>
          <a:chExt cx="0" cy="0"/>
        </a:xfrm>
      </p:grpSpPr>
      <p:sp>
        <p:nvSpPr>
          <p:cNvPr id="1308" name="Google Shape;1308;p223"/>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9" name="Google Shape;1309;p223"/>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0" name="Google Shape;1310;p223"/>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11" name="Google Shape;1311;p223"/>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69_Stats (Third)">
  <p:cSld name="TITLE_1_2_3_3">
    <p:bg>
      <p:bgPr>
        <a:solidFill>
          <a:schemeClr val="accent3"/>
        </a:solidFill>
        <a:effectLst/>
      </p:bgPr>
    </p:bg>
    <p:spTree>
      <p:nvGrpSpPr>
        <p:cNvPr id="1" name="Shape 1312"/>
        <p:cNvGrpSpPr/>
        <p:nvPr/>
      </p:nvGrpSpPr>
      <p:grpSpPr>
        <a:xfrm>
          <a:off x="0" y="0"/>
          <a:ext cx="0" cy="0"/>
          <a:chOff x="0" y="0"/>
          <a:chExt cx="0" cy="0"/>
        </a:xfrm>
      </p:grpSpPr>
      <p:sp>
        <p:nvSpPr>
          <p:cNvPr id="1313" name="Google Shape;1313;p224"/>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1314" name="Google Shape;1314;p224"/>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5" name="Google Shape;1315;p224"/>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16" name="Google Shape;1316;p224"/>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317" name="Google Shape;1317;p224"/>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8" name="Google Shape;1318;p224"/>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72_End Card">
  <p:cSld name="SECTION_HEADER_2_1_2_3_1_2">
    <p:bg>
      <p:bgPr>
        <a:solidFill>
          <a:schemeClr val="accent3"/>
        </a:solidFill>
        <a:effectLst/>
      </p:bgPr>
    </p:bg>
    <p:spTree>
      <p:nvGrpSpPr>
        <p:cNvPr id="1" name="Shape 1319"/>
        <p:cNvGrpSpPr/>
        <p:nvPr/>
      </p:nvGrpSpPr>
      <p:grpSpPr>
        <a:xfrm>
          <a:off x="0" y="0"/>
          <a:ext cx="0" cy="0"/>
          <a:chOff x="0" y="0"/>
          <a:chExt cx="0" cy="0"/>
        </a:xfrm>
      </p:grpSpPr>
      <p:grpSp>
        <p:nvGrpSpPr>
          <p:cNvPr id="1320" name="Google Shape;1320;p225"/>
          <p:cNvGrpSpPr/>
          <p:nvPr/>
        </p:nvGrpSpPr>
        <p:grpSpPr>
          <a:xfrm>
            <a:off x="6572242" y="4629409"/>
            <a:ext cx="5144736" cy="1028869"/>
            <a:chOff x="1751220" y="2553305"/>
            <a:chExt cx="8690433" cy="1751564"/>
          </a:xfrm>
        </p:grpSpPr>
        <p:grpSp>
          <p:nvGrpSpPr>
            <p:cNvPr id="1321" name="Google Shape;1321;p225"/>
            <p:cNvGrpSpPr/>
            <p:nvPr/>
          </p:nvGrpSpPr>
          <p:grpSpPr>
            <a:xfrm>
              <a:off x="4940894" y="2609525"/>
              <a:ext cx="5500759" cy="1694643"/>
              <a:chOff x="4940894" y="2609525"/>
              <a:chExt cx="5500759" cy="1694643"/>
            </a:xfrm>
          </p:grpSpPr>
          <p:sp>
            <p:nvSpPr>
              <p:cNvPr id="1322" name="Google Shape;1322;p22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3" name="Google Shape;1323;p22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4" name="Google Shape;1324;p22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5" name="Google Shape;1325;p22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1326" name="Google Shape;1326;p225"/>
            <p:cNvGrpSpPr/>
            <p:nvPr/>
          </p:nvGrpSpPr>
          <p:grpSpPr>
            <a:xfrm>
              <a:off x="1751220" y="2553305"/>
              <a:ext cx="2635412" cy="1751564"/>
              <a:chOff x="1751220" y="2553305"/>
              <a:chExt cx="2635412" cy="1751564"/>
            </a:xfrm>
          </p:grpSpPr>
          <p:grpSp>
            <p:nvGrpSpPr>
              <p:cNvPr id="1327" name="Google Shape;1327;p225"/>
              <p:cNvGrpSpPr/>
              <p:nvPr/>
            </p:nvGrpSpPr>
            <p:grpSpPr>
              <a:xfrm>
                <a:off x="1751220" y="2553305"/>
                <a:ext cx="2635412" cy="1751564"/>
                <a:chOff x="1751220" y="2553305"/>
                <a:chExt cx="2635412" cy="1751564"/>
              </a:xfrm>
            </p:grpSpPr>
            <p:sp>
              <p:nvSpPr>
                <p:cNvPr id="1328" name="Google Shape;1328;p22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9" name="Google Shape;1329;p22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30" name="Google Shape;1330;p22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31" name="Google Shape;1331;p22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332" name="Google Shape;1332;p22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73_White">
  <p:cSld name="SECTION_HEADER_2_1_2_3">
    <p:spTree>
      <p:nvGrpSpPr>
        <p:cNvPr id="1" name="Shape 1333"/>
        <p:cNvGrpSpPr/>
        <p:nvPr/>
      </p:nvGrpSpPr>
      <p:grpSpPr>
        <a:xfrm>
          <a:off x="0" y="0"/>
          <a:ext cx="0" cy="0"/>
          <a:chOff x="0" y="0"/>
          <a:chExt cx="0" cy="0"/>
        </a:xfrm>
      </p:grpSpPr>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74_Color">
  <p:cSld name="SECTION_HEADER_2_1_1">
    <p:bg>
      <p:bgPr>
        <a:solidFill>
          <a:schemeClr val="dk1"/>
        </a:solidFill>
        <a:effectLst/>
      </p:bgPr>
    </p:bg>
    <p:spTree>
      <p:nvGrpSpPr>
        <p:cNvPr id="1" name="Shape 1334"/>
        <p:cNvGrpSpPr/>
        <p:nvPr/>
      </p:nvGrpSpPr>
      <p:grpSpPr>
        <a:xfrm>
          <a:off x="0" y="0"/>
          <a:ext cx="0" cy="0"/>
          <a:chOff x="0" y="0"/>
          <a:chExt cx="0" cy="0"/>
        </a:xfrm>
      </p:grpSpPr>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75_Black">
  <p:cSld name="SECTION_HEADER_2_1_1_1">
    <p:bg>
      <p:bgPr>
        <a:solidFill>
          <a:schemeClr val="accent5"/>
        </a:solidFill>
        <a:effectLst/>
      </p:bgPr>
    </p:bg>
    <p:spTree>
      <p:nvGrpSpPr>
        <p:cNvPr id="1" name="Shape 1335"/>
        <p:cNvGrpSpPr/>
        <p:nvPr/>
      </p:nvGrpSpPr>
      <p:grpSpPr>
        <a:xfrm>
          <a:off x="0" y="0"/>
          <a:ext cx="0" cy="0"/>
          <a:chOff x="0" y="0"/>
          <a:chExt cx="0" cy="0"/>
        </a:xfrm>
      </p:grpSpPr>
      <p:sp>
        <p:nvSpPr>
          <p:cNvPr id="1336" name="Google Shape;1336;p228"/>
          <p:cNvSpPr/>
          <p:nvPr/>
        </p:nvSpPr>
        <p:spPr>
          <a:xfrm>
            <a:off x="1042072" y="3444113"/>
            <a:ext cx="1414800" cy="1101000"/>
          </a:xfrm>
          <a:prstGeom prst="rect">
            <a:avLst/>
          </a:prstGeom>
          <a:solidFill>
            <a:srgbClr val="4E4391"/>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7" name="Google Shape;1337;p228"/>
          <p:cNvSpPr/>
          <p:nvPr/>
        </p:nvSpPr>
        <p:spPr>
          <a:xfrm>
            <a:off x="3161112" y="3444113"/>
            <a:ext cx="1406400" cy="1101000"/>
          </a:xfrm>
          <a:prstGeom prst="rect">
            <a:avLst/>
          </a:prstGeom>
          <a:solidFill>
            <a:srgbClr val="00629A"/>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8" name="Google Shape;1338;p228"/>
          <p:cNvSpPr/>
          <p:nvPr/>
        </p:nvSpPr>
        <p:spPr>
          <a:xfrm>
            <a:off x="5292002" y="3444113"/>
            <a:ext cx="1414800" cy="1101000"/>
          </a:xfrm>
          <a:prstGeom prst="rect">
            <a:avLst/>
          </a:prstGeom>
          <a:solidFill>
            <a:srgbClr val="00719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9" name="Google Shape;1339;p228"/>
          <p:cNvSpPr/>
          <p:nvPr/>
        </p:nvSpPr>
        <p:spPr>
          <a:xfrm>
            <a:off x="7390807" y="3444113"/>
            <a:ext cx="1417200" cy="1101000"/>
          </a:xfrm>
          <a:prstGeom prst="rect">
            <a:avLst/>
          </a:prstGeom>
          <a:solidFill>
            <a:srgbClr val="007A80"/>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0" name="Google Shape;1340;p228"/>
          <p:cNvSpPr/>
          <p:nvPr/>
        </p:nvSpPr>
        <p:spPr>
          <a:xfrm>
            <a:off x="9492032" y="3444113"/>
            <a:ext cx="1417200" cy="1101000"/>
          </a:xfrm>
          <a:prstGeom prst="rect">
            <a:avLst/>
          </a:prstGeom>
          <a:solidFill>
            <a:srgbClr val="1A7639"/>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1" name="Google Shape;1341;p228"/>
          <p:cNvSpPr/>
          <p:nvPr/>
        </p:nvSpPr>
        <p:spPr>
          <a:xfrm>
            <a:off x="11607408" y="3444113"/>
            <a:ext cx="1417200" cy="1101000"/>
          </a:xfrm>
          <a:prstGeom prst="rect">
            <a:avLst/>
          </a:prstGeom>
          <a:solidFill>
            <a:srgbClr val="CA3112"/>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2" name="Google Shape;1342;p228"/>
          <p:cNvSpPr/>
          <p:nvPr/>
        </p:nvSpPr>
        <p:spPr>
          <a:xfrm>
            <a:off x="13702557" y="3444113"/>
            <a:ext cx="1417200" cy="1101000"/>
          </a:xfrm>
          <a:prstGeom prst="rect">
            <a:avLst/>
          </a:prstGeom>
          <a:solidFill>
            <a:srgbClr val="A33038"/>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3" name="Google Shape;1343;p228"/>
          <p:cNvSpPr/>
          <p:nvPr/>
        </p:nvSpPr>
        <p:spPr>
          <a:xfrm>
            <a:off x="15828728" y="3444113"/>
            <a:ext cx="1417200" cy="1101000"/>
          </a:xfrm>
          <a:prstGeom prst="rect">
            <a:avLst/>
          </a:prstGeom>
          <a:solidFill>
            <a:srgbClr val="633B6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4" name="Google Shape;1344;p228"/>
          <p:cNvSpPr/>
          <p:nvPr/>
        </p:nvSpPr>
        <p:spPr>
          <a:xfrm>
            <a:off x="1042072" y="5741888"/>
            <a:ext cx="1414800" cy="1101000"/>
          </a:xfrm>
          <a:prstGeom prst="rect">
            <a:avLst/>
          </a:prstGeom>
          <a:solidFill>
            <a:srgbClr val="B5B5DB"/>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5" name="Google Shape;1345;p228"/>
          <p:cNvSpPr/>
          <p:nvPr/>
        </p:nvSpPr>
        <p:spPr>
          <a:xfrm>
            <a:off x="3161112" y="5741888"/>
            <a:ext cx="1406400" cy="1101000"/>
          </a:xfrm>
          <a:prstGeom prst="rect">
            <a:avLst/>
          </a:prstGeom>
          <a:solidFill>
            <a:srgbClr val="AFD3E8"/>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6" name="Google Shape;1346;p228"/>
          <p:cNvSpPr/>
          <p:nvPr/>
        </p:nvSpPr>
        <p:spPr>
          <a:xfrm>
            <a:off x="5292002" y="5741888"/>
            <a:ext cx="1414800" cy="1101000"/>
          </a:xfrm>
          <a:prstGeom prst="rect">
            <a:avLst/>
          </a:prstGeom>
          <a:solidFill>
            <a:srgbClr val="C8E7FA"/>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7" name="Google Shape;1347;p228"/>
          <p:cNvSpPr/>
          <p:nvPr/>
        </p:nvSpPr>
        <p:spPr>
          <a:xfrm>
            <a:off x="7390807" y="5741888"/>
            <a:ext cx="1417200" cy="1101000"/>
          </a:xfrm>
          <a:prstGeom prst="rect">
            <a:avLst/>
          </a:prstGeom>
          <a:solidFill>
            <a:srgbClr val="BFE0D6"/>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8" name="Google Shape;1348;p228"/>
          <p:cNvSpPr/>
          <p:nvPr/>
        </p:nvSpPr>
        <p:spPr>
          <a:xfrm>
            <a:off x="9492032" y="5741888"/>
            <a:ext cx="1417200" cy="1101000"/>
          </a:xfrm>
          <a:prstGeom prst="rect">
            <a:avLst/>
          </a:prstGeom>
          <a:solidFill>
            <a:srgbClr val="B2CDB5"/>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9" name="Google Shape;1349;p228"/>
          <p:cNvSpPr/>
          <p:nvPr/>
        </p:nvSpPr>
        <p:spPr>
          <a:xfrm>
            <a:off x="11607408" y="5741888"/>
            <a:ext cx="1417200" cy="1101000"/>
          </a:xfrm>
          <a:prstGeom prst="rect">
            <a:avLst/>
          </a:prstGeom>
          <a:solidFill>
            <a:srgbClr val="FBD6B7"/>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0" name="Google Shape;1350;p228"/>
          <p:cNvSpPr/>
          <p:nvPr/>
        </p:nvSpPr>
        <p:spPr>
          <a:xfrm>
            <a:off x="13702557" y="5741888"/>
            <a:ext cx="1417200" cy="1101000"/>
          </a:xfrm>
          <a:prstGeom prst="rect">
            <a:avLst/>
          </a:prstGeom>
          <a:solidFill>
            <a:srgbClr val="FBE3D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1" name="Google Shape;1351;p228"/>
          <p:cNvSpPr/>
          <p:nvPr/>
        </p:nvSpPr>
        <p:spPr>
          <a:xfrm>
            <a:off x="15828728" y="5741888"/>
            <a:ext cx="1417200" cy="1101000"/>
          </a:xfrm>
          <a:prstGeom prst="rect">
            <a:avLst/>
          </a:prstGeom>
          <a:solidFill>
            <a:srgbClr val="D4CAE0"/>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2" name="Google Shape;1352;p228"/>
          <p:cNvSpPr/>
          <p:nvPr/>
        </p:nvSpPr>
        <p:spPr>
          <a:xfrm>
            <a:off x="10050" y="0"/>
            <a:ext cx="18268200" cy="10287000"/>
          </a:xfrm>
          <a:prstGeom prst="rect">
            <a:avLst/>
          </a:prstGeom>
          <a:solidFill>
            <a:srgbClr val="000000"/>
          </a:solidFill>
          <a:ln w="9525" cap="flat" cmpd="sng">
            <a:solidFill>
              <a:srgbClr val="465A69"/>
            </a:solidFill>
            <a:prstDash val="solid"/>
            <a:round/>
            <a:headEnd type="none" w="sm" len="sm"/>
            <a:tailEnd type="none" w="sm" len="sm"/>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Cover" type="blank">
  <p:cSld name="BLANK">
    <p:spTree>
      <p:nvGrpSpPr>
        <p:cNvPr id="1" name="Shape 1353"/>
        <p:cNvGrpSpPr/>
        <p:nvPr/>
      </p:nvGrpSpPr>
      <p:grpSpPr>
        <a:xfrm>
          <a:off x="0" y="0"/>
          <a:ext cx="0" cy="0"/>
          <a:chOff x="0" y="0"/>
          <a:chExt cx="0" cy="0"/>
        </a:xfrm>
      </p:grpSpPr>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SECTION 1a">
  <p:cSld name="TITLE_AND_BODY_3_1">
    <p:spTree>
      <p:nvGrpSpPr>
        <p:cNvPr id="1" name="Shape 1354"/>
        <p:cNvGrpSpPr/>
        <p:nvPr/>
      </p:nvGrpSpPr>
      <p:grpSpPr>
        <a:xfrm>
          <a:off x="0" y="0"/>
          <a:ext cx="0" cy="0"/>
          <a:chOff x="0" y="0"/>
          <a:chExt cx="0" cy="0"/>
        </a:xfrm>
      </p:grpSpPr>
      <p:sp>
        <p:nvSpPr>
          <p:cNvPr id="1355" name="Google Shape;1355;p230"/>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56" name="Google Shape;1356;p230"/>
          <p:cNvGrpSpPr/>
          <p:nvPr/>
        </p:nvGrpSpPr>
        <p:grpSpPr>
          <a:xfrm>
            <a:off x="699543" y="9578871"/>
            <a:ext cx="860353" cy="172004"/>
            <a:chOff x="1751220" y="2553305"/>
            <a:chExt cx="8690433" cy="1751564"/>
          </a:xfrm>
        </p:grpSpPr>
        <p:grpSp>
          <p:nvGrpSpPr>
            <p:cNvPr id="1357" name="Google Shape;1357;p230"/>
            <p:cNvGrpSpPr/>
            <p:nvPr/>
          </p:nvGrpSpPr>
          <p:grpSpPr>
            <a:xfrm>
              <a:off x="4940894" y="2609525"/>
              <a:ext cx="5500759" cy="1694643"/>
              <a:chOff x="4940894" y="2609525"/>
              <a:chExt cx="5500759" cy="1694643"/>
            </a:xfrm>
          </p:grpSpPr>
          <p:sp>
            <p:nvSpPr>
              <p:cNvPr id="1358" name="Google Shape;1358;p23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59" name="Google Shape;1359;p23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0" name="Google Shape;1360;p23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1" name="Google Shape;1361;p23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62" name="Google Shape;1362;p230"/>
            <p:cNvGrpSpPr/>
            <p:nvPr/>
          </p:nvGrpSpPr>
          <p:grpSpPr>
            <a:xfrm>
              <a:off x="1751220" y="2553305"/>
              <a:ext cx="2635412" cy="1751564"/>
              <a:chOff x="1751220" y="2553305"/>
              <a:chExt cx="2635412" cy="1751564"/>
            </a:xfrm>
          </p:grpSpPr>
          <p:grpSp>
            <p:nvGrpSpPr>
              <p:cNvPr id="1363" name="Google Shape;1363;p230"/>
              <p:cNvGrpSpPr/>
              <p:nvPr/>
            </p:nvGrpSpPr>
            <p:grpSpPr>
              <a:xfrm>
                <a:off x="1751220" y="2553305"/>
                <a:ext cx="2635412" cy="1751564"/>
                <a:chOff x="1751220" y="2553305"/>
                <a:chExt cx="2635412" cy="1751564"/>
              </a:xfrm>
            </p:grpSpPr>
            <p:sp>
              <p:nvSpPr>
                <p:cNvPr id="1364" name="Google Shape;1364;p23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5" name="Google Shape;1365;p23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6" name="Google Shape;1366;p23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7" name="Google Shape;1367;p23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368" name="Google Shape;1368;p23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369" name="Google Shape;1369;p230"/>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SECTION 1b">
  <p:cSld name="TITLE_AND_BODY_3_1_2">
    <p:spTree>
      <p:nvGrpSpPr>
        <p:cNvPr id="1" name="Shape 1370"/>
        <p:cNvGrpSpPr/>
        <p:nvPr/>
      </p:nvGrpSpPr>
      <p:grpSpPr>
        <a:xfrm>
          <a:off x="0" y="0"/>
          <a:ext cx="0" cy="0"/>
          <a:chOff x="0" y="0"/>
          <a:chExt cx="0" cy="0"/>
        </a:xfrm>
      </p:grpSpPr>
      <p:sp>
        <p:nvSpPr>
          <p:cNvPr id="1371" name="Google Shape;1371;p231"/>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2" name="Google Shape;1372;p23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73" name="Google Shape;1373;p231"/>
          <p:cNvGrpSpPr/>
          <p:nvPr/>
        </p:nvGrpSpPr>
        <p:grpSpPr>
          <a:xfrm>
            <a:off x="699543" y="9578871"/>
            <a:ext cx="860353" cy="172004"/>
            <a:chOff x="1751220" y="2553305"/>
            <a:chExt cx="8690433" cy="1751564"/>
          </a:xfrm>
        </p:grpSpPr>
        <p:grpSp>
          <p:nvGrpSpPr>
            <p:cNvPr id="1374" name="Google Shape;1374;p231"/>
            <p:cNvGrpSpPr/>
            <p:nvPr/>
          </p:nvGrpSpPr>
          <p:grpSpPr>
            <a:xfrm>
              <a:off x="4940894" y="2609525"/>
              <a:ext cx="5500759" cy="1694643"/>
              <a:chOff x="4940894" y="2609525"/>
              <a:chExt cx="5500759" cy="1694643"/>
            </a:xfrm>
          </p:grpSpPr>
          <p:sp>
            <p:nvSpPr>
              <p:cNvPr id="1375" name="Google Shape;1375;p231"/>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6" name="Google Shape;1376;p231"/>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7" name="Google Shape;1377;p231"/>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8" name="Google Shape;1378;p231"/>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79" name="Google Shape;1379;p231"/>
            <p:cNvGrpSpPr/>
            <p:nvPr/>
          </p:nvGrpSpPr>
          <p:grpSpPr>
            <a:xfrm>
              <a:off x="1751220" y="2553305"/>
              <a:ext cx="2635412" cy="1751564"/>
              <a:chOff x="1751220" y="2553305"/>
              <a:chExt cx="2635412" cy="1751564"/>
            </a:xfrm>
          </p:grpSpPr>
          <p:grpSp>
            <p:nvGrpSpPr>
              <p:cNvPr id="1380" name="Google Shape;1380;p231"/>
              <p:cNvGrpSpPr/>
              <p:nvPr/>
            </p:nvGrpSpPr>
            <p:grpSpPr>
              <a:xfrm>
                <a:off x="1751220" y="2553305"/>
                <a:ext cx="2635412" cy="1751564"/>
                <a:chOff x="1751220" y="2553305"/>
                <a:chExt cx="2635412" cy="1751564"/>
              </a:xfrm>
            </p:grpSpPr>
            <p:sp>
              <p:nvSpPr>
                <p:cNvPr id="1381" name="Google Shape;1381;p231"/>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2" name="Google Shape;1382;p231"/>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3" name="Google Shape;1383;p231"/>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4" name="Google Shape;1384;p231"/>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385" name="Google Shape;1385;p231"/>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386" name="Google Shape;1386;p231"/>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SECTION 2b">
  <p:cSld name="TITLE_AND_BODY_3_1_1_2">
    <p:spTree>
      <p:nvGrpSpPr>
        <p:cNvPr id="1" name="Shape 1387"/>
        <p:cNvGrpSpPr/>
        <p:nvPr/>
      </p:nvGrpSpPr>
      <p:grpSpPr>
        <a:xfrm>
          <a:off x="0" y="0"/>
          <a:ext cx="0" cy="0"/>
          <a:chOff x="0" y="0"/>
          <a:chExt cx="0" cy="0"/>
        </a:xfrm>
      </p:grpSpPr>
      <p:sp>
        <p:nvSpPr>
          <p:cNvPr id="1388" name="Google Shape;1388;p232"/>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9" name="Google Shape;1389;p23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90" name="Google Shape;1390;p232"/>
          <p:cNvGrpSpPr/>
          <p:nvPr/>
        </p:nvGrpSpPr>
        <p:grpSpPr>
          <a:xfrm>
            <a:off x="699543" y="9578871"/>
            <a:ext cx="860353" cy="172004"/>
            <a:chOff x="1751220" y="2553305"/>
            <a:chExt cx="8690433" cy="1751564"/>
          </a:xfrm>
        </p:grpSpPr>
        <p:grpSp>
          <p:nvGrpSpPr>
            <p:cNvPr id="1391" name="Google Shape;1391;p232"/>
            <p:cNvGrpSpPr/>
            <p:nvPr/>
          </p:nvGrpSpPr>
          <p:grpSpPr>
            <a:xfrm>
              <a:off x="4940894" y="2609525"/>
              <a:ext cx="5500759" cy="1694643"/>
              <a:chOff x="4940894" y="2609525"/>
              <a:chExt cx="5500759" cy="1694643"/>
            </a:xfrm>
          </p:grpSpPr>
          <p:sp>
            <p:nvSpPr>
              <p:cNvPr id="1392" name="Google Shape;1392;p232"/>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3" name="Google Shape;1393;p232"/>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4" name="Google Shape;1394;p232"/>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5" name="Google Shape;1395;p232"/>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96" name="Google Shape;1396;p232"/>
            <p:cNvGrpSpPr/>
            <p:nvPr/>
          </p:nvGrpSpPr>
          <p:grpSpPr>
            <a:xfrm>
              <a:off x="1751220" y="2553305"/>
              <a:ext cx="2635412" cy="1751564"/>
              <a:chOff x="1751220" y="2553305"/>
              <a:chExt cx="2635412" cy="1751564"/>
            </a:xfrm>
          </p:grpSpPr>
          <p:grpSp>
            <p:nvGrpSpPr>
              <p:cNvPr id="1397" name="Google Shape;1397;p232"/>
              <p:cNvGrpSpPr/>
              <p:nvPr/>
            </p:nvGrpSpPr>
            <p:grpSpPr>
              <a:xfrm>
                <a:off x="1751220" y="2553305"/>
                <a:ext cx="2635412" cy="1751564"/>
                <a:chOff x="1751220" y="2553305"/>
                <a:chExt cx="2635412" cy="1751564"/>
              </a:xfrm>
            </p:grpSpPr>
            <p:sp>
              <p:nvSpPr>
                <p:cNvPr id="1398" name="Google Shape;1398;p232"/>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9" name="Google Shape;1399;p232"/>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00" name="Google Shape;1400;p232"/>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01" name="Google Shape;1401;p232"/>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02" name="Google Shape;1402;p232"/>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03" name="Google Shape;1403;p232"/>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SECTION 2c">
  <p:cSld name="TITLE_AND_BODY_3_1_1_2_1">
    <p:spTree>
      <p:nvGrpSpPr>
        <p:cNvPr id="1" name="Shape 1404"/>
        <p:cNvGrpSpPr/>
        <p:nvPr/>
      </p:nvGrpSpPr>
      <p:grpSpPr>
        <a:xfrm>
          <a:off x="0" y="0"/>
          <a:ext cx="0" cy="0"/>
          <a:chOff x="0" y="0"/>
          <a:chExt cx="0" cy="0"/>
        </a:xfrm>
      </p:grpSpPr>
      <p:sp>
        <p:nvSpPr>
          <p:cNvPr id="1405" name="Google Shape;1405;p233"/>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6" name="Google Shape;1406;p23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07" name="Google Shape;1407;p233"/>
          <p:cNvGrpSpPr/>
          <p:nvPr/>
        </p:nvGrpSpPr>
        <p:grpSpPr>
          <a:xfrm>
            <a:off x="699543" y="9578871"/>
            <a:ext cx="860353" cy="172004"/>
            <a:chOff x="1751220" y="2553305"/>
            <a:chExt cx="8690433" cy="1751564"/>
          </a:xfrm>
        </p:grpSpPr>
        <p:grpSp>
          <p:nvGrpSpPr>
            <p:cNvPr id="1408" name="Google Shape;1408;p233"/>
            <p:cNvGrpSpPr/>
            <p:nvPr/>
          </p:nvGrpSpPr>
          <p:grpSpPr>
            <a:xfrm>
              <a:off x="4940894" y="2609525"/>
              <a:ext cx="5500759" cy="1694643"/>
              <a:chOff x="4940894" y="2609525"/>
              <a:chExt cx="5500759" cy="1694643"/>
            </a:xfrm>
          </p:grpSpPr>
          <p:sp>
            <p:nvSpPr>
              <p:cNvPr id="1409" name="Google Shape;1409;p233"/>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0" name="Google Shape;1410;p233"/>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1" name="Google Shape;1411;p233"/>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2" name="Google Shape;1412;p233"/>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13" name="Google Shape;1413;p233"/>
            <p:cNvGrpSpPr/>
            <p:nvPr/>
          </p:nvGrpSpPr>
          <p:grpSpPr>
            <a:xfrm>
              <a:off x="1751220" y="2553305"/>
              <a:ext cx="2635412" cy="1751564"/>
              <a:chOff x="1751220" y="2553305"/>
              <a:chExt cx="2635412" cy="1751564"/>
            </a:xfrm>
          </p:grpSpPr>
          <p:grpSp>
            <p:nvGrpSpPr>
              <p:cNvPr id="1414" name="Google Shape;1414;p233"/>
              <p:cNvGrpSpPr/>
              <p:nvPr/>
            </p:nvGrpSpPr>
            <p:grpSpPr>
              <a:xfrm>
                <a:off x="1751220" y="2553305"/>
                <a:ext cx="2635412" cy="1751564"/>
                <a:chOff x="1751220" y="2553305"/>
                <a:chExt cx="2635412" cy="1751564"/>
              </a:xfrm>
            </p:grpSpPr>
            <p:sp>
              <p:nvSpPr>
                <p:cNvPr id="1415" name="Google Shape;1415;p233"/>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6" name="Google Shape;1416;p233"/>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7" name="Google Shape;1417;p233"/>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8" name="Google Shape;1418;p233"/>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19" name="Google Shape;1419;p233"/>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20" name="Google Shape;1420;p233"/>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SECTION 3a">
  <p:cSld name="TITLE_AND_BODY_3_1_1_1">
    <p:spTree>
      <p:nvGrpSpPr>
        <p:cNvPr id="1" name="Shape 1421"/>
        <p:cNvGrpSpPr/>
        <p:nvPr/>
      </p:nvGrpSpPr>
      <p:grpSpPr>
        <a:xfrm>
          <a:off x="0" y="0"/>
          <a:ext cx="0" cy="0"/>
          <a:chOff x="0" y="0"/>
          <a:chExt cx="0" cy="0"/>
        </a:xfrm>
      </p:grpSpPr>
      <p:sp>
        <p:nvSpPr>
          <p:cNvPr id="1422" name="Google Shape;1422;p23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23" name="Google Shape;1423;p234"/>
          <p:cNvGrpSpPr/>
          <p:nvPr/>
        </p:nvGrpSpPr>
        <p:grpSpPr>
          <a:xfrm>
            <a:off x="699543" y="9578871"/>
            <a:ext cx="860353" cy="172004"/>
            <a:chOff x="1751220" y="2553305"/>
            <a:chExt cx="8690433" cy="1751564"/>
          </a:xfrm>
        </p:grpSpPr>
        <p:grpSp>
          <p:nvGrpSpPr>
            <p:cNvPr id="1424" name="Google Shape;1424;p234"/>
            <p:cNvGrpSpPr/>
            <p:nvPr/>
          </p:nvGrpSpPr>
          <p:grpSpPr>
            <a:xfrm>
              <a:off x="4940894" y="2609525"/>
              <a:ext cx="5500759" cy="1694643"/>
              <a:chOff x="4940894" y="2609525"/>
              <a:chExt cx="5500759" cy="1694643"/>
            </a:xfrm>
          </p:grpSpPr>
          <p:sp>
            <p:nvSpPr>
              <p:cNvPr id="1425" name="Google Shape;1425;p23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6" name="Google Shape;1426;p23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7" name="Google Shape;1427;p23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8" name="Google Shape;1428;p23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29" name="Google Shape;1429;p234"/>
            <p:cNvGrpSpPr/>
            <p:nvPr/>
          </p:nvGrpSpPr>
          <p:grpSpPr>
            <a:xfrm>
              <a:off x="1751220" y="2553305"/>
              <a:ext cx="2635412" cy="1751564"/>
              <a:chOff x="1751220" y="2553305"/>
              <a:chExt cx="2635412" cy="1751564"/>
            </a:xfrm>
          </p:grpSpPr>
          <p:grpSp>
            <p:nvGrpSpPr>
              <p:cNvPr id="1430" name="Google Shape;1430;p234"/>
              <p:cNvGrpSpPr/>
              <p:nvPr/>
            </p:nvGrpSpPr>
            <p:grpSpPr>
              <a:xfrm>
                <a:off x="1751220" y="2553305"/>
                <a:ext cx="2635412" cy="1751564"/>
                <a:chOff x="1751220" y="2553305"/>
                <a:chExt cx="2635412" cy="1751564"/>
              </a:xfrm>
            </p:grpSpPr>
            <p:sp>
              <p:nvSpPr>
                <p:cNvPr id="1431" name="Google Shape;1431;p23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2" name="Google Shape;1432;p23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3" name="Google Shape;1433;p23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4" name="Google Shape;1434;p23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35" name="Google Shape;1435;p23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36" name="Google Shape;1436;p234"/>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SECTION 3b">
  <p:cSld name="TITLE_AND_BODY_3_1_1_1_1">
    <p:spTree>
      <p:nvGrpSpPr>
        <p:cNvPr id="1" name="Shape 1437"/>
        <p:cNvGrpSpPr/>
        <p:nvPr/>
      </p:nvGrpSpPr>
      <p:grpSpPr>
        <a:xfrm>
          <a:off x="0" y="0"/>
          <a:ext cx="0" cy="0"/>
          <a:chOff x="0" y="0"/>
          <a:chExt cx="0" cy="0"/>
        </a:xfrm>
      </p:grpSpPr>
      <p:sp>
        <p:nvSpPr>
          <p:cNvPr id="1438" name="Google Shape;1438;p235"/>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9" name="Google Shape;1439;p23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40" name="Google Shape;1440;p235"/>
          <p:cNvGrpSpPr/>
          <p:nvPr/>
        </p:nvGrpSpPr>
        <p:grpSpPr>
          <a:xfrm>
            <a:off x="699543" y="9578871"/>
            <a:ext cx="860353" cy="172004"/>
            <a:chOff x="1751220" y="2553305"/>
            <a:chExt cx="8690433" cy="1751564"/>
          </a:xfrm>
        </p:grpSpPr>
        <p:grpSp>
          <p:nvGrpSpPr>
            <p:cNvPr id="1441" name="Google Shape;1441;p235"/>
            <p:cNvGrpSpPr/>
            <p:nvPr/>
          </p:nvGrpSpPr>
          <p:grpSpPr>
            <a:xfrm>
              <a:off x="4940894" y="2609525"/>
              <a:ext cx="5500759" cy="1694643"/>
              <a:chOff x="4940894" y="2609525"/>
              <a:chExt cx="5500759" cy="1694643"/>
            </a:xfrm>
          </p:grpSpPr>
          <p:sp>
            <p:nvSpPr>
              <p:cNvPr id="1442" name="Google Shape;1442;p23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3" name="Google Shape;1443;p23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4" name="Google Shape;1444;p23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5" name="Google Shape;1445;p23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46" name="Google Shape;1446;p235"/>
            <p:cNvGrpSpPr/>
            <p:nvPr/>
          </p:nvGrpSpPr>
          <p:grpSpPr>
            <a:xfrm>
              <a:off x="1751220" y="2553305"/>
              <a:ext cx="2635412" cy="1751564"/>
              <a:chOff x="1751220" y="2553305"/>
              <a:chExt cx="2635412" cy="1751564"/>
            </a:xfrm>
          </p:grpSpPr>
          <p:grpSp>
            <p:nvGrpSpPr>
              <p:cNvPr id="1447" name="Google Shape;1447;p235"/>
              <p:cNvGrpSpPr/>
              <p:nvPr/>
            </p:nvGrpSpPr>
            <p:grpSpPr>
              <a:xfrm>
                <a:off x="1751220" y="2553305"/>
                <a:ext cx="2635412" cy="1751564"/>
                <a:chOff x="1751220" y="2553305"/>
                <a:chExt cx="2635412" cy="1751564"/>
              </a:xfrm>
            </p:grpSpPr>
            <p:sp>
              <p:nvSpPr>
                <p:cNvPr id="1448" name="Google Shape;1448;p23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9" name="Google Shape;1449;p23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50" name="Google Shape;1450;p23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51" name="Google Shape;1451;p23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52" name="Google Shape;1452;p23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53" name="Google Shape;1453;p235"/>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dk1"/>
        </a:solidFill>
        <a:effectLst/>
      </p:bgPr>
    </p:bg>
    <p:spTree>
      <p:nvGrpSpPr>
        <p:cNvPr id="1" name="Shape 1461"/>
        <p:cNvGrpSpPr/>
        <p:nvPr/>
      </p:nvGrpSpPr>
      <p:grpSpPr>
        <a:xfrm>
          <a:off x="0" y="0"/>
          <a:ext cx="0" cy="0"/>
          <a:chOff x="0" y="0"/>
          <a:chExt cx="0" cy="0"/>
        </a:xfrm>
      </p:grpSpPr>
      <p:sp>
        <p:nvSpPr>
          <p:cNvPr id="1462" name="Google Shape;1462;p65"/>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Font typeface="Helvetica Neue"/>
              <a:buNone/>
              <a:defRPr sz="3600">
                <a:solidFill>
                  <a:schemeClr val="lt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1463" name="Google Shape;1463;p6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464" name="Google Shape;1464;p65"/>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Cover 01">
  <p:cSld name="Title Slide">
    <p:bg>
      <p:bgPr>
        <a:solidFill>
          <a:schemeClr val="lt1"/>
        </a:solidFill>
        <a:effectLst/>
      </p:bgPr>
    </p:bg>
    <p:spTree>
      <p:nvGrpSpPr>
        <p:cNvPr id="1" name="Shape 1465"/>
        <p:cNvGrpSpPr/>
        <p:nvPr/>
      </p:nvGrpSpPr>
      <p:grpSpPr>
        <a:xfrm>
          <a:off x="0" y="0"/>
          <a:ext cx="0" cy="0"/>
          <a:chOff x="0" y="0"/>
          <a:chExt cx="0" cy="0"/>
        </a:xfrm>
      </p:grpSpPr>
      <p:sp>
        <p:nvSpPr>
          <p:cNvPr id="1466" name="Google Shape;1466;p236"/>
          <p:cNvSpPr/>
          <p:nvPr/>
        </p:nvSpPr>
        <p:spPr>
          <a:xfrm>
            <a:off x="0" y="36401"/>
            <a:ext cx="18288000" cy="502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1467" name="Google Shape;1467;p236"/>
          <p:cNvSpPr txBox="1">
            <a:spLocks noGrp="1"/>
          </p:cNvSpPr>
          <p:nvPr>
            <p:ph type="title"/>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1468" name="Google Shape;1468;p236"/>
          <p:cNvSpPr txBox="1">
            <a:spLocks noGrp="1"/>
          </p:cNvSpPr>
          <p:nvPr>
            <p:ph type="title" idx="2"/>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69" name="Google Shape;1469;p236"/>
          <p:cNvSpPr txBox="1">
            <a:spLocks noGrp="1"/>
          </p:cNvSpPr>
          <p:nvPr>
            <p:ph type="title" idx="3"/>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0" name="Google Shape;1470;p236"/>
          <p:cNvSpPr txBox="1">
            <a:spLocks noGrp="1"/>
          </p:cNvSpPr>
          <p:nvPr>
            <p:ph type="title" idx="4"/>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1" name="Google Shape;1471;p236"/>
          <p:cNvSpPr txBox="1">
            <a:spLocks noGrp="1"/>
          </p:cNvSpPr>
          <p:nvPr>
            <p:ph type="title" idx="5"/>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2" name="Google Shape;1472;p236"/>
          <p:cNvSpPr txBox="1">
            <a:spLocks noGrp="1"/>
          </p:cNvSpPr>
          <p:nvPr>
            <p:ph type="title" idx="6"/>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3" name="Google Shape;1473;p236"/>
          <p:cNvSpPr txBox="1">
            <a:spLocks noGrp="1"/>
          </p:cNvSpPr>
          <p:nvPr>
            <p:ph type="title" idx="7"/>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4" name="Google Shape;1474;p236"/>
          <p:cNvSpPr txBox="1">
            <a:spLocks noGrp="1"/>
          </p:cNvSpPr>
          <p:nvPr>
            <p:ph type="title" idx="8"/>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5" name="Google Shape;1475;p236"/>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pic>
        <p:nvPicPr>
          <p:cNvPr id="1476" name="Google Shape;1476;p236" title="Group 2147229645.png"/>
          <p:cNvPicPr preferRelativeResize="0"/>
          <p:nvPr/>
        </p:nvPicPr>
        <p:blipFill rotWithShape="1">
          <a:blip r:embed="rId2">
            <a:alphaModFix/>
          </a:blip>
          <a:srcRect l="-2691" t="-509" r="-1216" b="-7693"/>
          <a:stretch/>
        </p:blipFill>
        <p:spPr>
          <a:xfrm>
            <a:off x="15221600" y="418800"/>
            <a:ext cx="2640046" cy="549001"/>
          </a:xfrm>
          <a:prstGeom prst="rect">
            <a:avLst/>
          </a:prstGeom>
          <a:noFill/>
          <a:ln>
            <a:noFill/>
          </a:ln>
        </p:spPr>
      </p:pic>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Cover 02">
  <p:cSld name="Title Slide_1">
    <p:bg>
      <p:bgPr>
        <a:solidFill>
          <a:schemeClr val="lt1"/>
        </a:solidFill>
        <a:effectLst/>
      </p:bgPr>
    </p:bg>
    <p:spTree>
      <p:nvGrpSpPr>
        <p:cNvPr id="1" name="Shape 1477"/>
        <p:cNvGrpSpPr/>
        <p:nvPr/>
      </p:nvGrpSpPr>
      <p:grpSpPr>
        <a:xfrm>
          <a:off x="0" y="0"/>
          <a:ext cx="0" cy="0"/>
          <a:chOff x="0" y="0"/>
          <a:chExt cx="0" cy="0"/>
        </a:xfrm>
      </p:grpSpPr>
      <p:sp>
        <p:nvSpPr>
          <p:cNvPr id="1478" name="Google Shape;1478;p237"/>
          <p:cNvSpPr/>
          <p:nvPr/>
        </p:nvSpPr>
        <p:spPr>
          <a:xfrm>
            <a:off x="0" y="102158"/>
            <a:ext cx="18288000" cy="424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1479" name="Google Shape;1479;p237"/>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0" name="Google Shape;1480;p237"/>
          <p:cNvSpPr txBox="1">
            <a:spLocks noGrp="1"/>
          </p:cNvSpPr>
          <p:nvPr>
            <p:ph type="title" idx="2"/>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1" name="Google Shape;1481;p237"/>
          <p:cNvSpPr txBox="1">
            <a:spLocks noGrp="1"/>
          </p:cNvSpPr>
          <p:nvPr>
            <p:ph type="title" idx="3"/>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2" name="Google Shape;1482;p237"/>
          <p:cNvSpPr txBox="1">
            <a:spLocks noGrp="1"/>
          </p:cNvSpPr>
          <p:nvPr>
            <p:ph type="title" idx="4"/>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3" name="Google Shape;1483;p237"/>
          <p:cNvSpPr txBox="1">
            <a:spLocks noGrp="1"/>
          </p:cNvSpPr>
          <p:nvPr>
            <p:ph type="title" idx="5"/>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4" name="Google Shape;1484;p237"/>
          <p:cNvSpPr txBox="1">
            <a:spLocks noGrp="1"/>
          </p:cNvSpPr>
          <p:nvPr>
            <p:ph type="title" idx="6"/>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5" name="Google Shape;1485;p237"/>
          <p:cNvSpPr txBox="1">
            <a:spLocks noGrp="1"/>
          </p:cNvSpPr>
          <p:nvPr>
            <p:ph type="title" idx="7"/>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1486" name="Google Shape;1486;p237" title="Group 2147229644.png"/>
          <p:cNvPicPr preferRelativeResize="0"/>
          <p:nvPr/>
        </p:nvPicPr>
        <p:blipFill rotWithShape="1">
          <a:blip r:embed="rId2">
            <a:alphaModFix/>
          </a:blip>
          <a:srcRect l="-1734" t="-8211" r="-1455" b="-6468"/>
          <a:stretch/>
        </p:blipFill>
        <p:spPr>
          <a:xfrm>
            <a:off x="15246150" y="379750"/>
            <a:ext cx="2621655" cy="581950"/>
          </a:xfrm>
          <a:prstGeom prst="rect">
            <a:avLst/>
          </a:prstGeom>
          <a:noFill/>
          <a:ln>
            <a:noFill/>
          </a:ln>
        </p:spPr>
      </p:pic>
      <p:sp>
        <p:nvSpPr>
          <p:cNvPr id="1487" name="Google Shape;1487;p237"/>
          <p:cNvSpPr txBox="1">
            <a:spLocks noGrp="1"/>
          </p:cNvSpPr>
          <p:nvPr>
            <p:ph type="title" idx="8"/>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1488" name="Google Shape;1488;p237"/>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Teams - 6 1">
  <p:cSld name="Title Slide_1_1_1">
    <p:bg>
      <p:bgPr>
        <a:solidFill>
          <a:schemeClr val="lt1"/>
        </a:solidFill>
        <a:effectLst/>
      </p:bgPr>
    </p:bg>
    <p:spTree>
      <p:nvGrpSpPr>
        <p:cNvPr id="1" name="Shape 1489"/>
        <p:cNvGrpSpPr/>
        <p:nvPr/>
      </p:nvGrpSpPr>
      <p:grpSpPr>
        <a:xfrm>
          <a:off x="0" y="0"/>
          <a:ext cx="0" cy="0"/>
          <a:chOff x="0" y="0"/>
          <a:chExt cx="0" cy="0"/>
        </a:xfrm>
      </p:grpSpPr>
      <p:sp>
        <p:nvSpPr>
          <p:cNvPr id="1490" name="Google Shape;1490;p238"/>
          <p:cNvSpPr txBox="1">
            <a:spLocks noGrp="1"/>
          </p:cNvSpPr>
          <p:nvPr>
            <p:ph type="title"/>
          </p:nvPr>
        </p:nvSpPr>
        <p:spPr>
          <a:xfrm>
            <a:off x="4504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1" name="Google Shape;1491;p238"/>
          <p:cNvSpPr txBox="1">
            <a:spLocks noGrp="1"/>
          </p:cNvSpPr>
          <p:nvPr>
            <p:ph type="title" idx="2"/>
          </p:nvPr>
        </p:nvSpPr>
        <p:spPr>
          <a:xfrm>
            <a:off x="476855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2" name="Google Shape;1492;p238"/>
          <p:cNvSpPr txBox="1">
            <a:spLocks noGrp="1"/>
          </p:cNvSpPr>
          <p:nvPr>
            <p:ph type="title" idx="3"/>
          </p:nvPr>
        </p:nvSpPr>
        <p:spPr>
          <a:xfrm>
            <a:off x="887600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3" name="Google Shape;1493;p238"/>
          <p:cNvSpPr txBox="1">
            <a:spLocks noGrp="1"/>
          </p:cNvSpPr>
          <p:nvPr>
            <p:ph type="title" idx="4"/>
          </p:nvPr>
        </p:nvSpPr>
        <p:spPr>
          <a:xfrm>
            <a:off x="914000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4" name="Google Shape;1494;p238"/>
          <p:cNvSpPr txBox="1">
            <a:spLocks noGrp="1"/>
          </p:cNvSpPr>
          <p:nvPr>
            <p:ph type="title" idx="5"/>
          </p:nvPr>
        </p:nvSpPr>
        <p:spPr>
          <a:xfrm>
            <a:off x="4504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5" name="Google Shape;1495;p238"/>
          <p:cNvSpPr txBox="1">
            <a:spLocks noGrp="1"/>
          </p:cNvSpPr>
          <p:nvPr>
            <p:ph type="title" idx="6"/>
          </p:nvPr>
        </p:nvSpPr>
        <p:spPr>
          <a:xfrm>
            <a:off x="476855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6" name="Google Shape;1496;p238"/>
          <p:cNvSpPr txBox="1">
            <a:spLocks noGrp="1"/>
          </p:cNvSpPr>
          <p:nvPr>
            <p:ph type="title" idx="7"/>
          </p:nvPr>
        </p:nvSpPr>
        <p:spPr>
          <a:xfrm>
            <a:off x="887600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7" name="Google Shape;1497;p238"/>
          <p:cNvSpPr txBox="1">
            <a:spLocks noGrp="1"/>
          </p:cNvSpPr>
          <p:nvPr>
            <p:ph type="title" idx="8"/>
          </p:nvPr>
        </p:nvSpPr>
        <p:spPr>
          <a:xfrm>
            <a:off x="914000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8" name="Google Shape;1498;p238"/>
          <p:cNvSpPr txBox="1">
            <a:spLocks noGrp="1"/>
          </p:cNvSpPr>
          <p:nvPr>
            <p:ph type="title" idx="9"/>
          </p:nvPr>
        </p:nvSpPr>
        <p:spPr>
          <a:xfrm>
            <a:off x="13187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9" name="Google Shape;1499;p238"/>
          <p:cNvSpPr txBox="1">
            <a:spLocks noGrp="1"/>
          </p:cNvSpPr>
          <p:nvPr>
            <p:ph type="title" idx="13"/>
          </p:nvPr>
        </p:nvSpPr>
        <p:spPr>
          <a:xfrm>
            <a:off x="13451549"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00" name="Google Shape;1500;p238"/>
          <p:cNvSpPr txBox="1">
            <a:spLocks noGrp="1"/>
          </p:cNvSpPr>
          <p:nvPr>
            <p:ph type="title" idx="14"/>
          </p:nvPr>
        </p:nvSpPr>
        <p:spPr>
          <a:xfrm>
            <a:off x="13187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01" name="Google Shape;1501;p238"/>
          <p:cNvSpPr txBox="1">
            <a:spLocks noGrp="1"/>
          </p:cNvSpPr>
          <p:nvPr>
            <p:ph type="title" idx="15"/>
          </p:nvPr>
        </p:nvSpPr>
        <p:spPr>
          <a:xfrm>
            <a:off x="13451549"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02" name="Google Shape;1502;p238"/>
          <p:cNvSpPr txBox="1">
            <a:spLocks noGrp="1"/>
          </p:cNvSpPr>
          <p:nvPr>
            <p:ph type="title" idx="16"/>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03" name="Google Shape;1503;p238"/>
          <p:cNvSpPr txBox="1">
            <a:spLocks noGrp="1"/>
          </p:cNvSpPr>
          <p:nvPr>
            <p:ph type="title" idx="1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04" name="Google Shape;1504;p238"/>
          <p:cNvSpPr>
            <a:spLocks noGrp="1"/>
          </p:cNvSpPr>
          <p:nvPr>
            <p:ph type="pic" idx="18"/>
          </p:nvPr>
        </p:nvSpPr>
        <p:spPr>
          <a:xfrm>
            <a:off x="5088100" y="1697950"/>
            <a:ext cx="2287800" cy="2287800"/>
          </a:xfrm>
          <a:prstGeom prst="ellipse">
            <a:avLst/>
          </a:prstGeom>
          <a:noFill/>
          <a:ln>
            <a:noFill/>
          </a:ln>
        </p:spPr>
      </p:sp>
      <p:sp>
        <p:nvSpPr>
          <p:cNvPr id="1505" name="Google Shape;1505;p238"/>
          <p:cNvSpPr>
            <a:spLocks noGrp="1"/>
          </p:cNvSpPr>
          <p:nvPr>
            <p:ph type="pic" idx="19"/>
          </p:nvPr>
        </p:nvSpPr>
        <p:spPr>
          <a:xfrm>
            <a:off x="9459475" y="1697950"/>
            <a:ext cx="2287800" cy="2287800"/>
          </a:xfrm>
          <a:prstGeom prst="ellipse">
            <a:avLst/>
          </a:prstGeom>
          <a:noFill/>
          <a:ln>
            <a:noFill/>
          </a:ln>
        </p:spPr>
      </p:sp>
      <p:sp>
        <p:nvSpPr>
          <p:cNvPr id="1506" name="Google Shape;1506;p238"/>
          <p:cNvSpPr>
            <a:spLocks noGrp="1"/>
          </p:cNvSpPr>
          <p:nvPr>
            <p:ph type="pic" idx="20"/>
          </p:nvPr>
        </p:nvSpPr>
        <p:spPr>
          <a:xfrm>
            <a:off x="13830875" y="1697950"/>
            <a:ext cx="2287800" cy="2287800"/>
          </a:xfrm>
          <a:prstGeom prst="ellipse">
            <a:avLst/>
          </a:prstGeom>
          <a:noFill/>
          <a:ln>
            <a:noFill/>
          </a:ln>
        </p:spPr>
      </p:sp>
      <p:sp>
        <p:nvSpPr>
          <p:cNvPr id="1507" name="Google Shape;1507;p238"/>
          <p:cNvSpPr>
            <a:spLocks noGrp="1"/>
          </p:cNvSpPr>
          <p:nvPr>
            <p:ph type="pic" idx="21"/>
          </p:nvPr>
        </p:nvSpPr>
        <p:spPr>
          <a:xfrm>
            <a:off x="5088100" y="6000750"/>
            <a:ext cx="2287800" cy="2287800"/>
          </a:xfrm>
          <a:prstGeom prst="ellipse">
            <a:avLst/>
          </a:prstGeom>
          <a:noFill/>
          <a:ln>
            <a:noFill/>
          </a:ln>
        </p:spPr>
      </p:sp>
      <p:sp>
        <p:nvSpPr>
          <p:cNvPr id="1508" name="Google Shape;1508;p238"/>
          <p:cNvSpPr>
            <a:spLocks noGrp="1"/>
          </p:cNvSpPr>
          <p:nvPr>
            <p:ph type="pic" idx="22"/>
          </p:nvPr>
        </p:nvSpPr>
        <p:spPr>
          <a:xfrm>
            <a:off x="9459475" y="6000750"/>
            <a:ext cx="2287800" cy="2287800"/>
          </a:xfrm>
          <a:prstGeom prst="ellipse">
            <a:avLst/>
          </a:prstGeom>
          <a:noFill/>
          <a:ln>
            <a:noFill/>
          </a:ln>
        </p:spPr>
      </p:sp>
      <p:sp>
        <p:nvSpPr>
          <p:cNvPr id="1509" name="Google Shape;1509;p238"/>
          <p:cNvSpPr>
            <a:spLocks noGrp="1"/>
          </p:cNvSpPr>
          <p:nvPr>
            <p:ph type="pic" idx="23"/>
          </p:nvPr>
        </p:nvSpPr>
        <p:spPr>
          <a:xfrm>
            <a:off x="13830875" y="6000750"/>
            <a:ext cx="2287800" cy="2287800"/>
          </a:xfrm>
          <a:prstGeom prst="ellipse">
            <a:avLst/>
          </a:prstGeom>
          <a:noFill/>
          <a:ln>
            <a:noFill/>
          </a:ln>
        </p:spPr>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Teams - 8">
  <p:cSld name="Title Slide_1_1_1_1">
    <p:bg>
      <p:bgPr>
        <a:solidFill>
          <a:schemeClr val="lt1"/>
        </a:solidFill>
        <a:effectLst/>
      </p:bgPr>
    </p:bg>
    <p:spTree>
      <p:nvGrpSpPr>
        <p:cNvPr id="1" name="Shape 1510"/>
        <p:cNvGrpSpPr/>
        <p:nvPr/>
      </p:nvGrpSpPr>
      <p:grpSpPr>
        <a:xfrm>
          <a:off x="0" y="0"/>
          <a:ext cx="0" cy="0"/>
          <a:chOff x="0" y="0"/>
          <a:chExt cx="0" cy="0"/>
        </a:xfrm>
      </p:grpSpPr>
      <p:sp>
        <p:nvSpPr>
          <p:cNvPr id="1511" name="Google Shape;1511;p23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12" name="Google Shape;1512;p23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13" name="Google Shape;1513;p239"/>
          <p:cNvSpPr>
            <a:spLocks noGrp="1"/>
          </p:cNvSpPr>
          <p:nvPr>
            <p:ph type="pic" idx="3"/>
          </p:nvPr>
        </p:nvSpPr>
        <p:spPr>
          <a:xfrm>
            <a:off x="5088100" y="1697950"/>
            <a:ext cx="1796400" cy="1796400"/>
          </a:xfrm>
          <a:prstGeom prst="ellipse">
            <a:avLst/>
          </a:prstGeom>
          <a:noFill/>
          <a:ln>
            <a:noFill/>
          </a:ln>
        </p:spPr>
      </p:sp>
      <p:sp>
        <p:nvSpPr>
          <p:cNvPr id="1514" name="Google Shape;1514;p239"/>
          <p:cNvSpPr>
            <a:spLocks noGrp="1"/>
          </p:cNvSpPr>
          <p:nvPr>
            <p:ph type="pic" idx="4"/>
          </p:nvPr>
        </p:nvSpPr>
        <p:spPr>
          <a:xfrm>
            <a:off x="8200175" y="1697950"/>
            <a:ext cx="1796400" cy="1796400"/>
          </a:xfrm>
          <a:prstGeom prst="ellipse">
            <a:avLst/>
          </a:prstGeom>
          <a:noFill/>
          <a:ln>
            <a:noFill/>
          </a:ln>
        </p:spPr>
      </p:sp>
      <p:sp>
        <p:nvSpPr>
          <p:cNvPr id="1515" name="Google Shape;1515;p239"/>
          <p:cNvSpPr>
            <a:spLocks noGrp="1"/>
          </p:cNvSpPr>
          <p:nvPr>
            <p:ph type="pic" idx="5"/>
          </p:nvPr>
        </p:nvSpPr>
        <p:spPr>
          <a:xfrm>
            <a:off x="11309675" y="1697950"/>
            <a:ext cx="1796400" cy="1796400"/>
          </a:xfrm>
          <a:prstGeom prst="ellipse">
            <a:avLst/>
          </a:prstGeom>
          <a:noFill/>
          <a:ln>
            <a:noFill/>
          </a:ln>
        </p:spPr>
      </p:sp>
      <p:sp>
        <p:nvSpPr>
          <p:cNvPr id="1516" name="Google Shape;1516;p239"/>
          <p:cNvSpPr>
            <a:spLocks noGrp="1"/>
          </p:cNvSpPr>
          <p:nvPr>
            <p:ph type="pic" idx="6"/>
          </p:nvPr>
        </p:nvSpPr>
        <p:spPr>
          <a:xfrm>
            <a:off x="14549275" y="1697950"/>
            <a:ext cx="1796400" cy="1796400"/>
          </a:xfrm>
          <a:prstGeom prst="ellipse">
            <a:avLst/>
          </a:prstGeom>
          <a:noFill/>
          <a:ln>
            <a:noFill/>
          </a:ln>
        </p:spPr>
      </p:sp>
      <p:sp>
        <p:nvSpPr>
          <p:cNvPr id="1517" name="Google Shape;1517;p239"/>
          <p:cNvSpPr>
            <a:spLocks noGrp="1"/>
          </p:cNvSpPr>
          <p:nvPr>
            <p:ph type="pic" idx="7"/>
          </p:nvPr>
        </p:nvSpPr>
        <p:spPr>
          <a:xfrm>
            <a:off x="5088100" y="6000750"/>
            <a:ext cx="1796400" cy="1796400"/>
          </a:xfrm>
          <a:prstGeom prst="ellipse">
            <a:avLst/>
          </a:prstGeom>
          <a:noFill/>
          <a:ln>
            <a:noFill/>
          </a:ln>
        </p:spPr>
      </p:sp>
      <p:sp>
        <p:nvSpPr>
          <p:cNvPr id="1518" name="Google Shape;1518;p239"/>
          <p:cNvSpPr>
            <a:spLocks noGrp="1"/>
          </p:cNvSpPr>
          <p:nvPr>
            <p:ph type="pic" idx="8"/>
          </p:nvPr>
        </p:nvSpPr>
        <p:spPr>
          <a:xfrm>
            <a:off x="8200175" y="6000750"/>
            <a:ext cx="1796400" cy="1796400"/>
          </a:xfrm>
          <a:prstGeom prst="ellipse">
            <a:avLst/>
          </a:prstGeom>
          <a:noFill/>
          <a:ln>
            <a:noFill/>
          </a:ln>
        </p:spPr>
      </p:sp>
      <p:sp>
        <p:nvSpPr>
          <p:cNvPr id="1519" name="Google Shape;1519;p239"/>
          <p:cNvSpPr>
            <a:spLocks noGrp="1"/>
          </p:cNvSpPr>
          <p:nvPr>
            <p:ph type="pic" idx="9"/>
          </p:nvPr>
        </p:nvSpPr>
        <p:spPr>
          <a:xfrm>
            <a:off x="11309675" y="6000750"/>
            <a:ext cx="1796400" cy="1796400"/>
          </a:xfrm>
          <a:prstGeom prst="ellipse">
            <a:avLst/>
          </a:prstGeom>
          <a:noFill/>
          <a:ln>
            <a:noFill/>
          </a:ln>
        </p:spPr>
      </p:sp>
      <p:sp>
        <p:nvSpPr>
          <p:cNvPr id="1520" name="Google Shape;1520;p239"/>
          <p:cNvSpPr>
            <a:spLocks noGrp="1"/>
          </p:cNvSpPr>
          <p:nvPr>
            <p:ph type="pic" idx="13"/>
          </p:nvPr>
        </p:nvSpPr>
        <p:spPr>
          <a:xfrm>
            <a:off x="14549275" y="6000750"/>
            <a:ext cx="1796400" cy="1796400"/>
          </a:xfrm>
          <a:prstGeom prst="ellipse">
            <a:avLst/>
          </a:prstGeom>
          <a:noFill/>
          <a:ln>
            <a:noFill/>
          </a:ln>
        </p:spPr>
      </p:sp>
      <p:sp>
        <p:nvSpPr>
          <p:cNvPr id="1521" name="Google Shape;1521;p239"/>
          <p:cNvSpPr txBox="1">
            <a:spLocks noGrp="1"/>
          </p:cNvSpPr>
          <p:nvPr>
            <p:ph type="title" idx="14"/>
          </p:nvPr>
        </p:nvSpPr>
        <p:spPr>
          <a:xfrm>
            <a:off x="42589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2" name="Google Shape;1522;p239"/>
          <p:cNvSpPr txBox="1">
            <a:spLocks noGrp="1"/>
          </p:cNvSpPr>
          <p:nvPr>
            <p:ph type="title" idx="15"/>
          </p:nvPr>
        </p:nvSpPr>
        <p:spPr>
          <a:xfrm>
            <a:off x="45229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3" name="Google Shape;1523;p239"/>
          <p:cNvSpPr txBox="1">
            <a:spLocks noGrp="1"/>
          </p:cNvSpPr>
          <p:nvPr>
            <p:ph type="title" idx="16"/>
          </p:nvPr>
        </p:nvSpPr>
        <p:spPr>
          <a:xfrm>
            <a:off x="74166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4" name="Google Shape;1524;p239"/>
          <p:cNvSpPr txBox="1">
            <a:spLocks noGrp="1"/>
          </p:cNvSpPr>
          <p:nvPr>
            <p:ph type="title" idx="17"/>
          </p:nvPr>
        </p:nvSpPr>
        <p:spPr>
          <a:xfrm>
            <a:off x="76806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5" name="Google Shape;1525;p239"/>
          <p:cNvSpPr txBox="1">
            <a:spLocks noGrp="1"/>
          </p:cNvSpPr>
          <p:nvPr>
            <p:ph type="title" idx="18"/>
          </p:nvPr>
        </p:nvSpPr>
        <p:spPr>
          <a:xfrm>
            <a:off x="104805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6" name="Google Shape;1526;p239"/>
          <p:cNvSpPr txBox="1">
            <a:spLocks noGrp="1"/>
          </p:cNvSpPr>
          <p:nvPr>
            <p:ph type="title" idx="19"/>
          </p:nvPr>
        </p:nvSpPr>
        <p:spPr>
          <a:xfrm>
            <a:off x="107445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7" name="Google Shape;1527;p239"/>
          <p:cNvSpPr txBox="1">
            <a:spLocks noGrp="1"/>
          </p:cNvSpPr>
          <p:nvPr>
            <p:ph type="title" idx="20"/>
          </p:nvPr>
        </p:nvSpPr>
        <p:spPr>
          <a:xfrm>
            <a:off x="13720101"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8" name="Google Shape;1528;p239"/>
          <p:cNvSpPr txBox="1">
            <a:spLocks noGrp="1"/>
          </p:cNvSpPr>
          <p:nvPr>
            <p:ph type="title" idx="21"/>
          </p:nvPr>
        </p:nvSpPr>
        <p:spPr>
          <a:xfrm>
            <a:off x="139841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9" name="Google Shape;1529;p239"/>
          <p:cNvSpPr txBox="1">
            <a:spLocks noGrp="1"/>
          </p:cNvSpPr>
          <p:nvPr>
            <p:ph type="title" idx="22"/>
          </p:nvPr>
        </p:nvSpPr>
        <p:spPr>
          <a:xfrm>
            <a:off x="42589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0" name="Google Shape;1530;p239"/>
          <p:cNvSpPr txBox="1">
            <a:spLocks noGrp="1"/>
          </p:cNvSpPr>
          <p:nvPr>
            <p:ph type="title" idx="23"/>
          </p:nvPr>
        </p:nvSpPr>
        <p:spPr>
          <a:xfrm>
            <a:off x="45229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1" name="Google Shape;1531;p239"/>
          <p:cNvSpPr txBox="1">
            <a:spLocks noGrp="1"/>
          </p:cNvSpPr>
          <p:nvPr>
            <p:ph type="title" idx="24"/>
          </p:nvPr>
        </p:nvSpPr>
        <p:spPr>
          <a:xfrm>
            <a:off x="74166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2" name="Google Shape;1532;p239"/>
          <p:cNvSpPr txBox="1">
            <a:spLocks noGrp="1"/>
          </p:cNvSpPr>
          <p:nvPr>
            <p:ph type="title" idx="25"/>
          </p:nvPr>
        </p:nvSpPr>
        <p:spPr>
          <a:xfrm>
            <a:off x="76806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3" name="Google Shape;1533;p239"/>
          <p:cNvSpPr txBox="1">
            <a:spLocks noGrp="1"/>
          </p:cNvSpPr>
          <p:nvPr>
            <p:ph type="title" idx="26"/>
          </p:nvPr>
        </p:nvSpPr>
        <p:spPr>
          <a:xfrm>
            <a:off x="104805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4" name="Google Shape;1534;p239"/>
          <p:cNvSpPr txBox="1">
            <a:spLocks noGrp="1"/>
          </p:cNvSpPr>
          <p:nvPr>
            <p:ph type="title" idx="27"/>
          </p:nvPr>
        </p:nvSpPr>
        <p:spPr>
          <a:xfrm>
            <a:off x="107445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5" name="Google Shape;1535;p239"/>
          <p:cNvSpPr txBox="1">
            <a:spLocks noGrp="1"/>
          </p:cNvSpPr>
          <p:nvPr>
            <p:ph type="title" idx="28"/>
          </p:nvPr>
        </p:nvSpPr>
        <p:spPr>
          <a:xfrm>
            <a:off x="13720101"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6" name="Google Shape;1536;p239"/>
          <p:cNvSpPr txBox="1">
            <a:spLocks noGrp="1"/>
          </p:cNvSpPr>
          <p:nvPr>
            <p:ph type="title" idx="29"/>
          </p:nvPr>
        </p:nvSpPr>
        <p:spPr>
          <a:xfrm>
            <a:off x="139841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1537"/>
        <p:cNvGrpSpPr/>
        <p:nvPr/>
      </p:nvGrpSpPr>
      <p:grpSpPr>
        <a:xfrm>
          <a:off x="0" y="0"/>
          <a:ext cx="0" cy="0"/>
          <a:chOff x="0" y="0"/>
          <a:chExt cx="0" cy="0"/>
        </a:xfrm>
      </p:grpSpPr>
      <p:sp>
        <p:nvSpPr>
          <p:cNvPr id="1538" name="Google Shape;1538;p240"/>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539" name="Google Shape;1539;p240"/>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0" name="Google Shape;1540;p240"/>
          <p:cNvSpPr txBox="1">
            <a:spLocks noGrp="1"/>
          </p:cNvSpPr>
          <p:nvPr>
            <p:ph type="title" idx="2"/>
          </p:nvPr>
        </p:nvSpPr>
        <p:spPr>
          <a:xfrm>
            <a:off x="5086600" y="2549228"/>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1541"/>
        <p:cNvGrpSpPr/>
        <p:nvPr/>
      </p:nvGrpSpPr>
      <p:grpSpPr>
        <a:xfrm>
          <a:off x="0" y="0"/>
          <a:ext cx="0" cy="0"/>
          <a:chOff x="0" y="0"/>
          <a:chExt cx="0" cy="0"/>
        </a:xfrm>
      </p:grpSpPr>
      <p:sp>
        <p:nvSpPr>
          <p:cNvPr id="1542" name="Google Shape;1542;p241"/>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3" name="Google Shape;1543;p241"/>
          <p:cNvSpPr txBox="1">
            <a:spLocks noGrp="1"/>
          </p:cNvSpPr>
          <p:nvPr>
            <p:ph type="title" idx="2"/>
          </p:nvPr>
        </p:nvSpPr>
        <p:spPr>
          <a:xfrm>
            <a:off x="50804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4" name="Google Shape;1544;p241"/>
          <p:cNvSpPr txBox="1">
            <a:spLocks noGrp="1"/>
          </p:cNvSpPr>
          <p:nvPr>
            <p:ph type="title" idx="3"/>
          </p:nvPr>
        </p:nvSpPr>
        <p:spPr>
          <a:xfrm>
            <a:off x="1209795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5" name="Google Shape;1545;p241"/>
          <p:cNvSpPr txBox="1">
            <a:spLocks noGrp="1"/>
          </p:cNvSpPr>
          <p:nvPr>
            <p:ph type="subTitle" idx="1"/>
          </p:nvPr>
        </p:nvSpPr>
        <p:spPr>
          <a:xfrm>
            <a:off x="5115500" y="2934296"/>
            <a:ext cx="5572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546" name="Google Shape;1546;p241"/>
          <p:cNvSpPr txBox="1">
            <a:spLocks noGrp="1"/>
          </p:cNvSpPr>
          <p:nvPr>
            <p:ph type="subTitle" idx="4"/>
          </p:nvPr>
        </p:nvSpPr>
        <p:spPr>
          <a:xfrm>
            <a:off x="12097950" y="2934296"/>
            <a:ext cx="5733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547" name="Google Shape;1547;p241"/>
          <p:cNvSpPr txBox="1">
            <a:spLocks noGrp="1"/>
          </p:cNvSpPr>
          <p:nvPr>
            <p:ph type="title" idx="5"/>
          </p:nvPr>
        </p:nvSpPr>
        <p:spPr>
          <a:xfrm>
            <a:off x="508040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8" name="Google Shape;1548;p241"/>
          <p:cNvSpPr txBox="1">
            <a:spLocks noGrp="1"/>
          </p:cNvSpPr>
          <p:nvPr>
            <p:ph type="title" idx="6"/>
          </p:nvPr>
        </p:nvSpPr>
        <p:spPr>
          <a:xfrm>
            <a:off x="1209795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Section Title 01">
  <p:cSld name="CUSTOM_2">
    <p:spTree>
      <p:nvGrpSpPr>
        <p:cNvPr id="1" name="Shape 1549"/>
        <p:cNvGrpSpPr/>
        <p:nvPr/>
      </p:nvGrpSpPr>
      <p:grpSpPr>
        <a:xfrm>
          <a:off x="0" y="0"/>
          <a:ext cx="0" cy="0"/>
          <a:chOff x="0" y="0"/>
          <a:chExt cx="0" cy="0"/>
        </a:xfrm>
      </p:grpSpPr>
      <p:sp>
        <p:nvSpPr>
          <p:cNvPr id="1550" name="Google Shape;1550;p242"/>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SzPts val="18800"/>
              <a:buNone/>
              <a:defRPr sz="18800"/>
            </a:lvl1pPr>
            <a:lvl2pPr lvl="1" algn="l">
              <a:lnSpc>
                <a:spcPct val="70000"/>
              </a:lnSpc>
              <a:spcBef>
                <a:spcPts val="0"/>
              </a:spcBef>
              <a:spcAft>
                <a:spcPts val="0"/>
              </a:spcAft>
              <a:buSzPts val="1000"/>
              <a:buNone/>
              <a:defRPr/>
            </a:lvl2pPr>
            <a:lvl3pPr lvl="2" algn="l">
              <a:lnSpc>
                <a:spcPct val="70000"/>
              </a:lnSpc>
              <a:spcBef>
                <a:spcPts val="0"/>
              </a:spcBef>
              <a:spcAft>
                <a:spcPts val="0"/>
              </a:spcAft>
              <a:buSzPts val="1000"/>
              <a:buNone/>
              <a:defRPr/>
            </a:lvl3pPr>
            <a:lvl4pPr lvl="3" algn="l">
              <a:lnSpc>
                <a:spcPct val="70000"/>
              </a:lnSpc>
              <a:spcBef>
                <a:spcPts val="0"/>
              </a:spcBef>
              <a:spcAft>
                <a:spcPts val="0"/>
              </a:spcAft>
              <a:buSzPts val="1000"/>
              <a:buNone/>
              <a:defRPr/>
            </a:lvl4pPr>
            <a:lvl5pPr lvl="4" algn="l">
              <a:lnSpc>
                <a:spcPct val="70000"/>
              </a:lnSpc>
              <a:spcBef>
                <a:spcPts val="0"/>
              </a:spcBef>
              <a:spcAft>
                <a:spcPts val="0"/>
              </a:spcAft>
              <a:buSzPts val="1000"/>
              <a:buNone/>
              <a:defRPr/>
            </a:lvl5pPr>
            <a:lvl6pPr lvl="5" algn="l">
              <a:lnSpc>
                <a:spcPct val="70000"/>
              </a:lnSpc>
              <a:spcBef>
                <a:spcPts val="0"/>
              </a:spcBef>
              <a:spcAft>
                <a:spcPts val="0"/>
              </a:spcAft>
              <a:buSzPts val="1000"/>
              <a:buNone/>
              <a:defRPr/>
            </a:lvl6pPr>
            <a:lvl7pPr lvl="6" algn="l">
              <a:lnSpc>
                <a:spcPct val="70000"/>
              </a:lnSpc>
              <a:spcBef>
                <a:spcPts val="0"/>
              </a:spcBef>
              <a:spcAft>
                <a:spcPts val="0"/>
              </a:spcAft>
              <a:buSzPts val="1000"/>
              <a:buNone/>
              <a:defRPr/>
            </a:lvl7pPr>
            <a:lvl8pPr lvl="7" algn="l">
              <a:lnSpc>
                <a:spcPct val="70000"/>
              </a:lnSpc>
              <a:spcBef>
                <a:spcPts val="0"/>
              </a:spcBef>
              <a:spcAft>
                <a:spcPts val="0"/>
              </a:spcAft>
              <a:buSzPts val="1000"/>
              <a:buNone/>
              <a:defRPr/>
            </a:lvl8pPr>
            <a:lvl9pPr lvl="8" algn="l">
              <a:lnSpc>
                <a:spcPct val="70000"/>
              </a:lnSpc>
              <a:spcBef>
                <a:spcPts val="0"/>
              </a:spcBef>
              <a:spcAft>
                <a:spcPts val="0"/>
              </a:spcAft>
              <a:buSzPts val="1000"/>
              <a:buNone/>
              <a:defRPr/>
            </a:lvl9pPr>
          </a:lstStyle>
          <a:p>
            <a:endParaRPr/>
          </a:p>
        </p:txBody>
      </p:sp>
      <p:sp>
        <p:nvSpPr>
          <p:cNvPr id="1551" name="Google Shape;1551;p242"/>
          <p:cNvSpPr txBox="1">
            <a:spLocks noGrp="1"/>
          </p:cNvSpPr>
          <p:nvPr>
            <p:ph type="title" idx="2"/>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Section Title 02">
  <p:cSld name="CUSTOM_2_1">
    <p:spTree>
      <p:nvGrpSpPr>
        <p:cNvPr id="1" name="Shape 1552"/>
        <p:cNvGrpSpPr/>
        <p:nvPr/>
      </p:nvGrpSpPr>
      <p:grpSpPr>
        <a:xfrm>
          <a:off x="0" y="0"/>
          <a:ext cx="0" cy="0"/>
          <a:chOff x="0" y="0"/>
          <a:chExt cx="0" cy="0"/>
        </a:xfrm>
      </p:grpSpPr>
      <p:sp>
        <p:nvSpPr>
          <p:cNvPr id="1553" name="Google Shape;1553;p243"/>
          <p:cNvSpPr>
            <a:spLocks noGrp="1"/>
          </p:cNvSpPr>
          <p:nvPr>
            <p:ph type="pic" idx="2"/>
          </p:nvPr>
        </p:nvSpPr>
        <p:spPr>
          <a:xfrm>
            <a:off x="254" y="0"/>
            <a:ext cx="18288000" cy="10287000"/>
          </a:xfrm>
          <a:prstGeom prst="rect">
            <a:avLst/>
          </a:prstGeom>
          <a:solidFill>
            <a:schemeClr val="lt2"/>
          </a:solidFill>
          <a:ln>
            <a:noFill/>
          </a:ln>
        </p:spPr>
      </p:sp>
      <p:sp>
        <p:nvSpPr>
          <p:cNvPr id="1554" name="Google Shape;1554;p243"/>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Clr>
                <a:schemeClr val="lt1"/>
              </a:buClr>
              <a:buSzPts val="18800"/>
              <a:buNone/>
              <a:defRPr sz="18800">
                <a:solidFill>
                  <a:schemeClr val="lt1"/>
                </a:solidFill>
              </a:defRPr>
            </a:lvl1pPr>
            <a:lvl2pPr lvl="1" algn="l">
              <a:lnSpc>
                <a:spcPct val="70000"/>
              </a:lnSpc>
              <a:spcBef>
                <a:spcPts val="0"/>
              </a:spcBef>
              <a:spcAft>
                <a:spcPts val="0"/>
              </a:spcAft>
              <a:buClr>
                <a:schemeClr val="lt1"/>
              </a:buClr>
              <a:buSzPts val="1000"/>
              <a:buNone/>
              <a:defRPr>
                <a:solidFill>
                  <a:schemeClr val="lt1"/>
                </a:solidFill>
              </a:defRPr>
            </a:lvl2pPr>
            <a:lvl3pPr lvl="2" algn="l">
              <a:lnSpc>
                <a:spcPct val="70000"/>
              </a:lnSpc>
              <a:spcBef>
                <a:spcPts val="0"/>
              </a:spcBef>
              <a:spcAft>
                <a:spcPts val="0"/>
              </a:spcAft>
              <a:buClr>
                <a:schemeClr val="lt1"/>
              </a:buClr>
              <a:buSzPts val="1000"/>
              <a:buNone/>
              <a:defRPr>
                <a:solidFill>
                  <a:schemeClr val="lt1"/>
                </a:solidFill>
              </a:defRPr>
            </a:lvl3pPr>
            <a:lvl4pPr lvl="3" algn="l">
              <a:lnSpc>
                <a:spcPct val="70000"/>
              </a:lnSpc>
              <a:spcBef>
                <a:spcPts val="0"/>
              </a:spcBef>
              <a:spcAft>
                <a:spcPts val="0"/>
              </a:spcAft>
              <a:buClr>
                <a:schemeClr val="lt1"/>
              </a:buClr>
              <a:buSzPts val="1000"/>
              <a:buNone/>
              <a:defRPr>
                <a:solidFill>
                  <a:schemeClr val="lt1"/>
                </a:solidFill>
              </a:defRPr>
            </a:lvl4pPr>
            <a:lvl5pPr lvl="4" algn="l">
              <a:lnSpc>
                <a:spcPct val="70000"/>
              </a:lnSpc>
              <a:spcBef>
                <a:spcPts val="0"/>
              </a:spcBef>
              <a:spcAft>
                <a:spcPts val="0"/>
              </a:spcAft>
              <a:buClr>
                <a:schemeClr val="lt1"/>
              </a:buClr>
              <a:buSzPts val="1000"/>
              <a:buNone/>
              <a:defRPr>
                <a:solidFill>
                  <a:schemeClr val="lt1"/>
                </a:solidFill>
              </a:defRPr>
            </a:lvl5pPr>
            <a:lvl6pPr lvl="5" algn="l">
              <a:lnSpc>
                <a:spcPct val="70000"/>
              </a:lnSpc>
              <a:spcBef>
                <a:spcPts val="0"/>
              </a:spcBef>
              <a:spcAft>
                <a:spcPts val="0"/>
              </a:spcAft>
              <a:buClr>
                <a:schemeClr val="lt1"/>
              </a:buClr>
              <a:buSzPts val="1000"/>
              <a:buNone/>
              <a:defRPr>
                <a:solidFill>
                  <a:schemeClr val="lt1"/>
                </a:solidFill>
              </a:defRPr>
            </a:lvl6pPr>
            <a:lvl7pPr lvl="6" algn="l">
              <a:lnSpc>
                <a:spcPct val="70000"/>
              </a:lnSpc>
              <a:spcBef>
                <a:spcPts val="0"/>
              </a:spcBef>
              <a:spcAft>
                <a:spcPts val="0"/>
              </a:spcAft>
              <a:buClr>
                <a:schemeClr val="lt1"/>
              </a:buClr>
              <a:buSzPts val="1000"/>
              <a:buNone/>
              <a:defRPr>
                <a:solidFill>
                  <a:schemeClr val="lt1"/>
                </a:solidFill>
              </a:defRPr>
            </a:lvl7pPr>
            <a:lvl8pPr lvl="7" algn="l">
              <a:lnSpc>
                <a:spcPct val="70000"/>
              </a:lnSpc>
              <a:spcBef>
                <a:spcPts val="0"/>
              </a:spcBef>
              <a:spcAft>
                <a:spcPts val="0"/>
              </a:spcAft>
              <a:buClr>
                <a:schemeClr val="lt1"/>
              </a:buClr>
              <a:buSzPts val="1000"/>
              <a:buNone/>
              <a:defRPr>
                <a:solidFill>
                  <a:schemeClr val="lt1"/>
                </a:solidFill>
              </a:defRPr>
            </a:lvl8pPr>
            <a:lvl9pPr lvl="8" algn="l">
              <a:lnSpc>
                <a:spcPct val="70000"/>
              </a:lnSpc>
              <a:spcBef>
                <a:spcPts val="0"/>
              </a:spcBef>
              <a:spcAft>
                <a:spcPts val="0"/>
              </a:spcAft>
              <a:buClr>
                <a:schemeClr val="lt1"/>
              </a:buClr>
              <a:buSzPts val="1000"/>
              <a:buNone/>
              <a:defRPr>
                <a:solidFill>
                  <a:schemeClr val="lt1"/>
                </a:solidFill>
              </a:defRPr>
            </a:lvl9pPr>
          </a:lstStyle>
          <a:p>
            <a:endParaRPr/>
          </a:p>
        </p:txBody>
      </p:sp>
      <p:sp>
        <p:nvSpPr>
          <p:cNvPr id="1555" name="Google Shape;1555;p243"/>
          <p:cNvSpPr txBox="1">
            <a:spLocks noGrp="1"/>
          </p:cNvSpPr>
          <p:nvPr>
            <p:ph type="title" idx="3"/>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3200"/>
              <a:buNone/>
              <a:defRPr sz="32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Mission 01">
  <p:cSld name="CUSTOM_2_2">
    <p:spTree>
      <p:nvGrpSpPr>
        <p:cNvPr id="1" name="Shape 1556"/>
        <p:cNvGrpSpPr/>
        <p:nvPr/>
      </p:nvGrpSpPr>
      <p:grpSpPr>
        <a:xfrm>
          <a:off x="0" y="0"/>
          <a:ext cx="0" cy="0"/>
          <a:chOff x="0" y="0"/>
          <a:chExt cx="0" cy="0"/>
        </a:xfrm>
      </p:grpSpPr>
      <p:sp>
        <p:nvSpPr>
          <p:cNvPr id="1557" name="Google Shape;1557;p244"/>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58" name="Google Shape;1558;p244"/>
          <p:cNvSpPr txBox="1">
            <a:spLocks noGrp="1"/>
          </p:cNvSpPr>
          <p:nvPr>
            <p:ph type="title" idx="2"/>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Mission 01 - Image">
  <p:cSld name="CUSTOM_2_2_1">
    <p:spTree>
      <p:nvGrpSpPr>
        <p:cNvPr id="1" name="Shape 1559"/>
        <p:cNvGrpSpPr/>
        <p:nvPr/>
      </p:nvGrpSpPr>
      <p:grpSpPr>
        <a:xfrm>
          <a:off x="0" y="0"/>
          <a:ext cx="0" cy="0"/>
          <a:chOff x="0" y="0"/>
          <a:chExt cx="0" cy="0"/>
        </a:xfrm>
      </p:grpSpPr>
      <p:sp>
        <p:nvSpPr>
          <p:cNvPr id="1560" name="Google Shape;1560;p245"/>
          <p:cNvSpPr>
            <a:spLocks noGrp="1"/>
          </p:cNvSpPr>
          <p:nvPr>
            <p:ph type="pic" idx="2"/>
          </p:nvPr>
        </p:nvSpPr>
        <p:spPr>
          <a:xfrm>
            <a:off x="254" y="0"/>
            <a:ext cx="18288000" cy="10287000"/>
          </a:xfrm>
          <a:prstGeom prst="rect">
            <a:avLst/>
          </a:prstGeom>
          <a:solidFill>
            <a:schemeClr val="lt2"/>
          </a:solidFill>
          <a:ln>
            <a:noFill/>
          </a:ln>
        </p:spPr>
      </p:sp>
      <p:sp>
        <p:nvSpPr>
          <p:cNvPr id="1561" name="Google Shape;1561;p245"/>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62" name="Google Shape;1562;p245"/>
          <p:cNvSpPr txBox="1">
            <a:spLocks noGrp="1"/>
          </p:cNvSpPr>
          <p:nvPr>
            <p:ph type="title" idx="3"/>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Mission 02">
  <p:cSld name="CUSTOM_2_2_2">
    <p:spTree>
      <p:nvGrpSpPr>
        <p:cNvPr id="1" name="Shape 1563"/>
        <p:cNvGrpSpPr/>
        <p:nvPr/>
      </p:nvGrpSpPr>
      <p:grpSpPr>
        <a:xfrm>
          <a:off x="0" y="0"/>
          <a:ext cx="0" cy="0"/>
          <a:chOff x="0" y="0"/>
          <a:chExt cx="0" cy="0"/>
        </a:xfrm>
      </p:grpSpPr>
      <p:sp>
        <p:nvSpPr>
          <p:cNvPr id="1564" name="Google Shape;1564;p24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65" name="Google Shape;1565;p24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66" name="Google Shape;1566;p246"/>
          <p:cNvSpPr txBox="1">
            <a:spLocks noGrp="1"/>
          </p:cNvSpPr>
          <p:nvPr>
            <p:ph type="title" idx="3"/>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1567" name="Google Shape;1567;p246"/>
          <p:cNvSpPr txBox="1">
            <a:spLocks noGrp="1"/>
          </p:cNvSpPr>
          <p:nvPr>
            <p:ph type="title" idx="4"/>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Mission 02 - Image">
  <p:cSld name="CUSTOM_2_2_2_1">
    <p:spTree>
      <p:nvGrpSpPr>
        <p:cNvPr id="1" name="Shape 1568"/>
        <p:cNvGrpSpPr/>
        <p:nvPr/>
      </p:nvGrpSpPr>
      <p:grpSpPr>
        <a:xfrm>
          <a:off x="0" y="0"/>
          <a:ext cx="0" cy="0"/>
          <a:chOff x="0" y="0"/>
          <a:chExt cx="0" cy="0"/>
        </a:xfrm>
      </p:grpSpPr>
      <p:sp>
        <p:nvSpPr>
          <p:cNvPr id="1569" name="Google Shape;1569;p247"/>
          <p:cNvSpPr>
            <a:spLocks noGrp="1"/>
          </p:cNvSpPr>
          <p:nvPr>
            <p:ph type="pic" idx="2"/>
          </p:nvPr>
        </p:nvSpPr>
        <p:spPr>
          <a:xfrm>
            <a:off x="254" y="0"/>
            <a:ext cx="18288000" cy="10287000"/>
          </a:xfrm>
          <a:prstGeom prst="rect">
            <a:avLst/>
          </a:prstGeom>
          <a:solidFill>
            <a:schemeClr val="lt2"/>
          </a:solidFill>
          <a:ln>
            <a:noFill/>
          </a:ln>
        </p:spPr>
      </p:sp>
      <p:sp>
        <p:nvSpPr>
          <p:cNvPr id="1570" name="Google Shape;1570;p24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1" name="Google Shape;1571;p24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2" name="Google Shape;1572;p247"/>
          <p:cNvSpPr txBox="1">
            <a:spLocks noGrp="1"/>
          </p:cNvSpPr>
          <p:nvPr>
            <p:ph type="title" idx="4"/>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3" name="Google Shape;1573;p247"/>
          <p:cNvSpPr txBox="1">
            <a:spLocks noGrp="1"/>
          </p:cNvSpPr>
          <p:nvPr>
            <p:ph type="title" idx="5"/>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Quote 01">
  <p:cSld name="CUSTOM_2_2_2_2">
    <p:spTree>
      <p:nvGrpSpPr>
        <p:cNvPr id="1" name="Shape 1574"/>
        <p:cNvGrpSpPr/>
        <p:nvPr/>
      </p:nvGrpSpPr>
      <p:grpSpPr>
        <a:xfrm>
          <a:off x="0" y="0"/>
          <a:ext cx="0" cy="0"/>
          <a:chOff x="0" y="0"/>
          <a:chExt cx="0" cy="0"/>
        </a:xfrm>
      </p:grpSpPr>
      <p:sp>
        <p:nvSpPr>
          <p:cNvPr id="1575" name="Google Shape;1575;p24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76" name="Google Shape;1576;p24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77" name="Google Shape;1577;p248"/>
          <p:cNvSpPr txBox="1">
            <a:spLocks noGrp="1"/>
          </p:cNvSpPr>
          <p:nvPr>
            <p:ph type="title" idx="3"/>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1578" name="Google Shape;1578;p248"/>
          <p:cNvSpPr txBox="1">
            <a:spLocks noGrp="1"/>
          </p:cNvSpPr>
          <p:nvPr>
            <p:ph type="title" idx="4"/>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Quote 01 - Image">
  <p:cSld name="CUSTOM_2_2_2_2_1_2">
    <p:spTree>
      <p:nvGrpSpPr>
        <p:cNvPr id="1" name="Shape 1579"/>
        <p:cNvGrpSpPr/>
        <p:nvPr/>
      </p:nvGrpSpPr>
      <p:grpSpPr>
        <a:xfrm>
          <a:off x="0" y="0"/>
          <a:ext cx="0" cy="0"/>
          <a:chOff x="0" y="0"/>
          <a:chExt cx="0" cy="0"/>
        </a:xfrm>
      </p:grpSpPr>
      <p:sp>
        <p:nvSpPr>
          <p:cNvPr id="1580" name="Google Shape;1580;p249"/>
          <p:cNvSpPr>
            <a:spLocks noGrp="1"/>
          </p:cNvSpPr>
          <p:nvPr>
            <p:ph type="pic" idx="2"/>
          </p:nvPr>
        </p:nvSpPr>
        <p:spPr>
          <a:xfrm>
            <a:off x="254" y="0"/>
            <a:ext cx="18288000" cy="10287000"/>
          </a:xfrm>
          <a:prstGeom prst="rect">
            <a:avLst/>
          </a:prstGeom>
          <a:solidFill>
            <a:schemeClr val="lt2"/>
          </a:solidFill>
          <a:ln>
            <a:noFill/>
          </a:ln>
        </p:spPr>
      </p:sp>
      <p:sp>
        <p:nvSpPr>
          <p:cNvPr id="1581" name="Google Shape;1581;p24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2" name="Google Shape;1582;p24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3" name="Google Shape;1583;p249"/>
          <p:cNvSpPr txBox="1">
            <a:spLocks noGrp="1"/>
          </p:cNvSpPr>
          <p:nvPr>
            <p:ph type="title" idx="4"/>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4" name="Google Shape;1584;p249"/>
          <p:cNvSpPr txBox="1">
            <a:spLocks noGrp="1"/>
          </p:cNvSpPr>
          <p:nvPr>
            <p:ph type="title" idx="5"/>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Brand Positioning - paragraph">
  <p:cSld name="CUSTOM_2_2_2_2_1_1">
    <p:spTree>
      <p:nvGrpSpPr>
        <p:cNvPr id="1" name="Shape 1585"/>
        <p:cNvGrpSpPr/>
        <p:nvPr/>
      </p:nvGrpSpPr>
      <p:grpSpPr>
        <a:xfrm>
          <a:off x="0" y="0"/>
          <a:ext cx="0" cy="0"/>
          <a:chOff x="0" y="0"/>
          <a:chExt cx="0" cy="0"/>
        </a:xfrm>
      </p:grpSpPr>
      <p:sp>
        <p:nvSpPr>
          <p:cNvPr id="1586" name="Google Shape;1586;p25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87" name="Google Shape;1587;p25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88" name="Google Shape;1588;p250"/>
          <p:cNvSpPr txBox="1">
            <a:spLocks noGrp="1"/>
          </p:cNvSpPr>
          <p:nvPr>
            <p:ph type="title" idx="3"/>
          </p:nvPr>
        </p:nvSpPr>
        <p:spPr>
          <a:xfrm>
            <a:off x="5874600" y="4297488"/>
            <a:ext cx="65388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Brand Positioning - paragraph 2">
  <p:cSld name="CUSTOM_2_2_2_2_1_1_1">
    <p:spTree>
      <p:nvGrpSpPr>
        <p:cNvPr id="1" name="Shape 1589"/>
        <p:cNvGrpSpPr/>
        <p:nvPr/>
      </p:nvGrpSpPr>
      <p:grpSpPr>
        <a:xfrm>
          <a:off x="0" y="0"/>
          <a:ext cx="0" cy="0"/>
          <a:chOff x="0" y="0"/>
          <a:chExt cx="0" cy="0"/>
        </a:xfrm>
      </p:grpSpPr>
      <p:sp>
        <p:nvSpPr>
          <p:cNvPr id="1590" name="Google Shape;1590;p25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1" name="Google Shape;1591;p25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2" name="Google Shape;1592;p251"/>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Brand Positioning - paragraph 2 1">
  <p:cSld name="CUSTOM_2_2_2_2_1_1_1_1">
    <p:spTree>
      <p:nvGrpSpPr>
        <p:cNvPr id="1" name="Shape 1593"/>
        <p:cNvGrpSpPr/>
        <p:nvPr/>
      </p:nvGrpSpPr>
      <p:grpSpPr>
        <a:xfrm>
          <a:off x="0" y="0"/>
          <a:ext cx="0" cy="0"/>
          <a:chOff x="0" y="0"/>
          <a:chExt cx="0" cy="0"/>
        </a:xfrm>
      </p:grpSpPr>
      <p:sp>
        <p:nvSpPr>
          <p:cNvPr id="1594" name="Google Shape;1594;p25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5" name="Google Shape;1595;p25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6" name="Google Shape;1596;p252"/>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597" name="Google Shape;1597;p252"/>
          <p:cNvSpPr txBox="1">
            <a:spLocks noGrp="1"/>
          </p:cNvSpPr>
          <p:nvPr>
            <p:ph type="body" idx="1"/>
          </p:nvPr>
        </p:nvSpPr>
        <p:spPr>
          <a:xfrm>
            <a:off x="6181800" y="7715228"/>
            <a:ext cx="5924400" cy="3216600"/>
          </a:xfrm>
          <a:prstGeom prst="rect">
            <a:avLst/>
          </a:prstGeom>
          <a:noFill/>
          <a:ln>
            <a:noFill/>
          </a:ln>
        </p:spPr>
        <p:txBody>
          <a:bodyPr spcFirstLastPara="1" wrap="square" lIns="0" tIns="0" rIns="182850" bIns="182850" anchor="t" anchorCtr="0">
            <a:noAutofit/>
          </a:bodyPr>
          <a:lstStyle>
            <a:lvl1pPr marL="457200" lvl="0" indent="-342900" algn="ctr">
              <a:lnSpc>
                <a:spcPct val="100000"/>
              </a:lnSpc>
              <a:spcBef>
                <a:spcPts val="0"/>
              </a:spcBef>
              <a:spcAft>
                <a:spcPts val="0"/>
              </a:spcAft>
              <a:buSzPts val="1800"/>
              <a:buChar char="●"/>
              <a:defRPr sz="1800"/>
            </a:lvl1pPr>
            <a:lvl2pPr marL="914400" lvl="1" indent="-342900" algn="ctr">
              <a:lnSpc>
                <a:spcPct val="100000"/>
              </a:lnSpc>
              <a:spcBef>
                <a:spcPts val="0"/>
              </a:spcBef>
              <a:spcAft>
                <a:spcPts val="0"/>
              </a:spcAft>
              <a:buSzPts val="1800"/>
              <a:buChar char="○"/>
              <a:defRPr sz="1800"/>
            </a:lvl2pPr>
            <a:lvl3pPr marL="1371600" lvl="2" indent="-342900" algn="ctr">
              <a:lnSpc>
                <a:spcPct val="100000"/>
              </a:lnSpc>
              <a:spcBef>
                <a:spcPts val="0"/>
              </a:spcBef>
              <a:spcAft>
                <a:spcPts val="0"/>
              </a:spcAft>
              <a:buSzPts val="1800"/>
              <a:buChar char="■"/>
              <a:defRPr sz="1800"/>
            </a:lvl3pPr>
            <a:lvl4pPr marL="1828800" lvl="3" indent="-342900" algn="ctr">
              <a:lnSpc>
                <a:spcPct val="100000"/>
              </a:lnSpc>
              <a:spcBef>
                <a:spcPts val="0"/>
              </a:spcBef>
              <a:spcAft>
                <a:spcPts val="0"/>
              </a:spcAft>
              <a:buSzPts val="1800"/>
              <a:buChar char="●"/>
              <a:defRPr sz="1800"/>
            </a:lvl4pPr>
            <a:lvl5pPr marL="2286000" lvl="4" indent="-342900" algn="ctr">
              <a:lnSpc>
                <a:spcPct val="100000"/>
              </a:lnSpc>
              <a:spcBef>
                <a:spcPts val="0"/>
              </a:spcBef>
              <a:spcAft>
                <a:spcPts val="0"/>
              </a:spcAft>
              <a:buSzPts val="1800"/>
              <a:buChar char="○"/>
              <a:defRPr sz="1800"/>
            </a:lvl5pPr>
            <a:lvl6pPr marL="2743200" lvl="5" indent="-342900" algn="ctr">
              <a:lnSpc>
                <a:spcPct val="100000"/>
              </a:lnSpc>
              <a:spcBef>
                <a:spcPts val="0"/>
              </a:spcBef>
              <a:spcAft>
                <a:spcPts val="0"/>
              </a:spcAft>
              <a:buSzPts val="1800"/>
              <a:buChar char="■"/>
              <a:defRPr sz="1800"/>
            </a:lvl6pPr>
            <a:lvl7pPr marL="3200400" lvl="6" indent="-342900" algn="ctr">
              <a:lnSpc>
                <a:spcPct val="100000"/>
              </a:lnSpc>
              <a:spcBef>
                <a:spcPts val="0"/>
              </a:spcBef>
              <a:spcAft>
                <a:spcPts val="0"/>
              </a:spcAft>
              <a:buSzPts val="1800"/>
              <a:buChar char="●"/>
              <a:defRPr sz="1800"/>
            </a:lvl7pPr>
            <a:lvl8pPr marL="3657600" lvl="7" indent="-342900" algn="ctr">
              <a:lnSpc>
                <a:spcPct val="100000"/>
              </a:lnSpc>
              <a:spcBef>
                <a:spcPts val="0"/>
              </a:spcBef>
              <a:spcAft>
                <a:spcPts val="0"/>
              </a:spcAft>
              <a:buSzPts val="1800"/>
              <a:buChar char="○"/>
              <a:defRPr sz="1800"/>
            </a:lvl8pPr>
            <a:lvl9pPr marL="4114800" lvl="8" indent="-342900" algn="ctr">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Brand Positioning - Image overview">
  <p:cSld name="CUSTOM_2_2_2_2_1_1_1_1_1">
    <p:spTree>
      <p:nvGrpSpPr>
        <p:cNvPr id="1" name="Shape 1598"/>
        <p:cNvGrpSpPr/>
        <p:nvPr/>
      </p:nvGrpSpPr>
      <p:grpSpPr>
        <a:xfrm>
          <a:off x="0" y="0"/>
          <a:ext cx="0" cy="0"/>
          <a:chOff x="0" y="0"/>
          <a:chExt cx="0" cy="0"/>
        </a:xfrm>
      </p:grpSpPr>
      <p:pic>
        <p:nvPicPr>
          <p:cNvPr id="1599" name="Google Shape;1599;p253" title="Vector-6.png"/>
          <p:cNvPicPr preferRelativeResize="0"/>
          <p:nvPr/>
        </p:nvPicPr>
        <p:blipFill rotWithShape="1">
          <a:blip r:embed="rId2">
            <a:alphaModFix/>
          </a:blip>
          <a:srcRect t="50" b="50"/>
          <a:stretch/>
        </p:blipFill>
        <p:spPr>
          <a:xfrm rot="132469">
            <a:off x="9244843" y="6477185"/>
            <a:ext cx="2298651" cy="192700"/>
          </a:xfrm>
          <a:prstGeom prst="rect">
            <a:avLst/>
          </a:prstGeom>
          <a:noFill/>
          <a:ln>
            <a:noFill/>
          </a:ln>
        </p:spPr>
      </p:pic>
      <p:sp>
        <p:nvSpPr>
          <p:cNvPr id="1600" name="Google Shape;1600;p25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01" name="Google Shape;1601;p25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02" name="Google Shape;1602;p253"/>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603" name="Google Shape;1603;p253"/>
          <p:cNvSpPr>
            <a:spLocks noGrp="1"/>
          </p:cNvSpPr>
          <p:nvPr>
            <p:ph type="pic" idx="4"/>
          </p:nvPr>
        </p:nvSpPr>
        <p:spPr>
          <a:xfrm>
            <a:off x="4575050" y="26800"/>
            <a:ext cx="2740200" cy="3131400"/>
          </a:xfrm>
          <a:prstGeom prst="rect">
            <a:avLst/>
          </a:prstGeom>
          <a:noFill/>
          <a:ln>
            <a:noFill/>
          </a:ln>
        </p:spPr>
      </p:sp>
      <p:sp>
        <p:nvSpPr>
          <p:cNvPr id="1604" name="Google Shape;1604;p253"/>
          <p:cNvSpPr>
            <a:spLocks noGrp="1"/>
          </p:cNvSpPr>
          <p:nvPr>
            <p:ph type="pic" idx="5"/>
          </p:nvPr>
        </p:nvSpPr>
        <p:spPr>
          <a:xfrm>
            <a:off x="13742000" y="26800"/>
            <a:ext cx="2740200" cy="1218000"/>
          </a:xfrm>
          <a:prstGeom prst="rect">
            <a:avLst/>
          </a:prstGeom>
          <a:noFill/>
          <a:ln>
            <a:noFill/>
          </a:ln>
        </p:spPr>
      </p:sp>
      <p:sp>
        <p:nvSpPr>
          <p:cNvPr id="1605" name="Google Shape;1605;p253"/>
          <p:cNvSpPr>
            <a:spLocks noGrp="1"/>
          </p:cNvSpPr>
          <p:nvPr>
            <p:ph type="pic" idx="6"/>
          </p:nvPr>
        </p:nvSpPr>
        <p:spPr>
          <a:xfrm>
            <a:off x="1388475" y="6344325"/>
            <a:ext cx="2740200" cy="3131400"/>
          </a:xfrm>
          <a:prstGeom prst="rect">
            <a:avLst/>
          </a:prstGeom>
          <a:noFill/>
          <a:ln>
            <a:noFill/>
          </a:ln>
        </p:spPr>
      </p:sp>
      <p:sp>
        <p:nvSpPr>
          <p:cNvPr id="1606" name="Google Shape;1606;p253"/>
          <p:cNvSpPr>
            <a:spLocks noGrp="1"/>
          </p:cNvSpPr>
          <p:nvPr>
            <p:ph type="pic" idx="7"/>
          </p:nvPr>
        </p:nvSpPr>
        <p:spPr>
          <a:xfrm>
            <a:off x="11111750" y="8869311"/>
            <a:ext cx="2740200" cy="1417800"/>
          </a:xfrm>
          <a:prstGeom prst="rect">
            <a:avLst/>
          </a:prstGeom>
          <a:noFill/>
          <a:ln>
            <a:noFill/>
          </a:ln>
        </p:spPr>
      </p:sp>
      <p:sp>
        <p:nvSpPr>
          <p:cNvPr id="1607" name="Google Shape;1607;p253"/>
          <p:cNvSpPr>
            <a:spLocks noGrp="1"/>
          </p:cNvSpPr>
          <p:nvPr>
            <p:ph type="pic" idx="8"/>
          </p:nvPr>
        </p:nvSpPr>
        <p:spPr>
          <a:xfrm>
            <a:off x="16060651" y="3577350"/>
            <a:ext cx="2227200" cy="3131400"/>
          </a:xfrm>
          <a:prstGeom prst="rect">
            <a:avLst/>
          </a:prstGeom>
          <a:noFill/>
          <a:ln>
            <a:noFill/>
          </a:ln>
        </p:spPr>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Brand Positioning - Three callouts">
  <p:cSld name="CUSTOM_2_2_2_2_1_1_1_1_1_1">
    <p:spTree>
      <p:nvGrpSpPr>
        <p:cNvPr id="1" name="Shape 1608"/>
        <p:cNvGrpSpPr/>
        <p:nvPr/>
      </p:nvGrpSpPr>
      <p:grpSpPr>
        <a:xfrm>
          <a:off x="0" y="0"/>
          <a:ext cx="0" cy="0"/>
          <a:chOff x="0" y="0"/>
          <a:chExt cx="0" cy="0"/>
        </a:xfrm>
      </p:grpSpPr>
      <p:sp>
        <p:nvSpPr>
          <p:cNvPr id="1609" name="Google Shape;1609;p25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0" name="Google Shape;1610;p25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1" name="Google Shape;1611;p254"/>
          <p:cNvSpPr txBox="1">
            <a:spLocks noGrp="1"/>
          </p:cNvSpPr>
          <p:nvPr>
            <p:ph type="title" idx="3"/>
          </p:nvPr>
        </p:nvSpPr>
        <p:spPr>
          <a:xfrm>
            <a:off x="3658826" y="34290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2" name="Google Shape;1612;p254"/>
          <p:cNvSpPr txBox="1">
            <a:spLocks noGrp="1"/>
          </p:cNvSpPr>
          <p:nvPr>
            <p:ph type="title" idx="4"/>
          </p:nvPr>
        </p:nvSpPr>
        <p:spPr>
          <a:xfrm>
            <a:off x="3658826" y="5143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3" name="Google Shape;1613;p254"/>
          <p:cNvSpPr txBox="1">
            <a:spLocks noGrp="1"/>
          </p:cNvSpPr>
          <p:nvPr>
            <p:ph type="title" idx="5"/>
          </p:nvPr>
        </p:nvSpPr>
        <p:spPr>
          <a:xfrm>
            <a:off x="3658826" y="77206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4" name="Google Shape;1614;p254"/>
          <p:cNvSpPr txBox="1">
            <a:spLocks noGrp="1"/>
          </p:cNvSpPr>
          <p:nvPr>
            <p:ph type="title" idx="6"/>
          </p:nvPr>
        </p:nvSpPr>
        <p:spPr>
          <a:xfrm>
            <a:off x="7883174" y="34151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5" name="Google Shape;1615;p254"/>
          <p:cNvSpPr txBox="1">
            <a:spLocks noGrp="1"/>
          </p:cNvSpPr>
          <p:nvPr>
            <p:ph type="title" idx="7"/>
          </p:nvPr>
        </p:nvSpPr>
        <p:spPr>
          <a:xfrm>
            <a:off x="7883174" y="51296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6" name="Google Shape;1616;p254"/>
          <p:cNvSpPr txBox="1">
            <a:spLocks noGrp="1"/>
          </p:cNvSpPr>
          <p:nvPr>
            <p:ph type="title" idx="8"/>
          </p:nvPr>
        </p:nvSpPr>
        <p:spPr>
          <a:xfrm>
            <a:off x="7883174" y="7693041"/>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7" name="Google Shape;1617;p254"/>
          <p:cNvSpPr txBox="1">
            <a:spLocks noGrp="1"/>
          </p:cNvSpPr>
          <p:nvPr>
            <p:ph type="title" idx="9"/>
          </p:nvPr>
        </p:nvSpPr>
        <p:spPr>
          <a:xfrm>
            <a:off x="7883126" y="39138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8" name="Google Shape;1618;p254"/>
          <p:cNvSpPr txBox="1">
            <a:spLocks noGrp="1"/>
          </p:cNvSpPr>
          <p:nvPr>
            <p:ph type="title" idx="13"/>
          </p:nvPr>
        </p:nvSpPr>
        <p:spPr>
          <a:xfrm>
            <a:off x="7883126" y="56283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9" name="Google Shape;1619;p254"/>
          <p:cNvSpPr txBox="1">
            <a:spLocks noGrp="1"/>
          </p:cNvSpPr>
          <p:nvPr>
            <p:ph type="title" idx="14"/>
          </p:nvPr>
        </p:nvSpPr>
        <p:spPr>
          <a:xfrm>
            <a:off x="7883126" y="8191654"/>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20" name="Google Shape;1620;p254"/>
          <p:cNvSpPr txBox="1">
            <a:spLocks noGrp="1"/>
          </p:cNvSpPr>
          <p:nvPr>
            <p:ph type="title" idx="15"/>
          </p:nvPr>
        </p:nvSpPr>
        <p:spPr>
          <a:xfrm>
            <a:off x="440895" y="341520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1621" name="Google Shape;1621;p254"/>
          <p:cNvSpPr txBox="1">
            <a:spLocks noGrp="1"/>
          </p:cNvSpPr>
          <p:nvPr>
            <p:ph type="title" idx="16"/>
          </p:nvPr>
        </p:nvSpPr>
        <p:spPr>
          <a:xfrm>
            <a:off x="440895" y="5129702"/>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1622" name="Google Shape;1622;p254"/>
          <p:cNvSpPr txBox="1">
            <a:spLocks noGrp="1"/>
          </p:cNvSpPr>
          <p:nvPr>
            <p:ph type="title" idx="17"/>
          </p:nvPr>
        </p:nvSpPr>
        <p:spPr>
          <a:xfrm>
            <a:off x="440895" y="769305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Brand Positioning - Three photo callouts">
  <p:cSld name="CUSTOM_2_2_2_2_1_1_1_1_1_1_1">
    <p:spTree>
      <p:nvGrpSpPr>
        <p:cNvPr id="1" name="Shape 1623"/>
        <p:cNvGrpSpPr/>
        <p:nvPr/>
      </p:nvGrpSpPr>
      <p:grpSpPr>
        <a:xfrm>
          <a:off x="0" y="0"/>
          <a:ext cx="0" cy="0"/>
          <a:chOff x="0" y="0"/>
          <a:chExt cx="0" cy="0"/>
        </a:xfrm>
      </p:grpSpPr>
      <p:sp>
        <p:nvSpPr>
          <p:cNvPr id="1624" name="Google Shape;1624;p25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25" name="Google Shape;1625;p25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1626" name="Google Shape;1626;p255" title="grkjgk.png"/>
          <p:cNvPicPr preferRelativeResize="0"/>
          <p:nvPr/>
        </p:nvPicPr>
        <p:blipFill rotWithShape="1">
          <a:blip r:embed="rId2">
            <a:alphaModFix/>
          </a:blip>
          <a:srcRect/>
          <a:stretch/>
        </p:blipFill>
        <p:spPr>
          <a:xfrm>
            <a:off x="4804650" y="3429000"/>
            <a:ext cx="3934199" cy="3934203"/>
          </a:xfrm>
          <a:prstGeom prst="rect">
            <a:avLst/>
          </a:prstGeom>
          <a:solidFill>
            <a:srgbClr val="939598"/>
          </a:solidFill>
          <a:ln>
            <a:noFill/>
          </a:ln>
        </p:spPr>
      </p:pic>
      <p:pic>
        <p:nvPicPr>
          <p:cNvPr id="1627" name="Google Shape;1627;p255" title="asfdadsa.png"/>
          <p:cNvPicPr preferRelativeResize="0"/>
          <p:nvPr/>
        </p:nvPicPr>
        <p:blipFill rotWithShape="1">
          <a:blip r:embed="rId3">
            <a:alphaModFix/>
          </a:blip>
          <a:srcRect/>
          <a:stretch/>
        </p:blipFill>
        <p:spPr>
          <a:xfrm>
            <a:off x="9152100" y="3429000"/>
            <a:ext cx="3934201" cy="3934201"/>
          </a:xfrm>
          <a:prstGeom prst="rect">
            <a:avLst/>
          </a:prstGeom>
          <a:solidFill>
            <a:srgbClr val="939598"/>
          </a:solidFill>
          <a:ln>
            <a:noFill/>
          </a:ln>
        </p:spPr>
      </p:pic>
      <p:pic>
        <p:nvPicPr>
          <p:cNvPr id="1628" name="Google Shape;1628;p255" title="we54w6.png"/>
          <p:cNvPicPr preferRelativeResize="0"/>
          <p:nvPr/>
        </p:nvPicPr>
        <p:blipFill rotWithShape="1">
          <a:blip r:embed="rId4">
            <a:alphaModFix/>
          </a:blip>
          <a:srcRect/>
          <a:stretch/>
        </p:blipFill>
        <p:spPr>
          <a:xfrm>
            <a:off x="13499550" y="3429000"/>
            <a:ext cx="3934199" cy="3934199"/>
          </a:xfrm>
          <a:prstGeom prst="rect">
            <a:avLst/>
          </a:prstGeom>
          <a:solidFill>
            <a:srgbClr val="939598"/>
          </a:solidFill>
          <a:ln>
            <a:noFill/>
          </a:ln>
        </p:spPr>
      </p:pic>
      <p:sp>
        <p:nvSpPr>
          <p:cNvPr id="1629" name="Google Shape;1629;p255"/>
          <p:cNvSpPr txBox="1">
            <a:spLocks noGrp="1"/>
          </p:cNvSpPr>
          <p:nvPr>
            <p:ph type="body" idx="1"/>
          </p:nvPr>
        </p:nvSpPr>
        <p:spPr>
          <a:xfrm>
            <a:off x="463800" y="342900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0" name="Google Shape;1630;p255"/>
          <p:cNvSpPr txBox="1">
            <a:spLocks noGrp="1"/>
          </p:cNvSpPr>
          <p:nvPr>
            <p:ph type="body" idx="3"/>
          </p:nvPr>
        </p:nvSpPr>
        <p:spPr>
          <a:xfrm>
            <a:off x="48046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1" name="Google Shape;1631;p255"/>
          <p:cNvSpPr txBox="1">
            <a:spLocks noGrp="1"/>
          </p:cNvSpPr>
          <p:nvPr>
            <p:ph type="body" idx="4"/>
          </p:nvPr>
        </p:nvSpPr>
        <p:spPr>
          <a:xfrm>
            <a:off x="915210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2" name="Google Shape;1632;p255"/>
          <p:cNvSpPr txBox="1">
            <a:spLocks noGrp="1"/>
          </p:cNvSpPr>
          <p:nvPr>
            <p:ph type="body" idx="5"/>
          </p:nvPr>
        </p:nvSpPr>
        <p:spPr>
          <a:xfrm>
            <a:off x="134995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Type Only Title 01">
  <p:cSld name="CUSTOM_2_2_2_2_2">
    <p:spTree>
      <p:nvGrpSpPr>
        <p:cNvPr id="1" name="Shape 1633"/>
        <p:cNvGrpSpPr/>
        <p:nvPr/>
      </p:nvGrpSpPr>
      <p:grpSpPr>
        <a:xfrm>
          <a:off x="0" y="0"/>
          <a:ext cx="0" cy="0"/>
          <a:chOff x="0" y="0"/>
          <a:chExt cx="0" cy="0"/>
        </a:xfrm>
      </p:grpSpPr>
      <p:sp>
        <p:nvSpPr>
          <p:cNvPr id="1634" name="Google Shape;1634;p25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35" name="Google Shape;1635;p25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36" name="Google Shape;1636;p256"/>
          <p:cNvSpPr txBox="1">
            <a:spLocks noGrp="1"/>
          </p:cNvSpPr>
          <p:nvPr>
            <p:ph type="title" idx="3"/>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637" name="Google Shape;1637;p256"/>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Type Only Title 02">
  <p:cSld name="CUSTOM_2_2_2_2_2_1">
    <p:spTree>
      <p:nvGrpSpPr>
        <p:cNvPr id="1" name="Shape 1638"/>
        <p:cNvGrpSpPr/>
        <p:nvPr/>
      </p:nvGrpSpPr>
      <p:grpSpPr>
        <a:xfrm>
          <a:off x="0" y="0"/>
          <a:ext cx="0" cy="0"/>
          <a:chOff x="0" y="0"/>
          <a:chExt cx="0" cy="0"/>
        </a:xfrm>
      </p:grpSpPr>
      <p:sp>
        <p:nvSpPr>
          <p:cNvPr id="1639" name="Google Shape;1639;p25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0" name="Google Shape;1640;p25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1" name="Google Shape;1641;p257"/>
          <p:cNvSpPr txBox="1">
            <a:spLocks noGrp="1"/>
          </p:cNvSpPr>
          <p:nvPr>
            <p:ph type="title" idx="3"/>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642" name="Google Shape;1642;p257"/>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Type Only Title 03">
  <p:cSld name="CUSTOM_2_2_2_2_2_1_1">
    <p:spTree>
      <p:nvGrpSpPr>
        <p:cNvPr id="1" name="Shape 1643"/>
        <p:cNvGrpSpPr/>
        <p:nvPr/>
      </p:nvGrpSpPr>
      <p:grpSpPr>
        <a:xfrm>
          <a:off x="0" y="0"/>
          <a:ext cx="0" cy="0"/>
          <a:chOff x="0" y="0"/>
          <a:chExt cx="0" cy="0"/>
        </a:xfrm>
      </p:grpSpPr>
      <p:sp>
        <p:nvSpPr>
          <p:cNvPr id="1644" name="Google Shape;1644;p258"/>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5" name="Google Shape;1645;p258"/>
          <p:cNvSpPr txBox="1">
            <a:spLocks noGrp="1"/>
          </p:cNvSpPr>
          <p:nvPr>
            <p:ph type="title" idx="2"/>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Type Only Title 04">
  <p:cSld name="CUSTOM_2_2_2_2_2_1_1_1">
    <p:spTree>
      <p:nvGrpSpPr>
        <p:cNvPr id="1" name="Shape 1646"/>
        <p:cNvGrpSpPr/>
        <p:nvPr/>
      </p:nvGrpSpPr>
      <p:grpSpPr>
        <a:xfrm>
          <a:off x="0" y="0"/>
          <a:ext cx="0" cy="0"/>
          <a:chOff x="0" y="0"/>
          <a:chExt cx="0" cy="0"/>
        </a:xfrm>
      </p:grpSpPr>
      <p:sp>
        <p:nvSpPr>
          <p:cNvPr id="1647" name="Google Shape;1647;p259"/>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8" name="Google Shape;1648;p259"/>
          <p:cNvSpPr txBox="1">
            <a:spLocks noGrp="1"/>
          </p:cNvSpPr>
          <p:nvPr>
            <p:ph type="title" idx="2"/>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9600"/>
              <a:buNone/>
              <a:defRPr sz="9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Type Only Title 04 - Image">
  <p:cSld name="CUSTOM_2_2_2_2_2_1_1_1_1">
    <p:spTree>
      <p:nvGrpSpPr>
        <p:cNvPr id="1" name="Shape 1649"/>
        <p:cNvGrpSpPr/>
        <p:nvPr/>
      </p:nvGrpSpPr>
      <p:grpSpPr>
        <a:xfrm>
          <a:off x="0" y="0"/>
          <a:ext cx="0" cy="0"/>
          <a:chOff x="0" y="0"/>
          <a:chExt cx="0" cy="0"/>
        </a:xfrm>
      </p:grpSpPr>
      <p:sp>
        <p:nvSpPr>
          <p:cNvPr id="1650" name="Google Shape;1650;p260"/>
          <p:cNvSpPr>
            <a:spLocks noGrp="1"/>
          </p:cNvSpPr>
          <p:nvPr>
            <p:ph type="pic" idx="2"/>
          </p:nvPr>
        </p:nvSpPr>
        <p:spPr>
          <a:xfrm>
            <a:off x="254" y="0"/>
            <a:ext cx="18288000" cy="10287000"/>
          </a:xfrm>
          <a:prstGeom prst="rect">
            <a:avLst/>
          </a:prstGeom>
          <a:solidFill>
            <a:schemeClr val="lt2"/>
          </a:solidFill>
          <a:ln>
            <a:noFill/>
          </a:ln>
        </p:spPr>
      </p:sp>
      <p:sp>
        <p:nvSpPr>
          <p:cNvPr id="1651" name="Google Shape;1651;p260"/>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652" name="Google Shape;1652;p260"/>
          <p:cNvSpPr txBox="1">
            <a:spLocks noGrp="1"/>
          </p:cNvSpPr>
          <p:nvPr>
            <p:ph type="title" idx="3"/>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9600"/>
              <a:buNone/>
              <a:defRPr sz="9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Text and Image 01">
  <p:cSld name="Agenda_1_1">
    <p:spTree>
      <p:nvGrpSpPr>
        <p:cNvPr id="1" name="Shape 1653"/>
        <p:cNvGrpSpPr/>
        <p:nvPr/>
      </p:nvGrpSpPr>
      <p:grpSpPr>
        <a:xfrm>
          <a:off x="0" y="0"/>
          <a:ext cx="0" cy="0"/>
          <a:chOff x="0" y="0"/>
          <a:chExt cx="0" cy="0"/>
        </a:xfrm>
      </p:grpSpPr>
      <p:sp>
        <p:nvSpPr>
          <p:cNvPr id="1654" name="Google Shape;1654;p261"/>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55" name="Google Shape;1655;p261"/>
          <p:cNvSpPr>
            <a:spLocks noGrp="1"/>
          </p:cNvSpPr>
          <p:nvPr>
            <p:ph type="pic" idx="2"/>
          </p:nvPr>
        </p:nvSpPr>
        <p:spPr>
          <a:xfrm>
            <a:off x="9285450" y="0"/>
            <a:ext cx="9002400" cy="10287000"/>
          </a:xfrm>
          <a:prstGeom prst="rect">
            <a:avLst/>
          </a:prstGeom>
          <a:solidFill>
            <a:schemeClr val="lt2"/>
          </a:solidFill>
          <a:ln>
            <a:noFill/>
          </a:ln>
        </p:spPr>
      </p:sp>
      <p:sp>
        <p:nvSpPr>
          <p:cNvPr id="1656" name="Google Shape;1656;p26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57" name="Google Shape;1657;p261"/>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58" name="Google Shape;1658;p261"/>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659" name="Google Shape;1659;p261"/>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Text and Image 01 - White">
  <p:cSld name="Agenda_1_1_3">
    <p:bg>
      <p:bgPr>
        <a:solidFill>
          <a:schemeClr val="lt1"/>
        </a:solidFill>
        <a:effectLst/>
      </p:bgPr>
    </p:bg>
    <p:spTree>
      <p:nvGrpSpPr>
        <p:cNvPr id="1" name="Shape 1660"/>
        <p:cNvGrpSpPr/>
        <p:nvPr/>
      </p:nvGrpSpPr>
      <p:grpSpPr>
        <a:xfrm>
          <a:off x="0" y="0"/>
          <a:ext cx="0" cy="0"/>
          <a:chOff x="0" y="0"/>
          <a:chExt cx="0" cy="0"/>
        </a:xfrm>
      </p:grpSpPr>
      <p:sp>
        <p:nvSpPr>
          <p:cNvPr id="1661" name="Google Shape;1661;p26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62" name="Google Shape;1662;p262"/>
          <p:cNvSpPr>
            <a:spLocks noGrp="1"/>
          </p:cNvSpPr>
          <p:nvPr>
            <p:ph type="pic" idx="2"/>
          </p:nvPr>
        </p:nvSpPr>
        <p:spPr>
          <a:xfrm>
            <a:off x="9285450" y="0"/>
            <a:ext cx="9002400" cy="10287000"/>
          </a:xfrm>
          <a:prstGeom prst="rect">
            <a:avLst/>
          </a:prstGeom>
          <a:solidFill>
            <a:schemeClr val="lt2"/>
          </a:solidFill>
          <a:ln>
            <a:noFill/>
          </a:ln>
        </p:spPr>
      </p:sp>
      <p:sp>
        <p:nvSpPr>
          <p:cNvPr id="1663" name="Google Shape;1663;p26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64" name="Google Shape;1664;p26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65" name="Google Shape;1665;p262"/>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1666" name="Google Shape;1666;p262"/>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Text and Image 02">
  <p:cSld name="Agenda_1_1_2">
    <p:spTree>
      <p:nvGrpSpPr>
        <p:cNvPr id="1" name="Shape 1667"/>
        <p:cNvGrpSpPr/>
        <p:nvPr/>
      </p:nvGrpSpPr>
      <p:grpSpPr>
        <a:xfrm>
          <a:off x="0" y="0"/>
          <a:ext cx="0" cy="0"/>
          <a:chOff x="0" y="0"/>
          <a:chExt cx="0" cy="0"/>
        </a:xfrm>
      </p:grpSpPr>
      <p:sp>
        <p:nvSpPr>
          <p:cNvPr id="1668" name="Google Shape;1668;p26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69" name="Google Shape;1669;p263"/>
          <p:cNvSpPr>
            <a:spLocks noGrp="1"/>
          </p:cNvSpPr>
          <p:nvPr>
            <p:ph type="pic" idx="2"/>
          </p:nvPr>
        </p:nvSpPr>
        <p:spPr>
          <a:xfrm>
            <a:off x="9285450" y="0"/>
            <a:ext cx="9002400" cy="10287000"/>
          </a:xfrm>
          <a:prstGeom prst="rect">
            <a:avLst/>
          </a:prstGeom>
          <a:solidFill>
            <a:schemeClr val="lt2"/>
          </a:solidFill>
          <a:ln>
            <a:noFill/>
          </a:ln>
        </p:spPr>
      </p:sp>
      <p:sp>
        <p:nvSpPr>
          <p:cNvPr id="1670" name="Google Shape;1670;p26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71" name="Google Shape;1671;p263"/>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72" name="Google Shape;1672;p263"/>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673" name="Google Shape;1673;p263"/>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Text and Image 02 - white">
  <p:cSld name="Agenda_1_1_2_2">
    <p:bg>
      <p:bgPr>
        <a:solidFill>
          <a:schemeClr val="lt1"/>
        </a:solidFill>
        <a:effectLst/>
      </p:bgPr>
    </p:bg>
    <p:spTree>
      <p:nvGrpSpPr>
        <p:cNvPr id="1" name="Shape 1674"/>
        <p:cNvGrpSpPr/>
        <p:nvPr/>
      </p:nvGrpSpPr>
      <p:grpSpPr>
        <a:xfrm>
          <a:off x="0" y="0"/>
          <a:ext cx="0" cy="0"/>
          <a:chOff x="0" y="0"/>
          <a:chExt cx="0" cy="0"/>
        </a:xfrm>
      </p:grpSpPr>
      <p:sp>
        <p:nvSpPr>
          <p:cNvPr id="1675" name="Google Shape;1675;p26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76" name="Google Shape;1676;p264"/>
          <p:cNvSpPr>
            <a:spLocks noGrp="1"/>
          </p:cNvSpPr>
          <p:nvPr>
            <p:ph type="pic" idx="2"/>
          </p:nvPr>
        </p:nvSpPr>
        <p:spPr>
          <a:xfrm>
            <a:off x="9285450" y="0"/>
            <a:ext cx="9002400" cy="10287000"/>
          </a:xfrm>
          <a:prstGeom prst="rect">
            <a:avLst/>
          </a:prstGeom>
          <a:solidFill>
            <a:schemeClr val="lt2"/>
          </a:solidFill>
          <a:ln>
            <a:noFill/>
          </a:ln>
        </p:spPr>
      </p:sp>
      <p:sp>
        <p:nvSpPr>
          <p:cNvPr id="1677" name="Google Shape;1677;p26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78" name="Google Shape;1678;p26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79" name="Google Shape;1679;p264"/>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680" name="Google Shape;1680;p264"/>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Text and Image 03">
  <p:cSld name="Agenda_1_1_2_1">
    <p:spTree>
      <p:nvGrpSpPr>
        <p:cNvPr id="1" name="Shape 1681"/>
        <p:cNvGrpSpPr/>
        <p:nvPr/>
      </p:nvGrpSpPr>
      <p:grpSpPr>
        <a:xfrm>
          <a:off x="0" y="0"/>
          <a:ext cx="0" cy="0"/>
          <a:chOff x="0" y="0"/>
          <a:chExt cx="0" cy="0"/>
        </a:xfrm>
      </p:grpSpPr>
      <p:sp>
        <p:nvSpPr>
          <p:cNvPr id="1682" name="Google Shape;1682;p26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83" name="Google Shape;1683;p265"/>
          <p:cNvSpPr>
            <a:spLocks noGrp="1"/>
          </p:cNvSpPr>
          <p:nvPr>
            <p:ph type="pic" idx="2"/>
          </p:nvPr>
        </p:nvSpPr>
        <p:spPr>
          <a:xfrm>
            <a:off x="9285450" y="0"/>
            <a:ext cx="9002400" cy="10287000"/>
          </a:xfrm>
          <a:prstGeom prst="rect">
            <a:avLst/>
          </a:prstGeom>
          <a:solidFill>
            <a:schemeClr val="lt2"/>
          </a:solidFill>
          <a:ln>
            <a:noFill/>
          </a:ln>
        </p:spPr>
      </p:sp>
      <p:sp>
        <p:nvSpPr>
          <p:cNvPr id="1684" name="Google Shape;1684;p26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5" name="Google Shape;1685;p265"/>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6" name="Google Shape;1686;p265"/>
          <p:cNvSpPr txBox="1">
            <a:spLocks noGrp="1"/>
          </p:cNvSpPr>
          <p:nvPr>
            <p:ph type="title" idx="4"/>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7" name="Google Shape;1687;p265"/>
          <p:cNvSpPr txBox="1">
            <a:spLocks noGrp="1"/>
          </p:cNvSpPr>
          <p:nvPr>
            <p:ph type="title" idx="5"/>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Text and Image 03 - white">
  <p:cSld name="Agenda_1_1_2_1_2">
    <p:bg>
      <p:bgPr>
        <a:solidFill>
          <a:schemeClr val="lt1"/>
        </a:solidFill>
        <a:effectLst/>
      </p:bgPr>
    </p:bg>
    <p:spTree>
      <p:nvGrpSpPr>
        <p:cNvPr id="1" name="Shape 1688"/>
        <p:cNvGrpSpPr/>
        <p:nvPr/>
      </p:nvGrpSpPr>
      <p:grpSpPr>
        <a:xfrm>
          <a:off x="0" y="0"/>
          <a:ext cx="0" cy="0"/>
          <a:chOff x="0" y="0"/>
          <a:chExt cx="0" cy="0"/>
        </a:xfrm>
      </p:grpSpPr>
      <p:sp>
        <p:nvSpPr>
          <p:cNvPr id="1689" name="Google Shape;1689;p26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90" name="Google Shape;1690;p266"/>
          <p:cNvSpPr>
            <a:spLocks noGrp="1"/>
          </p:cNvSpPr>
          <p:nvPr>
            <p:ph type="pic" idx="2"/>
          </p:nvPr>
        </p:nvSpPr>
        <p:spPr>
          <a:xfrm>
            <a:off x="9285450" y="0"/>
            <a:ext cx="9002400" cy="10287000"/>
          </a:xfrm>
          <a:prstGeom prst="rect">
            <a:avLst/>
          </a:prstGeom>
          <a:solidFill>
            <a:schemeClr val="lt2"/>
          </a:solidFill>
          <a:ln>
            <a:noFill/>
          </a:ln>
        </p:spPr>
      </p:sp>
      <p:sp>
        <p:nvSpPr>
          <p:cNvPr id="1691" name="Google Shape;1691;p266"/>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92" name="Google Shape;1692;p266"/>
          <p:cNvSpPr txBox="1">
            <a:spLocks noGrp="1"/>
          </p:cNvSpPr>
          <p:nvPr>
            <p:ph type="title" idx="3"/>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1693" name="Google Shape;1693;p266"/>
          <p:cNvSpPr txBox="1">
            <a:spLocks noGrp="1"/>
          </p:cNvSpPr>
          <p:nvPr>
            <p:ph type="title" idx="4"/>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94" name="Google Shape;1694;p266"/>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Text and Image 04">
  <p:cSld name="Agenda_1_1_2_1_1">
    <p:spTree>
      <p:nvGrpSpPr>
        <p:cNvPr id="1" name="Shape 1695"/>
        <p:cNvGrpSpPr/>
        <p:nvPr/>
      </p:nvGrpSpPr>
      <p:grpSpPr>
        <a:xfrm>
          <a:off x="0" y="0"/>
          <a:ext cx="0" cy="0"/>
          <a:chOff x="0" y="0"/>
          <a:chExt cx="0" cy="0"/>
        </a:xfrm>
      </p:grpSpPr>
      <p:sp>
        <p:nvSpPr>
          <p:cNvPr id="1696" name="Google Shape;1696;p26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97" name="Google Shape;1697;p267"/>
          <p:cNvSpPr>
            <a:spLocks noGrp="1"/>
          </p:cNvSpPr>
          <p:nvPr>
            <p:ph type="pic" idx="2"/>
          </p:nvPr>
        </p:nvSpPr>
        <p:spPr>
          <a:xfrm>
            <a:off x="9285450" y="0"/>
            <a:ext cx="9002400" cy="10287000"/>
          </a:xfrm>
          <a:prstGeom prst="rect">
            <a:avLst/>
          </a:prstGeom>
          <a:solidFill>
            <a:schemeClr val="lt2"/>
          </a:solidFill>
          <a:ln>
            <a:noFill/>
          </a:ln>
        </p:spPr>
      </p:sp>
      <p:sp>
        <p:nvSpPr>
          <p:cNvPr id="1698" name="Google Shape;1698;p26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99" name="Google Shape;1699;p26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00" name="Google Shape;1700;p26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Text and Image 04 - white">
  <p:cSld name="Agenda_1_1_2_1_1_2">
    <p:bg>
      <p:bgPr>
        <a:solidFill>
          <a:schemeClr val="lt1"/>
        </a:solidFill>
        <a:effectLst/>
      </p:bgPr>
    </p:bg>
    <p:spTree>
      <p:nvGrpSpPr>
        <p:cNvPr id="1" name="Shape 1701"/>
        <p:cNvGrpSpPr/>
        <p:nvPr/>
      </p:nvGrpSpPr>
      <p:grpSpPr>
        <a:xfrm>
          <a:off x="0" y="0"/>
          <a:ext cx="0" cy="0"/>
          <a:chOff x="0" y="0"/>
          <a:chExt cx="0" cy="0"/>
        </a:xfrm>
      </p:grpSpPr>
      <p:sp>
        <p:nvSpPr>
          <p:cNvPr id="1702" name="Google Shape;1702;p268"/>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03" name="Google Shape;1703;p268"/>
          <p:cNvSpPr>
            <a:spLocks noGrp="1"/>
          </p:cNvSpPr>
          <p:nvPr>
            <p:ph type="pic" idx="2"/>
          </p:nvPr>
        </p:nvSpPr>
        <p:spPr>
          <a:xfrm>
            <a:off x="9285450" y="0"/>
            <a:ext cx="9002400" cy="10287000"/>
          </a:xfrm>
          <a:prstGeom prst="rect">
            <a:avLst/>
          </a:prstGeom>
          <a:solidFill>
            <a:schemeClr val="lt2"/>
          </a:solidFill>
          <a:ln>
            <a:noFill/>
          </a:ln>
        </p:spPr>
      </p:sp>
      <p:sp>
        <p:nvSpPr>
          <p:cNvPr id="1704" name="Google Shape;1704;p26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05" name="Google Shape;1705;p26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06" name="Google Shape;1706;p268"/>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Text and Image 05">
  <p:cSld name="Agenda_1_1_2_1_1_1">
    <p:spTree>
      <p:nvGrpSpPr>
        <p:cNvPr id="1" name="Shape 1707"/>
        <p:cNvGrpSpPr/>
        <p:nvPr/>
      </p:nvGrpSpPr>
      <p:grpSpPr>
        <a:xfrm>
          <a:off x="0" y="0"/>
          <a:ext cx="0" cy="0"/>
          <a:chOff x="0" y="0"/>
          <a:chExt cx="0" cy="0"/>
        </a:xfrm>
      </p:grpSpPr>
      <p:sp>
        <p:nvSpPr>
          <p:cNvPr id="1708" name="Google Shape;1708;p269"/>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09" name="Google Shape;1709;p269"/>
          <p:cNvSpPr>
            <a:spLocks noGrp="1"/>
          </p:cNvSpPr>
          <p:nvPr>
            <p:ph type="pic" idx="2"/>
          </p:nvPr>
        </p:nvSpPr>
        <p:spPr>
          <a:xfrm>
            <a:off x="9285450" y="0"/>
            <a:ext cx="9002400" cy="10287000"/>
          </a:xfrm>
          <a:prstGeom prst="rect">
            <a:avLst/>
          </a:prstGeom>
          <a:solidFill>
            <a:schemeClr val="lt2"/>
          </a:solidFill>
          <a:ln>
            <a:noFill/>
          </a:ln>
        </p:spPr>
      </p:sp>
      <p:sp>
        <p:nvSpPr>
          <p:cNvPr id="1710" name="Google Shape;1710;p26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11" name="Google Shape;1711;p26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12" name="Google Shape;1712;p269"/>
          <p:cNvSpPr txBox="1">
            <a:spLocks noGrp="1"/>
          </p:cNvSpPr>
          <p:nvPr>
            <p:ph type="title" idx="4"/>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713" name="Google Shape;1713;p269"/>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Text and Image 05 - white">
  <p:cSld name="Agenda_1_1_2_1_1_1_1">
    <p:bg>
      <p:bgPr>
        <a:solidFill>
          <a:schemeClr val="lt1"/>
        </a:solidFill>
        <a:effectLst/>
      </p:bgPr>
    </p:bg>
    <p:spTree>
      <p:nvGrpSpPr>
        <p:cNvPr id="1" name="Shape 1714"/>
        <p:cNvGrpSpPr/>
        <p:nvPr/>
      </p:nvGrpSpPr>
      <p:grpSpPr>
        <a:xfrm>
          <a:off x="0" y="0"/>
          <a:ext cx="0" cy="0"/>
          <a:chOff x="0" y="0"/>
          <a:chExt cx="0" cy="0"/>
        </a:xfrm>
      </p:grpSpPr>
      <p:sp>
        <p:nvSpPr>
          <p:cNvPr id="1715" name="Google Shape;1715;p270"/>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16" name="Google Shape;1716;p270"/>
          <p:cNvSpPr>
            <a:spLocks noGrp="1"/>
          </p:cNvSpPr>
          <p:nvPr>
            <p:ph type="pic" idx="2"/>
          </p:nvPr>
        </p:nvSpPr>
        <p:spPr>
          <a:xfrm>
            <a:off x="9285450" y="0"/>
            <a:ext cx="9002400" cy="10287000"/>
          </a:xfrm>
          <a:prstGeom prst="rect">
            <a:avLst/>
          </a:prstGeom>
          <a:solidFill>
            <a:schemeClr val="lt2"/>
          </a:solidFill>
          <a:ln>
            <a:noFill/>
          </a:ln>
        </p:spPr>
      </p:sp>
      <p:sp>
        <p:nvSpPr>
          <p:cNvPr id="1717" name="Google Shape;1717;p270"/>
          <p:cNvSpPr txBox="1">
            <a:spLocks noGrp="1"/>
          </p:cNvSpPr>
          <p:nvPr>
            <p:ph type="title"/>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718" name="Google Shape;1718;p270"/>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719" name="Google Shape;1719;p270"/>
          <p:cNvSpPr txBox="1">
            <a:spLocks noGrp="1"/>
          </p:cNvSpPr>
          <p:nvPr>
            <p:ph type="title" idx="3"/>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20" name="Google Shape;1720;p270"/>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Text and Image Inset ">
  <p:cSld name="Agenda_1_1_2_1_1_1_2">
    <p:spTree>
      <p:nvGrpSpPr>
        <p:cNvPr id="1" name="Shape 1721"/>
        <p:cNvGrpSpPr/>
        <p:nvPr/>
      </p:nvGrpSpPr>
      <p:grpSpPr>
        <a:xfrm>
          <a:off x="0" y="0"/>
          <a:ext cx="0" cy="0"/>
          <a:chOff x="0" y="0"/>
          <a:chExt cx="0" cy="0"/>
        </a:xfrm>
      </p:grpSpPr>
      <p:sp>
        <p:nvSpPr>
          <p:cNvPr id="1722" name="Google Shape;1722;p271"/>
          <p:cNvSpPr>
            <a:spLocks noGrp="1"/>
          </p:cNvSpPr>
          <p:nvPr>
            <p:ph type="pic" idx="2"/>
          </p:nvPr>
        </p:nvSpPr>
        <p:spPr>
          <a:xfrm>
            <a:off x="9286900" y="1714500"/>
            <a:ext cx="8143800" cy="6858000"/>
          </a:xfrm>
          <a:prstGeom prst="rect">
            <a:avLst/>
          </a:prstGeom>
          <a:solidFill>
            <a:schemeClr val="lt2"/>
          </a:solidFill>
          <a:ln>
            <a:noFill/>
          </a:ln>
        </p:spPr>
      </p:sp>
      <p:sp>
        <p:nvSpPr>
          <p:cNvPr id="1723" name="Google Shape;1723;p27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24" name="Google Shape;1724;p271"/>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25" name="Google Shape;1725;p27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Text and Image Inset - white">
  <p:cSld name="Agenda_1_1_2_1_1_1_2_1">
    <p:bg>
      <p:bgPr>
        <a:solidFill>
          <a:schemeClr val="lt1"/>
        </a:solidFill>
        <a:effectLst/>
      </p:bgPr>
    </p:bg>
    <p:spTree>
      <p:nvGrpSpPr>
        <p:cNvPr id="1" name="Shape 1726"/>
        <p:cNvGrpSpPr/>
        <p:nvPr/>
      </p:nvGrpSpPr>
      <p:grpSpPr>
        <a:xfrm>
          <a:off x="0" y="0"/>
          <a:ext cx="0" cy="0"/>
          <a:chOff x="0" y="0"/>
          <a:chExt cx="0" cy="0"/>
        </a:xfrm>
      </p:grpSpPr>
      <p:sp>
        <p:nvSpPr>
          <p:cNvPr id="1727" name="Google Shape;1727;p272"/>
          <p:cNvSpPr>
            <a:spLocks noGrp="1"/>
          </p:cNvSpPr>
          <p:nvPr>
            <p:ph type="pic" idx="2"/>
          </p:nvPr>
        </p:nvSpPr>
        <p:spPr>
          <a:xfrm>
            <a:off x="9286900" y="1714500"/>
            <a:ext cx="8143800" cy="6858000"/>
          </a:xfrm>
          <a:prstGeom prst="rect">
            <a:avLst/>
          </a:prstGeom>
          <a:solidFill>
            <a:schemeClr val="lt2"/>
          </a:solidFill>
          <a:ln>
            <a:noFill/>
          </a:ln>
        </p:spPr>
      </p:sp>
      <p:sp>
        <p:nvSpPr>
          <p:cNvPr id="1728" name="Google Shape;1728;p27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29" name="Google Shape;1729;p27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30" name="Google Shape;1730;p27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Text and Image Inset 2-up">
  <p:cSld name="Agenda_1_1_2_1_1_1_2_2">
    <p:spTree>
      <p:nvGrpSpPr>
        <p:cNvPr id="1" name="Shape 1731"/>
        <p:cNvGrpSpPr/>
        <p:nvPr/>
      </p:nvGrpSpPr>
      <p:grpSpPr>
        <a:xfrm>
          <a:off x="0" y="0"/>
          <a:ext cx="0" cy="0"/>
          <a:chOff x="0" y="0"/>
          <a:chExt cx="0" cy="0"/>
        </a:xfrm>
      </p:grpSpPr>
      <p:sp>
        <p:nvSpPr>
          <p:cNvPr id="1732" name="Google Shape;1732;p273"/>
          <p:cNvSpPr>
            <a:spLocks noGrp="1"/>
          </p:cNvSpPr>
          <p:nvPr>
            <p:ph type="pic" idx="2"/>
          </p:nvPr>
        </p:nvSpPr>
        <p:spPr>
          <a:xfrm>
            <a:off x="9270100" y="2559900"/>
            <a:ext cx="3951000" cy="5155200"/>
          </a:xfrm>
          <a:prstGeom prst="rect">
            <a:avLst/>
          </a:prstGeom>
          <a:solidFill>
            <a:schemeClr val="lt2"/>
          </a:solidFill>
          <a:ln>
            <a:noFill/>
          </a:ln>
        </p:spPr>
      </p:sp>
      <p:sp>
        <p:nvSpPr>
          <p:cNvPr id="1733" name="Google Shape;1733;p273"/>
          <p:cNvSpPr>
            <a:spLocks noGrp="1"/>
          </p:cNvSpPr>
          <p:nvPr>
            <p:ph type="pic" idx="3"/>
          </p:nvPr>
        </p:nvSpPr>
        <p:spPr>
          <a:xfrm>
            <a:off x="13496350" y="2559900"/>
            <a:ext cx="3951000" cy="5155200"/>
          </a:xfrm>
          <a:prstGeom prst="rect">
            <a:avLst/>
          </a:prstGeom>
          <a:solidFill>
            <a:schemeClr val="lt2"/>
          </a:solidFill>
          <a:ln>
            <a:noFill/>
          </a:ln>
        </p:spPr>
      </p:sp>
      <p:sp>
        <p:nvSpPr>
          <p:cNvPr id="1734" name="Google Shape;1734;p27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35" name="Google Shape;1735;p273"/>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36" name="Google Shape;1736;p273"/>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Text and Image Inset 2-up - white">
  <p:cSld name="Agenda_1_1_2_1_1_1_2_2_1">
    <p:bg>
      <p:bgPr>
        <a:solidFill>
          <a:schemeClr val="lt1"/>
        </a:solidFill>
        <a:effectLst/>
      </p:bgPr>
    </p:bg>
    <p:spTree>
      <p:nvGrpSpPr>
        <p:cNvPr id="1" name="Shape 1737"/>
        <p:cNvGrpSpPr/>
        <p:nvPr/>
      </p:nvGrpSpPr>
      <p:grpSpPr>
        <a:xfrm>
          <a:off x="0" y="0"/>
          <a:ext cx="0" cy="0"/>
          <a:chOff x="0" y="0"/>
          <a:chExt cx="0" cy="0"/>
        </a:xfrm>
      </p:grpSpPr>
      <p:sp>
        <p:nvSpPr>
          <p:cNvPr id="1738" name="Google Shape;1738;p274"/>
          <p:cNvSpPr>
            <a:spLocks noGrp="1"/>
          </p:cNvSpPr>
          <p:nvPr>
            <p:ph type="pic" idx="2"/>
          </p:nvPr>
        </p:nvSpPr>
        <p:spPr>
          <a:xfrm>
            <a:off x="9270100" y="2559900"/>
            <a:ext cx="3951000" cy="5155200"/>
          </a:xfrm>
          <a:prstGeom prst="rect">
            <a:avLst/>
          </a:prstGeom>
          <a:solidFill>
            <a:schemeClr val="lt2"/>
          </a:solidFill>
          <a:ln>
            <a:noFill/>
          </a:ln>
        </p:spPr>
      </p:sp>
      <p:sp>
        <p:nvSpPr>
          <p:cNvPr id="1739" name="Google Shape;1739;p274"/>
          <p:cNvSpPr>
            <a:spLocks noGrp="1"/>
          </p:cNvSpPr>
          <p:nvPr>
            <p:ph type="pic" idx="3"/>
          </p:nvPr>
        </p:nvSpPr>
        <p:spPr>
          <a:xfrm>
            <a:off x="13496350" y="2559900"/>
            <a:ext cx="3951000" cy="5155200"/>
          </a:xfrm>
          <a:prstGeom prst="rect">
            <a:avLst/>
          </a:prstGeom>
          <a:solidFill>
            <a:schemeClr val="lt2"/>
          </a:solidFill>
          <a:ln>
            <a:noFill/>
          </a:ln>
        </p:spPr>
      </p:sp>
      <p:sp>
        <p:nvSpPr>
          <p:cNvPr id="1740" name="Google Shape;1740;p27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41" name="Google Shape;1741;p274"/>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42" name="Google Shape;1742;p274"/>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Text and Image Inset 3-up ">
  <p:cSld name="Agenda_1_1_2_1_1_1_2_2_2">
    <p:spTree>
      <p:nvGrpSpPr>
        <p:cNvPr id="1" name="Shape 1743"/>
        <p:cNvGrpSpPr/>
        <p:nvPr/>
      </p:nvGrpSpPr>
      <p:grpSpPr>
        <a:xfrm>
          <a:off x="0" y="0"/>
          <a:ext cx="0" cy="0"/>
          <a:chOff x="0" y="0"/>
          <a:chExt cx="0" cy="0"/>
        </a:xfrm>
      </p:grpSpPr>
      <p:sp>
        <p:nvSpPr>
          <p:cNvPr id="1744" name="Google Shape;1744;p275"/>
          <p:cNvSpPr>
            <a:spLocks noGrp="1"/>
          </p:cNvSpPr>
          <p:nvPr>
            <p:ph type="pic" idx="2"/>
          </p:nvPr>
        </p:nvSpPr>
        <p:spPr>
          <a:xfrm>
            <a:off x="9005900" y="1714500"/>
            <a:ext cx="4213800" cy="2953200"/>
          </a:xfrm>
          <a:prstGeom prst="rect">
            <a:avLst/>
          </a:prstGeom>
          <a:solidFill>
            <a:schemeClr val="lt2"/>
          </a:solidFill>
          <a:ln>
            <a:noFill/>
          </a:ln>
        </p:spPr>
      </p:sp>
      <p:sp>
        <p:nvSpPr>
          <p:cNvPr id="1745" name="Google Shape;1745;p275"/>
          <p:cNvSpPr>
            <a:spLocks noGrp="1"/>
          </p:cNvSpPr>
          <p:nvPr>
            <p:ph type="pic" idx="3"/>
          </p:nvPr>
        </p:nvSpPr>
        <p:spPr>
          <a:xfrm>
            <a:off x="9005900" y="4961500"/>
            <a:ext cx="4213800" cy="3610800"/>
          </a:xfrm>
          <a:prstGeom prst="rect">
            <a:avLst/>
          </a:prstGeom>
          <a:solidFill>
            <a:schemeClr val="lt2"/>
          </a:solidFill>
          <a:ln>
            <a:noFill/>
          </a:ln>
        </p:spPr>
      </p:sp>
      <p:sp>
        <p:nvSpPr>
          <p:cNvPr id="1746" name="Google Shape;1746;p275"/>
          <p:cNvSpPr>
            <a:spLocks noGrp="1"/>
          </p:cNvSpPr>
          <p:nvPr>
            <p:ph type="pic" idx="4"/>
          </p:nvPr>
        </p:nvSpPr>
        <p:spPr>
          <a:xfrm>
            <a:off x="13506450" y="1714500"/>
            <a:ext cx="4324200" cy="6858000"/>
          </a:xfrm>
          <a:prstGeom prst="rect">
            <a:avLst/>
          </a:prstGeom>
          <a:solidFill>
            <a:schemeClr val="lt2"/>
          </a:solidFill>
          <a:ln>
            <a:noFill/>
          </a:ln>
        </p:spPr>
      </p:sp>
      <p:sp>
        <p:nvSpPr>
          <p:cNvPr id="1747" name="Google Shape;1747;p27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48" name="Google Shape;1748;p275"/>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49" name="Google Shape;1749;p27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Text and Image Inset 3-up - white">
  <p:cSld name="Agenda_1_1_2_1_1_1_2_2_1_1">
    <p:bg>
      <p:bgPr>
        <a:solidFill>
          <a:schemeClr val="lt1"/>
        </a:solidFill>
        <a:effectLst/>
      </p:bgPr>
    </p:bg>
    <p:spTree>
      <p:nvGrpSpPr>
        <p:cNvPr id="1" name="Shape 1750"/>
        <p:cNvGrpSpPr/>
        <p:nvPr/>
      </p:nvGrpSpPr>
      <p:grpSpPr>
        <a:xfrm>
          <a:off x="0" y="0"/>
          <a:ext cx="0" cy="0"/>
          <a:chOff x="0" y="0"/>
          <a:chExt cx="0" cy="0"/>
        </a:xfrm>
      </p:grpSpPr>
      <p:sp>
        <p:nvSpPr>
          <p:cNvPr id="1751" name="Google Shape;1751;p276"/>
          <p:cNvSpPr>
            <a:spLocks noGrp="1"/>
          </p:cNvSpPr>
          <p:nvPr>
            <p:ph type="pic" idx="2"/>
          </p:nvPr>
        </p:nvSpPr>
        <p:spPr>
          <a:xfrm>
            <a:off x="9005900" y="1714500"/>
            <a:ext cx="4213800" cy="2953200"/>
          </a:xfrm>
          <a:prstGeom prst="rect">
            <a:avLst/>
          </a:prstGeom>
          <a:solidFill>
            <a:schemeClr val="lt2"/>
          </a:solidFill>
          <a:ln>
            <a:noFill/>
          </a:ln>
        </p:spPr>
      </p:sp>
      <p:sp>
        <p:nvSpPr>
          <p:cNvPr id="1752" name="Google Shape;1752;p276"/>
          <p:cNvSpPr>
            <a:spLocks noGrp="1"/>
          </p:cNvSpPr>
          <p:nvPr>
            <p:ph type="pic" idx="3"/>
          </p:nvPr>
        </p:nvSpPr>
        <p:spPr>
          <a:xfrm>
            <a:off x="9005900" y="4961500"/>
            <a:ext cx="4213800" cy="3610800"/>
          </a:xfrm>
          <a:prstGeom prst="rect">
            <a:avLst/>
          </a:prstGeom>
          <a:solidFill>
            <a:schemeClr val="lt2"/>
          </a:solidFill>
          <a:ln>
            <a:noFill/>
          </a:ln>
        </p:spPr>
      </p:sp>
      <p:sp>
        <p:nvSpPr>
          <p:cNvPr id="1753" name="Google Shape;1753;p276"/>
          <p:cNvSpPr>
            <a:spLocks noGrp="1"/>
          </p:cNvSpPr>
          <p:nvPr>
            <p:ph type="pic" idx="4"/>
          </p:nvPr>
        </p:nvSpPr>
        <p:spPr>
          <a:xfrm>
            <a:off x="13506450" y="1714500"/>
            <a:ext cx="4324200" cy="6858000"/>
          </a:xfrm>
          <a:prstGeom prst="rect">
            <a:avLst/>
          </a:prstGeom>
          <a:solidFill>
            <a:schemeClr val="lt2"/>
          </a:solidFill>
          <a:ln>
            <a:noFill/>
          </a:ln>
        </p:spPr>
      </p:sp>
      <p:sp>
        <p:nvSpPr>
          <p:cNvPr id="1754" name="Google Shape;1754;p27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55" name="Google Shape;1755;p27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56" name="Google Shape;1756;p276"/>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Text and Multi Image Half Screen">
  <p:cSld name="Agenda_1_1_2_1_1_1_2_2_2_1">
    <p:spTree>
      <p:nvGrpSpPr>
        <p:cNvPr id="1" name="Shape 1757"/>
        <p:cNvGrpSpPr/>
        <p:nvPr/>
      </p:nvGrpSpPr>
      <p:grpSpPr>
        <a:xfrm>
          <a:off x="0" y="0"/>
          <a:ext cx="0" cy="0"/>
          <a:chOff x="0" y="0"/>
          <a:chExt cx="0" cy="0"/>
        </a:xfrm>
      </p:grpSpPr>
      <p:sp>
        <p:nvSpPr>
          <p:cNvPr id="1758" name="Google Shape;1758;p277"/>
          <p:cNvSpPr>
            <a:spLocks noGrp="1"/>
          </p:cNvSpPr>
          <p:nvPr>
            <p:ph type="pic" idx="2"/>
          </p:nvPr>
        </p:nvSpPr>
        <p:spPr>
          <a:xfrm>
            <a:off x="9285450" y="0"/>
            <a:ext cx="4381800" cy="2759400"/>
          </a:xfrm>
          <a:prstGeom prst="rect">
            <a:avLst/>
          </a:prstGeom>
          <a:solidFill>
            <a:schemeClr val="lt2"/>
          </a:solidFill>
          <a:ln>
            <a:noFill/>
          </a:ln>
        </p:spPr>
      </p:sp>
      <p:sp>
        <p:nvSpPr>
          <p:cNvPr id="1759" name="Google Shape;1759;p277"/>
          <p:cNvSpPr>
            <a:spLocks noGrp="1"/>
          </p:cNvSpPr>
          <p:nvPr>
            <p:ph type="pic" idx="3"/>
          </p:nvPr>
        </p:nvSpPr>
        <p:spPr>
          <a:xfrm>
            <a:off x="9285450" y="2866275"/>
            <a:ext cx="4381800" cy="2821800"/>
          </a:xfrm>
          <a:prstGeom prst="rect">
            <a:avLst/>
          </a:prstGeom>
          <a:solidFill>
            <a:schemeClr val="lt2"/>
          </a:solidFill>
          <a:ln>
            <a:noFill/>
          </a:ln>
        </p:spPr>
      </p:sp>
      <p:sp>
        <p:nvSpPr>
          <p:cNvPr id="1760" name="Google Shape;1760;p277"/>
          <p:cNvSpPr>
            <a:spLocks noGrp="1"/>
          </p:cNvSpPr>
          <p:nvPr>
            <p:ph type="pic" idx="4"/>
          </p:nvPr>
        </p:nvSpPr>
        <p:spPr>
          <a:xfrm>
            <a:off x="9286900" y="5801000"/>
            <a:ext cx="5322600" cy="4485600"/>
          </a:xfrm>
          <a:prstGeom prst="rect">
            <a:avLst/>
          </a:prstGeom>
          <a:solidFill>
            <a:schemeClr val="lt2"/>
          </a:solidFill>
          <a:ln>
            <a:noFill/>
          </a:ln>
        </p:spPr>
      </p:sp>
      <p:sp>
        <p:nvSpPr>
          <p:cNvPr id="1761" name="Google Shape;1761;p277"/>
          <p:cNvSpPr>
            <a:spLocks noGrp="1"/>
          </p:cNvSpPr>
          <p:nvPr>
            <p:ph type="pic" idx="5"/>
          </p:nvPr>
        </p:nvSpPr>
        <p:spPr>
          <a:xfrm>
            <a:off x="13802599" y="0"/>
            <a:ext cx="4485000" cy="5688600"/>
          </a:xfrm>
          <a:prstGeom prst="rect">
            <a:avLst/>
          </a:prstGeom>
          <a:solidFill>
            <a:schemeClr val="lt2"/>
          </a:solidFill>
          <a:ln>
            <a:noFill/>
          </a:ln>
        </p:spPr>
      </p:sp>
      <p:sp>
        <p:nvSpPr>
          <p:cNvPr id="1762" name="Google Shape;1762;p277"/>
          <p:cNvSpPr>
            <a:spLocks noGrp="1"/>
          </p:cNvSpPr>
          <p:nvPr>
            <p:ph type="pic" idx="6"/>
          </p:nvPr>
        </p:nvSpPr>
        <p:spPr>
          <a:xfrm>
            <a:off x="14739350" y="5801000"/>
            <a:ext cx="3548400" cy="4485600"/>
          </a:xfrm>
          <a:prstGeom prst="rect">
            <a:avLst/>
          </a:prstGeom>
          <a:solidFill>
            <a:schemeClr val="lt2"/>
          </a:solidFill>
          <a:ln>
            <a:noFill/>
          </a:ln>
        </p:spPr>
      </p:sp>
      <p:sp>
        <p:nvSpPr>
          <p:cNvPr id="1763" name="Google Shape;1763;p27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64" name="Google Shape;1764;p277"/>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65" name="Google Shape;1765;p27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Text and Multi Image Half Screen -- white">
  <p:cSld name="Agenda_1_1_2_1_1_1_2_2_1_1_1">
    <p:bg>
      <p:bgPr>
        <a:solidFill>
          <a:schemeClr val="lt1"/>
        </a:solidFill>
        <a:effectLst/>
      </p:bgPr>
    </p:bg>
    <p:spTree>
      <p:nvGrpSpPr>
        <p:cNvPr id="1" name="Shape 1766"/>
        <p:cNvGrpSpPr/>
        <p:nvPr/>
      </p:nvGrpSpPr>
      <p:grpSpPr>
        <a:xfrm>
          <a:off x="0" y="0"/>
          <a:ext cx="0" cy="0"/>
          <a:chOff x="0" y="0"/>
          <a:chExt cx="0" cy="0"/>
        </a:xfrm>
      </p:grpSpPr>
      <p:sp>
        <p:nvSpPr>
          <p:cNvPr id="1767" name="Google Shape;1767;p278"/>
          <p:cNvSpPr>
            <a:spLocks noGrp="1"/>
          </p:cNvSpPr>
          <p:nvPr>
            <p:ph type="pic" idx="2"/>
          </p:nvPr>
        </p:nvSpPr>
        <p:spPr>
          <a:xfrm>
            <a:off x="9285450" y="0"/>
            <a:ext cx="4381800" cy="2759400"/>
          </a:xfrm>
          <a:prstGeom prst="rect">
            <a:avLst/>
          </a:prstGeom>
          <a:solidFill>
            <a:schemeClr val="lt2"/>
          </a:solidFill>
          <a:ln>
            <a:noFill/>
          </a:ln>
        </p:spPr>
      </p:sp>
      <p:sp>
        <p:nvSpPr>
          <p:cNvPr id="1768" name="Google Shape;1768;p278"/>
          <p:cNvSpPr>
            <a:spLocks noGrp="1"/>
          </p:cNvSpPr>
          <p:nvPr>
            <p:ph type="pic" idx="3"/>
          </p:nvPr>
        </p:nvSpPr>
        <p:spPr>
          <a:xfrm>
            <a:off x="9285450" y="2866275"/>
            <a:ext cx="4381800" cy="2821800"/>
          </a:xfrm>
          <a:prstGeom prst="rect">
            <a:avLst/>
          </a:prstGeom>
          <a:solidFill>
            <a:schemeClr val="lt2"/>
          </a:solidFill>
          <a:ln>
            <a:noFill/>
          </a:ln>
        </p:spPr>
      </p:sp>
      <p:sp>
        <p:nvSpPr>
          <p:cNvPr id="1769" name="Google Shape;1769;p278"/>
          <p:cNvSpPr>
            <a:spLocks noGrp="1"/>
          </p:cNvSpPr>
          <p:nvPr>
            <p:ph type="pic" idx="4"/>
          </p:nvPr>
        </p:nvSpPr>
        <p:spPr>
          <a:xfrm>
            <a:off x="9286900" y="5801000"/>
            <a:ext cx="5322600" cy="4485600"/>
          </a:xfrm>
          <a:prstGeom prst="rect">
            <a:avLst/>
          </a:prstGeom>
          <a:solidFill>
            <a:schemeClr val="lt2"/>
          </a:solidFill>
          <a:ln>
            <a:noFill/>
          </a:ln>
        </p:spPr>
      </p:sp>
      <p:sp>
        <p:nvSpPr>
          <p:cNvPr id="1770" name="Google Shape;1770;p278"/>
          <p:cNvSpPr>
            <a:spLocks noGrp="1"/>
          </p:cNvSpPr>
          <p:nvPr>
            <p:ph type="pic" idx="5"/>
          </p:nvPr>
        </p:nvSpPr>
        <p:spPr>
          <a:xfrm>
            <a:off x="13802599" y="0"/>
            <a:ext cx="4485000" cy="5688600"/>
          </a:xfrm>
          <a:prstGeom prst="rect">
            <a:avLst/>
          </a:prstGeom>
          <a:solidFill>
            <a:schemeClr val="lt2"/>
          </a:solidFill>
          <a:ln>
            <a:noFill/>
          </a:ln>
        </p:spPr>
      </p:sp>
      <p:sp>
        <p:nvSpPr>
          <p:cNvPr id="1771" name="Google Shape;1771;p278"/>
          <p:cNvSpPr>
            <a:spLocks noGrp="1"/>
          </p:cNvSpPr>
          <p:nvPr>
            <p:ph type="pic" idx="6"/>
          </p:nvPr>
        </p:nvSpPr>
        <p:spPr>
          <a:xfrm>
            <a:off x="14739350" y="5801000"/>
            <a:ext cx="3548400" cy="4485600"/>
          </a:xfrm>
          <a:prstGeom prst="rect">
            <a:avLst/>
          </a:prstGeom>
          <a:solidFill>
            <a:schemeClr val="lt2"/>
          </a:solidFill>
          <a:ln>
            <a:noFill/>
          </a:ln>
        </p:spPr>
      </p:sp>
      <p:sp>
        <p:nvSpPr>
          <p:cNvPr id="1772" name="Google Shape;1772;p27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73" name="Google Shape;1773;p27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74" name="Google Shape;1774;p278"/>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ext and Phone Screen Close-up">
  <p:cSld name="Agenda_1_1_2_1_1_1_2_2_2_1_1">
    <p:spTree>
      <p:nvGrpSpPr>
        <p:cNvPr id="1" name="Shape 1775"/>
        <p:cNvGrpSpPr/>
        <p:nvPr/>
      </p:nvGrpSpPr>
      <p:grpSpPr>
        <a:xfrm>
          <a:off x="0" y="0"/>
          <a:ext cx="0" cy="0"/>
          <a:chOff x="0" y="0"/>
          <a:chExt cx="0" cy="0"/>
        </a:xfrm>
      </p:grpSpPr>
      <p:pic>
        <p:nvPicPr>
          <p:cNvPr id="1776" name="Google Shape;1776;p279"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a:noFill/>
          </a:ln>
        </p:spPr>
      </p:pic>
      <p:sp>
        <p:nvSpPr>
          <p:cNvPr id="1777" name="Google Shape;1777;p27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78" name="Google Shape;1778;p27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79" name="Google Shape;1779;p279"/>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Text and Phone Screen Close-up - white">
  <p:cSld name="Agenda_1_1_2_1_1_1_2_2_1_1_1_1">
    <p:bg>
      <p:bgPr>
        <a:solidFill>
          <a:schemeClr val="lt1"/>
        </a:solidFill>
        <a:effectLst/>
      </p:bgPr>
    </p:bg>
    <p:spTree>
      <p:nvGrpSpPr>
        <p:cNvPr id="1" name="Shape 1780"/>
        <p:cNvGrpSpPr/>
        <p:nvPr/>
      </p:nvGrpSpPr>
      <p:grpSpPr>
        <a:xfrm>
          <a:off x="0" y="0"/>
          <a:ext cx="0" cy="0"/>
          <a:chOff x="0" y="0"/>
          <a:chExt cx="0" cy="0"/>
        </a:xfrm>
      </p:grpSpPr>
      <p:pic>
        <p:nvPicPr>
          <p:cNvPr id="1781" name="Google Shape;1781;p280"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w="19050" cap="flat" cmpd="sng">
            <a:solidFill>
              <a:srgbClr val="FF0069"/>
            </a:solidFill>
            <a:prstDash val="solid"/>
            <a:round/>
            <a:headEnd type="none" w="sm" len="sm"/>
            <a:tailEnd type="none" w="sm" len="sm"/>
          </a:ln>
        </p:spPr>
      </p:pic>
      <p:sp>
        <p:nvSpPr>
          <p:cNvPr id="1782" name="Google Shape;1782;p280"/>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83" name="Google Shape;1783;p28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84" name="Google Shape;1784;p28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1785"/>
        <p:cNvGrpSpPr/>
        <p:nvPr/>
      </p:nvGrpSpPr>
      <p:grpSpPr>
        <a:xfrm>
          <a:off x="0" y="0"/>
          <a:ext cx="0" cy="0"/>
          <a:chOff x="0" y="0"/>
          <a:chExt cx="0" cy="0"/>
        </a:xfrm>
      </p:grpSpPr>
      <p:pic>
        <p:nvPicPr>
          <p:cNvPr id="1786" name="Google Shape;1786;p281"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a:noFill/>
          </a:ln>
        </p:spPr>
      </p:pic>
      <p:sp>
        <p:nvSpPr>
          <p:cNvPr id="1787" name="Google Shape;1787;p28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88" name="Google Shape;1788;p28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89" name="Google Shape;1789;p28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Text and Phone Screen - white ">
  <p:cSld name="Agenda_1_1_2_1_1_1_2_2_1_1_1_1_1">
    <p:bg>
      <p:bgPr>
        <a:solidFill>
          <a:schemeClr val="lt1"/>
        </a:solidFill>
        <a:effectLst/>
      </p:bgPr>
    </p:bg>
    <p:spTree>
      <p:nvGrpSpPr>
        <p:cNvPr id="1" name="Shape 1790"/>
        <p:cNvGrpSpPr/>
        <p:nvPr/>
      </p:nvGrpSpPr>
      <p:grpSpPr>
        <a:xfrm>
          <a:off x="0" y="0"/>
          <a:ext cx="0" cy="0"/>
          <a:chOff x="0" y="0"/>
          <a:chExt cx="0" cy="0"/>
        </a:xfrm>
      </p:grpSpPr>
      <p:pic>
        <p:nvPicPr>
          <p:cNvPr id="1791" name="Google Shape;1791;p282"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w="19050" cap="flat" cmpd="sng">
            <a:solidFill>
              <a:srgbClr val="FF0069"/>
            </a:solidFill>
            <a:prstDash val="solid"/>
            <a:round/>
            <a:headEnd type="none" w="sm" len="sm"/>
            <a:tailEnd type="none" w="sm" len="sm"/>
          </a:ln>
        </p:spPr>
      </p:pic>
      <p:sp>
        <p:nvSpPr>
          <p:cNvPr id="1792" name="Google Shape;1792;p28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93" name="Google Shape;1793;p28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94" name="Google Shape;1794;p28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Title and Images Multi">
  <p:cSld name="Agenda_1_1_2_1_1_1_2_2_2_1_1_1_1">
    <p:spTree>
      <p:nvGrpSpPr>
        <p:cNvPr id="1" name="Shape 1795"/>
        <p:cNvGrpSpPr/>
        <p:nvPr/>
      </p:nvGrpSpPr>
      <p:grpSpPr>
        <a:xfrm>
          <a:off x="0" y="0"/>
          <a:ext cx="0" cy="0"/>
          <a:chOff x="0" y="0"/>
          <a:chExt cx="0" cy="0"/>
        </a:xfrm>
      </p:grpSpPr>
      <p:sp>
        <p:nvSpPr>
          <p:cNvPr id="1796" name="Google Shape;1796;p283"/>
          <p:cNvSpPr>
            <a:spLocks noGrp="1"/>
          </p:cNvSpPr>
          <p:nvPr>
            <p:ph type="pic" idx="2"/>
          </p:nvPr>
        </p:nvSpPr>
        <p:spPr>
          <a:xfrm>
            <a:off x="457200" y="2571750"/>
            <a:ext cx="2988000" cy="3298200"/>
          </a:xfrm>
          <a:prstGeom prst="rect">
            <a:avLst/>
          </a:prstGeom>
          <a:solidFill>
            <a:schemeClr val="lt2"/>
          </a:solidFill>
          <a:ln>
            <a:noFill/>
          </a:ln>
        </p:spPr>
      </p:sp>
      <p:sp>
        <p:nvSpPr>
          <p:cNvPr id="1797" name="Google Shape;1797;p283"/>
          <p:cNvSpPr>
            <a:spLocks noGrp="1"/>
          </p:cNvSpPr>
          <p:nvPr>
            <p:ph type="pic" idx="3"/>
          </p:nvPr>
        </p:nvSpPr>
        <p:spPr>
          <a:xfrm>
            <a:off x="3608426" y="2571750"/>
            <a:ext cx="2592000" cy="3298200"/>
          </a:xfrm>
          <a:prstGeom prst="rect">
            <a:avLst/>
          </a:prstGeom>
          <a:solidFill>
            <a:schemeClr val="lt2"/>
          </a:solidFill>
          <a:ln>
            <a:noFill/>
          </a:ln>
        </p:spPr>
      </p:sp>
      <p:sp>
        <p:nvSpPr>
          <p:cNvPr id="1798" name="Google Shape;1798;p283"/>
          <p:cNvSpPr>
            <a:spLocks noGrp="1"/>
          </p:cNvSpPr>
          <p:nvPr>
            <p:ph type="pic" idx="4"/>
          </p:nvPr>
        </p:nvSpPr>
        <p:spPr>
          <a:xfrm>
            <a:off x="457200" y="6000750"/>
            <a:ext cx="5731800" cy="3422400"/>
          </a:xfrm>
          <a:prstGeom prst="rect">
            <a:avLst/>
          </a:prstGeom>
          <a:solidFill>
            <a:schemeClr val="lt2"/>
          </a:solidFill>
          <a:ln>
            <a:noFill/>
          </a:ln>
        </p:spPr>
      </p:sp>
      <p:sp>
        <p:nvSpPr>
          <p:cNvPr id="1799" name="Google Shape;1799;p283"/>
          <p:cNvSpPr>
            <a:spLocks noGrp="1"/>
          </p:cNvSpPr>
          <p:nvPr>
            <p:ph type="pic" idx="5"/>
          </p:nvPr>
        </p:nvSpPr>
        <p:spPr>
          <a:xfrm>
            <a:off x="6338600" y="2571900"/>
            <a:ext cx="5615400" cy="6851400"/>
          </a:xfrm>
          <a:prstGeom prst="rect">
            <a:avLst/>
          </a:prstGeom>
          <a:solidFill>
            <a:schemeClr val="lt2"/>
          </a:solidFill>
          <a:ln>
            <a:noFill/>
          </a:ln>
        </p:spPr>
      </p:sp>
      <p:sp>
        <p:nvSpPr>
          <p:cNvPr id="1800" name="Google Shape;1800;p283"/>
          <p:cNvSpPr>
            <a:spLocks noGrp="1"/>
          </p:cNvSpPr>
          <p:nvPr>
            <p:ph type="pic" idx="6"/>
          </p:nvPr>
        </p:nvSpPr>
        <p:spPr>
          <a:xfrm>
            <a:off x="12096700" y="2571900"/>
            <a:ext cx="5731800" cy="4429200"/>
          </a:xfrm>
          <a:prstGeom prst="rect">
            <a:avLst/>
          </a:prstGeom>
          <a:solidFill>
            <a:schemeClr val="lt2"/>
          </a:solidFill>
          <a:ln>
            <a:noFill/>
          </a:ln>
        </p:spPr>
      </p:sp>
      <p:sp>
        <p:nvSpPr>
          <p:cNvPr id="1801" name="Google Shape;1801;p283"/>
          <p:cNvSpPr>
            <a:spLocks noGrp="1"/>
          </p:cNvSpPr>
          <p:nvPr>
            <p:ph type="pic" idx="7"/>
          </p:nvPr>
        </p:nvSpPr>
        <p:spPr>
          <a:xfrm>
            <a:off x="12096700" y="7125050"/>
            <a:ext cx="2602200" cy="2298000"/>
          </a:xfrm>
          <a:prstGeom prst="rect">
            <a:avLst/>
          </a:prstGeom>
          <a:solidFill>
            <a:schemeClr val="lt2"/>
          </a:solidFill>
          <a:ln>
            <a:noFill/>
          </a:ln>
        </p:spPr>
      </p:sp>
      <p:sp>
        <p:nvSpPr>
          <p:cNvPr id="1802" name="Google Shape;1802;p283"/>
          <p:cNvSpPr>
            <a:spLocks noGrp="1"/>
          </p:cNvSpPr>
          <p:nvPr>
            <p:ph type="pic" idx="8"/>
          </p:nvPr>
        </p:nvSpPr>
        <p:spPr>
          <a:xfrm>
            <a:off x="14842999" y="7125050"/>
            <a:ext cx="2988000" cy="2298000"/>
          </a:xfrm>
          <a:prstGeom prst="rect">
            <a:avLst/>
          </a:prstGeom>
          <a:solidFill>
            <a:schemeClr val="lt2"/>
          </a:solidFill>
          <a:ln>
            <a:noFill/>
          </a:ln>
        </p:spPr>
      </p:sp>
      <p:sp>
        <p:nvSpPr>
          <p:cNvPr id="1803" name="Google Shape;1803;p28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04" name="Google Shape;1804;p283"/>
          <p:cNvSpPr txBox="1">
            <a:spLocks noGrp="1"/>
          </p:cNvSpPr>
          <p:nvPr>
            <p:ph type="title" idx="9"/>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Images Multi 01">
  <p:cSld name="Agenda_1_1_2_1_1_1_2_2_2_1_1_1_1_1">
    <p:spTree>
      <p:nvGrpSpPr>
        <p:cNvPr id="1" name="Shape 1805"/>
        <p:cNvGrpSpPr/>
        <p:nvPr/>
      </p:nvGrpSpPr>
      <p:grpSpPr>
        <a:xfrm>
          <a:off x="0" y="0"/>
          <a:ext cx="0" cy="0"/>
          <a:chOff x="0" y="0"/>
          <a:chExt cx="0" cy="0"/>
        </a:xfrm>
      </p:grpSpPr>
      <p:sp>
        <p:nvSpPr>
          <p:cNvPr id="1806" name="Google Shape;1806;p284"/>
          <p:cNvSpPr>
            <a:spLocks noGrp="1"/>
          </p:cNvSpPr>
          <p:nvPr>
            <p:ph type="pic" idx="2"/>
          </p:nvPr>
        </p:nvSpPr>
        <p:spPr>
          <a:xfrm>
            <a:off x="457200" y="1714500"/>
            <a:ext cx="2988000" cy="4155600"/>
          </a:xfrm>
          <a:prstGeom prst="rect">
            <a:avLst/>
          </a:prstGeom>
          <a:solidFill>
            <a:schemeClr val="lt2"/>
          </a:solidFill>
          <a:ln>
            <a:noFill/>
          </a:ln>
        </p:spPr>
      </p:sp>
      <p:sp>
        <p:nvSpPr>
          <p:cNvPr id="1807" name="Google Shape;1807;p284"/>
          <p:cNvSpPr>
            <a:spLocks noGrp="1"/>
          </p:cNvSpPr>
          <p:nvPr>
            <p:ph type="pic" idx="3"/>
          </p:nvPr>
        </p:nvSpPr>
        <p:spPr>
          <a:xfrm>
            <a:off x="3601425" y="1714500"/>
            <a:ext cx="2592000" cy="4155600"/>
          </a:xfrm>
          <a:prstGeom prst="rect">
            <a:avLst/>
          </a:prstGeom>
          <a:solidFill>
            <a:schemeClr val="lt2"/>
          </a:solidFill>
          <a:ln>
            <a:noFill/>
          </a:ln>
        </p:spPr>
      </p:sp>
      <p:sp>
        <p:nvSpPr>
          <p:cNvPr id="1808" name="Google Shape;1808;p284"/>
          <p:cNvSpPr>
            <a:spLocks noGrp="1"/>
          </p:cNvSpPr>
          <p:nvPr>
            <p:ph type="pic" idx="4"/>
          </p:nvPr>
        </p:nvSpPr>
        <p:spPr>
          <a:xfrm>
            <a:off x="457200" y="6007250"/>
            <a:ext cx="5736600" cy="3423000"/>
          </a:xfrm>
          <a:prstGeom prst="rect">
            <a:avLst/>
          </a:prstGeom>
          <a:solidFill>
            <a:schemeClr val="lt2"/>
          </a:solidFill>
          <a:ln>
            <a:noFill/>
          </a:ln>
        </p:spPr>
      </p:sp>
      <p:sp>
        <p:nvSpPr>
          <p:cNvPr id="1809" name="Google Shape;1809;p284"/>
          <p:cNvSpPr>
            <a:spLocks noGrp="1"/>
          </p:cNvSpPr>
          <p:nvPr>
            <p:ph type="pic" idx="5"/>
          </p:nvPr>
        </p:nvSpPr>
        <p:spPr>
          <a:xfrm>
            <a:off x="6334100" y="1715000"/>
            <a:ext cx="5615400" cy="7715400"/>
          </a:xfrm>
          <a:prstGeom prst="rect">
            <a:avLst/>
          </a:prstGeom>
          <a:solidFill>
            <a:schemeClr val="lt2"/>
          </a:solidFill>
          <a:ln>
            <a:noFill/>
          </a:ln>
        </p:spPr>
      </p:sp>
      <p:sp>
        <p:nvSpPr>
          <p:cNvPr id="1810" name="Google Shape;1810;p284"/>
          <p:cNvSpPr>
            <a:spLocks noGrp="1"/>
          </p:cNvSpPr>
          <p:nvPr>
            <p:ph type="pic" idx="6"/>
          </p:nvPr>
        </p:nvSpPr>
        <p:spPr>
          <a:xfrm>
            <a:off x="12100400" y="1714500"/>
            <a:ext cx="5736600" cy="4429200"/>
          </a:xfrm>
          <a:prstGeom prst="rect">
            <a:avLst/>
          </a:prstGeom>
          <a:solidFill>
            <a:schemeClr val="lt2"/>
          </a:solidFill>
          <a:ln>
            <a:noFill/>
          </a:ln>
        </p:spPr>
      </p:sp>
      <p:sp>
        <p:nvSpPr>
          <p:cNvPr id="1811" name="Google Shape;1811;p284"/>
          <p:cNvSpPr>
            <a:spLocks noGrp="1"/>
          </p:cNvSpPr>
          <p:nvPr>
            <p:ph type="pic" idx="7"/>
          </p:nvPr>
        </p:nvSpPr>
        <p:spPr>
          <a:xfrm>
            <a:off x="12100400" y="6273950"/>
            <a:ext cx="2592000" cy="3155400"/>
          </a:xfrm>
          <a:prstGeom prst="rect">
            <a:avLst/>
          </a:prstGeom>
          <a:solidFill>
            <a:schemeClr val="lt2"/>
          </a:solidFill>
          <a:ln>
            <a:noFill/>
          </a:ln>
        </p:spPr>
      </p:sp>
      <p:sp>
        <p:nvSpPr>
          <p:cNvPr id="1812" name="Google Shape;1812;p284"/>
          <p:cNvSpPr>
            <a:spLocks noGrp="1"/>
          </p:cNvSpPr>
          <p:nvPr>
            <p:ph type="pic" idx="8"/>
          </p:nvPr>
        </p:nvSpPr>
        <p:spPr>
          <a:xfrm>
            <a:off x="14842999" y="6273950"/>
            <a:ext cx="2988000" cy="3155400"/>
          </a:xfrm>
          <a:prstGeom prst="rect">
            <a:avLst/>
          </a:prstGeom>
          <a:solidFill>
            <a:schemeClr val="lt2"/>
          </a:solidFill>
          <a:ln>
            <a:noFill/>
          </a:ln>
        </p:spPr>
      </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Images Multi 02">
  <p:cSld name="Agenda_1_1_2_1_1_1_2_2_2_1_1_1_1_1_1">
    <p:spTree>
      <p:nvGrpSpPr>
        <p:cNvPr id="1" name="Shape 1813"/>
        <p:cNvGrpSpPr/>
        <p:nvPr/>
      </p:nvGrpSpPr>
      <p:grpSpPr>
        <a:xfrm>
          <a:off x="0" y="0"/>
          <a:ext cx="0" cy="0"/>
          <a:chOff x="0" y="0"/>
          <a:chExt cx="0" cy="0"/>
        </a:xfrm>
      </p:grpSpPr>
      <p:sp>
        <p:nvSpPr>
          <p:cNvPr id="1814" name="Google Shape;1814;p285"/>
          <p:cNvSpPr>
            <a:spLocks noGrp="1"/>
          </p:cNvSpPr>
          <p:nvPr>
            <p:ph type="pic" idx="2"/>
          </p:nvPr>
        </p:nvSpPr>
        <p:spPr>
          <a:xfrm>
            <a:off x="457200" y="1714500"/>
            <a:ext cx="5739600" cy="4155600"/>
          </a:xfrm>
          <a:prstGeom prst="rect">
            <a:avLst/>
          </a:prstGeom>
          <a:solidFill>
            <a:schemeClr val="lt2"/>
          </a:solidFill>
          <a:ln>
            <a:noFill/>
          </a:ln>
        </p:spPr>
      </p:sp>
      <p:sp>
        <p:nvSpPr>
          <p:cNvPr id="1815" name="Google Shape;1815;p285"/>
          <p:cNvSpPr>
            <a:spLocks noGrp="1"/>
          </p:cNvSpPr>
          <p:nvPr>
            <p:ph type="pic" idx="3"/>
          </p:nvPr>
        </p:nvSpPr>
        <p:spPr>
          <a:xfrm>
            <a:off x="453850" y="6007250"/>
            <a:ext cx="5739600" cy="3423000"/>
          </a:xfrm>
          <a:prstGeom prst="rect">
            <a:avLst/>
          </a:prstGeom>
          <a:solidFill>
            <a:schemeClr val="lt2"/>
          </a:solidFill>
          <a:ln>
            <a:noFill/>
          </a:ln>
        </p:spPr>
      </p:sp>
      <p:sp>
        <p:nvSpPr>
          <p:cNvPr id="1816" name="Google Shape;1816;p285"/>
          <p:cNvSpPr>
            <a:spLocks noGrp="1"/>
          </p:cNvSpPr>
          <p:nvPr>
            <p:ph type="pic" idx="4"/>
          </p:nvPr>
        </p:nvSpPr>
        <p:spPr>
          <a:xfrm>
            <a:off x="6334100" y="1715000"/>
            <a:ext cx="5615400" cy="7715400"/>
          </a:xfrm>
          <a:prstGeom prst="rect">
            <a:avLst/>
          </a:prstGeom>
          <a:solidFill>
            <a:schemeClr val="lt2"/>
          </a:solidFill>
          <a:ln>
            <a:noFill/>
          </a:ln>
        </p:spPr>
      </p:sp>
      <p:sp>
        <p:nvSpPr>
          <p:cNvPr id="1817" name="Google Shape;1817;p285"/>
          <p:cNvSpPr>
            <a:spLocks noGrp="1"/>
          </p:cNvSpPr>
          <p:nvPr>
            <p:ph type="pic" idx="5"/>
          </p:nvPr>
        </p:nvSpPr>
        <p:spPr>
          <a:xfrm>
            <a:off x="12100400" y="1714500"/>
            <a:ext cx="5739600" cy="4429200"/>
          </a:xfrm>
          <a:prstGeom prst="rect">
            <a:avLst/>
          </a:prstGeom>
          <a:solidFill>
            <a:schemeClr val="lt2"/>
          </a:solidFill>
          <a:ln>
            <a:noFill/>
          </a:ln>
        </p:spPr>
      </p:sp>
      <p:sp>
        <p:nvSpPr>
          <p:cNvPr id="1818" name="Google Shape;1818;p285"/>
          <p:cNvSpPr>
            <a:spLocks noGrp="1"/>
          </p:cNvSpPr>
          <p:nvPr>
            <p:ph type="pic" idx="6"/>
          </p:nvPr>
        </p:nvSpPr>
        <p:spPr>
          <a:xfrm>
            <a:off x="12100400" y="6273950"/>
            <a:ext cx="5739600" cy="3155400"/>
          </a:xfrm>
          <a:prstGeom prst="rect">
            <a:avLst/>
          </a:prstGeom>
          <a:solidFill>
            <a:schemeClr val="lt2"/>
          </a:solidFill>
          <a:ln>
            <a:noFill/>
          </a:ln>
        </p:spPr>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Image Only">
  <p:cSld name="Agenda_1_1_2_1_1_1_2_2_2_1_1_1_1_1_1_1">
    <p:spTree>
      <p:nvGrpSpPr>
        <p:cNvPr id="1" name="Shape 1819"/>
        <p:cNvGrpSpPr/>
        <p:nvPr/>
      </p:nvGrpSpPr>
      <p:grpSpPr>
        <a:xfrm>
          <a:off x="0" y="0"/>
          <a:ext cx="0" cy="0"/>
          <a:chOff x="0" y="0"/>
          <a:chExt cx="0" cy="0"/>
        </a:xfrm>
      </p:grpSpPr>
      <p:pic>
        <p:nvPicPr>
          <p:cNvPr id="1820" name="Google Shape;1820;p286" title="fee134db2cb55aa8dfd8a35847b10988.jpg"/>
          <p:cNvPicPr preferRelativeResize="0"/>
          <p:nvPr/>
        </p:nvPicPr>
        <p:blipFill rotWithShape="1">
          <a:blip r:embed="rId2">
            <a:alphaModFix/>
          </a:blip>
          <a:srcRect l="6965" t="12486" r="1627" b="52072"/>
          <a:stretch/>
        </p:blipFill>
        <p:spPr>
          <a:xfrm>
            <a:off x="857250" y="857249"/>
            <a:ext cx="16581698" cy="8572500"/>
          </a:xfrm>
          <a:prstGeom prst="rect">
            <a:avLst/>
          </a:prstGeom>
          <a:solidFill>
            <a:srgbClr val="939598"/>
          </a:solidFill>
          <a:ln>
            <a:noFill/>
          </a:ln>
        </p:spPr>
      </p:pic>
      <p:sp>
        <p:nvSpPr>
          <p:cNvPr id="1821" name="Google Shape;1821;p286"/>
          <p:cNvSpPr>
            <a:spLocks noGrp="1"/>
          </p:cNvSpPr>
          <p:nvPr>
            <p:ph type="pic" idx="2"/>
          </p:nvPr>
        </p:nvSpPr>
        <p:spPr>
          <a:xfrm>
            <a:off x="457200" y="857250"/>
            <a:ext cx="17373600" cy="8524800"/>
          </a:xfrm>
          <a:prstGeom prst="rect">
            <a:avLst/>
          </a:prstGeom>
          <a:solidFill>
            <a:schemeClr val="lt2"/>
          </a:solidFill>
          <a:ln>
            <a:noFill/>
          </a:ln>
        </p:spPr>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3-up Images and Caption 01">
  <p:cSld name="Agenda_1_1_2_1_1_1_2_2_2_1_1_1_1_1_1_1_1">
    <p:spTree>
      <p:nvGrpSpPr>
        <p:cNvPr id="1" name="Shape 1822"/>
        <p:cNvGrpSpPr/>
        <p:nvPr/>
      </p:nvGrpSpPr>
      <p:grpSpPr>
        <a:xfrm>
          <a:off x="0" y="0"/>
          <a:ext cx="0" cy="0"/>
          <a:chOff x="0" y="0"/>
          <a:chExt cx="0" cy="0"/>
        </a:xfrm>
      </p:grpSpPr>
      <p:sp>
        <p:nvSpPr>
          <p:cNvPr id="1823" name="Google Shape;1823;p287"/>
          <p:cNvSpPr>
            <a:spLocks noGrp="1"/>
          </p:cNvSpPr>
          <p:nvPr>
            <p:ph type="pic" idx="2"/>
          </p:nvPr>
        </p:nvSpPr>
        <p:spPr>
          <a:xfrm>
            <a:off x="457200" y="3429000"/>
            <a:ext cx="5341200" cy="3934200"/>
          </a:xfrm>
          <a:prstGeom prst="rect">
            <a:avLst/>
          </a:prstGeom>
          <a:solidFill>
            <a:schemeClr val="lt2"/>
          </a:solidFill>
          <a:ln>
            <a:noFill/>
          </a:ln>
        </p:spPr>
      </p:sp>
      <p:sp>
        <p:nvSpPr>
          <p:cNvPr id="1824" name="Google Shape;1824;p287"/>
          <p:cNvSpPr>
            <a:spLocks noGrp="1"/>
          </p:cNvSpPr>
          <p:nvPr>
            <p:ph type="pic" idx="3"/>
          </p:nvPr>
        </p:nvSpPr>
        <p:spPr>
          <a:xfrm>
            <a:off x="6273375" y="3429000"/>
            <a:ext cx="5341200" cy="3934200"/>
          </a:xfrm>
          <a:prstGeom prst="rect">
            <a:avLst/>
          </a:prstGeom>
          <a:solidFill>
            <a:schemeClr val="lt2"/>
          </a:solidFill>
          <a:ln>
            <a:noFill/>
          </a:ln>
        </p:spPr>
      </p:sp>
      <p:sp>
        <p:nvSpPr>
          <p:cNvPr id="1825" name="Google Shape;1825;p287"/>
          <p:cNvSpPr>
            <a:spLocks noGrp="1"/>
          </p:cNvSpPr>
          <p:nvPr>
            <p:ph type="pic" idx="4"/>
          </p:nvPr>
        </p:nvSpPr>
        <p:spPr>
          <a:xfrm>
            <a:off x="12089575" y="3429000"/>
            <a:ext cx="5341200" cy="3934200"/>
          </a:xfrm>
          <a:prstGeom prst="rect">
            <a:avLst/>
          </a:prstGeom>
          <a:solidFill>
            <a:schemeClr val="lt2"/>
          </a:solidFill>
          <a:ln>
            <a:noFill/>
          </a:ln>
        </p:spPr>
      </p:sp>
      <p:sp>
        <p:nvSpPr>
          <p:cNvPr id="1826" name="Google Shape;1826;p28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27" name="Google Shape;1827;p287"/>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28" name="Google Shape;1828;p287"/>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29" name="Google Shape;1829;p287"/>
          <p:cNvSpPr txBox="1">
            <a:spLocks noGrp="1"/>
          </p:cNvSpPr>
          <p:nvPr>
            <p:ph type="body" idx="6"/>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30" name="Google Shape;1830;p287"/>
          <p:cNvSpPr txBox="1">
            <a:spLocks noGrp="1"/>
          </p:cNvSpPr>
          <p:nvPr>
            <p:ph type="body" idx="7"/>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3-up Images and Caption 01 - white">
  <p:cSld name="Agenda_1_1_2_1_1_1_2_2_2_1_1_1_1_1_1_1_1_2">
    <p:bg>
      <p:bgPr>
        <a:solidFill>
          <a:schemeClr val="lt1"/>
        </a:solidFill>
        <a:effectLst/>
      </p:bgPr>
    </p:bg>
    <p:spTree>
      <p:nvGrpSpPr>
        <p:cNvPr id="1" name="Shape 1831"/>
        <p:cNvGrpSpPr/>
        <p:nvPr/>
      </p:nvGrpSpPr>
      <p:grpSpPr>
        <a:xfrm>
          <a:off x="0" y="0"/>
          <a:ext cx="0" cy="0"/>
          <a:chOff x="0" y="0"/>
          <a:chExt cx="0" cy="0"/>
        </a:xfrm>
      </p:grpSpPr>
      <p:sp>
        <p:nvSpPr>
          <p:cNvPr id="1832" name="Google Shape;1832;p288"/>
          <p:cNvSpPr>
            <a:spLocks noGrp="1"/>
          </p:cNvSpPr>
          <p:nvPr>
            <p:ph type="pic" idx="2"/>
          </p:nvPr>
        </p:nvSpPr>
        <p:spPr>
          <a:xfrm>
            <a:off x="457200" y="3429000"/>
            <a:ext cx="5341200" cy="3934200"/>
          </a:xfrm>
          <a:prstGeom prst="rect">
            <a:avLst/>
          </a:prstGeom>
          <a:solidFill>
            <a:schemeClr val="lt2"/>
          </a:solidFill>
          <a:ln>
            <a:noFill/>
          </a:ln>
        </p:spPr>
      </p:sp>
      <p:sp>
        <p:nvSpPr>
          <p:cNvPr id="1833" name="Google Shape;1833;p288"/>
          <p:cNvSpPr>
            <a:spLocks noGrp="1"/>
          </p:cNvSpPr>
          <p:nvPr>
            <p:ph type="pic" idx="3"/>
          </p:nvPr>
        </p:nvSpPr>
        <p:spPr>
          <a:xfrm>
            <a:off x="6273375" y="3429000"/>
            <a:ext cx="5341200" cy="3934200"/>
          </a:xfrm>
          <a:prstGeom prst="rect">
            <a:avLst/>
          </a:prstGeom>
          <a:solidFill>
            <a:schemeClr val="lt2"/>
          </a:solidFill>
          <a:ln>
            <a:noFill/>
          </a:ln>
        </p:spPr>
      </p:sp>
      <p:sp>
        <p:nvSpPr>
          <p:cNvPr id="1834" name="Google Shape;1834;p288"/>
          <p:cNvSpPr>
            <a:spLocks noGrp="1"/>
          </p:cNvSpPr>
          <p:nvPr>
            <p:ph type="pic" idx="4"/>
          </p:nvPr>
        </p:nvSpPr>
        <p:spPr>
          <a:xfrm>
            <a:off x="12089575" y="3429000"/>
            <a:ext cx="5341200" cy="3934200"/>
          </a:xfrm>
          <a:prstGeom prst="rect">
            <a:avLst/>
          </a:prstGeom>
          <a:solidFill>
            <a:schemeClr val="lt2"/>
          </a:solidFill>
          <a:ln>
            <a:noFill/>
          </a:ln>
        </p:spPr>
      </p:sp>
      <p:sp>
        <p:nvSpPr>
          <p:cNvPr id="1835" name="Google Shape;1835;p288"/>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6" name="Google Shape;1836;p288"/>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7" name="Google Shape;1837;p288"/>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8" name="Google Shape;1838;p28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839" name="Google Shape;1839;p288"/>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3-up Images and Caption 03">
  <p:cSld name="Agenda_1_1_2_1_1_1_2_2_2_1_1_1_1_1_1_1_1_1">
    <p:spTree>
      <p:nvGrpSpPr>
        <p:cNvPr id="1" name="Shape 1840"/>
        <p:cNvGrpSpPr/>
        <p:nvPr/>
      </p:nvGrpSpPr>
      <p:grpSpPr>
        <a:xfrm>
          <a:off x="0" y="0"/>
          <a:ext cx="0" cy="0"/>
          <a:chOff x="0" y="0"/>
          <a:chExt cx="0" cy="0"/>
        </a:xfrm>
      </p:grpSpPr>
      <p:sp>
        <p:nvSpPr>
          <p:cNvPr id="1841" name="Google Shape;1841;p289"/>
          <p:cNvSpPr>
            <a:spLocks noGrp="1"/>
          </p:cNvSpPr>
          <p:nvPr>
            <p:ph type="pic" idx="2"/>
          </p:nvPr>
        </p:nvSpPr>
        <p:spPr>
          <a:xfrm>
            <a:off x="457200" y="3429000"/>
            <a:ext cx="5341200" cy="3934200"/>
          </a:xfrm>
          <a:prstGeom prst="rect">
            <a:avLst/>
          </a:prstGeom>
          <a:solidFill>
            <a:schemeClr val="lt2"/>
          </a:solidFill>
          <a:ln>
            <a:noFill/>
          </a:ln>
        </p:spPr>
      </p:sp>
      <p:sp>
        <p:nvSpPr>
          <p:cNvPr id="1842" name="Google Shape;1842;p289"/>
          <p:cNvSpPr>
            <a:spLocks noGrp="1"/>
          </p:cNvSpPr>
          <p:nvPr>
            <p:ph type="pic" idx="3"/>
          </p:nvPr>
        </p:nvSpPr>
        <p:spPr>
          <a:xfrm>
            <a:off x="6273375" y="3429000"/>
            <a:ext cx="5341200" cy="3934200"/>
          </a:xfrm>
          <a:prstGeom prst="rect">
            <a:avLst/>
          </a:prstGeom>
          <a:solidFill>
            <a:schemeClr val="lt2"/>
          </a:solidFill>
          <a:ln>
            <a:noFill/>
          </a:ln>
        </p:spPr>
      </p:sp>
      <p:sp>
        <p:nvSpPr>
          <p:cNvPr id="1843" name="Google Shape;1843;p289"/>
          <p:cNvSpPr>
            <a:spLocks noGrp="1"/>
          </p:cNvSpPr>
          <p:nvPr>
            <p:ph type="pic" idx="4"/>
          </p:nvPr>
        </p:nvSpPr>
        <p:spPr>
          <a:xfrm>
            <a:off x="12089575" y="3429000"/>
            <a:ext cx="5341200" cy="3934200"/>
          </a:xfrm>
          <a:prstGeom prst="rect">
            <a:avLst/>
          </a:prstGeom>
          <a:solidFill>
            <a:schemeClr val="lt2"/>
          </a:solidFill>
          <a:ln>
            <a:noFill/>
          </a:ln>
        </p:spPr>
      </p:sp>
      <p:sp>
        <p:nvSpPr>
          <p:cNvPr id="1844" name="Google Shape;1844;p289"/>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5" name="Google Shape;1845;p289"/>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6" name="Google Shape;1846;p289"/>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7" name="Google Shape;1847;p289"/>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3-up Images and Caption 03 - white">
  <p:cSld name="Agenda_1_1_2_1_1_1_2_2_2_1_1_1_1_1_1_1_1_1_3">
    <p:bg>
      <p:bgPr>
        <a:solidFill>
          <a:schemeClr val="lt1"/>
        </a:solidFill>
        <a:effectLst/>
      </p:bgPr>
    </p:bg>
    <p:spTree>
      <p:nvGrpSpPr>
        <p:cNvPr id="1" name="Shape 1848"/>
        <p:cNvGrpSpPr/>
        <p:nvPr/>
      </p:nvGrpSpPr>
      <p:grpSpPr>
        <a:xfrm>
          <a:off x="0" y="0"/>
          <a:ext cx="0" cy="0"/>
          <a:chOff x="0" y="0"/>
          <a:chExt cx="0" cy="0"/>
        </a:xfrm>
      </p:grpSpPr>
      <p:sp>
        <p:nvSpPr>
          <p:cNvPr id="1849" name="Google Shape;1849;p290"/>
          <p:cNvSpPr>
            <a:spLocks noGrp="1"/>
          </p:cNvSpPr>
          <p:nvPr>
            <p:ph type="pic" idx="2"/>
          </p:nvPr>
        </p:nvSpPr>
        <p:spPr>
          <a:xfrm>
            <a:off x="457200" y="3429000"/>
            <a:ext cx="5341200" cy="3934200"/>
          </a:xfrm>
          <a:prstGeom prst="rect">
            <a:avLst/>
          </a:prstGeom>
          <a:solidFill>
            <a:schemeClr val="lt2"/>
          </a:solidFill>
          <a:ln>
            <a:noFill/>
          </a:ln>
        </p:spPr>
      </p:sp>
      <p:sp>
        <p:nvSpPr>
          <p:cNvPr id="1850" name="Google Shape;1850;p290"/>
          <p:cNvSpPr>
            <a:spLocks noGrp="1"/>
          </p:cNvSpPr>
          <p:nvPr>
            <p:ph type="pic" idx="3"/>
          </p:nvPr>
        </p:nvSpPr>
        <p:spPr>
          <a:xfrm>
            <a:off x="6273375" y="3429000"/>
            <a:ext cx="5341200" cy="3934200"/>
          </a:xfrm>
          <a:prstGeom prst="rect">
            <a:avLst/>
          </a:prstGeom>
          <a:solidFill>
            <a:schemeClr val="lt2"/>
          </a:solidFill>
          <a:ln>
            <a:noFill/>
          </a:ln>
        </p:spPr>
      </p:sp>
      <p:sp>
        <p:nvSpPr>
          <p:cNvPr id="1851" name="Google Shape;1851;p290"/>
          <p:cNvSpPr>
            <a:spLocks noGrp="1"/>
          </p:cNvSpPr>
          <p:nvPr>
            <p:ph type="pic" idx="4"/>
          </p:nvPr>
        </p:nvSpPr>
        <p:spPr>
          <a:xfrm>
            <a:off x="12089575" y="3429000"/>
            <a:ext cx="5341200" cy="3934200"/>
          </a:xfrm>
          <a:prstGeom prst="rect">
            <a:avLst/>
          </a:prstGeom>
          <a:solidFill>
            <a:schemeClr val="lt2"/>
          </a:solidFill>
          <a:ln>
            <a:noFill/>
          </a:ln>
        </p:spPr>
      </p:sp>
      <p:sp>
        <p:nvSpPr>
          <p:cNvPr id="1852" name="Google Shape;1852;p290"/>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3" name="Google Shape;1853;p290"/>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4" name="Google Shape;1854;p290"/>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5" name="Google Shape;1855;p290"/>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3-up Images and Caption 04">
  <p:cSld name="Agenda_1_1_2_1_1_1_2_2_2_1_1_1_1_1_1_1_1_1_2">
    <p:spTree>
      <p:nvGrpSpPr>
        <p:cNvPr id="1" name="Shape 1856"/>
        <p:cNvGrpSpPr/>
        <p:nvPr/>
      </p:nvGrpSpPr>
      <p:grpSpPr>
        <a:xfrm>
          <a:off x="0" y="0"/>
          <a:ext cx="0" cy="0"/>
          <a:chOff x="0" y="0"/>
          <a:chExt cx="0" cy="0"/>
        </a:xfrm>
      </p:grpSpPr>
      <p:sp>
        <p:nvSpPr>
          <p:cNvPr id="1857" name="Google Shape;1857;p291"/>
          <p:cNvSpPr>
            <a:spLocks noGrp="1"/>
          </p:cNvSpPr>
          <p:nvPr>
            <p:ph type="pic" idx="2"/>
          </p:nvPr>
        </p:nvSpPr>
        <p:spPr>
          <a:xfrm>
            <a:off x="457200" y="1714500"/>
            <a:ext cx="5341200" cy="5648400"/>
          </a:xfrm>
          <a:prstGeom prst="rect">
            <a:avLst/>
          </a:prstGeom>
          <a:solidFill>
            <a:schemeClr val="lt2"/>
          </a:solidFill>
          <a:ln>
            <a:noFill/>
          </a:ln>
        </p:spPr>
      </p:sp>
      <p:sp>
        <p:nvSpPr>
          <p:cNvPr id="1858" name="Google Shape;1858;p291"/>
          <p:cNvSpPr>
            <a:spLocks noGrp="1"/>
          </p:cNvSpPr>
          <p:nvPr>
            <p:ph type="pic" idx="3"/>
          </p:nvPr>
        </p:nvSpPr>
        <p:spPr>
          <a:xfrm>
            <a:off x="6273384" y="1714500"/>
            <a:ext cx="5341200" cy="5648400"/>
          </a:xfrm>
          <a:prstGeom prst="rect">
            <a:avLst/>
          </a:prstGeom>
          <a:solidFill>
            <a:schemeClr val="lt2"/>
          </a:solidFill>
          <a:ln>
            <a:noFill/>
          </a:ln>
        </p:spPr>
      </p:sp>
      <p:sp>
        <p:nvSpPr>
          <p:cNvPr id="1859" name="Google Shape;1859;p291"/>
          <p:cNvSpPr>
            <a:spLocks noGrp="1"/>
          </p:cNvSpPr>
          <p:nvPr>
            <p:ph type="pic" idx="4"/>
          </p:nvPr>
        </p:nvSpPr>
        <p:spPr>
          <a:xfrm>
            <a:off x="12089592" y="1714500"/>
            <a:ext cx="5341200" cy="5648400"/>
          </a:xfrm>
          <a:prstGeom prst="rect">
            <a:avLst/>
          </a:prstGeom>
          <a:solidFill>
            <a:schemeClr val="lt2"/>
          </a:solidFill>
          <a:ln>
            <a:noFill/>
          </a:ln>
        </p:spPr>
      </p:sp>
      <p:sp>
        <p:nvSpPr>
          <p:cNvPr id="1860" name="Google Shape;1860;p291"/>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61" name="Google Shape;1861;p291"/>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62" name="Google Shape;1862;p291"/>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3-up Images and Caption 04 - white">
  <p:cSld name="Agenda_1_1_2_1_1_1_2_2_2_1_1_1_1_1_1_1_1_1_2_2">
    <p:bg>
      <p:bgPr>
        <a:solidFill>
          <a:schemeClr val="lt1"/>
        </a:solidFill>
        <a:effectLst/>
      </p:bgPr>
    </p:bg>
    <p:spTree>
      <p:nvGrpSpPr>
        <p:cNvPr id="1" name="Shape 1863"/>
        <p:cNvGrpSpPr/>
        <p:nvPr/>
      </p:nvGrpSpPr>
      <p:grpSpPr>
        <a:xfrm>
          <a:off x="0" y="0"/>
          <a:ext cx="0" cy="0"/>
          <a:chOff x="0" y="0"/>
          <a:chExt cx="0" cy="0"/>
        </a:xfrm>
      </p:grpSpPr>
      <p:sp>
        <p:nvSpPr>
          <p:cNvPr id="1864" name="Google Shape;1864;p292"/>
          <p:cNvSpPr>
            <a:spLocks noGrp="1"/>
          </p:cNvSpPr>
          <p:nvPr>
            <p:ph type="pic" idx="2"/>
          </p:nvPr>
        </p:nvSpPr>
        <p:spPr>
          <a:xfrm>
            <a:off x="457200" y="1714500"/>
            <a:ext cx="5341200" cy="5648400"/>
          </a:xfrm>
          <a:prstGeom prst="rect">
            <a:avLst/>
          </a:prstGeom>
          <a:solidFill>
            <a:schemeClr val="lt2"/>
          </a:solidFill>
          <a:ln>
            <a:noFill/>
          </a:ln>
        </p:spPr>
      </p:sp>
      <p:sp>
        <p:nvSpPr>
          <p:cNvPr id="1865" name="Google Shape;1865;p292"/>
          <p:cNvSpPr>
            <a:spLocks noGrp="1"/>
          </p:cNvSpPr>
          <p:nvPr>
            <p:ph type="pic" idx="3"/>
          </p:nvPr>
        </p:nvSpPr>
        <p:spPr>
          <a:xfrm>
            <a:off x="6273384" y="1714500"/>
            <a:ext cx="5341200" cy="5648400"/>
          </a:xfrm>
          <a:prstGeom prst="rect">
            <a:avLst/>
          </a:prstGeom>
          <a:solidFill>
            <a:schemeClr val="lt2"/>
          </a:solidFill>
          <a:ln>
            <a:noFill/>
          </a:ln>
        </p:spPr>
      </p:sp>
      <p:sp>
        <p:nvSpPr>
          <p:cNvPr id="1866" name="Google Shape;1866;p292"/>
          <p:cNvSpPr>
            <a:spLocks noGrp="1"/>
          </p:cNvSpPr>
          <p:nvPr>
            <p:ph type="pic" idx="4"/>
          </p:nvPr>
        </p:nvSpPr>
        <p:spPr>
          <a:xfrm>
            <a:off x="12089592" y="1714500"/>
            <a:ext cx="5341200" cy="5648400"/>
          </a:xfrm>
          <a:prstGeom prst="rect">
            <a:avLst/>
          </a:prstGeom>
          <a:solidFill>
            <a:schemeClr val="lt2"/>
          </a:solidFill>
          <a:ln>
            <a:noFill/>
          </a:ln>
        </p:spPr>
      </p:sp>
      <p:sp>
        <p:nvSpPr>
          <p:cNvPr id="1867" name="Google Shape;1867;p292"/>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68" name="Google Shape;1868;p292"/>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69" name="Google Shape;1869;p292"/>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4-up Images and Caption 01">
  <p:cSld name="Agenda_1_1_2_1_1_1_2_2_2_1_1_1_1_1_1_1_1_1_2_1_1">
    <p:spTree>
      <p:nvGrpSpPr>
        <p:cNvPr id="1" name="Shape 1870"/>
        <p:cNvGrpSpPr/>
        <p:nvPr/>
      </p:nvGrpSpPr>
      <p:grpSpPr>
        <a:xfrm>
          <a:off x="0" y="0"/>
          <a:ext cx="0" cy="0"/>
          <a:chOff x="0" y="0"/>
          <a:chExt cx="0" cy="0"/>
        </a:xfrm>
      </p:grpSpPr>
      <p:pic>
        <p:nvPicPr>
          <p:cNvPr id="1871" name="Google Shape;1871;p293"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872" name="Google Shape;1872;p293"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873" name="Google Shape;1873;p293"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874" name="Google Shape;1874;p293"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875" name="Google Shape;1875;p293"/>
          <p:cNvSpPr>
            <a:spLocks noGrp="1"/>
          </p:cNvSpPr>
          <p:nvPr>
            <p:ph type="pic" idx="2"/>
          </p:nvPr>
        </p:nvSpPr>
        <p:spPr>
          <a:xfrm>
            <a:off x="457200" y="3428550"/>
            <a:ext cx="3934200" cy="3934200"/>
          </a:xfrm>
          <a:prstGeom prst="rect">
            <a:avLst/>
          </a:prstGeom>
          <a:solidFill>
            <a:schemeClr val="lt2"/>
          </a:solidFill>
          <a:ln>
            <a:noFill/>
          </a:ln>
        </p:spPr>
      </p:sp>
      <p:sp>
        <p:nvSpPr>
          <p:cNvPr id="1876" name="Google Shape;1876;p293"/>
          <p:cNvSpPr>
            <a:spLocks noGrp="1"/>
          </p:cNvSpPr>
          <p:nvPr>
            <p:ph type="pic" idx="3"/>
          </p:nvPr>
        </p:nvSpPr>
        <p:spPr>
          <a:xfrm>
            <a:off x="4804650" y="3428550"/>
            <a:ext cx="3934200" cy="3934200"/>
          </a:xfrm>
          <a:prstGeom prst="rect">
            <a:avLst/>
          </a:prstGeom>
          <a:solidFill>
            <a:schemeClr val="lt2"/>
          </a:solidFill>
          <a:ln>
            <a:noFill/>
          </a:ln>
        </p:spPr>
      </p:sp>
      <p:sp>
        <p:nvSpPr>
          <p:cNvPr id="1877" name="Google Shape;1877;p293"/>
          <p:cNvSpPr>
            <a:spLocks noGrp="1"/>
          </p:cNvSpPr>
          <p:nvPr>
            <p:ph type="pic" idx="4"/>
          </p:nvPr>
        </p:nvSpPr>
        <p:spPr>
          <a:xfrm>
            <a:off x="9152100" y="3428550"/>
            <a:ext cx="3934200" cy="3934200"/>
          </a:xfrm>
          <a:prstGeom prst="rect">
            <a:avLst/>
          </a:prstGeom>
          <a:solidFill>
            <a:schemeClr val="lt2"/>
          </a:solidFill>
          <a:ln>
            <a:noFill/>
          </a:ln>
        </p:spPr>
      </p:sp>
      <p:sp>
        <p:nvSpPr>
          <p:cNvPr id="1878" name="Google Shape;1878;p293"/>
          <p:cNvSpPr>
            <a:spLocks noGrp="1"/>
          </p:cNvSpPr>
          <p:nvPr>
            <p:ph type="pic" idx="5"/>
          </p:nvPr>
        </p:nvSpPr>
        <p:spPr>
          <a:xfrm>
            <a:off x="13499550" y="3428550"/>
            <a:ext cx="3934200" cy="3934200"/>
          </a:xfrm>
          <a:prstGeom prst="rect">
            <a:avLst/>
          </a:prstGeom>
          <a:solidFill>
            <a:schemeClr val="lt2"/>
          </a:solidFill>
          <a:ln>
            <a:noFill/>
          </a:ln>
        </p:spPr>
      </p:sp>
      <p:sp>
        <p:nvSpPr>
          <p:cNvPr id="1879" name="Google Shape;1879;p29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80" name="Google Shape;1880;p293"/>
          <p:cNvSpPr txBox="1">
            <a:spLocks noGrp="1"/>
          </p:cNvSpPr>
          <p:nvPr>
            <p:ph type="title" idx="6"/>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81" name="Google Shape;1881;p293"/>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2" name="Google Shape;1882;p293"/>
          <p:cNvSpPr txBox="1">
            <a:spLocks noGrp="1"/>
          </p:cNvSpPr>
          <p:nvPr>
            <p:ph type="body" idx="7"/>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3" name="Google Shape;1883;p293"/>
          <p:cNvSpPr txBox="1">
            <a:spLocks noGrp="1"/>
          </p:cNvSpPr>
          <p:nvPr>
            <p:ph type="body" idx="8"/>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4" name="Google Shape;1884;p293"/>
          <p:cNvSpPr txBox="1">
            <a:spLocks noGrp="1"/>
          </p:cNvSpPr>
          <p:nvPr>
            <p:ph type="body" idx="9"/>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4-up Images and Caption 01 - white">
  <p:cSld name="Agenda_1_1_2_1_1_1_2_2_2_1_1_1_1_1_1_1_1_1_2_1_1_2">
    <p:bg>
      <p:bgPr>
        <a:solidFill>
          <a:schemeClr val="lt1"/>
        </a:solidFill>
        <a:effectLst/>
      </p:bgPr>
    </p:bg>
    <p:spTree>
      <p:nvGrpSpPr>
        <p:cNvPr id="1" name="Shape 1885"/>
        <p:cNvGrpSpPr/>
        <p:nvPr/>
      </p:nvGrpSpPr>
      <p:grpSpPr>
        <a:xfrm>
          <a:off x="0" y="0"/>
          <a:ext cx="0" cy="0"/>
          <a:chOff x="0" y="0"/>
          <a:chExt cx="0" cy="0"/>
        </a:xfrm>
      </p:grpSpPr>
      <p:pic>
        <p:nvPicPr>
          <p:cNvPr id="1886" name="Google Shape;1886;p294"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887" name="Google Shape;1887;p294"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888" name="Google Shape;1888;p294"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889" name="Google Shape;1889;p294"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890" name="Google Shape;1890;p294"/>
          <p:cNvSpPr txBox="1"/>
          <p:nvPr/>
        </p:nvSpPr>
        <p:spPr>
          <a:xfrm>
            <a:off x="457181" y="1714481"/>
            <a:ext cx="3934200" cy="857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tr" sz="1800" b="1" i="0" u="none" strike="noStrike" cap="none">
                <a:solidFill>
                  <a:schemeClr val="dk1"/>
                </a:solidFill>
                <a:latin typeface="Arial"/>
                <a:ea typeface="Arial"/>
                <a:cs typeface="Arial"/>
                <a:sym typeface="Arial"/>
              </a:rPr>
              <a:t>OPTIONAL TITLE</a:t>
            </a:r>
            <a:endParaRPr sz="18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tr" sz="1800" b="0" i="0" u="none" strike="noStrike" cap="none">
                <a:solidFill>
                  <a:schemeClr val="dk1"/>
                </a:solidFill>
                <a:latin typeface="Arial"/>
                <a:ea typeface="Arial"/>
                <a:cs typeface="Arial"/>
                <a:sym typeface="Arial"/>
              </a:rPr>
              <a:t>Optional subtitle</a:t>
            </a:r>
            <a:endParaRPr sz="1800" b="0" i="0" u="none" strike="noStrike" cap="none">
              <a:solidFill>
                <a:schemeClr val="dk1"/>
              </a:solidFill>
              <a:latin typeface="Arial"/>
              <a:ea typeface="Arial"/>
              <a:cs typeface="Arial"/>
              <a:sym typeface="Arial"/>
            </a:endParaRPr>
          </a:p>
        </p:txBody>
      </p:sp>
      <p:sp>
        <p:nvSpPr>
          <p:cNvPr id="1891" name="Google Shape;1891;p294"/>
          <p:cNvSpPr>
            <a:spLocks noGrp="1"/>
          </p:cNvSpPr>
          <p:nvPr>
            <p:ph type="pic" idx="2"/>
          </p:nvPr>
        </p:nvSpPr>
        <p:spPr>
          <a:xfrm>
            <a:off x="457200" y="3428550"/>
            <a:ext cx="3934200" cy="3934200"/>
          </a:xfrm>
          <a:prstGeom prst="rect">
            <a:avLst/>
          </a:prstGeom>
          <a:solidFill>
            <a:schemeClr val="lt2"/>
          </a:solidFill>
          <a:ln>
            <a:noFill/>
          </a:ln>
        </p:spPr>
      </p:sp>
      <p:sp>
        <p:nvSpPr>
          <p:cNvPr id="1892" name="Google Shape;1892;p294"/>
          <p:cNvSpPr>
            <a:spLocks noGrp="1"/>
          </p:cNvSpPr>
          <p:nvPr>
            <p:ph type="pic" idx="3"/>
          </p:nvPr>
        </p:nvSpPr>
        <p:spPr>
          <a:xfrm>
            <a:off x="4804650" y="3428550"/>
            <a:ext cx="3934200" cy="3934200"/>
          </a:xfrm>
          <a:prstGeom prst="rect">
            <a:avLst/>
          </a:prstGeom>
          <a:solidFill>
            <a:schemeClr val="lt2"/>
          </a:solidFill>
          <a:ln>
            <a:noFill/>
          </a:ln>
        </p:spPr>
      </p:sp>
      <p:sp>
        <p:nvSpPr>
          <p:cNvPr id="1893" name="Google Shape;1893;p294"/>
          <p:cNvSpPr>
            <a:spLocks noGrp="1"/>
          </p:cNvSpPr>
          <p:nvPr>
            <p:ph type="pic" idx="4"/>
          </p:nvPr>
        </p:nvSpPr>
        <p:spPr>
          <a:xfrm>
            <a:off x="9152100" y="3428550"/>
            <a:ext cx="3934200" cy="3934200"/>
          </a:xfrm>
          <a:prstGeom prst="rect">
            <a:avLst/>
          </a:prstGeom>
          <a:solidFill>
            <a:schemeClr val="lt2"/>
          </a:solidFill>
          <a:ln>
            <a:noFill/>
          </a:ln>
        </p:spPr>
      </p:sp>
      <p:sp>
        <p:nvSpPr>
          <p:cNvPr id="1894" name="Google Shape;1894;p294"/>
          <p:cNvSpPr>
            <a:spLocks noGrp="1"/>
          </p:cNvSpPr>
          <p:nvPr>
            <p:ph type="pic" idx="5"/>
          </p:nvPr>
        </p:nvSpPr>
        <p:spPr>
          <a:xfrm>
            <a:off x="13499550" y="3428550"/>
            <a:ext cx="3934200" cy="3934200"/>
          </a:xfrm>
          <a:prstGeom prst="rect">
            <a:avLst/>
          </a:prstGeom>
          <a:solidFill>
            <a:schemeClr val="lt2"/>
          </a:solidFill>
          <a:ln>
            <a:noFill/>
          </a:ln>
        </p:spPr>
      </p:sp>
      <p:sp>
        <p:nvSpPr>
          <p:cNvPr id="1895" name="Google Shape;1895;p294"/>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6" name="Google Shape;1896;p294"/>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7" name="Google Shape;1897;p294"/>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8" name="Google Shape;1898;p294"/>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4-up Images and Caption 03">
  <p:cSld name="Agenda_1_1_2_1_1_1_2_2_2_1_1_1_1_1_1_1_1_1_2_1_1_1">
    <p:spTree>
      <p:nvGrpSpPr>
        <p:cNvPr id="1" name="Shape 1899"/>
        <p:cNvGrpSpPr/>
        <p:nvPr/>
      </p:nvGrpSpPr>
      <p:grpSpPr>
        <a:xfrm>
          <a:off x="0" y="0"/>
          <a:ext cx="0" cy="0"/>
          <a:chOff x="0" y="0"/>
          <a:chExt cx="0" cy="0"/>
        </a:xfrm>
      </p:grpSpPr>
      <p:pic>
        <p:nvPicPr>
          <p:cNvPr id="1900" name="Google Shape;1900;p295"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01" name="Google Shape;1901;p295"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02" name="Google Shape;1902;p295"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03" name="Google Shape;1903;p295"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04" name="Google Shape;1904;p295"/>
          <p:cNvSpPr>
            <a:spLocks noGrp="1"/>
          </p:cNvSpPr>
          <p:nvPr>
            <p:ph type="pic" idx="2"/>
          </p:nvPr>
        </p:nvSpPr>
        <p:spPr>
          <a:xfrm>
            <a:off x="457200" y="3428550"/>
            <a:ext cx="3934200" cy="3934200"/>
          </a:xfrm>
          <a:prstGeom prst="rect">
            <a:avLst/>
          </a:prstGeom>
          <a:solidFill>
            <a:schemeClr val="lt2"/>
          </a:solidFill>
          <a:ln>
            <a:noFill/>
          </a:ln>
        </p:spPr>
      </p:sp>
      <p:sp>
        <p:nvSpPr>
          <p:cNvPr id="1905" name="Google Shape;1905;p295"/>
          <p:cNvSpPr>
            <a:spLocks noGrp="1"/>
          </p:cNvSpPr>
          <p:nvPr>
            <p:ph type="pic" idx="3"/>
          </p:nvPr>
        </p:nvSpPr>
        <p:spPr>
          <a:xfrm>
            <a:off x="4804650" y="3428550"/>
            <a:ext cx="3934200" cy="3934200"/>
          </a:xfrm>
          <a:prstGeom prst="rect">
            <a:avLst/>
          </a:prstGeom>
          <a:solidFill>
            <a:schemeClr val="lt2"/>
          </a:solidFill>
          <a:ln>
            <a:noFill/>
          </a:ln>
        </p:spPr>
      </p:sp>
      <p:sp>
        <p:nvSpPr>
          <p:cNvPr id="1906" name="Google Shape;1906;p295"/>
          <p:cNvSpPr>
            <a:spLocks noGrp="1"/>
          </p:cNvSpPr>
          <p:nvPr>
            <p:ph type="pic" idx="4"/>
          </p:nvPr>
        </p:nvSpPr>
        <p:spPr>
          <a:xfrm>
            <a:off x="9152100" y="3428550"/>
            <a:ext cx="3934200" cy="3934200"/>
          </a:xfrm>
          <a:prstGeom prst="rect">
            <a:avLst/>
          </a:prstGeom>
          <a:solidFill>
            <a:schemeClr val="lt2"/>
          </a:solidFill>
          <a:ln>
            <a:noFill/>
          </a:ln>
        </p:spPr>
      </p:sp>
      <p:sp>
        <p:nvSpPr>
          <p:cNvPr id="1907" name="Google Shape;1907;p295"/>
          <p:cNvSpPr>
            <a:spLocks noGrp="1"/>
          </p:cNvSpPr>
          <p:nvPr>
            <p:ph type="pic" idx="5"/>
          </p:nvPr>
        </p:nvSpPr>
        <p:spPr>
          <a:xfrm>
            <a:off x="13499550" y="3428550"/>
            <a:ext cx="3934200" cy="3934200"/>
          </a:xfrm>
          <a:prstGeom prst="rect">
            <a:avLst/>
          </a:prstGeom>
          <a:solidFill>
            <a:schemeClr val="lt2"/>
          </a:solidFill>
          <a:ln>
            <a:noFill/>
          </a:ln>
        </p:spPr>
      </p:sp>
      <p:sp>
        <p:nvSpPr>
          <p:cNvPr id="1908" name="Google Shape;1908;p295"/>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09" name="Google Shape;1909;p295"/>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0" name="Google Shape;1910;p295"/>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1" name="Google Shape;1911;p295"/>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2" name="Google Shape;1912;p295"/>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4-up Images and Caption 03 - white">
  <p:cSld name="Agenda_1_1_2_1_1_1_2_2_2_1_1_1_1_1_1_1_1_1_2_1_1_1_1">
    <p:bg>
      <p:bgPr>
        <a:solidFill>
          <a:schemeClr val="lt1"/>
        </a:solidFill>
        <a:effectLst/>
      </p:bgPr>
    </p:bg>
    <p:spTree>
      <p:nvGrpSpPr>
        <p:cNvPr id="1" name="Shape 1913"/>
        <p:cNvGrpSpPr/>
        <p:nvPr/>
      </p:nvGrpSpPr>
      <p:grpSpPr>
        <a:xfrm>
          <a:off x="0" y="0"/>
          <a:ext cx="0" cy="0"/>
          <a:chOff x="0" y="0"/>
          <a:chExt cx="0" cy="0"/>
        </a:xfrm>
      </p:grpSpPr>
      <p:pic>
        <p:nvPicPr>
          <p:cNvPr id="1914" name="Google Shape;1914;p296"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15" name="Google Shape;1915;p296"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16" name="Google Shape;1916;p296"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17" name="Google Shape;1917;p296"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18" name="Google Shape;1918;p296"/>
          <p:cNvSpPr>
            <a:spLocks noGrp="1"/>
          </p:cNvSpPr>
          <p:nvPr>
            <p:ph type="pic" idx="2"/>
          </p:nvPr>
        </p:nvSpPr>
        <p:spPr>
          <a:xfrm>
            <a:off x="457200" y="3428550"/>
            <a:ext cx="3934200" cy="3934200"/>
          </a:xfrm>
          <a:prstGeom prst="rect">
            <a:avLst/>
          </a:prstGeom>
          <a:solidFill>
            <a:schemeClr val="lt2"/>
          </a:solidFill>
          <a:ln>
            <a:noFill/>
          </a:ln>
        </p:spPr>
      </p:sp>
      <p:sp>
        <p:nvSpPr>
          <p:cNvPr id="1919" name="Google Shape;1919;p296"/>
          <p:cNvSpPr>
            <a:spLocks noGrp="1"/>
          </p:cNvSpPr>
          <p:nvPr>
            <p:ph type="pic" idx="3"/>
          </p:nvPr>
        </p:nvSpPr>
        <p:spPr>
          <a:xfrm>
            <a:off x="4804650" y="3428550"/>
            <a:ext cx="3934200" cy="3934200"/>
          </a:xfrm>
          <a:prstGeom prst="rect">
            <a:avLst/>
          </a:prstGeom>
          <a:solidFill>
            <a:schemeClr val="lt2"/>
          </a:solidFill>
          <a:ln>
            <a:noFill/>
          </a:ln>
        </p:spPr>
      </p:sp>
      <p:sp>
        <p:nvSpPr>
          <p:cNvPr id="1920" name="Google Shape;1920;p296"/>
          <p:cNvSpPr>
            <a:spLocks noGrp="1"/>
          </p:cNvSpPr>
          <p:nvPr>
            <p:ph type="pic" idx="4"/>
          </p:nvPr>
        </p:nvSpPr>
        <p:spPr>
          <a:xfrm>
            <a:off x="9152100" y="3428550"/>
            <a:ext cx="3934200" cy="3934200"/>
          </a:xfrm>
          <a:prstGeom prst="rect">
            <a:avLst/>
          </a:prstGeom>
          <a:solidFill>
            <a:schemeClr val="lt2"/>
          </a:solidFill>
          <a:ln>
            <a:noFill/>
          </a:ln>
        </p:spPr>
      </p:sp>
      <p:sp>
        <p:nvSpPr>
          <p:cNvPr id="1921" name="Google Shape;1921;p296"/>
          <p:cNvSpPr>
            <a:spLocks noGrp="1"/>
          </p:cNvSpPr>
          <p:nvPr>
            <p:ph type="pic" idx="5"/>
          </p:nvPr>
        </p:nvSpPr>
        <p:spPr>
          <a:xfrm>
            <a:off x="13499550" y="3428550"/>
            <a:ext cx="3934200" cy="3934200"/>
          </a:xfrm>
          <a:prstGeom prst="rect">
            <a:avLst/>
          </a:prstGeom>
          <a:solidFill>
            <a:schemeClr val="lt2"/>
          </a:solidFill>
          <a:ln>
            <a:noFill/>
          </a:ln>
        </p:spPr>
      </p:sp>
      <p:sp>
        <p:nvSpPr>
          <p:cNvPr id="1922" name="Google Shape;1922;p296"/>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23" name="Google Shape;1923;p296"/>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4" name="Google Shape;1924;p296"/>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5" name="Google Shape;1925;p296"/>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6" name="Google Shape;1926;p296"/>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4-up Images and Caption 04">
  <p:cSld name="Agenda_1_1_2_1_1_1_2_2_2_1_1_1_1_1_1_1_1_1_2_1_1_1_1_1">
    <p:spTree>
      <p:nvGrpSpPr>
        <p:cNvPr id="1" name="Shape 1927"/>
        <p:cNvGrpSpPr/>
        <p:nvPr/>
      </p:nvGrpSpPr>
      <p:grpSpPr>
        <a:xfrm>
          <a:off x="0" y="0"/>
          <a:ext cx="0" cy="0"/>
          <a:chOff x="0" y="0"/>
          <a:chExt cx="0" cy="0"/>
        </a:xfrm>
      </p:grpSpPr>
      <p:pic>
        <p:nvPicPr>
          <p:cNvPr id="1928" name="Google Shape;1928;p297"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29" name="Google Shape;1929;p297"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30" name="Google Shape;1930;p297"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31" name="Google Shape;1931;p297"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32" name="Google Shape;1932;p297"/>
          <p:cNvSpPr>
            <a:spLocks noGrp="1"/>
          </p:cNvSpPr>
          <p:nvPr>
            <p:ph type="pic" idx="2"/>
          </p:nvPr>
        </p:nvSpPr>
        <p:spPr>
          <a:xfrm>
            <a:off x="457200" y="1714100"/>
            <a:ext cx="3934200" cy="5648400"/>
          </a:xfrm>
          <a:prstGeom prst="rect">
            <a:avLst/>
          </a:prstGeom>
          <a:solidFill>
            <a:schemeClr val="lt2"/>
          </a:solidFill>
          <a:ln>
            <a:noFill/>
          </a:ln>
        </p:spPr>
      </p:sp>
      <p:sp>
        <p:nvSpPr>
          <p:cNvPr id="1933" name="Google Shape;1933;p297"/>
          <p:cNvSpPr>
            <a:spLocks noGrp="1"/>
          </p:cNvSpPr>
          <p:nvPr>
            <p:ph type="pic" idx="3"/>
          </p:nvPr>
        </p:nvSpPr>
        <p:spPr>
          <a:xfrm>
            <a:off x="4804650" y="1714500"/>
            <a:ext cx="3934200" cy="5648400"/>
          </a:xfrm>
          <a:prstGeom prst="rect">
            <a:avLst/>
          </a:prstGeom>
          <a:solidFill>
            <a:schemeClr val="lt2"/>
          </a:solidFill>
          <a:ln>
            <a:noFill/>
          </a:ln>
        </p:spPr>
      </p:sp>
      <p:sp>
        <p:nvSpPr>
          <p:cNvPr id="1934" name="Google Shape;1934;p297"/>
          <p:cNvSpPr>
            <a:spLocks noGrp="1"/>
          </p:cNvSpPr>
          <p:nvPr>
            <p:ph type="pic" idx="4"/>
          </p:nvPr>
        </p:nvSpPr>
        <p:spPr>
          <a:xfrm>
            <a:off x="9152100" y="1714350"/>
            <a:ext cx="3934200" cy="5648400"/>
          </a:xfrm>
          <a:prstGeom prst="rect">
            <a:avLst/>
          </a:prstGeom>
          <a:solidFill>
            <a:schemeClr val="lt2"/>
          </a:solidFill>
          <a:ln>
            <a:noFill/>
          </a:ln>
        </p:spPr>
      </p:sp>
      <p:sp>
        <p:nvSpPr>
          <p:cNvPr id="1935" name="Google Shape;1935;p297"/>
          <p:cNvSpPr>
            <a:spLocks noGrp="1"/>
          </p:cNvSpPr>
          <p:nvPr>
            <p:ph type="pic" idx="5"/>
          </p:nvPr>
        </p:nvSpPr>
        <p:spPr>
          <a:xfrm>
            <a:off x="13499550" y="1714350"/>
            <a:ext cx="3934200" cy="5648400"/>
          </a:xfrm>
          <a:prstGeom prst="rect">
            <a:avLst/>
          </a:prstGeom>
          <a:solidFill>
            <a:schemeClr val="lt2"/>
          </a:solidFill>
          <a:ln>
            <a:noFill/>
          </a:ln>
        </p:spPr>
      </p:sp>
      <p:sp>
        <p:nvSpPr>
          <p:cNvPr id="1936" name="Google Shape;1936;p297"/>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7" name="Google Shape;1937;p297"/>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8" name="Google Shape;1938;p297"/>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9" name="Google Shape;1939;p297"/>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4-up Images and Caption 04 - white">
  <p:cSld name="Agenda_1_1_2_1_1_1_2_2_2_1_1_1_1_1_1_1_1_1_2_1_1_1_1_1_1">
    <p:bg>
      <p:bgPr>
        <a:solidFill>
          <a:schemeClr val="lt1"/>
        </a:solidFill>
        <a:effectLst/>
      </p:bgPr>
    </p:bg>
    <p:spTree>
      <p:nvGrpSpPr>
        <p:cNvPr id="1" name="Shape 1940"/>
        <p:cNvGrpSpPr/>
        <p:nvPr/>
      </p:nvGrpSpPr>
      <p:grpSpPr>
        <a:xfrm>
          <a:off x="0" y="0"/>
          <a:ext cx="0" cy="0"/>
          <a:chOff x="0" y="0"/>
          <a:chExt cx="0" cy="0"/>
        </a:xfrm>
      </p:grpSpPr>
      <p:pic>
        <p:nvPicPr>
          <p:cNvPr id="1941" name="Google Shape;1941;p298"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42" name="Google Shape;1942;p298"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43" name="Google Shape;1943;p298"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44" name="Google Shape;1944;p298"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45" name="Google Shape;1945;p298"/>
          <p:cNvSpPr>
            <a:spLocks noGrp="1"/>
          </p:cNvSpPr>
          <p:nvPr>
            <p:ph type="pic" idx="2"/>
          </p:nvPr>
        </p:nvSpPr>
        <p:spPr>
          <a:xfrm>
            <a:off x="457200" y="1714100"/>
            <a:ext cx="3934200" cy="5648400"/>
          </a:xfrm>
          <a:prstGeom prst="rect">
            <a:avLst/>
          </a:prstGeom>
          <a:solidFill>
            <a:schemeClr val="lt2"/>
          </a:solidFill>
          <a:ln>
            <a:noFill/>
          </a:ln>
        </p:spPr>
      </p:sp>
      <p:sp>
        <p:nvSpPr>
          <p:cNvPr id="1946" name="Google Shape;1946;p298"/>
          <p:cNvSpPr>
            <a:spLocks noGrp="1"/>
          </p:cNvSpPr>
          <p:nvPr>
            <p:ph type="pic" idx="3"/>
          </p:nvPr>
        </p:nvSpPr>
        <p:spPr>
          <a:xfrm>
            <a:off x="4804650" y="1714500"/>
            <a:ext cx="3934200" cy="5648400"/>
          </a:xfrm>
          <a:prstGeom prst="rect">
            <a:avLst/>
          </a:prstGeom>
          <a:solidFill>
            <a:schemeClr val="lt2"/>
          </a:solidFill>
          <a:ln>
            <a:noFill/>
          </a:ln>
        </p:spPr>
      </p:sp>
      <p:sp>
        <p:nvSpPr>
          <p:cNvPr id="1947" name="Google Shape;1947;p298"/>
          <p:cNvSpPr>
            <a:spLocks noGrp="1"/>
          </p:cNvSpPr>
          <p:nvPr>
            <p:ph type="pic" idx="4"/>
          </p:nvPr>
        </p:nvSpPr>
        <p:spPr>
          <a:xfrm>
            <a:off x="9152100" y="1714350"/>
            <a:ext cx="3934200" cy="5648400"/>
          </a:xfrm>
          <a:prstGeom prst="rect">
            <a:avLst/>
          </a:prstGeom>
          <a:solidFill>
            <a:schemeClr val="lt2"/>
          </a:solidFill>
          <a:ln>
            <a:noFill/>
          </a:ln>
        </p:spPr>
      </p:sp>
      <p:sp>
        <p:nvSpPr>
          <p:cNvPr id="1948" name="Google Shape;1948;p298"/>
          <p:cNvSpPr>
            <a:spLocks noGrp="1"/>
          </p:cNvSpPr>
          <p:nvPr>
            <p:ph type="pic" idx="5"/>
          </p:nvPr>
        </p:nvSpPr>
        <p:spPr>
          <a:xfrm>
            <a:off x="13499550" y="1714350"/>
            <a:ext cx="3934200" cy="5648400"/>
          </a:xfrm>
          <a:prstGeom prst="rect">
            <a:avLst/>
          </a:prstGeom>
          <a:solidFill>
            <a:schemeClr val="lt2"/>
          </a:solidFill>
          <a:ln>
            <a:noFill/>
          </a:ln>
        </p:spPr>
      </p:sp>
      <p:sp>
        <p:nvSpPr>
          <p:cNvPr id="1949" name="Google Shape;1949;p298"/>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0" name="Google Shape;1950;p298"/>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1" name="Google Shape;1951;p298"/>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2" name="Google Shape;1952;p298"/>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2-up Large Text">
  <p:cSld name="Agenda_1_1_2_1_1_1_2_2_2_1_1_1_1_1_1_1_1_1_2_1_1_1_1_1_2_1_1_2_1_1_1_1_1_1_1">
    <p:spTree>
      <p:nvGrpSpPr>
        <p:cNvPr id="1" name="Shape 1953"/>
        <p:cNvGrpSpPr/>
        <p:nvPr/>
      </p:nvGrpSpPr>
      <p:grpSpPr>
        <a:xfrm>
          <a:off x="0" y="0"/>
          <a:ext cx="0" cy="0"/>
          <a:chOff x="0" y="0"/>
          <a:chExt cx="0" cy="0"/>
        </a:xfrm>
      </p:grpSpPr>
      <p:sp>
        <p:nvSpPr>
          <p:cNvPr id="1954" name="Google Shape;1954;p29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55" name="Google Shape;1955;p29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56" name="Google Shape;1956;p299"/>
          <p:cNvSpPr txBox="1">
            <a:spLocks noGrp="1"/>
          </p:cNvSpPr>
          <p:nvPr>
            <p:ph type="title" idx="3"/>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957" name="Google Shape;1957;p299"/>
          <p:cNvSpPr txBox="1">
            <a:spLocks noGrp="1"/>
          </p:cNvSpPr>
          <p:nvPr>
            <p:ph type="title" idx="4"/>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958" name="Google Shape;1958;p299"/>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
        <p:nvSpPr>
          <p:cNvPr id="1959" name="Google Shape;1959;p299"/>
          <p:cNvSpPr txBox="1">
            <a:spLocks noGrp="1"/>
          </p:cNvSpPr>
          <p:nvPr>
            <p:ph type="body" idx="5"/>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2-up Large Text - Image">
  <p:cSld name="Agenda_1_1_2_1_1_1_2_2_2_1_1_1_1_1_1_1_1_1_2_1_1_1_1_1_2_1_1_2_1_1_1_1_1_1_1_3">
    <p:spTree>
      <p:nvGrpSpPr>
        <p:cNvPr id="1" name="Shape 1960"/>
        <p:cNvGrpSpPr/>
        <p:nvPr/>
      </p:nvGrpSpPr>
      <p:grpSpPr>
        <a:xfrm>
          <a:off x="0" y="0"/>
          <a:ext cx="0" cy="0"/>
          <a:chOff x="0" y="0"/>
          <a:chExt cx="0" cy="0"/>
        </a:xfrm>
      </p:grpSpPr>
      <p:sp>
        <p:nvSpPr>
          <p:cNvPr id="1961" name="Google Shape;1961;p300"/>
          <p:cNvSpPr>
            <a:spLocks noGrp="1"/>
          </p:cNvSpPr>
          <p:nvPr>
            <p:ph type="pic" idx="2"/>
          </p:nvPr>
        </p:nvSpPr>
        <p:spPr>
          <a:xfrm>
            <a:off x="254" y="0"/>
            <a:ext cx="18288000" cy="10287000"/>
          </a:xfrm>
          <a:prstGeom prst="rect">
            <a:avLst/>
          </a:prstGeom>
          <a:solidFill>
            <a:schemeClr val="lt2"/>
          </a:solidFill>
          <a:ln>
            <a:noFill/>
          </a:ln>
        </p:spPr>
      </p:sp>
      <p:sp>
        <p:nvSpPr>
          <p:cNvPr id="1962" name="Google Shape;1962;p30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963" name="Google Shape;1963;p300"/>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964" name="Google Shape;1964;p300"/>
          <p:cNvSpPr txBox="1">
            <a:spLocks noGrp="1"/>
          </p:cNvSpPr>
          <p:nvPr>
            <p:ph type="title" idx="4"/>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1965" name="Google Shape;1965;p300"/>
          <p:cNvSpPr txBox="1">
            <a:spLocks noGrp="1"/>
          </p:cNvSpPr>
          <p:nvPr>
            <p:ph type="title" idx="5"/>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1966" name="Google Shape;1966;p300"/>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
        <p:nvSpPr>
          <p:cNvPr id="1967" name="Google Shape;1967;p300"/>
          <p:cNvSpPr txBox="1">
            <a:spLocks noGrp="1"/>
          </p:cNvSpPr>
          <p:nvPr>
            <p:ph type="body" idx="6"/>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2-up Small Text">
  <p:cSld name="Agenda_1_1_2_1_1_1_2_2_2_1_1_1_1_1_1_1_1_1_2_1_1_1_1_1_2_1_1_2_1_1_1_1_1_1_1_1">
    <p:spTree>
      <p:nvGrpSpPr>
        <p:cNvPr id="1" name="Shape 1968"/>
        <p:cNvGrpSpPr/>
        <p:nvPr/>
      </p:nvGrpSpPr>
      <p:grpSpPr>
        <a:xfrm>
          <a:off x="0" y="0"/>
          <a:ext cx="0" cy="0"/>
          <a:chOff x="0" y="0"/>
          <a:chExt cx="0" cy="0"/>
        </a:xfrm>
      </p:grpSpPr>
      <p:sp>
        <p:nvSpPr>
          <p:cNvPr id="1969" name="Google Shape;1969;p30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70" name="Google Shape;1970;p30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71" name="Google Shape;1971;p301"/>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72" name="Google Shape;1972;p301"/>
          <p:cNvSpPr txBox="1">
            <a:spLocks noGrp="1"/>
          </p:cNvSpPr>
          <p:nvPr>
            <p:ph type="subTitle" idx="3"/>
          </p:nvPr>
        </p:nvSpPr>
        <p:spPr>
          <a:xfrm>
            <a:off x="438100" y="4229350"/>
            <a:ext cx="6628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73" name="Google Shape;1973;p301"/>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74" name="Google Shape;1974;p301"/>
          <p:cNvSpPr txBox="1">
            <a:spLocks noGrp="1"/>
          </p:cNvSpPr>
          <p:nvPr>
            <p:ph type="subTitle" idx="5"/>
          </p:nvPr>
        </p:nvSpPr>
        <p:spPr>
          <a:xfrm>
            <a:off x="9286900" y="4229350"/>
            <a:ext cx="70272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2-up Small Text - white">
  <p:cSld name="Agenda_1_1_2_1_1_1_2_2_2_1_1_1_1_1_1_1_1_1_2_1_1_1_1_1_2_1_1_2_1_1_1_1_1_1_1_1_3">
    <p:bg>
      <p:bgPr>
        <a:solidFill>
          <a:schemeClr val="lt1"/>
        </a:solidFill>
        <a:effectLst/>
      </p:bgPr>
    </p:bg>
    <p:spTree>
      <p:nvGrpSpPr>
        <p:cNvPr id="1" name="Shape 1975"/>
        <p:cNvGrpSpPr/>
        <p:nvPr/>
      </p:nvGrpSpPr>
      <p:grpSpPr>
        <a:xfrm>
          <a:off x="0" y="0"/>
          <a:ext cx="0" cy="0"/>
          <a:chOff x="0" y="0"/>
          <a:chExt cx="0" cy="0"/>
        </a:xfrm>
      </p:grpSpPr>
      <p:sp>
        <p:nvSpPr>
          <p:cNvPr id="1976" name="Google Shape;1976;p30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77" name="Google Shape;1977;p30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78" name="Google Shape;1978;p302"/>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79" name="Google Shape;1979;p302"/>
          <p:cNvSpPr txBox="1">
            <a:spLocks noGrp="1"/>
          </p:cNvSpPr>
          <p:nvPr>
            <p:ph type="subTitle" idx="3"/>
          </p:nvPr>
        </p:nvSpPr>
        <p:spPr>
          <a:xfrm>
            <a:off x="438100" y="4229350"/>
            <a:ext cx="6291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80" name="Google Shape;1980;p302"/>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81" name="Google Shape;1981;p302"/>
          <p:cNvSpPr txBox="1">
            <a:spLocks noGrp="1"/>
          </p:cNvSpPr>
          <p:nvPr>
            <p:ph type="subTitle" idx="5"/>
          </p:nvPr>
        </p:nvSpPr>
        <p:spPr>
          <a:xfrm>
            <a:off x="9286900" y="4229350"/>
            <a:ext cx="67434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3-Up Bullets 01">
  <p:cSld name="Agenda_1_1_2_1_1_1_2_2_2_1_1_1_1_1_1_1_1_1_2_1_1_1_1_1_2_1_1_2_1">
    <p:spTree>
      <p:nvGrpSpPr>
        <p:cNvPr id="1" name="Shape 1982"/>
        <p:cNvGrpSpPr/>
        <p:nvPr/>
      </p:nvGrpSpPr>
      <p:grpSpPr>
        <a:xfrm>
          <a:off x="0" y="0"/>
          <a:ext cx="0" cy="0"/>
          <a:chOff x="0" y="0"/>
          <a:chExt cx="0" cy="0"/>
        </a:xfrm>
      </p:grpSpPr>
      <p:sp>
        <p:nvSpPr>
          <p:cNvPr id="1983" name="Google Shape;1983;p30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84" name="Google Shape;1984;p30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85" name="Google Shape;1985;p303"/>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6" name="Google Shape;1986;p303"/>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7" name="Google Shape;1987;p303"/>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8" name="Google Shape;1988;p303"/>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89" name="Google Shape;1989;p303"/>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90" name="Google Shape;1990;p303"/>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3-Up Bullets 01 - white">
  <p:cSld name="Agenda_1_1_2_1_1_1_2_2_2_1_1_1_1_1_1_1_1_1_2_1_1_1_1_1_2_1_1_2_1_2">
    <p:bg>
      <p:bgPr>
        <a:solidFill>
          <a:schemeClr val="lt1"/>
        </a:solidFill>
        <a:effectLst/>
      </p:bgPr>
    </p:bg>
    <p:spTree>
      <p:nvGrpSpPr>
        <p:cNvPr id="1" name="Shape 1991"/>
        <p:cNvGrpSpPr/>
        <p:nvPr/>
      </p:nvGrpSpPr>
      <p:grpSpPr>
        <a:xfrm>
          <a:off x="0" y="0"/>
          <a:ext cx="0" cy="0"/>
          <a:chOff x="0" y="0"/>
          <a:chExt cx="0" cy="0"/>
        </a:xfrm>
      </p:grpSpPr>
      <p:sp>
        <p:nvSpPr>
          <p:cNvPr id="1992" name="Google Shape;1992;p30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93" name="Google Shape;1993;p30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94" name="Google Shape;1994;p304"/>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5" name="Google Shape;1995;p304"/>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6" name="Google Shape;1996;p304"/>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7" name="Google Shape;1997;p304"/>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98" name="Google Shape;1998;p304"/>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99" name="Google Shape;1999;p304"/>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3-Up Text 01">
  <p:cSld name="Agenda_1_1_2_1_1_1_2_2_2_1_1_1_1_1_1_1_1_1_2_1_1_1_1_1_2_1_1_2_1_1_1_1">
    <p:spTree>
      <p:nvGrpSpPr>
        <p:cNvPr id="1" name="Shape 2000"/>
        <p:cNvGrpSpPr/>
        <p:nvPr/>
      </p:nvGrpSpPr>
      <p:grpSpPr>
        <a:xfrm>
          <a:off x="0" y="0"/>
          <a:ext cx="0" cy="0"/>
          <a:chOff x="0" y="0"/>
          <a:chExt cx="0" cy="0"/>
        </a:xfrm>
      </p:grpSpPr>
      <p:sp>
        <p:nvSpPr>
          <p:cNvPr id="2001" name="Google Shape;2001;p30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2" name="Google Shape;2002;p30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3" name="Google Shape;2003;p305"/>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4" name="Google Shape;2004;p305"/>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5" name="Google Shape;2005;p305"/>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6" name="Google Shape;2006;p305"/>
          <p:cNvSpPr txBox="1">
            <a:spLocks noGrp="1"/>
          </p:cNvSpPr>
          <p:nvPr>
            <p:ph type="body" idx="1"/>
          </p:nvPr>
        </p:nvSpPr>
        <p:spPr>
          <a:xfrm>
            <a:off x="3673100" y="3429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07" name="Google Shape;2007;p305"/>
          <p:cNvSpPr txBox="1">
            <a:spLocks noGrp="1"/>
          </p:cNvSpPr>
          <p:nvPr>
            <p:ph type="body" idx="6"/>
          </p:nvPr>
        </p:nvSpPr>
        <p:spPr>
          <a:xfrm>
            <a:off x="3673100" y="51435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08" name="Google Shape;2008;p305"/>
          <p:cNvSpPr txBox="1">
            <a:spLocks noGrp="1"/>
          </p:cNvSpPr>
          <p:nvPr>
            <p:ph type="body" idx="7"/>
          </p:nvPr>
        </p:nvSpPr>
        <p:spPr>
          <a:xfrm>
            <a:off x="3673100" y="6858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3-Up Text 01 - white">
  <p:cSld name="Agenda_1_1_2_1_1_1_2_2_2_1_1_1_1_1_1_1_1_1_2_1_1_1_1_1_2_1_1_2_1_1_1_1_1">
    <p:bg>
      <p:bgPr>
        <a:solidFill>
          <a:schemeClr val="lt1"/>
        </a:solidFill>
        <a:effectLst/>
      </p:bgPr>
    </p:bg>
    <p:spTree>
      <p:nvGrpSpPr>
        <p:cNvPr id="1" name="Shape 2009"/>
        <p:cNvGrpSpPr/>
        <p:nvPr/>
      </p:nvGrpSpPr>
      <p:grpSpPr>
        <a:xfrm>
          <a:off x="0" y="0"/>
          <a:ext cx="0" cy="0"/>
          <a:chOff x="0" y="0"/>
          <a:chExt cx="0" cy="0"/>
        </a:xfrm>
      </p:grpSpPr>
      <p:sp>
        <p:nvSpPr>
          <p:cNvPr id="2010" name="Google Shape;2010;p30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1" name="Google Shape;2011;p30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2" name="Google Shape;2012;p306"/>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3" name="Google Shape;2013;p306"/>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4" name="Google Shape;2014;p306"/>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5" name="Google Shape;2015;p306"/>
          <p:cNvSpPr txBox="1">
            <a:spLocks noGrp="1"/>
          </p:cNvSpPr>
          <p:nvPr>
            <p:ph type="body" idx="1"/>
          </p:nvPr>
        </p:nvSpPr>
        <p:spPr>
          <a:xfrm>
            <a:off x="3673100" y="3429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16" name="Google Shape;2016;p306"/>
          <p:cNvSpPr txBox="1">
            <a:spLocks noGrp="1"/>
          </p:cNvSpPr>
          <p:nvPr>
            <p:ph type="body" idx="6"/>
          </p:nvPr>
        </p:nvSpPr>
        <p:spPr>
          <a:xfrm>
            <a:off x="3673100" y="51435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17" name="Google Shape;2017;p306"/>
          <p:cNvSpPr txBox="1">
            <a:spLocks noGrp="1"/>
          </p:cNvSpPr>
          <p:nvPr>
            <p:ph type="body" idx="7"/>
          </p:nvPr>
        </p:nvSpPr>
        <p:spPr>
          <a:xfrm>
            <a:off x="3673100" y="6858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3-Up text 03">
  <p:cSld name="Agenda_1_1_2_1_1_1_2_2_2_1_1_1_1_1_1_1_1_1_2_1_1_1_1_1_2_1_1_2_1_1_1_1_1_1_1_1_1_2">
    <p:spTree>
      <p:nvGrpSpPr>
        <p:cNvPr id="1" name="Shape 2018"/>
        <p:cNvGrpSpPr/>
        <p:nvPr/>
      </p:nvGrpSpPr>
      <p:grpSpPr>
        <a:xfrm>
          <a:off x="0" y="0"/>
          <a:ext cx="0" cy="0"/>
          <a:chOff x="0" y="0"/>
          <a:chExt cx="0" cy="0"/>
        </a:xfrm>
      </p:grpSpPr>
      <p:sp>
        <p:nvSpPr>
          <p:cNvPr id="2019" name="Google Shape;2019;p307"/>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0" name="Google Shape;2020;p307"/>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1" name="Google Shape;2021;p307"/>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2" name="Google Shape;2022;p307"/>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23" name="Google Shape;2023;p307"/>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24" name="Google Shape;2024;p307"/>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3-Up text 03 - white">
  <p:cSld name="Agenda_1_1_2_1_1_1_2_2_2_1_1_1_1_1_1_1_1_1_2_1_1_1_1_1_2_1_1_2_1_1_1_1_1_1_1_1_1_2_1">
    <p:bg>
      <p:bgPr>
        <a:solidFill>
          <a:schemeClr val="lt1"/>
        </a:solidFill>
        <a:effectLst/>
      </p:bgPr>
    </p:bg>
    <p:spTree>
      <p:nvGrpSpPr>
        <p:cNvPr id="1" name="Shape 2025"/>
        <p:cNvGrpSpPr/>
        <p:nvPr/>
      </p:nvGrpSpPr>
      <p:grpSpPr>
        <a:xfrm>
          <a:off x="0" y="0"/>
          <a:ext cx="0" cy="0"/>
          <a:chOff x="0" y="0"/>
          <a:chExt cx="0" cy="0"/>
        </a:xfrm>
      </p:grpSpPr>
      <p:sp>
        <p:nvSpPr>
          <p:cNvPr id="2026" name="Google Shape;2026;p308"/>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7" name="Google Shape;2027;p308"/>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8" name="Google Shape;2028;p308"/>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9" name="Google Shape;2029;p308"/>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30" name="Google Shape;2030;p308"/>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31" name="Google Shape;2031;p308"/>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6-Up Bullets">
  <p:cSld name="Agenda_1_1_2_1_1_1_2_2_2_1_1_1_1_1_1_1_1_1_2_1_1_1_1_1_2_1_1_2_1_1">
    <p:spTree>
      <p:nvGrpSpPr>
        <p:cNvPr id="1" name="Shape 2032"/>
        <p:cNvGrpSpPr/>
        <p:nvPr/>
      </p:nvGrpSpPr>
      <p:grpSpPr>
        <a:xfrm>
          <a:off x="0" y="0"/>
          <a:ext cx="0" cy="0"/>
          <a:chOff x="0" y="0"/>
          <a:chExt cx="0" cy="0"/>
        </a:xfrm>
      </p:grpSpPr>
      <p:sp>
        <p:nvSpPr>
          <p:cNvPr id="2033" name="Google Shape;2033;p309"/>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4" name="Google Shape;2034;p309"/>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5" name="Google Shape;2035;p309"/>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6" name="Google Shape;2036;p309"/>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7" name="Google Shape;2037;p309"/>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8" name="Google Shape;2038;p309"/>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9" name="Google Shape;2039;p309"/>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0" name="Google Shape;2040;p309"/>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1" name="Google Shape;2041;p309"/>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2" name="Google Shape;2042;p309"/>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3" name="Google Shape;2043;p309"/>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4" name="Google Shape;2044;p309"/>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6-Up Bullets - white">
  <p:cSld name="Agenda_1_1_2_1_1_1_2_2_2_1_1_1_1_1_1_1_1_1_2_1_1_1_1_1_2_1_1_2_1_1_2">
    <p:bg>
      <p:bgPr>
        <a:solidFill>
          <a:schemeClr val="lt1"/>
        </a:solidFill>
        <a:effectLst/>
      </p:bgPr>
    </p:bg>
    <p:spTree>
      <p:nvGrpSpPr>
        <p:cNvPr id="1" name="Shape 2045"/>
        <p:cNvGrpSpPr/>
        <p:nvPr/>
      </p:nvGrpSpPr>
      <p:grpSpPr>
        <a:xfrm>
          <a:off x="0" y="0"/>
          <a:ext cx="0" cy="0"/>
          <a:chOff x="0" y="0"/>
          <a:chExt cx="0" cy="0"/>
        </a:xfrm>
      </p:grpSpPr>
      <p:sp>
        <p:nvSpPr>
          <p:cNvPr id="2046" name="Google Shape;2046;p310"/>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7" name="Google Shape;2047;p310"/>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8" name="Google Shape;2048;p310"/>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9" name="Google Shape;2049;p310"/>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0" name="Google Shape;2050;p310"/>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1" name="Google Shape;2051;p310"/>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2" name="Google Shape;2052;p310"/>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3" name="Google Shape;2053;p310"/>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4" name="Google Shape;2054;p310"/>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5" name="Google Shape;2055;p310"/>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6" name="Google Shape;2056;p310"/>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7" name="Google Shape;2057;p310"/>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6-Up Text 01">
  <p:cSld name="Agenda_1_1_2_1_1_1_2_2_2_1_1_1_1_1_1_1_1_1_2_1_1_1_1_1_2_1_1_2_1_1_1">
    <p:spTree>
      <p:nvGrpSpPr>
        <p:cNvPr id="1" name="Shape 2058"/>
        <p:cNvGrpSpPr/>
        <p:nvPr/>
      </p:nvGrpSpPr>
      <p:grpSpPr>
        <a:xfrm>
          <a:off x="0" y="0"/>
          <a:ext cx="0" cy="0"/>
          <a:chOff x="0" y="0"/>
          <a:chExt cx="0" cy="0"/>
        </a:xfrm>
      </p:grpSpPr>
      <p:sp>
        <p:nvSpPr>
          <p:cNvPr id="2059" name="Google Shape;2059;p31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0" name="Google Shape;2060;p31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1" name="Google Shape;2061;p311"/>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2" name="Google Shape;2062;p311"/>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3" name="Google Shape;2063;p311"/>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4" name="Google Shape;2064;p311"/>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5" name="Google Shape;2065;p311"/>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6" name="Google Shape;2066;p311"/>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7" name="Google Shape;2067;p311"/>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8" name="Google Shape;2068;p311"/>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9" name="Google Shape;2069;p311"/>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70" name="Google Shape;2070;p311"/>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71" name="Google Shape;2071;p311"/>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72" name="Google Shape;2072;p311"/>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6-Up Text 01 - white">
  <p:cSld name="Agenda_1_1_2_1_1_1_2_2_2_1_1_1_1_1_1_1_1_1_2_1_1_1_1_1_2_1_1_2_1_1_1_2">
    <p:bg>
      <p:bgPr>
        <a:solidFill>
          <a:schemeClr val="lt1"/>
        </a:solidFill>
        <a:effectLst/>
      </p:bgPr>
    </p:bg>
    <p:spTree>
      <p:nvGrpSpPr>
        <p:cNvPr id="1" name="Shape 2073"/>
        <p:cNvGrpSpPr/>
        <p:nvPr/>
      </p:nvGrpSpPr>
      <p:grpSpPr>
        <a:xfrm>
          <a:off x="0" y="0"/>
          <a:ext cx="0" cy="0"/>
          <a:chOff x="0" y="0"/>
          <a:chExt cx="0" cy="0"/>
        </a:xfrm>
      </p:grpSpPr>
      <p:sp>
        <p:nvSpPr>
          <p:cNvPr id="2074" name="Google Shape;2074;p31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5" name="Google Shape;2075;p31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6" name="Google Shape;2076;p312"/>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7" name="Google Shape;2077;p312"/>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8" name="Google Shape;2078;p312"/>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79" name="Google Shape;2079;p312"/>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0" name="Google Shape;2080;p312"/>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1" name="Google Shape;2081;p312"/>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2" name="Google Shape;2082;p312"/>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3" name="Google Shape;2083;p312"/>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4" name="Google Shape;2084;p312"/>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5" name="Google Shape;2085;p312"/>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6" name="Google Shape;2086;p312"/>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7" name="Google Shape;2087;p312"/>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6-Up Text 02">
  <p:cSld name="Agenda_1_1_2_1_1_1_2_2_2_1_1_1_1_1_1_1_1_1_2_1_1_1_1_1_2_1_1_2_1_1_1_1_1_1">
    <p:spTree>
      <p:nvGrpSpPr>
        <p:cNvPr id="1" name="Shape 2088"/>
        <p:cNvGrpSpPr/>
        <p:nvPr/>
      </p:nvGrpSpPr>
      <p:grpSpPr>
        <a:xfrm>
          <a:off x="0" y="0"/>
          <a:ext cx="0" cy="0"/>
          <a:chOff x="0" y="0"/>
          <a:chExt cx="0" cy="0"/>
        </a:xfrm>
      </p:grpSpPr>
      <p:sp>
        <p:nvSpPr>
          <p:cNvPr id="2089" name="Google Shape;2089;p31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0" name="Google Shape;2090;p31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1" name="Google Shape;2091;p313"/>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2" name="Google Shape;2092;p313"/>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3" name="Google Shape;2093;p313"/>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4" name="Google Shape;2094;p313"/>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5" name="Google Shape;2095;p313"/>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6" name="Google Shape;2096;p313"/>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7" name="Google Shape;2097;p313"/>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98" name="Google Shape;2098;p313"/>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99" name="Google Shape;2099;p313"/>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0" name="Google Shape;2100;p313"/>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1" name="Google Shape;2101;p313"/>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2" name="Google Shape;2102;p313"/>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6-Up Text 02 - white">
  <p:cSld name="Agenda_1_1_2_1_1_1_2_2_2_1_1_1_1_1_1_1_1_1_2_1_1_1_1_1_2_1_1_2_1_1_1_1_1_1_2">
    <p:bg>
      <p:bgPr>
        <a:solidFill>
          <a:schemeClr val="lt1"/>
        </a:solidFill>
        <a:effectLst/>
      </p:bgPr>
    </p:bg>
    <p:spTree>
      <p:nvGrpSpPr>
        <p:cNvPr id="1" name="Shape 2103"/>
        <p:cNvGrpSpPr/>
        <p:nvPr/>
      </p:nvGrpSpPr>
      <p:grpSpPr>
        <a:xfrm>
          <a:off x="0" y="0"/>
          <a:ext cx="0" cy="0"/>
          <a:chOff x="0" y="0"/>
          <a:chExt cx="0" cy="0"/>
        </a:xfrm>
      </p:grpSpPr>
      <p:sp>
        <p:nvSpPr>
          <p:cNvPr id="2104" name="Google Shape;2104;p31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5" name="Google Shape;2105;p31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6" name="Google Shape;2106;p314"/>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7" name="Google Shape;2107;p314"/>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8" name="Google Shape;2108;p314"/>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9" name="Google Shape;2109;p314"/>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0" name="Google Shape;2110;p314"/>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1" name="Google Shape;2111;p314"/>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2" name="Google Shape;2112;p314"/>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3" name="Google Shape;2113;p314"/>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4" name="Google Shape;2114;p314"/>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5" name="Google Shape;2115;p314"/>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6" name="Google Shape;2116;p314"/>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7" name="Google Shape;2117;p314"/>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End Card">
  <p:cSld name="Agenda_1_1_2_1_1_1_2_2_2_1_1_1_1_1_1_1_1_1_2_1_1_1_1_1_2_1_1_2_1_1_1_1_1_1_1_1_1_1_1_1">
    <p:spTree>
      <p:nvGrpSpPr>
        <p:cNvPr id="1" name="Shape 2118"/>
        <p:cNvGrpSpPr/>
        <p:nvPr/>
      </p:nvGrpSpPr>
      <p:grpSpPr>
        <a:xfrm>
          <a:off x="0" y="0"/>
          <a:ext cx="0" cy="0"/>
          <a:chOff x="0" y="0"/>
          <a:chExt cx="0" cy="0"/>
        </a:xfrm>
      </p:grpSpPr>
      <p:sp>
        <p:nvSpPr>
          <p:cNvPr id="2119" name="Google Shape;2119;p315"/>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120" name="Google Shape;2120;p315" title="Group 2147229645.png"/>
          <p:cNvPicPr preferRelativeResize="0"/>
          <p:nvPr/>
        </p:nvPicPr>
        <p:blipFill rotWithShape="1">
          <a:blip r:embed="rId2">
            <a:alphaModFix/>
          </a:blip>
          <a:srcRect l="-821" t="-4310" r="-1744" b="-11231"/>
          <a:stretch/>
        </p:blipFill>
        <p:spPr>
          <a:xfrm>
            <a:off x="6088650" y="4511100"/>
            <a:ext cx="6113147" cy="1375400"/>
          </a:xfrm>
          <a:prstGeom prst="rect">
            <a:avLst/>
          </a:prstGeom>
          <a:noFill/>
          <a:ln>
            <a:noFill/>
          </a:ln>
        </p:spPr>
      </p:pic>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End Card 1">
  <p:cSld name="Agenda_1_1_2_1_1_1_2_2_2_1_1_1_1_1_1_1_1_1_2_1_1_1_1_1_2_1_1_2_1_1_1_1_1_1_1_1_1_1_1_1_1">
    <p:spTree>
      <p:nvGrpSpPr>
        <p:cNvPr id="1" name="Shape 2121"/>
        <p:cNvGrpSpPr/>
        <p:nvPr/>
      </p:nvGrpSpPr>
      <p:grpSpPr>
        <a:xfrm>
          <a:off x="0" y="0"/>
          <a:ext cx="0" cy="0"/>
          <a:chOff x="0" y="0"/>
          <a:chExt cx="0" cy="0"/>
        </a:xfrm>
      </p:grpSpPr>
      <p:sp>
        <p:nvSpPr>
          <p:cNvPr id="2122" name="Google Shape;2122;p316"/>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123" name="Google Shape;2123;p316" title="Group 2147229644.png"/>
          <p:cNvPicPr preferRelativeResize="0"/>
          <p:nvPr/>
        </p:nvPicPr>
        <p:blipFill rotWithShape="1">
          <a:blip r:embed="rId2">
            <a:alphaModFix/>
          </a:blip>
          <a:srcRect l="-1233" t="-5082" r="-1531" b="-6600"/>
          <a:stretch/>
        </p:blipFill>
        <p:spPr>
          <a:xfrm>
            <a:off x="6064150" y="4501900"/>
            <a:ext cx="6125404" cy="1329499"/>
          </a:xfrm>
          <a:prstGeom prst="rect">
            <a:avLst/>
          </a:prstGeom>
          <a:noFill/>
          <a:ln>
            <a:noFill/>
          </a:ln>
        </p:spPr>
      </p:pic>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24"/>
        <p:cNvGrpSpPr/>
        <p:nvPr/>
      </p:nvGrpSpPr>
      <p:grpSpPr>
        <a:xfrm>
          <a:off x="0" y="0"/>
          <a:ext cx="0" cy="0"/>
          <a:chOff x="0" y="0"/>
          <a:chExt cx="0" cy="0"/>
        </a:xfrm>
      </p:grpSpPr>
      <p:sp>
        <p:nvSpPr>
          <p:cNvPr id="2125" name="Google Shape;2125;p317"/>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noFill/>
        <a:effectLst/>
      </p:bgPr>
    </p:bg>
    <p:spTree>
      <p:nvGrpSpPr>
        <p:cNvPr id="1" name="Shape 2126"/>
        <p:cNvGrpSpPr/>
        <p:nvPr/>
      </p:nvGrpSpPr>
      <p:grpSpPr>
        <a:xfrm>
          <a:off x="0" y="0"/>
          <a:ext cx="0" cy="0"/>
          <a:chOff x="0" y="0"/>
          <a:chExt cx="0" cy="0"/>
        </a:xfrm>
      </p:grpSpPr>
      <p:sp>
        <p:nvSpPr>
          <p:cNvPr id="2127" name="Google Shape;2127;p318"/>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600"/>
              <a:buNone/>
              <a:defRPr sz="3600">
                <a:solidFill>
                  <a:schemeClr val="dk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128" name="Google Shape;2128;p318"/>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129" name="Google Shape;2129;p318"/>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dk1"/>
              </a:buClr>
              <a:buSzPts val="2800"/>
              <a:buChar char="●"/>
              <a:defRPr>
                <a:solidFill>
                  <a:schemeClr val="dk1"/>
                </a:solidFill>
              </a:defRPr>
            </a:lvl1pPr>
            <a:lvl2pPr marL="914400" lvl="1" indent="-406400" algn="l">
              <a:lnSpc>
                <a:spcPct val="100000"/>
              </a:lnSpc>
              <a:spcBef>
                <a:spcPts val="0"/>
              </a:spcBef>
              <a:spcAft>
                <a:spcPts val="0"/>
              </a:spcAft>
              <a:buClr>
                <a:schemeClr val="dk1"/>
              </a:buClr>
              <a:buSzPts val="2800"/>
              <a:buChar char="○"/>
              <a:defRPr>
                <a:solidFill>
                  <a:schemeClr val="dk1"/>
                </a:solidFill>
              </a:defRPr>
            </a:lvl2pPr>
            <a:lvl3pPr marL="1371600" lvl="2" indent="-406400" algn="l">
              <a:lnSpc>
                <a:spcPct val="100000"/>
              </a:lnSpc>
              <a:spcBef>
                <a:spcPts val="0"/>
              </a:spcBef>
              <a:spcAft>
                <a:spcPts val="0"/>
              </a:spcAft>
              <a:buClr>
                <a:schemeClr val="dk1"/>
              </a:buClr>
              <a:buSzPts val="2800"/>
              <a:buChar char="■"/>
              <a:defRPr>
                <a:solidFill>
                  <a:schemeClr val="dk1"/>
                </a:solidFill>
              </a:defRPr>
            </a:lvl3pPr>
            <a:lvl4pPr marL="1828800" lvl="3" indent="-406400" algn="l">
              <a:lnSpc>
                <a:spcPct val="100000"/>
              </a:lnSpc>
              <a:spcBef>
                <a:spcPts val="0"/>
              </a:spcBef>
              <a:spcAft>
                <a:spcPts val="0"/>
              </a:spcAft>
              <a:buClr>
                <a:schemeClr val="dk1"/>
              </a:buClr>
              <a:buSzPts val="2800"/>
              <a:buChar char="●"/>
              <a:defRPr>
                <a:solidFill>
                  <a:schemeClr val="dk1"/>
                </a:solidFill>
              </a:defRPr>
            </a:lvl4pPr>
            <a:lvl5pPr marL="2286000" lvl="4" indent="-406400" algn="l">
              <a:lnSpc>
                <a:spcPct val="100000"/>
              </a:lnSpc>
              <a:spcBef>
                <a:spcPts val="0"/>
              </a:spcBef>
              <a:spcAft>
                <a:spcPts val="0"/>
              </a:spcAft>
              <a:buClr>
                <a:schemeClr val="dk1"/>
              </a:buClr>
              <a:buSzPts val="2800"/>
              <a:buChar char="○"/>
              <a:defRPr>
                <a:solidFill>
                  <a:schemeClr val="dk1"/>
                </a:solidFill>
              </a:defRPr>
            </a:lvl5pPr>
            <a:lvl6pPr marL="2743200" lvl="5" indent="-406400" algn="l">
              <a:lnSpc>
                <a:spcPct val="100000"/>
              </a:lnSpc>
              <a:spcBef>
                <a:spcPts val="0"/>
              </a:spcBef>
              <a:spcAft>
                <a:spcPts val="0"/>
              </a:spcAft>
              <a:buClr>
                <a:schemeClr val="dk1"/>
              </a:buClr>
              <a:buSzPts val="2800"/>
              <a:buChar char="■"/>
              <a:defRPr>
                <a:solidFill>
                  <a:schemeClr val="dk1"/>
                </a:solidFill>
              </a:defRPr>
            </a:lvl6pPr>
            <a:lvl7pPr marL="3200400" lvl="6" indent="-406400" algn="l">
              <a:lnSpc>
                <a:spcPct val="100000"/>
              </a:lnSpc>
              <a:spcBef>
                <a:spcPts val="0"/>
              </a:spcBef>
              <a:spcAft>
                <a:spcPts val="0"/>
              </a:spcAft>
              <a:buClr>
                <a:schemeClr val="dk1"/>
              </a:buClr>
              <a:buSzPts val="2800"/>
              <a:buChar char="●"/>
              <a:defRPr>
                <a:solidFill>
                  <a:schemeClr val="dk1"/>
                </a:solidFill>
              </a:defRPr>
            </a:lvl7pPr>
            <a:lvl8pPr marL="3657600" lvl="7" indent="-406400" algn="l">
              <a:lnSpc>
                <a:spcPct val="100000"/>
              </a:lnSpc>
              <a:spcBef>
                <a:spcPts val="0"/>
              </a:spcBef>
              <a:spcAft>
                <a:spcPts val="0"/>
              </a:spcAft>
              <a:buClr>
                <a:schemeClr val="dk1"/>
              </a:buClr>
              <a:buSzPts val="2800"/>
              <a:buChar char="○"/>
              <a:defRPr>
                <a:solidFill>
                  <a:schemeClr val="dk1"/>
                </a:solidFill>
              </a:defRPr>
            </a:lvl8pPr>
            <a:lvl9pPr marL="4114800" lvl="8" indent="-406400" algn="l">
              <a:lnSpc>
                <a:spcPct val="100000"/>
              </a:lnSpc>
              <a:spcBef>
                <a:spcPts val="0"/>
              </a:spcBef>
              <a:spcAft>
                <a:spcPts val="0"/>
              </a:spcAft>
              <a:buClr>
                <a:schemeClr val="dk1"/>
              </a:buClr>
              <a:buSzPts val="2800"/>
              <a:buChar char="■"/>
              <a:defRPr>
                <a:solidFill>
                  <a:schemeClr val="dk1"/>
                </a:solidFill>
              </a:defRPr>
            </a:lvl9pPr>
          </a:lstStyle>
          <a:p>
            <a:endParaRPr/>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Title and Subtitle">
  <p:cSld name="Agenda_1_2">
    <p:spTree>
      <p:nvGrpSpPr>
        <p:cNvPr id="1" name="Shape 2130"/>
        <p:cNvGrpSpPr/>
        <p:nvPr/>
      </p:nvGrpSpPr>
      <p:grpSpPr>
        <a:xfrm>
          <a:off x="0" y="0"/>
          <a:ext cx="0" cy="0"/>
          <a:chOff x="0" y="0"/>
          <a:chExt cx="0" cy="0"/>
        </a:xfrm>
      </p:grpSpPr>
      <p:sp>
        <p:nvSpPr>
          <p:cNvPr id="2131" name="Google Shape;2131;p319"/>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132" name="Google Shape;2132;p319"/>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92100" algn="r">
              <a:lnSpc>
                <a:spcPct val="84000"/>
              </a:lnSpc>
              <a:spcBef>
                <a:spcPts val="0"/>
              </a:spcBef>
              <a:spcAft>
                <a:spcPts val="0"/>
              </a:spcAft>
              <a:buClr>
                <a:schemeClr val="dk1"/>
              </a:buClr>
              <a:buSzPts val="1000"/>
              <a:buChar char="●"/>
              <a:defRPr sz="1000" cap="none">
                <a:latin typeface="Helvetica Neue"/>
                <a:ea typeface="Helvetica Neue"/>
                <a:cs typeface="Helvetica Neue"/>
                <a:sym typeface="Helvetica Neue"/>
              </a:defRPr>
            </a:lvl1pPr>
            <a:lvl2pPr marL="914400" lvl="1" indent="-342900" algn="l">
              <a:lnSpc>
                <a:spcPct val="84000"/>
              </a:lnSpc>
              <a:spcBef>
                <a:spcPts val="800"/>
              </a:spcBef>
              <a:spcAft>
                <a:spcPts val="0"/>
              </a:spcAft>
              <a:buClr>
                <a:schemeClr val="dk1"/>
              </a:buClr>
              <a:buSzPts val="1800"/>
              <a:buChar char="○"/>
              <a:defRPr sz="1800">
                <a:latin typeface="Arial"/>
                <a:ea typeface="Arial"/>
                <a:cs typeface="Arial"/>
                <a:sym typeface="Arial"/>
              </a:defRPr>
            </a:lvl2pPr>
            <a:lvl3pPr marL="1371600" lvl="2" indent="-342900" algn="l">
              <a:lnSpc>
                <a:spcPct val="84000"/>
              </a:lnSpc>
              <a:spcBef>
                <a:spcPts val="800"/>
              </a:spcBef>
              <a:spcAft>
                <a:spcPts val="0"/>
              </a:spcAft>
              <a:buClr>
                <a:schemeClr val="dk1"/>
              </a:buClr>
              <a:buSzPts val="1800"/>
              <a:buChar char="■"/>
              <a:defRPr sz="1800">
                <a:latin typeface="Arial"/>
                <a:ea typeface="Arial"/>
                <a:cs typeface="Arial"/>
                <a:sym typeface="Arial"/>
              </a:defRPr>
            </a:lvl3pPr>
            <a:lvl4pPr marL="1828800" lvl="3" indent="-342900" algn="l">
              <a:lnSpc>
                <a:spcPct val="84000"/>
              </a:lnSpc>
              <a:spcBef>
                <a:spcPts val="800"/>
              </a:spcBef>
              <a:spcAft>
                <a:spcPts val="0"/>
              </a:spcAft>
              <a:buClr>
                <a:schemeClr val="dk1"/>
              </a:buClr>
              <a:buSzPts val="1800"/>
              <a:buChar char="●"/>
              <a:defRPr sz="1800">
                <a:latin typeface="Arial"/>
                <a:ea typeface="Arial"/>
                <a:cs typeface="Arial"/>
                <a:sym typeface="Arial"/>
              </a:defRPr>
            </a:lvl4pPr>
            <a:lvl5pPr marL="2286000" lvl="4" indent="-342900" algn="l">
              <a:lnSpc>
                <a:spcPct val="84000"/>
              </a:lnSpc>
              <a:spcBef>
                <a:spcPts val="800"/>
              </a:spcBef>
              <a:spcAft>
                <a:spcPts val="0"/>
              </a:spcAft>
              <a:buClr>
                <a:schemeClr val="dk1"/>
              </a:buClr>
              <a:buSzPts val="1800"/>
              <a:buChar char="○"/>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133" name="Google Shape;2133;p319"/>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34" name="Google Shape;2134;p319"/>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200"/>
              <a:buFont typeface="Helvetica Neue"/>
              <a:buNone/>
              <a:defRPr sz="2200"/>
            </a:lvl1pPr>
            <a:lvl2pPr lvl="1" algn="l">
              <a:lnSpc>
                <a:spcPct val="100000"/>
              </a:lnSpc>
              <a:spcBef>
                <a:spcPts val="0"/>
              </a:spcBef>
              <a:spcAft>
                <a:spcPts val="0"/>
              </a:spcAft>
              <a:buSzPts val="2200"/>
              <a:buFont typeface="Helvetica Neue"/>
              <a:buNone/>
              <a:defRPr sz="2200"/>
            </a:lvl2pPr>
            <a:lvl3pPr lvl="2" algn="l">
              <a:lnSpc>
                <a:spcPct val="100000"/>
              </a:lnSpc>
              <a:spcBef>
                <a:spcPts val="0"/>
              </a:spcBef>
              <a:spcAft>
                <a:spcPts val="0"/>
              </a:spcAft>
              <a:buSzPts val="2200"/>
              <a:buFont typeface="Helvetica Neue"/>
              <a:buNone/>
              <a:defRPr sz="2200"/>
            </a:lvl3pPr>
            <a:lvl4pPr lvl="3" algn="l">
              <a:lnSpc>
                <a:spcPct val="100000"/>
              </a:lnSpc>
              <a:spcBef>
                <a:spcPts val="0"/>
              </a:spcBef>
              <a:spcAft>
                <a:spcPts val="0"/>
              </a:spcAft>
              <a:buSzPts val="2200"/>
              <a:buFont typeface="Helvetica Neue"/>
              <a:buNone/>
              <a:defRPr sz="2200"/>
            </a:lvl4pPr>
            <a:lvl5pPr lvl="4" algn="l">
              <a:lnSpc>
                <a:spcPct val="100000"/>
              </a:lnSpc>
              <a:spcBef>
                <a:spcPts val="0"/>
              </a:spcBef>
              <a:spcAft>
                <a:spcPts val="0"/>
              </a:spcAft>
              <a:buSzPts val="2200"/>
              <a:buFont typeface="Helvetica Neue"/>
              <a:buNone/>
              <a:defRPr sz="2200"/>
            </a:lvl5pPr>
            <a:lvl6pPr lvl="5"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6pPr>
            <a:lvl7pPr lvl="6"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7pPr>
            <a:lvl8pPr lvl="7"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8pPr>
            <a:lvl9pPr lvl="8"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Title and Subtitle 1">
  <p:cSld name="Agenda_1_2_1">
    <p:spTree>
      <p:nvGrpSpPr>
        <p:cNvPr id="1" name="Shape 2135"/>
        <p:cNvGrpSpPr/>
        <p:nvPr/>
      </p:nvGrpSpPr>
      <p:grpSpPr>
        <a:xfrm>
          <a:off x="0" y="0"/>
          <a:ext cx="0" cy="0"/>
          <a:chOff x="0" y="0"/>
          <a:chExt cx="0" cy="0"/>
        </a:xfrm>
      </p:grpSpPr>
      <p:sp>
        <p:nvSpPr>
          <p:cNvPr id="2136" name="Google Shape;2136;p320"/>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000"/>
              <a:buNone/>
              <a:defRPr sz="10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137" name="Google Shape;2137;p320"/>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38" name="Google Shape;2138;p320"/>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84000"/>
              </a:lnSpc>
              <a:spcBef>
                <a:spcPts val="16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TITLE_AND_BODY_7">
  <p:cSld name="TITLE_AND_BODY_7">
    <p:spTree>
      <p:nvGrpSpPr>
        <p:cNvPr id="1" name="Shape 2145"/>
        <p:cNvGrpSpPr/>
        <p:nvPr/>
      </p:nvGrpSpPr>
      <p:grpSpPr>
        <a:xfrm>
          <a:off x="0" y="0"/>
          <a:ext cx="0" cy="0"/>
          <a:chOff x="0" y="0"/>
          <a:chExt cx="0" cy="0"/>
        </a:xfrm>
      </p:grpSpPr>
      <p:sp>
        <p:nvSpPr>
          <p:cNvPr id="2146" name="Google Shape;2146;p67"/>
          <p:cNvSpPr txBox="1">
            <a:spLocks noGrp="1"/>
          </p:cNvSpPr>
          <p:nvPr>
            <p:ph type="title"/>
          </p:nvPr>
        </p:nvSpPr>
        <p:spPr>
          <a:xfrm>
            <a:off x="623400" y="890050"/>
            <a:ext cx="17041200" cy="114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47" name="Google Shape;2147;p67"/>
          <p:cNvSpPr txBox="1">
            <a:spLocks noGrp="1"/>
          </p:cNvSpPr>
          <p:nvPr>
            <p:ph type="body" idx="1"/>
          </p:nvPr>
        </p:nvSpPr>
        <p:spPr>
          <a:xfrm>
            <a:off x="623400" y="2304950"/>
            <a:ext cx="17041200" cy="6832800"/>
          </a:xfrm>
          <a:prstGeom prst="rect">
            <a:avLst/>
          </a:prstGeom>
          <a:noFill/>
          <a:ln>
            <a:noFill/>
          </a:ln>
        </p:spPr>
        <p:txBody>
          <a:bodyPr spcFirstLastPara="1" wrap="square" lIns="0" tIns="0" rIns="182850" bIns="182850" anchor="t" anchorCtr="0">
            <a:noAutofit/>
          </a:bodyPr>
          <a:lstStyle>
            <a:lvl1pPr marL="457200" lvl="0" indent="-406400" algn="l">
              <a:lnSpc>
                <a:spcPct val="100000"/>
              </a:lnSpc>
              <a:spcBef>
                <a:spcPts val="0"/>
              </a:spcBef>
              <a:spcAft>
                <a:spcPts val="0"/>
              </a:spcAft>
              <a:buSzPts val="2800"/>
              <a:buChar char="●"/>
              <a:defRPr/>
            </a:lvl1pPr>
            <a:lvl2pPr marL="914400" lvl="1" indent="-406400" algn="l">
              <a:lnSpc>
                <a:spcPct val="100000"/>
              </a:lnSpc>
              <a:spcBef>
                <a:spcPts val="0"/>
              </a:spcBef>
              <a:spcAft>
                <a:spcPts val="0"/>
              </a:spcAft>
              <a:buSzPts val="2800"/>
              <a:buChar char="○"/>
              <a:defRPr/>
            </a:lvl2pPr>
            <a:lvl3pPr marL="1371600" lvl="2" indent="-406400" algn="l">
              <a:lnSpc>
                <a:spcPct val="100000"/>
              </a:lnSpc>
              <a:spcBef>
                <a:spcPts val="0"/>
              </a:spcBef>
              <a:spcAft>
                <a:spcPts val="0"/>
              </a:spcAft>
              <a:buSzPts val="2800"/>
              <a:buChar char="■"/>
              <a:defRPr/>
            </a:lvl3pPr>
            <a:lvl4pPr marL="1828800" lvl="3" indent="-406400" algn="l">
              <a:lnSpc>
                <a:spcPct val="100000"/>
              </a:lnSpc>
              <a:spcBef>
                <a:spcPts val="0"/>
              </a:spcBef>
              <a:spcAft>
                <a:spcPts val="0"/>
              </a:spcAft>
              <a:buSzPts val="2800"/>
              <a:buChar char="●"/>
              <a:defRPr/>
            </a:lvl4pPr>
            <a:lvl5pPr marL="2286000" lvl="4" indent="-406400" algn="l">
              <a:lnSpc>
                <a:spcPct val="100000"/>
              </a:lnSpc>
              <a:spcBef>
                <a:spcPts val="0"/>
              </a:spcBef>
              <a:spcAft>
                <a:spcPts val="0"/>
              </a:spcAft>
              <a:buSzPts val="2800"/>
              <a:buChar char="○"/>
              <a:defRPr/>
            </a:lvl5pPr>
            <a:lvl6pPr marL="2743200" lvl="5" indent="-406400" algn="l">
              <a:lnSpc>
                <a:spcPct val="100000"/>
              </a:lnSpc>
              <a:spcBef>
                <a:spcPts val="0"/>
              </a:spcBef>
              <a:spcAft>
                <a:spcPts val="0"/>
              </a:spcAft>
              <a:buSzPts val="2800"/>
              <a:buChar char="■"/>
              <a:defRPr/>
            </a:lvl6pPr>
            <a:lvl7pPr marL="3200400" lvl="6" indent="-406400" algn="l">
              <a:lnSpc>
                <a:spcPct val="100000"/>
              </a:lnSpc>
              <a:spcBef>
                <a:spcPts val="0"/>
              </a:spcBef>
              <a:spcAft>
                <a:spcPts val="0"/>
              </a:spcAft>
              <a:buSzPts val="2800"/>
              <a:buChar char="●"/>
              <a:defRPr/>
            </a:lvl7pPr>
            <a:lvl8pPr marL="3657600" lvl="7" indent="-406400" algn="l">
              <a:lnSpc>
                <a:spcPct val="100000"/>
              </a:lnSpc>
              <a:spcBef>
                <a:spcPts val="0"/>
              </a:spcBef>
              <a:spcAft>
                <a:spcPts val="0"/>
              </a:spcAft>
              <a:buSzPts val="2800"/>
              <a:buChar char="○"/>
              <a:defRPr/>
            </a:lvl8pPr>
            <a:lvl9pPr marL="4114800" lvl="8" indent="-406400" algn="l">
              <a:lnSpc>
                <a:spcPct val="100000"/>
              </a:lnSpc>
              <a:spcBef>
                <a:spcPts val="0"/>
              </a:spcBef>
              <a:spcAft>
                <a:spcPts val="0"/>
              </a:spcAft>
              <a:buSzPts val="2800"/>
              <a:buChar char="■"/>
              <a:defRPr/>
            </a:lvl9pPr>
          </a:lstStyle>
          <a:p>
            <a:endParaRPr/>
          </a:p>
        </p:txBody>
      </p:sp>
      <p:sp>
        <p:nvSpPr>
          <p:cNvPr id="2148" name="Google Shape;2148;p67"/>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
        <p:nvSpPr>
          <p:cNvPr id="2149" name="Google Shape;2149;p67"/>
          <p:cNvSpPr txBox="1"/>
          <p:nvPr/>
        </p:nvSpPr>
        <p:spPr>
          <a:xfrm>
            <a:off x="13022050" y="530700"/>
            <a:ext cx="4642800" cy="677100"/>
          </a:xfrm>
          <a:prstGeom prst="rect">
            <a:avLst/>
          </a:prstGeom>
          <a:noFill/>
          <a:ln>
            <a:noFill/>
          </a:ln>
        </p:spPr>
        <p:txBody>
          <a:bodyPr spcFirstLastPara="1" wrap="square" lIns="182850" tIns="182850" rIns="182850" bIns="182850" anchor="t" anchorCtr="0">
            <a:spAutoFit/>
          </a:bodyPr>
          <a:lstStyle/>
          <a:p>
            <a:pPr marL="0" marR="0" lvl="0" indent="0" algn="l" rtl="0">
              <a:lnSpc>
                <a:spcPct val="100000"/>
              </a:lnSpc>
              <a:spcBef>
                <a:spcPts val="0"/>
              </a:spcBef>
              <a:spcAft>
                <a:spcPts val="0"/>
              </a:spcAft>
              <a:buClr>
                <a:srgbClr val="000000"/>
              </a:buClr>
              <a:buSzPts val="2000"/>
              <a:buFont typeface="Arial"/>
              <a:buNone/>
            </a:pPr>
            <a:endParaRPr sz="2000" b="0" i="0" u="none" strike="noStrike" cap="none">
              <a:solidFill>
                <a:srgbClr val="CA3112"/>
              </a:solidFill>
              <a:latin typeface="Arial"/>
              <a:ea typeface="Arial"/>
              <a:cs typeface="Arial"/>
              <a:sym typeface="Arial"/>
            </a:endParaRPr>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Cover 01">
  <p:cSld name="Title Slide">
    <p:bg>
      <p:bgPr>
        <a:solidFill>
          <a:schemeClr val="lt1"/>
        </a:solidFill>
        <a:effectLst/>
      </p:bgPr>
    </p:bg>
    <p:spTree>
      <p:nvGrpSpPr>
        <p:cNvPr id="1" name="Shape 2150"/>
        <p:cNvGrpSpPr/>
        <p:nvPr/>
      </p:nvGrpSpPr>
      <p:grpSpPr>
        <a:xfrm>
          <a:off x="0" y="0"/>
          <a:ext cx="0" cy="0"/>
          <a:chOff x="0" y="0"/>
          <a:chExt cx="0" cy="0"/>
        </a:xfrm>
      </p:grpSpPr>
      <p:sp>
        <p:nvSpPr>
          <p:cNvPr id="2151" name="Google Shape;2151;p321"/>
          <p:cNvSpPr/>
          <p:nvPr/>
        </p:nvSpPr>
        <p:spPr>
          <a:xfrm>
            <a:off x="0" y="36401"/>
            <a:ext cx="18288000" cy="502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2152" name="Google Shape;2152;p321"/>
          <p:cNvSpPr txBox="1">
            <a:spLocks noGrp="1"/>
          </p:cNvSpPr>
          <p:nvPr>
            <p:ph type="title"/>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2153" name="Google Shape;2153;p321"/>
          <p:cNvSpPr txBox="1">
            <a:spLocks noGrp="1"/>
          </p:cNvSpPr>
          <p:nvPr>
            <p:ph type="title" idx="2"/>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4" name="Google Shape;2154;p321"/>
          <p:cNvSpPr txBox="1">
            <a:spLocks noGrp="1"/>
          </p:cNvSpPr>
          <p:nvPr>
            <p:ph type="title" idx="3"/>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5" name="Google Shape;2155;p321"/>
          <p:cNvSpPr txBox="1">
            <a:spLocks noGrp="1"/>
          </p:cNvSpPr>
          <p:nvPr>
            <p:ph type="title" idx="4"/>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6" name="Google Shape;2156;p321"/>
          <p:cNvSpPr txBox="1">
            <a:spLocks noGrp="1"/>
          </p:cNvSpPr>
          <p:nvPr>
            <p:ph type="title" idx="5"/>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7" name="Google Shape;2157;p321"/>
          <p:cNvSpPr txBox="1">
            <a:spLocks noGrp="1"/>
          </p:cNvSpPr>
          <p:nvPr>
            <p:ph type="title" idx="6"/>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8" name="Google Shape;2158;p321"/>
          <p:cNvSpPr txBox="1">
            <a:spLocks noGrp="1"/>
          </p:cNvSpPr>
          <p:nvPr>
            <p:ph type="title" idx="7"/>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9" name="Google Shape;2159;p321"/>
          <p:cNvSpPr txBox="1">
            <a:spLocks noGrp="1"/>
          </p:cNvSpPr>
          <p:nvPr>
            <p:ph type="title" idx="8"/>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0" name="Google Shape;2160;p321"/>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pic>
        <p:nvPicPr>
          <p:cNvPr id="2161" name="Google Shape;2161;p321" title="Group 2147229645.png"/>
          <p:cNvPicPr preferRelativeResize="0"/>
          <p:nvPr/>
        </p:nvPicPr>
        <p:blipFill rotWithShape="1">
          <a:blip r:embed="rId2">
            <a:alphaModFix/>
          </a:blip>
          <a:srcRect l="-2691" t="-509" r="-1216" b="-7693"/>
          <a:stretch/>
        </p:blipFill>
        <p:spPr>
          <a:xfrm>
            <a:off x="15221600" y="418800"/>
            <a:ext cx="2640046" cy="549001"/>
          </a:xfrm>
          <a:prstGeom prst="rect">
            <a:avLst/>
          </a:prstGeom>
          <a:noFill/>
          <a:ln>
            <a:noFill/>
          </a:ln>
        </p:spPr>
      </p:pic>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Cover 02">
  <p:cSld name="Title Slide_1">
    <p:bg>
      <p:bgPr>
        <a:solidFill>
          <a:schemeClr val="lt1"/>
        </a:solidFill>
        <a:effectLst/>
      </p:bgPr>
    </p:bg>
    <p:spTree>
      <p:nvGrpSpPr>
        <p:cNvPr id="1" name="Shape 2162"/>
        <p:cNvGrpSpPr/>
        <p:nvPr/>
      </p:nvGrpSpPr>
      <p:grpSpPr>
        <a:xfrm>
          <a:off x="0" y="0"/>
          <a:ext cx="0" cy="0"/>
          <a:chOff x="0" y="0"/>
          <a:chExt cx="0" cy="0"/>
        </a:xfrm>
      </p:grpSpPr>
      <p:sp>
        <p:nvSpPr>
          <p:cNvPr id="2163" name="Google Shape;2163;p322"/>
          <p:cNvSpPr/>
          <p:nvPr/>
        </p:nvSpPr>
        <p:spPr>
          <a:xfrm>
            <a:off x="0" y="102158"/>
            <a:ext cx="18288000" cy="424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2164" name="Google Shape;2164;p322"/>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5" name="Google Shape;2165;p322"/>
          <p:cNvSpPr txBox="1">
            <a:spLocks noGrp="1"/>
          </p:cNvSpPr>
          <p:nvPr>
            <p:ph type="title" idx="2"/>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6" name="Google Shape;2166;p322"/>
          <p:cNvSpPr txBox="1">
            <a:spLocks noGrp="1"/>
          </p:cNvSpPr>
          <p:nvPr>
            <p:ph type="title" idx="3"/>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7" name="Google Shape;2167;p322"/>
          <p:cNvSpPr txBox="1">
            <a:spLocks noGrp="1"/>
          </p:cNvSpPr>
          <p:nvPr>
            <p:ph type="title" idx="4"/>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8" name="Google Shape;2168;p322"/>
          <p:cNvSpPr txBox="1">
            <a:spLocks noGrp="1"/>
          </p:cNvSpPr>
          <p:nvPr>
            <p:ph type="title" idx="5"/>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9" name="Google Shape;2169;p322"/>
          <p:cNvSpPr txBox="1">
            <a:spLocks noGrp="1"/>
          </p:cNvSpPr>
          <p:nvPr>
            <p:ph type="title" idx="6"/>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70" name="Google Shape;2170;p322"/>
          <p:cNvSpPr txBox="1">
            <a:spLocks noGrp="1"/>
          </p:cNvSpPr>
          <p:nvPr>
            <p:ph type="title" idx="7"/>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2171" name="Google Shape;2171;p322" title="Group 2147229644.png"/>
          <p:cNvPicPr preferRelativeResize="0"/>
          <p:nvPr/>
        </p:nvPicPr>
        <p:blipFill rotWithShape="1">
          <a:blip r:embed="rId2">
            <a:alphaModFix/>
          </a:blip>
          <a:srcRect l="-1734" t="-8211" r="-1455" b="-6468"/>
          <a:stretch/>
        </p:blipFill>
        <p:spPr>
          <a:xfrm>
            <a:off x="15246150" y="379750"/>
            <a:ext cx="2621655" cy="581950"/>
          </a:xfrm>
          <a:prstGeom prst="rect">
            <a:avLst/>
          </a:prstGeom>
          <a:noFill/>
          <a:ln>
            <a:noFill/>
          </a:ln>
        </p:spPr>
      </p:pic>
      <p:sp>
        <p:nvSpPr>
          <p:cNvPr id="2172" name="Google Shape;2172;p322"/>
          <p:cNvSpPr txBox="1">
            <a:spLocks noGrp="1"/>
          </p:cNvSpPr>
          <p:nvPr>
            <p:ph type="title" idx="8"/>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2173" name="Google Shape;2173;p322"/>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Teams - 6 1">
  <p:cSld name="Title Slide_1_1_1">
    <p:bg>
      <p:bgPr>
        <a:solidFill>
          <a:schemeClr val="lt1"/>
        </a:solidFill>
        <a:effectLst/>
      </p:bgPr>
    </p:bg>
    <p:spTree>
      <p:nvGrpSpPr>
        <p:cNvPr id="1" name="Shape 2174"/>
        <p:cNvGrpSpPr/>
        <p:nvPr/>
      </p:nvGrpSpPr>
      <p:grpSpPr>
        <a:xfrm>
          <a:off x="0" y="0"/>
          <a:ext cx="0" cy="0"/>
          <a:chOff x="0" y="0"/>
          <a:chExt cx="0" cy="0"/>
        </a:xfrm>
      </p:grpSpPr>
      <p:sp>
        <p:nvSpPr>
          <p:cNvPr id="2175" name="Google Shape;2175;p323"/>
          <p:cNvSpPr txBox="1">
            <a:spLocks noGrp="1"/>
          </p:cNvSpPr>
          <p:nvPr>
            <p:ph type="title"/>
          </p:nvPr>
        </p:nvSpPr>
        <p:spPr>
          <a:xfrm>
            <a:off x="4504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76" name="Google Shape;2176;p323"/>
          <p:cNvSpPr txBox="1">
            <a:spLocks noGrp="1"/>
          </p:cNvSpPr>
          <p:nvPr>
            <p:ph type="title" idx="2"/>
          </p:nvPr>
        </p:nvSpPr>
        <p:spPr>
          <a:xfrm>
            <a:off x="476855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77" name="Google Shape;2177;p323"/>
          <p:cNvSpPr txBox="1">
            <a:spLocks noGrp="1"/>
          </p:cNvSpPr>
          <p:nvPr>
            <p:ph type="title" idx="3"/>
          </p:nvPr>
        </p:nvSpPr>
        <p:spPr>
          <a:xfrm>
            <a:off x="887600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78" name="Google Shape;2178;p323"/>
          <p:cNvSpPr txBox="1">
            <a:spLocks noGrp="1"/>
          </p:cNvSpPr>
          <p:nvPr>
            <p:ph type="title" idx="4"/>
          </p:nvPr>
        </p:nvSpPr>
        <p:spPr>
          <a:xfrm>
            <a:off x="914000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79" name="Google Shape;2179;p323"/>
          <p:cNvSpPr txBox="1">
            <a:spLocks noGrp="1"/>
          </p:cNvSpPr>
          <p:nvPr>
            <p:ph type="title" idx="5"/>
          </p:nvPr>
        </p:nvSpPr>
        <p:spPr>
          <a:xfrm>
            <a:off x="4504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0" name="Google Shape;2180;p323"/>
          <p:cNvSpPr txBox="1">
            <a:spLocks noGrp="1"/>
          </p:cNvSpPr>
          <p:nvPr>
            <p:ph type="title" idx="6"/>
          </p:nvPr>
        </p:nvSpPr>
        <p:spPr>
          <a:xfrm>
            <a:off x="476855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1" name="Google Shape;2181;p323"/>
          <p:cNvSpPr txBox="1">
            <a:spLocks noGrp="1"/>
          </p:cNvSpPr>
          <p:nvPr>
            <p:ph type="title" idx="7"/>
          </p:nvPr>
        </p:nvSpPr>
        <p:spPr>
          <a:xfrm>
            <a:off x="887600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2" name="Google Shape;2182;p323"/>
          <p:cNvSpPr txBox="1">
            <a:spLocks noGrp="1"/>
          </p:cNvSpPr>
          <p:nvPr>
            <p:ph type="title" idx="8"/>
          </p:nvPr>
        </p:nvSpPr>
        <p:spPr>
          <a:xfrm>
            <a:off x="914000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3" name="Google Shape;2183;p323"/>
          <p:cNvSpPr txBox="1">
            <a:spLocks noGrp="1"/>
          </p:cNvSpPr>
          <p:nvPr>
            <p:ph type="title" idx="9"/>
          </p:nvPr>
        </p:nvSpPr>
        <p:spPr>
          <a:xfrm>
            <a:off x="13187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4" name="Google Shape;2184;p323"/>
          <p:cNvSpPr txBox="1">
            <a:spLocks noGrp="1"/>
          </p:cNvSpPr>
          <p:nvPr>
            <p:ph type="title" idx="13"/>
          </p:nvPr>
        </p:nvSpPr>
        <p:spPr>
          <a:xfrm>
            <a:off x="13451549"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5" name="Google Shape;2185;p323"/>
          <p:cNvSpPr txBox="1">
            <a:spLocks noGrp="1"/>
          </p:cNvSpPr>
          <p:nvPr>
            <p:ph type="title" idx="14"/>
          </p:nvPr>
        </p:nvSpPr>
        <p:spPr>
          <a:xfrm>
            <a:off x="13187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6" name="Google Shape;2186;p323"/>
          <p:cNvSpPr txBox="1">
            <a:spLocks noGrp="1"/>
          </p:cNvSpPr>
          <p:nvPr>
            <p:ph type="title" idx="15"/>
          </p:nvPr>
        </p:nvSpPr>
        <p:spPr>
          <a:xfrm>
            <a:off x="13451549"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7" name="Google Shape;2187;p323"/>
          <p:cNvSpPr txBox="1">
            <a:spLocks noGrp="1"/>
          </p:cNvSpPr>
          <p:nvPr>
            <p:ph type="title" idx="16"/>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88" name="Google Shape;2188;p323"/>
          <p:cNvSpPr txBox="1">
            <a:spLocks noGrp="1"/>
          </p:cNvSpPr>
          <p:nvPr>
            <p:ph type="title" idx="1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89" name="Google Shape;2189;p323"/>
          <p:cNvSpPr>
            <a:spLocks noGrp="1"/>
          </p:cNvSpPr>
          <p:nvPr>
            <p:ph type="pic" idx="18"/>
          </p:nvPr>
        </p:nvSpPr>
        <p:spPr>
          <a:xfrm>
            <a:off x="5088100" y="1697950"/>
            <a:ext cx="2287800" cy="2287800"/>
          </a:xfrm>
          <a:prstGeom prst="ellipse">
            <a:avLst/>
          </a:prstGeom>
          <a:noFill/>
          <a:ln>
            <a:noFill/>
          </a:ln>
        </p:spPr>
      </p:sp>
      <p:sp>
        <p:nvSpPr>
          <p:cNvPr id="2190" name="Google Shape;2190;p323"/>
          <p:cNvSpPr>
            <a:spLocks noGrp="1"/>
          </p:cNvSpPr>
          <p:nvPr>
            <p:ph type="pic" idx="19"/>
          </p:nvPr>
        </p:nvSpPr>
        <p:spPr>
          <a:xfrm>
            <a:off x="9459475" y="1697950"/>
            <a:ext cx="2287800" cy="2287800"/>
          </a:xfrm>
          <a:prstGeom prst="ellipse">
            <a:avLst/>
          </a:prstGeom>
          <a:noFill/>
          <a:ln>
            <a:noFill/>
          </a:ln>
        </p:spPr>
      </p:sp>
      <p:sp>
        <p:nvSpPr>
          <p:cNvPr id="2191" name="Google Shape;2191;p323"/>
          <p:cNvSpPr>
            <a:spLocks noGrp="1"/>
          </p:cNvSpPr>
          <p:nvPr>
            <p:ph type="pic" idx="20"/>
          </p:nvPr>
        </p:nvSpPr>
        <p:spPr>
          <a:xfrm>
            <a:off x="13830875" y="1697950"/>
            <a:ext cx="2287800" cy="2287800"/>
          </a:xfrm>
          <a:prstGeom prst="ellipse">
            <a:avLst/>
          </a:prstGeom>
          <a:noFill/>
          <a:ln>
            <a:noFill/>
          </a:ln>
        </p:spPr>
      </p:sp>
      <p:sp>
        <p:nvSpPr>
          <p:cNvPr id="2192" name="Google Shape;2192;p323"/>
          <p:cNvSpPr>
            <a:spLocks noGrp="1"/>
          </p:cNvSpPr>
          <p:nvPr>
            <p:ph type="pic" idx="21"/>
          </p:nvPr>
        </p:nvSpPr>
        <p:spPr>
          <a:xfrm>
            <a:off x="5088100" y="6000750"/>
            <a:ext cx="2287800" cy="2287800"/>
          </a:xfrm>
          <a:prstGeom prst="ellipse">
            <a:avLst/>
          </a:prstGeom>
          <a:noFill/>
          <a:ln>
            <a:noFill/>
          </a:ln>
        </p:spPr>
      </p:sp>
      <p:sp>
        <p:nvSpPr>
          <p:cNvPr id="2193" name="Google Shape;2193;p323"/>
          <p:cNvSpPr>
            <a:spLocks noGrp="1"/>
          </p:cNvSpPr>
          <p:nvPr>
            <p:ph type="pic" idx="22"/>
          </p:nvPr>
        </p:nvSpPr>
        <p:spPr>
          <a:xfrm>
            <a:off x="9459475" y="6000750"/>
            <a:ext cx="2287800" cy="2287800"/>
          </a:xfrm>
          <a:prstGeom prst="ellipse">
            <a:avLst/>
          </a:prstGeom>
          <a:noFill/>
          <a:ln>
            <a:noFill/>
          </a:ln>
        </p:spPr>
      </p:sp>
      <p:sp>
        <p:nvSpPr>
          <p:cNvPr id="2194" name="Google Shape;2194;p323"/>
          <p:cNvSpPr>
            <a:spLocks noGrp="1"/>
          </p:cNvSpPr>
          <p:nvPr>
            <p:ph type="pic" idx="23"/>
          </p:nvPr>
        </p:nvSpPr>
        <p:spPr>
          <a:xfrm>
            <a:off x="13830875" y="6000750"/>
            <a:ext cx="2287800" cy="2287800"/>
          </a:xfrm>
          <a:prstGeom prst="ellipse">
            <a:avLst/>
          </a:prstGeom>
          <a:noFill/>
          <a:ln>
            <a:noFill/>
          </a:ln>
        </p:spPr>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Teams - 8">
  <p:cSld name="Title Slide_1_1_1_1">
    <p:bg>
      <p:bgPr>
        <a:solidFill>
          <a:schemeClr val="lt1"/>
        </a:solidFill>
        <a:effectLst/>
      </p:bgPr>
    </p:bg>
    <p:spTree>
      <p:nvGrpSpPr>
        <p:cNvPr id="1" name="Shape 2195"/>
        <p:cNvGrpSpPr/>
        <p:nvPr/>
      </p:nvGrpSpPr>
      <p:grpSpPr>
        <a:xfrm>
          <a:off x="0" y="0"/>
          <a:ext cx="0" cy="0"/>
          <a:chOff x="0" y="0"/>
          <a:chExt cx="0" cy="0"/>
        </a:xfrm>
      </p:grpSpPr>
      <p:sp>
        <p:nvSpPr>
          <p:cNvPr id="2196" name="Google Shape;2196;p32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97" name="Google Shape;2197;p32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98" name="Google Shape;2198;p324"/>
          <p:cNvSpPr>
            <a:spLocks noGrp="1"/>
          </p:cNvSpPr>
          <p:nvPr>
            <p:ph type="pic" idx="3"/>
          </p:nvPr>
        </p:nvSpPr>
        <p:spPr>
          <a:xfrm>
            <a:off x="5088100" y="1697950"/>
            <a:ext cx="1796400" cy="1796400"/>
          </a:xfrm>
          <a:prstGeom prst="ellipse">
            <a:avLst/>
          </a:prstGeom>
          <a:noFill/>
          <a:ln>
            <a:noFill/>
          </a:ln>
        </p:spPr>
      </p:sp>
      <p:sp>
        <p:nvSpPr>
          <p:cNvPr id="2199" name="Google Shape;2199;p324"/>
          <p:cNvSpPr>
            <a:spLocks noGrp="1"/>
          </p:cNvSpPr>
          <p:nvPr>
            <p:ph type="pic" idx="4"/>
          </p:nvPr>
        </p:nvSpPr>
        <p:spPr>
          <a:xfrm>
            <a:off x="8200175" y="1697950"/>
            <a:ext cx="1796400" cy="1796400"/>
          </a:xfrm>
          <a:prstGeom prst="ellipse">
            <a:avLst/>
          </a:prstGeom>
          <a:noFill/>
          <a:ln>
            <a:noFill/>
          </a:ln>
        </p:spPr>
      </p:sp>
      <p:sp>
        <p:nvSpPr>
          <p:cNvPr id="2200" name="Google Shape;2200;p324"/>
          <p:cNvSpPr>
            <a:spLocks noGrp="1"/>
          </p:cNvSpPr>
          <p:nvPr>
            <p:ph type="pic" idx="5"/>
          </p:nvPr>
        </p:nvSpPr>
        <p:spPr>
          <a:xfrm>
            <a:off x="11309675" y="1697950"/>
            <a:ext cx="1796400" cy="1796400"/>
          </a:xfrm>
          <a:prstGeom prst="ellipse">
            <a:avLst/>
          </a:prstGeom>
          <a:noFill/>
          <a:ln>
            <a:noFill/>
          </a:ln>
        </p:spPr>
      </p:sp>
      <p:sp>
        <p:nvSpPr>
          <p:cNvPr id="2201" name="Google Shape;2201;p324"/>
          <p:cNvSpPr>
            <a:spLocks noGrp="1"/>
          </p:cNvSpPr>
          <p:nvPr>
            <p:ph type="pic" idx="6"/>
          </p:nvPr>
        </p:nvSpPr>
        <p:spPr>
          <a:xfrm>
            <a:off x="14549275" y="1697950"/>
            <a:ext cx="1796400" cy="1796400"/>
          </a:xfrm>
          <a:prstGeom prst="ellipse">
            <a:avLst/>
          </a:prstGeom>
          <a:noFill/>
          <a:ln>
            <a:noFill/>
          </a:ln>
        </p:spPr>
      </p:sp>
      <p:sp>
        <p:nvSpPr>
          <p:cNvPr id="2202" name="Google Shape;2202;p324"/>
          <p:cNvSpPr>
            <a:spLocks noGrp="1"/>
          </p:cNvSpPr>
          <p:nvPr>
            <p:ph type="pic" idx="7"/>
          </p:nvPr>
        </p:nvSpPr>
        <p:spPr>
          <a:xfrm>
            <a:off x="5088100" y="6000750"/>
            <a:ext cx="1796400" cy="1796400"/>
          </a:xfrm>
          <a:prstGeom prst="ellipse">
            <a:avLst/>
          </a:prstGeom>
          <a:noFill/>
          <a:ln>
            <a:noFill/>
          </a:ln>
        </p:spPr>
      </p:sp>
      <p:sp>
        <p:nvSpPr>
          <p:cNvPr id="2203" name="Google Shape;2203;p324"/>
          <p:cNvSpPr>
            <a:spLocks noGrp="1"/>
          </p:cNvSpPr>
          <p:nvPr>
            <p:ph type="pic" idx="8"/>
          </p:nvPr>
        </p:nvSpPr>
        <p:spPr>
          <a:xfrm>
            <a:off x="8200175" y="6000750"/>
            <a:ext cx="1796400" cy="1796400"/>
          </a:xfrm>
          <a:prstGeom prst="ellipse">
            <a:avLst/>
          </a:prstGeom>
          <a:noFill/>
          <a:ln>
            <a:noFill/>
          </a:ln>
        </p:spPr>
      </p:sp>
      <p:sp>
        <p:nvSpPr>
          <p:cNvPr id="2204" name="Google Shape;2204;p324"/>
          <p:cNvSpPr>
            <a:spLocks noGrp="1"/>
          </p:cNvSpPr>
          <p:nvPr>
            <p:ph type="pic" idx="9"/>
          </p:nvPr>
        </p:nvSpPr>
        <p:spPr>
          <a:xfrm>
            <a:off x="11309675" y="6000750"/>
            <a:ext cx="1796400" cy="1796400"/>
          </a:xfrm>
          <a:prstGeom prst="ellipse">
            <a:avLst/>
          </a:prstGeom>
          <a:noFill/>
          <a:ln>
            <a:noFill/>
          </a:ln>
        </p:spPr>
      </p:sp>
      <p:sp>
        <p:nvSpPr>
          <p:cNvPr id="2205" name="Google Shape;2205;p324"/>
          <p:cNvSpPr>
            <a:spLocks noGrp="1"/>
          </p:cNvSpPr>
          <p:nvPr>
            <p:ph type="pic" idx="13"/>
          </p:nvPr>
        </p:nvSpPr>
        <p:spPr>
          <a:xfrm>
            <a:off x="14549275" y="6000750"/>
            <a:ext cx="1796400" cy="1796400"/>
          </a:xfrm>
          <a:prstGeom prst="ellipse">
            <a:avLst/>
          </a:prstGeom>
          <a:noFill/>
          <a:ln>
            <a:noFill/>
          </a:ln>
        </p:spPr>
      </p:sp>
      <p:sp>
        <p:nvSpPr>
          <p:cNvPr id="2206" name="Google Shape;2206;p324"/>
          <p:cNvSpPr txBox="1">
            <a:spLocks noGrp="1"/>
          </p:cNvSpPr>
          <p:nvPr>
            <p:ph type="title" idx="14"/>
          </p:nvPr>
        </p:nvSpPr>
        <p:spPr>
          <a:xfrm>
            <a:off x="42589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07" name="Google Shape;2207;p324"/>
          <p:cNvSpPr txBox="1">
            <a:spLocks noGrp="1"/>
          </p:cNvSpPr>
          <p:nvPr>
            <p:ph type="title" idx="15"/>
          </p:nvPr>
        </p:nvSpPr>
        <p:spPr>
          <a:xfrm>
            <a:off x="45229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08" name="Google Shape;2208;p324"/>
          <p:cNvSpPr txBox="1">
            <a:spLocks noGrp="1"/>
          </p:cNvSpPr>
          <p:nvPr>
            <p:ph type="title" idx="16"/>
          </p:nvPr>
        </p:nvSpPr>
        <p:spPr>
          <a:xfrm>
            <a:off x="74166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09" name="Google Shape;2209;p324"/>
          <p:cNvSpPr txBox="1">
            <a:spLocks noGrp="1"/>
          </p:cNvSpPr>
          <p:nvPr>
            <p:ph type="title" idx="17"/>
          </p:nvPr>
        </p:nvSpPr>
        <p:spPr>
          <a:xfrm>
            <a:off x="76806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0" name="Google Shape;2210;p324"/>
          <p:cNvSpPr txBox="1">
            <a:spLocks noGrp="1"/>
          </p:cNvSpPr>
          <p:nvPr>
            <p:ph type="title" idx="18"/>
          </p:nvPr>
        </p:nvSpPr>
        <p:spPr>
          <a:xfrm>
            <a:off x="104805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1" name="Google Shape;2211;p324"/>
          <p:cNvSpPr txBox="1">
            <a:spLocks noGrp="1"/>
          </p:cNvSpPr>
          <p:nvPr>
            <p:ph type="title" idx="19"/>
          </p:nvPr>
        </p:nvSpPr>
        <p:spPr>
          <a:xfrm>
            <a:off x="107445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2" name="Google Shape;2212;p324"/>
          <p:cNvSpPr txBox="1">
            <a:spLocks noGrp="1"/>
          </p:cNvSpPr>
          <p:nvPr>
            <p:ph type="title" idx="20"/>
          </p:nvPr>
        </p:nvSpPr>
        <p:spPr>
          <a:xfrm>
            <a:off x="13720101"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3" name="Google Shape;2213;p324"/>
          <p:cNvSpPr txBox="1">
            <a:spLocks noGrp="1"/>
          </p:cNvSpPr>
          <p:nvPr>
            <p:ph type="title" idx="21"/>
          </p:nvPr>
        </p:nvSpPr>
        <p:spPr>
          <a:xfrm>
            <a:off x="139841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4" name="Google Shape;2214;p324"/>
          <p:cNvSpPr txBox="1">
            <a:spLocks noGrp="1"/>
          </p:cNvSpPr>
          <p:nvPr>
            <p:ph type="title" idx="22"/>
          </p:nvPr>
        </p:nvSpPr>
        <p:spPr>
          <a:xfrm>
            <a:off x="42589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5" name="Google Shape;2215;p324"/>
          <p:cNvSpPr txBox="1">
            <a:spLocks noGrp="1"/>
          </p:cNvSpPr>
          <p:nvPr>
            <p:ph type="title" idx="23"/>
          </p:nvPr>
        </p:nvSpPr>
        <p:spPr>
          <a:xfrm>
            <a:off x="45229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6" name="Google Shape;2216;p324"/>
          <p:cNvSpPr txBox="1">
            <a:spLocks noGrp="1"/>
          </p:cNvSpPr>
          <p:nvPr>
            <p:ph type="title" idx="24"/>
          </p:nvPr>
        </p:nvSpPr>
        <p:spPr>
          <a:xfrm>
            <a:off x="74166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7" name="Google Shape;2217;p324"/>
          <p:cNvSpPr txBox="1">
            <a:spLocks noGrp="1"/>
          </p:cNvSpPr>
          <p:nvPr>
            <p:ph type="title" idx="25"/>
          </p:nvPr>
        </p:nvSpPr>
        <p:spPr>
          <a:xfrm>
            <a:off x="76806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8" name="Google Shape;2218;p324"/>
          <p:cNvSpPr txBox="1">
            <a:spLocks noGrp="1"/>
          </p:cNvSpPr>
          <p:nvPr>
            <p:ph type="title" idx="26"/>
          </p:nvPr>
        </p:nvSpPr>
        <p:spPr>
          <a:xfrm>
            <a:off x="104805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9" name="Google Shape;2219;p324"/>
          <p:cNvSpPr txBox="1">
            <a:spLocks noGrp="1"/>
          </p:cNvSpPr>
          <p:nvPr>
            <p:ph type="title" idx="27"/>
          </p:nvPr>
        </p:nvSpPr>
        <p:spPr>
          <a:xfrm>
            <a:off x="107445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20" name="Google Shape;2220;p324"/>
          <p:cNvSpPr txBox="1">
            <a:spLocks noGrp="1"/>
          </p:cNvSpPr>
          <p:nvPr>
            <p:ph type="title" idx="28"/>
          </p:nvPr>
        </p:nvSpPr>
        <p:spPr>
          <a:xfrm>
            <a:off x="13720101"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21" name="Google Shape;2221;p324"/>
          <p:cNvSpPr txBox="1">
            <a:spLocks noGrp="1"/>
          </p:cNvSpPr>
          <p:nvPr>
            <p:ph type="title" idx="29"/>
          </p:nvPr>
        </p:nvSpPr>
        <p:spPr>
          <a:xfrm>
            <a:off x="139841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222"/>
        <p:cNvGrpSpPr/>
        <p:nvPr/>
      </p:nvGrpSpPr>
      <p:grpSpPr>
        <a:xfrm>
          <a:off x="0" y="0"/>
          <a:ext cx="0" cy="0"/>
          <a:chOff x="0" y="0"/>
          <a:chExt cx="0" cy="0"/>
        </a:xfrm>
      </p:grpSpPr>
      <p:sp>
        <p:nvSpPr>
          <p:cNvPr id="2223" name="Google Shape;2223;p32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224" name="Google Shape;2224;p325"/>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5" name="Google Shape;2225;p325"/>
          <p:cNvSpPr txBox="1">
            <a:spLocks noGrp="1"/>
          </p:cNvSpPr>
          <p:nvPr>
            <p:ph type="title" idx="2"/>
          </p:nvPr>
        </p:nvSpPr>
        <p:spPr>
          <a:xfrm>
            <a:off x="5086600" y="2549228"/>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2226"/>
        <p:cNvGrpSpPr/>
        <p:nvPr/>
      </p:nvGrpSpPr>
      <p:grpSpPr>
        <a:xfrm>
          <a:off x="0" y="0"/>
          <a:ext cx="0" cy="0"/>
          <a:chOff x="0" y="0"/>
          <a:chExt cx="0" cy="0"/>
        </a:xfrm>
      </p:grpSpPr>
      <p:sp>
        <p:nvSpPr>
          <p:cNvPr id="2227" name="Google Shape;2227;p326"/>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8" name="Google Shape;2228;p326"/>
          <p:cNvSpPr txBox="1">
            <a:spLocks noGrp="1"/>
          </p:cNvSpPr>
          <p:nvPr>
            <p:ph type="title" idx="2"/>
          </p:nvPr>
        </p:nvSpPr>
        <p:spPr>
          <a:xfrm>
            <a:off x="50804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9" name="Google Shape;2229;p326"/>
          <p:cNvSpPr txBox="1">
            <a:spLocks noGrp="1"/>
          </p:cNvSpPr>
          <p:nvPr>
            <p:ph type="title" idx="3"/>
          </p:nvPr>
        </p:nvSpPr>
        <p:spPr>
          <a:xfrm>
            <a:off x="1209795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30" name="Google Shape;2230;p326"/>
          <p:cNvSpPr txBox="1">
            <a:spLocks noGrp="1"/>
          </p:cNvSpPr>
          <p:nvPr>
            <p:ph type="subTitle" idx="1"/>
          </p:nvPr>
        </p:nvSpPr>
        <p:spPr>
          <a:xfrm>
            <a:off x="5115500" y="2934296"/>
            <a:ext cx="5572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231" name="Google Shape;2231;p326"/>
          <p:cNvSpPr txBox="1">
            <a:spLocks noGrp="1"/>
          </p:cNvSpPr>
          <p:nvPr>
            <p:ph type="subTitle" idx="4"/>
          </p:nvPr>
        </p:nvSpPr>
        <p:spPr>
          <a:xfrm>
            <a:off x="12097950" y="2934296"/>
            <a:ext cx="5733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232" name="Google Shape;2232;p326"/>
          <p:cNvSpPr txBox="1">
            <a:spLocks noGrp="1"/>
          </p:cNvSpPr>
          <p:nvPr>
            <p:ph type="title" idx="5"/>
          </p:nvPr>
        </p:nvSpPr>
        <p:spPr>
          <a:xfrm>
            <a:off x="508040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33" name="Google Shape;2233;p326"/>
          <p:cNvSpPr txBox="1">
            <a:spLocks noGrp="1"/>
          </p:cNvSpPr>
          <p:nvPr>
            <p:ph type="title" idx="6"/>
          </p:nvPr>
        </p:nvSpPr>
        <p:spPr>
          <a:xfrm>
            <a:off x="1209795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Section Title 01">
  <p:cSld name="CUSTOM_2">
    <p:spTree>
      <p:nvGrpSpPr>
        <p:cNvPr id="1" name="Shape 2234"/>
        <p:cNvGrpSpPr/>
        <p:nvPr/>
      </p:nvGrpSpPr>
      <p:grpSpPr>
        <a:xfrm>
          <a:off x="0" y="0"/>
          <a:ext cx="0" cy="0"/>
          <a:chOff x="0" y="0"/>
          <a:chExt cx="0" cy="0"/>
        </a:xfrm>
      </p:grpSpPr>
      <p:sp>
        <p:nvSpPr>
          <p:cNvPr id="2235" name="Google Shape;2235;p327"/>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SzPts val="18800"/>
              <a:buNone/>
              <a:defRPr sz="18800"/>
            </a:lvl1pPr>
            <a:lvl2pPr lvl="1" algn="l">
              <a:lnSpc>
                <a:spcPct val="70000"/>
              </a:lnSpc>
              <a:spcBef>
                <a:spcPts val="0"/>
              </a:spcBef>
              <a:spcAft>
                <a:spcPts val="0"/>
              </a:spcAft>
              <a:buSzPts val="1000"/>
              <a:buNone/>
              <a:defRPr/>
            </a:lvl2pPr>
            <a:lvl3pPr lvl="2" algn="l">
              <a:lnSpc>
                <a:spcPct val="70000"/>
              </a:lnSpc>
              <a:spcBef>
                <a:spcPts val="0"/>
              </a:spcBef>
              <a:spcAft>
                <a:spcPts val="0"/>
              </a:spcAft>
              <a:buSzPts val="1000"/>
              <a:buNone/>
              <a:defRPr/>
            </a:lvl3pPr>
            <a:lvl4pPr lvl="3" algn="l">
              <a:lnSpc>
                <a:spcPct val="70000"/>
              </a:lnSpc>
              <a:spcBef>
                <a:spcPts val="0"/>
              </a:spcBef>
              <a:spcAft>
                <a:spcPts val="0"/>
              </a:spcAft>
              <a:buSzPts val="1000"/>
              <a:buNone/>
              <a:defRPr/>
            </a:lvl4pPr>
            <a:lvl5pPr lvl="4" algn="l">
              <a:lnSpc>
                <a:spcPct val="70000"/>
              </a:lnSpc>
              <a:spcBef>
                <a:spcPts val="0"/>
              </a:spcBef>
              <a:spcAft>
                <a:spcPts val="0"/>
              </a:spcAft>
              <a:buSzPts val="1000"/>
              <a:buNone/>
              <a:defRPr/>
            </a:lvl5pPr>
            <a:lvl6pPr lvl="5" algn="l">
              <a:lnSpc>
                <a:spcPct val="70000"/>
              </a:lnSpc>
              <a:spcBef>
                <a:spcPts val="0"/>
              </a:spcBef>
              <a:spcAft>
                <a:spcPts val="0"/>
              </a:spcAft>
              <a:buSzPts val="1000"/>
              <a:buNone/>
              <a:defRPr/>
            </a:lvl6pPr>
            <a:lvl7pPr lvl="6" algn="l">
              <a:lnSpc>
                <a:spcPct val="70000"/>
              </a:lnSpc>
              <a:spcBef>
                <a:spcPts val="0"/>
              </a:spcBef>
              <a:spcAft>
                <a:spcPts val="0"/>
              </a:spcAft>
              <a:buSzPts val="1000"/>
              <a:buNone/>
              <a:defRPr/>
            </a:lvl7pPr>
            <a:lvl8pPr lvl="7" algn="l">
              <a:lnSpc>
                <a:spcPct val="70000"/>
              </a:lnSpc>
              <a:spcBef>
                <a:spcPts val="0"/>
              </a:spcBef>
              <a:spcAft>
                <a:spcPts val="0"/>
              </a:spcAft>
              <a:buSzPts val="1000"/>
              <a:buNone/>
              <a:defRPr/>
            </a:lvl8pPr>
            <a:lvl9pPr lvl="8" algn="l">
              <a:lnSpc>
                <a:spcPct val="70000"/>
              </a:lnSpc>
              <a:spcBef>
                <a:spcPts val="0"/>
              </a:spcBef>
              <a:spcAft>
                <a:spcPts val="0"/>
              </a:spcAft>
              <a:buSzPts val="1000"/>
              <a:buNone/>
              <a:defRPr/>
            </a:lvl9pPr>
          </a:lstStyle>
          <a:p>
            <a:endParaRPr/>
          </a:p>
        </p:txBody>
      </p:sp>
      <p:sp>
        <p:nvSpPr>
          <p:cNvPr id="2236" name="Google Shape;2236;p327"/>
          <p:cNvSpPr txBox="1">
            <a:spLocks noGrp="1"/>
          </p:cNvSpPr>
          <p:nvPr>
            <p:ph type="title" idx="2"/>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Section Title 02">
  <p:cSld name="CUSTOM_2_1">
    <p:spTree>
      <p:nvGrpSpPr>
        <p:cNvPr id="1" name="Shape 2237"/>
        <p:cNvGrpSpPr/>
        <p:nvPr/>
      </p:nvGrpSpPr>
      <p:grpSpPr>
        <a:xfrm>
          <a:off x="0" y="0"/>
          <a:ext cx="0" cy="0"/>
          <a:chOff x="0" y="0"/>
          <a:chExt cx="0" cy="0"/>
        </a:xfrm>
      </p:grpSpPr>
      <p:sp>
        <p:nvSpPr>
          <p:cNvPr id="2238" name="Google Shape;2238;p328"/>
          <p:cNvSpPr>
            <a:spLocks noGrp="1"/>
          </p:cNvSpPr>
          <p:nvPr>
            <p:ph type="pic" idx="2"/>
          </p:nvPr>
        </p:nvSpPr>
        <p:spPr>
          <a:xfrm>
            <a:off x="254" y="0"/>
            <a:ext cx="18288000" cy="10287000"/>
          </a:xfrm>
          <a:prstGeom prst="rect">
            <a:avLst/>
          </a:prstGeom>
          <a:solidFill>
            <a:schemeClr val="lt2"/>
          </a:solidFill>
          <a:ln>
            <a:noFill/>
          </a:ln>
        </p:spPr>
      </p:sp>
      <p:sp>
        <p:nvSpPr>
          <p:cNvPr id="2239" name="Google Shape;2239;p328"/>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Clr>
                <a:schemeClr val="lt1"/>
              </a:buClr>
              <a:buSzPts val="18800"/>
              <a:buNone/>
              <a:defRPr sz="18800">
                <a:solidFill>
                  <a:schemeClr val="lt1"/>
                </a:solidFill>
              </a:defRPr>
            </a:lvl1pPr>
            <a:lvl2pPr lvl="1" algn="l">
              <a:lnSpc>
                <a:spcPct val="70000"/>
              </a:lnSpc>
              <a:spcBef>
                <a:spcPts val="0"/>
              </a:spcBef>
              <a:spcAft>
                <a:spcPts val="0"/>
              </a:spcAft>
              <a:buClr>
                <a:schemeClr val="lt1"/>
              </a:buClr>
              <a:buSzPts val="1000"/>
              <a:buNone/>
              <a:defRPr>
                <a:solidFill>
                  <a:schemeClr val="lt1"/>
                </a:solidFill>
              </a:defRPr>
            </a:lvl2pPr>
            <a:lvl3pPr lvl="2" algn="l">
              <a:lnSpc>
                <a:spcPct val="70000"/>
              </a:lnSpc>
              <a:spcBef>
                <a:spcPts val="0"/>
              </a:spcBef>
              <a:spcAft>
                <a:spcPts val="0"/>
              </a:spcAft>
              <a:buClr>
                <a:schemeClr val="lt1"/>
              </a:buClr>
              <a:buSzPts val="1000"/>
              <a:buNone/>
              <a:defRPr>
                <a:solidFill>
                  <a:schemeClr val="lt1"/>
                </a:solidFill>
              </a:defRPr>
            </a:lvl3pPr>
            <a:lvl4pPr lvl="3" algn="l">
              <a:lnSpc>
                <a:spcPct val="70000"/>
              </a:lnSpc>
              <a:spcBef>
                <a:spcPts val="0"/>
              </a:spcBef>
              <a:spcAft>
                <a:spcPts val="0"/>
              </a:spcAft>
              <a:buClr>
                <a:schemeClr val="lt1"/>
              </a:buClr>
              <a:buSzPts val="1000"/>
              <a:buNone/>
              <a:defRPr>
                <a:solidFill>
                  <a:schemeClr val="lt1"/>
                </a:solidFill>
              </a:defRPr>
            </a:lvl4pPr>
            <a:lvl5pPr lvl="4" algn="l">
              <a:lnSpc>
                <a:spcPct val="70000"/>
              </a:lnSpc>
              <a:spcBef>
                <a:spcPts val="0"/>
              </a:spcBef>
              <a:spcAft>
                <a:spcPts val="0"/>
              </a:spcAft>
              <a:buClr>
                <a:schemeClr val="lt1"/>
              </a:buClr>
              <a:buSzPts val="1000"/>
              <a:buNone/>
              <a:defRPr>
                <a:solidFill>
                  <a:schemeClr val="lt1"/>
                </a:solidFill>
              </a:defRPr>
            </a:lvl5pPr>
            <a:lvl6pPr lvl="5" algn="l">
              <a:lnSpc>
                <a:spcPct val="70000"/>
              </a:lnSpc>
              <a:spcBef>
                <a:spcPts val="0"/>
              </a:spcBef>
              <a:spcAft>
                <a:spcPts val="0"/>
              </a:spcAft>
              <a:buClr>
                <a:schemeClr val="lt1"/>
              </a:buClr>
              <a:buSzPts val="1000"/>
              <a:buNone/>
              <a:defRPr>
                <a:solidFill>
                  <a:schemeClr val="lt1"/>
                </a:solidFill>
              </a:defRPr>
            </a:lvl6pPr>
            <a:lvl7pPr lvl="6" algn="l">
              <a:lnSpc>
                <a:spcPct val="70000"/>
              </a:lnSpc>
              <a:spcBef>
                <a:spcPts val="0"/>
              </a:spcBef>
              <a:spcAft>
                <a:spcPts val="0"/>
              </a:spcAft>
              <a:buClr>
                <a:schemeClr val="lt1"/>
              </a:buClr>
              <a:buSzPts val="1000"/>
              <a:buNone/>
              <a:defRPr>
                <a:solidFill>
                  <a:schemeClr val="lt1"/>
                </a:solidFill>
              </a:defRPr>
            </a:lvl7pPr>
            <a:lvl8pPr lvl="7" algn="l">
              <a:lnSpc>
                <a:spcPct val="70000"/>
              </a:lnSpc>
              <a:spcBef>
                <a:spcPts val="0"/>
              </a:spcBef>
              <a:spcAft>
                <a:spcPts val="0"/>
              </a:spcAft>
              <a:buClr>
                <a:schemeClr val="lt1"/>
              </a:buClr>
              <a:buSzPts val="1000"/>
              <a:buNone/>
              <a:defRPr>
                <a:solidFill>
                  <a:schemeClr val="lt1"/>
                </a:solidFill>
              </a:defRPr>
            </a:lvl8pPr>
            <a:lvl9pPr lvl="8" algn="l">
              <a:lnSpc>
                <a:spcPct val="70000"/>
              </a:lnSpc>
              <a:spcBef>
                <a:spcPts val="0"/>
              </a:spcBef>
              <a:spcAft>
                <a:spcPts val="0"/>
              </a:spcAft>
              <a:buClr>
                <a:schemeClr val="lt1"/>
              </a:buClr>
              <a:buSzPts val="1000"/>
              <a:buNone/>
              <a:defRPr>
                <a:solidFill>
                  <a:schemeClr val="lt1"/>
                </a:solidFill>
              </a:defRPr>
            </a:lvl9pPr>
          </a:lstStyle>
          <a:p>
            <a:endParaRPr/>
          </a:p>
        </p:txBody>
      </p:sp>
      <p:sp>
        <p:nvSpPr>
          <p:cNvPr id="2240" name="Google Shape;2240;p328"/>
          <p:cNvSpPr txBox="1">
            <a:spLocks noGrp="1"/>
          </p:cNvSpPr>
          <p:nvPr>
            <p:ph type="title" idx="3"/>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3200"/>
              <a:buNone/>
              <a:defRPr sz="32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Mission 01">
  <p:cSld name="CUSTOM_2_2">
    <p:spTree>
      <p:nvGrpSpPr>
        <p:cNvPr id="1" name="Shape 2241"/>
        <p:cNvGrpSpPr/>
        <p:nvPr/>
      </p:nvGrpSpPr>
      <p:grpSpPr>
        <a:xfrm>
          <a:off x="0" y="0"/>
          <a:ext cx="0" cy="0"/>
          <a:chOff x="0" y="0"/>
          <a:chExt cx="0" cy="0"/>
        </a:xfrm>
      </p:grpSpPr>
      <p:sp>
        <p:nvSpPr>
          <p:cNvPr id="2242" name="Google Shape;2242;p329"/>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43" name="Google Shape;2243;p329"/>
          <p:cNvSpPr txBox="1">
            <a:spLocks noGrp="1"/>
          </p:cNvSpPr>
          <p:nvPr>
            <p:ph type="title" idx="2"/>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Mission 01 - Image">
  <p:cSld name="CUSTOM_2_2_1">
    <p:spTree>
      <p:nvGrpSpPr>
        <p:cNvPr id="1" name="Shape 2244"/>
        <p:cNvGrpSpPr/>
        <p:nvPr/>
      </p:nvGrpSpPr>
      <p:grpSpPr>
        <a:xfrm>
          <a:off x="0" y="0"/>
          <a:ext cx="0" cy="0"/>
          <a:chOff x="0" y="0"/>
          <a:chExt cx="0" cy="0"/>
        </a:xfrm>
      </p:grpSpPr>
      <p:sp>
        <p:nvSpPr>
          <p:cNvPr id="2245" name="Google Shape;2245;p330"/>
          <p:cNvSpPr>
            <a:spLocks noGrp="1"/>
          </p:cNvSpPr>
          <p:nvPr>
            <p:ph type="pic" idx="2"/>
          </p:nvPr>
        </p:nvSpPr>
        <p:spPr>
          <a:xfrm>
            <a:off x="254" y="0"/>
            <a:ext cx="18288000" cy="10287000"/>
          </a:xfrm>
          <a:prstGeom prst="rect">
            <a:avLst/>
          </a:prstGeom>
          <a:solidFill>
            <a:schemeClr val="lt2"/>
          </a:solidFill>
          <a:ln>
            <a:noFill/>
          </a:ln>
        </p:spPr>
      </p:sp>
      <p:sp>
        <p:nvSpPr>
          <p:cNvPr id="2246" name="Google Shape;2246;p330"/>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47" name="Google Shape;2247;p330"/>
          <p:cNvSpPr txBox="1">
            <a:spLocks noGrp="1"/>
          </p:cNvSpPr>
          <p:nvPr>
            <p:ph type="title" idx="3"/>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Mission 02">
  <p:cSld name="CUSTOM_2_2_2">
    <p:spTree>
      <p:nvGrpSpPr>
        <p:cNvPr id="1" name="Shape 2248"/>
        <p:cNvGrpSpPr/>
        <p:nvPr/>
      </p:nvGrpSpPr>
      <p:grpSpPr>
        <a:xfrm>
          <a:off x="0" y="0"/>
          <a:ext cx="0" cy="0"/>
          <a:chOff x="0" y="0"/>
          <a:chExt cx="0" cy="0"/>
        </a:xfrm>
      </p:grpSpPr>
      <p:sp>
        <p:nvSpPr>
          <p:cNvPr id="2249" name="Google Shape;2249;p33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50" name="Google Shape;2250;p33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51" name="Google Shape;2251;p331"/>
          <p:cNvSpPr txBox="1">
            <a:spLocks noGrp="1"/>
          </p:cNvSpPr>
          <p:nvPr>
            <p:ph type="title" idx="3"/>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2252" name="Google Shape;2252;p331"/>
          <p:cNvSpPr txBox="1">
            <a:spLocks noGrp="1"/>
          </p:cNvSpPr>
          <p:nvPr>
            <p:ph type="title" idx="4"/>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Mission 02 - Image">
  <p:cSld name="CUSTOM_2_2_2_1">
    <p:spTree>
      <p:nvGrpSpPr>
        <p:cNvPr id="1" name="Shape 2253"/>
        <p:cNvGrpSpPr/>
        <p:nvPr/>
      </p:nvGrpSpPr>
      <p:grpSpPr>
        <a:xfrm>
          <a:off x="0" y="0"/>
          <a:ext cx="0" cy="0"/>
          <a:chOff x="0" y="0"/>
          <a:chExt cx="0" cy="0"/>
        </a:xfrm>
      </p:grpSpPr>
      <p:sp>
        <p:nvSpPr>
          <p:cNvPr id="2254" name="Google Shape;2254;p332"/>
          <p:cNvSpPr>
            <a:spLocks noGrp="1"/>
          </p:cNvSpPr>
          <p:nvPr>
            <p:ph type="pic" idx="2"/>
          </p:nvPr>
        </p:nvSpPr>
        <p:spPr>
          <a:xfrm>
            <a:off x="254" y="0"/>
            <a:ext cx="18288000" cy="10287000"/>
          </a:xfrm>
          <a:prstGeom prst="rect">
            <a:avLst/>
          </a:prstGeom>
          <a:solidFill>
            <a:schemeClr val="lt2"/>
          </a:solidFill>
          <a:ln>
            <a:noFill/>
          </a:ln>
        </p:spPr>
      </p:sp>
      <p:sp>
        <p:nvSpPr>
          <p:cNvPr id="2255" name="Google Shape;2255;p33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6" name="Google Shape;2256;p33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7" name="Google Shape;2257;p332"/>
          <p:cNvSpPr txBox="1">
            <a:spLocks noGrp="1"/>
          </p:cNvSpPr>
          <p:nvPr>
            <p:ph type="title" idx="4"/>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8" name="Google Shape;2258;p332"/>
          <p:cNvSpPr txBox="1">
            <a:spLocks noGrp="1"/>
          </p:cNvSpPr>
          <p:nvPr>
            <p:ph type="title" idx="5"/>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Quote 01">
  <p:cSld name="CUSTOM_2_2_2_2">
    <p:spTree>
      <p:nvGrpSpPr>
        <p:cNvPr id="1" name="Shape 2259"/>
        <p:cNvGrpSpPr/>
        <p:nvPr/>
      </p:nvGrpSpPr>
      <p:grpSpPr>
        <a:xfrm>
          <a:off x="0" y="0"/>
          <a:ext cx="0" cy="0"/>
          <a:chOff x="0" y="0"/>
          <a:chExt cx="0" cy="0"/>
        </a:xfrm>
      </p:grpSpPr>
      <p:sp>
        <p:nvSpPr>
          <p:cNvPr id="2260" name="Google Shape;2260;p33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61" name="Google Shape;2261;p33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62" name="Google Shape;2262;p333"/>
          <p:cNvSpPr txBox="1">
            <a:spLocks noGrp="1"/>
          </p:cNvSpPr>
          <p:nvPr>
            <p:ph type="title" idx="3"/>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2263" name="Google Shape;2263;p333"/>
          <p:cNvSpPr txBox="1">
            <a:spLocks noGrp="1"/>
          </p:cNvSpPr>
          <p:nvPr>
            <p:ph type="title" idx="4"/>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Quote 01 - Image">
  <p:cSld name="CUSTOM_2_2_2_2_1_2">
    <p:spTree>
      <p:nvGrpSpPr>
        <p:cNvPr id="1" name="Shape 2264"/>
        <p:cNvGrpSpPr/>
        <p:nvPr/>
      </p:nvGrpSpPr>
      <p:grpSpPr>
        <a:xfrm>
          <a:off x="0" y="0"/>
          <a:ext cx="0" cy="0"/>
          <a:chOff x="0" y="0"/>
          <a:chExt cx="0" cy="0"/>
        </a:xfrm>
      </p:grpSpPr>
      <p:sp>
        <p:nvSpPr>
          <p:cNvPr id="2265" name="Google Shape;2265;p334"/>
          <p:cNvSpPr>
            <a:spLocks noGrp="1"/>
          </p:cNvSpPr>
          <p:nvPr>
            <p:ph type="pic" idx="2"/>
          </p:nvPr>
        </p:nvSpPr>
        <p:spPr>
          <a:xfrm>
            <a:off x="254" y="0"/>
            <a:ext cx="18288000" cy="10287000"/>
          </a:xfrm>
          <a:prstGeom prst="rect">
            <a:avLst/>
          </a:prstGeom>
          <a:solidFill>
            <a:schemeClr val="lt2"/>
          </a:solidFill>
          <a:ln>
            <a:noFill/>
          </a:ln>
        </p:spPr>
      </p:sp>
      <p:sp>
        <p:nvSpPr>
          <p:cNvPr id="2266" name="Google Shape;2266;p33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7" name="Google Shape;2267;p33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8" name="Google Shape;2268;p334"/>
          <p:cNvSpPr txBox="1">
            <a:spLocks noGrp="1"/>
          </p:cNvSpPr>
          <p:nvPr>
            <p:ph type="title" idx="4"/>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9" name="Google Shape;2269;p334"/>
          <p:cNvSpPr txBox="1">
            <a:spLocks noGrp="1"/>
          </p:cNvSpPr>
          <p:nvPr>
            <p:ph type="title" idx="5"/>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Brand Positioning - paragraph">
  <p:cSld name="CUSTOM_2_2_2_2_1_1">
    <p:spTree>
      <p:nvGrpSpPr>
        <p:cNvPr id="1" name="Shape 2270"/>
        <p:cNvGrpSpPr/>
        <p:nvPr/>
      </p:nvGrpSpPr>
      <p:grpSpPr>
        <a:xfrm>
          <a:off x="0" y="0"/>
          <a:ext cx="0" cy="0"/>
          <a:chOff x="0" y="0"/>
          <a:chExt cx="0" cy="0"/>
        </a:xfrm>
      </p:grpSpPr>
      <p:sp>
        <p:nvSpPr>
          <p:cNvPr id="2271" name="Google Shape;2271;p33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2" name="Google Shape;2272;p33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3" name="Google Shape;2273;p335"/>
          <p:cNvSpPr txBox="1">
            <a:spLocks noGrp="1"/>
          </p:cNvSpPr>
          <p:nvPr>
            <p:ph type="title" idx="3"/>
          </p:nvPr>
        </p:nvSpPr>
        <p:spPr>
          <a:xfrm>
            <a:off x="5874600" y="4297488"/>
            <a:ext cx="65388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Brand Positioning - paragraph 2">
  <p:cSld name="CUSTOM_2_2_2_2_1_1_1">
    <p:spTree>
      <p:nvGrpSpPr>
        <p:cNvPr id="1" name="Shape 2274"/>
        <p:cNvGrpSpPr/>
        <p:nvPr/>
      </p:nvGrpSpPr>
      <p:grpSpPr>
        <a:xfrm>
          <a:off x="0" y="0"/>
          <a:ext cx="0" cy="0"/>
          <a:chOff x="0" y="0"/>
          <a:chExt cx="0" cy="0"/>
        </a:xfrm>
      </p:grpSpPr>
      <p:sp>
        <p:nvSpPr>
          <p:cNvPr id="2275" name="Google Shape;2275;p33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6" name="Google Shape;2276;p33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7" name="Google Shape;2277;p336"/>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Brand Positioning - paragraph 2 1">
  <p:cSld name="CUSTOM_2_2_2_2_1_1_1_1">
    <p:spTree>
      <p:nvGrpSpPr>
        <p:cNvPr id="1" name="Shape 2278"/>
        <p:cNvGrpSpPr/>
        <p:nvPr/>
      </p:nvGrpSpPr>
      <p:grpSpPr>
        <a:xfrm>
          <a:off x="0" y="0"/>
          <a:ext cx="0" cy="0"/>
          <a:chOff x="0" y="0"/>
          <a:chExt cx="0" cy="0"/>
        </a:xfrm>
      </p:grpSpPr>
      <p:sp>
        <p:nvSpPr>
          <p:cNvPr id="2279" name="Google Shape;2279;p33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0" name="Google Shape;2280;p33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1" name="Google Shape;2281;p337"/>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282" name="Google Shape;2282;p337"/>
          <p:cNvSpPr txBox="1">
            <a:spLocks noGrp="1"/>
          </p:cNvSpPr>
          <p:nvPr>
            <p:ph type="body" idx="1"/>
          </p:nvPr>
        </p:nvSpPr>
        <p:spPr>
          <a:xfrm>
            <a:off x="6181800" y="7715228"/>
            <a:ext cx="5924400" cy="3216600"/>
          </a:xfrm>
          <a:prstGeom prst="rect">
            <a:avLst/>
          </a:prstGeom>
          <a:noFill/>
          <a:ln>
            <a:noFill/>
          </a:ln>
        </p:spPr>
        <p:txBody>
          <a:bodyPr spcFirstLastPara="1" wrap="square" lIns="0" tIns="0" rIns="182850" bIns="182850" anchor="t" anchorCtr="0">
            <a:noAutofit/>
          </a:bodyPr>
          <a:lstStyle>
            <a:lvl1pPr marL="457200" lvl="0" indent="-342900" algn="ctr">
              <a:lnSpc>
                <a:spcPct val="100000"/>
              </a:lnSpc>
              <a:spcBef>
                <a:spcPts val="0"/>
              </a:spcBef>
              <a:spcAft>
                <a:spcPts val="0"/>
              </a:spcAft>
              <a:buSzPts val="1800"/>
              <a:buChar char="●"/>
              <a:defRPr sz="1800"/>
            </a:lvl1pPr>
            <a:lvl2pPr marL="914400" lvl="1" indent="-342900" algn="ctr">
              <a:lnSpc>
                <a:spcPct val="100000"/>
              </a:lnSpc>
              <a:spcBef>
                <a:spcPts val="0"/>
              </a:spcBef>
              <a:spcAft>
                <a:spcPts val="0"/>
              </a:spcAft>
              <a:buSzPts val="1800"/>
              <a:buChar char="○"/>
              <a:defRPr sz="1800"/>
            </a:lvl2pPr>
            <a:lvl3pPr marL="1371600" lvl="2" indent="-342900" algn="ctr">
              <a:lnSpc>
                <a:spcPct val="100000"/>
              </a:lnSpc>
              <a:spcBef>
                <a:spcPts val="0"/>
              </a:spcBef>
              <a:spcAft>
                <a:spcPts val="0"/>
              </a:spcAft>
              <a:buSzPts val="1800"/>
              <a:buChar char="■"/>
              <a:defRPr sz="1800"/>
            </a:lvl3pPr>
            <a:lvl4pPr marL="1828800" lvl="3" indent="-342900" algn="ctr">
              <a:lnSpc>
                <a:spcPct val="100000"/>
              </a:lnSpc>
              <a:spcBef>
                <a:spcPts val="0"/>
              </a:spcBef>
              <a:spcAft>
                <a:spcPts val="0"/>
              </a:spcAft>
              <a:buSzPts val="1800"/>
              <a:buChar char="●"/>
              <a:defRPr sz="1800"/>
            </a:lvl4pPr>
            <a:lvl5pPr marL="2286000" lvl="4" indent="-342900" algn="ctr">
              <a:lnSpc>
                <a:spcPct val="100000"/>
              </a:lnSpc>
              <a:spcBef>
                <a:spcPts val="0"/>
              </a:spcBef>
              <a:spcAft>
                <a:spcPts val="0"/>
              </a:spcAft>
              <a:buSzPts val="1800"/>
              <a:buChar char="○"/>
              <a:defRPr sz="1800"/>
            </a:lvl5pPr>
            <a:lvl6pPr marL="2743200" lvl="5" indent="-342900" algn="ctr">
              <a:lnSpc>
                <a:spcPct val="100000"/>
              </a:lnSpc>
              <a:spcBef>
                <a:spcPts val="0"/>
              </a:spcBef>
              <a:spcAft>
                <a:spcPts val="0"/>
              </a:spcAft>
              <a:buSzPts val="1800"/>
              <a:buChar char="■"/>
              <a:defRPr sz="1800"/>
            </a:lvl6pPr>
            <a:lvl7pPr marL="3200400" lvl="6" indent="-342900" algn="ctr">
              <a:lnSpc>
                <a:spcPct val="100000"/>
              </a:lnSpc>
              <a:spcBef>
                <a:spcPts val="0"/>
              </a:spcBef>
              <a:spcAft>
                <a:spcPts val="0"/>
              </a:spcAft>
              <a:buSzPts val="1800"/>
              <a:buChar char="●"/>
              <a:defRPr sz="1800"/>
            </a:lvl7pPr>
            <a:lvl8pPr marL="3657600" lvl="7" indent="-342900" algn="ctr">
              <a:lnSpc>
                <a:spcPct val="100000"/>
              </a:lnSpc>
              <a:spcBef>
                <a:spcPts val="0"/>
              </a:spcBef>
              <a:spcAft>
                <a:spcPts val="0"/>
              </a:spcAft>
              <a:buSzPts val="1800"/>
              <a:buChar char="○"/>
              <a:defRPr sz="1800"/>
            </a:lvl8pPr>
            <a:lvl9pPr marL="4114800" lvl="8" indent="-342900" algn="ctr">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Brand Positioning - Image overview">
  <p:cSld name="CUSTOM_2_2_2_2_1_1_1_1_1">
    <p:spTree>
      <p:nvGrpSpPr>
        <p:cNvPr id="1" name="Shape 2283"/>
        <p:cNvGrpSpPr/>
        <p:nvPr/>
      </p:nvGrpSpPr>
      <p:grpSpPr>
        <a:xfrm>
          <a:off x="0" y="0"/>
          <a:ext cx="0" cy="0"/>
          <a:chOff x="0" y="0"/>
          <a:chExt cx="0" cy="0"/>
        </a:xfrm>
      </p:grpSpPr>
      <p:pic>
        <p:nvPicPr>
          <p:cNvPr id="2284" name="Google Shape;2284;p338" title="Vector-6.png"/>
          <p:cNvPicPr preferRelativeResize="0"/>
          <p:nvPr/>
        </p:nvPicPr>
        <p:blipFill rotWithShape="1">
          <a:blip r:embed="rId2">
            <a:alphaModFix/>
          </a:blip>
          <a:srcRect t="50" b="50"/>
          <a:stretch/>
        </p:blipFill>
        <p:spPr>
          <a:xfrm rot="132469">
            <a:off x="9244843" y="6477185"/>
            <a:ext cx="2298651" cy="192700"/>
          </a:xfrm>
          <a:prstGeom prst="rect">
            <a:avLst/>
          </a:prstGeom>
          <a:noFill/>
          <a:ln>
            <a:noFill/>
          </a:ln>
        </p:spPr>
      </p:pic>
      <p:sp>
        <p:nvSpPr>
          <p:cNvPr id="2285" name="Google Shape;2285;p33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6" name="Google Shape;2286;p33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7" name="Google Shape;2287;p338"/>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288" name="Google Shape;2288;p338"/>
          <p:cNvSpPr>
            <a:spLocks noGrp="1"/>
          </p:cNvSpPr>
          <p:nvPr>
            <p:ph type="pic" idx="4"/>
          </p:nvPr>
        </p:nvSpPr>
        <p:spPr>
          <a:xfrm>
            <a:off x="4575050" y="26800"/>
            <a:ext cx="2740200" cy="3131400"/>
          </a:xfrm>
          <a:prstGeom prst="rect">
            <a:avLst/>
          </a:prstGeom>
          <a:noFill/>
          <a:ln>
            <a:noFill/>
          </a:ln>
        </p:spPr>
      </p:sp>
      <p:sp>
        <p:nvSpPr>
          <p:cNvPr id="2289" name="Google Shape;2289;p338"/>
          <p:cNvSpPr>
            <a:spLocks noGrp="1"/>
          </p:cNvSpPr>
          <p:nvPr>
            <p:ph type="pic" idx="5"/>
          </p:nvPr>
        </p:nvSpPr>
        <p:spPr>
          <a:xfrm>
            <a:off x="13742000" y="26800"/>
            <a:ext cx="2740200" cy="1218000"/>
          </a:xfrm>
          <a:prstGeom prst="rect">
            <a:avLst/>
          </a:prstGeom>
          <a:noFill/>
          <a:ln>
            <a:noFill/>
          </a:ln>
        </p:spPr>
      </p:sp>
      <p:sp>
        <p:nvSpPr>
          <p:cNvPr id="2290" name="Google Shape;2290;p338"/>
          <p:cNvSpPr>
            <a:spLocks noGrp="1"/>
          </p:cNvSpPr>
          <p:nvPr>
            <p:ph type="pic" idx="6"/>
          </p:nvPr>
        </p:nvSpPr>
        <p:spPr>
          <a:xfrm>
            <a:off x="1388475" y="6344325"/>
            <a:ext cx="2740200" cy="3131400"/>
          </a:xfrm>
          <a:prstGeom prst="rect">
            <a:avLst/>
          </a:prstGeom>
          <a:noFill/>
          <a:ln>
            <a:noFill/>
          </a:ln>
        </p:spPr>
      </p:sp>
      <p:sp>
        <p:nvSpPr>
          <p:cNvPr id="2291" name="Google Shape;2291;p338"/>
          <p:cNvSpPr>
            <a:spLocks noGrp="1"/>
          </p:cNvSpPr>
          <p:nvPr>
            <p:ph type="pic" idx="7"/>
          </p:nvPr>
        </p:nvSpPr>
        <p:spPr>
          <a:xfrm>
            <a:off x="11111750" y="8869311"/>
            <a:ext cx="2740200" cy="1417800"/>
          </a:xfrm>
          <a:prstGeom prst="rect">
            <a:avLst/>
          </a:prstGeom>
          <a:noFill/>
          <a:ln>
            <a:noFill/>
          </a:ln>
        </p:spPr>
      </p:sp>
      <p:sp>
        <p:nvSpPr>
          <p:cNvPr id="2292" name="Google Shape;2292;p338"/>
          <p:cNvSpPr>
            <a:spLocks noGrp="1"/>
          </p:cNvSpPr>
          <p:nvPr>
            <p:ph type="pic" idx="8"/>
          </p:nvPr>
        </p:nvSpPr>
        <p:spPr>
          <a:xfrm>
            <a:off x="16060651" y="3577350"/>
            <a:ext cx="2227200" cy="3131400"/>
          </a:xfrm>
          <a:prstGeom prst="rect">
            <a:avLst/>
          </a:prstGeom>
          <a:noFill/>
          <a:ln>
            <a:noFill/>
          </a:ln>
        </p:spPr>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Brand Positioning - Three callouts">
  <p:cSld name="CUSTOM_2_2_2_2_1_1_1_1_1_1">
    <p:spTree>
      <p:nvGrpSpPr>
        <p:cNvPr id="1" name="Shape 2293"/>
        <p:cNvGrpSpPr/>
        <p:nvPr/>
      </p:nvGrpSpPr>
      <p:grpSpPr>
        <a:xfrm>
          <a:off x="0" y="0"/>
          <a:ext cx="0" cy="0"/>
          <a:chOff x="0" y="0"/>
          <a:chExt cx="0" cy="0"/>
        </a:xfrm>
      </p:grpSpPr>
      <p:sp>
        <p:nvSpPr>
          <p:cNvPr id="2294" name="Google Shape;2294;p33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5" name="Google Shape;2295;p33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6" name="Google Shape;2296;p339"/>
          <p:cNvSpPr txBox="1">
            <a:spLocks noGrp="1"/>
          </p:cNvSpPr>
          <p:nvPr>
            <p:ph type="title" idx="3"/>
          </p:nvPr>
        </p:nvSpPr>
        <p:spPr>
          <a:xfrm>
            <a:off x="3658826" y="34290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7" name="Google Shape;2297;p339"/>
          <p:cNvSpPr txBox="1">
            <a:spLocks noGrp="1"/>
          </p:cNvSpPr>
          <p:nvPr>
            <p:ph type="title" idx="4"/>
          </p:nvPr>
        </p:nvSpPr>
        <p:spPr>
          <a:xfrm>
            <a:off x="3658826" y="5143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8" name="Google Shape;2298;p339"/>
          <p:cNvSpPr txBox="1">
            <a:spLocks noGrp="1"/>
          </p:cNvSpPr>
          <p:nvPr>
            <p:ph type="title" idx="5"/>
          </p:nvPr>
        </p:nvSpPr>
        <p:spPr>
          <a:xfrm>
            <a:off x="3658826" y="77206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9" name="Google Shape;2299;p339"/>
          <p:cNvSpPr txBox="1">
            <a:spLocks noGrp="1"/>
          </p:cNvSpPr>
          <p:nvPr>
            <p:ph type="title" idx="6"/>
          </p:nvPr>
        </p:nvSpPr>
        <p:spPr>
          <a:xfrm>
            <a:off x="7883174" y="34151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0" name="Google Shape;2300;p339"/>
          <p:cNvSpPr txBox="1">
            <a:spLocks noGrp="1"/>
          </p:cNvSpPr>
          <p:nvPr>
            <p:ph type="title" idx="7"/>
          </p:nvPr>
        </p:nvSpPr>
        <p:spPr>
          <a:xfrm>
            <a:off x="7883174" y="51296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1" name="Google Shape;2301;p339"/>
          <p:cNvSpPr txBox="1">
            <a:spLocks noGrp="1"/>
          </p:cNvSpPr>
          <p:nvPr>
            <p:ph type="title" idx="8"/>
          </p:nvPr>
        </p:nvSpPr>
        <p:spPr>
          <a:xfrm>
            <a:off x="7883174" y="7693041"/>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2" name="Google Shape;2302;p339"/>
          <p:cNvSpPr txBox="1">
            <a:spLocks noGrp="1"/>
          </p:cNvSpPr>
          <p:nvPr>
            <p:ph type="title" idx="9"/>
          </p:nvPr>
        </p:nvSpPr>
        <p:spPr>
          <a:xfrm>
            <a:off x="7883126" y="39138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3" name="Google Shape;2303;p339"/>
          <p:cNvSpPr txBox="1">
            <a:spLocks noGrp="1"/>
          </p:cNvSpPr>
          <p:nvPr>
            <p:ph type="title" idx="13"/>
          </p:nvPr>
        </p:nvSpPr>
        <p:spPr>
          <a:xfrm>
            <a:off x="7883126" y="56283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4" name="Google Shape;2304;p339"/>
          <p:cNvSpPr txBox="1">
            <a:spLocks noGrp="1"/>
          </p:cNvSpPr>
          <p:nvPr>
            <p:ph type="title" idx="14"/>
          </p:nvPr>
        </p:nvSpPr>
        <p:spPr>
          <a:xfrm>
            <a:off x="7883126" y="8191654"/>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5" name="Google Shape;2305;p339"/>
          <p:cNvSpPr txBox="1">
            <a:spLocks noGrp="1"/>
          </p:cNvSpPr>
          <p:nvPr>
            <p:ph type="title" idx="15"/>
          </p:nvPr>
        </p:nvSpPr>
        <p:spPr>
          <a:xfrm>
            <a:off x="440895" y="341520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2306" name="Google Shape;2306;p339"/>
          <p:cNvSpPr txBox="1">
            <a:spLocks noGrp="1"/>
          </p:cNvSpPr>
          <p:nvPr>
            <p:ph type="title" idx="16"/>
          </p:nvPr>
        </p:nvSpPr>
        <p:spPr>
          <a:xfrm>
            <a:off x="440895" y="5129702"/>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2307" name="Google Shape;2307;p339"/>
          <p:cNvSpPr txBox="1">
            <a:spLocks noGrp="1"/>
          </p:cNvSpPr>
          <p:nvPr>
            <p:ph type="title" idx="17"/>
          </p:nvPr>
        </p:nvSpPr>
        <p:spPr>
          <a:xfrm>
            <a:off x="440895" y="769305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Brand Positioning - Three photo callouts">
  <p:cSld name="CUSTOM_2_2_2_2_1_1_1_1_1_1_1">
    <p:spTree>
      <p:nvGrpSpPr>
        <p:cNvPr id="1" name="Shape 2308"/>
        <p:cNvGrpSpPr/>
        <p:nvPr/>
      </p:nvGrpSpPr>
      <p:grpSpPr>
        <a:xfrm>
          <a:off x="0" y="0"/>
          <a:ext cx="0" cy="0"/>
          <a:chOff x="0" y="0"/>
          <a:chExt cx="0" cy="0"/>
        </a:xfrm>
      </p:grpSpPr>
      <p:sp>
        <p:nvSpPr>
          <p:cNvPr id="2309" name="Google Shape;2309;p34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10" name="Google Shape;2310;p34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2311" name="Google Shape;2311;p340" title="grkjgk.png"/>
          <p:cNvPicPr preferRelativeResize="0"/>
          <p:nvPr/>
        </p:nvPicPr>
        <p:blipFill rotWithShape="1">
          <a:blip r:embed="rId2">
            <a:alphaModFix/>
          </a:blip>
          <a:srcRect/>
          <a:stretch/>
        </p:blipFill>
        <p:spPr>
          <a:xfrm>
            <a:off x="4804650" y="3429000"/>
            <a:ext cx="3934199" cy="3934203"/>
          </a:xfrm>
          <a:prstGeom prst="rect">
            <a:avLst/>
          </a:prstGeom>
          <a:solidFill>
            <a:srgbClr val="939598"/>
          </a:solidFill>
          <a:ln>
            <a:noFill/>
          </a:ln>
        </p:spPr>
      </p:pic>
      <p:pic>
        <p:nvPicPr>
          <p:cNvPr id="2312" name="Google Shape;2312;p340" title="asfdadsa.png"/>
          <p:cNvPicPr preferRelativeResize="0"/>
          <p:nvPr/>
        </p:nvPicPr>
        <p:blipFill rotWithShape="1">
          <a:blip r:embed="rId3">
            <a:alphaModFix/>
          </a:blip>
          <a:srcRect/>
          <a:stretch/>
        </p:blipFill>
        <p:spPr>
          <a:xfrm>
            <a:off x="9152100" y="3429000"/>
            <a:ext cx="3934201" cy="3934201"/>
          </a:xfrm>
          <a:prstGeom prst="rect">
            <a:avLst/>
          </a:prstGeom>
          <a:solidFill>
            <a:srgbClr val="939598"/>
          </a:solidFill>
          <a:ln>
            <a:noFill/>
          </a:ln>
        </p:spPr>
      </p:pic>
      <p:pic>
        <p:nvPicPr>
          <p:cNvPr id="2313" name="Google Shape;2313;p340" title="we54w6.png"/>
          <p:cNvPicPr preferRelativeResize="0"/>
          <p:nvPr/>
        </p:nvPicPr>
        <p:blipFill rotWithShape="1">
          <a:blip r:embed="rId4">
            <a:alphaModFix/>
          </a:blip>
          <a:srcRect/>
          <a:stretch/>
        </p:blipFill>
        <p:spPr>
          <a:xfrm>
            <a:off x="13499550" y="3429000"/>
            <a:ext cx="3934199" cy="3934199"/>
          </a:xfrm>
          <a:prstGeom prst="rect">
            <a:avLst/>
          </a:prstGeom>
          <a:solidFill>
            <a:srgbClr val="939598"/>
          </a:solidFill>
          <a:ln>
            <a:noFill/>
          </a:ln>
        </p:spPr>
      </p:pic>
      <p:sp>
        <p:nvSpPr>
          <p:cNvPr id="2314" name="Google Shape;2314;p340"/>
          <p:cNvSpPr txBox="1">
            <a:spLocks noGrp="1"/>
          </p:cNvSpPr>
          <p:nvPr>
            <p:ph type="body" idx="1"/>
          </p:nvPr>
        </p:nvSpPr>
        <p:spPr>
          <a:xfrm>
            <a:off x="463800" y="342900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5" name="Google Shape;2315;p340"/>
          <p:cNvSpPr txBox="1">
            <a:spLocks noGrp="1"/>
          </p:cNvSpPr>
          <p:nvPr>
            <p:ph type="body" idx="3"/>
          </p:nvPr>
        </p:nvSpPr>
        <p:spPr>
          <a:xfrm>
            <a:off x="48046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6" name="Google Shape;2316;p340"/>
          <p:cNvSpPr txBox="1">
            <a:spLocks noGrp="1"/>
          </p:cNvSpPr>
          <p:nvPr>
            <p:ph type="body" idx="4"/>
          </p:nvPr>
        </p:nvSpPr>
        <p:spPr>
          <a:xfrm>
            <a:off x="915210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7" name="Google Shape;2317;p340"/>
          <p:cNvSpPr txBox="1">
            <a:spLocks noGrp="1"/>
          </p:cNvSpPr>
          <p:nvPr>
            <p:ph type="body" idx="5"/>
          </p:nvPr>
        </p:nvSpPr>
        <p:spPr>
          <a:xfrm>
            <a:off x="134995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Type Only Title 01">
  <p:cSld name="CUSTOM_2_2_2_2_2">
    <p:spTree>
      <p:nvGrpSpPr>
        <p:cNvPr id="1" name="Shape 2318"/>
        <p:cNvGrpSpPr/>
        <p:nvPr/>
      </p:nvGrpSpPr>
      <p:grpSpPr>
        <a:xfrm>
          <a:off x="0" y="0"/>
          <a:ext cx="0" cy="0"/>
          <a:chOff x="0" y="0"/>
          <a:chExt cx="0" cy="0"/>
        </a:xfrm>
      </p:grpSpPr>
      <p:sp>
        <p:nvSpPr>
          <p:cNvPr id="2319" name="Google Shape;2319;p34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0" name="Google Shape;2320;p34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1" name="Google Shape;2321;p341"/>
          <p:cNvSpPr txBox="1">
            <a:spLocks noGrp="1"/>
          </p:cNvSpPr>
          <p:nvPr>
            <p:ph type="title" idx="3"/>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322" name="Google Shape;2322;p341"/>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Type Only Title 02">
  <p:cSld name="CUSTOM_2_2_2_2_2_1">
    <p:spTree>
      <p:nvGrpSpPr>
        <p:cNvPr id="1" name="Shape 2323"/>
        <p:cNvGrpSpPr/>
        <p:nvPr/>
      </p:nvGrpSpPr>
      <p:grpSpPr>
        <a:xfrm>
          <a:off x="0" y="0"/>
          <a:ext cx="0" cy="0"/>
          <a:chOff x="0" y="0"/>
          <a:chExt cx="0" cy="0"/>
        </a:xfrm>
      </p:grpSpPr>
      <p:sp>
        <p:nvSpPr>
          <p:cNvPr id="2324" name="Google Shape;2324;p34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5" name="Google Shape;2325;p34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6" name="Google Shape;2326;p342"/>
          <p:cNvSpPr txBox="1">
            <a:spLocks noGrp="1"/>
          </p:cNvSpPr>
          <p:nvPr>
            <p:ph type="title" idx="3"/>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27" name="Google Shape;2327;p342"/>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Type Only Title 03">
  <p:cSld name="CUSTOM_2_2_2_2_2_1_1">
    <p:spTree>
      <p:nvGrpSpPr>
        <p:cNvPr id="1" name="Shape 2328"/>
        <p:cNvGrpSpPr/>
        <p:nvPr/>
      </p:nvGrpSpPr>
      <p:grpSpPr>
        <a:xfrm>
          <a:off x="0" y="0"/>
          <a:ext cx="0" cy="0"/>
          <a:chOff x="0" y="0"/>
          <a:chExt cx="0" cy="0"/>
        </a:xfrm>
      </p:grpSpPr>
      <p:sp>
        <p:nvSpPr>
          <p:cNvPr id="2329" name="Google Shape;2329;p343"/>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30" name="Google Shape;2330;p343"/>
          <p:cNvSpPr txBox="1">
            <a:spLocks noGrp="1"/>
          </p:cNvSpPr>
          <p:nvPr>
            <p:ph type="title" idx="2"/>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Type Only Title 04">
  <p:cSld name="CUSTOM_2_2_2_2_2_1_1_1">
    <p:spTree>
      <p:nvGrpSpPr>
        <p:cNvPr id="1" name="Shape 2331"/>
        <p:cNvGrpSpPr/>
        <p:nvPr/>
      </p:nvGrpSpPr>
      <p:grpSpPr>
        <a:xfrm>
          <a:off x="0" y="0"/>
          <a:ext cx="0" cy="0"/>
          <a:chOff x="0" y="0"/>
          <a:chExt cx="0" cy="0"/>
        </a:xfrm>
      </p:grpSpPr>
      <p:sp>
        <p:nvSpPr>
          <p:cNvPr id="2332" name="Google Shape;2332;p344"/>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33" name="Google Shape;2333;p344"/>
          <p:cNvSpPr txBox="1">
            <a:spLocks noGrp="1"/>
          </p:cNvSpPr>
          <p:nvPr>
            <p:ph type="title" idx="2"/>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9600"/>
              <a:buNone/>
              <a:defRPr sz="9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Type Only Title 04 - Image">
  <p:cSld name="CUSTOM_2_2_2_2_2_1_1_1_1">
    <p:spTree>
      <p:nvGrpSpPr>
        <p:cNvPr id="1" name="Shape 2334"/>
        <p:cNvGrpSpPr/>
        <p:nvPr/>
      </p:nvGrpSpPr>
      <p:grpSpPr>
        <a:xfrm>
          <a:off x="0" y="0"/>
          <a:ext cx="0" cy="0"/>
          <a:chOff x="0" y="0"/>
          <a:chExt cx="0" cy="0"/>
        </a:xfrm>
      </p:grpSpPr>
      <p:sp>
        <p:nvSpPr>
          <p:cNvPr id="2335" name="Google Shape;2335;p345"/>
          <p:cNvSpPr>
            <a:spLocks noGrp="1"/>
          </p:cNvSpPr>
          <p:nvPr>
            <p:ph type="pic" idx="2"/>
          </p:nvPr>
        </p:nvSpPr>
        <p:spPr>
          <a:xfrm>
            <a:off x="254" y="0"/>
            <a:ext cx="18288000" cy="10287000"/>
          </a:xfrm>
          <a:prstGeom prst="rect">
            <a:avLst/>
          </a:prstGeom>
          <a:solidFill>
            <a:schemeClr val="lt2"/>
          </a:solidFill>
          <a:ln>
            <a:noFill/>
          </a:ln>
        </p:spPr>
      </p:sp>
      <p:sp>
        <p:nvSpPr>
          <p:cNvPr id="2336" name="Google Shape;2336;p345"/>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337" name="Google Shape;2337;p345"/>
          <p:cNvSpPr txBox="1">
            <a:spLocks noGrp="1"/>
          </p:cNvSpPr>
          <p:nvPr>
            <p:ph type="title" idx="3"/>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9600"/>
              <a:buNone/>
              <a:defRPr sz="9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Text and Image 01">
  <p:cSld name="Agenda_1_1">
    <p:spTree>
      <p:nvGrpSpPr>
        <p:cNvPr id="1" name="Shape 2338"/>
        <p:cNvGrpSpPr/>
        <p:nvPr/>
      </p:nvGrpSpPr>
      <p:grpSpPr>
        <a:xfrm>
          <a:off x="0" y="0"/>
          <a:ext cx="0" cy="0"/>
          <a:chOff x="0" y="0"/>
          <a:chExt cx="0" cy="0"/>
        </a:xfrm>
      </p:grpSpPr>
      <p:sp>
        <p:nvSpPr>
          <p:cNvPr id="2339" name="Google Shape;2339;p34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40" name="Google Shape;2340;p346"/>
          <p:cNvSpPr>
            <a:spLocks noGrp="1"/>
          </p:cNvSpPr>
          <p:nvPr>
            <p:ph type="pic" idx="2"/>
          </p:nvPr>
        </p:nvSpPr>
        <p:spPr>
          <a:xfrm>
            <a:off x="9285450" y="0"/>
            <a:ext cx="9002400" cy="10287000"/>
          </a:xfrm>
          <a:prstGeom prst="rect">
            <a:avLst/>
          </a:prstGeom>
          <a:solidFill>
            <a:schemeClr val="lt2"/>
          </a:solidFill>
          <a:ln>
            <a:noFill/>
          </a:ln>
        </p:spPr>
      </p:sp>
      <p:sp>
        <p:nvSpPr>
          <p:cNvPr id="2341" name="Google Shape;2341;p34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42" name="Google Shape;2342;p34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43" name="Google Shape;2343;p346"/>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344" name="Google Shape;2344;p346"/>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Text and Image 01 - White">
  <p:cSld name="Agenda_1_1_3">
    <p:bg>
      <p:bgPr>
        <a:solidFill>
          <a:schemeClr val="lt1"/>
        </a:solidFill>
        <a:effectLst/>
      </p:bgPr>
    </p:bg>
    <p:spTree>
      <p:nvGrpSpPr>
        <p:cNvPr id="1" name="Shape 2345"/>
        <p:cNvGrpSpPr/>
        <p:nvPr/>
      </p:nvGrpSpPr>
      <p:grpSpPr>
        <a:xfrm>
          <a:off x="0" y="0"/>
          <a:ext cx="0" cy="0"/>
          <a:chOff x="0" y="0"/>
          <a:chExt cx="0" cy="0"/>
        </a:xfrm>
      </p:grpSpPr>
      <p:sp>
        <p:nvSpPr>
          <p:cNvPr id="2346" name="Google Shape;2346;p34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47" name="Google Shape;2347;p347"/>
          <p:cNvSpPr>
            <a:spLocks noGrp="1"/>
          </p:cNvSpPr>
          <p:nvPr>
            <p:ph type="pic" idx="2"/>
          </p:nvPr>
        </p:nvSpPr>
        <p:spPr>
          <a:xfrm>
            <a:off x="9285450" y="0"/>
            <a:ext cx="9002400" cy="10287000"/>
          </a:xfrm>
          <a:prstGeom prst="rect">
            <a:avLst/>
          </a:prstGeom>
          <a:solidFill>
            <a:schemeClr val="lt2"/>
          </a:solidFill>
          <a:ln>
            <a:noFill/>
          </a:ln>
        </p:spPr>
      </p:sp>
      <p:sp>
        <p:nvSpPr>
          <p:cNvPr id="2348" name="Google Shape;2348;p34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49" name="Google Shape;2349;p34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50" name="Google Shape;2350;p347"/>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2351" name="Google Shape;2351;p347"/>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Text and Image 02">
  <p:cSld name="Agenda_1_1_2">
    <p:spTree>
      <p:nvGrpSpPr>
        <p:cNvPr id="1" name="Shape 2352"/>
        <p:cNvGrpSpPr/>
        <p:nvPr/>
      </p:nvGrpSpPr>
      <p:grpSpPr>
        <a:xfrm>
          <a:off x="0" y="0"/>
          <a:ext cx="0" cy="0"/>
          <a:chOff x="0" y="0"/>
          <a:chExt cx="0" cy="0"/>
        </a:xfrm>
      </p:grpSpPr>
      <p:sp>
        <p:nvSpPr>
          <p:cNvPr id="2353" name="Google Shape;2353;p348"/>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54" name="Google Shape;2354;p348"/>
          <p:cNvSpPr>
            <a:spLocks noGrp="1"/>
          </p:cNvSpPr>
          <p:nvPr>
            <p:ph type="pic" idx="2"/>
          </p:nvPr>
        </p:nvSpPr>
        <p:spPr>
          <a:xfrm>
            <a:off x="9285450" y="0"/>
            <a:ext cx="9002400" cy="10287000"/>
          </a:xfrm>
          <a:prstGeom prst="rect">
            <a:avLst/>
          </a:prstGeom>
          <a:solidFill>
            <a:schemeClr val="lt2"/>
          </a:solidFill>
          <a:ln>
            <a:noFill/>
          </a:ln>
        </p:spPr>
      </p:sp>
      <p:sp>
        <p:nvSpPr>
          <p:cNvPr id="2355" name="Google Shape;2355;p34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56" name="Google Shape;2356;p348"/>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57" name="Google Shape;2357;p348"/>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58" name="Google Shape;2358;p348"/>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Text and Image 02 - white">
  <p:cSld name="Agenda_1_1_2_2">
    <p:bg>
      <p:bgPr>
        <a:solidFill>
          <a:schemeClr val="lt1"/>
        </a:solidFill>
        <a:effectLst/>
      </p:bgPr>
    </p:bg>
    <p:spTree>
      <p:nvGrpSpPr>
        <p:cNvPr id="1" name="Shape 2359"/>
        <p:cNvGrpSpPr/>
        <p:nvPr/>
      </p:nvGrpSpPr>
      <p:grpSpPr>
        <a:xfrm>
          <a:off x="0" y="0"/>
          <a:ext cx="0" cy="0"/>
          <a:chOff x="0" y="0"/>
          <a:chExt cx="0" cy="0"/>
        </a:xfrm>
      </p:grpSpPr>
      <p:sp>
        <p:nvSpPr>
          <p:cNvPr id="2360" name="Google Shape;2360;p349"/>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61" name="Google Shape;2361;p349"/>
          <p:cNvSpPr>
            <a:spLocks noGrp="1"/>
          </p:cNvSpPr>
          <p:nvPr>
            <p:ph type="pic" idx="2"/>
          </p:nvPr>
        </p:nvSpPr>
        <p:spPr>
          <a:xfrm>
            <a:off x="9285450" y="0"/>
            <a:ext cx="9002400" cy="10287000"/>
          </a:xfrm>
          <a:prstGeom prst="rect">
            <a:avLst/>
          </a:prstGeom>
          <a:solidFill>
            <a:schemeClr val="lt2"/>
          </a:solidFill>
          <a:ln>
            <a:noFill/>
          </a:ln>
        </p:spPr>
      </p:sp>
      <p:sp>
        <p:nvSpPr>
          <p:cNvPr id="2362" name="Google Shape;2362;p34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63" name="Google Shape;2363;p34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64" name="Google Shape;2364;p349"/>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365" name="Google Shape;2365;p349"/>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Text and Image 03">
  <p:cSld name="Agenda_1_1_2_1">
    <p:spTree>
      <p:nvGrpSpPr>
        <p:cNvPr id="1" name="Shape 2366"/>
        <p:cNvGrpSpPr/>
        <p:nvPr/>
      </p:nvGrpSpPr>
      <p:grpSpPr>
        <a:xfrm>
          <a:off x="0" y="0"/>
          <a:ext cx="0" cy="0"/>
          <a:chOff x="0" y="0"/>
          <a:chExt cx="0" cy="0"/>
        </a:xfrm>
      </p:grpSpPr>
      <p:sp>
        <p:nvSpPr>
          <p:cNvPr id="2367" name="Google Shape;2367;p350"/>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68" name="Google Shape;2368;p350"/>
          <p:cNvSpPr>
            <a:spLocks noGrp="1"/>
          </p:cNvSpPr>
          <p:nvPr>
            <p:ph type="pic" idx="2"/>
          </p:nvPr>
        </p:nvSpPr>
        <p:spPr>
          <a:xfrm>
            <a:off x="9285450" y="0"/>
            <a:ext cx="9002400" cy="10287000"/>
          </a:xfrm>
          <a:prstGeom prst="rect">
            <a:avLst/>
          </a:prstGeom>
          <a:solidFill>
            <a:schemeClr val="lt2"/>
          </a:solidFill>
          <a:ln>
            <a:noFill/>
          </a:ln>
        </p:spPr>
      </p:sp>
      <p:sp>
        <p:nvSpPr>
          <p:cNvPr id="2369" name="Google Shape;2369;p35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0" name="Google Shape;2370;p350"/>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1" name="Google Shape;2371;p350"/>
          <p:cNvSpPr txBox="1">
            <a:spLocks noGrp="1"/>
          </p:cNvSpPr>
          <p:nvPr>
            <p:ph type="title" idx="4"/>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2" name="Google Shape;2372;p350"/>
          <p:cNvSpPr txBox="1">
            <a:spLocks noGrp="1"/>
          </p:cNvSpPr>
          <p:nvPr>
            <p:ph type="title" idx="5"/>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Text and Image 03 - white">
  <p:cSld name="Agenda_1_1_2_1_2">
    <p:bg>
      <p:bgPr>
        <a:solidFill>
          <a:schemeClr val="lt1"/>
        </a:solidFill>
        <a:effectLst/>
      </p:bgPr>
    </p:bg>
    <p:spTree>
      <p:nvGrpSpPr>
        <p:cNvPr id="1" name="Shape 2373"/>
        <p:cNvGrpSpPr/>
        <p:nvPr/>
      </p:nvGrpSpPr>
      <p:grpSpPr>
        <a:xfrm>
          <a:off x="0" y="0"/>
          <a:ext cx="0" cy="0"/>
          <a:chOff x="0" y="0"/>
          <a:chExt cx="0" cy="0"/>
        </a:xfrm>
      </p:grpSpPr>
      <p:sp>
        <p:nvSpPr>
          <p:cNvPr id="2374" name="Google Shape;2374;p351"/>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75" name="Google Shape;2375;p351"/>
          <p:cNvSpPr>
            <a:spLocks noGrp="1"/>
          </p:cNvSpPr>
          <p:nvPr>
            <p:ph type="pic" idx="2"/>
          </p:nvPr>
        </p:nvSpPr>
        <p:spPr>
          <a:xfrm>
            <a:off x="9285450" y="0"/>
            <a:ext cx="9002400" cy="10287000"/>
          </a:xfrm>
          <a:prstGeom prst="rect">
            <a:avLst/>
          </a:prstGeom>
          <a:solidFill>
            <a:schemeClr val="lt2"/>
          </a:solidFill>
          <a:ln>
            <a:noFill/>
          </a:ln>
        </p:spPr>
      </p:sp>
      <p:sp>
        <p:nvSpPr>
          <p:cNvPr id="2376" name="Google Shape;2376;p351"/>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77" name="Google Shape;2377;p351"/>
          <p:cNvSpPr txBox="1">
            <a:spLocks noGrp="1"/>
          </p:cNvSpPr>
          <p:nvPr>
            <p:ph type="title" idx="3"/>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2378" name="Google Shape;2378;p351"/>
          <p:cNvSpPr txBox="1">
            <a:spLocks noGrp="1"/>
          </p:cNvSpPr>
          <p:nvPr>
            <p:ph type="title" idx="4"/>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79" name="Google Shape;2379;p351"/>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Text and Image 04">
  <p:cSld name="Agenda_1_1_2_1_1">
    <p:spTree>
      <p:nvGrpSpPr>
        <p:cNvPr id="1" name="Shape 2380"/>
        <p:cNvGrpSpPr/>
        <p:nvPr/>
      </p:nvGrpSpPr>
      <p:grpSpPr>
        <a:xfrm>
          <a:off x="0" y="0"/>
          <a:ext cx="0" cy="0"/>
          <a:chOff x="0" y="0"/>
          <a:chExt cx="0" cy="0"/>
        </a:xfrm>
      </p:grpSpPr>
      <p:sp>
        <p:nvSpPr>
          <p:cNvPr id="2381" name="Google Shape;2381;p35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82" name="Google Shape;2382;p352"/>
          <p:cNvSpPr>
            <a:spLocks noGrp="1"/>
          </p:cNvSpPr>
          <p:nvPr>
            <p:ph type="pic" idx="2"/>
          </p:nvPr>
        </p:nvSpPr>
        <p:spPr>
          <a:xfrm>
            <a:off x="9285450" y="0"/>
            <a:ext cx="9002400" cy="10287000"/>
          </a:xfrm>
          <a:prstGeom prst="rect">
            <a:avLst/>
          </a:prstGeom>
          <a:solidFill>
            <a:schemeClr val="lt2"/>
          </a:solidFill>
          <a:ln>
            <a:noFill/>
          </a:ln>
        </p:spPr>
      </p:sp>
      <p:sp>
        <p:nvSpPr>
          <p:cNvPr id="2383" name="Google Shape;2383;p35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84" name="Google Shape;2384;p35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85" name="Google Shape;2385;p35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Text and Image 04 - white">
  <p:cSld name="Agenda_1_1_2_1_1_2">
    <p:bg>
      <p:bgPr>
        <a:solidFill>
          <a:schemeClr val="lt1"/>
        </a:solidFill>
        <a:effectLst/>
      </p:bgPr>
    </p:bg>
    <p:spTree>
      <p:nvGrpSpPr>
        <p:cNvPr id="1" name="Shape 2386"/>
        <p:cNvGrpSpPr/>
        <p:nvPr/>
      </p:nvGrpSpPr>
      <p:grpSpPr>
        <a:xfrm>
          <a:off x="0" y="0"/>
          <a:ext cx="0" cy="0"/>
          <a:chOff x="0" y="0"/>
          <a:chExt cx="0" cy="0"/>
        </a:xfrm>
      </p:grpSpPr>
      <p:sp>
        <p:nvSpPr>
          <p:cNvPr id="2387" name="Google Shape;2387;p35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88" name="Google Shape;2388;p353"/>
          <p:cNvSpPr>
            <a:spLocks noGrp="1"/>
          </p:cNvSpPr>
          <p:nvPr>
            <p:ph type="pic" idx="2"/>
          </p:nvPr>
        </p:nvSpPr>
        <p:spPr>
          <a:xfrm>
            <a:off x="9285450" y="0"/>
            <a:ext cx="9002400" cy="10287000"/>
          </a:xfrm>
          <a:prstGeom prst="rect">
            <a:avLst/>
          </a:prstGeom>
          <a:solidFill>
            <a:schemeClr val="lt2"/>
          </a:solidFill>
          <a:ln>
            <a:noFill/>
          </a:ln>
        </p:spPr>
      </p:sp>
      <p:sp>
        <p:nvSpPr>
          <p:cNvPr id="2389" name="Google Shape;2389;p353"/>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390" name="Google Shape;2390;p35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91" name="Google Shape;2391;p353"/>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Text and Image 05">
  <p:cSld name="Agenda_1_1_2_1_1_1">
    <p:spTree>
      <p:nvGrpSpPr>
        <p:cNvPr id="1" name="Shape 2392"/>
        <p:cNvGrpSpPr/>
        <p:nvPr/>
      </p:nvGrpSpPr>
      <p:grpSpPr>
        <a:xfrm>
          <a:off x="0" y="0"/>
          <a:ext cx="0" cy="0"/>
          <a:chOff x="0" y="0"/>
          <a:chExt cx="0" cy="0"/>
        </a:xfrm>
      </p:grpSpPr>
      <p:sp>
        <p:nvSpPr>
          <p:cNvPr id="2393" name="Google Shape;2393;p35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94" name="Google Shape;2394;p354"/>
          <p:cNvSpPr>
            <a:spLocks noGrp="1"/>
          </p:cNvSpPr>
          <p:nvPr>
            <p:ph type="pic" idx="2"/>
          </p:nvPr>
        </p:nvSpPr>
        <p:spPr>
          <a:xfrm>
            <a:off x="9285450" y="0"/>
            <a:ext cx="9002400" cy="10287000"/>
          </a:xfrm>
          <a:prstGeom prst="rect">
            <a:avLst/>
          </a:prstGeom>
          <a:solidFill>
            <a:schemeClr val="lt2"/>
          </a:solidFill>
          <a:ln>
            <a:noFill/>
          </a:ln>
        </p:spPr>
      </p:sp>
      <p:sp>
        <p:nvSpPr>
          <p:cNvPr id="2395" name="Google Shape;2395;p35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96" name="Google Shape;2396;p35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97" name="Google Shape;2397;p354"/>
          <p:cNvSpPr txBox="1">
            <a:spLocks noGrp="1"/>
          </p:cNvSpPr>
          <p:nvPr>
            <p:ph type="title" idx="4"/>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98" name="Google Shape;2398;p354"/>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Text and Image 05 - white">
  <p:cSld name="Agenda_1_1_2_1_1_1_1">
    <p:bg>
      <p:bgPr>
        <a:solidFill>
          <a:schemeClr val="lt1"/>
        </a:solidFill>
        <a:effectLst/>
      </p:bgPr>
    </p:bg>
    <p:spTree>
      <p:nvGrpSpPr>
        <p:cNvPr id="1" name="Shape 2399"/>
        <p:cNvGrpSpPr/>
        <p:nvPr/>
      </p:nvGrpSpPr>
      <p:grpSpPr>
        <a:xfrm>
          <a:off x="0" y="0"/>
          <a:ext cx="0" cy="0"/>
          <a:chOff x="0" y="0"/>
          <a:chExt cx="0" cy="0"/>
        </a:xfrm>
      </p:grpSpPr>
      <p:sp>
        <p:nvSpPr>
          <p:cNvPr id="2400" name="Google Shape;2400;p35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401" name="Google Shape;2401;p355"/>
          <p:cNvSpPr>
            <a:spLocks noGrp="1"/>
          </p:cNvSpPr>
          <p:nvPr>
            <p:ph type="pic" idx="2"/>
          </p:nvPr>
        </p:nvSpPr>
        <p:spPr>
          <a:xfrm>
            <a:off x="9285450" y="0"/>
            <a:ext cx="9002400" cy="10287000"/>
          </a:xfrm>
          <a:prstGeom prst="rect">
            <a:avLst/>
          </a:prstGeom>
          <a:solidFill>
            <a:schemeClr val="lt2"/>
          </a:solidFill>
          <a:ln>
            <a:noFill/>
          </a:ln>
        </p:spPr>
      </p:sp>
      <p:sp>
        <p:nvSpPr>
          <p:cNvPr id="2402" name="Google Shape;2402;p355"/>
          <p:cNvSpPr txBox="1">
            <a:spLocks noGrp="1"/>
          </p:cNvSpPr>
          <p:nvPr>
            <p:ph type="title"/>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403" name="Google Shape;2403;p355"/>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404" name="Google Shape;2404;p355"/>
          <p:cNvSpPr txBox="1">
            <a:spLocks noGrp="1"/>
          </p:cNvSpPr>
          <p:nvPr>
            <p:ph type="title" idx="3"/>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05" name="Google Shape;2405;p355"/>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Text and Image Inset ">
  <p:cSld name="Agenda_1_1_2_1_1_1_2">
    <p:spTree>
      <p:nvGrpSpPr>
        <p:cNvPr id="1" name="Shape 2406"/>
        <p:cNvGrpSpPr/>
        <p:nvPr/>
      </p:nvGrpSpPr>
      <p:grpSpPr>
        <a:xfrm>
          <a:off x="0" y="0"/>
          <a:ext cx="0" cy="0"/>
          <a:chOff x="0" y="0"/>
          <a:chExt cx="0" cy="0"/>
        </a:xfrm>
      </p:grpSpPr>
      <p:sp>
        <p:nvSpPr>
          <p:cNvPr id="2407" name="Google Shape;2407;p356"/>
          <p:cNvSpPr>
            <a:spLocks noGrp="1"/>
          </p:cNvSpPr>
          <p:nvPr>
            <p:ph type="pic" idx="2"/>
          </p:nvPr>
        </p:nvSpPr>
        <p:spPr>
          <a:xfrm>
            <a:off x="9286900" y="1714500"/>
            <a:ext cx="8143800" cy="6858000"/>
          </a:xfrm>
          <a:prstGeom prst="rect">
            <a:avLst/>
          </a:prstGeom>
          <a:solidFill>
            <a:schemeClr val="lt2"/>
          </a:solidFill>
          <a:ln>
            <a:noFill/>
          </a:ln>
        </p:spPr>
      </p:sp>
      <p:sp>
        <p:nvSpPr>
          <p:cNvPr id="2408" name="Google Shape;2408;p35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09" name="Google Shape;2409;p35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10" name="Google Shape;2410;p35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Text and Image Inset - white">
  <p:cSld name="Agenda_1_1_2_1_1_1_2_1">
    <p:bg>
      <p:bgPr>
        <a:solidFill>
          <a:schemeClr val="lt1"/>
        </a:solidFill>
        <a:effectLst/>
      </p:bgPr>
    </p:bg>
    <p:spTree>
      <p:nvGrpSpPr>
        <p:cNvPr id="1" name="Shape 2411"/>
        <p:cNvGrpSpPr/>
        <p:nvPr/>
      </p:nvGrpSpPr>
      <p:grpSpPr>
        <a:xfrm>
          <a:off x="0" y="0"/>
          <a:ext cx="0" cy="0"/>
          <a:chOff x="0" y="0"/>
          <a:chExt cx="0" cy="0"/>
        </a:xfrm>
      </p:grpSpPr>
      <p:sp>
        <p:nvSpPr>
          <p:cNvPr id="2412" name="Google Shape;2412;p357"/>
          <p:cNvSpPr>
            <a:spLocks noGrp="1"/>
          </p:cNvSpPr>
          <p:nvPr>
            <p:ph type="pic" idx="2"/>
          </p:nvPr>
        </p:nvSpPr>
        <p:spPr>
          <a:xfrm>
            <a:off x="9286900" y="1714500"/>
            <a:ext cx="8143800" cy="6858000"/>
          </a:xfrm>
          <a:prstGeom prst="rect">
            <a:avLst/>
          </a:prstGeom>
          <a:solidFill>
            <a:schemeClr val="lt2"/>
          </a:solidFill>
          <a:ln>
            <a:noFill/>
          </a:ln>
        </p:spPr>
      </p:sp>
      <p:sp>
        <p:nvSpPr>
          <p:cNvPr id="2413" name="Google Shape;2413;p35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14" name="Google Shape;2414;p35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15" name="Google Shape;2415;p35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Text and Image Inset 2-up">
  <p:cSld name="Agenda_1_1_2_1_1_1_2_2">
    <p:spTree>
      <p:nvGrpSpPr>
        <p:cNvPr id="1" name="Shape 2416"/>
        <p:cNvGrpSpPr/>
        <p:nvPr/>
      </p:nvGrpSpPr>
      <p:grpSpPr>
        <a:xfrm>
          <a:off x="0" y="0"/>
          <a:ext cx="0" cy="0"/>
          <a:chOff x="0" y="0"/>
          <a:chExt cx="0" cy="0"/>
        </a:xfrm>
      </p:grpSpPr>
      <p:sp>
        <p:nvSpPr>
          <p:cNvPr id="2417" name="Google Shape;2417;p358"/>
          <p:cNvSpPr>
            <a:spLocks noGrp="1"/>
          </p:cNvSpPr>
          <p:nvPr>
            <p:ph type="pic" idx="2"/>
          </p:nvPr>
        </p:nvSpPr>
        <p:spPr>
          <a:xfrm>
            <a:off x="9270100" y="2559900"/>
            <a:ext cx="3951000" cy="5155200"/>
          </a:xfrm>
          <a:prstGeom prst="rect">
            <a:avLst/>
          </a:prstGeom>
          <a:solidFill>
            <a:schemeClr val="lt2"/>
          </a:solidFill>
          <a:ln>
            <a:noFill/>
          </a:ln>
        </p:spPr>
      </p:sp>
      <p:sp>
        <p:nvSpPr>
          <p:cNvPr id="2418" name="Google Shape;2418;p358"/>
          <p:cNvSpPr>
            <a:spLocks noGrp="1"/>
          </p:cNvSpPr>
          <p:nvPr>
            <p:ph type="pic" idx="3"/>
          </p:nvPr>
        </p:nvSpPr>
        <p:spPr>
          <a:xfrm>
            <a:off x="13496350" y="2559900"/>
            <a:ext cx="3951000" cy="5155200"/>
          </a:xfrm>
          <a:prstGeom prst="rect">
            <a:avLst/>
          </a:prstGeom>
          <a:solidFill>
            <a:schemeClr val="lt2"/>
          </a:solidFill>
          <a:ln>
            <a:noFill/>
          </a:ln>
        </p:spPr>
      </p:sp>
      <p:sp>
        <p:nvSpPr>
          <p:cNvPr id="2419" name="Google Shape;2419;p35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20" name="Google Shape;2420;p358"/>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21" name="Google Shape;2421;p35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Text and Image Inset 2-up - white">
  <p:cSld name="Agenda_1_1_2_1_1_1_2_2_1">
    <p:bg>
      <p:bgPr>
        <a:solidFill>
          <a:schemeClr val="lt1"/>
        </a:solidFill>
        <a:effectLst/>
      </p:bgPr>
    </p:bg>
    <p:spTree>
      <p:nvGrpSpPr>
        <p:cNvPr id="1" name="Shape 2422"/>
        <p:cNvGrpSpPr/>
        <p:nvPr/>
      </p:nvGrpSpPr>
      <p:grpSpPr>
        <a:xfrm>
          <a:off x="0" y="0"/>
          <a:ext cx="0" cy="0"/>
          <a:chOff x="0" y="0"/>
          <a:chExt cx="0" cy="0"/>
        </a:xfrm>
      </p:grpSpPr>
      <p:sp>
        <p:nvSpPr>
          <p:cNvPr id="2423" name="Google Shape;2423;p359"/>
          <p:cNvSpPr>
            <a:spLocks noGrp="1"/>
          </p:cNvSpPr>
          <p:nvPr>
            <p:ph type="pic" idx="2"/>
          </p:nvPr>
        </p:nvSpPr>
        <p:spPr>
          <a:xfrm>
            <a:off x="9270100" y="2559900"/>
            <a:ext cx="3951000" cy="5155200"/>
          </a:xfrm>
          <a:prstGeom prst="rect">
            <a:avLst/>
          </a:prstGeom>
          <a:solidFill>
            <a:schemeClr val="lt2"/>
          </a:solidFill>
          <a:ln>
            <a:noFill/>
          </a:ln>
        </p:spPr>
      </p:sp>
      <p:sp>
        <p:nvSpPr>
          <p:cNvPr id="2424" name="Google Shape;2424;p359"/>
          <p:cNvSpPr>
            <a:spLocks noGrp="1"/>
          </p:cNvSpPr>
          <p:nvPr>
            <p:ph type="pic" idx="3"/>
          </p:nvPr>
        </p:nvSpPr>
        <p:spPr>
          <a:xfrm>
            <a:off x="13496350" y="2559900"/>
            <a:ext cx="3951000" cy="5155200"/>
          </a:xfrm>
          <a:prstGeom prst="rect">
            <a:avLst/>
          </a:prstGeom>
          <a:solidFill>
            <a:schemeClr val="lt2"/>
          </a:solidFill>
          <a:ln>
            <a:noFill/>
          </a:ln>
        </p:spPr>
      </p:sp>
      <p:sp>
        <p:nvSpPr>
          <p:cNvPr id="2425" name="Google Shape;2425;p35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26" name="Google Shape;2426;p359"/>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27" name="Google Shape;2427;p359"/>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Text and Image Inset 3-up ">
  <p:cSld name="Agenda_1_1_2_1_1_1_2_2_2">
    <p:spTree>
      <p:nvGrpSpPr>
        <p:cNvPr id="1" name="Shape 2428"/>
        <p:cNvGrpSpPr/>
        <p:nvPr/>
      </p:nvGrpSpPr>
      <p:grpSpPr>
        <a:xfrm>
          <a:off x="0" y="0"/>
          <a:ext cx="0" cy="0"/>
          <a:chOff x="0" y="0"/>
          <a:chExt cx="0" cy="0"/>
        </a:xfrm>
      </p:grpSpPr>
      <p:sp>
        <p:nvSpPr>
          <p:cNvPr id="2429" name="Google Shape;2429;p360"/>
          <p:cNvSpPr>
            <a:spLocks noGrp="1"/>
          </p:cNvSpPr>
          <p:nvPr>
            <p:ph type="pic" idx="2"/>
          </p:nvPr>
        </p:nvSpPr>
        <p:spPr>
          <a:xfrm>
            <a:off x="9005900" y="1714500"/>
            <a:ext cx="4213800" cy="2953200"/>
          </a:xfrm>
          <a:prstGeom prst="rect">
            <a:avLst/>
          </a:prstGeom>
          <a:solidFill>
            <a:schemeClr val="lt2"/>
          </a:solidFill>
          <a:ln>
            <a:noFill/>
          </a:ln>
        </p:spPr>
      </p:sp>
      <p:sp>
        <p:nvSpPr>
          <p:cNvPr id="2430" name="Google Shape;2430;p360"/>
          <p:cNvSpPr>
            <a:spLocks noGrp="1"/>
          </p:cNvSpPr>
          <p:nvPr>
            <p:ph type="pic" idx="3"/>
          </p:nvPr>
        </p:nvSpPr>
        <p:spPr>
          <a:xfrm>
            <a:off x="9005900" y="4961500"/>
            <a:ext cx="4213800" cy="3610800"/>
          </a:xfrm>
          <a:prstGeom prst="rect">
            <a:avLst/>
          </a:prstGeom>
          <a:solidFill>
            <a:schemeClr val="lt2"/>
          </a:solidFill>
          <a:ln>
            <a:noFill/>
          </a:ln>
        </p:spPr>
      </p:sp>
      <p:sp>
        <p:nvSpPr>
          <p:cNvPr id="2431" name="Google Shape;2431;p360"/>
          <p:cNvSpPr>
            <a:spLocks noGrp="1"/>
          </p:cNvSpPr>
          <p:nvPr>
            <p:ph type="pic" idx="4"/>
          </p:nvPr>
        </p:nvSpPr>
        <p:spPr>
          <a:xfrm>
            <a:off x="13506450" y="1714500"/>
            <a:ext cx="4324200" cy="6858000"/>
          </a:xfrm>
          <a:prstGeom prst="rect">
            <a:avLst/>
          </a:prstGeom>
          <a:solidFill>
            <a:schemeClr val="lt2"/>
          </a:solidFill>
          <a:ln>
            <a:noFill/>
          </a:ln>
        </p:spPr>
      </p:sp>
      <p:sp>
        <p:nvSpPr>
          <p:cNvPr id="2432" name="Google Shape;2432;p36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33" name="Google Shape;2433;p360"/>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34" name="Google Shape;2434;p360"/>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Text and Image Inset 3-up - white">
  <p:cSld name="Agenda_1_1_2_1_1_1_2_2_1_1">
    <p:bg>
      <p:bgPr>
        <a:solidFill>
          <a:schemeClr val="lt1"/>
        </a:solidFill>
        <a:effectLst/>
      </p:bgPr>
    </p:bg>
    <p:spTree>
      <p:nvGrpSpPr>
        <p:cNvPr id="1" name="Shape 2435"/>
        <p:cNvGrpSpPr/>
        <p:nvPr/>
      </p:nvGrpSpPr>
      <p:grpSpPr>
        <a:xfrm>
          <a:off x="0" y="0"/>
          <a:ext cx="0" cy="0"/>
          <a:chOff x="0" y="0"/>
          <a:chExt cx="0" cy="0"/>
        </a:xfrm>
      </p:grpSpPr>
      <p:sp>
        <p:nvSpPr>
          <p:cNvPr id="2436" name="Google Shape;2436;p361"/>
          <p:cNvSpPr>
            <a:spLocks noGrp="1"/>
          </p:cNvSpPr>
          <p:nvPr>
            <p:ph type="pic" idx="2"/>
          </p:nvPr>
        </p:nvSpPr>
        <p:spPr>
          <a:xfrm>
            <a:off x="9005900" y="1714500"/>
            <a:ext cx="4213800" cy="2953200"/>
          </a:xfrm>
          <a:prstGeom prst="rect">
            <a:avLst/>
          </a:prstGeom>
          <a:solidFill>
            <a:schemeClr val="lt2"/>
          </a:solidFill>
          <a:ln>
            <a:noFill/>
          </a:ln>
        </p:spPr>
      </p:sp>
      <p:sp>
        <p:nvSpPr>
          <p:cNvPr id="2437" name="Google Shape;2437;p361"/>
          <p:cNvSpPr>
            <a:spLocks noGrp="1"/>
          </p:cNvSpPr>
          <p:nvPr>
            <p:ph type="pic" idx="3"/>
          </p:nvPr>
        </p:nvSpPr>
        <p:spPr>
          <a:xfrm>
            <a:off x="9005900" y="4961500"/>
            <a:ext cx="4213800" cy="3610800"/>
          </a:xfrm>
          <a:prstGeom prst="rect">
            <a:avLst/>
          </a:prstGeom>
          <a:solidFill>
            <a:schemeClr val="lt2"/>
          </a:solidFill>
          <a:ln>
            <a:noFill/>
          </a:ln>
        </p:spPr>
      </p:sp>
      <p:sp>
        <p:nvSpPr>
          <p:cNvPr id="2438" name="Google Shape;2438;p361"/>
          <p:cNvSpPr>
            <a:spLocks noGrp="1"/>
          </p:cNvSpPr>
          <p:nvPr>
            <p:ph type="pic" idx="4"/>
          </p:nvPr>
        </p:nvSpPr>
        <p:spPr>
          <a:xfrm>
            <a:off x="13506450" y="1714500"/>
            <a:ext cx="4324200" cy="6858000"/>
          </a:xfrm>
          <a:prstGeom prst="rect">
            <a:avLst/>
          </a:prstGeom>
          <a:solidFill>
            <a:schemeClr val="lt2"/>
          </a:solidFill>
          <a:ln>
            <a:noFill/>
          </a:ln>
        </p:spPr>
      </p:sp>
      <p:sp>
        <p:nvSpPr>
          <p:cNvPr id="2439" name="Google Shape;2439;p36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40" name="Google Shape;2440;p36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41" name="Google Shape;2441;p361"/>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Text and Multi Image Half Screen">
  <p:cSld name="Agenda_1_1_2_1_1_1_2_2_2_1">
    <p:spTree>
      <p:nvGrpSpPr>
        <p:cNvPr id="1" name="Shape 2442"/>
        <p:cNvGrpSpPr/>
        <p:nvPr/>
      </p:nvGrpSpPr>
      <p:grpSpPr>
        <a:xfrm>
          <a:off x="0" y="0"/>
          <a:ext cx="0" cy="0"/>
          <a:chOff x="0" y="0"/>
          <a:chExt cx="0" cy="0"/>
        </a:xfrm>
      </p:grpSpPr>
      <p:sp>
        <p:nvSpPr>
          <p:cNvPr id="2443" name="Google Shape;2443;p362"/>
          <p:cNvSpPr>
            <a:spLocks noGrp="1"/>
          </p:cNvSpPr>
          <p:nvPr>
            <p:ph type="pic" idx="2"/>
          </p:nvPr>
        </p:nvSpPr>
        <p:spPr>
          <a:xfrm>
            <a:off x="9285450" y="0"/>
            <a:ext cx="4381800" cy="2759400"/>
          </a:xfrm>
          <a:prstGeom prst="rect">
            <a:avLst/>
          </a:prstGeom>
          <a:solidFill>
            <a:schemeClr val="lt2"/>
          </a:solidFill>
          <a:ln>
            <a:noFill/>
          </a:ln>
        </p:spPr>
      </p:sp>
      <p:sp>
        <p:nvSpPr>
          <p:cNvPr id="2444" name="Google Shape;2444;p362"/>
          <p:cNvSpPr>
            <a:spLocks noGrp="1"/>
          </p:cNvSpPr>
          <p:nvPr>
            <p:ph type="pic" idx="3"/>
          </p:nvPr>
        </p:nvSpPr>
        <p:spPr>
          <a:xfrm>
            <a:off x="9285450" y="2866275"/>
            <a:ext cx="4381800" cy="2821800"/>
          </a:xfrm>
          <a:prstGeom prst="rect">
            <a:avLst/>
          </a:prstGeom>
          <a:solidFill>
            <a:schemeClr val="lt2"/>
          </a:solidFill>
          <a:ln>
            <a:noFill/>
          </a:ln>
        </p:spPr>
      </p:sp>
      <p:sp>
        <p:nvSpPr>
          <p:cNvPr id="2445" name="Google Shape;2445;p362"/>
          <p:cNvSpPr>
            <a:spLocks noGrp="1"/>
          </p:cNvSpPr>
          <p:nvPr>
            <p:ph type="pic" idx="4"/>
          </p:nvPr>
        </p:nvSpPr>
        <p:spPr>
          <a:xfrm>
            <a:off x="9286900" y="5801000"/>
            <a:ext cx="5322600" cy="4485600"/>
          </a:xfrm>
          <a:prstGeom prst="rect">
            <a:avLst/>
          </a:prstGeom>
          <a:solidFill>
            <a:schemeClr val="lt2"/>
          </a:solidFill>
          <a:ln>
            <a:noFill/>
          </a:ln>
        </p:spPr>
      </p:sp>
      <p:sp>
        <p:nvSpPr>
          <p:cNvPr id="2446" name="Google Shape;2446;p362"/>
          <p:cNvSpPr>
            <a:spLocks noGrp="1"/>
          </p:cNvSpPr>
          <p:nvPr>
            <p:ph type="pic" idx="5"/>
          </p:nvPr>
        </p:nvSpPr>
        <p:spPr>
          <a:xfrm>
            <a:off x="13802599" y="0"/>
            <a:ext cx="4485000" cy="5688600"/>
          </a:xfrm>
          <a:prstGeom prst="rect">
            <a:avLst/>
          </a:prstGeom>
          <a:solidFill>
            <a:schemeClr val="lt2"/>
          </a:solidFill>
          <a:ln>
            <a:noFill/>
          </a:ln>
        </p:spPr>
      </p:sp>
      <p:sp>
        <p:nvSpPr>
          <p:cNvPr id="2447" name="Google Shape;2447;p362"/>
          <p:cNvSpPr>
            <a:spLocks noGrp="1"/>
          </p:cNvSpPr>
          <p:nvPr>
            <p:ph type="pic" idx="6"/>
          </p:nvPr>
        </p:nvSpPr>
        <p:spPr>
          <a:xfrm>
            <a:off x="14739350" y="5801000"/>
            <a:ext cx="3548400" cy="4485600"/>
          </a:xfrm>
          <a:prstGeom prst="rect">
            <a:avLst/>
          </a:prstGeom>
          <a:solidFill>
            <a:schemeClr val="lt2"/>
          </a:solidFill>
          <a:ln>
            <a:noFill/>
          </a:ln>
        </p:spPr>
      </p:sp>
      <p:sp>
        <p:nvSpPr>
          <p:cNvPr id="2448" name="Google Shape;2448;p36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49" name="Google Shape;2449;p362"/>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50" name="Google Shape;2450;p36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Text and Multi Image Half Screen -- white">
  <p:cSld name="Agenda_1_1_2_1_1_1_2_2_1_1_1">
    <p:bg>
      <p:bgPr>
        <a:solidFill>
          <a:schemeClr val="lt1"/>
        </a:solidFill>
        <a:effectLst/>
      </p:bgPr>
    </p:bg>
    <p:spTree>
      <p:nvGrpSpPr>
        <p:cNvPr id="1" name="Shape 2451"/>
        <p:cNvGrpSpPr/>
        <p:nvPr/>
      </p:nvGrpSpPr>
      <p:grpSpPr>
        <a:xfrm>
          <a:off x="0" y="0"/>
          <a:ext cx="0" cy="0"/>
          <a:chOff x="0" y="0"/>
          <a:chExt cx="0" cy="0"/>
        </a:xfrm>
      </p:grpSpPr>
      <p:sp>
        <p:nvSpPr>
          <p:cNvPr id="2452" name="Google Shape;2452;p363"/>
          <p:cNvSpPr>
            <a:spLocks noGrp="1"/>
          </p:cNvSpPr>
          <p:nvPr>
            <p:ph type="pic" idx="2"/>
          </p:nvPr>
        </p:nvSpPr>
        <p:spPr>
          <a:xfrm>
            <a:off x="9285450" y="0"/>
            <a:ext cx="4381800" cy="2759400"/>
          </a:xfrm>
          <a:prstGeom prst="rect">
            <a:avLst/>
          </a:prstGeom>
          <a:solidFill>
            <a:schemeClr val="lt2"/>
          </a:solidFill>
          <a:ln>
            <a:noFill/>
          </a:ln>
        </p:spPr>
      </p:sp>
      <p:sp>
        <p:nvSpPr>
          <p:cNvPr id="2453" name="Google Shape;2453;p363"/>
          <p:cNvSpPr>
            <a:spLocks noGrp="1"/>
          </p:cNvSpPr>
          <p:nvPr>
            <p:ph type="pic" idx="3"/>
          </p:nvPr>
        </p:nvSpPr>
        <p:spPr>
          <a:xfrm>
            <a:off x="9285450" y="2866275"/>
            <a:ext cx="4381800" cy="2821800"/>
          </a:xfrm>
          <a:prstGeom prst="rect">
            <a:avLst/>
          </a:prstGeom>
          <a:solidFill>
            <a:schemeClr val="lt2"/>
          </a:solidFill>
          <a:ln>
            <a:noFill/>
          </a:ln>
        </p:spPr>
      </p:sp>
      <p:sp>
        <p:nvSpPr>
          <p:cNvPr id="2454" name="Google Shape;2454;p363"/>
          <p:cNvSpPr>
            <a:spLocks noGrp="1"/>
          </p:cNvSpPr>
          <p:nvPr>
            <p:ph type="pic" idx="4"/>
          </p:nvPr>
        </p:nvSpPr>
        <p:spPr>
          <a:xfrm>
            <a:off x="9286900" y="5801000"/>
            <a:ext cx="5322600" cy="4485600"/>
          </a:xfrm>
          <a:prstGeom prst="rect">
            <a:avLst/>
          </a:prstGeom>
          <a:solidFill>
            <a:schemeClr val="lt2"/>
          </a:solidFill>
          <a:ln>
            <a:noFill/>
          </a:ln>
        </p:spPr>
      </p:sp>
      <p:sp>
        <p:nvSpPr>
          <p:cNvPr id="2455" name="Google Shape;2455;p363"/>
          <p:cNvSpPr>
            <a:spLocks noGrp="1"/>
          </p:cNvSpPr>
          <p:nvPr>
            <p:ph type="pic" idx="5"/>
          </p:nvPr>
        </p:nvSpPr>
        <p:spPr>
          <a:xfrm>
            <a:off x="13802599" y="0"/>
            <a:ext cx="4485000" cy="5688600"/>
          </a:xfrm>
          <a:prstGeom prst="rect">
            <a:avLst/>
          </a:prstGeom>
          <a:solidFill>
            <a:schemeClr val="lt2"/>
          </a:solidFill>
          <a:ln>
            <a:noFill/>
          </a:ln>
        </p:spPr>
      </p:sp>
      <p:sp>
        <p:nvSpPr>
          <p:cNvPr id="2456" name="Google Shape;2456;p363"/>
          <p:cNvSpPr>
            <a:spLocks noGrp="1"/>
          </p:cNvSpPr>
          <p:nvPr>
            <p:ph type="pic" idx="6"/>
          </p:nvPr>
        </p:nvSpPr>
        <p:spPr>
          <a:xfrm>
            <a:off x="14739350" y="5801000"/>
            <a:ext cx="3548400" cy="4485600"/>
          </a:xfrm>
          <a:prstGeom prst="rect">
            <a:avLst/>
          </a:prstGeom>
          <a:solidFill>
            <a:schemeClr val="lt2"/>
          </a:solidFill>
          <a:ln>
            <a:noFill/>
          </a:ln>
        </p:spPr>
      </p:sp>
      <p:sp>
        <p:nvSpPr>
          <p:cNvPr id="2457" name="Google Shape;2457;p363"/>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58" name="Google Shape;2458;p36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59" name="Google Shape;2459;p363"/>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Text and Phone Screen Close-up">
  <p:cSld name="Agenda_1_1_2_1_1_1_2_2_2_1_1">
    <p:spTree>
      <p:nvGrpSpPr>
        <p:cNvPr id="1" name="Shape 2460"/>
        <p:cNvGrpSpPr/>
        <p:nvPr/>
      </p:nvGrpSpPr>
      <p:grpSpPr>
        <a:xfrm>
          <a:off x="0" y="0"/>
          <a:ext cx="0" cy="0"/>
          <a:chOff x="0" y="0"/>
          <a:chExt cx="0" cy="0"/>
        </a:xfrm>
      </p:grpSpPr>
      <p:pic>
        <p:nvPicPr>
          <p:cNvPr id="2461" name="Google Shape;2461;p364"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a:noFill/>
          </a:ln>
        </p:spPr>
      </p:pic>
      <p:sp>
        <p:nvSpPr>
          <p:cNvPr id="2462" name="Google Shape;2462;p36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63" name="Google Shape;2463;p36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64" name="Google Shape;2464;p364"/>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Text and Phone Screen Close-up - white">
  <p:cSld name="Agenda_1_1_2_1_1_1_2_2_1_1_1_1">
    <p:bg>
      <p:bgPr>
        <a:solidFill>
          <a:schemeClr val="lt1"/>
        </a:solidFill>
        <a:effectLst/>
      </p:bgPr>
    </p:bg>
    <p:spTree>
      <p:nvGrpSpPr>
        <p:cNvPr id="1" name="Shape 2465"/>
        <p:cNvGrpSpPr/>
        <p:nvPr/>
      </p:nvGrpSpPr>
      <p:grpSpPr>
        <a:xfrm>
          <a:off x="0" y="0"/>
          <a:ext cx="0" cy="0"/>
          <a:chOff x="0" y="0"/>
          <a:chExt cx="0" cy="0"/>
        </a:xfrm>
      </p:grpSpPr>
      <p:pic>
        <p:nvPicPr>
          <p:cNvPr id="2466" name="Google Shape;2466;p365"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w="19050" cap="flat" cmpd="sng">
            <a:solidFill>
              <a:srgbClr val="FF0069"/>
            </a:solidFill>
            <a:prstDash val="solid"/>
            <a:round/>
            <a:headEnd type="none" w="sm" len="sm"/>
            <a:tailEnd type="none" w="sm" len="sm"/>
          </a:ln>
        </p:spPr>
      </p:pic>
      <p:sp>
        <p:nvSpPr>
          <p:cNvPr id="2467" name="Google Shape;2467;p36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68" name="Google Shape;2468;p36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69" name="Google Shape;2469;p36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2470"/>
        <p:cNvGrpSpPr/>
        <p:nvPr/>
      </p:nvGrpSpPr>
      <p:grpSpPr>
        <a:xfrm>
          <a:off x="0" y="0"/>
          <a:ext cx="0" cy="0"/>
          <a:chOff x="0" y="0"/>
          <a:chExt cx="0" cy="0"/>
        </a:xfrm>
      </p:grpSpPr>
      <p:sp>
        <p:nvSpPr>
          <p:cNvPr id="2471" name="Google Shape;2471;p36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72" name="Google Shape;2472;p36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73" name="Google Shape;2473;p36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Text and Phone Screen - white ">
  <p:cSld name="Agenda_1_1_2_1_1_1_2_2_1_1_1_1_1">
    <p:bg>
      <p:bgPr>
        <a:solidFill>
          <a:schemeClr val="lt1"/>
        </a:solidFill>
        <a:effectLst/>
      </p:bgPr>
    </p:bg>
    <p:spTree>
      <p:nvGrpSpPr>
        <p:cNvPr id="1" name="Shape 2474"/>
        <p:cNvGrpSpPr/>
        <p:nvPr/>
      </p:nvGrpSpPr>
      <p:grpSpPr>
        <a:xfrm>
          <a:off x="0" y="0"/>
          <a:ext cx="0" cy="0"/>
          <a:chOff x="0" y="0"/>
          <a:chExt cx="0" cy="0"/>
        </a:xfrm>
      </p:grpSpPr>
      <p:pic>
        <p:nvPicPr>
          <p:cNvPr id="2475" name="Google Shape;2475;p367"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w="19050" cap="flat" cmpd="sng">
            <a:solidFill>
              <a:srgbClr val="FF0069"/>
            </a:solidFill>
            <a:prstDash val="solid"/>
            <a:round/>
            <a:headEnd type="none" w="sm" len="sm"/>
            <a:tailEnd type="none" w="sm" len="sm"/>
          </a:ln>
        </p:spPr>
      </p:pic>
      <p:sp>
        <p:nvSpPr>
          <p:cNvPr id="2476" name="Google Shape;2476;p36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77" name="Google Shape;2477;p36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78" name="Google Shape;2478;p36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Title and Images Multi">
  <p:cSld name="Agenda_1_1_2_1_1_1_2_2_2_1_1_1_1">
    <p:spTree>
      <p:nvGrpSpPr>
        <p:cNvPr id="1" name="Shape 2479"/>
        <p:cNvGrpSpPr/>
        <p:nvPr/>
      </p:nvGrpSpPr>
      <p:grpSpPr>
        <a:xfrm>
          <a:off x="0" y="0"/>
          <a:ext cx="0" cy="0"/>
          <a:chOff x="0" y="0"/>
          <a:chExt cx="0" cy="0"/>
        </a:xfrm>
      </p:grpSpPr>
      <p:sp>
        <p:nvSpPr>
          <p:cNvPr id="2480" name="Google Shape;2480;p368"/>
          <p:cNvSpPr>
            <a:spLocks noGrp="1"/>
          </p:cNvSpPr>
          <p:nvPr>
            <p:ph type="pic" idx="2"/>
          </p:nvPr>
        </p:nvSpPr>
        <p:spPr>
          <a:xfrm>
            <a:off x="457200" y="2571750"/>
            <a:ext cx="2988000" cy="3298200"/>
          </a:xfrm>
          <a:prstGeom prst="rect">
            <a:avLst/>
          </a:prstGeom>
          <a:solidFill>
            <a:schemeClr val="lt2"/>
          </a:solidFill>
          <a:ln>
            <a:noFill/>
          </a:ln>
        </p:spPr>
      </p:sp>
      <p:sp>
        <p:nvSpPr>
          <p:cNvPr id="2481" name="Google Shape;2481;p368"/>
          <p:cNvSpPr>
            <a:spLocks noGrp="1"/>
          </p:cNvSpPr>
          <p:nvPr>
            <p:ph type="pic" idx="3"/>
          </p:nvPr>
        </p:nvSpPr>
        <p:spPr>
          <a:xfrm>
            <a:off x="3608426" y="2571750"/>
            <a:ext cx="2592000" cy="3298200"/>
          </a:xfrm>
          <a:prstGeom prst="rect">
            <a:avLst/>
          </a:prstGeom>
          <a:solidFill>
            <a:schemeClr val="lt2"/>
          </a:solidFill>
          <a:ln>
            <a:noFill/>
          </a:ln>
        </p:spPr>
      </p:sp>
      <p:sp>
        <p:nvSpPr>
          <p:cNvPr id="2482" name="Google Shape;2482;p368"/>
          <p:cNvSpPr>
            <a:spLocks noGrp="1"/>
          </p:cNvSpPr>
          <p:nvPr>
            <p:ph type="pic" idx="4"/>
          </p:nvPr>
        </p:nvSpPr>
        <p:spPr>
          <a:xfrm>
            <a:off x="457200" y="6000750"/>
            <a:ext cx="5731800" cy="3422400"/>
          </a:xfrm>
          <a:prstGeom prst="rect">
            <a:avLst/>
          </a:prstGeom>
          <a:solidFill>
            <a:schemeClr val="lt2"/>
          </a:solidFill>
          <a:ln>
            <a:noFill/>
          </a:ln>
        </p:spPr>
      </p:sp>
      <p:sp>
        <p:nvSpPr>
          <p:cNvPr id="2483" name="Google Shape;2483;p368"/>
          <p:cNvSpPr>
            <a:spLocks noGrp="1"/>
          </p:cNvSpPr>
          <p:nvPr>
            <p:ph type="pic" idx="5"/>
          </p:nvPr>
        </p:nvSpPr>
        <p:spPr>
          <a:xfrm>
            <a:off x="6338600" y="2571900"/>
            <a:ext cx="5615400" cy="6851400"/>
          </a:xfrm>
          <a:prstGeom prst="rect">
            <a:avLst/>
          </a:prstGeom>
          <a:solidFill>
            <a:schemeClr val="lt2"/>
          </a:solidFill>
          <a:ln>
            <a:noFill/>
          </a:ln>
        </p:spPr>
      </p:sp>
      <p:sp>
        <p:nvSpPr>
          <p:cNvPr id="2484" name="Google Shape;2484;p368"/>
          <p:cNvSpPr>
            <a:spLocks noGrp="1"/>
          </p:cNvSpPr>
          <p:nvPr>
            <p:ph type="pic" idx="6"/>
          </p:nvPr>
        </p:nvSpPr>
        <p:spPr>
          <a:xfrm>
            <a:off x="12096700" y="2571900"/>
            <a:ext cx="5731800" cy="4429200"/>
          </a:xfrm>
          <a:prstGeom prst="rect">
            <a:avLst/>
          </a:prstGeom>
          <a:solidFill>
            <a:schemeClr val="lt2"/>
          </a:solidFill>
          <a:ln>
            <a:noFill/>
          </a:ln>
        </p:spPr>
      </p:sp>
      <p:sp>
        <p:nvSpPr>
          <p:cNvPr id="2485" name="Google Shape;2485;p368"/>
          <p:cNvSpPr>
            <a:spLocks noGrp="1"/>
          </p:cNvSpPr>
          <p:nvPr>
            <p:ph type="pic" idx="7"/>
          </p:nvPr>
        </p:nvSpPr>
        <p:spPr>
          <a:xfrm>
            <a:off x="12096700" y="7125050"/>
            <a:ext cx="2602200" cy="2298000"/>
          </a:xfrm>
          <a:prstGeom prst="rect">
            <a:avLst/>
          </a:prstGeom>
          <a:solidFill>
            <a:schemeClr val="lt2"/>
          </a:solidFill>
          <a:ln>
            <a:noFill/>
          </a:ln>
        </p:spPr>
      </p:sp>
      <p:sp>
        <p:nvSpPr>
          <p:cNvPr id="2486" name="Google Shape;2486;p368"/>
          <p:cNvSpPr>
            <a:spLocks noGrp="1"/>
          </p:cNvSpPr>
          <p:nvPr>
            <p:ph type="pic" idx="8"/>
          </p:nvPr>
        </p:nvSpPr>
        <p:spPr>
          <a:xfrm>
            <a:off x="14842999" y="7125050"/>
            <a:ext cx="2988000" cy="2298000"/>
          </a:xfrm>
          <a:prstGeom prst="rect">
            <a:avLst/>
          </a:prstGeom>
          <a:solidFill>
            <a:schemeClr val="lt2"/>
          </a:solidFill>
          <a:ln>
            <a:noFill/>
          </a:ln>
        </p:spPr>
      </p:sp>
      <p:sp>
        <p:nvSpPr>
          <p:cNvPr id="2487" name="Google Shape;2487;p36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88" name="Google Shape;2488;p368"/>
          <p:cNvSpPr txBox="1">
            <a:spLocks noGrp="1"/>
          </p:cNvSpPr>
          <p:nvPr>
            <p:ph type="title" idx="9"/>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Images Multi 01">
  <p:cSld name="Agenda_1_1_2_1_1_1_2_2_2_1_1_1_1_1">
    <p:spTree>
      <p:nvGrpSpPr>
        <p:cNvPr id="1" name="Shape 2489"/>
        <p:cNvGrpSpPr/>
        <p:nvPr/>
      </p:nvGrpSpPr>
      <p:grpSpPr>
        <a:xfrm>
          <a:off x="0" y="0"/>
          <a:ext cx="0" cy="0"/>
          <a:chOff x="0" y="0"/>
          <a:chExt cx="0" cy="0"/>
        </a:xfrm>
      </p:grpSpPr>
      <p:sp>
        <p:nvSpPr>
          <p:cNvPr id="2490" name="Google Shape;2490;p369"/>
          <p:cNvSpPr>
            <a:spLocks noGrp="1"/>
          </p:cNvSpPr>
          <p:nvPr>
            <p:ph type="pic" idx="2"/>
          </p:nvPr>
        </p:nvSpPr>
        <p:spPr>
          <a:xfrm>
            <a:off x="457200" y="1714500"/>
            <a:ext cx="2988000" cy="4155600"/>
          </a:xfrm>
          <a:prstGeom prst="rect">
            <a:avLst/>
          </a:prstGeom>
          <a:solidFill>
            <a:schemeClr val="lt2"/>
          </a:solidFill>
          <a:ln>
            <a:noFill/>
          </a:ln>
        </p:spPr>
      </p:sp>
      <p:sp>
        <p:nvSpPr>
          <p:cNvPr id="2491" name="Google Shape;2491;p369"/>
          <p:cNvSpPr>
            <a:spLocks noGrp="1"/>
          </p:cNvSpPr>
          <p:nvPr>
            <p:ph type="pic" idx="3"/>
          </p:nvPr>
        </p:nvSpPr>
        <p:spPr>
          <a:xfrm>
            <a:off x="3601425" y="1714500"/>
            <a:ext cx="2592000" cy="4155600"/>
          </a:xfrm>
          <a:prstGeom prst="rect">
            <a:avLst/>
          </a:prstGeom>
          <a:solidFill>
            <a:schemeClr val="lt2"/>
          </a:solidFill>
          <a:ln>
            <a:noFill/>
          </a:ln>
        </p:spPr>
      </p:sp>
      <p:sp>
        <p:nvSpPr>
          <p:cNvPr id="2492" name="Google Shape;2492;p369"/>
          <p:cNvSpPr>
            <a:spLocks noGrp="1"/>
          </p:cNvSpPr>
          <p:nvPr>
            <p:ph type="pic" idx="4"/>
          </p:nvPr>
        </p:nvSpPr>
        <p:spPr>
          <a:xfrm>
            <a:off x="457200" y="6007250"/>
            <a:ext cx="5736600" cy="3423000"/>
          </a:xfrm>
          <a:prstGeom prst="rect">
            <a:avLst/>
          </a:prstGeom>
          <a:solidFill>
            <a:schemeClr val="lt2"/>
          </a:solidFill>
          <a:ln>
            <a:noFill/>
          </a:ln>
        </p:spPr>
      </p:sp>
      <p:sp>
        <p:nvSpPr>
          <p:cNvPr id="2493" name="Google Shape;2493;p369"/>
          <p:cNvSpPr>
            <a:spLocks noGrp="1"/>
          </p:cNvSpPr>
          <p:nvPr>
            <p:ph type="pic" idx="5"/>
          </p:nvPr>
        </p:nvSpPr>
        <p:spPr>
          <a:xfrm>
            <a:off x="6334100" y="1715000"/>
            <a:ext cx="5615400" cy="7715400"/>
          </a:xfrm>
          <a:prstGeom prst="rect">
            <a:avLst/>
          </a:prstGeom>
          <a:solidFill>
            <a:schemeClr val="lt2"/>
          </a:solidFill>
          <a:ln>
            <a:noFill/>
          </a:ln>
        </p:spPr>
      </p:sp>
      <p:sp>
        <p:nvSpPr>
          <p:cNvPr id="2494" name="Google Shape;2494;p369"/>
          <p:cNvSpPr>
            <a:spLocks noGrp="1"/>
          </p:cNvSpPr>
          <p:nvPr>
            <p:ph type="pic" idx="6"/>
          </p:nvPr>
        </p:nvSpPr>
        <p:spPr>
          <a:xfrm>
            <a:off x="12100400" y="1714500"/>
            <a:ext cx="5736600" cy="4429200"/>
          </a:xfrm>
          <a:prstGeom prst="rect">
            <a:avLst/>
          </a:prstGeom>
          <a:solidFill>
            <a:schemeClr val="lt2"/>
          </a:solidFill>
          <a:ln>
            <a:noFill/>
          </a:ln>
        </p:spPr>
      </p:sp>
      <p:sp>
        <p:nvSpPr>
          <p:cNvPr id="2495" name="Google Shape;2495;p369"/>
          <p:cNvSpPr>
            <a:spLocks noGrp="1"/>
          </p:cNvSpPr>
          <p:nvPr>
            <p:ph type="pic" idx="7"/>
          </p:nvPr>
        </p:nvSpPr>
        <p:spPr>
          <a:xfrm>
            <a:off x="12100400" y="6273950"/>
            <a:ext cx="2592000" cy="3155400"/>
          </a:xfrm>
          <a:prstGeom prst="rect">
            <a:avLst/>
          </a:prstGeom>
          <a:solidFill>
            <a:schemeClr val="lt2"/>
          </a:solidFill>
          <a:ln>
            <a:noFill/>
          </a:ln>
        </p:spPr>
      </p:sp>
      <p:sp>
        <p:nvSpPr>
          <p:cNvPr id="2496" name="Google Shape;2496;p369"/>
          <p:cNvSpPr>
            <a:spLocks noGrp="1"/>
          </p:cNvSpPr>
          <p:nvPr>
            <p:ph type="pic" idx="8"/>
          </p:nvPr>
        </p:nvSpPr>
        <p:spPr>
          <a:xfrm>
            <a:off x="14842999" y="6273950"/>
            <a:ext cx="2988000" cy="3155400"/>
          </a:xfrm>
          <a:prstGeom prst="rect">
            <a:avLst/>
          </a:prstGeom>
          <a:solidFill>
            <a:schemeClr val="lt2"/>
          </a:solidFill>
          <a:ln>
            <a:noFill/>
          </a:ln>
        </p:spPr>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Images Multi 02">
  <p:cSld name="Agenda_1_1_2_1_1_1_2_2_2_1_1_1_1_1_1">
    <p:spTree>
      <p:nvGrpSpPr>
        <p:cNvPr id="1" name="Shape 2497"/>
        <p:cNvGrpSpPr/>
        <p:nvPr/>
      </p:nvGrpSpPr>
      <p:grpSpPr>
        <a:xfrm>
          <a:off x="0" y="0"/>
          <a:ext cx="0" cy="0"/>
          <a:chOff x="0" y="0"/>
          <a:chExt cx="0" cy="0"/>
        </a:xfrm>
      </p:grpSpPr>
      <p:sp>
        <p:nvSpPr>
          <p:cNvPr id="2498" name="Google Shape;2498;p370"/>
          <p:cNvSpPr>
            <a:spLocks noGrp="1"/>
          </p:cNvSpPr>
          <p:nvPr>
            <p:ph type="pic" idx="2"/>
          </p:nvPr>
        </p:nvSpPr>
        <p:spPr>
          <a:xfrm>
            <a:off x="457200" y="1714500"/>
            <a:ext cx="5739600" cy="4155600"/>
          </a:xfrm>
          <a:prstGeom prst="rect">
            <a:avLst/>
          </a:prstGeom>
          <a:solidFill>
            <a:schemeClr val="lt2"/>
          </a:solidFill>
          <a:ln>
            <a:noFill/>
          </a:ln>
        </p:spPr>
      </p:sp>
      <p:sp>
        <p:nvSpPr>
          <p:cNvPr id="2499" name="Google Shape;2499;p370"/>
          <p:cNvSpPr>
            <a:spLocks noGrp="1"/>
          </p:cNvSpPr>
          <p:nvPr>
            <p:ph type="pic" idx="3"/>
          </p:nvPr>
        </p:nvSpPr>
        <p:spPr>
          <a:xfrm>
            <a:off x="453850" y="6007250"/>
            <a:ext cx="5739600" cy="3423000"/>
          </a:xfrm>
          <a:prstGeom prst="rect">
            <a:avLst/>
          </a:prstGeom>
          <a:solidFill>
            <a:schemeClr val="lt2"/>
          </a:solidFill>
          <a:ln>
            <a:noFill/>
          </a:ln>
        </p:spPr>
      </p:sp>
      <p:sp>
        <p:nvSpPr>
          <p:cNvPr id="2500" name="Google Shape;2500;p370"/>
          <p:cNvSpPr>
            <a:spLocks noGrp="1"/>
          </p:cNvSpPr>
          <p:nvPr>
            <p:ph type="pic" idx="4"/>
          </p:nvPr>
        </p:nvSpPr>
        <p:spPr>
          <a:xfrm>
            <a:off x="6334100" y="1715000"/>
            <a:ext cx="5615400" cy="7715400"/>
          </a:xfrm>
          <a:prstGeom prst="rect">
            <a:avLst/>
          </a:prstGeom>
          <a:solidFill>
            <a:schemeClr val="lt2"/>
          </a:solidFill>
          <a:ln>
            <a:noFill/>
          </a:ln>
        </p:spPr>
      </p:sp>
      <p:sp>
        <p:nvSpPr>
          <p:cNvPr id="2501" name="Google Shape;2501;p370"/>
          <p:cNvSpPr>
            <a:spLocks noGrp="1"/>
          </p:cNvSpPr>
          <p:nvPr>
            <p:ph type="pic" idx="5"/>
          </p:nvPr>
        </p:nvSpPr>
        <p:spPr>
          <a:xfrm>
            <a:off x="12100400" y="1714500"/>
            <a:ext cx="5739600" cy="4429200"/>
          </a:xfrm>
          <a:prstGeom prst="rect">
            <a:avLst/>
          </a:prstGeom>
          <a:solidFill>
            <a:schemeClr val="lt2"/>
          </a:solidFill>
          <a:ln>
            <a:noFill/>
          </a:ln>
        </p:spPr>
      </p:sp>
      <p:sp>
        <p:nvSpPr>
          <p:cNvPr id="2502" name="Google Shape;2502;p370"/>
          <p:cNvSpPr>
            <a:spLocks noGrp="1"/>
          </p:cNvSpPr>
          <p:nvPr>
            <p:ph type="pic" idx="6"/>
          </p:nvPr>
        </p:nvSpPr>
        <p:spPr>
          <a:xfrm>
            <a:off x="12100400" y="6273950"/>
            <a:ext cx="5739600" cy="3155400"/>
          </a:xfrm>
          <a:prstGeom prst="rect">
            <a:avLst/>
          </a:prstGeom>
          <a:solidFill>
            <a:schemeClr val="lt2"/>
          </a:solidFill>
          <a:ln>
            <a:noFill/>
          </a:ln>
        </p:spPr>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Image Only">
  <p:cSld name="Agenda_1_1_2_1_1_1_2_2_2_1_1_1_1_1_1_1">
    <p:spTree>
      <p:nvGrpSpPr>
        <p:cNvPr id="1" name="Shape 2503"/>
        <p:cNvGrpSpPr/>
        <p:nvPr/>
      </p:nvGrpSpPr>
      <p:grpSpPr>
        <a:xfrm>
          <a:off x="0" y="0"/>
          <a:ext cx="0" cy="0"/>
          <a:chOff x="0" y="0"/>
          <a:chExt cx="0" cy="0"/>
        </a:xfrm>
      </p:grpSpPr>
      <p:pic>
        <p:nvPicPr>
          <p:cNvPr id="2504" name="Google Shape;2504;p371" title="fee134db2cb55aa8dfd8a35847b10988.jpg"/>
          <p:cNvPicPr preferRelativeResize="0"/>
          <p:nvPr/>
        </p:nvPicPr>
        <p:blipFill rotWithShape="1">
          <a:blip r:embed="rId2">
            <a:alphaModFix/>
          </a:blip>
          <a:srcRect l="6965" t="12486" r="1627" b="52072"/>
          <a:stretch/>
        </p:blipFill>
        <p:spPr>
          <a:xfrm>
            <a:off x="857250" y="857249"/>
            <a:ext cx="16581698" cy="8572500"/>
          </a:xfrm>
          <a:prstGeom prst="rect">
            <a:avLst/>
          </a:prstGeom>
          <a:solidFill>
            <a:srgbClr val="939598"/>
          </a:solidFill>
          <a:ln>
            <a:noFill/>
          </a:ln>
        </p:spPr>
      </p:pic>
      <p:sp>
        <p:nvSpPr>
          <p:cNvPr id="2505" name="Google Shape;2505;p371"/>
          <p:cNvSpPr>
            <a:spLocks noGrp="1"/>
          </p:cNvSpPr>
          <p:nvPr>
            <p:ph type="pic" idx="2"/>
          </p:nvPr>
        </p:nvSpPr>
        <p:spPr>
          <a:xfrm>
            <a:off x="457200" y="857250"/>
            <a:ext cx="17373600" cy="8524800"/>
          </a:xfrm>
          <a:prstGeom prst="rect">
            <a:avLst/>
          </a:prstGeom>
          <a:solidFill>
            <a:schemeClr val="lt2"/>
          </a:solidFill>
          <a:ln>
            <a:noFill/>
          </a:ln>
        </p:spPr>
      </p:sp>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3-up Images and Caption 01">
  <p:cSld name="Agenda_1_1_2_1_1_1_2_2_2_1_1_1_1_1_1_1_1">
    <p:spTree>
      <p:nvGrpSpPr>
        <p:cNvPr id="1" name="Shape 2506"/>
        <p:cNvGrpSpPr/>
        <p:nvPr/>
      </p:nvGrpSpPr>
      <p:grpSpPr>
        <a:xfrm>
          <a:off x="0" y="0"/>
          <a:ext cx="0" cy="0"/>
          <a:chOff x="0" y="0"/>
          <a:chExt cx="0" cy="0"/>
        </a:xfrm>
      </p:grpSpPr>
      <p:sp>
        <p:nvSpPr>
          <p:cNvPr id="2507" name="Google Shape;2507;p372"/>
          <p:cNvSpPr>
            <a:spLocks noGrp="1"/>
          </p:cNvSpPr>
          <p:nvPr>
            <p:ph type="pic" idx="2"/>
          </p:nvPr>
        </p:nvSpPr>
        <p:spPr>
          <a:xfrm>
            <a:off x="457200" y="3429000"/>
            <a:ext cx="5341200" cy="3934200"/>
          </a:xfrm>
          <a:prstGeom prst="rect">
            <a:avLst/>
          </a:prstGeom>
          <a:solidFill>
            <a:schemeClr val="lt2"/>
          </a:solidFill>
          <a:ln>
            <a:noFill/>
          </a:ln>
        </p:spPr>
      </p:sp>
      <p:sp>
        <p:nvSpPr>
          <p:cNvPr id="2508" name="Google Shape;2508;p372"/>
          <p:cNvSpPr>
            <a:spLocks noGrp="1"/>
          </p:cNvSpPr>
          <p:nvPr>
            <p:ph type="pic" idx="3"/>
          </p:nvPr>
        </p:nvSpPr>
        <p:spPr>
          <a:xfrm>
            <a:off x="6273375" y="3429000"/>
            <a:ext cx="5341200" cy="3934200"/>
          </a:xfrm>
          <a:prstGeom prst="rect">
            <a:avLst/>
          </a:prstGeom>
          <a:solidFill>
            <a:schemeClr val="lt2"/>
          </a:solidFill>
          <a:ln>
            <a:noFill/>
          </a:ln>
        </p:spPr>
      </p:sp>
      <p:sp>
        <p:nvSpPr>
          <p:cNvPr id="2509" name="Google Shape;2509;p372"/>
          <p:cNvSpPr>
            <a:spLocks noGrp="1"/>
          </p:cNvSpPr>
          <p:nvPr>
            <p:ph type="pic" idx="4"/>
          </p:nvPr>
        </p:nvSpPr>
        <p:spPr>
          <a:xfrm>
            <a:off x="12089575" y="3429000"/>
            <a:ext cx="5341200" cy="3934200"/>
          </a:xfrm>
          <a:prstGeom prst="rect">
            <a:avLst/>
          </a:prstGeom>
          <a:solidFill>
            <a:schemeClr val="lt2"/>
          </a:solidFill>
          <a:ln>
            <a:noFill/>
          </a:ln>
        </p:spPr>
      </p:sp>
      <p:sp>
        <p:nvSpPr>
          <p:cNvPr id="2510" name="Google Shape;2510;p37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11" name="Google Shape;2511;p372"/>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12" name="Google Shape;2512;p372"/>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13" name="Google Shape;2513;p372"/>
          <p:cNvSpPr txBox="1">
            <a:spLocks noGrp="1"/>
          </p:cNvSpPr>
          <p:nvPr>
            <p:ph type="body" idx="6"/>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14" name="Google Shape;2514;p372"/>
          <p:cNvSpPr txBox="1">
            <a:spLocks noGrp="1"/>
          </p:cNvSpPr>
          <p:nvPr>
            <p:ph type="body" idx="7"/>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3-up Images and Caption 01 - white">
  <p:cSld name="Agenda_1_1_2_1_1_1_2_2_2_1_1_1_1_1_1_1_1_2">
    <p:bg>
      <p:bgPr>
        <a:solidFill>
          <a:schemeClr val="lt1"/>
        </a:solidFill>
        <a:effectLst/>
      </p:bgPr>
    </p:bg>
    <p:spTree>
      <p:nvGrpSpPr>
        <p:cNvPr id="1" name="Shape 2515"/>
        <p:cNvGrpSpPr/>
        <p:nvPr/>
      </p:nvGrpSpPr>
      <p:grpSpPr>
        <a:xfrm>
          <a:off x="0" y="0"/>
          <a:ext cx="0" cy="0"/>
          <a:chOff x="0" y="0"/>
          <a:chExt cx="0" cy="0"/>
        </a:xfrm>
      </p:grpSpPr>
      <p:sp>
        <p:nvSpPr>
          <p:cNvPr id="2516" name="Google Shape;2516;p373"/>
          <p:cNvSpPr>
            <a:spLocks noGrp="1"/>
          </p:cNvSpPr>
          <p:nvPr>
            <p:ph type="pic" idx="2"/>
          </p:nvPr>
        </p:nvSpPr>
        <p:spPr>
          <a:xfrm>
            <a:off x="457200" y="3429000"/>
            <a:ext cx="5341200" cy="3934200"/>
          </a:xfrm>
          <a:prstGeom prst="rect">
            <a:avLst/>
          </a:prstGeom>
          <a:solidFill>
            <a:schemeClr val="lt2"/>
          </a:solidFill>
          <a:ln>
            <a:noFill/>
          </a:ln>
        </p:spPr>
      </p:sp>
      <p:sp>
        <p:nvSpPr>
          <p:cNvPr id="2517" name="Google Shape;2517;p373"/>
          <p:cNvSpPr>
            <a:spLocks noGrp="1"/>
          </p:cNvSpPr>
          <p:nvPr>
            <p:ph type="pic" idx="3"/>
          </p:nvPr>
        </p:nvSpPr>
        <p:spPr>
          <a:xfrm>
            <a:off x="6273375" y="3429000"/>
            <a:ext cx="5341200" cy="3934200"/>
          </a:xfrm>
          <a:prstGeom prst="rect">
            <a:avLst/>
          </a:prstGeom>
          <a:solidFill>
            <a:schemeClr val="lt2"/>
          </a:solidFill>
          <a:ln>
            <a:noFill/>
          </a:ln>
        </p:spPr>
      </p:sp>
      <p:sp>
        <p:nvSpPr>
          <p:cNvPr id="2518" name="Google Shape;2518;p373"/>
          <p:cNvSpPr>
            <a:spLocks noGrp="1"/>
          </p:cNvSpPr>
          <p:nvPr>
            <p:ph type="pic" idx="4"/>
          </p:nvPr>
        </p:nvSpPr>
        <p:spPr>
          <a:xfrm>
            <a:off x="12089575" y="3429000"/>
            <a:ext cx="5341200" cy="3934200"/>
          </a:xfrm>
          <a:prstGeom prst="rect">
            <a:avLst/>
          </a:prstGeom>
          <a:solidFill>
            <a:schemeClr val="lt2"/>
          </a:solidFill>
          <a:ln>
            <a:noFill/>
          </a:ln>
        </p:spPr>
      </p:sp>
      <p:sp>
        <p:nvSpPr>
          <p:cNvPr id="2519" name="Google Shape;2519;p373"/>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0" name="Google Shape;2520;p373"/>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1" name="Google Shape;2521;p373"/>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2" name="Google Shape;2522;p37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523" name="Google Shape;2523;p373"/>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3-up Images and Caption 03">
  <p:cSld name="Agenda_1_1_2_1_1_1_2_2_2_1_1_1_1_1_1_1_1_1">
    <p:spTree>
      <p:nvGrpSpPr>
        <p:cNvPr id="1" name="Shape 2524"/>
        <p:cNvGrpSpPr/>
        <p:nvPr/>
      </p:nvGrpSpPr>
      <p:grpSpPr>
        <a:xfrm>
          <a:off x="0" y="0"/>
          <a:ext cx="0" cy="0"/>
          <a:chOff x="0" y="0"/>
          <a:chExt cx="0" cy="0"/>
        </a:xfrm>
      </p:grpSpPr>
      <p:sp>
        <p:nvSpPr>
          <p:cNvPr id="2525" name="Google Shape;2525;p374"/>
          <p:cNvSpPr>
            <a:spLocks noGrp="1"/>
          </p:cNvSpPr>
          <p:nvPr>
            <p:ph type="pic" idx="2"/>
          </p:nvPr>
        </p:nvSpPr>
        <p:spPr>
          <a:xfrm>
            <a:off x="457200" y="3429000"/>
            <a:ext cx="5341200" cy="3934200"/>
          </a:xfrm>
          <a:prstGeom prst="rect">
            <a:avLst/>
          </a:prstGeom>
          <a:solidFill>
            <a:schemeClr val="lt2"/>
          </a:solidFill>
          <a:ln>
            <a:noFill/>
          </a:ln>
        </p:spPr>
      </p:sp>
      <p:sp>
        <p:nvSpPr>
          <p:cNvPr id="2526" name="Google Shape;2526;p374"/>
          <p:cNvSpPr>
            <a:spLocks noGrp="1"/>
          </p:cNvSpPr>
          <p:nvPr>
            <p:ph type="pic" idx="3"/>
          </p:nvPr>
        </p:nvSpPr>
        <p:spPr>
          <a:xfrm>
            <a:off x="6273375" y="3429000"/>
            <a:ext cx="5341200" cy="3934200"/>
          </a:xfrm>
          <a:prstGeom prst="rect">
            <a:avLst/>
          </a:prstGeom>
          <a:solidFill>
            <a:schemeClr val="lt2"/>
          </a:solidFill>
          <a:ln>
            <a:noFill/>
          </a:ln>
        </p:spPr>
      </p:sp>
      <p:sp>
        <p:nvSpPr>
          <p:cNvPr id="2527" name="Google Shape;2527;p374"/>
          <p:cNvSpPr>
            <a:spLocks noGrp="1"/>
          </p:cNvSpPr>
          <p:nvPr>
            <p:ph type="pic" idx="4"/>
          </p:nvPr>
        </p:nvSpPr>
        <p:spPr>
          <a:xfrm>
            <a:off x="12089575" y="3429000"/>
            <a:ext cx="5341200" cy="3934200"/>
          </a:xfrm>
          <a:prstGeom prst="rect">
            <a:avLst/>
          </a:prstGeom>
          <a:solidFill>
            <a:schemeClr val="lt2"/>
          </a:solidFill>
          <a:ln>
            <a:noFill/>
          </a:ln>
        </p:spPr>
      </p:sp>
      <p:sp>
        <p:nvSpPr>
          <p:cNvPr id="2528" name="Google Shape;2528;p374"/>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29" name="Google Shape;2529;p374"/>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30" name="Google Shape;2530;p374"/>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31" name="Google Shape;2531;p374"/>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3-up Images and Caption 03 - white">
  <p:cSld name="Agenda_1_1_2_1_1_1_2_2_2_1_1_1_1_1_1_1_1_1_3">
    <p:bg>
      <p:bgPr>
        <a:solidFill>
          <a:schemeClr val="lt1"/>
        </a:solidFill>
        <a:effectLst/>
      </p:bgPr>
    </p:bg>
    <p:spTree>
      <p:nvGrpSpPr>
        <p:cNvPr id="1" name="Shape 2532"/>
        <p:cNvGrpSpPr/>
        <p:nvPr/>
      </p:nvGrpSpPr>
      <p:grpSpPr>
        <a:xfrm>
          <a:off x="0" y="0"/>
          <a:ext cx="0" cy="0"/>
          <a:chOff x="0" y="0"/>
          <a:chExt cx="0" cy="0"/>
        </a:xfrm>
      </p:grpSpPr>
      <p:sp>
        <p:nvSpPr>
          <p:cNvPr id="2533" name="Google Shape;2533;p375"/>
          <p:cNvSpPr>
            <a:spLocks noGrp="1"/>
          </p:cNvSpPr>
          <p:nvPr>
            <p:ph type="pic" idx="2"/>
          </p:nvPr>
        </p:nvSpPr>
        <p:spPr>
          <a:xfrm>
            <a:off x="457200" y="3429000"/>
            <a:ext cx="5341200" cy="3934200"/>
          </a:xfrm>
          <a:prstGeom prst="rect">
            <a:avLst/>
          </a:prstGeom>
          <a:solidFill>
            <a:schemeClr val="lt2"/>
          </a:solidFill>
          <a:ln>
            <a:noFill/>
          </a:ln>
        </p:spPr>
      </p:sp>
      <p:sp>
        <p:nvSpPr>
          <p:cNvPr id="2534" name="Google Shape;2534;p375"/>
          <p:cNvSpPr>
            <a:spLocks noGrp="1"/>
          </p:cNvSpPr>
          <p:nvPr>
            <p:ph type="pic" idx="3"/>
          </p:nvPr>
        </p:nvSpPr>
        <p:spPr>
          <a:xfrm>
            <a:off x="6273375" y="3429000"/>
            <a:ext cx="5341200" cy="3934200"/>
          </a:xfrm>
          <a:prstGeom prst="rect">
            <a:avLst/>
          </a:prstGeom>
          <a:solidFill>
            <a:schemeClr val="lt2"/>
          </a:solidFill>
          <a:ln>
            <a:noFill/>
          </a:ln>
        </p:spPr>
      </p:sp>
      <p:sp>
        <p:nvSpPr>
          <p:cNvPr id="2535" name="Google Shape;2535;p375"/>
          <p:cNvSpPr>
            <a:spLocks noGrp="1"/>
          </p:cNvSpPr>
          <p:nvPr>
            <p:ph type="pic" idx="4"/>
          </p:nvPr>
        </p:nvSpPr>
        <p:spPr>
          <a:xfrm>
            <a:off x="12089575" y="3429000"/>
            <a:ext cx="5341200" cy="3934200"/>
          </a:xfrm>
          <a:prstGeom prst="rect">
            <a:avLst/>
          </a:prstGeom>
          <a:solidFill>
            <a:schemeClr val="lt2"/>
          </a:solidFill>
          <a:ln>
            <a:noFill/>
          </a:ln>
        </p:spPr>
      </p:sp>
      <p:sp>
        <p:nvSpPr>
          <p:cNvPr id="2536" name="Google Shape;2536;p375"/>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7" name="Google Shape;2537;p375"/>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8" name="Google Shape;2538;p375"/>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9" name="Google Shape;2539;p375"/>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3-up Images and Caption 04">
  <p:cSld name="Agenda_1_1_2_1_1_1_2_2_2_1_1_1_1_1_1_1_1_1_2">
    <p:spTree>
      <p:nvGrpSpPr>
        <p:cNvPr id="1" name="Shape 2540"/>
        <p:cNvGrpSpPr/>
        <p:nvPr/>
      </p:nvGrpSpPr>
      <p:grpSpPr>
        <a:xfrm>
          <a:off x="0" y="0"/>
          <a:ext cx="0" cy="0"/>
          <a:chOff x="0" y="0"/>
          <a:chExt cx="0" cy="0"/>
        </a:xfrm>
      </p:grpSpPr>
      <p:sp>
        <p:nvSpPr>
          <p:cNvPr id="2541" name="Google Shape;2541;p376"/>
          <p:cNvSpPr>
            <a:spLocks noGrp="1"/>
          </p:cNvSpPr>
          <p:nvPr>
            <p:ph type="pic" idx="2"/>
          </p:nvPr>
        </p:nvSpPr>
        <p:spPr>
          <a:xfrm>
            <a:off x="457200" y="1714500"/>
            <a:ext cx="5341200" cy="5648400"/>
          </a:xfrm>
          <a:prstGeom prst="rect">
            <a:avLst/>
          </a:prstGeom>
          <a:solidFill>
            <a:schemeClr val="lt2"/>
          </a:solidFill>
          <a:ln>
            <a:noFill/>
          </a:ln>
        </p:spPr>
      </p:sp>
      <p:sp>
        <p:nvSpPr>
          <p:cNvPr id="2542" name="Google Shape;2542;p376"/>
          <p:cNvSpPr>
            <a:spLocks noGrp="1"/>
          </p:cNvSpPr>
          <p:nvPr>
            <p:ph type="pic" idx="3"/>
          </p:nvPr>
        </p:nvSpPr>
        <p:spPr>
          <a:xfrm>
            <a:off x="6273384" y="1714500"/>
            <a:ext cx="5341200" cy="5648400"/>
          </a:xfrm>
          <a:prstGeom prst="rect">
            <a:avLst/>
          </a:prstGeom>
          <a:solidFill>
            <a:schemeClr val="lt2"/>
          </a:solidFill>
          <a:ln>
            <a:noFill/>
          </a:ln>
        </p:spPr>
      </p:sp>
      <p:sp>
        <p:nvSpPr>
          <p:cNvPr id="2543" name="Google Shape;2543;p376"/>
          <p:cNvSpPr>
            <a:spLocks noGrp="1"/>
          </p:cNvSpPr>
          <p:nvPr>
            <p:ph type="pic" idx="4"/>
          </p:nvPr>
        </p:nvSpPr>
        <p:spPr>
          <a:xfrm>
            <a:off x="12089592" y="1714500"/>
            <a:ext cx="5341200" cy="5648400"/>
          </a:xfrm>
          <a:prstGeom prst="rect">
            <a:avLst/>
          </a:prstGeom>
          <a:solidFill>
            <a:schemeClr val="lt2"/>
          </a:solidFill>
          <a:ln>
            <a:noFill/>
          </a:ln>
        </p:spPr>
      </p:sp>
      <p:sp>
        <p:nvSpPr>
          <p:cNvPr id="2544" name="Google Shape;2544;p376"/>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45" name="Google Shape;2545;p376"/>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46" name="Google Shape;2546;p376"/>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3-up Images and Caption 04 - white">
  <p:cSld name="Agenda_1_1_2_1_1_1_2_2_2_1_1_1_1_1_1_1_1_1_2_2">
    <p:bg>
      <p:bgPr>
        <a:solidFill>
          <a:schemeClr val="lt1"/>
        </a:solidFill>
        <a:effectLst/>
      </p:bgPr>
    </p:bg>
    <p:spTree>
      <p:nvGrpSpPr>
        <p:cNvPr id="1" name="Shape 2547"/>
        <p:cNvGrpSpPr/>
        <p:nvPr/>
      </p:nvGrpSpPr>
      <p:grpSpPr>
        <a:xfrm>
          <a:off x="0" y="0"/>
          <a:ext cx="0" cy="0"/>
          <a:chOff x="0" y="0"/>
          <a:chExt cx="0" cy="0"/>
        </a:xfrm>
      </p:grpSpPr>
      <p:sp>
        <p:nvSpPr>
          <p:cNvPr id="2548" name="Google Shape;2548;p377"/>
          <p:cNvSpPr>
            <a:spLocks noGrp="1"/>
          </p:cNvSpPr>
          <p:nvPr>
            <p:ph type="pic" idx="2"/>
          </p:nvPr>
        </p:nvSpPr>
        <p:spPr>
          <a:xfrm>
            <a:off x="457200" y="1714500"/>
            <a:ext cx="5341200" cy="5648400"/>
          </a:xfrm>
          <a:prstGeom prst="rect">
            <a:avLst/>
          </a:prstGeom>
          <a:solidFill>
            <a:schemeClr val="lt2"/>
          </a:solidFill>
          <a:ln>
            <a:noFill/>
          </a:ln>
        </p:spPr>
      </p:sp>
      <p:sp>
        <p:nvSpPr>
          <p:cNvPr id="2549" name="Google Shape;2549;p377"/>
          <p:cNvSpPr>
            <a:spLocks noGrp="1"/>
          </p:cNvSpPr>
          <p:nvPr>
            <p:ph type="pic" idx="3"/>
          </p:nvPr>
        </p:nvSpPr>
        <p:spPr>
          <a:xfrm>
            <a:off x="6273384" y="1714500"/>
            <a:ext cx="5341200" cy="5648400"/>
          </a:xfrm>
          <a:prstGeom prst="rect">
            <a:avLst/>
          </a:prstGeom>
          <a:solidFill>
            <a:schemeClr val="lt2"/>
          </a:solidFill>
          <a:ln>
            <a:noFill/>
          </a:ln>
        </p:spPr>
      </p:sp>
      <p:sp>
        <p:nvSpPr>
          <p:cNvPr id="2550" name="Google Shape;2550;p377"/>
          <p:cNvSpPr>
            <a:spLocks noGrp="1"/>
          </p:cNvSpPr>
          <p:nvPr>
            <p:ph type="pic" idx="4"/>
          </p:nvPr>
        </p:nvSpPr>
        <p:spPr>
          <a:xfrm>
            <a:off x="12089592" y="1714500"/>
            <a:ext cx="5341200" cy="5648400"/>
          </a:xfrm>
          <a:prstGeom prst="rect">
            <a:avLst/>
          </a:prstGeom>
          <a:solidFill>
            <a:schemeClr val="lt2"/>
          </a:solidFill>
          <a:ln>
            <a:noFill/>
          </a:ln>
        </p:spPr>
      </p:sp>
      <p:sp>
        <p:nvSpPr>
          <p:cNvPr id="2551" name="Google Shape;2551;p377"/>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52" name="Google Shape;2552;p377"/>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53" name="Google Shape;2553;p377"/>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4-up Images and Caption 01">
  <p:cSld name="Agenda_1_1_2_1_1_1_2_2_2_1_1_1_1_1_1_1_1_1_2_1_1">
    <p:spTree>
      <p:nvGrpSpPr>
        <p:cNvPr id="1" name="Shape 2554"/>
        <p:cNvGrpSpPr/>
        <p:nvPr/>
      </p:nvGrpSpPr>
      <p:grpSpPr>
        <a:xfrm>
          <a:off x="0" y="0"/>
          <a:ext cx="0" cy="0"/>
          <a:chOff x="0" y="0"/>
          <a:chExt cx="0" cy="0"/>
        </a:xfrm>
      </p:grpSpPr>
      <p:pic>
        <p:nvPicPr>
          <p:cNvPr id="2555" name="Google Shape;2555;p378"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56" name="Google Shape;2556;p378"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57" name="Google Shape;2557;p378"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58" name="Google Shape;2558;p378"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59" name="Google Shape;2559;p378"/>
          <p:cNvSpPr>
            <a:spLocks noGrp="1"/>
          </p:cNvSpPr>
          <p:nvPr>
            <p:ph type="pic" idx="2"/>
          </p:nvPr>
        </p:nvSpPr>
        <p:spPr>
          <a:xfrm>
            <a:off x="457200" y="3428550"/>
            <a:ext cx="3934200" cy="3934200"/>
          </a:xfrm>
          <a:prstGeom prst="rect">
            <a:avLst/>
          </a:prstGeom>
          <a:solidFill>
            <a:schemeClr val="lt2"/>
          </a:solidFill>
          <a:ln>
            <a:noFill/>
          </a:ln>
        </p:spPr>
      </p:sp>
      <p:sp>
        <p:nvSpPr>
          <p:cNvPr id="2560" name="Google Shape;2560;p378"/>
          <p:cNvSpPr>
            <a:spLocks noGrp="1"/>
          </p:cNvSpPr>
          <p:nvPr>
            <p:ph type="pic" idx="3"/>
          </p:nvPr>
        </p:nvSpPr>
        <p:spPr>
          <a:xfrm>
            <a:off x="4804650" y="3428550"/>
            <a:ext cx="3934200" cy="3934200"/>
          </a:xfrm>
          <a:prstGeom prst="rect">
            <a:avLst/>
          </a:prstGeom>
          <a:solidFill>
            <a:schemeClr val="lt2"/>
          </a:solidFill>
          <a:ln>
            <a:noFill/>
          </a:ln>
        </p:spPr>
      </p:sp>
      <p:sp>
        <p:nvSpPr>
          <p:cNvPr id="2561" name="Google Shape;2561;p378"/>
          <p:cNvSpPr>
            <a:spLocks noGrp="1"/>
          </p:cNvSpPr>
          <p:nvPr>
            <p:ph type="pic" idx="4"/>
          </p:nvPr>
        </p:nvSpPr>
        <p:spPr>
          <a:xfrm>
            <a:off x="9152100" y="3428550"/>
            <a:ext cx="3934200" cy="3934200"/>
          </a:xfrm>
          <a:prstGeom prst="rect">
            <a:avLst/>
          </a:prstGeom>
          <a:solidFill>
            <a:schemeClr val="lt2"/>
          </a:solidFill>
          <a:ln>
            <a:noFill/>
          </a:ln>
        </p:spPr>
      </p:sp>
      <p:sp>
        <p:nvSpPr>
          <p:cNvPr id="2562" name="Google Shape;2562;p378"/>
          <p:cNvSpPr>
            <a:spLocks noGrp="1"/>
          </p:cNvSpPr>
          <p:nvPr>
            <p:ph type="pic" idx="5"/>
          </p:nvPr>
        </p:nvSpPr>
        <p:spPr>
          <a:xfrm>
            <a:off x="13499550" y="3428550"/>
            <a:ext cx="3934200" cy="3934200"/>
          </a:xfrm>
          <a:prstGeom prst="rect">
            <a:avLst/>
          </a:prstGeom>
          <a:solidFill>
            <a:schemeClr val="lt2"/>
          </a:solidFill>
          <a:ln>
            <a:noFill/>
          </a:ln>
        </p:spPr>
      </p:sp>
      <p:sp>
        <p:nvSpPr>
          <p:cNvPr id="2563" name="Google Shape;2563;p37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64" name="Google Shape;2564;p378"/>
          <p:cNvSpPr txBox="1">
            <a:spLocks noGrp="1"/>
          </p:cNvSpPr>
          <p:nvPr>
            <p:ph type="title" idx="6"/>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65" name="Google Shape;2565;p378"/>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6" name="Google Shape;2566;p378"/>
          <p:cNvSpPr txBox="1">
            <a:spLocks noGrp="1"/>
          </p:cNvSpPr>
          <p:nvPr>
            <p:ph type="body" idx="7"/>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7" name="Google Shape;2567;p378"/>
          <p:cNvSpPr txBox="1">
            <a:spLocks noGrp="1"/>
          </p:cNvSpPr>
          <p:nvPr>
            <p:ph type="body" idx="8"/>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8" name="Google Shape;2568;p378"/>
          <p:cNvSpPr txBox="1">
            <a:spLocks noGrp="1"/>
          </p:cNvSpPr>
          <p:nvPr>
            <p:ph type="body" idx="9"/>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4-up Images and Caption 01 - white">
  <p:cSld name="Agenda_1_1_2_1_1_1_2_2_2_1_1_1_1_1_1_1_1_1_2_1_1_2">
    <p:bg>
      <p:bgPr>
        <a:solidFill>
          <a:schemeClr val="lt1"/>
        </a:solidFill>
        <a:effectLst/>
      </p:bgPr>
    </p:bg>
    <p:spTree>
      <p:nvGrpSpPr>
        <p:cNvPr id="1" name="Shape 2569"/>
        <p:cNvGrpSpPr/>
        <p:nvPr/>
      </p:nvGrpSpPr>
      <p:grpSpPr>
        <a:xfrm>
          <a:off x="0" y="0"/>
          <a:ext cx="0" cy="0"/>
          <a:chOff x="0" y="0"/>
          <a:chExt cx="0" cy="0"/>
        </a:xfrm>
      </p:grpSpPr>
      <p:pic>
        <p:nvPicPr>
          <p:cNvPr id="2570" name="Google Shape;2570;p379"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71" name="Google Shape;2571;p379"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72" name="Google Shape;2572;p379"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73" name="Google Shape;2573;p379"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74" name="Google Shape;2574;p379"/>
          <p:cNvSpPr txBox="1"/>
          <p:nvPr/>
        </p:nvSpPr>
        <p:spPr>
          <a:xfrm>
            <a:off x="457181" y="1714481"/>
            <a:ext cx="3934200" cy="857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tr" sz="1800" b="1" i="0" u="none" strike="noStrike" cap="none">
                <a:solidFill>
                  <a:schemeClr val="dk1"/>
                </a:solidFill>
                <a:latin typeface="Arial"/>
                <a:ea typeface="Arial"/>
                <a:cs typeface="Arial"/>
                <a:sym typeface="Arial"/>
              </a:rPr>
              <a:t>OPTIONAL TITLE</a:t>
            </a:r>
            <a:endParaRPr sz="18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tr" sz="1800" b="0" i="0" u="none" strike="noStrike" cap="none">
                <a:solidFill>
                  <a:schemeClr val="dk1"/>
                </a:solidFill>
                <a:latin typeface="Arial"/>
                <a:ea typeface="Arial"/>
                <a:cs typeface="Arial"/>
                <a:sym typeface="Arial"/>
              </a:rPr>
              <a:t>Optional subtitle</a:t>
            </a:r>
            <a:endParaRPr sz="1800" b="0" i="0" u="none" strike="noStrike" cap="none">
              <a:solidFill>
                <a:schemeClr val="dk1"/>
              </a:solidFill>
              <a:latin typeface="Arial"/>
              <a:ea typeface="Arial"/>
              <a:cs typeface="Arial"/>
              <a:sym typeface="Arial"/>
            </a:endParaRPr>
          </a:p>
        </p:txBody>
      </p:sp>
      <p:sp>
        <p:nvSpPr>
          <p:cNvPr id="2575" name="Google Shape;2575;p379"/>
          <p:cNvSpPr>
            <a:spLocks noGrp="1"/>
          </p:cNvSpPr>
          <p:nvPr>
            <p:ph type="pic" idx="2"/>
          </p:nvPr>
        </p:nvSpPr>
        <p:spPr>
          <a:xfrm>
            <a:off x="457200" y="3428550"/>
            <a:ext cx="3934200" cy="3934200"/>
          </a:xfrm>
          <a:prstGeom prst="rect">
            <a:avLst/>
          </a:prstGeom>
          <a:solidFill>
            <a:schemeClr val="lt2"/>
          </a:solidFill>
          <a:ln>
            <a:noFill/>
          </a:ln>
        </p:spPr>
      </p:sp>
      <p:sp>
        <p:nvSpPr>
          <p:cNvPr id="2576" name="Google Shape;2576;p379"/>
          <p:cNvSpPr>
            <a:spLocks noGrp="1"/>
          </p:cNvSpPr>
          <p:nvPr>
            <p:ph type="pic" idx="3"/>
          </p:nvPr>
        </p:nvSpPr>
        <p:spPr>
          <a:xfrm>
            <a:off x="4804650" y="3428550"/>
            <a:ext cx="3934200" cy="3934200"/>
          </a:xfrm>
          <a:prstGeom prst="rect">
            <a:avLst/>
          </a:prstGeom>
          <a:solidFill>
            <a:schemeClr val="lt2"/>
          </a:solidFill>
          <a:ln>
            <a:noFill/>
          </a:ln>
        </p:spPr>
      </p:sp>
      <p:sp>
        <p:nvSpPr>
          <p:cNvPr id="2577" name="Google Shape;2577;p379"/>
          <p:cNvSpPr>
            <a:spLocks noGrp="1"/>
          </p:cNvSpPr>
          <p:nvPr>
            <p:ph type="pic" idx="4"/>
          </p:nvPr>
        </p:nvSpPr>
        <p:spPr>
          <a:xfrm>
            <a:off x="9152100" y="3428550"/>
            <a:ext cx="3934200" cy="3934200"/>
          </a:xfrm>
          <a:prstGeom prst="rect">
            <a:avLst/>
          </a:prstGeom>
          <a:solidFill>
            <a:schemeClr val="lt2"/>
          </a:solidFill>
          <a:ln>
            <a:noFill/>
          </a:ln>
        </p:spPr>
      </p:sp>
      <p:sp>
        <p:nvSpPr>
          <p:cNvPr id="2578" name="Google Shape;2578;p379"/>
          <p:cNvSpPr>
            <a:spLocks noGrp="1"/>
          </p:cNvSpPr>
          <p:nvPr>
            <p:ph type="pic" idx="5"/>
          </p:nvPr>
        </p:nvSpPr>
        <p:spPr>
          <a:xfrm>
            <a:off x="13499550" y="3428550"/>
            <a:ext cx="3934200" cy="3934200"/>
          </a:xfrm>
          <a:prstGeom prst="rect">
            <a:avLst/>
          </a:prstGeom>
          <a:solidFill>
            <a:schemeClr val="lt2"/>
          </a:solidFill>
          <a:ln>
            <a:noFill/>
          </a:ln>
        </p:spPr>
      </p:sp>
      <p:sp>
        <p:nvSpPr>
          <p:cNvPr id="2579" name="Google Shape;2579;p379"/>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0" name="Google Shape;2580;p379"/>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1" name="Google Shape;2581;p379"/>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2" name="Google Shape;2582;p379"/>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4-up Images and Caption 03">
  <p:cSld name="Agenda_1_1_2_1_1_1_2_2_2_1_1_1_1_1_1_1_1_1_2_1_1_1">
    <p:spTree>
      <p:nvGrpSpPr>
        <p:cNvPr id="1" name="Shape 2583"/>
        <p:cNvGrpSpPr/>
        <p:nvPr/>
      </p:nvGrpSpPr>
      <p:grpSpPr>
        <a:xfrm>
          <a:off x="0" y="0"/>
          <a:ext cx="0" cy="0"/>
          <a:chOff x="0" y="0"/>
          <a:chExt cx="0" cy="0"/>
        </a:xfrm>
      </p:grpSpPr>
      <p:pic>
        <p:nvPicPr>
          <p:cNvPr id="2584" name="Google Shape;2584;p380"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85" name="Google Shape;2585;p380"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86" name="Google Shape;2586;p380"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87" name="Google Shape;2587;p380"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88" name="Google Shape;2588;p380"/>
          <p:cNvSpPr>
            <a:spLocks noGrp="1"/>
          </p:cNvSpPr>
          <p:nvPr>
            <p:ph type="pic" idx="2"/>
          </p:nvPr>
        </p:nvSpPr>
        <p:spPr>
          <a:xfrm>
            <a:off x="457200" y="3428550"/>
            <a:ext cx="3934200" cy="3934200"/>
          </a:xfrm>
          <a:prstGeom prst="rect">
            <a:avLst/>
          </a:prstGeom>
          <a:solidFill>
            <a:schemeClr val="lt2"/>
          </a:solidFill>
          <a:ln>
            <a:noFill/>
          </a:ln>
        </p:spPr>
      </p:sp>
      <p:sp>
        <p:nvSpPr>
          <p:cNvPr id="2589" name="Google Shape;2589;p380"/>
          <p:cNvSpPr>
            <a:spLocks noGrp="1"/>
          </p:cNvSpPr>
          <p:nvPr>
            <p:ph type="pic" idx="3"/>
          </p:nvPr>
        </p:nvSpPr>
        <p:spPr>
          <a:xfrm>
            <a:off x="4804650" y="3428550"/>
            <a:ext cx="3934200" cy="3934200"/>
          </a:xfrm>
          <a:prstGeom prst="rect">
            <a:avLst/>
          </a:prstGeom>
          <a:solidFill>
            <a:schemeClr val="lt2"/>
          </a:solidFill>
          <a:ln>
            <a:noFill/>
          </a:ln>
        </p:spPr>
      </p:sp>
      <p:sp>
        <p:nvSpPr>
          <p:cNvPr id="2590" name="Google Shape;2590;p380"/>
          <p:cNvSpPr>
            <a:spLocks noGrp="1"/>
          </p:cNvSpPr>
          <p:nvPr>
            <p:ph type="pic" idx="4"/>
          </p:nvPr>
        </p:nvSpPr>
        <p:spPr>
          <a:xfrm>
            <a:off x="9152100" y="3428550"/>
            <a:ext cx="3934200" cy="3934200"/>
          </a:xfrm>
          <a:prstGeom prst="rect">
            <a:avLst/>
          </a:prstGeom>
          <a:solidFill>
            <a:schemeClr val="lt2"/>
          </a:solidFill>
          <a:ln>
            <a:noFill/>
          </a:ln>
        </p:spPr>
      </p:sp>
      <p:sp>
        <p:nvSpPr>
          <p:cNvPr id="2591" name="Google Shape;2591;p380"/>
          <p:cNvSpPr>
            <a:spLocks noGrp="1"/>
          </p:cNvSpPr>
          <p:nvPr>
            <p:ph type="pic" idx="5"/>
          </p:nvPr>
        </p:nvSpPr>
        <p:spPr>
          <a:xfrm>
            <a:off x="13499550" y="3428550"/>
            <a:ext cx="3934200" cy="3934200"/>
          </a:xfrm>
          <a:prstGeom prst="rect">
            <a:avLst/>
          </a:prstGeom>
          <a:solidFill>
            <a:schemeClr val="lt2"/>
          </a:solidFill>
          <a:ln>
            <a:noFill/>
          </a:ln>
        </p:spPr>
      </p:sp>
      <p:sp>
        <p:nvSpPr>
          <p:cNvPr id="2592" name="Google Shape;2592;p380"/>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593" name="Google Shape;2593;p380"/>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4" name="Google Shape;2594;p380"/>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5" name="Google Shape;2595;p380"/>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6" name="Google Shape;2596;p380"/>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4-up Images and Caption 03 - white">
  <p:cSld name="Agenda_1_1_2_1_1_1_2_2_2_1_1_1_1_1_1_1_1_1_2_1_1_1_1">
    <p:bg>
      <p:bgPr>
        <a:solidFill>
          <a:schemeClr val="lt1"/>
        </a:solidFill>
        <a:effectLst/>
      </p:bgPr>
    </p:bg>
    <p:spTree>
      <p:nvGrpSpPr>
        <p:cNvPr id="1" name="Shape 2597"/>
        <p:cNvGrpSpPr/>
        <p:nvPr/>
      </p:nvGrpSpPr>
      <p:grpSpPr>
        <a:xfrm>
          <a:off x="0" y="0"/>
          <a:ext cx="0" cy="0"/>
          <a:chOff x="0" y="0"/>
          <a:chExt cx="0" cy="0"/>
        </a:xfrm>
      </p:grpSpPr>
      <p:pic>
        <p:nvPicPr>
          <p:cNvPr id="2598" name="Google Shape;2598;p381"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99" name="Google Shape;2599;p381"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00" name="Google Shape;2600;p381"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01" name="Google Shape;2601;p381"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02" name="Google Shape;2602;p381"/>
          <p:cNvSpPr>
            <a:spLocks noGrp="1"/>
          </p:cNvSpPr>
          <p:nvPr>
            <p:ph type="pic" idx="2"/>
          </p:nvPr>
        </p:nvSpPr>
        <p:spPr>
          <a:xfrm>
            <a:off x="457200" y="3428550"/>
            <a:ext cx="3934200" cy="3934200"/>
          </a:xfrm>
          <a:prstGeom prst="rect">
            <a:avLst/>
          </a:prstGeom>
          <a:solidFill>
            <a:schemeClr val="lt2"/>
          </a:solidFill>
          <a:ln>
            <a:noFill/>
          </a:ln>
        </p:spPr>
      </p:sp>
      <p:sp>
        <p:nvSpPr>
          <p:cNvPr id="2603" name="Google Shape;2603;p381"/>
          <p:cNvSpPr>
            <a:spLocks noGrp="1"/>
          </p:cNvSpPr>
          <p:nvPr>
            <p:ph type="pic" idx="3"/>
          </p:nvPr>
        </p:nvSpPr>
        <p:spPr>
          <a:xfrm>
            <a:off x="4804650" y="3428550"/>
            <a:ext cx="3934200" cy="3934200"/>
          </a:xfrm>
          <a:prstGeom prst="rect">
            <a:avLst/>
          </a:prstGeom>
          <a:solidFill>
            <a:schemeClr val="lt2"/>
          </a:solidFill>
          <a:ln>
            <a:noFill/>
          </a:ln>
        </p:spPr>
      </p:sp>
      <p:sp>
        <p:nvSpPr>
          <p:cNvPr id="2604" name="Google Shape;2604;p381"/>
          <p:cNvSpPr>
            <a:spLocks noGrp="1"/>
          </p:cNvSpPr>
          <p:nvPr>
            <p:ph type="pic" idx="4"/>
          </p:nvPr>
        </p:nvSpPr>
        <p:spPr>
          <a:xfrm>
            <a:off x="9152100" y="3428550"/>
            <a:ext cx="3934200" cy="3934200"/>
          </a:xfrm>
          <a:prstGeom prst="rect">
            <a:avLst/>
          </a:prstGeom>
          <a:solidFill>
            <a:schemeClr val="lt2"/>
          </a:solidFill>
          <a:ln>
            <a:noFill/>
          </a:ln>
        </p:spPr>
      </p:sp>
      <p:sp>
        <p:nvSpPr>
          <p:cNvPr id="2605" name="Google Shape;2605;p381"/>
          <p:cNvSpPr>
            <a:spLocks noGrp="1"/>
          </p:cNvSpPr>
          <p:nvPr>
            <p:ph type="pic" idx="5"/>
          </p:nvPr>
        </p:nvSpPr>
        <p:spPr>
          <a:xfrm>
            <a:off x="13499550" y="3428550"/>
            <a:ext cx="3934200" cy="3934200"/>
          </a:xfrm>
          <a:prstGeom prst="rect">
            <a:avLst/>
          </a:prstGeom>
          <a:solidFill>
            <a:schemeClr val="lt2"/>
          </a:solidFill>
          <a:ln>
            <a:noFill/>
          </a:ln>
        </p:spPr>
      </p:sp>
      <p:sp>
        <p:nvSpPr>
          <p:cNvPr id="2606" name="Google Shape;2606;p381"/>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07" name="Google Shape;2607;p381"/>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08" name="Google Shape;2608;p381"/>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09" name="Google Shape;2609;p381"/>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10" name="Google Shape;2610;p381"/>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4-up Images and Caption 04">
  <p:cSld name="Agenda_1_1_2_1_1_1_2_2_2_1_1_1_1_1_1_1_1_1_2_1_1_1_1_1">
    <p:spTree>
      <p:nvGrpSpPr>
        <p:cNvPr id="1" name="Shape 2611"/>
        <p:cNvGrpSpPr/>
        <p:nvPr/>
      </p:nvGrpSpPr>
      <p:grpSpPr>
        <a:xfrm>
          <a:off x="0" y="0"/>
          <a:ext cx="0" cy="0"/>
          <a:chOff x="0" y="0"/>
          <a:chExt cx="0" cy="0"/>
        </a:xfrm>
      </p:grpSpPr>
      <p:pic>
        <p:nvPicPr>
          <p:cNvPr id="2612" name="Google Shape;2612;p382"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613" name="Google Shape;2613;p382"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14" name="Google Shape;2614;p382"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15" name="Google Shape;2615;p382"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16" name="Google Shape;2616;p382"/>
          <p:cNvSpPr>
            <a:spLocks noGrp="1"/>
          </p:cNvSpPr>
          <p:nvPr>
            <p:ph type="pic" idx="2"/>
          </p:nvPr>
        </p:nvSpPr>
        <p:spPr>
          <a:xfrm>
            <a:off x="457200" y="1714100"/>
            <a:ext cx="3934200" cy="5648400"/>
          </a:xfrm>
          <a:prstGeom prst="rect">
            <a:avLst/>
          </a:prstGeom>
          <a:solidFill>
            <a:schemeClr val="lt2"/>
          </a:solidFill>
          <a:ln>
            <a:noFill/>
          </a:ln>
        </p:spPr>
      </p:sp>
      <p:sp>
        <p:nvSpPr>
          <p:cNvPr id="2617" name="Google Shape;2617;p382"/>
          <p:cNvSpPr>
            <a:spLocks noGrp="1"/>
          </p:cNvSpPr>
          <p:nvPr>
            <p:ph type="pic" idx="3"/>
          </p:nvPr>
        </p:nvSpPr>
        <p:spPr>
          <a:xfrm>
            <a:off x="4804650" y="1714500"/>
            <a:ext cx="3934200" cy="5648400"/>
          </a:xfrm>
          <a:prstGeom prst="rect">
            <a:avLst/>
          </a:prstGeom>
          <a:solidFill>
            <a:schemeClr val="lt2"/>
          </a:solidFill>
          <a:ln>
            <a:noFill/>
          </a:ln>
        </p:spPr>
      </p:sp>
      <p:sp>
        <p:nvSpPr>
          <p:cNvPr id="2618" name="Google Shape;2618;p382"/>
          <p:cNvSpPr>
            <a:spLocks noGrp="1"/>
          </p:cNvSpPr>
          <p:nvPr>
            <p:ph type="pic" idx="4"/>
          </p:nvPr>
        </p:nvSpPr>
        <p:spPr>
          <a:xfrm>
            <a:off x="9152100" y="1714350"/>
            <a:ext cx="3934200" cy="5648400"/>
          </a:xfrm>
          <a:prstGeom prst="rect">
            <a:avLst/>
          </a:prstGeom>
          <a:solidFill>
            <a:schemeClr val="lt2"/>
          </a:solidFill>
          <a:ln>
            <a:noFill/>
          </a:ln>
        </p:spPr>
      </p:sp>
      <p:sp>
        <p:nvSpPr>
          <p:cNvPr id="2619" name="Google Shape;2619;p382"/>
          <p:cNvSpPr>
            <a:spLocks noGrp="1"/>
          </p:cNvSpPr>
          <p:nvPr>
            <p:ph type="pic" idx="5"/>
          </p:nvPr>
        </p:nvSpPr>
        <p:spPr>
          <a:xfrm>
            <a:off x="13499550" y="1714350"/>
            <a:ext cx="3934200" cy="5648400"/>
          </a:xfrm>
          <a:prstGeom prst="rect">
            <a:avLst/>
          </a:prstGeom>
          <a:solidFill>
            <a:schemeClr val="lt2"/>
          </a:solidFill>
          <a:ln>
            <a:noFill/>
          </a:ln>
        </p:spPr>
      </p:sp>
      <p:sp>
        <p:nvSpPr>
          <p:cNvPr id="2620" name="Google Shape;2620;p382"/>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1" name="Google Shape;2621;p382"/>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2" name="Google Shape;2622;p382"/>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3" name="Google Shape;2623;p382"/>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4-up Images and Caption 04 - white">
  <p:cSld name="Agenda_1_1_2_1_1_1_2_2_2_1_1_1_1_1_1_1_1_1_2_1_1_1_1_1_1">
    <p:bg>
      <p:bgPr>
        <a:solidFill>
          <a:schemeClr val="lt1"/>
        </a:solidFill>
        <a:effectLst/>
      </p:bgPr>
    </p:bg>
    <p:spTree>
      <p:nvGrpSpPr>
        <p:cNvPr id="1" name="Shape 2624"/>
        <p:cNvGrpSpPr/>
        <p:nvPr/>
      </p:nvGrpSpPr>
      <p:grpSpPr>
        <a:xfrm>
          <a:off x="0" y="0"/>
          <a:ext cx="0" cy="0"/>
          <a:chOff x="0" y="0"/>
          <a:chExt cx="0" cy="0"/>
        </a:xfrm>
      </p:grpSpPr>
      <p:pic>
        <p:nvPicPr>
          <p:cNvPr id="2625" name="Google Shape;2625;p383"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626" name="Google Shape;2626;p383"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27" name="Google Shape;2627;p383"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28" name="Google Shape;2628;p383"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29" name="Google Shape;2629;p383"/>
          <p:cNvSpPr>
            <a:spLocks noGrp="1"/>
          </p:cNvSpPr>
          <p:nvPr>
            <p:ph type="pic" idx="2"/>
          </p:nvPr>
        </p:nvSpPr>
        <p:spPr>
          <a:xfrm>
            <a:off x="457200" y="1714100"/>
            <a:ext cx="3934200" cy="5648400"/>
          </a:xfrm>
          <a:prstGeom prst="rect">
            <a:avLst/>
          </a:prstGeom>
          <a:solidFill>
            <a:schemeClr val="lt2"/>
          </a:solidFill>
          <a:ln>
            <a:noFill/>
          </a:ln>
        </p:spPr>
      </p:sp>
      <p:sp>
        <p:nvSpPr>
          <p:cNvPr id="2630" name="Google Shape;2630;p383"/>
          <p:cNvSpPr>
            <a:spLocks noGrp="1"/>
          </p:cNvSpPr>
          <p:nvPr>
            <p:ph type="pic" idx="3"/>
          </p:nvPr>
        </p:nvSpPr>
        <p:spPr>
          <a:xfrm>
            <a:off x="4804650" y="1714500"/>
            <a:ext cx="3934200" cy="5648400"/>
          </a:xfrm>
          <a:prstGeom prst="rect">
            <a:avLst/>
          </a:prstGeom>
          <a:solidFill>
            <a:schemeClr val="lt2"/>
          </a:solidFill>
          <a:ln>
            <a:noFill/>
          </a:ln>
        </p:spPr>
      </p:sp>
      <p:sp>
        <p:nvSpPr>
          <p:cNvPr id="2631" name="Google Shape;2631;p383"/>
          <p:cNvSpPr>
            <a:spLocks noGrp="1"/>
          </p:cNvSpPr>
          <p:nvPr>
            <p:ph type="pic" idx="4"/>
          </p:nvPr>
        </p:nvSpPr>
        <p:spPr>
          <a:xfrm>
            <a:off x="9152100" y="1714350"/>
            <a:ext cx="3934200" cy="5648400"/>
          </a:xfrm>
          <a:prstGeom prst="rect">
            <a:avLst/>
          </a:prstGeom>
          <a:solidFill>
            <a:schemeClr val="lt2"/>
          </a:solidFill>
          <a:ln>
            <a:noFill/>
          </a:ln>
        </p:spPr>
      </p:sp>
      <p:sp>
        <p:nvSpPr>
          <p:cNvPr id="2632" name="Google Shape;2632;p383"/>
          <p:cNvSpPr>
            <a:spLocks noGrp="1"/>
          </p:cNvSpPr>
          <p:nvPr>
            <p:ph type="pic" idx="5"/>
          </p:nvPr>
        </p:nvSpPr>
        <p:spPr>
          <a:xfrm>
            <a:off x="13499550" y="1714350"/>
            <a:ext cx="3934200" cy="5648400"/>
          </a:xfrm>
          <a:prstGeom prst="rect">
            <a:avLst/>
          </a:prstGeom>
          <a:solidFill>
            <a:schemeClr val="lt2"/>
          </a:solidFill>
          <a:ln>
            <a:noFill/>
          </a:ln>
        </p:spPr>
      </p:sp>
      <p:sp>
        <p:nvSpPr>
          <p:cNvPr id="2633" name="Google Shape;2633;p383"/>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4" name="Google Shape;2634;p383"/>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5" name="Google Shape;2635;p383"/>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6" name="Google Shape;2636;p383"/>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matchingName="2-up Large Text">
  <p:cSld name="Agenda_1_1_2_1_1_1_2_2_2_1_1_1_1_1_1_1_1_1_2_1_1_1_1_1_2_1_1_2_1_1_1_1_1_1_1">
    <p:spTree>
      <p:nvGrpSpPr>
        <p:cNvPr id="1" name="Shape 2637"/>
        <p:cNvGrpSpPr/>
        <p:nvPr/>
      </p:nvGrpSpPr>
      <p:grpSpPr>
        <a:xfrm>
          <a:off x="0" y="0"/>
          <a:ext cx="0" cy="0"/>
          <a:chOff x="0" y="0"/>
          <a:chExt cx="0" cy="0"/>
        </a:xfrm>
      </p:grpSpPr>
      <p:sp>
        <p:nvSpPr>
          <p:cNvPr id="2638" name="Google Shape;2638;p38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39" name="Google Shape;2639;p38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40" name="Google Shape;2640;p384"/>
          <p:cNvSpPr txBox="1">
            <a:spLocks noGrp="1"/>
          </p:cNvSpPr>
          <p:nvPr>
            <p:ph type="title" idx="3"/>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641" name="Google Shape;2641;p384"/>
          <p:cNvSpPr txBox="1">
            <a:spLocks noGrp="1"/>
          </p:cNvSpPr>
          <p:nvPr>
            <p:ph type="title" idx="4"/>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642" name="Google Shape;2642;p384"/>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
        <p:nvSpPr>
          <p:cNvPr id="2643" name="Google Shape;2643;p384"/>
          <p:cNvSpPr txBox="1">
            <a:spLocks noGrp="1"/>
          </p:cNvSpPr>
          <p:nvPr>
            <p:ph type="body" idx="5"/>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matchingName="2-up Large Text - Image">
  <p:cSld name="Agenda_1_1_2_1_1_1_2_2_2_1_1_1_1_1_1_1_1_1_2_1_1_1_1_1_2_1_1_2_1_1_1_1_1_1_1_3">
    <p:spTree>
      <p:nvGrpSpPr>
        <p:cNvPr id="1" name="Shape 2644"/>
        <p:cNvGrpSpPr/>
        <p:nvPr/>
      </p:nvGrpSpPr>
      <p:grpSpPr>
        <a:xfrm>
          <a:off x="0" y="0"/>
          <a:ext cx="0" cy="0"/>
          <a:chOff x="0" y="0"/>
          <a:chExt cx="0" cy="0"/>
        </a:xfrm>
      </p:grpSpPr>
      <p:sp>
        <p:nvSpPr>
          <p:cNvPr id="2645" name="Google Shape;2645;p385"/>
          <p:cNvSpPr>
            <a:spLocks noGrp="1"/>
          </p:cNvSpPr>
          <p:nvPr>
            <p:ph type="pic" idx="2"/>
          </p:nvPr>
        </p:nvSpPr>
        <p:spPr>
          <a:xfrm>
            <a:off x="254" y="0"/>
            <a:ext cx="18288000" cy="10287000"/>
          </a:xfrm>
          <a:prstGeom prst="rect">
            <a:avLst/>
          </a:prstGeom>
          <a:solidFill>
            <a:schemeClr val="lt2"/>
          </a:solidFill>
          <a:ln>
            <a:noFill/>
          </a:ln>
        </p:spPr>
      </p:sp>
      <p:sp>
        <p:nvSpPr>
          <p:cNvPr id="2646" name="Google Shape;2646;p38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647" name="Google Shape;2647;p385"/>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648" name="Google Shape;2648;p385"/>
          <p:cNvSpPr txBox="1">
            <a:spLocks noGrp="1"/>
          </p:cNvSpPr>
          <p:nvPr>
            <p:ph type="title" idx="4"/>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2649" name="Google Shape;2649;p385"/>
          <p:cNvSpPr txBox="1">
            <a:spLocks noGrp="1"/>
          </p:cNvSpPr>
          <p:nvPr>
            <p:ph type="title" idx="5"/>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2650" name="Google Shape;2650;p385"/>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
        <p:nvSpPr>
          <p:cNvPr id="2651" name="Google Shape;2651;p385"/>
          <p:cNvSpPr txBox="1">
            <a:spLocks noGrp="1"/>
          </p:cNvSpPr>
          <p:nvPr>
            <p:ph type="body" idx="6"/>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Tree>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matchingName="2-up Small Text">
  <p:cSld name="Agenda_1_1_2_1_1_1_2_2_2_1_1_1_1_1_1_1_1_1_2_1_1_1_1_1_2_1_1_2_1_1_1_1_1_1_1_1">
    <p:spTree>
      <p:nvGrpSpPr>
        <p:cNvPr id="1" name="Shape 2652"/>
        <p:cNvGrpSpPr/>
        <p:nvPr/>
      </p:nvGrpSpPr>
      <p:grpSpPr>
        <a:xfrm>
          <a:off x="0" y="0"/>
          <a:ext cx="0" cy="0"/>
          <a:chOff x="0" y="0"/>
          <a:chExt cx="0" cy="0"/>
        </a:xfrm>
      </p:grpSpPr>
      <p:sp>
        <p:nvSpPr>
          <p:cNvPr id="2653" name="Google Shape;2653;p38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54" name="Google Shape;2654;p38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55" name="Google Shape;2655;p386"/>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56" name="Google Shape;2656;p386"/>
          <p:cNvSpPr txBox="1">
            <a:spLocks noGrp="1"/>
          </p:cNvSpPr>
          <p:nvPr>
            <p:ph type="subTitle" idx="3"/>
          </p:nvPr>
        </p:nvSpPr>
        <p:spPr>
          <a:xfrm>
            <a:off x="438100" y="4229350"/>
            <a:ext cx="6628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57" name="Google Shape;2657;p386"/>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58" name="Google Shape;2658;p386"/>
          <p:cNvSpPr txBox="1">
            <a:spLocks noGrp="1"/>
          </p:cNvSpPr>
          <p:nvPr>
            <p:ph type="subTitle" idx="5"/>
          </p:nvPr>
        </p:nvSpPr>
        <p:spPr>
          <a:xfrm>
            <a:off x="9286900" y="4229350"/>
            <a:ext cx="70272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2-up Small Text - white">
  <p:cSld name="Agenda_1_1_2_1_1_1_2_2_2_1_1_1_1_1_1_1_1_1_2_1_1_1_1_1_2_1_1_2_1_1_1_1_1_1_1_1_3">
    <p:bg>
      <p:bgPr>
        <a:solidFill>
          <a:schemeClr val="lt1"/>
        </a:solidFill>
        <a:effectLst/>
      </p:bgPr>
    </p:bg>
    <p:spTree>
      <p:nvGrpSpPr>
        <p:cNvPr id="1" name="Shape 2659"/>
        <p:cNvGrpSpPr/>
        <p:nvPr/>
      </p:nvGrpSpPr>
      <p:grpSpPr>
        <a:xfrm>
          <a:off x="0" y="0"/>
          <a:ext cx="0" cy="0"/>
          <a:chOff x="0" y="0"/>
          <a:chExt cx="0" cy="0"/>
        </a:xfrm>
      </p:grpSpPr>
      <p:sp>
        <p:nvSpPr>
          <p:cNvPr id="2660" name="Google Shape;2660;p38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61" name="Google Shape;2661;p38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62" name="Google Shape;2662;p387"/>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63" name="Google Shape;2663;p387"/>
          <p:cNvSpPr txBox="1">
            <a:spLocks noGrp="1"/>
          </p:cNvSpPr>
          <p:nvPr>
            <p:ph type="subTitle" idx="3"/>
          </p:nvPr>
        </p:nvSpPr>
        <p:spPr>
          <a:xfrm>
            <a:off x="438100" y="4229350"/>
            <a:ext cx="6291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64" name="Google Shape;2664;p387"/>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65" name="Google Shape;2665;p387"/>
          <p:cNvSpPr txBox="1">
            <a:spLocks noGrp="1"/>
          </p:cNvSpPr>
          <p:nvPr>
            <p:ph type="subTitle" idx="5"/>
          </p:nvPr>
        </p:nvSpPr>
        <p:spPr>
          <a:xfrm>
            <a:off x="9286900" y="4229350"/>
            <a:ext cx="67434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matchingName="3-Up Bullets 01">
  <p:cSld name="Agenda_1_1_2_1_1_1_2_2_2_1_1_1_1_1_1_1_1_1_2_1_1_1_1_1_2_1_1_2_1">
    <p:spTree>
      <p:nvGrpSpPr>
        <p:cNvPr id="1" name="Shape 2666"/>
        <p:cNvGrpSpPr/>
        <p:nvPr/>
      </p:nvGrpSpPr>
      <p:grpSpPr>
        <a:xfrm>
          <a:off x="0" y="0"/>
          <a:ext cx="0" cy="0"/>
          <a:chOff x="0" y="0"/>
          <a:chExt cx="0" cy="0"/>
        </a:xfrm>
      </p:grpSpPr>
      <p:sp>
        <p:nvSpPr>
          <p:cNvPr id="2667" name="Google Shape;2667;p38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68" name="Google Shape;2668;p38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69" name="Google Shape;2669;p388"/>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0" name="Google Shape;2670;p388"/>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1" name="Google Shape;2671;p388"/>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2" name="Google Shape;2672;p388"/>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73" name="Google Shape;2673;p388"/>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74" name="Google Shape;2674;p388"/>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3-Up Bullets 01 - white">
  <p:cSld name="Agenda_1_1_2_1_1_1_2_2_2_1_1_1_1_1_1_1_1_1_2_1_1_1_1_1_2_1_1_2_1_2">
    <p:bg>
      <p:bgPr>
        <a:solidFill>
          <a:schemeClr val="lt1"/>
        </a:solidFill>
        <a:effectLst/>
      </p:bgPr>
    </p:bg>
    <p:spTree>
      <p:nvGrpSpPr>
        <p:cNvPr id="1" name="Shape 2675"/>
        <p:cNvGrpSpPr/>
        <p:nvPr/>
      </p:nvGrpSpPr>
      <p:grpSpPr>
        <a:xfrm>
          <a:off x="0" y="0"/>
          <a:ext cx="0" cy="0"/>
          <a:chOff x="0" y="0"/>
          <a:chExt cx="0" cy="0"/>
        </a:xfrm>
      </p:grpSpPr>
      <p:sp>
        <p:nvSpPr>
          <p:cNvPr id="2676" name="Google Shape;2676;p38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77" name="Google Shape;2677;p38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78" name="Google Shape;2678;p389"/>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79" name="Google Shape;2679;p389"/>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80" name="Google Shape;2680;p389"/>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81" name="Google Shape;2681;p389"/>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82" name="Google Shape;2682;p389"/>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83" name="Google Shape;2683;p389"/>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3-Up Text 01">
  <p:cSld name="Agenda_1_1_2_1_1_1_2_2_2_1_1_1_1_1_1_1_1_1_2_1_1_1_1_1_2_1_1_2_1_1_1_1">
    <p:spTree>
      <p:nvGrpSpPr>
        <p:cNvPr id="1" name="Shape 2684"/>
        <p:cNvGrpSpPr/>
        <p:nvPr/>
      </p:nvGrpSpPr>
      <p:grpSpPr>
        <a:xfrm>
          <a:off x="0" y="0"/>
          <a:ext cx="0" cy="0"/>
          <a:chOff x="0" y="0"/>
          <a:chExt cx="0" cy="0"/>
        </a:xfrm>
      </p:grpSpPr>
      <p:sp>
        <p:nvSpPr>
          <p:cNvPr id="2685" name="Google Shape;2685;p39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6" name="Google Shape;2686;p39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7" name="Google Shape;2687;p390"/>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8" name="Google Shape;2688;p390"/>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9" name="Google Shape;2689;p390"/>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90" name="Google Shape;2690;p390"/>
          <p:cNvSpPr txBox="1">
            <a:spLocks noGrp="1"/>
          </p:cNvSpPr>
          <p:nvPr>
            <p:ph type="body" idx="1"/>
          </p:nvPr>
        </p:nvSpPr>
        <p:spPr>
          <a:xfrm>
            <a:off x="3673100" y="3429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91" name="Google Shape;2691;p390"/>
          <p:cNvSpPr txBox="1">
            <a:spLocks noGrp="1"/>
          </p:cNvSpPr>
          <p:nvPr>
            <p:ph type="body" idx="6"/>
          </p:nvPr>
        </p:nvSpPr>
        <p:spPr>
          <a:xfrm>
            <a:off x="3673100" y="51435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92" name="Google Shape;2692;p390"/>
          <p:cNvSpPr txBox="1">
            <a:spLocks noGrp="1"/>
          </p:cNvSpPr>
          <p:nvPr>
            <p:ph type="body" idx="7"/>
          </p:nvPr>
        </p:nvSpPr>
        <p:spPr>
          <a:xfrm>
            <a:off x="3673100" y="6858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3-Up Text 01 - white">
  <p:cSld name="Agenda_1_1_2_1_1_1_2_2_2_1_1_1_1_1_1_1_1_1_2_1_1_1_1_1_2_1_1_2_1_1_1_1_1">
    <p:bg>
      <p:bgPr>
        <a:solidFill>
          <a:schemeClr val="lt1"/>
        </a:solidFill>
        <a:effectLst/>
      </p:bgPr>
    </p:bg>
    <p:spTree>
      <p:nvGrpSpPr>
        <p:cNvPr id="1" name="Shape 2693"/>
        <p:cNvGrpSpPr/>
        <p:nvPr/>
      </p:nvGrpSpPr>
      <p:grpSpPr>
        <a:xfrm>
          <a:off x="0" y="0"/>
          <a:ext cx="0" cy="0"/>
          <a:chOff x="0" y="0"/>
          <a:chExt cx="0" cy="0"/>
        </a:xfrm>
      </p:grpSpPr>
      <p:sp>
        <p:nvSpPr>
          <p:cNvPr id="2694" name="Google Shape;2694;p39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5" name="Google Shape;2695;p39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6" name="Google Shape;2696;p391"/>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7" name="Google Shape;2697;p391"/>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8" name="Google Shape;2698;p391"/>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9" name="Google Shape;2699;p391"/>
          <p:cNvSpPr txBox="1">
            <a:spLocks noGrp="1"/>
          </p:cNvSpPr>
          <p:nvPr>
            <p:ph type="body" idx="1"/>
          </p:nvPr>
        </p:nvSpPr>
        <p:spPr>
          <a:xfrm>
            <a:off x="3673100" y="3429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00" name="Google Shape;2700;p391"/>
          <p:cNvSpPr txBox="1">
            <a:spLocks noGrp="1"/>
          </p:cNvSpPr>
          <p:nvPr>
            <p:ph type="body" idx="6"/>
          </p:nvPr>
        </p:nvSpPr>
        <p:spPr>
          <a:xfrm>
            <a:off x="3673100" y="51435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01" name="Google Shape;2701;p391"/>
          <p:cNvSpPr txBox="1">
            <a:spLocks noGrp="1"/>
          </p:cNvSpPr>
          <p:nvPr>
            <p:ph type="body" idx="7"/>
          </p:nvPr>
        </p:nvSpPr>
        <p:spPr>
          <a:xfrm>
            <a:off x="3673100" y="6858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3-Up text 03">
  <p:cSld name="Agenda_1_1_2_1_1_1_2_2_2_1_1_1_1_1_1_1_1_1_2_1_1_1_1_1_2_1_1_2_1_1_1_1_1_1_1_1_1_2">
    <p:spTree>
      <p:nvGrpSpPr>
        <p:cNvPr id="1" name="Shape 2702"/>
        <p:cNvGrpSpPr/>
        <p:nvPr/>
      </p:nvGrpSpPr>
      <p:grpSpPr>
        <a:xfrm>
          <a:off x="0" y="0"/>
          <a:ext cx="0" cy="0"/>
          <a:chOff x="0" y="0"/>
          <a:chExt cx="0" cy="0"/>
        </a:xfrm>
      </p:grpSpPr>
      <p:sp>
        <p:nvSpPr>
          <p:cNvPr id="2703" name="Google Shape;2703;p392"/>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4" name="Google Shape;2704;p392"/>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5" name="Google Shape;2705;p392"/>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6" name="Google Shape;2706;p392"/>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07" name="Google Shape;2707;p392"/>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08" name="Google Shape;2708;p392"/>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3-Up text 03 - white">
  <p:cSld name="Agenda_1_1_2_1_1_1_2_2_2_1_1_1_1_1_1_1_1_1_2_1_1_1_1_1_2_1_1_2_1_1_1_1_1_1_1_1_1_2_1">
    <p:bg>
      <p:bgPr>
        <a:solidFill>
          <a:schemeClr val="lt1"/>
        </a:solidFill>
        <a:effectLst/>
      </p:bgPr>
    </p:bg>
    <p:spTree>
      <p:nvGrpSpPr>
        <p:cNvPr id="1" name="Shape 2709"/>
        <p:cNvGrpSpPr/>
        <p:nvPr/>
      </p:nvGrpSpPr>
      <p:grpSpPr>
        <a:xfrm>
          <a:off x="0" y="0"/>
          <a:ext cx="0" cy="0"/>
          <a:chOff x="0" y="0"/>
          <a:chExt cx="0" cy="0"/>
        </a:xfrm>
      </p:grpSpPr>
      <p:sp>
        <p:nvSpPr>
          <p:cNvPr id="2710" name="Google Shape;2710;p393"/>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1" name="Google Shape;2711;p393"/>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2" name="Google Shape;2712;p393"/>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3" name="Google Shape;2713;p393"/>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14" name="Google Shape;2714;p393"/>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15" name="Google Shape;2715;p393"/>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6-Up Bullets">
  <p:cSld name="Agenda_1_1_2_1_1_1_2_2_2_1_1_1_1_1_1_1_1_1_2_1_1_1_1_1_2_1_1_2_1_1">
    <p:spTree>
      <p:nvGrpSpPr>
        <p:cNvPr id="1" name="Shape 2716"/>
        <p:cNvGrpSpPr/>
        <p:nvPr/>
      </p:nvGrpSpPr>
      <p:grpSpPr>
        <a:xfrm>
          <a:off x="0" y="0"/>
          <a:ext cx="0" cy="0"/>
          <a:chOff x="0" y="0"/>
          <a:chExt cx="0" cy="0"/>
        </a:xfrm>
      </p:grpSpPr>
      <p:sp>
        <p:nvSpPr>
          <p:cNvPr id="2717" name="Google Shape;2717;p394"/>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18" name="Google Shape;2718;p394"/>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19" name="Google Shape;2719;p394"/>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0" name="Google Shape;2720;p394"/>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1" name="Google Shape;2721;p394"/>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2" name="Google Shape;2722;p394"/>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3" name="Google Shape;2723;p394"/>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4" name="Google Shape;2724;p394"/>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5" name="Google Shape;2725;p394"/>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6" name="Google Shape;2726;p394"/>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7" name="Google Shape;2727;p394"/>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8" name="Google Shape;2728;p394"/>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6-Up Bullets - white">
  <p:cSld name="Agenda_1_1_2_1_1_1_2_2_2_1_1_1_1_1_1_1_1_1_2_1_1_1_1_1_2_1_1_2_1_1_2">
    <p:bg>
      <p:bgPr>
        <a:solidFill>
          <a:schemeClr val="lt1"/>
        </a:solidFill>
        <a:effectLst/>
      </p:bgPr>
    </p:bg>
    <p:spTree>
      <p:nvGrpSpPr>
        <p:cNvPr id="1" name="Shape 2729"/>
        <p:cNvGrpSpPr/>
        <p:nvPr/>
      </p:nvGrpSpPr>
      <p:grpSpPr>
        <a:xfrm>
          <a:off x="0" y="0"/>
          <a:ext cx="0" cy="0"/>
          <a:chOff x="0" y="0"/>
          <a:chExt cx="0" cy="0"/>
        </a:xfrm>
      </p:grpSpPr>
      <p:sp>
        <p:nvSpPr>
          <p:cNvPr id="2730" name="Google Shape;2730;p395"/>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1" name="Google Shape;2731;p395"/>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2" name="Google Shape;2732;p395"/>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3" name="Google Shape;2733;p395"/>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4" name="Google Shape;2734;p395"/>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5" name="Google Shape;2735;p395"/>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6" name="Google Shape;2736;p395"/>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7" name="Google Shape;2737;p395"/>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8" name="Google Shape;2738;p395"/>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9" name="Google Shape;2739;p395"/>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40" name="Google Shape;2740;p395"/>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41" name="Google Shape;2741;p395"/>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6-Up Text 01">
  <p:cSld name="Agenda_1_1_2_1_1_1_2_2_2_1_1_1_1_1_1_1_1_1_2_1_1_1_1_1_2_1_1_2_1_1_1">
    <p:spTree>
      <p:nvGrpSpPr>
        <p:cNvPr id="1" name="Shape 2742"/>
        <p:cNvGrpSpPr/>
        <p:nvPr/>
      </p:nvGrpSpPr>
      <p:grpSpPr>
        <a:xfrm>
          <a:off x="0" y="0"/>
          <a:ext cx="0" cy="0"/>
          <a:chOff x="0" y="0"/>
          <a:chExt cx="0" cy="0"/>
        </a:xfrm>
      </p:grpSpPr>
      <p:sp>
        <p:nvSpPr>
          <p:cNvPr id="2743" name="Google Shape;2743;p39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4" name="Google Shape;2744;p39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5" name="Google Shape;2745;p396"/>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6" name="Google Shape;2746;p396"/>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7" name="Google Shape;2747;p396"/>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48" name="Google Shape;2748;p396"/>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49" name="Google Shape;2749;p396"/>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0" name="Google Shape;2750;p396"/>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1" name="Google Shape;2751;p396"/>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2" name="Google Shape;2752;p396"/>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3" name="Google Shape;2753;p396"/>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4" name="Google Shape;2754;p396"/>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5" name="Google Shape;2755;p396"/>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6" name="Google Shape;2756;p396"/>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6-Up Text 01 - white">
  <p:cSld name="Agenda_1_1_2_1_1_1_2_2_2_1_1_1_1_1_1_1_1_1_2_1_1_1_1_1_2_1_1_2_1_1_1_2">
    <p:bg>
      <p:bgPr>
        <a:solidFill>
          <a:schemeClr val="lt1"/>
        </a:solidFill>
        <a:effectLst/>
      </p:bgPr>
    </p:bg>
    <p:spTree>
      <p:nvGrpSpPr>
        <p:cNvPr id="1" name="Shape 2757"/>
        <p:cNvGrpSpPr/>
        <p:nvPr/>
      </p:nvGrpSpPr>
      <p:grpSpPr>
        <a:xfrm>
          <a:off x="0" y="0"/>
          <a:ext cx="0" cy="0"/>
          <a:chOff x="0" y="0"/>
          <a:chExt cx="0" cy="0"/>
        </a:xfrm>
      </p:grpSpPr>
      <p:sp>
        <p:nvSpPr>
          <p:cNvPr id="2758" name="Google Shape;2758;p39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59" name="Google Shape;2759;p39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0" name="Google Shape;2760;p397"/>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1" name="Google Shape;2761;p397"/>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2" name="Google Shape;2762;p397"/>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3" name="Google Shape;2763;p397"/>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4" name="Google Shape;2764;p397"/>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5" name="Google Shape;2765;p397"/>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6" name="Google Shape;2766;p397"/>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7" name="Google Shape;2767;p397"/>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8" name="Google Shape;2768;p397"/>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9" name="Google Shape;2769;p397"/>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70" name="Google Shape;2770;p397"/>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71" name="Google Shape;2771;p397"/>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6-Up Text 02">
  <p:cSld name="Agenda_1_1_2_1_1_1_2_2_2_1_1_1_1_1_1_1_1_1_2_1_1_1_1_1_2_1_1_2_1_1_1_1_1_1">
    <p:spTree>
      <p:nvGrpSpPr>
        <p:cNvPr id="1" name="Shape 2772"/>
        <p:cNvGrpSpPr/>
        <p:nvPr/>
      </p:nvGrpSpPr>
      <p:grpSpPr>
        <a:xfrm>
          <a:off x="0" y="0"/>
          <a:ext cx="0" cy="0"/>
          <a:chOff x="0" y="0"/>
          <a:chExt cx="0" cy="0"/>
        </a:xfrm>
      </p:grpSpPr>
      <p:sp>
        <p:nvSpPr>
          <p:cNvPr id="2773" name="Google Shape;2773;p39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4" name="Google Shape;2774;p39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5" name="Google Shape;2775;p398"/>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6" name="Google Shape;2776;p398"/>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7" name="Google Shape;2777;p398"/>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8" name="Google Shape;2778;p398"/>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9" name="Google Shape;2779;p398"/>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80" name="Google Shape;2780;p398"/>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81" name="Google Shape;2781;p398"/>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2" name="Google Shape;2782;p398"/>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3" name="Google Shape;2783;p398"/>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4" name="Google Shape;2784;p398"/>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5" name="Google Shape;2785;p398"/>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6" name="Google Shape;2786;p398"/>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6-Up Text 02 - white">
  <p:cSld name="Agenda_1_1_2_1_1_1_2_2_2_1_1_1_1_1_1_1_1_1_2_1_1_1_1_1_2_1_1_2_1_1_1_1_1_1_2">
    <p:bg>
      <p:bgPr>
        <a:solidFill>
          <a:schemeClr val="lt1"/>
        </a:solidFill>
        <a:effectLst/>
      </p:bgPr>
    </p:bg>
    <p:spTree>
      <p:nvGrpSpPr>
        <p:cNvPr id="1" name="Shape 2787"/>
        <p:cNvGrpSpPr/>
        <p:nvPr/>
      </p:nvGrpSpPr>
      <p:grpSpPr>
        <a:xfrm>
          <a:off x="0" y="0"/>
          <a:ext cx="0" cy="0"/>
          <a:chOff x="0" y="0"/>
          <a:chExt cx="0" cy="0"/>
        </a:xfrm>
      </p:grpSpPr>
      <p:sp>
        <p:nvSpPr>
          <p:cNvPr id="2788" name="Google Shape;2788;p39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89" name="Google Shape;2789;p39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0" name="Google Shape;2790;p399"/>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1" name="Google Shape;2791;p399"/>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2" name="Google Shape;2792;p399"/>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3" name="Google Shape;2793;p399"/>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4" name="Google Shape;2794;p399"/>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5" name="Google Shape;2795;p399"/>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6" name="Google Shape;2796;p399"/>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7" name="Google Shape;2797;p399"/>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8" name="Google Shape;2798;p399"/>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9" name="Google Shape;2799;p399"/>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800" name="Google Shape;2800;p399"/>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801" name="Google Shape;2801;p399"/>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End Card">
  <p:cSld name="Agenda_1_1_2_1_1_1_2_2_2_1_1_1_1_1_1_1_1_1_2_1_1_1_1_1_2_1_1_2_1_1_1_1_1_1_1_1_1_1_1_1">
    <p:spTree>
      <p:nvGrpSpPr>
        <p:cNvPr id="1" name="Shape 2802"/>
        <p:cNvGrpSpPr/>
        <p:nvPr/>
      </p:nvGrpSpPr>
      <p:grpSpPr>
        <a:xfrm>
          <a:off x="0" y="0"/>
          <a:ext cx="0" cy="0"/>
          <a:chOff x="0" y="0"/>
          <a:chExt cx="0" cy="0"/>
        </a:xfrm>
      </p:grpSpPr>
      <p:sp>
        <p:nvSpPr>
          <p:cNvPr id="2803" name="Google Shape;2803;p400"/>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804" name="Google Shape;2804;p400" title="Group 2147229645.png"/>
          <p:cNvPicPr preferRelativeResize="0"/>
          <p:nvPr/>
        </p:nvPicPr>
        <p:blipFill rotWithShape="1">
          <a:blip r:embed="rId2">
            <a:alphaModFix/>
          </a:blip>
          <a:srcRect l="-821" t="-4310" r="-1744" b="-11231"/>
          <a:stretch/>
        </p:blipFill>
        <p:spPr>
          <a:xfrm>
            <a:off x="6088650" y="4511100"/>
            <a:ext cx="6113147" cy="1375400"/>
          </a:xfrm>
          <a:prstGeom prst="rect">
            <a:avLst/>
          </a:prstGeom>
          <a:noFill/>
          <a:ln>
            <a:noFill/>
          </a:ln>
        </p:spPr>
      </p:pic>
    </p:spTree>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End Card 1">
  <p:cSld name="Agenda_1_1_2_1_1_1_2_2_2_1_1_1_1_1_1_1_1_1_2_1_1_1_1_1_2_1_1_2_1_1_1_1_1_1_1_1_1_1_1_1_1">
    <p:spTree>
      <p:nvGrpSpPr>
        <p:cNvPr id="1" name="Shape 2805"/>
        <p:cNvGrpSpPr/>
        <p:nvPr/>
      </p:nvGrpSpPr>
      <p:grpSpPr>
        <a:xfrm>
          <a:off x="0" y="0"/>
          <a:ext cx="0" cy="0"/>
          <a:chOff x="0" y="0"/>
          <a:chExt cx="0" cy="0"/>
        </a:xfrm>
      </p:grpSpPr>
      <p:sp>
        <p:nvSpPr>
          <p:cNvPr id="2806" name="Google Shape;2806;p401"/>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807" name="Google Shape;2807;p401" title="Group 2147229644.png"/>
          <p:cNvPicPr preferRelativeResize="0"/>
          <p:nvPr/>
        </p:nvPicPr>
        <p:blipFill rotWithShape="1">
          <a:blip r:embed="rId2">
            <a:alphaModFix/>
          </a:blip>
          <a:srcRect l="-1233" t="-5082" r="-1531" b="-6600"/>
          <a:stretch/>
        </p:blipFill>
        <p:spPr>
          <a:xfrm>
            <a:off x="6064150" y="4501900"/>
            <a:ext cx="6125404" cy="1329499"/>
          </a:xfrm>
          <a:prstGeom prst="rect">
            <a:avLst/>
          </a:prstGeom>
          <a:noFill/>
          <a:ln>
            <a:noFill/>
          </a:ln>
        </p:spPr>
      </p:pic>
    </p:spTree>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808"/>
        <p:cNvGrpSpPr/>
        <p:nvPr/>
      </p:nvGrpSpPr>
      <p:grpSpPr>
        <a:xfrm>
          <a:off x="0" y="0"/>
          <a:ext cx="0" cy="0"/>
          <a:chOff x="0" y="0"/>
          <a:chExt cx="0" cy="0"/>
        </a:xfrm>
      </p:grpSpPr>
      <p:sp>
        <p:nvSpPr>
          <p:cNvPr id="2809" name="Google Shape;2809;p402"/>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dk1"/>
        </a:solidFill>
        <a:effectLst/>
      </p:bgPr>
    </p:bg>
    <p:spTree>
      <p:nvGrpSpPr>
        <p:cNvPr id="1" name="Shape 2810"/>
        <p:cNvGrpSpPr/>
        <p:nvPr/>
      </p:nvGrpSpPr>
      <p:grpSpPr>
        <a:xfrm>
          <a:off x="0" y="0"/>
          <a:ext cx="0" cy="0"/>
          <a:chOff x="0" y="0"/>
          <a:chExt cx="0" cy="0"/>
        </a:xfrm>
      </p:grpSpPr>
      <p:sp>
        <p:nvSpPr>
          <p:cNvPr id="2811" name="Google Shape;2811;p403"/>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Font typeface="Helvetica Neue"/>
              <a:buNone/>
              <a:defRPr sz="3600">
                <a:solidFill>
                  <a:schemeClr val="lt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812" name="Google Shape;2812;p40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13" name="Google Shape;2813;p403"/>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noFill/>
        <a:effectLst/>
      </p:bgPr>
    </p:bg>
    <p:spTree>
      <p:nvGrpSpPr>
        <p:cNvPr id="1" name="Shape 2814"/>
        <p:cNvGrpSpPr/>
        <p:nvPr/>
      </p:nvGrpSpPr>
      <p:grpSpPr>
        <a:xfrm>
          <a:off x="0" y="0"/>
          <a:ext cx="0" cy="0"/>
          <a:chOff x="0" y="0"/>
          <a:chExt cx="0" cy="0"/>
        </a:xfrm>
      </p:grpSpPr>
      <p:sp>
        <p:nvSpPr>
          <p:cNvPr id="2815" name="Google Shape;2815;p404"/>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600"/>
              <a:buNone/>
              <a:defRPr sz="3600">
                <a:solidFill>
                  <a:schemeClr val="dk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816" name="Google Shape;2816;p40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17" name="Google Shape;2817;p404"/>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dk1"/>
              </a:buClr>
              <a:buSzPts val="2800"/>
              <a:buChar char="●"/>
              <a:defRPr>
                <a:solidFill>
                  <a:schemeClr val="dk1"/>
                </a:solidFill>
              </a:defRPr>
            </a:lvl1pPr>
            <a:lvl2pPr marL="914400" lvl="1" indent="-406400" algn="l">
              <a:lnSpc>
                <a:spcPct val="100000"/>
              </a:lnSpc>
              <a:spcBef>
                <a:spcPts val="0"/>
              </a:spcBef>
              <a:spcAft>
                <a:spcPts val="0"/>
              </a:spcAft>
              <a:buClr>
                <a:schemeClr val="dk1"/>
              </a:buClr>
              <a:buSzPts val="2800"/>
              <a:buChar char="○"/>
              <a:defRPr>
                <a:solidFill>
                  <a:schemeClr val="dk1"/>
                </a:solidFill>
              </a:defRPr>
            </a:lvl2pPr>
            <a:lvl3pPr marL="1371600" lvl="2" indent="-406400" algn="l">
              <a:lnSpc>
                <a:spcPct val="100000"/>
              </a:lnSpc>
              <a:spcBef>
                <a:spcPts val="0"/>
              </a:spcBef>
              <a:spcAft>
                <a:spcPts val="0"/>
              </a:spcAft>
              <a:buClr>
                <a:schemeClr val="dk1"/>
              </a:buClr>
              <a:buSzPts val="2800"/>
              <a:buChar char="■"/>
              <a:defRPr>
                <a:solidFill>
                  <a:schemeClr val="dk1"/>
                </a:solidFill>
              </a:defRPr>
            </a:lvl3pPr>
            <a:lvl4pPr marL="1828800" lvl="3" indent="-406400" algn="l">
              <a:lnSpc>
                <a:spcPct val="100000"/>
              </a:lnSpc>
              <a:spcBef>
                <a:spcPts val="0"/>
              </a:spcBef>
              <a:spcAft>
                <a:spcPts val="0"/>
              </a:spcAft>
              <a:buClr>
                <a:schemeClr val="dk1"/>
              </a:buClr>
              <a:buSzPts val="2800"/>
              <a:buChar char="●"/>
              <a:defRPr>
                <a:solidFill>
                  <a:schemeClr val="dk1"/>
                </a:solidFill>
              </a:defRPr>
            </a:lvl4pPr>
            <a:lvl5pPr marL="2286000" lvl="4" indent="-406400" algn="l">
              <a:lnSpc>
                <a:spcPct val="100000"/>
              </a:lnSpc>
              <a:spcBef>
                <a:spcPts val="0"/>
              </a:spcBef>
              <a:spcAft>
                <a:spcPts val="0"/>
              </a:spcAft>
              <a:buClr>
                <a:schemeClr val="dk1"/>
              </a:buClr>
              <a:buSzPts val="2800"/>
              <a:buChar char="○"/>
              <a:defRPr>
                <a:solidFill>
                  <a:schemeClr val="dk1"/>
                </a:solidFill>
              </a:defRPr>
            </a:lvl5pPr>
            <a:lvl6pPr marL="2743200" lvl="5" indent="-406400" algn="l">
              <a:lnSpc>
                <a:spcPct val="100000"/>
              </a:lnSpc>
              <a:spcBef>
                <a:spcPts val="0"/>
              </a:spcBef>
              <a:spcAft>
                <a:spcPts val="0"/>
              </a:spcAft>
              <a:buClr>
                <a:schemeClr val="dk1"/>
              </a:buClr>
              <a:buSzPts val="2800"/>
              <a:buChar char="■"/>
              <a:defRPr>
                <a:solidFill>
                  <a:schemeClr val="dk1"/>
                </a:solidFill>
              </a:defRPr>
            </a:lvl6pPr>
            <a:lvl7pPr marL="3200400" lvl="6" indent="-406400" algn="l">
              <a:lnSpc>
                <a:spcPct val="100000"/>
              </a:lnSpc>
              <a:spcBef>
                <a:spcPts val="0"/>
              </a:spcBef>
              <a:spcAft>
                <a:spcPts val="0"/>
              </a:spcAft>
              <a:buClr>
                <a:schemeClr val="dk1"/>
              </a:buClr>
              <a:buSzPts val="2800"/>
              <a:buChar char="●"/>
              <a:defRPr>
                <a:solidFill>
                  <a:schemeClr val="dk1"/>
                </a:solidFill>
              </a:defRPr>
            </a:lvl7pPr>
            <a:lvl8pPr marL="3657600" lvl="7" indent="-406400" algn="l">
              <a:lnSpc>
                <a:spcPct val="100000"/>
              </a:lnSpc>
              <a:spcBef>
                <a:spcPts val="0"/>
              </a:spcBef>
              <a:spcAft>
                <a:spcPts val="0"/>
              </a:spcAft>
              <a:buClr>
                <a:schemeClr val="dk1"/>
              </a:buClr>
              <a:buSzPts val="2800"/>
              <a:buChar char="○"/>
              <a:defRPr>
                <a:solidFill>
                  <a:schemeClr val="dk1"/>
                </a:solidFill>
              </a:defRPr>
            </a:lvl8pPr>
            <a:lvl9pPr marL="4114800" lvl="8" indent="-406400" algn="l">
              <a:lnSpc>
                <a:spcPct val="100000"/>
              </a:lnSpc>
              <a:spcBef>
                <a:spcPts val="0"/>
              </a:spcBef>
              <a:spcAft>
                <a:spcPts val="0"/>
              </a:spcAft>
              <a:buClr>
                <a:schemeClr val="dk1"/>
              </a:buClr>
              <a:buSzPts val="2800"/>
              <a:buChar char="■"/>
              <a:defRPr>
                <a:solidFill>
                  <a:schemeClr val="dk1"/>
                </a:solidFill>
              </a:defRPr>
            </a:lvl9pPr>
          </a:lstStyle>
          <a:p>
            <a:endParaRPr/>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Title and Subtitle">
  <p:cSld name="Agenda_1_2">
    <p:spTree>
      <p:nvGrpSpPr>
        <p:cNvPr id="1" name="Shape 2818"/>
        <p:cNvGrpSpPr/>
        <p:nvPr/>
      </p:nvGrpSpPr>
      <p:grpSpPr>
        <a:xfrm>
          <a:off x="0" y="0"/>
          <a:ext cx="0" cy="0"/>
          <a:chOff x="0" y="0"/>
          <a:chExt cx="0" cy="0"/>
        </a:xfrm>
      </p:grpSpPr>
      <p:sp>
        <p:nvSpPr>
          <p:cNvPr id="2819" name="Google Shape;2819;p40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20" name="Google Shape;2820;p405"/>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92100" algn="r">
              <a:lnSpc>
                <a:spcPct val="84000"/>
              </a:lnSpc>
              <a:spcBef>
                <a:spcPts val="0"/>
              </a:spcBef>
              <a:spcAft>
                <a:spcPts val="0"/>
              </a:spcAft>
              <a:buClr>
                <a:schemeClr val="dk1"/>
              </a:buClr>
              <a:buSzPts val="1000"/>
              <a:buChar char="●"/>
              <a:defRPr sz="1000" cap="none">
                <a:latin typeface="Helvetica Neue"/>
                <a:ea typeface="Helvetica Neue"/>
                <a:cs typeface="Helvetica Neue"/>
                <a:sym typeface="Helvetica Neue"/>
              </a:defRPr>
            </a:lvl1pPr>
            <a:lvl2pPr marL="914400" lvl="1" indent="-342900" algn="l">
              <a:lnSpc>
                <a:spcPct val="84000"/>
              </a:lnSpc>
              <a:spcBef>
                <a:spcPts val="800"/>
              </a:spcBef>
              <a:spcAft>
                <a:spcPts val="0"/>
              </a:spcAft>
              <a:buClr>
                <a:schemeClr val="dk1"/>
              </a:buClr>
              <a:buSzPts val="1800"/>
              <a:buChar char="○"/>
              <a:defRPr sz="1800">
                <a:latin typeface="Arial"/>
                <a:ea typeface="Arial"/>
                <a:cs typeface="Arial"/>
                <a:sym typeface="Arial"/>
              </a:defRPr>
            </a:lvl2pPr>
            <a:lvl3pPr marL="1371600" lvl="2" indent="-342900" algn="l">
              <a:lnSpc>
                <a:spcPct val="84000"/>
              </a:lnSpc>
              <a:spcBef>
                <a:spcPts val="800"/>
              </a:spcBef>
              <a:spcAft>
                <a:spcPts val="0"/>
              </a:spcAft>
              <a:buClr>
                <a:schemeClr val="dk1"/>
              </a:buClr>
              <a:buSzPts val="1800"/>
              <a:buChar char="■"/>
              <a:defRPr sz="1800">
                <a:latin typeface="Arial"/>
                <a:ea typeface="Arial"/>
                <a:cs typeface="Arial"/>
                <a:sym typeface="Arial"/>
              </a:defRPr>
            </a:lvl3pPr>
            <a:lvl4pPr marL="1828800" lvl="3" indent="-342900" algn="l">
              <a:lnSpc>
                <a:spcPct val="84000"/>
              </a:lnSpc>
              <a:spcBef>
                <a:spcPts val="800"/>
              </a:spcBef>
              <a:spcAft>
                <a:spcPts val="0"/>
              </a:spcAft>
              <a:buClr>
                <a:schemeClr val="dk1"/>
              </a:buClr>
              <a:buSzPts val="1800"/>
              <a:buChar char="●"/>
              <a:defRPr sz="1800">
                <a:latin typeface="Arial"/>
                <a:ea typeface="Arial"/>
                <a:cs typeface="Arial"/>
                <a:sym typeface="Arial"/>
              </a:defRPr>
            </a:lvl4pPr>
            <a:lvl5pPr marL="2286000" lvl="4" indent="-342900" algn="l">
              <a:lnSpc>
                <a:spcPct val="84000"/>
              </a:lnSpc>
              <a:spcBef>
                <a:spcPts val="800"/>
              </a:spcBef>
              <a:spcAft>
                <a:spcPts val="0"/>
              </a:spcAft>
              <a:buClr>
                <a:schemeClr val="dk1"/>
              </a:buClr>
              <a:buSzPts val="1800"/>
              <a:buChar char="○"/>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21" name="Google Shape;2821;p405"/>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822" name="Google Shape;2822;p405"/>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200"/>
              <a:buFont typeface="Helvetica Neue"/>
              <a:buNone/>
              <a:defRPr sz="2200"/>
            </a:lvl1pPr>
            <a:lvl2pPr lvl="1" algn="l">
              <a:lnSpc>
                <a:spcPct val="100000"/>
              </a:lnSpc>
              <a:spcBef>
                <a:spcPts val="0"/>
              </a:spcBef>
              <a:spcAft>
                <a:spcPts val="0"/>
              </a:spcAft>
              <a:buSzPts val="2200"/>
              <a:buFont typeface="Helvetica Neue"/>
              <a:buNone/>
              <a:defRPr sz="2200"/>
            </a:lvl2pPr>
            <a:lvl3pPr lvl="2" algn="l">
              <a:lnSpc>
                <a:spcPct val="100000"/>
              </a:lnSpc>
              <a:spcBef>
                <a:spcPts val="0"/>
              </a:spcBef>
              <a:spcAft>
                <a:spcPts val="0"/>
              </a:spcAft>
              <a:buSzPts val="2200"/>
              <a:buFont typeface="Helvetica Neue"/>
              <a:buNone/>
              <a:defRPr sz="2200"/>
            </a:lvl3pPr>
            <a:lvl4pPr lvl="3" algn="l">
              <a:lnSpc>
                <a:spcPct val="100000"/>
              </a:lnSpc>
              <a:spcBef>
                <a:spcPts val="0"/>
              </a:spcBef>
              <a:spcAft>
                <a:spcPts val="0"/>
              </a:spcAft>
              <a:buSzPts val="2200"/>
              <a:buFont typeface="Helvetica Neue"/>
              <a:buNone/>
              <a:defRPr sz="2200"/>
            </a:lvl4pPr>
            <a:lvl5pPr lvl="4" algn="l">
              <a:lnSpc>
                <a:spcPct val="100000"/>
              </a:lnSpc>
              <a:spcBef>
                <a:spcPts val="0"/>
              </a:spcBef>
              <a:spcAft>
                <a:spcPts val="0"/>
              </a:spcAft>
              <a:buSzPts val="2200"/>
              <a:buFont typeface="Helvetica Neue"/>
              <a:buNone/>
              <a:defRPr sz="2200"/>
            </a:lvl5pPr>
            <a:lvl6pPr lvl="5"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6pPr>
            <a:lvl7pPr lvl="6"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7pPr>
            <a:lvl8pPr lvl="7"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8pPr>
            <a:lvl9pPr lvl="8"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Title and Subtitle 1">
  <p:cSld name="Agenda_1_2_1">
    <p:spTree>
      <p:nvGrpSpPr>
        <p:cNvPr id="1" name="Shape 2823"/>
        <p:cNvGrpSpPr/>
        <p:nvPr/>
      </p:nvGrpSpPr>
      <p:grpSpPr>
        <a:xfrm>
          <a:off x="0" y="0"/>
          <a:ext cx="0" cy="0"/>
          <a:chOff x="0" y="0"/>
          <a:chExt cx="0" cy="0"/>
        </a:xfrm>
      </p:grpSpPr>
      <p:sp>
        <p:nvSpPr>
          <p:cNvPr id="2824" name="Google Shape;2824;p406"/>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000"/>
              <a:buNone/>
              <a:defRPr sz="10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25" name="Google Shape;2825;p406"/>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826" name="Google Shape;2826;p406"/>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84000"/>
              </a:lnSpc>
              <a:spcBef>
                <a:spcPts val="16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Big Statement - Purple">
  <p:cSld name="Big Statement - Purple">
    <p:bg>
      <p:bgPr>
        <a:solidFill>
          <a:schemeClr val="accent2"/>
        </a:solidFill>
        <a:effectLst/>
      </p:bgPr>
    </p:bg>
    <p:spTree>
      <p:nvGrpSpPr>
        <p:cNvPr id="1" name="Shape 2827"/>
        <p:cNvGrpSpPr/>
        <p:nvPr/>
      </p:nvGrpSpPr>
      <p:grpSpPr>
        <a:xfrm>
          <a:off x="0" y="0"/>
          <a:ext cx="0" cy="0"/>
          <a:chOff x="0" y="0"/>
          <a:chExt cx="0" cy="0"/>
        </a:xfrm>
      </p:grpSpPr>
      <p:sp>
        <p:nvSpPr>
          <p:cNvPr id="2828" name="Google Shape;2828;p407"/>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2pPr>
            <a:lvl3pPr lvl="2"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3pPr>
            <a:lvl4pPr lvl="3"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4pPr>
            <a:lvl5pPr lvl="4"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5pPr>
            <a:lvl6pPr lvl="5"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6pPr>
            <a:lvl7pPr lvl="6"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7pPr>
            <a:lvl8pPr lvl="7"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8pPr>
            <a:lvl9pPr lvl="8"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9pPr>
          </a:lstStyle>
          <a:p>
            <a:endParaRPr/>
          </a:p>
        </p:txBody>
      </p:sp>
      <p:sp>
        <p:nvSpPr>
          <p:cNvPr id="2829" name="Google Shape;2829;p40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30" name="Google Shape;2830;p407"/>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831"/>
        <p:cNvGrpSpPr/>
        <p:nvPr/>
      </p:nvGrpSpPr>
      <p:grpSpPr>
        <a:xfrm>
          <a:off x="0" y="0"/>
          <a:ext cx="0" cy="0"/>
          <a:chOff x="0" y="0"/>
          <a:chExt cx="0" cy="0"/>
        </a:xfrm>
      </p:grpSpPr>
      <p:sp>
        <p:nvSpPr>
          <p:cNvPr id="2832" name="Google Shape;2832;p408"/>
          <p:cNvSpPr txBox="1">
            <a:spLocks noGrp="1"/>
          </p:cNvSpPr>
          <p:nvPr>
            <p:ph type="ctrTitle"/>
          </p:nvPr>
        </p:nvSpPr>
        <p:spPr>
          <a:xfrm>
            <a:off x="623417" y="1489150"/>
            <a:ext cx="17041200" cy="41052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10400"/>
              <a:buNone/>
              <a:defRPr sz="10400"/>
            </a:lvl1pPr>
            <a:lvl2pPr lvl="1" algn="ctr">
              <a:lnSpc>
                <a:spcPct val="100000"/>
              </a:lnSpc>
              <a:spcBef>
                <a:spcPts val="0"/>
              </a:spcBef>
              <a:spcAft>
                <a:spcPts val="0"/>
              </a:spcAft>
              <a:buSzPts val="10400"/>
              <a:buNone/>
              <a:defRPr sz="10400"/>
            </a:lvl2pPr>
            <a:lvl3pPr lvl="2" algn="ctr">
              <a:lnSpc>
                <a:spcPct val="100000"/>
              </a:lnSpc>
              <a:spcBef>
                <a:spcPts val="0"/>
              </a:spcBef>
              <a:spcAft>
                <a:spcPts val="0"/>
              </a:spcAft>
              <a:buSzPts val="10400"/>
              <a:buNone/>
              <a:defRPr sz="10400"/>
            </a:lvl3pPr>
            <a:lvl4pPr lvl="3" algn="ctr">
              <a:lnSpc>
                <a:spcPct val="100000"/>
              </a:lnSpc>
              <a:spcBef>
                <a:spcPts val="0"/>
              </a:spcBef>
              <a:spcAft>
                <a:spcPts val="0"/>
              </a:spcAft>
              <a:buSzPts val="10400"/>
              <a:buNone/>
              <a:defRPr sz="10400"/>
            </a:lvl4pPr>
            <a:lvl5pPr lvl="4" algn="ctr">
              <a:lnSpc>
                <a:spcPct val="100000"/>
              </a:lnSpc>
              <a:spcBef>
                <a:spcPts val="0"/>
              </a:spcBef>
              <a:spcAft>
                <a:spcPts val="0"/>
              </a:spcAft>
              <a:buSzPts val="10400"/>
              <a:buNone/>
              <a:defRPr sz="10400"/>
            </a:lvl5pPr>
            <a:lvl6pPr lvl="5" algn="ctr">
              <a:lnSpc>
                <a:spcPct val="100000"/>
              </a:lnSpc>
              <a:spcBef>
                <a:spcPts val="0"/>
              </a:spcBef>
              <a:spcAft>
                <a:spcPts val="0"/>
              </a:spcAft>
              <a:buSzPts val="10400"/>
              <a:buNone/>
              <a:defRPr sz="10400"/>
            </a:lvl6pPr>
            <a:lvl7pPr lvl="6" algn="ctr">
              <a:lnSpc>
                <a:spcPct val="100000"/>
              </a:lnSpc>
              <a:spcBef>
                <a:spcPts val="0"/>
              </a:spcBef>
              <a:spcAft>
                <a:spcPts val="0"/>
              </a:spcAft>
              <a:buSzPts val="10400"/>
              <a:buNone/>
              <a:defRPr sz="10400"/>
            </a:lvl7pPr>
            <a:lvl8pPr lvl="7" algn="ctr">
              <a:lnSpc>
                <a:spcPct val="100000"/>
              </a:lnSpc>
              <a:spcBef>
                <a:spcPts val="0"/>
              </a:spcBef>
              <a:spcAft>
                <a:spcPts val="0"/>
              </a:spcAft>
              <a:buSzPts val="10400"/>
              <a:buNone/>
              <a:defRPr sz="10400"/>
            </a:lvl8pPr>
            <a:lvl9pPr lvl="8" algn="ctr">
              <a:lnSpc>
                <a:spcPct val="100000"/>
              </a:lnSpc>
              <a:spcBef>
                <a:spcPts val="0"/>
              </a:spcBef>
              <a:spcAft>
                <a:spcPts val="0"/>
              </a:spcAft>
              <a:buSzPts val="10400"/>
              <a:buNone/>
              <a:defRPr sz="10400"/>
            </a:lvl9pPr>
          </a:lstStyle>
          <a:p>
            <a:endParaRPr/>
          </a:p>
        </p:txBody>
      </p:sp>
      <p:sp>
        <p:nvSpPr>
          <p:cNvPr id="2833" name="Google Shape;2833;p408"/>
          <p:cNvSpPr txBox="1">
            <a:spLocks noGrp="1"/>
          </p:cNvSpPr>
          <p:nvPr>
            <p:ph type="subTitle" idx="1"/>
          </p:nvPr>
        </p:nvSpPr>
        <p:spPr>
          <a:xfrm>
            <a:off x="623400" y="5668250"/>
            <a:ext cx="17041200" cy="1585200"/>
          </a:xfrm>
          <a:prstGeom prst="rect">
            <a:avLst/>
          </a:prstGeom>
          <a:noFill/>
          <a:ln>
            <a:noFill/>
          </a:ln>
        </p:spPr>
        <p:txBody>
          <a:bodyPr spcFirstLastPara="1" wrap="square" lIns="0" tIns="0" rIns="182850" bIns="18285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834" name="Google Shape;2834;p408"/>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Title">
  <p:cSld name="TITLE_1_5">
    <p:spTree>
      <p:nvGrpSpPr>
        <p:cNvPr id="1" name="Shape 2835"/>
        <p:cNvGrpSpPr/>
        <p:nvPr/>
      </p:nvGrpSpPr>
      <p:grpSpPr>
        <a:xfrm>
          <a:off x="0" y="0"/>
          <a:ext cx="0" cy="0"/>
          <a:chOff x="0" y="0"/>
          <a:chExt cx="0" cy="0"/>
        </a:xfrm>
      </p:grpSpPr>
      <p:grpSp>
        <p:nvGrpSpPr>
          <p:cNvPr id="2836" name="Google Shape;2836;p409"/>
          <p:cNvGrpSpPr/>
          <p:nvPr/>
        </p:nvGrpSpPr>
        <p:grpSpPr>
          <a:xfrm>
            <a:off x="15848791" y="9233060"/>
            <a:ext cx="1735071" cy="349707"/>
            <a:chOff x="-3" y="-3"/>
            <a:chExt cx="6857987" cy="1382241"/>
          </a:xfrm>
        </p:grpSpPr>
        <p:grpSp>
          <p:nvGrpSpPr>
            <p:cNvPr id="2837" name="Google Shape;2837;p409"/>
            <p:cNvGrpSpPr/>
            <p:nvPr/>
          </p:nvGrpSpPr>
          <p:grpSpPr>
            <a:xfrm>
              <a:off x="2517109" y="44364"/>
              <a:ext cx="4340875" cy="1337339"/>
              <a:chOff x="-1" y="-1"/>
              <a:chExt cx="4340875" cy="1337339"/>
            </a:xfrm>
          </p:grpSpPr>
          <p:sp>
            <p:nvSpPr>
              <p:cNvPr id="2838" name="Google Shape;2838;p409"/>
              <p:cNvSpPr/>
              <p:nvPr/>
            </p:nvSpPr>
            <p:spPr>
              <a:xfrm>
                <a:off x="-1" y="-1"/>
                <a:ext cx="1398114" cy="1313820"/>
              </a:xfrm>
              <a:custGeom>
                <a:avLst/>
                <a:gdLst/>
                <a:ahLst/>
                <a:cxnLst/>
                <a:rect l="l" t="t"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39" name="Google Shape;2839;p409"/>
              <p:cNvSpPr/>
              <p:nvPr/>
            </p:nvSpPr>
            <p:spPr>
              <a:xfrm>
                <a:off x="1586633" y="311662"/>
                <a:ext cx="930042" cy="1025676"/>
              </a:xfrm>
              <a:custGeom>
                <a:avLst/>
                <a:gdLst/>
                <a:ahLst/>
                <a:cxnLst/>
                <a:rect l="l" t="t"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0" name="Google Shape;2840;p409"/>
              <p:cNvSpPr/>
              <p:nvPr/>
            </p:nvSpPr>
            <p:spPr>
              <a:xfrm>
                <a:off x="2578607" y="47820"/>
                <a:ext cx="696114" cy="1287414"/>
              </a:xfrm>
              <a:custGeom>
                <a:avLst/>
                <a:gdLst/>
                <a:ahLst/>
                <a:cxnLst/>
                <a:rect l="l" t="t"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1" name="Google Shape;2841;p409"/>
              <p:cNvSpPr/>
              <p:nvPr/>
            </p:nvSpPr>
            <p:spPr>
              <a:xfrm>
                <a:off x="3372546" y="311662"/>
                <a:ext cx="968328" cy="1025676"/>
              </a:xfrm>
              <a:custGeom>
                <a:avLst/>
                <a:gdLst/>
                <a:ahLst/>
                <a:cxnLst/>
                <a:rect l="l" t="t"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grpSp>
          <p:nvGrpSpPr>
            <p:cNvPr id="2842" name="Google Shape;2842;p409"/>
            <p:cNvGrpSpPr/>
            <p:nvPr/>
          </p:nvGrpSpPr>
          <p:grpSpPr>
            <a:xfrm>
              <a:off x="-3" y="-3"/>
              <a:ext cx="2079736" cy="1382241"/>
              <a:chOff x="-2" y="-2"/>
              <a:chExt cx="2079736" cy="1382241"/>
            </a:xfrm>
          </p:grpSpPr>
          <p:grpSp>
            <p:nvGrpSpPr>
              <p:cNvPr id="2843" name="Google Shape;2843;p409"/>
              <p:cNvGrpSpPr/>
              <p:nvPr/>
            </p:nvGrpSpPr>
            <p:grpSpPr>
              <a:xfrm>
                <a:off x="-2" y="-2"/>
                <a:ext cx="2079736" cy="1382241"/>
                <a:chOff x="-1" y="-1"/>
                <a:chExt cx="2079736" cy="1382241"/>
              </a:xfrm>
            </p:grpSpPr>
            <p:sp>
              <p:nvSpPr>
                <p:cNvPr id="2844" name="Google Shape;2844;p409"/>
                <p:cNvSpPr/>
                <p:nvPr/>
              </p:nvSpPr>
              <p:spPr>
                <a:xfrm>
                  <a:off x="1040343" y="432596"/>
                  <a:ext cx="1039392" cy="949644"/>
                </a:xfrm>
                <a:custGeom>
                  <a:avLst/>
                  <a:gdLst/>
                  <a:ahLst/>
                  <a:cxnLst/>
                  <a:rect l="l" t="t"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5" name="Google Shape;2845;p409"/>
                <p:cNvSpPr/>
                <p:nvPr/>
              </p:nvSpPr>
              <p:spPr>
                <a:xfrm>
                  <a:off x="1057341" y="0"/>
                  <a:ext cx="991008" cy="611712"/>
                </a:xfrm>
                <a:custGeom>
                  <a:avLst/>
                  <a:gdLst/>
                  <a:ahLst/>
                  <a:cxnLst/>
                  <a:rect l="l" t="t"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a:gsLst>
                    <a:gs pos="0">
                      <a:srgbClr val="2C7FF4"/>
                    </a:gs>
                    <a:gs pos="13000">
                      <a:srgbClr val="2C7FF4"/>
                    </a:gs>
                    <a:gs pos="100000">
                      <a:srgbClr val="2D81F6"/>
                    </a:gs>
                  </a:gsLst>
                  <a:lin ang="10800025"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6" name="Google Shape;2846;p409"/>
                <p:cNvSpPr/>
                <p:nvPr/>
              </p:nvSpPr>
              <p:spPr>
                <a:xfrm>
                  <a:off x="-1" y="-1"/>
                  <a:ext cx="1067958" cy="1382076"/>
                </a:xfrm>
                <a:custGeom>
                  <a:avLst/>
                  <a:gdLst/>
                  <a:ahLst/>
                  <a:cxnLst/>
                  <a:rect l="l" t="t"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a:gsLst>
                    <a:gs pos="0">
                      <a:srgbClr val="0064E0"/>
                    </a:gs>
                    <a:gs pos="41000">
                      <a:srgbClr val="0064E0"/>
                    </a:gs>
                    <a:gs pos="99000">
                      <a:srgbClr val="2D81F6"/>
                    </a:gs>
                    <a:gs pos="100000">
                      <a:srgbClr val="2D81F6"/>
                    </a:gs>
                  </a:gsLst>
                  <a:lin ang="1800004"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7" name="Google Shape;2847;p409"/>
                <p:cNvSpPr/>
                <p:nvPr/>
              </p:nvSpPr>
              <p:spPr>
                <a:xfrm>
                  <a:off x="594659" y="-1"/>
                  <a:ext cx="670410" cy="790992"/>
                </a:xfrm>
                <a:custGeom>
                  <a:avLst/>
                  <a:gdLst/>
                  <a:ahLst/>
                  <a:cxnLst/>
                  <a:rect l="l" t="t"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sp>
            <p:nvSpPr>
              <p:cNvPr id="2848" name="Google Shape;2848;p409"/>
              <p:cNvSpPr/>
              <p:nvPr/>
            </p:nvSpPr>
            <p:spPr>
              <a:xfrm>
                <a:off x="1802081" y="403434"/>
                <a:ext cx="259794" cy="285120"/>
              </a:xfrm>
              <a:custGeom>
                <a:avLst/>
                <a:gdLst/>
                <a:ahLst/>
                <a:cxnLst/>
                <a:rect l="l" t="t"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grpSp>
      <p:sp>
        <p:nvSpPr>
          <p:cNvPr id="2849" name="Google Shape;2849;p409"/>
          <p:cNvSpPr txBox="1">
            <a:spLocks noGrp="1"/>
          </p:cNvSpPr>
          <p:nvPr>
            <p:ph type="subTitle" idx="1"/>
          </p:nvPr>
        </p:nvSpPr>
        <p:spPr>
          <a:xfrm>
            <a:off x="704100"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0" name="Google Shape;2850;p409"/>
          <p:cNvSpPr txBox="1">
            <a:spLocks noGrp="1"/>
          </p:cNvSpPr>
          <p:nvPr>
            <p:ph type="subTitle" idx="2"/>
          </p:nvPr>
        </p:nvSpPr>
        <p:spPr>
          <a:xfrm>
            <a:off x="4221075"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1" name="Google Shape;2851;p409"/>
          <p:cNvSpPr txBox="1">
            <a:spLocks noGrp="1"/>
          </p:cNvSpPr>
          <p:nvPr>
            <p:ph type="subTitle" idx="3"/>
          </p:nvPr>
        </p:nvSpPr>
        <p:spPr>
          <a:xfrm>
            <a:off x="7738050"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2" name="Google Shape;2852;p409"/>
          <p:cNvSpPr txBox="1">
            <a:spLocks noGrp="1"/>
          </p:cNvSpPr>
          <p:nvPr>
            <p:ph type="ctrTitle"/>
          </p:nvPr>
        </p:nvSpPr>
        <p:spPr>
          <a:xfrm>
            <a:off x="699424" y="2537460"/>
            <a:ext cx="11965800" cy="1885800"/>
          </a:xfrm>
          <a:prstGeom prst="rect">
            <a:avLst/>
          </a:prstGeom>
          <a:noFill/>
          <a:ln>
            <a:noFill/>
          </a:ln>
        </p:spPr>
        <p:txBody>
          <a:bodyPr spcFirstLastPara="1" wrap="square" lIns="0" tIns="0" rIns="0" bIns="0" anchor="b" anchorCtr="0">
            <a:noAutofit/>
          </a:bodyPr>
          <a:lstStyle>
            <a:lvl1pPr lvl="0" algn="l">
              <a:lnSpc>
                <a:spcPct val="108000"/>
              </a:lnSpc>
              <a:spcBef>
                <a:spcPts val="0"/>
              </a:spcBef>
              <a:spcAft>
                <a:spcPts val="0"/>
              </a:spcAft>
              <a:buClr>
                <a:schemeClr val="lt2"/>
              </a:buClr>
              <a:buSzPts val="4200"/>
              <a:buNone/>
              <a:defRPr sz="5400">
                <a:solidFill>
                  <a:schemeClr val="dk1"/>
                </a:solidFill>
                <a:latin typeface="Arial"/>
                <a:ea typeface="Arial"/>
                <a:cs typeface="Arial"/>
                <a:sym typeface="Arial"/>
              </a:defRPr>
            </a:lvl1pPr>
            <a:lvl2pPr lvl="1" algn="l">
              <a:lnSpc>
                <a:spcPct val="100000"/>
              </a:lnSpc>
              <a:spcBef>
                <a:spcPts val="0"/>
              </a:spcBef>
              <a:spcAft>
                <a:spcPts val="0"/>
              </a:spcAft>
              <a:buSzPts val="4200"/>
              <a:buNone/>
              <a:defRPr/>
            </a:lvl2pPr>
            <a:lvl3pPr lvl="2" algn="l">
              <a:lnSpc>
                <a:spcPct val="100000"/>
              </a:lnSpc>
              <a:spcBef>
                <a:spcPts val="0"/>
              </a:spcBef>
              <a:spcAft>
                <a:spcPts val="0"/>
              </a:spcAft>
              <a:buSzPts val="4200"/>
              <a:buNone/>
              <a:defRPr/>
            </a:lvl3pPr>
            <a:lvl4pPr lvl="3" algn="l">
              <a:lnSpc>
                <a:spcPct val="100000"/>
              </a:lnSpc>
              <a:spcBef>
                <a:spcPts val="0"/>
              </a:spcBef>
              <a:spcAft>
                <a:spcPts val="0"/>
              </a:spcAft>
              <a:buSzPts val="4200"/>
              <a:buNone/>
              <a:defRPr/>
            </a:lvl4pPr>
            <a:lvl5pPr lvl="4" algn="l">
              <a:lnSpc>
                <a:spcPct val="100000"/>
              </a:lnSpc>
              <a:spcBef>
                <a:spcPts val="0"/>
              </a:spcBef>
              <a:spcAft>
                <a:spcPts val="0"/>
              </a:spcAft>
              <a:buSzPts val="4200"/>
              <a:buNone/>
              <a:defRPr/>
            </a:lvl5pPr>
            <a:lvl6pPr lvl="5" algn="l">
              <a:lnSpc>
                <a:spcPct val="100000"/>
              </a:lnSpc>
              <a:spcBef>
                <a:spcPts val="0"/>
              </a:spcBef>
              <a:spcAft>
                <a:spcPts val="0"/>
              </a:spcAft>
              <a:buSzPts val="4200"/>
              <a:buNone/>
              <a:defRPr/>
            </a:lvl6pPr>
            <a:lvl7pPr lvl="6" algn="l">
              <a:lnSpc>
                <a:spcPct val="100000"/>
              </a:lnSpc>
              <a:spcBef>
                <a:spcPts val="0"/>
              </a:spcBef>
              <a:spcAft>
                <a:spcPts val="0"/>
              </a:spcAft>
              <a:buSzPts val="4200"/>
              <a:buNone/>
              <a:defRPr/>
            </a:lvl7pPr>
            <a:lvl8pPr lvl="7" algn="l">
              <a:lnSpc>
                <a:spcPct val="100000"/>
              </a:lnSpc>
              <a:spcBef>
                <a:spcPts val="0"/>
              </a:spcBef>
              <a:spcAft>
                <a:spcPts val="0"/>
              </a:spcAft>
              <a:buSzPts val="4200"/>
              <a:buNone/>
              <a:defRPr/>
            </a:lvl8pPr>
            <a:lvl9pPr lvl="8" algn="l">
              <a:lnSpc>
                <a:spcPct val="100000"/>
              </a:lnSpc>
              <a:spcBef>
                <a:spcPts val="0"/>
              </a:spcBef>
              <a:spcAft>
                <a:spcPts val="0"/>
              </a:spcAft>
              <a:buSzPts val="4200"/>
              <a:buNone/>
              <a:defRPr/>
            </a:lvl9pPr>
          </a:lstStyle>
          <a:p>
            <a:endParaRPr/>
          </a:p>
        </p:txBody>
      </p:sp>
      <p:sp>
        <p:nvSpPr>
          <p:cNvPr id="2853" name="Google Shape;2853;p409"/>
          <p:cNvSpPr txBox="1">
            <a:spLocks noGrp="1"/>
          </p:cNvSpPr>
          <p:nvPr>
            <p:ph type="subTitle" idx="4"/>
          </p:nvPr>
        </p:nvSpPr>
        <p:spPr>
          <a:xfrm>
            <a:off x="706282" y="4824804"/>
            <a:ext cx="1196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400"/>
              <a:buFont typeface="Arial"/>
              <a:buNone/>
              <a:defRPr sz="1800" b="1" i="0" cap="none">
                <a:solidFill>
                  <a:schemeClr val="dk1"/>
                </a:solidFill>
                <a:latin typeface="Arial"/>
                <a:ea typeface="Arial"/>
                <a:cs typeface="Arial"/>
                <a:sym typeface="Arial"/>
              </a:defRPr>
            </a:lvl1pPr>
            <a:lvl2pPr lvl="1" algn="l">
              <a:lnSpc>
                <a:spcPct val="125000"/>
              </a:lnSpc>
              <a:spcBef>
                <a:spcPts val="0"/>
              </a:spcBef>
              <a:spcAft>
                <a:spcPts val="0"/>
              </a:spcAft>
              <a:buClr>
                <a:schemeClr val="lt1"/>
              </a:buClr>
              <a:buSzPts val="1600"/>
              <a:buNone/>
              <a:defRPr sz="1800">
                <a:solidFill>
                  <a:schemeClr val="lt1"/>
                </a:solidFill>
              </a:defRPr>
            </a:lvl2pPr>
            <a:lvl3pPr lvl="2" algn="l">
              <a:lnSpc>
                <a:spcPct val="125000"/>
              </a:lnSpc>
              <a:spcBef>
                <a:spcPts val="0"/>
              </a:spcBef>
              <a:spcAft>
                <a:spcPts val="0"/>
              </a:spcAft>
              <a:buClr>
                <a:schemeClr val="lt1"/>
              </a:buClr>
              <a:buSzPts val="1600"/>
              <a:buNone/>
              <a:defRPr sz="1800">
                <a:solidFill>
                  <a:schemeClr val="lt1"/>
                </a:solidFill>
              </a:defRPr>
            </a:lvl3pPr>
            <a:lvl4pPr lvl="3" algn="l">
              <a:lnSpc>
                <a:spcPct val="125000"/>
              </a:lnSpc>
              <a:spcBef>
                <a:spcPts val="0"/>
              </a:spcBef>
              <a:spcAft>
                <a:spcPts val="0"/>
              </a:spcAft>
              <a:buClr>
                <a:schemeClr val="lt1"/>
              </a:buClr>
              <a:buSzPts val="1600"/>
              <a:buNone/>
              <a:defRPr sz="1800">
                <a:solidFill>
                  <a:schemeClr val="lt1"/>
                </a:solidFill>
              </a:defRPr>
            </a:lvl4pPr>
            <a:lvl5pPr lvl="4" algn="l">
              <a:lnSpc>
                <a:spcPct val="125000"/>
              </a:lnSpc>
              <a:spcBef>
                <a:spcPts val="0"/>
              </a:spcBef>
              <a:spcAft>
                <a:spcPts val="0"/>
              </a:spcAft>
              <a:buClr>
                <a:schemeClr val="lt1"/>
              </a:buClr>
              <a:buSzPts val="1600"/>
              <a:buNone/>
              <a:defRPr sz="1800">
                <a:solidFill>
                  <a:schemeClr val="lt1"/>
                </a:solidFill>
              </a:defRPr>
            </a:lvl5pPr>
            <a:lvl6pPr lvl="5" algn="l">
              <a:lnSpc>
                <a:spcPct val="125000"/>
              </a:lnSpc>
              <a:spcBef>
                <a:spcPts val="0"/>
              </a:spcBef>
              <a:spcAft>
                <a:spcPts val="0"/>
              </a:spcAft>
              <a:buSzPts val="1800"/>
              <a:buNone/>
              <a:defRPr sz="1800">
                <a:solidFill>
                  <a:schemeClr val="lt1"/>
                </a:solidFill>
              </a:defRPr>
            </a:lvl6pPr>
            <a:lvl7pPr lvl="6" algn="l">
              <a:lnSpc>
                <a:spcPct val="125000"/>
              </a:lnSpc>
              <a:spcBef>
                <a:spcPts val="0"/>
              </a:spcBef>
              <a:spcAft>
                <a:spcPts val="0"/>
              </a:spcAft>
              <a:buSzPts val="1800"/>
              <a:buNone/>
              <a:defRPr sz="1800">
                <a:solidFill>
                  <a:schemeClr val="lt1"/>
                </a:solidFill>
              </a:defRPr>
            </a:lvl7pPr>
            <a:lvl8pPr lvl="7" algn="l">
              <a:lnSpc>
                <a:spcPct val="125000"/>
              </a:lnSpc>
              <a:spcBef>
                <a:spcPts val="0"/>
              </a:spcBef>
              <a:spcAft>
                <a:spcPts val="0"/>
              </a:spcAft>
              <a:buSzPts val="1800"/>
              <a:buNone/>
              <a:defRPr sz="1800">
                <a:solidFill>
                  <a:schemeClr val="lt1"/>
                </a:solidFill>
              </a:defRPr>
            </a:lvl8pPr>
            <a:lvl9pPr lvl="8" algn="l">
              <a:lnSpc>
                <a:spcPct val="125000"/>
              </a:lnSpc>
              <a:spcBef>
                <a:spcPts val="0"/>
              </a:spcBef>
              <a:spcAft>
                <a:spcPts val="0"/>
              </a:spcAft>
              <a:buSzPts val="1800"/>
              <a:buNone/>
              <a:defRPr sz="1800">
                <a:solidFill>
                  <a:schemeClr val="lt1"/>
                </a:solidFill>
              </a:defRPr>
            </a:lvl9pPr>
          </a:lstStyle>
          <a:p>
            <a:endParaRPr/>
          </a:p>
        </p:txBody>
      </p:sp>
      <p:sp>
        <p:nvSpPr>
          <p:cNvPr id="2854" name="Google Shape;2854;p409"/>
          <p:cNvSpPr txBox="1"/>
          <p:nvPr/>
        </p:nvSpPr>
        <p:spPr>
          <a:xfrm>
            <a:off x="13822483" y="9547058"/>
            <a:ext cx="0" cy="0"/>
          </a:xfrm>
          <a:prstGeom prst="rect">
            <a:avLst/>
          </a:prstGeom>
          <a:noFill/>
          <a:ln>
            <a:noFill/>
          </a:ln>
        </p:spPr>
        <p:txBody>
          <a:bodyPr spcFirstLastPara="1" wrap="square" lIns="0" tIns="0" rIns="0" bIns="0" anchor="t" anchorCtr="0">
            <a:normAutofit fontScale="25000" lnSpcReduction="20000"/>
          </a:bodyPr>
          <a:lstStyle/>
          <a:p>
            <a:pPr marL="0" marR="0" lvl="0" indent="0" algn="l" rtl="0">
              <a:lnSpc>
                <a:spcPct val="129000"/>
              </a:lnSpc>
              <a:spcBef>
                <a:spcPts val="0"/>
              </a:spcBef>
              <a:spcAft>
                <a:spcPts val="0"/>
              </a:spcAft>
              <a:buClr>
                <a:srgbClr val="000000"/>
              </a:buClr>
              <a:buSzPct val="100000"/>
              <a:buFont typeface="Arial"/>
              <a:buNone/>
            </a:pPr>
            <a:endParaRPr sz="18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858"/>
        <p:cNvGrpSpPr/>
        <p:nvPr/>
      </p:nvGrpSpPr>
      <p:grpSpPr>
        <a:xfrm>
          <a:off x="0" y="0"/>
          <a:ext cx="0" cy="0"/>
          <a:chOff x="0" y="0"/>
          <a:chExt cx="0" cy="0"/>
        </a:xfrm>
      </p:grpSpPr>
      <p:sp>
        <p:nvSpPr>
          <p:cNvPr id="2859" name="Google Shape;2859;p71"/>
          <p:cNvSpPr txBox="1">
            <a:spLocks noGrp="1"/>
          </p:cNvSpPr>
          <p:nvPr>
            <p:ph type="ctrTitle"/>
          </p:nvPr>
        </p:nvSpPr>
        <p:spPr>
          <a:xfrm>
            <a:off x="623417" y="1489150"/>
            <a:ext cx="17041200" cy="41052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10400"/>
              <a:buNone/>
              <a:defRPr sz="10400"/>
            </a:lvl1pPr>
            <a:lvl2pPr lvl="1" algn="ctr">
              <a:lnSpc>
                <a:spcPct val="100000"/>
              </a:lnSpc>
              <a:spcBef>
                <a:spcPts val="0"/>
              </a:spcBef>
              <a:spcAft>
                <a:spcPts val="0"/>
              </a:spcAft>
              <a:buSzPts val="10400"/>
              <a:buNone/>
              <a:defRPr sz="10400"/>
            </a:lvl2pPr>
            <a:lvl3pPr lvl="2" algn="ctr">
              <a:lnSpc>
                <a:spcPct val="100000"/>
              </a:lnSpc>
              <a:spcBef>
                <a:spcPts val="0"/>
              </a:spcBef>
              <a:spcAft>
                <a:spcPts val="0"/>
              </a:spcAft>
              <a:buSzPts val="10400"/>
              <a:buNone/>
              <a:defRPr sz="10400"/>
            </a:lvl3pPr>
            <a:lvl4pPr lvl="3" algn="ctr">
              <a:lnSpc>
                <a:spcPct val="100000"/>
              </a:lnSpc>
              <a:spcBef>
                <a:spcPts val="0"/>
              </a:spcBef>
              <a:spcAft>
                <a:spcPts val="0"/>
              </a:spcAft>
              <a:buSzPts val="10400"/>
              <a:buNone/>
              <a:defRPr sz="10400"/>
            </a:lvl4pPr>
            <a:lvl5pPr lvl="4" algn="ctr">
              <a:lnSpc>
                <a:spcPct val="100000"/>
              </a:lnSpc>
              <a:spcBef>
                <a:spcPts val="0"/>
              </a:spcBef>
              <a:spcAft>
                <a:spcPts val="0"/>
              </a:spcAft>
              <a:buSzPts val="10400"/>
              <a:buNone/>
              <a:defRPr sz="10400"/>
            </a:lvl5pPr>
            <a:lvl6pPr lvl="5" algn="ctr">
              <a:lnSpc>
                <a:spcPct val="100000"/>
              </a:lnSpc>
              <a:spcBef>
                <a:spcPts val="0"/>
              </a:spcBef>
              <a:spcAft>
                <a:spcPts val="0"/>
              </a:spcAft>
              <a:buSzPts val="10400"/>
              <a:buNone/>
              <a:defRPr sz="10400"/>
            </a:lvl6pPr>
            <a:lvl7pPr lvl="6" algn="ctr">
              <a:lnSpc>
                <a:spcPct val="100000"/>
              </a:lnSpc>
              <a:spcBef>
                <a:spcPts val="0"/>
              </a:spcBef>
              <a:spcAft>
                <a:spcPts val="0"/>
              </a:spcAft>
              <a:buSzPts val="10400"/>
              <a:buNone/>
              <a:defRPr sz="10400"/>
            </a:lvl7pPr>
            <a:lvl8pPr lvl="7" algn="ctr">
              <a:lnSpc>
                <a:spcPct val="100000"/>
              </a:lnSpc>
              <a:spcBef>
                <a:spcPts val="0"/>
              </a:spcBef>
              <a:spcAft>
                <a:spcPts val="0"/>
              </a:spcAft>
              <a:buSzPts val="10400"/>
              <a:buNone/>
              <a:defRPr sz="10400"/>
            </a:lvl8pPr>
            <a:lvl9pPr lvl="8" algn="ctr">
              <a:lnSpc>
                <a:spcPct val="100000"/>
              </a:lnSpc>
              <a:spcBef>
                <a:spcPts val="0"/>
              </a:spcBef>
              <a:spcAft>
                <a:spcPts val="0"/>
              </a:spcAft>
              <a:buSzPts val="10400"/>
              <a:buNone/>
              <a:defRPr sz="10400"/>
            </a:lvl9pPr>
          </a:lstStyle>
          <a:p>
            <a:endParaRPr/>
          </a:p>
        </p:txBody>
      </p:sp>
      <p:sp>
        <p:nvSpPr>
          <p:cNvPr id="2860" name="Google Shape;2860;p71"/>
          <p:cNvSpPr txBox="1">
            <a:spLocks noGrp="1"/>
          </p:cNvSpPr>
          <p:nvPr>
            <p:ph type="subTitle" idx="1"/>
          </p:nvPr>
        </p:nvSpPr>
        <p:spPr>
          <a:xfrm>
            <a:off x="623400" y="5668250"/>
            <a:ext cx="17041200" cy="1585200"/>
          </a:xfrm>
          <a:prstGeom prst="rect">
            <a:avLst/>
          </a:prstGeom>
          <a:noFill/>
          <a:ln>
            <a:noFill/>
          </a:ln>
        </p:spPr>
        <p:txBody>
          <a:bodyPr spcFirstLastPara="1" wrap="square" lIns="68575" tIns="34275" rIns="68575" bIns="34275" anchor="t" anchorCtr="0">
            <a:normAutofit/>
          </a:bodyPr>
          <a:lstStyle>
            <a:lvl1pPr lvl="0" algn="ctr">
              <a:lnSpc>
                <a:spcPct val="100000"/>
              </a:lnSpc>
              <a:spcBef>
                <a:spcPts val="1500"/>
              </a:spcBef>
              <a:spcAft>
                <a:spcPts val="0"/>
              </a:spcAft>
              <a:buSzPts val="5600"/>
              <a:buNone/>
              <a:defRPr sz="5600"/>
            </a:lvl1pPr>
            <a:lvl2pPr lvl="1" algn="ctr">
              <a:lnSpc>
                <a:spcPct val="100000"/>
              </a:lnSpc>
              <a:spcBef>
                <a:spcPts val="800"/>
              </a:spcBef>
              <a:spcAft>
                <a:spcPts val="0"/>
              </a:spcAft>
              <a:buSzPts val="5600"/>
              <a:buNone/>
              <a:defRPr sz="5600"/>
            </a:lvl2pPr>
            <a:lvl3pPr lvl="2" algn="ctr">
              <a:lnSpc>
                <a:spcPct val="100000"/>
              </a:lnSpc>
              <a:spcBef>
                <a:spcPts val="800"/>
              </a:spcBef>
              <a:spcAft>
                <a:spcPts val="0"/>
              </a:spcAft>
              <a:buSzPts val="5600"/>
              <a:buNone/>
              <a:defRPr sz="5600"/>
            </a:lvl3pPr>
            <a:lvl4pPr lvl="3" algn="ctr">
              <a:lnSpc>
                <a:spcPct val="100000"/>
              </a:lnSpc>
              <a:spcBef>
                <a:spcPts val="800"/>
              </a:spcBef>
              <a:spcAft>
                <a:spcPts val="0"/>
              </a:spcAft>
              <a:buSzPts val="5600"/>
              <a:buNone/>
              <a:defRPr sz="5600"/>
            </a:lvl4pPr>
            <a:lvl5pPr lvl="4" algn="ctr">
              <a:lnSpc>
                <a:spcPct val="100000"/>
              </a:lnSpc>
              <a:spcBef>
                <a:spcPts val="800"/>
              </a:spcBef>
              <a:spcAft>
                <a:spcPts val="0"/>
              </a:spcAft>
              <a:buSzPts val="5600"/>
              <a:buNone/>
              <a:defRPr sz="5600"/>
            </a:lvl5pPr>
            <a:lvl6pPr lvl="5" algn="ctr">
              <a:lnSpc>
                <a:spcPct val="100000"/>
              </a:lnSpc>
              <a:spcBef>
                <a:spcPts val="800"/>
              </a:spcBef>
              <a:spcAft>
                <a:spcPts val="0"/>
              </a:spcAft>
              <a:buSzPts val="5600"/>
              <a:buNone/>
              <a:defRPr sz="5600"/>
            </a:lvl6pPr>
            <a:lvl7pPr lvl="6" algn="ctr">
              <a:lnSpc>
                <a:spcPct val="100000"/>
              </a:lnSpc>
              <a:spcBef>
                <a:spcPts val="800"/>
              </a:spcBef>
              <a:spcAft>
                <a:spcPts val="0"/>
              </a:spcAft>
              <a:buSzPts val="5600"/>
              <a:buNone/>
              <a:defRPr sz="5600"/>
            </a:lvl7pPr>
            <a:lvl8pPr lvl="7" algn="ctr">
              <a:lnSpc>
                <a:spcPct val="100000"/>
              </a:lnSpc>
              <a:spcBef>
                <a:spcPts val="800"/>
              </a:spcBef>
              <a:spcAft>
                <a:spcPts val="0"/>
              </a:spcAft>
              <a:buSzPts val="5600"/>
              <a:buNone/>
              <a:defRPr sz="5600"/>
            </a:lvl8pPr>
            <a:lvl9pPr lvl="8" algn="ctr">
              <a:lnSpc>
                <a:spcPct val="100000"/>
              </a:lnSpc>
              <a:spcBef>
                <a:spcPts val="800"/>
              </a:spcBef>
              <a:spcAft>
                <a:spcPts val="0"/>
              </a:spcAft>
              <a:buSzPts val="5600"/>
              <a:buNone/>
              <a:defRPr sz="5600"/>
            </a:lvl9pPr>
          </a:lstStyle>
          <a:p>
            <a:endParaRPr/>
          </a:p>
        </p:txBody>
      </p:sp>
      <p:sp>
        <p:nvSpPr>
          <p:cNvPr id="2861" name="Google Shape;2861;p71"/>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SECTION 3b">
  <p:cSld name="TITLE_AND_BODY_3_1_1_1_1">
    <p:spTree>
      <p:nvGrpSpPr>
        <p:cNvPr id="1" name="Shape 2862"/>
        <p:cNvGrpSpPr/>
        <p:nvPr/>
      </p:nvGrpSpPr>
      <p:grpSpPr>
        <a:xfrm>
          <a:off x="0" y="0"/>
          <a:ext cx="0" cy="0"/>
          <a:chOff x="0" y="0"/>
          <a:chExt cx="0" cy="0"/>
        </a:xfrm>
      </p:grpSpPr>
      <p:sp>
        <p:nvSpPr>
          <p:cNvPr id="2863" name="Google Shape;2863;p75"/>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865" name="Google Shape;2865;p75"/>
          <p:cNvGrpSpPr/>
          <p:nvPr/>
        </p:nvGrpSpPr>
        <p:grpSpPr>
          <a:xfrm>
            <a:off x="757593" y="9578871"/>
            <a:ext cx="860353" cy="172004"/>
            <a:chOff x="1751220" y="2553305"/>
            <a:chExt cx="8690433" cy="1751564"/>
          </a:xfrm>
        </p:grpSpPr>
        <p:grpSp>
          <p:nvGrpSpPr>
            <p:cNvPr id="2866" name="Google Shape;2866;p75"/>
            <p:cNvGrpSpPr/>
            <p:nvPr/>
          </p:nvGrpSpPr>
          <p:grpSpPr>
            <a:xfrm>
              <a:off x="4940894" y="2609525"/>
              <a:ext cx="5500759" cy="1694643"/>
              <a:chOff x="4940894" y="2609525"/>
              <a:chExt cx="5500759" cy="1694643"/>
            </a:xfrm>
          </p:grpSpPr>
          <p:sp>
            <p:nvSpPr>
              <p:cNvPr id="2867" name="Google Shape;2867;p7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68" name="Google Shape;2868;p7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69" name="Google Shape;2869;p7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0" name="Google Shape;2870;p7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2871" name="Google Shape;2871;p75"/>
            <p:cNvGrpSpPr/>
            <p:nvPr/>
          </p:nvGrpSpPr>
          <p:grpSpPr>
            <a:xfrm>
              <a:off x="1751220" y="2553305"/>
              <a:ext cx="2635412" cy="1751564"/>
              <a:chOff x="1751220" y="2553305"/>
              <a:chExt cx="2635412" cy="1751564"/>
            </a:xfrm>
          </p:grpSpPr>
          <p:grpSp>
            <p:nvGrpSpPr>
              <p:cNvPr id="2872" name="Google Shape;2872;p75"/>
              <p:cNvGrpSpPr/>
              <p:nvPr/>
            </p:nvGrpSpPr>
            <p:grpSpPr>
              <a:xfrm>
                <a:off x="1751220" y="2553305"/>
                <a:ext cx="2635412" cy="1751564"/>
                <a:chOff x="1751220" y="2553305"/>
                <a:chExt cx="2635412" cy="1751564"/>
              </a:xfrm>
            </p:grpSpPr>
            <p:sp>
              <p:nvSpPr>
                <p:cNvPr id="2873" name="Google Shape;2873;p7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4" name="Google Shape;2874;p7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5" name="Google Shape;2875;p7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6" name="Google Shape;2876;p7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2877" name="Google Shape;2877;p7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2878" name="Google Shape;2878;p75"/>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lt1"/>
        </a:solidFill>
        <a:effectLst/>
      </p:bgPr>
    </p:bg>
    <p:spTree>
      <p:nvGrpSpPr>
        <p:cNvPr id="1" name="Shape 2880"/>
        <p:cNvGrpSpPr/>
        <p:nvPr/>
      </p:nvGrpSpPr>
      <p:grpSpPr>
        <a:xfrm>
          <a:off x="0" y="0"/>
          <a:ext cx="0" cy="0"/>
          <a:chOff x="0" y="0"/>
          <a:chExt cx="0" cy="0"/>
        </a:xfrm>
      </p:grpSpPr>
      <p:sp>
        <p:nvSpPr>
          <p:cNvPr id="2881" name="Google Shape;2881;p410"/>
          <p:cNvSpPr txBox="1">
            <a:spLocks noGrp="1"/>
          </p:cNvSpPr>
          <p:nvPr>
            <p:ph type="title"/>
          </p:nvPr>
        </p:nvSpPr>
        <p:spPr>
          <a:xfrm>
            <a:off x="857251" y="750900"/>
            <a:ext cx="16450801"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rgbClr val="000000"/>
              </a:buClr>
              <a:buSzPts val="8800"/>
              <a:buFont typeface="Arial"/>
              <a:buNone/>
              <a:defRPr sz="8800">
                <a:solidFill>
                  <a:srgbClr val="000000"/>
                </a:solidFill>
                <a:latin typeface="Arial"/>
                <a:ea typeface="Arial"/>
                <a:cs typeface="Arial"/>
                <a:sym typeface="Arial"/>
              </a:defRPr>
            </a:lvl1pPr>
            <a:lvl2pPr lvl="1" algn="l">
              <a:lnSpc>
                <a:spcPct val="100000"/>
              </a:lnSpc>
              <a:spcBef>
                <a:spcPts val="0"/>
              </a:spcBef>
              <a:spcAft>
                <a:spcPts val="0"/>
              </a:spcAft>
              <a:buSzPts val="1100"/>
              <a:buFont typeface="Arial"/>
              <a:buNone/>
              <a:defRPr>
                <a:latin typeface="Arial"/>
                <a:ea typeface="Arial"/>
                <a:cs typeface="Arial"/>
                <a:sym typeface="Arial"/>
              </a:defRPr>
            </a:lvl2pPr>
            <a:lvl3pPr lvl="2" algn="l">
              <a:lnSpc>
                <a:spcPct val="100000"/>
              </a:lnSpc>
              <a:spcBef>
                <a:spcPts val="0"/>
              </a:spcBef>
              <a:spcAft>
                <a:spcPts val="0"/>
              </a:spcAft>
              <a:buSzPts val="1100"/>
              <a:buFont typeface="Arial"/>
              <a:buNone/>
              <a:defRPr>
                <a:latin typeface="Arial"/>
                <a:ea typeface="Arial"/>
                <a:cs typeface="Arial"/>
                <a:sym typeface="Arial"/>
              </a:defRPr>
            </a:lvl3pPr>
            <a:lvl4pPr lvl="3" algn="l">
              <a:lnSpc>
                <a:spcPct val="100000"/>
              </a:lnSpc>
              <a:spcBef>
                <a:spcPts val="0"/>
              </a:spcBef>
              <a:spcAft>
                <a:spcPts val="0"/>
              </a:spcAft>
              <a:buSzPts val="1100"/>
              <a:buFont typeface="Arial"/>
              <a:buNone/>
              <a:defRPr>
                <a:latin typeface="Arial"/>
                <a:ea typeface="Arial"/>
                <a:cs typeface="Arial"/>
                <a:sym typeface="Arial"/>
              </a:defRPr>
            </a:lvl4pPr>
            <a:lvl5pPr lvl="4" algn="l">
              <a:lnSpc>
                <a:spcPct val="100000"/>
              </a:lnSpc>
              <a:spcBef>
                <a:spcPts val="0"/>
              </a:spcBef>
              <a:spcAft>
                <a:spcPts val="0"/>
              </a:spcAft>
              <a:buSzPts val="1100"/>
              <a:buFont typeface="Arial"/>
              <a:buNone/>
              <a:defRPr>
                <a:latin typeface="Arial"/>
                <a:ea typeface="Arial"/>
                <a:cs typeface="Arial"/>
                <a:sym typeface="Arial"/>
              </a:defRPr>
            </a:lvl5pPr>
            <a:lvl6pPr lvl="5" algn="l">
              <a:lnSpc>
                <a:spcPct val="100000"/>
              </a:lnSpc>
              <a:spcBef>
                <a:spcPts val="0"/>
              </a:spcBef>
              <a:spcAft>
                <a:spcPts val="0"/>
              </a:spcAft>
              <a:buSzPts val="1100"/>
              <a:buFont typeface="Arial"/>
              <a:buNone/>
              <a:defRPr>
                <a:latin typeface="Arial"/>
                <a:ea typeface="Arial"/>
                <a:cs typeface="Arial"/>
                <a:sym typeface="Arial"/>
              </a:defRPr>
            </a:lvl6pPr>
            <a:lvl7pPr lvl="6" algn="l">
              <a:lnSpc>
                <a:spcPct val="100000"/>
              </a:lnSpc>
              <a:spcBef>
                <a:spcPts val="0"/>
              </a:spcBef>
              <a:spcAft>
                <a:spcPts val="0"/>
              </a:spcAft>
              <a:buSzPts val="1100"/>
              <a:buFont typeface="Arial"/>
              <a:buNone/>
              <a:defRPr>
                <a:latin typeface="Arial"/>
                <a:ea typeface="Arial"/>
                <a:cs typeface="Arial"/>
                <a:sym typeface="Arial"/>
              </a:defRPr>
            </a:lvl7pPr>
            <a:lvl8pPr lvl="7" algn="l">
              <a:lnSpc>
                <a:spcPct val="100000"/>
              </a:lnSpc>
              <a:spcBef>
                <a:spcPts val="0"/>
              </a:spcBef>
              <a:spcAft>
                <a:spcPts val="0"/>
              </a:spcAft>
              <a:buSzPts val="1100"/>
              <a:buFont typeface="Arial"/>
              <a:buNone/>
              <a:defRPr>
                <a:latin typeface="Arial"/>
                <a:ea typeface="Arial"/>
                <a:cs typeface="Arial"/>
                <a:sym typeface="Arial"/>
              </a:defRPr>
            </a:lvl8pPr>
            <a:lvl9pPr lvl="8" algn="l">
              <a:lnSpc>
                <a:spcPct val="100000"/>
              </a:lnSpc>
              <a:spcBef>
                <a:spcPts val="0"/>
              </a:spcBef>
              <a:spcAft>
                <a:spcPts val="0"/>
              </a:spcAft>
              <a:buSzPts val="1100"/>
              <a:buFont typeface="Arial"/>
              <a:buNone/>
              <a:defRPr>
                <a:latin typeface="Arial"/>
                <a:ea typeface="Arial"/>
                <a:cs typeface="Arial"/>
                <a:sym typeface="Arial"/>
              </a:defRPr>
            </a:lvl9pPr>
          </a:lstStyle>
          <a:p>
            <a:endParaRPr/>
          </a:p>
        </p:txBody>
      </p:sp>
      <p:pic>
        <p:nvPicPr>
          <p:cNvPr id="2882" name="Google Shape;2882;p410" descr="Icon&#10;&#10;Description automatically generated"/>
          <p:cNvPicPr preferRelativeResize="0"/>
          <p:nvPr/>
        </p:nvPicPr>
        <p:blipFill rotWithShape="1">
          <a:blip r:embed="rId2">
            <a:alphaModFix/>
          </a:blip>
          <a:srcRect/>
          <a:stretch/>
        </p:blipFill>
        <p:spPr>
          <a:xfrm>
            <a:off x="15718537" y="857250"/>
            <a:ext cx="1714500" cy="1714500"/>
          </a:xfrm>
          <a:prstGeom prst="rect">
            <a:avLst/>
          </a:prstGeom>
          <a:noFill/>
          <a:ln>
            <a:noFill/>
          </a:ln>
        </p:spPr>
      </p:pic>
      <p:sp>
        <p:nvSpPr>
          <p:cNvPr id="2883" name="Google Shape;2883;p410"/>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900"/>
              <a:buFont typeface="Arial"/>
              <a:buNone/>
              <a:defRPr sz="2900">
                <a:latin typeface="Arial"/>
                <a:ea typeface="Arial"/>
                <a:cs typeface="Arial"/>
                <a:sym typeface="Arial"/>
              </a:defRPr>
            </a:lvl1pPr>
            <a:lvl2pPr lvl="1" algn="l">
              <a:lnSpc>
                <a:spcPct val="84000"/>
              </a:lnSpc>
              <a:spcBef>
                <a:spcPts val="800"/>
              </a:spcBef>
              <a:spcAft>
                <a:spcPts val="0"/>
              </a:spcAft>
              <a:buSzPts val="2900"/>
              <a:buFont typeface="Arial"/>
              <a:buNone/>
              <a:defRPr sz="2900">
                <a:latin typeface="Arial"/>
                <a:ea typeface="Arial"/>
                <a:cs typeface="Arial"/>
                <a:sym typeface="Arial"/>
              </a:defRPr>
            </a:lvl2pPr>
            <a:lvl3pPr lvl="2" algn="l">
              <a:lnSpc>
                <a:spcPct val="84000"/>
              </a:lnSpc>
              <a:spcBef>
                <a:spcPts val="800"/>
              </a:spcBef>
              <a:spcAft>
                <a:spcPts val="0"/>
              </a:spcAft>
              <a:buSzPts val="2900"/>
              <a:buFont typeface="Arial"/>
              <a:buNone/>
              <a:defRPr sz="2900">
                <a:latin typeface="Arial"/>
                <a:ea typeface="Arial"/>
                <a:cs typeface="Arial"/>
                <a:sym typeface="Arial"/>
              </a:defRPr>
            </a:lvl3pPr>
            <a:lvl4pPr lvl="3" algn="l">
              <a:lnSpc>
                <a:spcPct val="84000"/>
              </a:lnSpc>
              <a:spcBef>
                <a:spcPts val="800"/>
              </a:spcBef>
              <a:spcAft>
                <a:spcPts val="0"/>
              </a:spcAft>
              <a:buSzPts val="2900"/>
              <a:buFont typeface="Arial"/>
              <a:buNone/>
              <a:defRPr sz="2900">
                <a:latin typeface="Arial"/>
                <a:ea typeface="Arial"/>
                <a:cs typeface="Arial"/>
                <a:sym typeface="Arial"/>
              </a:defRPr>
            </a:lvl4pPr>
            <a:lvl5pPr lvl="4" algn="l">
              <a:lnSpc>
                <a:spcPct val="84000"/>
              </a:lnSpc>
              <a:spcBef>
                <a:spcPts val="800"/>
              </a:spcBef>
              <a:spcAft>
                <a:spcPts val="0"/>
              </a:spcAft>
              <a:buSzPts val="2900"/>
              <a:buFont typeface="Arial"/>
              <a:buNone/>
              <a:defRPr sz="2900">
                <a:latin typeface="Arial"/>
                <a:ea typeface="Arial"/>
                <a:cs typeface="Arial"/>
                <a:sym typeface="Arial"/>
              </a:defRPr>
            </a:lvl5pPr>
            <a:lvl6pPr lvl="5" algn="l">
              <a:lnSpc>
                <a:spcPct val="90000"/>
              </a:lnSpc>
              <a:spcBef>
                <a:spcPts val="800"/>
              </a:spcBef>
              <a:spcAft>
                <a:spcPts val="0"/>
              </a:spcAft>
              <a:buSzPts val="2900"/>
              <a:buFont typeface="Arial"/>
              <a:buNone/>
              <a:defRPr sz="2900">
                <a:latin typeface="Arial"/>
                <a:ea typeface="Arial"/>
                <a:cs typeface="Arial"/>
                <a:sym typeface="Arial"/>
              </a:defRPr>
            </a:lvl6pPr>
            <a:lvl7pPr lvl="6" algn="l">
              <a:lnSpc>
                <a:spcPct val="90000"/>
              </a:lnSpc>
              <a:spcBef>
                <a:spcPts val="800"/>
              </a:spcBef>
              <a:spcAft>
                <a:spcPts val="0"/>
              </a:spcAft>
              <a:buSzPts val="2900"/>
              <a:buFont typeface="Arial"/>
              <a:buNone/>
              <a:defRPr sz="2900">
                <a:latin typeface="Arial"/>
                <a:ea typeface="Arial"/>
                <a:cs typeface="Arial"/>
                <a:sym typeface="Arial"/>
              </a:defRPr>
            </a:lvl7pPr>
            <a:lvl8pPr lvl="7" algn="l">
              <a:lnSpc>
                <a:spcPct val="90000"/>
              </a:lnSpc>
              <a:spcBef>
                <a:spcPts val="800"/>
              </a:spcBef>
              <a:spcAft>
                <a:spcPts val="0"/>
              </a:spcAft>
              <a:buSzPts val="2900"/>
              <a:buFont typeface="Arial"/>
              <a:buNone/>
              <a:defRPr sz="2900">
                <a:latin typeface="Arial"/>
                <a:ea typeface="Arial"/>
                <a:cs typeface="Arial"/>
                <a:sym typeface="Arial"/>
              </a:defRPr>
            </a:lvl8pPr>
            <a:lvl9pPr lvl="8" algn="l">
              <a:lnSpc>
                <a:spcPct val="90000"/>
              </a:lnSpc>
              <a:spcBef>
                <a:spcPts val="800"/>
              </a:spcBef>
              <a:spcAft>
                <a:spcPts val="0"/>
              </a:spcAft>
              <a:buSzPts val="2900"/>
              <a:buFont typeface="Arial"/>
              <a:buNone/>
              <a:defRPr sz="2900">
                <a:latin typeface="Arial"/>
                <a:ea typeface="Arial"/>
                <a:cs typeface="Arial"/>
                <a:sym typeface="Arial"/>
              </a:defRPr>
            </a:lvl9pPr>
          </a:lstStyle>
          <a:p>
            <a:endParaRPr/>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Title Slide 1">
  <p:cSld name="Title Slide_1">
    <p:bg>
      <p:bgPr>
        <a:solidFill>
          <a:schemeClr val="lt1"/>
        </a:solidFill>
        <a:effectLst/>
      </p:bgPr>
    </p:bg>
    <p:spTree>
      <p:nvGrpSpPr>
        <p:cNvPr id="1" name="Shape 2884"/>
        <p:cNvGrpSpPr/>
        <p:nvPr/>
      </p:nvGrpSpPr>
      <p:grpSpPr>
        <a:xfrm>
          <a:off x="0" y="0"/>
          <a:ext cx="0" cy="0"/>
          <a:chOff x="0" y="0"/>
          <a:chExt cx="0" cy="0"/>
        </a:xfrm>
      </p:grpSpPr>
      <p:pic>
        <p:nvPicPr>
          <p:cNvPr id="2885" name="Google Shape;2885;p411"/>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2886" name="Google Shape;2886;p411"/>
          <p:cNvSpPr txBox="1">
            <a:spLocks noGrp="1"/>
          </p:cNvSpPr>
          <p:nvPr>
            <p:ph type="title"/>
          </p:nvPr>
        </p:nvSpPr>
        <p:spPr>
          <a:xfrm>
            <a:off x="857251" y="750900"/>
            <a:ext cx="16450801"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8800"/>
              <a:buFont typeface="Arial"/>
              <a:buNone/>
              <a:defRPr sz="8800">
                <a:solidFill>
                  <a:schemeClr val="lt1"/>
                </a:solidFill>
                <a:latin typeface="Arial"/>
                <a:ea typeface="Arial"/>
                <a:cs typeface="Arial"/>
                <a:sym typeface="Arial"/>
              </a:defRPr>
            </a:lvl1pPr>
            <a:lvl2pPr lvl="1"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2pPr>
            <a:lvl3pPr lvl="2"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3pPr>
            <a:lvl4pPr lvl="3"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4pPr>
            <a:lvl5pPr lvl="4"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5pPr>
            <a:lvl6pPr lvl="5"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6pPr>
            <a:lvl7pPr lvl="6"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7pPr>
            <a:lvl8pPr lvl="7"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8pPr>
            <a:lvl9pPr lvl="8"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9pPr>
          </a:lstStyle>
          <a:p>
            <a:endParaRPr/>
          </a:p>
        </p:txBody>
      </p:sp>
      <p:sp>
        <p:nvSpPr>
          <p:cNvPr id="2887" name="Google Shape;2887;p411"/>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lt1"/>
              </a:buClr>
              <a:buSzPts val="2900"/>
              <a:buFont typeface="Arial"/>
              <a:buNone/>
              <a:defRPr sz="2900">
                <a:solidFill>
                  <a:schemeClr val="lt1"/>
                </a:solidFill>
                <a:latin typeface="Arial"/>
                <a:ea typeface="Arial"/>
                <a:cs typeface="Arial"/>
                <a:sym typeface="Arial"/>
              </a:defRPr>
            </a:lvl1pPr>
            <a:lvl2pPr lvl="1"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2pPr>
            <a:lvl3pPr lvl="2"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3pPr>
            <a:lvl4pPr lvl="3"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4pPr>
            <a:lvl5pPr lvl="4"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5pPr>
            <a:lvl6pPr lvl="5"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6pPr>
            <a:lvl7pPr lvl="6"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7pPr>
            <a:lvl8pPr lvl="7"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8pPr>
            <a:lvl9pPr lvl="8"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9pPr>
          </a:lstStyle>
          <a:p>
            <a:endParaRPr/>
          </a:p>
        </p:txBody>
      </p:sp>
      <p:pic>
        <p:nvPicPr>
          <p:cNvPr id="2888" name="Google Shape;2888;p411"/>
          <p:cNvPicPr preferRelativeResize="0"/>
          <p:nvPr/>
        </p:nvPicPr>
        <p:blipFill rotWithShape="1">
          <a:blip r:embed="rId3">
            <a:alphaModFix/>
          </a:blip>
          <a:srcRect/>
          <a:stretch/>
        </p:blipFill>
        <p:spPr>
          <a:xfrm>
            <a:off x="15715407" y="857250"/>
            <a:ext cx="1715343" cy="1714501"/>
          </a:xfrm>
          <a:prstGeom prst="rect">
            <a:avLst/>
          </a:prstGeom>
          <a:noFill/>
          <a:ln>
            <a:noFill/>
          </a:ln>
        </p:spPr>
      </p:pic>
    </p:spTree>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889"/>
        <p:cNvGrpSpPr/>
        <p:nvPr/>
      </p:nvGrpSpPr>
      <p:grpSpPr>
        <a:xfrm>
          <a:off x="0" y="0"/>
          <a:ext cx="0" cy="0"/>
          <a:chOff x="0" y="0"/>
          <a:chExt cx="0" cy="0"/>
        </a:xfrm>
      </p:grpSpPr>
      <p:sp>
        <p:nvSpPr>
          <p:cNvPr id="2890" name="Google Shape;2890;p41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91" name="Google Shape;2891;p412"/>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92" name="Google Shape;2892;p412"/>
          <p:cNvSpPr txBox="1">
            <a:spLocks noGrp="1"/>
          </p:cNvSpPr>
          <p:nvPr>
            <p:ph type="subTitle" idx="2"/>
          </p:nvPr>
        </p:nvSpPr>
        <p:spPr>
          <a:xfrm>
            <a:off x="842325" y="2563669"/>
            <a:ext cx="6758700" cy="42945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accent3"/>
              </a:buClr>
              <a:buSzPts val="5900"/>
              <a:buNone/>
              <a:defRPr>
                <a:solidFill>
                  <a:schemeClr val="accent3"/>
                </a:solidFill>
              </a:defRPr>
            </a:lvl1pPr>
            <a:lvl2pPr lvl="1" algn="l">
              <a:lnSpc>
                <a:spcPct val="84000"/>
              </a:lnSpc>
              <a:spcBef>
                <a:spcPts val="800"/>
              </a:spcBef>
              <a:spcAft>
                <a:spcPts val="0"/>
              </a:spcAft>
              <a:buClr>
                <a:schemeClr val="accent3"/>
              </a:buClr>
              <a:buSzPts val="5900"/>
              <a:buNone/>
              <a:defRPr>
                <a:solidFill>
                  <a:schemeClr val="accent3"/>
                </a:solidFill>
              </a:defRPr>
            </a:lvl2pPr>
            <a:lvl3pPr lvl="2" algn="l">
              <a:lnSpc>
                <a:spcPct val="84000"/>
              </a:lnSpc>
              <a:spcBef>
                <a:spcPts val="800"/>
              </a:spcBef>
              <a:spcAft>
                <a:spcPts val="0"/>
              </a:spcAft>
              <a:buClr>
                <a:schemeClr val="accent3"/>
              </a:buClr>
              <a:buSzPts val="5900"/>
              <a:buNone/>
              <a:defRPr>
                <a:solidFill>
                  <a:schemeClr val="accent3"/>
                </a:solidFill>
              </a:defRPr>
            </a:lvl3pPr>
            <a:lvl4pPr lvl="3" algn="l">
              <a:lnSpc>
                <a:spcPct val="84000"/>
              </a:lnSpc>
              <a:spcBef>
                <a:spcPts val="800"/>
              </a:spcBef>
              <a:spcAft>
                <a:spcPts val="0"/>
              </a:spcAft>
              <a:buClr>
                <a:schemeClr val="accent3"/>
              </a:buClr>
              <a:buSzPts val="5900"/>
              <a:buNone/>
              <a:defRPr>
                <a:solidFill>
                  <a:schemeClr val="accent3"/>
                </a:solidFill>
              </a:defRPr>
            </a:lvl4pPr>
            <a:lvl5pPr lvl="4" algn="l">
              <a:lnSpc>
                <a:spcPct val="84000"/>
              </a:lnSpc>
              <a:spcBef>
                <a:spcPts val="800"/>
              </a:spcBef>
              <a:spcAft>
                <a:spcPts val="0"/>
              </a:spcAft>
              <a:buClr>
                <a:schemeClr val="accent3"/>
              </a:buClr>
              <a:buSzPts val="5900"/>
              <a:buNone/>
              <a:defRPr>
                <a:solidFill>
                  <a:schemeClr val="accent3"/>
                </a:solidFill>
              </a:defRPr>
            </a:lvl5pPr>
            <a:lvl6pPr lvl="5" algn="l">
              <a:lnSpc>
                <a:spcPct val="90000"/>
              </a:lnSpc>
              <a:spcBef>
                <a:spcPts val="800"/>
              </a:spcBef>
              <a:spcAft>
                <a:spcPts val="0"/>
              </a:spcAft>
              <a:buClr>
                <a:schemeClr val="accent3"/>
              </a:buClr>
              <a:buSzPts val="5900"/>
              <a:buNone/>
              <a:defRPr sz="5900">
                <a:solidFill>
                  <a:schemeClr val="accent3"/>
                </a:solidFill>
              </a:defRPr>
            </a:lvl6pPr>
            <a:lvl7pPr lvl="6" algn="l">
              <a:lnSpc>
                <a:spcPct val="90000"/>
              </a:lnSpc>
              <a:spcBef>
                <a:spcPts val="800"/>
              </a:spcBef>
              <a:spcAft>
                <a:spcPts val="0"/>
              </a:spcAft>
              <a:buClr>
                <a:schemeClr val="accent3"/>
              </a:buClr>
              <a:buSzPts val="5900"/>
              <a:buNone/>
              <a:defRPr sz="5900">
                <a:solidFill>
                  <a:schemeClr val="accent3"/>
                </a:solidFill>
              </a:defRPr>
            </a:lvl7pPr>
            <a:lvl8pPr lvl="7" algn="l">
              <a:lnSpc>
                <a:spcPct val="90000"/>
              </a:lnSpc>
              <a:spcBef>
                <a:spcPts val="800"/>
              </a:spcBef>
              <a:spcAft>
                <a:spcPts val="0"/>
              </a:spcAft>
              <a:buClr>
                <a:schemeClr val="accent3"/>
              </a:buClr>
              <a:buSzPts val="5900"/>
              <a:buNone/>
              <a:defRPr sz="5900">
                <a:solidFill>
                  <a:schemeClr val="accent3"/>
                </a:solidFill>
              </a:defRPr>
            </a:lvl8pPr>
            <a:lvl9pPr lvl="8" algn="l">
              <a:lnSpc>
                <a:spcPct val="90000"/>
              </a:lnSpc>
              <a:spcBef>
                <a:spcPts val="800"/>
              </a:spcBef>
              <a:spcAft>
                <a:spcPts val="0"/>
              </a:spcAft>
              <a:buClr>
                <a:schemeClr val="accent3"/>
              </a:buClr>
              <a:buSzPts val="5900"/>
              <a:buNone/>
              <a:defRPr sz="5900">
                <a:solidFill>
                  <a:schemeClr val="accent3"/>
                </a:solidFill>
              </a:defRPr>
            </a:lvl9pPr>
          </a:lstStyle>
          <a:p>
            <a:endParaRPr/>
          </a:p>
        </p:txBody>
      </p:sp>
      <p:sp>
        <p:nvSpPr>
          <p:cNvPr id="2893" name="Google Shape;2893;p412"/>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894" name="Google Shape;2894;p412"/>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895" name="Google Shape;2895;p412"/>
          <p:cNvSpPr txBox="1">
            <a:spLocks noGrp="1"/>
          </p:cNvSpPr>
          <p:nvPr>
            <p:ph type="body" idx="4"/>
          </p:nvPr>
        </p:nvSpPr>
        <p:spPr>
          <a:xfrm>
            <a:off x="7915650" y="2571750"/>
            <a:ext cx="8114700" cy="6858000"/>
          </a:xfrm>
          <a:prstGeom prst="rect">
            <a:avLst/>
          </a:prstGeom>
          <a:noFill/>
          <a:ln>
            <a:noFill/>
          </a:ln>
        </p:spPr>
        <p:txBody>
          <a:bodyPr spcFirstLastPara="1" wrap="square" lIns="0" tIns="0" rIns="0" bIns="0" anchor="t" anchorCtr="0">
            <a:noAutofit/>
          </a:bodyPr>
          <a:lstStyle>
            <a:lvl1pPr marL="457200" lvl="0" indent="-228600" algn="l">
              <a:lnSpc>
                <a:spcPct val="84000"/>
              </a:lnSpc>
              <a:spcBef>
                <a:spcPts val="1500"/>
              </a:spcBef>
              <a:spcAft>
                <a:spcPts val="0"/>
              </a:spcAft>
              <a:buSzPts val="3500"/>
              <a:buNone/>
              <a:defRPr sz="3500"/>
            </a:lvl1pPr>
            <a:lvl2pPr marL="914400" lvl="1" indent="-228600" algn="l">
              <a:lnSpc>
                <a:spcPct val="84000"/>
              </a:lnSpc>
              <a:spcBef>
                <a:spcPts val="800"/>
              </a:spcBef>
              <a:spcAft>
                <a:spcPts val="0"/>
              </a:spcAft>
              <a:buSzPts val="3500"/>
              <a:buNone/>
              <a:defRPr sz="3500"/>
            </a:lvl2pPr>
            <a:lvl3pPr marL="1371600" lvl="2" indent="-228600" algn="l">
              <a:lnSpc>
                <a:spcPct val="84000"/>
              </a:lnSpc>
              <a:spcBef>
                <a:spcPts val="800"/>
              </a:spcBef>
              <a:spcAft>
                <a:spcPts val="0"/>
              </a:spcAft>
              <a:buSzPts val="3500"/>
              <a:buNone/>
              <a:defRPr sz="3500"/>
            </a:lvl3pPr>
            <a:lvl4pPr marL="1828800" lvl="3" indent="-228600" algn="l">
              <a:lnSpc>
                <a:spcPct val="84000"/>
              </a:lnSpc>
              <a:spcBef>
                <a:spcPts val="800"/>
              </a:spcBef>
              <a:spcAft>
                <a:spcPts val="0"/>
              </a:spcAft>
              <a:buSzPts val="3500"/>
              <a:buNone/>
              <a:defRPr sz="3500"/>
            </a:lvl4pPr>
            <a:lvl5pPr marL="2286000" lvl="4" indent="-228600" algn="l">
              <a:lnSpc>
                <a:spcPct val="84000"/>
              </a:lnSpc>
              <a:spcBef>
                <a:spcPts val="800"/>
              </a:spcBef>
              <a:spcAft>
                <a:spcPts val="0"/>
              </a:spcAft>
              <a:buSzPts val="3500"/>
              <a:buNone/>
              <a:defRPr sz="3500"/>
            </a:lvl5pPr>
            <a:lvl6pPr marL="2743200" lvl="5" indent="-450850" algn="l">
              <a:lnSpc>
                <a:spcPct val="90000"/>
              </a:lnSpc>
              <a:spcBef>
                <a:spcPts val="800"/>
              </a:spcBef>
              <a:spcAft>
                <a:spcPts val="0"/>
              </a:spcAft>
              <a:buSzPts val="3500"/>
              <a:buChar char="•"/>
              <a:defRPr sz="3500"/>
            </a:lvl6pPr>
            <a:lvl7pPr marL="3200400" lvl="6" indent="-450850" algn="l">
              <a:lnSpc>
                <a:spcPct val="90000"/>
              </a:lnSpc>
              <a:spcBef>
                <a:spcPts val="800"/>
              </a:spcBef>
              <a:spcAft>
                <a:spcPts val="0"/>
              </a:spcAft>
              <a:buSzPts val="3500"/>
              <a:buChar char="•"/>
              <a:defRPr sz="3500"/>
            </a:lvl7pPr>
            <a:lvl8pPr marL="3657600" lvl="7" indent="-450850" algn="l">
              <a:lnSpc>
                <a:spcPct val="90000"/>
              </a:lnSpc>
              <a:spcBef>
                <a:spcPts val="800"/>
              </a:spcBef>
              <a:spcAft>
                <a:spcPts val="0"/>
              </a:spcAft>
              <a:buSzPts val="3500"/>
              <a:buChar char="•"/>
              <a:defRPr sz="3500"/>
            </a:lvl8pPr>
            <a:lvl9pPr marL="4114800" lvl="8" indent="-450850" algn="l">
              <a:lnSpc>
                <a:spcPct val="90000"/>
              </a:lnSpc>
              <a:spcBef>
                <a:spcPts val="800"/>
              </a:spcBef>
              <a:spcAft>
                <a:spcPts val="0"/>
              </a:spcAft>
              <a:buSzPts val="3500"/>
              <a:buChar char="•"/>
              <a:defRPr sz="3500"/>
            </a:lvl9pPr>
          </a:lstStyle>
          <a:p>
            <a:endParaRPr/>
          </a:p>
        </p:txBody>
      </p:sp>
    </p:spTree>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2896"/>
        <p:cNvGrpSpPr/>
        <p:nvPr/>
      </p:nvGrpSpPr>
      <p:grpSpPr>
        <a:xfrm>
          <a:off x="0" y="0"/>
          <a:ext cx="0" cy="0"/>
          <a:chOff x="0" y="0"/>
          <a:chExt cx="0" cy="0"/>
        </a:xfrm>
      </p:grpSpPr>
      <p:sp>
        <p:nvSpPr>
          <p:cNvPr id="2897" name="Google Shape;2897;p41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98" name="Google Shape;2898;p413"/>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99" name="Google Shape;2899;p413"/>
          <p:cNvSpPr txBox="1">
            <a:spLocks noGrp="1"/>
          </p:cNvSpPr>
          <p:nvPr>
            <p:ph type="subTitle" idx="2"/>
          </p:nvPr>
        </p:nvSpPr>
        <p:spPr>
          <a:xfrm>
            <a:off x="842325" y="2563669"/>
            <a:ext cx="6758700" cy="42945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accent3"/>
              </a:buClr>
              <a:buSzPts val="5900"/>
              <a:buNone/>
              <a:defRPr>
                <a:solidFill>
                  <a:schemeClr val="accent3"/>
                </a:solidFill>
              </a:defRPr>
            </a:lvl1pPr>
            <a:lvl2pPr lvl="1" algn="l">
              <a:lnSpc>
                <a:spcPct val="84000"/>
              </a:lnSpc>
              <a:spcBef>
                <a:spcPts val="800"/>
              </a:spcBef>
              <a:spcAft>
                <a:spcPts val="0"/>
              </a:spcAft>
              <a:buClr>
                <a:schemeClr val="accent3"/>
              </a:buClr>
              <a:buSzPts val="5900"/>
              <a:buNone/>
              <a:defRPr>
                <a:solidFill>
                  <a:schemeClr val="accent3"/>
                </a:solidFill>
              </a:defRPr>
            </a:lvl2pPr>
            <a:lvl3pPr lvl="2" algn="l">
              <a:lnSpc>
                <a:spcPct val="84000"/>
              </a:lnSpc>
              <a:spcBef>
                <a:spcPts val="800"/>
              </a:spcBef>
              <a:spcAft>
                <a:spcPts val="0"/>
              </a:spcAft>
              <a:buClr>
                <a:schemeClr val="accent3"/>
              </a:buClr>
              <a:buSzPts val="5900"/>
              <a:buNone/>
              <a:defRPr>
                <a:solidFill>
                  <a:schemeClr val="accent3"/>
                </a:solidFill>
              </a:defRPr>
            </a:lvl3pPr>
            <a:lvl4pPr lvl="3" algn="l">
              <a:lnSpc>
                <a:spcPct val="84000"/>
              </a:lnSpc>
              <a:spcBef>
                <a:spcPts val="800"/>
              </a:spcBef>
              <a:spcAft>
                <a:spcPts val="0"/>
              </a:spcAft>
              <a:buClr>
                <a:schemeClr val="accent3"/>
              </a:buClr>
              <a:buSzPts val="5900"/>
              <a:buNone/>
              <a:defRPr>
                <a:solidFill>
                  <a:schemeClr val="accent3"/>
                </a:solidFill>
              </a:defRPr>
            </a:lvl4pPr>
            <a:lvl5pPr lvl="4" algn="l">
              <a:lnSpc>
                <a:spcPct val="84000"/>
              </a:lnSpc>
              <a:spcBef>
                <a:spcPts val="800"/>
              </a:spcBef>
              <a:spcAft>
                <a:spcPts val="0"/>
              </a:spcAft>
              <a:buClr>
                <a:schemeClr val="accent3"/>
              </a:buClr>
              <a:buSzPts val="5900"/>
              <a:buNone/>
              <a:defRPr>
                <a:solidFill>
                  <a:schemeClr val="accent3"/>
                </a:solidFill>
              </a:defRPr>
            </a:lvl5pPr>
            <a:lvl6pPr lvl="5" algn="l">
              <a:lnSpc>
                <a:spcPct val="90000"/>
              </a:lnSpc>
              <a:spcBef>
                <a:spcPts val="800"/>
              </a:spcBef>
              <a:spcAft>
                <a:spcPts val="0"/>
              </a:spcAft>
              <a:buClr>
                <a:schemeClr val="accent3"/>
              </a:buClr>
              <a:buSzPts val="5900"/>
              <a:buNone/>
              <a:defRPr sz="5900">
                <a:solidFill>
                  <a:schemeClr val="accent3"/>
                </a:solidFill>
              </a:defRPr>
            </a:lvl6pPr>
            <a:lvl7pPr lvl="6" algn="l">
              <a:lnSpc>
                <a:spcPct val="90000"/>
              </a:lnSpc>
              <a:spcBef>
                <a:spcPts val="800"/>
              </a:spcBef>
              <a:spcAft>
                <a:spcPts val="0"/>
              </a:spcAft>
              <a:buClr>
                <a:schemeClr val="accent3"/>
              </a:buClr>
              <a:buSzPts val="5900"/>
              <a:buNone/>
              <a:defRPr sz="5900">
                <a:solidFill>
                  <a:schemeClr val="accent3"/>
                </a:solidFill>
              </a:defRPr>
            </a:lvl7pPr>
            <a:lvl8pPr lvl="7" algn="l">
              <a:lnSpc>
                <a:spcPct val="90000"/>
              </a:lnSpc>
              <a:spcBef>
                <a:spcPts val="800"/>
              </a:spcBef>
              <a:spcAft>
                <a:spcPts val="0"/>
              </a:spcAft>
              <a:buClr>
                <a:schemeClr val="accent3"/>
              </a:buClr>
              <a:buSzPts val="5900"/>
              <a:buNone/>
              <a:defRPr sz="5900">
                <a:solidFill>
                  <a:schemeClr val="accent3"/>
                </a:solidFill>
              </a:defRPr>
            </a:lvl8pPr>
            <a:lvl9pPr lvl="8" algn="l">
              <a:lnSpc>
                <a:spcPct val="90000"/>
              </a:lnSpc>
              <a:spcBef>
                <a:spcPts val="800"/>
              </a:spcBef>
              <a:spcAft>
                <a:spcPts val="0"/>
              </a:spcAft>
              <a:buClr>
                <a:schemeClr val="accent3"/>
              </a:buClr>
              <a:buSzPts val="5900"/>
              <a:buNone/>
              <a:defRPr sz="5900">
                <a:solidFill>
                  <a:schemeClr val="accent3"/>
                </a:solidFill>
              </a:defRPr>
            </a:lvl9pPr>
          </a:lstStyle>
          <a:p>
            <a:endParaRPr/>
          </a:p>
        </p:txBody>
      </p:sp>
      <p:sp>
        <p:nvSpPr>
          <p:cNvPr id="2900" name="Google Shape;2900;p413"/>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01" name="Google Shape;2901;p413"/>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02" name="Google Shape;2902;p413"/>
          <p:cNvSpPr txBox="1">
            <a:spLocks noGrp="1"/>
          </p:cNvSpPr>
          <p:nvPr>
            <p:ph type="body" idx="4"/>
          </p:nvPr>
        </p:nvSpPr>
        <p:spPr>
          <a:xfrm>
            <a:off x="7915650" y="2571750"/>
            <a:ext cx="3895500" cy="68580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None/>
              <a:defRPr sz="2200"/>
            </a:lvl1pPr>
            <a:lvl2pPr marL="914400" lvl="1" indent="-228600" algn="l">
              <a:lnSpc>
                <a:spcPct val="110000"/>
              </a:lnSpc>
              <a:spcBef>
                <a:spcPts val="0"/>
              </a:spcBef>
              <a:spcAft>
                <a:spcPts val="0"/>
              </a:spcAft>
              <a:buSzPts val="2200"/>
              <a:buNone/>
              <a:defRPr sz="2200"/>
            </a:lvl2pPr>
            <a:lvl3pPr marL="1371600" lvl="2" indent="-228600" algn="l">
              <a:lnSpc>
                <a:spcPct val="110000"/>
              </a:lnSpc>
              <a:spcBef>
                <a:spcPts val="0"/>
              </a:spcBef>
              <a:spcAft>
                <a:spcPts val="0"/>
              </a:spcAft>
              <a:buSzPts val="2200"/>
              <a:buNone/>
              <a:defRPr sz="2200"/>
            </a:lvl3pPr>
            <a:lvl4pPr marL="1828800" lvl="3" indent="-228600" algn="l">
              <a:lnSpc>
                <a:spcPct val="110000"/>
              </a:lnSpc>
              <a:spcBef>
                <a:spcPts val="0"/>
              </a:spcBef>
              <a:spcAft>
                <a:spcPts val="0"/>
              </a:spcAft>
              <a:buSzPts val="2200"/>
              <a:buNone/>
              <a:defRPr sz="2200"/>
            </a:lvl4pPr>
            <a:lvl5pPr marL="2286000" lvl="4" indent="-228600" algn="l">
              <a:lnSpc>
                <a:spcPct val="110000"/>
              </a:lnSpc>
              <a:spcBef>
                <a:spcPts val="0"/>
              </a:spcBef>
              <a:spcAft>
                <a:spcPts val="0"/>
              </a:spcAft>
              <a:buSzPts val="2200"/>
              <a:buNone/>
              <a:defRPr sz="2200"/>
            </a:lvl5pPr>
            <a:lvl6pPr marL="2743200" lvl="5" indent="-368300" algn="l">
              <a:lnSpc>
                <a:spcPct val="110000"/>
              </a:lnSpc>
              <a:spcBef>
                <a:spcPts val="0"/>
              </a:spcBef>
              <a:spcAft>
                <a:spcPts val="0"/>
              </a:spcAft>
              <a:buSzPts val="2200"/>
              <a:buChar char="•"/>
              <a:defRPr sz="2200"/>
            </a:lvl6pPr>
            <a:lvl7pPr marL="3200400" lvl="6" indent="-368300" algn="l">
              <a:lnSpc>
                <a:spcPct val="110000"/>
              </a:lnSpc>
              <a:spcBef>
                <a:spcPts val="0"/>
              </a:spcBef>
              <a:spcAft>
                <a:spcPts val="0"/>
              </a:spcAft>
              <a:buSzPts val="2200"/>
              <a:buChar char="•"/>
              <a:defRPr sz="2200"/>
            </a:lvl7pPr>
            <a:lvl8pPr marL="3657600" lvl="7" indent="-368300" algn="l">
              <a:lnSpc>
                <a:spcPct val="110000"/>
              </a:lnSpc>
              <a:spcBef>
                <a:spcPts val="0"/>
              </a:spcBef>
              <a:spcAft>
                <a:spcPts val="0"/>
              </a:spcAft>
              <a:buSzPts val="2200"/>
              <a:buChar char="•"/>
              <a:defRPr sz="2200"/>
            </a:lvl8pPr>
            <a:lvl9pPr marL="4114800" lvl="8" indent="-368300" algn="l">
              <a:lnSpc>
                <a:spcPct val="110000"/>
              </a:lnSpc>
              <a:spcBef>
                <a:spcPts val="0"/>
              </a:spcBef>
              <a:spcAft>
                <a:spcPts val="0"/>
              </a:spcAft>
              <a:buSzPts val="2200"/>
              <a:buChar char="•"/>
              <a:defRPr sz="2200"/>
            </a:lvl9pPr>
          </a:lstStyle>
          <a:p>
            <a:endParaRPr/>
          </a:p>
        </p:txBody>
      </p:sp>
      <p:sp>
        <p:nvSpPr>
          <p:cNvPr id="2903" name="Google Shape;2903;p413"/>
          <p:cNvSpPr txBox="1">
            <a:spLocks noGrp="1"/>
          </p:cNvSpPr>
          <p:nvPr>
            <p:ph type="body" idx="5"/>
          </p:nvPr>
        </p:nvSpPr>
        <p:spPr>
          <a:xfrm>
            <a:off x="13506450" y="2571750"/>
            <a:ext cx="3895500" cy="68580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None/>
              <a:defRPr sz="2200"/>
            </a:lvl1pPr>
            <a:lvl2pPr marL="914400" lvl="1" indent="-228600" algn="l">
              <a:lnSpc>
                <a:spcPct val="110000"/>
              </a:lnSpc>
              <a:spcBef>
                <a:spcPts val="0"/>
              </a:spcBef>
              <a:spcAft>
                <a:spcPts val="0"/>
              </a:spcAft>
              <a:buSzPts val="2200"/>
              <a:buNone/>
              <a:defRPr sz="2200"/>
            </a:lvl2pPr>
            <a:lvl3pPr marL="1371600" lvl="2" indent="-228600" algn="l">
              <a:lnSpc>
                <a:spcPct val="110000"/>
              </a:lnSpc>
              <a:spcBef>
                <a:spcPts val="0"/>
              </a:spcBef>
              <a:spcAft>
                <a:spcPts val="0"/>
              </a:spcAft>
              <a:buSzPts val="2200"/>
              <a:buNone/>
              <a:defRPr sz="2200"/>
            </a:lvl3pPr>
            <a:lvl4pPr marL="1828800" lvl="3" indent="-228600" algn="l">
              <a:lnSpc>
                <a:spcPct val="110000"/>
              </a:lnSpc>
              <a:spcBef>
                <a:spcPts val="0"/>
              </a:spcBef>
              <a:spcAft>
                <a:spcPts val="0"/>
              </a:spcAft>
              <a:buSzPts val="2200"/>
              <a:buNone/>
              <a:defRPr sz="2200"/>
            </a:lvl4pPr>
            <a:lvl5pPr marL="2286000" lvl="4" indent="-228600" algn="l">
              <a:lnSpc>
                <a:spcPct val="110000"/>
              </a:lnSpc>
              <a:spcBef>
                <a:spcPts val="0"/>
              </a:spcBef>
              <a:spcAft>
                <a:spcPts val="0"/>
              </a:spcAft>
              <a:buSzPts val="2200"/>
              <a:buNone/>
              <a:defRPr sz="2200"/>
            </a:lvl5pPr>
            <a:lvl6pPr marL="2743200" lvl="5" indent="-368300" algn="l">
              <a:lnSpc>
                <a:spcPct val="110000"/>
              </a:lnSpc>
              <a:spcBef>
                <a:spcPts val="0"/>
              </a:spcBef>
              <a:spcAft>
                <a:spcPts val="0"/>
              </a:spcAft>
              <a:buSzPts val="2200"/>
              <a:buChar char="•"/>
              <a:defRPr sz="2200"/>
            </a:lvl6pPr>
            <a:lvl7pPr marL="3200400" lvl="6" indent="-368300" algn="l">
              <a:lnSpc>
                <a:spcPct val="110000"/>
              </a:lnSpc>
              <a:spcBef>
                <a:spcPts val="0"/>
              </a:spcBef>
              <a:spcAft>
                <a:spcPts val="0"/>
              </a:spcAft>
              <a:buSzPts val="2200"/>
              <a:buChar char="•"/>
              <a:defRPr sz="2200"/>
            </a:lvl7pPr>
            <a:lvl8pPr marL="3657600" lvl="7" indent="-368300" algn="l">
              <a:lnSpc>
                <a:spcPct val="110000"/>
              </a:lnSpc>
              <a:spcBef>
                <a:spcPts val="0"/>
              </a:spcBef>
              <a:spcAft>
                <a:spcPts val="0"/>
              </a:spcAft>
              <a:buSzPts val="2200"/>
              <a:buChar char="•"/>
              <a:defRPr sz="2200"/>
            </a:lvl8pPr>
            <a:lvl9pPr marL="4114800" lvl="8" indent="-368300" algn="l">
              <a:lnSpc>
                <a:spcPct val="110000"/>
              </a:lnSpc>
              <a:spcBef>
                <a:spcPts val="0"/>
              </a:spcBef>
              <a:spcAft>
                <a:spcPts val="0"/>
              </a:spcAft>
              <a:buSzPts val="2200"/>
              <a:buChar char="•"/>
              <a:defRPr sz="2200"/>
            </a:lvl9pPr>
          </a:lstStyle>
          <a:p>
            <a:endParaRPr/>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Title and Subtitle">
  <p:cSld name="Agenda_1">
    <p:spTree>
      <p:nvGrpSpPr>
        <p:cNvPr id="1" name="Shape 2904"/>
        <p:cNvGrpSpPr/>
        <p:nvPr/>
      </p:nvGrpSpPr>
      <p:grpSpPr>
        <a:xfrm>
          <a:off x="0" y="0"/>
          <a:ext cx="0" cy="0"/>
          <a:chOff x="0" y="0"/>
          <a:chExt cx="0" cy="0"/>
        </a:xfrm>
      </p:grpSpPr>
      <p:sp>
        <p:nvSpPr>
          <p:cNvPr id="2905" name="Google Shape;2905;p41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06" name="Google Shape;2906;p414"/>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07" name="Google Shape;2907;p414"/>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08" name="Google Shape;2908;p414"/>
          <p:cNvSpPr txBox="1">
            <a:spLocks noGrp="1"/>
          </p:cNvSpPr>
          <p:nvPr>
            <p:ph type="subTitle" idx="2"/>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Text and Image">
  <p:cSld name="Agenda_1_1">
    <p:spTree>
      <p:nvGrpSpPr>
        <p:cNvPr id="1" name="Shape 2909"/>
        <p:cNvGrpSpPr/>
        <p:nvPr/>
      </p:nvGrpSpPr>
      <p:grpSpPr>
        <a:xfrm>
          <a:off x="0" y="0"/>
          <a:ext cx="0" cy="0"/>
          <a:chOff x="0" y="0"/>
          <a:chExt cx="0" cy="0"/>
        </a:xfrm>
      </p:grpSpPr>
      <p:sp>
        <p:nvSpPr>
          <p:cNvPr id="2910" name="Google Shape;2910;p41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11" name="Google Shape;2911;p415"/>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12" name="Google Shape;2912;p415"/>
          <p:cNvSpPr>
            <a:spLocks noGrp="1"/>
          </p:cNvSpPr>
          <p:nvPr>
            <p:ph type="pic" idx="2"/>
          </p:nvPr>
        </p:nvSpPr>
        <p:spPr>
          <a:xfrm>
            <a:off x="9283446" y="0"/>
            <a:ext cx="9004500" cy="10287000"/>
          </a:xfrm>
          <a:prstGeom prst="rect">
            <a:avLst/>
          </a:prstGeom>
          <a:solidFill>
            <a:schemeClr val="lt2"/>
          </a:solidFill>
          <a:ln>
            <a:noFill/>
          </a:ln>
        </p:spPr>
      </p:sp>
      <p:sp>
        <p:nvSpPr>
          <p:cNvPr id="2913" name="Google Shape;2913;p415"/>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14" name="Google Shape;2914;p415"/>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15" name="Google Shape;2915;p415"/>
          <p:cNvSpPr txBox="1">
            <a:spLocks noGrp="1"/>
          </p:cNvSpPr>
          <p:nvPr>
            <p:ph type="body" idx="4"/>
          </p:nvPr>
        </p:nvSpPr>
        <p:spPr>
          <a:xfrm>
            <a:off x="863719" y="5143500"/>
            <a:ext cx="7019400" cy="34290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
        <p:nvSpPr>
          <p:cNvPr id="2916" name="Google Shape;2916;p415"/>
          <p:cNvSpPr txBox="1">
            <a:spLocks noGrp="1"/>
          </p:cNvSpPr>
          <p:nvPr>
            <p:ph type="body" idx="5"/>
          </p:nvPr>
        </p:nvSpPr>
        <p:spPr>
          <a:xfrm>
            <a:off x="863719" y="2571750"/>
            <a:ext cx="7019400" cy="1714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5900"/>
              <a:buNone/>
              <a:defRPr/>
            </a:lvl1pPr>
            <a:lvl2pPr marL="914400" lvl="1" indent="-228600" algn="l">
              <a:lnSpc>
                <a:spcPct val="100000"/>
              </a:lnSpc>
              <a:spcBef>
                <a:spcPts val="800"/>
              </a:spcBef>
              <a:spcAft>
                <a:spcPts val="0"/>
              </a:spcAft>
              <a:buSzPts val="5900"/>
              <a:buNone/>
              <a:defRPr/>
            </a:lvl2pPr>
            <a:lvl3pPr marL="1371600" lvl="2" indent="-228600" algn="l">
              <a:lnSpc>
                <a:spcPct val="100000"/>
              </a:lnSpc>
              <a:spcBef>
                <a:spcPts val="800"/>
              </a:spcBef>
              <a:spcAft>
                <a:spcPts val="0"/>
              </a:spcAft>
              <a:buSzPts val="5900"/>
              <a:buNone/>
              <a:defRPr/>
            </a:lvl3pPr>
            <a:lvl4pPr marL="1828800" lvl="3" indent="-228600" algn="l">
              <a:lnSpc>
                <a:spcPct val="100000"/>
              </a:lnSpc>
              <a:spcBef>
                <a:spcPts val="800"/>
              </a:spcBef>
              <a:spcAft>
                <a:spcPts val="0"/>
              </a:spcAft>
              <a:buSzPts val="5900"/>
              <a:buNone/>
              <a:defRPr/>
            </a:lvl4pPr>
            <a:lvl5pPr marL="2286000" lvl="4" indent="-228600" algn="l">
              <a:lnSpc>
                <a:spcPct val="100000"/>
              </a:lnSpc>
              <a:spcBef>
                <a:spcPts val="800"/>
              </a:spcBef>
              <a:spcAft>
                <a:spcPts val="0"/>
              </a:spcAft>
              <a:buSzPts val="5900"/>
              <a:buNone/>
              <a:defRPr/>
            </a:lvl5pPr>
            <a:lvl6pPr marL="2743200" lvl="5" indent="-603250" algn="l">
              <a:lnSpc>
                <a:spcPct val="100000"/>
              </a:lnSpc>
              <a:spcBef>
                <a:spcPts val="800"/>
              </a:spcBef>
              <a:spcAft>
                <a:spcPts val="0"/>
              </a:spcAft>
              <a:buSzPts val="5900"/>
              <a:buChar char="•"/>
              <a:defRPr sz="5900"/>
            </a:lvl6pPr>
            <a:lvl7pPr marL="3200400" lvl="6" indent="-603250" algn="l">
              <a:lnSpc>
                <a:spcPct val="100000"/>
              </a:lnSpc>
              <a:spcBef>
                <a:spcPts val="800"/>
              </a:spcBef>
              <a:spcAft>
                <a:spcPts val="0"/>
              </a:spcAft>
              <a:buSzPts val="5900"/>
              <a:buChar char="•"/>
              <a:defRPr sz="5900"/>
            </a:lvl7pPr>
            <a:lvl8pPr marL="3657600" lvl="7" indent="-603250" algn="l">
              <a:lnSpc>
                <a:spcPct val="100000"/>
              </a:lnSpc>
              <a:spcBef>
                <a:spcPts val="800"/>
              </a:spcBef>
              <a:spcAft>
                <a:spcPts val="0"/>
              </a:spcAft>
              <a:buSzPts val="5900"/>
              <a:buChar char="•"/>
              <a:defRPr sz="5900"/>
            </a:lvl8pPr>
            <a:lvl9pPr marL="4114800" lvl="8" indent="-603250" algn="l">
              <a:lnSpc>
                <a:spcPct val="100000"/>
              </a:lnSpc>
              <a:spcBef>
                <a:spcPts val="800"/>
              </a:spcBef>
              <a:spcAft>
                <a:spcPts val="0"/>
              </a:spcAft>
              <a:buSzPts val="5900"/>
              <a:buChar char="•"/>
              <a:defRPr sz="5900"/>
            </a:lvl9pPr>
          </a:lstStyle>
          <a:p>
            <a:endParaRPr/>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Text and Three Images">
  <p:cSld name="Agenda_1_1_1">
    <p:spTree>
      <p:nvGrpSpPr>
        <p:cNvPr id="1" name="Shape 2917"/>
        <p:cNvGrpSpPr/>
        <p:nvPr/>
      </p:nvGrpSpPr>
      <p:grpSpPr>
        <a:xfrm>
          <a:off x="0" y="0"/>
          <a:ext cx="0" cy="0"/>
          <a:chOff x="0" y="0"/>
          <a:chExt cx="0" cy="0"/>
        </a:xfrm>
      </p:grpSpPr>
      <p:sp>
        <p:nvSpPr>
          <p:cNvPr id="2918" name="Google Shape;2918;p416"/>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19" name="Google Shape;2919;p416"/>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20" name="Google Shape;2920;p416"/>
          <p:cNvSpPr>
            <a:spLocks noGrp="1"/>
          </p:cNvSpPr>
          <p:nvPr>
            <p:ph type="pic" idx="2"/>
          </p:nvPr>
        </p:nvSpPr>
        <p:spPr>
          <a:xfrm>
            <a:off x="7879842" y="2571750"/>
            <a:ext cx="4649700" cy="2928300"/>
          </a:xfrm>
          <a:prstGeom prst="rect">
            <a:avLst/>
          </a:prstGeom>
          <a:solidFill>
            <a:schemeClr val="lt2"/>
          </a:solidFill>
          <a:ln>
            <a:noFill/>
          </a:ln>
        </p:spPr>
      </p:sp>
      <p:sp>
        <p:nvSpPr>
          <p:cNvPr id="2921" name="Google Shape;2921;p416"/>
          <p:cNvSpPr>
            <a:spLocks noGrp="1"/>
          </p:cNvSpPr>
          <p:nvPr>
            <p:ph type="pic" idx="3"/>
          </p:nvPr>
        </p:nvSpPr>
        <p:spPr>
          <a:xfrm>
            <a:off x="12673594" y="2571750"/>
            <a:ext cx="4759500" cy="6007500"/>
          </a:xfrm>
          <a:prstGeom prst="rect">
            <a:avLst/>
          </a:prstGeom>
          <a:solidFill>
            <a:schemeClr val="lt2"/>
          </a:solidFill>
          <a:ln>
            <a:noFill/>
          </a:ln>
        </p:spPr>
      </p:sp>
      <p:sp>
        <p:nvSpPr>
          <p:cNvPr id="2922" name="Google Shape;2922;p416"/>
          <p:cNvSpPr>
            <a:spLocks noGrp="1"/>
          </p:cNvSpPr>
          <p:nvPr>
            <p:ph type="pic" idx="4"/>
          </p:nvPr>
        </p:nvSpPr>
        <p:spPr>
          <a:xfrm>
            <a:off x="7879842" y="5637276"/>
            <a:ext cx="4649700" cy="2928300"/>
          </a:xfrm>
          <a:prstGeom prst="rect">
            <a:avLst/>
          </a:prstGeom>
          <a:solidFill>
            <a:schemeClr val="lt2"/>
          </a:solidFill>
          <a:ln>
            <a:noFill/>
          </a:ln>
        </p:spPr>
      </p:sp>
      <p:sp>
        <p:nvSpPr>
          <p:cNvPr id="2923" name="Google Shape;2923;p416"/>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24" name="Google Shape;2924;p416"/>
          <p:cNvSpPr txBox="1">
            <a:spLocks noGrp="1"/>
          </p:cNvSpPr>
          <p:nvPr>
            <p:ph type="subTitle" idx="5"/>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25" name="Google Shape;2925;p416"/>
          <p:cNvSpPr txBox="1">
            <a:spLocks noGrp="1"/>
          </p:cNvSpPr>
          <p:nvPr>
            <p:ph type="body" idx="6"/>
          </p:nvPr>
        </p:nvSpPr>
        <p:spPr>
          <a:xfrm>
            <a:off x="863719" y="2565056"/>
            <a:ext cx="5615700" cy="6007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Text and One Image 1">
  <p:cSld name="Agenda_1_1_1_1">
    <p:spTree>
      <p:nvGrpSpPr>
        <p:cNvPr id="1" name="Shape 2926"/>
        <p:cNvGrpSpPr/>
        <p:nvPr/>
      </p:nvGrpSpPr>
      <p:grpSpPr>
        <a:xfrm>
          <a:off x="0" y="0"/>
          <a:ext cx="0" cy="0"/>
          <a:chOff x="0" y="0"/>
          <a:chExt cx="0" cy="0"/>
        </a:xfrm>
      </p:grpSpPr>
      <p:sp>
        <p:nvSpPr>
          <p:cNvPr id="2927" name="Google Shape;2927;p417"/>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28" name="Google Shape;2928;p417"/>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29" name="Google Shape;2929;p417"/>
          <p:cNvSpPr>
            <a:spLocks noGrp="1"/>
          </p:cNvSpPr>
          <p:nvPr>
            <p:ph type="pic" idx="2"/>
          </p:nvPr>
        </p:nvSpPr>
        <p:spPr>
          <a:xfrm>
            <a:off x="7879842" y="2571750"/>
            <a:ext cx="9546300" cy="6000900"/>
          </a:xfrm>
          <a:prstGeom prst="rect">
            <a:avLst/>
          </a:prstGeom>
          <a:solidFill>
            <a:schemeClr val="lt2"/>
          </a:solidFill>
          <a:ln>
            <a:noFill/>
          </a:ln>
        </p:spPr>
      </p:sp>
      <p:sp>
        <p:nvSpPr>
          <p:cNvPr id="2930" name="Google Shape;2930;p417"/>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31" name="Google Shape;2931;p417"/>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32" name="Google Shape;2932;p417"/>
          <p:cNvSpPr txBox="1">
            <a:spLocks noGrp="1"/>
          </p:cNvSpPr>
          <p:nvPr>
            <p:ph type="body" idx="4"/>
          </p:nvPr>
        </p:nvSpPr>
        <p:spPr>
          <a:xfrm>
            <a:off x="863719" y="2565056"/>
            <a:ext cx="5615700" cy="6007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Title Text and Five Images ">
  <p:cSld name="Agenda_1_1_1_1_2">
    <p:spTree>
      <p:nvGrpSpPr>
        <p:cNvPr id="1" name="Shape 2933"/>
        <p:cNvGrpSpPr/>
        <p:nvPr/>
      </p:nvGrpSpPr>
      <p:grpSpPr>
        <a:xfrm>
          <a:off x="0" y="0"/>
          <a:ext cx="0" cy="0"/>
          <a:chOff x="0" y="0"/>
          <a:chExt cx="0" cy="0"/>
        </a:xfrm>
      </p:grpSpPr>
      <p:sp>
        <p:nvSpPr>
          <p:cNvPr id="2934" name="Google Shape;2934;p418"/>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35" name="Google Shape;2935;p418"/>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36" name="Google Shape;2936;p418"/>
          <p:cNvSpPr>
            <a:spLocks noGrp="1"/>
          </p:cNvSpPr>
          <p:nvPr>
            <p:ph type="pic" idx="2"/>
          </p:nvPr>
        </p:nvSpPr>
        <p:spPr>
          <a:xfrm>
            <a:off x="6473954" y="857250"/>
            <a:ext cx="2667900" cy="2894100"/>
          </a:xfrm>
          <a:prstGeom prst="rect">
            <a:avLst/>
          </a:prstGeom>
          <a:solidFill>
            <a:schemeClr val="lt2"/>
          </a:solidFill>
          <a:ln>
            <a:noFill/>
          </a:ln>
        </p:spPr>
      </p:sp>
      <p:sp>
        <p:nvSpPr>
          <p:cNvPr id="2937" name="Google Shape;2937;p418"/>
          <p:cNvSpPr>
            <a:spLocks noGrp="1"/>
          </p:cNvSpPr>
          <p:nvPr>
            <p:ph type="pic" idx="3"/>
          </p:nvPr>
        </p:nvSpPr>
        <p:spPr>
          <a:xfrm>
            <a:off x="12097512" y="857250"/>
            <a:ext cx="5342400" cy="3847200"/>
          </a:xfrm>
          <a:prstGeom prst="rect">
            <a:avLst/>
          </a:prstGeom>
          <a:solidFill>
            <a:schemeClr val="lt2"/>
          </a:solidFill>
          <a:ln>
            <a:noFill/>
          </a:ln>
        </p:spPr>
      </p:sp>
      <p:sp>
        <p:nvSpPr>
          <p:cNvPr id="2938" name="Google Shape;2938;p418"/>
          <p:cNvSpPr>
            <a:spLocks noGrp="1"/>
          </p:cNvSpPr>
          <p:nvPr>
            <p:ph type="pic" idx="4"/>
          </p:nvPr>
        </p:nvSpPr>
        <p:spPr>
          <a:xfrm>
            <a:off x="6473954" y="3888486"/>
            <a:ext cx="5479800" cy="4684200"/>
          </a:xfrm>
          <a:prstGeom prst="rect">
            <a:avLst/>
          </a:prstGeom>
          <a:solidFill>
            <a:schemeClr val="lt2"/>
          </a:solidFill>
          <a:ln>
            <a:noFill/>
          </a:ln>
        </p:spPr>
      </p:sp>
      <p:sp>
        <p:nvSpPr>
          <p:cNvPr id="2939" name="Google Shape;2939;p418"/>
          <p:cNvSpPr>
            <a:spLocks noGrp="1"/>
          </p:cNvSpPr>
          <p:nvPr>
            <p:ph type="pic" idx="5"/>
          </p:nvPr>
        </p:nvSpPr>
        <p:spPr>
          <a:xfrm>
            <a:off x="9285732" y="857250"/>
            <a:ext cx="2667900" cy="2894100"/>
          </a:xfrm>
          <a:prstGeom prst="rect">
            <a:avLst/>
          </a:prstGeom>
          <a:solidFill>
            <a:schemeClr val="lt2"/>
          </a:solidFill>
          <a:ln>
            <a:noFill/>
          </a:ln>
        </p:spPr>
      </p:sp>
      <p:sp>
        <p:nvSpPr>
          <p:cNvPr id="2940" name="Google Shape;2940;p418"/>
          <p:cNvSpPr>
            <a:spLocks noGrp="1"/>
          </p:cNvSpPr>
          <p:nvPr>
            <p:ph type="pic" idx="6"/>
          </p:nvPr>
        </p:nvSpPr>
        <p:spPr>
          <a:xfrm>
            <a:off x="12097512" y="4855464"/>
            <a:ext cx="5342400" cy="3717000"/>
          </a:xfrm>
          <a:prstGeom prst="rect">
            <a:avLst/>
          </a:prstGeom>
          <a:solidFill>
            <a:schemeClr val="lt2"/>
          </a:solidFill>
          <a:ln>
            <a:noFill/>
          </a:ln>
        </p:spPr>
      </p:sp>
      <p:sp>
        <p:nvSpPr>
          <p:cNvPr id="2941" name="Google Shape;2941;p418"/>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42" name="Google Shape;2942;p418"/>
          <p:cNvSpPr txBox="1">
            <a:spLocks noGrp="1"/>
          </p:cNvSpPr>
          <p:nvPr>
            <p:ph type="subTitle" idx="7"/>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43" name="Google Shape;2943;p418"/>
          <p:cNvSpPr txBox="1">
            <a:spLocks noGrp="1"/>
          </p:cNvSpPr>
          <p:nvPr>
            <p:ph type="body" idx="8"/>
          </p:nvPr>
        </p:nvSpPr>
        <p:spPr>
          <a:xfrm>
            <a:off x="863719" y="3429000"/>
            <a:ext cx="5334900" cy="51435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1500"/>
              </a:spcBef>
              <a:spcAft>
                <a:spcPts val="0"/>
              </a:spcAft>
              <a:buSzPts val="2200"/>
              <a:buNone/>
              <a:defRPr sz="2200"/>
            </a:lvl1pPr>
            <a:lvl2pPr marL="914400" lvl="1" indent="-228600" algn="l">
              <a:lnSpc>
                <a:spcPct val="110000"/>
              </a:lnSpc>
              <a:spcBef>
                <a:spcPts val="1500"/>
              </a:spcBef>
              <a:spcAft>
                <a:spcPts val="0"/>
              </a:spcAft>
              <a:buSzPts val="2200"/>
              <a:buNone/>
              <a:defRPr sz="2200"/>
            </a:lvl2pPr>
            <a:lvl3pPr marL="1371600" lvl="2" indent="-228600" algn="l">
              <a:lnSpc>
                <a:spcPct val="110000"/>
              </a:lnSpc>
              <a:spcBef>
                <a:spcPts val="1500"/>
              </a:spcBef>
              <a:spcAft>
                <a:spcPts val="0"/>
              </a:spcAft>
              <a:buSzPts val="2200"/>
              <a:buNone/>
              <a:defRPr sz="2200"/>
            </a:lvl3pPr>
            <a:lvl4pPr marL="1828800" lvl="3" indent="-228600" algn="l">
              <a:lnSpc>
                <a:spcPct val="110000"/>
              </a:lnSpc>
              <a:spcBef>
                <a:spcPts val="1500"/>
              </a:spcBef>
              <a:spcAft>
                <a:spcPts val="0"/>
              </a:spcAft>
              <a:buSzPts val="2200"/>
              <a:buNone/>
              <a:defRPr sz="2200"/>
            </a:lvl4pPr>
            <a:lvl5pPr marL="2286000" lvl="4" indent="-228600" algn="l">
              <a:lnSpc>
                <a:spcPct val="110000"/>
              </a:lnSpc>
              <a:spcBef>
                <a:spcPts val="1500"/>
              </a:spcBef>
              <a:spcAft>
                <a:spcPts val="0"/>
              </a:spcAft>
              <a:buSzPts val="2200"/>
              <a:buNone/>
              <a:defRPr sz="2200"/>
            </a:lvl5pPr>
            <a:lvl6pPr marL="2743200" lvl="5" indent="-368300" algn="l">
              <a:lnSpc>
                <a:spcPct val="110000"/>
              </a:lnSpc>
              <a:spcBef>
                <a:spcPts val="1500"/>
              </a:spcBef>
              <a:spcAft>
                <a:spcPts val="0"/>
              </a:spcAft>
              <a:buSzPts val="2200"/>
              <a:buChar char="•"/>
              <a:defRPr sz="2200"/>
            </a:lvl6pPr>
            <a:lvl7pPr marL="3200400" lvl="6" indent="-368300" algn="l">
              <a:lnSpc>
                <a:spcPct val="110000"/>
              </a:lnSpc>
              <a:spcBef>
                <a:spcPts val="1500"/>
              </a:spcBef>
              <a:spcAft>
                <a:spcPts val="0"/>
              </a:spcAft>
              <a:buSzPts val="2200"/>
              <a:buChar char="•"/>
              <a:defRPr sz="2200"/>
            </a:lvl7pPr>
            <a:lvl8pPr marL="3657600" lvl="7" indent="-368300" algn="l">
              <a:lnSpc>
                <a:spcPct val="110000"/>
              </a:lnSpc>
              <a:spcBef>
                <a:spcPts val="1500"/>
              </a:spcBef>
              <a:spcAft>
                <a:spcPts val="0"/>
              </a:spcAft>
              <a:buSzPts val="2200"/>
              <a:buChar char="•"/>
              <a:defRPr sz="2200"/>
            </a:lvl8pPr>
            <a:lvl9pPr marL="4114800" lvl="8" indent="-368300" algn="l">
              <a:lnSpc>
                <a:spcPct val="110000"/>
              </a:lnSpc>
              <a:spcBef>
                <a:spcPts val="1500"/>
              </a:spcBef>
              <a:spcAft>
                <a:spcPts val="0"/>
              </a:spcAft>
              <a:buSzPts val="2200"/>
              <a:buChar char="•"/>
              <a:defRPr sz="2200"/>
            </a:lvl9pPr>
          </a:lstStyle>
          <a:p>
            <a:endParaRPr/>
          </a:p>
        </p:txBody>
      </p:sp>
      <p:sp>
        <p:nvSpPr>
          <p:cNvPr id="2944" name="Google Shape;2944;p418"/>
          <p:cNvSpPr txBox="1">
            <a:spLocks noGrp="1"/>
          </p:cNvSpPr>
          <p:nvPr>
            <p:ph type="body" idx="9"/>
          </p:nvPr>
        </p:nvSpPr>
        <p:spPr>
          <a:xfrm>
            <a:off x="863719" y="2571750"/>
            <a:ext cx="5334900" cy="8574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Title and Four Images">
  <p:cSld name="Agenda_1_1_1_1_1">
    <p:spTree>
      <p:nvGrpSpPr>
        <p:cNvPr id="1" name="Shape 2945"/>
        <p:cNvGrpSpPr/>
        <p:nvPr/>
      </p:nvGrpSpPr>
      <p:grpSpPr>
        <a:xfrm>
          <a:off x="0" y="0"/>
          <a:ext cx="0" cy="0"/>
          <a:chOff x="0" y="0"/>
          <a:chExt cx="0" cy="0"/>
        </a:xfrm>
      </p:grpSpPr>
      <p:sp>
        <p:nvSpPr>
          <p:cNvPr id="2946" name="Google Shape;2946;p419"/>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47" name="Google Shape;2947;p419"/>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48" name="Google Shape;2948;p419"/>
          <p:cNvSpPr>
            <a:spLocks noGrp="1"/>
          </p:cNvSpPr>
          <p:nvPr>
            <p:ph type="pic" idx="2"/>
          </p:nvPr>
        </p:nvSpPr>
        <p:spPr>
          <a:xfrm>
            <a:off x="6336792" y="1714500"/>
            <a:ext cx="5616600" cy="3346800"/>
          </a:xfrm>
          <a:prstGeom prst="rect">
            <a:avLst/>
          </a:prstGeom>
          <a:solidFill>
            <a:schemeClr val="lt2"/>
          </a:solidFill>
          <a:ln>
            <a:noFill/>
          </a:ln>
        </p:spPr>
      </p:sp>
      <p:sp>
        <p:nvSpPr>
          <p:cNvPr id="2949" name="Google Shape;2949;p419"/>
          <p:cNvSpPr>
            <a:spLocks noGrp="1"/>
          </p:cNvSpPr>
          <p:nvPr>
            <p:ph type="pic" idx="3"/>
          </p:nvPr>
        </p:nvSpPr>
        <p:spPr>
          <a:xfrm>
            <a:off x="12097519" y="1714500"/>
            <a:ext cx="5335500" cy="6856800"/>
          </a:xfrm>
          <a:prstGeom prst="rect">
            <a:avLst/>
          </a:prstGeom>
          <a:solidFill>
            <a:schemeClr val="lt2"/>
          </a:solidFill>
          <a:ln>
            <a:noFill/>
          </a:ln>
        </p:spPr>
      </p:sp>
      <p:sp>
        <p:nvSpPr>
          <p:cNvPr id="2950" name="Google Shape;2950;p419"/>
          <p:cNvSpPr>
            <a:spLocks noGrp="1"/>
          </p:cNvSpPr>
          <p:nvPr>
            <p:ph type="pic" idx="4"/>
          </p:nvPr>
        </p:nvSpPr>
        <p:spPr>
          <a:xfrm>
            <a:off x="854964" y="1714500"/>
            <a:ext cx="5335500" cy="6858000"/>
          </a:xfrm>
          <a:prstGeom prst="rect">
            <a:avLst/>
          </a:prstGeom>
          <a:solidFill>
            <a:schemeClr val="lt2"/>
          </a:solidFill>
          <a:ln>
            <a:noFill/>
          </a:ln>
        </p:spPr>
      </p:sp>
      <p:sp>
        <p:nvSpPr>
          <p:cNvPr id="2951" name="Google Shape;2951;p419"/>
          <p:cNvSpPr>
            <a:spLocks noGrp="1"/>
          </p:cNvSpPr>
          <p:nvPr>
            <p:ph type="pic" idx="5"/>
          </p:nvPr>
        </p:nvSpPr>
        <p:spPr>
          <a:xfrm>
            <a:off x="6336792" y="5225796"/>
            <a:ext cx="5616600" cy="3346800"/>
          </a:xfrm>
          <a:prstGeom prst="rect">
            <a:avLst/>
          </a:prstGeom>
          <a:solidFill>
            <a:schemeClr val="lt2"/>
          </a:solidFill>
          <a:ln>
            <a:noFill/>
          </a:ln>
        </p:spPr>
      </p:sp>
      <p:sp>
        <p:nvSpPr>
          <p:cNvPr id="2952" name="Google Shape;2952;p419"/>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53" name="Google Shape;2953;p419"/>
          <p:cNvSpPr txBox="1">
            <a:spLocks noGrp="1"/>
          </p:cNvSpPr>
          <p:nvPr>
            <p:ph type="subTitle" idx="6"/>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Three Images and Description">
  <p:cSld name="Agenda_1_1_1_1_1_2">
    <p:spTree>
      <p:nvGrpSpPr>
        <p:cNvPr id="1" name="Shape 2954"/>
        <p:cNvGrpSpPr/>
        <p:nvPr/>
      </p:nvGrpSpPr>
      <p:grpSpPr>
        <a:xfrm>
          <a:off x="0" y="0"/>
          <a:ext cx="0" cy="0"/>
          <a:chOff x="0" y="0"/>
          <a:chExt cx="0" cy="0"/>
        </a:xfrm>
      </p:grpSpPr>
      <p:sp>
        <p:nvSpPr>
          <p:cNvPr id="2955" name="Google Shape;2955;p420"/>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56" name="Google Shape;2956;p420"/>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57" name="Google Shape;2957;p420"/>
          <p:cNvSpPr>
            <a:spLocks noGrp="1"/>
          </p:cNvSpPr>
          <p:nvPr>
            <p:ph type="pic" idx="2"/>
          </p:nvPr>
        </p:nvSpPr>
        <p:spPr>
          <a:xfrm>
            <a:off x="857250" y="2379726"/>
            <a:ext cx="5328600" cy="5328600"/>
          </a:xfrm>
          <a:prstGeom prst="rect">
            <a:avLst/>
          </a:prstGeom>
          <a:solidFill>
            <a:schemeClr val="lt2"/>
          </a:solidFill>
          <a:ln>
            <a:noFill/>
          </a:ln>
        </p:spPr>
      </p:sp>
      <p:sp>
        <p:nvSpPr>
          <p:cNvPr id="2958" name="Google Shape;2958;p420"/>
          <p:cNvSpPr>
            <a:spLocks noGrp="1"/>
          </p:cNvSpPr>
          <p:nvPr>
            <p:ph type="pic" idx="3"/>
          </p:nvPr>
        </p:nvSpPr>
        <p:spPr>
          <a:xfrm>
            <a:off x="6480810" y="2379726"/>
            <a:ext cx="5328600" cy="5328600"/>
          </a:xfrm>
          <a:prstGeom prst="rect">
            <a:avLst/>
          </a:prstGeom>
          <a:solidFill>
            <a:schemeClr val="lt2"/>
          </a:solidFill>
          <a:ln>
            <a:noFill/>
          </a:ln>
        </p:spPr>
      </p:sp>
      <p:sp>
        <p:nvSpPr>
          <p:cNvPr id="2959" name="Google Shape;2959;p420"/>
          <p:cNvSpPr>
            <a:spLocks noGrp="1"/>
          </p:cNvSpPr>
          <p:nvPr>
            <p:ph type="pic" idx="4"/>
          </p:nvPr>
        </p:nvSpPr>
        <p:spPr>
          <a:xfrm>
            <a:off x="12104362" y="2379731"/>
            <a:ext cx="5328600" cy="5328600"/>
          </a:xfrm>
          <a:prstGeom prst="rect">
            <a:avLst/>
          </a:prstGeom>
          <a:solidFill>
            <a:schemeClr val="lt2"/>
          </a:solidFill>
          <a:ln>
            <a:noFill/>
          </a:ln>
        </p:spPr>
      </p:sp>
      <p:sp>
        <p:nvSpPr>
          <p:cNvPr id="2960" name="Google Shape;2960;p420"/>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61" name="Google Shape;2961;p420"/>
          <p:cNvSpPr txBox="1">
            <a:spLocks noGrp="1"/>
          </p:cNvSpPr>
          <p:nvPr>
            <p:ph type="subTitle" idx="5"/>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62" name="Google Shape;2962;p420"/>
          <p:cNvSpPr txBox="1">
            <a:spLocks noGrp="1"/>
          </p:cNvSpPr>
          <p:nvPr>
            <p:ph type="body" idx="6"/>
          </p:nvPr>
        </p:nvSpPr>
        <p:spPr>
          <a:xfrm>
            <a:off x="857250"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63" name="Google Shape;2963;p420"/>
          <p:cNvSpPr txBox="1">
            <a:spLocks noGrp="1"/>
          </p:cNvSpPr>
          <p:nvPr>
            <p:ph type="body" idx="7"/>
          </p:nvPr>
        </p:nvSpPr>
        <p:spPr>
          <a:xfrm>
            <a:off x="6480810"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64" name="Google Shape;2964;p420"/>
          <p:cNvSpPr txBox="1">
            <a:spLocks noGrp="1"/>
          </p:cNvSpPr>
          <p:nvPr>
            <p:ph type="body" idx="8"/>
          </p:nvPr>
        </p:nvSpPr>
        <p:spPr>
          <a:xfrm>
            <a:off x="12104366"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Four Images and Description">
  <p:cSld name="Agenda_1_1_1_1_1_2_1">
    <p:spTree>
      <p:nvGrpSpPr>
        <p:cNvPr id="1" name="Shape 2965"/>
        <p:cNvGrpSpPr/>
        <p:nvPr/>
      </p:nvGrpSpPr>
      <p:grpSpPr>
        <a:xfrm>
          <a:off x="0" y="0"/>
          <a:ext cx="0" cy="0"/>
          <a:chOff x="0" y="0"/>
          <a:chExt cx="0" cy="0"/>
        </a:xfrm>
      </p:grpSpPr>
      <p:sp>
        <p:nvSpPr>
          <p:cNvPr id="2966" name="Google Shape;2966;p421"/>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67" name="Google Shape;2967;p421"/>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68" name="Google Shape;2968;p421"/>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69" name="Google Shape;2969;p421"/>
          <p:cNvSpPr>
            <a:spLocks noGrp="1"/>
          </p:cNvSpPr>
          <p:nvPr>
            <p:ph type="pic" idx="2"/>
          </p:nvPr>
        </p:nvSpPr>
        <p:spPr>
          <a:xfrm>
            <a:off x="857250" y="3429000"/>
            <a:ext cx="3929700" cy="3909300"/>
          </a:xfrm>
          <a:prstGeom prst="rect">
            <a:avLst/>
          </a:prstGeom>
          <a:solidFill>
            <a:schemeClr val="lt2"/>
          </a:solidFill>
          <a:ln>
            <a:noFill/>
          </a:ln>
        </p:spPr>
      </p:sp>
      <p:sp>
        <p:nvSpPr>
          <p:cNvPr id="2970" name="Google Shape;2970;p421"/>
          <p:cNvSpPr>
            <a:spLocks noGrp="1"/>
          </p:cNvSpPr>
          <p:nvPr>
            <p:ph type="pic" idx="3"/>
          </p:nvPr>
        </p:nvSpPr>
        <p:spPr>
          <a:xfrm>
            <a:off x="5071874" y="3429000"/>
            <a:ext cx="3929700" cy="3909300"/>
          </a:xfrm>
          <a:prstGeom prst="rect">
            <a:avLst/>
          </a:prstGeom>
          <a:solidFill>
            <a:schemeClr val="lt2"/>
          </a:solidFill>
          <a:ln>
            <a:noFill/>
          </a:ln>
        </p:spPr>
      </p:sp>
      <p:sp>
        <p:nvSpPr>
          <p:cNvPr id="2971" name="Google Shape;2971;p421"/>
          <p:cNvSpPr>
            <a:spLocks noGrp="1"/>
          </p:cNvSpPr>
          <p:nvPr>
            <p:ph type="pic" idx="4"/>
          </p:nvPr>
        </p:nvSpPr>
        <p:spPr>
          <a:xfrm>
            <a:off x="9286499" y="3429000"/>
            <a:ext cx="3929700" cy="3909300"/>
          </a:xfrm>
          <a:prstGeom prst="rect">
            <a:avLst/>
          </a:prstGeom>
          <a:solidFill>
            <a:schemeClr val="lt2"/>
          </a:solidFill>
          <a:ln>
            <a:noFill/>
          </a:ln>
        </p:spPr>
      </p:sp>
      <p:sp>
        <p:nvSpPr>
          <p:cNvPr id="2972" name="Google Shape;2972;p421"/>
          <p:cNvSpPr>
            <a:spLocks noGrp="1"/>
          </p:cNvSpPr>
          <p:nvPr>
            <p:ph type="pic" idx="5"/>
          </p:nvPr>
        </p:nvSpPr>
        <p:spPr>
          <a:xfrm>
            <a:off x="13501123" y="3429000"/>
            <a:ext cx="3929700" cy="3909300"/>
          </a:xfrm>
          <a:prstGeom prst="rect">
            <a:avLst/>
          </a:prstGeom>
          <a:solidFill>
            <a:schemeClr val="lt2"/>
          </a:solidFill>
          <a:ln>
            <a:noFill/>
          </a:ln>
        </p:spPr>
      </p:sp>
      <p:sp>
        <p:nvSpPr>
          <p:cNvPr id="2973" name="Google Shape;2973;p421"/>
          <p:cNvSpPr txBox="1">
            <a:spLocks noGrp="1"/>
          </p:cNvSpPr>
          <p:nvPr>
            <p:ph type="body" idx="6"/>
          </p:nvPr>
        </p:nvSpPr>
        <p:spPr>
          <a:xfrm>
            <a:off x="857251"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4" name="Google Shape;2974;p421"/>
          <p:cNvSpPr txBox="1">
            <a:spLocks noGrp="1"/>
          </p:cNvSpPr>
          <p:nvPr>
            <p:ph type="body" idx="7"/>
          </p:nvPr>
        </p:nvSpPr>
        <p:spPr>
          <a:xfrm>
            <a:off x="5071876"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5" name="Google Shape;2975;p421"/>
          <p:cNvSpPr txBox="1">
            <a:spLocks noGrp="1"/>
          </p:cNvSpPr>
          <p:nvPr>
            <p:ph type="body" idx="8"/>
          </p:nvPr>
        </p:nvSpPr>
        <p:spPr>
          <a:xfrm>
            <a:off x="9286501"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6" name="Google Shape;2976;p421"/>
          <p:cNvSpPr txBox="1">
            <a:spLocks noGrp="1"/>
          </p:cNvSpPr>
          <p:nvPr>
            <p:ph type="body" idx="9"/>
          </p:nvPr>
        </p:nvSpPr>
        <p:spPr>
          <a:xfrm>
            <a:off x="13501126"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Title and Four Phones">
  <p:cSld name="Agenda_1_1_1_1_1_1">
    <p:spTree>
      <p:nvGrpSpPr>
        <p:cNvPr id="1" name="Shape 2977"/>
        <p:cNvGrpSpPr/>
        <p:nvPr/>
      </p:nvGrpSpPr>
      <p:grpSpPr>
        <a:xfrm>
          <a:off x="0" y="0"/>
          <a:ext cx="0" cy="0"/>
          <a:chOff x="0" y="0"/>
          <a:chExt cx="0" cy="0"/>
        </a:xfrm>
      </p:grpSpPr>
      <p:sp>
        <p:nvSpPr>
          <p:cNvPr id="2978" name="Google Shape;2978;p42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79" name="Google Shape;2979;p422"/>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80" name="Google Shape;2980;p422"/>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pic>
        <p:nvPicPr>
          <p:cNvPr id="2981" name="Google Shape;2981;p422" descr="A screenshot of a phone&#10;&#10;Description automatically generated with low confidence"/>
          <p:cNvPicPr preferRelativeResize="0"/>
          <p:nvPr/>
        </p:nvPicPr>
        <p:blipFill rotWithShape="1">
          <a:blip r:embed="rId2">
            <a:alphaModFix/>
          </a:blip>
          <a:srcRect t="10" b="10"/>
          <a:stretch/>
        </p:blipFill>
        <p:spPr>
          <a:xfrm>
            <a:off x="1241298" y="1714500"/>
            <a:ext cx="3202649" cy="6858000"/>
          </a:xfrm>
          <a:prstGeom prst="rect">
            <a:avLst/>
          </a:prstGeom>
          <a:noFill/>
          <a:ln>
            <a:noFill/>
          </a:ln>
        </p:spPr>
      </p:pic>
      <p:pic>
        <p:nvPicPr>
          <p:cNvPr id="2982" name="Google Shape;2982;p422" descr="A screenshot of a phone&#10;&#10;Description automatically generated with low confidence"/>
          <p:cNvPicPr preferRelativeResize="0"/>
          <p:nvPr/>
        </p:nvPicPr>
        <p:blipFill rotWithShape="1">
          <a:blip r:embed="rId2">
            <a:alphaModFix/>
          </a:blip>
          <a:srcRect t="30" b="30"/>
          <a:stretch/>
        </p:blipFill>
        <p:spPr>
          <a:xfrm>
            <a:off x="5442204" y="1714500"/>
            <a:ext cx="3202649" cy="6858000"/>
          </a:xfrm>
          <a:prstGeom prst="rect">
            <a:avLst/>
          </a:prstGeom>
          <a:noFill/>
          <a:ln>
            <a:noFill/>
          </a:ln>
        </p:spPr>
      </p:pic>
      <p:pic>
        <p:nvPicPr>
          <p:cNvPr id="2983" name="Google Shape;2983;p422" descr="A screenshot of a phone&#10;&#10;Description automatically generated with low confidence"/>
          <p:cNvPicPr preferRelativeResize="0"/>
          <p:nvPr/>
        </p:nvPicPr>
        <p:blipFill rotWithShape="1">
          <a:blip r:embed="rId2">
            <a:alphaModFix/>
          </a:blip>
          <a:srcRect t="30" b="30"/>
          <a:stretch/>
        </p:blipFill>
        <p:spPr>
          <a:xfrm>
            <a:off x="9643110" y="1714500"/>
            <a:ext cx="3202649" cy="6858000"/>
          </a:xfrm>
          <a:prstGeom prst="rect">
            <a:avLst/>
          </a:prstGeom>
          <a:noFill/>
          <a:ln>
            <a:noFill/>
          </a:ln>
        </p:spPr>
      </p:pic>
      <p:pic>
        <p:nvPicPr>
          <p:cNvPr id="2984" name="Google Shape;2984;p422" descr="A screenshot of a phone&#10;&#10;Description automatically generated with low confidence"/>
          <p:cNvPicPr preferRelativeResize="0"/>
          <p:nvPr/>
        </p:nvPicPr>
        <p:blipFill rotWithShape="1">
          <a:blip r:embed="rId2">
            <a:alphaModFix/>
          </a:blip>
          <a:srcRect t="10" b="10"/>
          <a:stretch/>
        </p:blipFill>
        <p:spPr>
          <a:xfrm>
            <a:off x="13844015" y="1714500"/>
            <a:ext cx="3202649" cy="6858000"/>
          </a:xfrm>
          <a:prstGeom prst="rect">
            <a:avLst/>
          </a:prstGeom>
          <a:noFill/>
          <a:ln>
            <a:noFill/>
          </a:ln>
        </p:spPr>
      </p:pic>
      <p:sp>
        <p:nvSpPr>
          <p:cNvPr id="2985" name="Google Shape;2985;p422"/>
          <p:cNvSpPr txBox="1">
            <a:spLocks noGrp="1"/>
          </p:cNvSpPr>
          <p:nvPr>
            <p:ph type="body" idx="2"/>
          </p:nvPr>
        </p:nvSpPr>
        <p:spPr>
          <a:xfrm>
            <a:off x="1241306"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6" name="Google Shape;2986;p422"/>
          <p:cNvSpPr txBox="1">
            <a:spLocks noGrp="1"/>
          </p:cNvSpPr>
          <p:nvPr>
            <p:ph type="body" idx="3"/>
          </p:nvPr>
        </p:nvSpPr>
        <p:spPr>
          <a:xfrm>
            <a:off x="5442206"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7" name="Google Shape;2987;p422"/>
          <p:cNvSpPr txBox="1">
            <a:spLocks noGrp="1"/>
          </p:cNvSpPr>
          <p:nvPr>
            <p:ph type="body" idx="4"/>
          </p:nvPr>
        </p:nvSpPr>
        <p:spPr>
          <a:xfrm>
            <a:off x="9643109"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8" name="Google Shape;2988;p422"/>
          <p:cNvSpPr txBox="1">
            <a:spLocks noGrp="1"/>
          </p:cNvSpPr>
          <p:nvPr>
            <p:ph type="body" idx="5"/>
          </p:nvPr>
        </p:nvSpPr>
        <p:spPr>
          <a:xfrm>
            <a:off x="13844015"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Tree>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989"/>
        <p:cNvGrpSpPr/>
        <p:nvPr/>
      </p:nvGrpSpPr>
      <p:grpSpPr>
        <a:xfrm>
          <a:off x="0" y="0"/>
          <a:ext cx="0" cy="0"/>
          <a:chOff x="0" y="0"/>
          <a:chExt cx="0" cy="0"/>
        </a:xfrm>
      </p:grpSpPr>
      <p:sp>
        <p:nvSpPr>
          <p:cNvPr id="2990" name="Google Shape;2990;p42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91" name="Google Shape;2991;p423"/>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Section Header - White">
  <p:cSld name="Section Header - White">
    <p:spTree>
      <p:nvGrpSpPr>
        <p:cNvPr id="1" name="Shape 2992"/>
        <p:cNvGrpSpPr/>
        <p:nvPr/>
      </p:nvGrpSpPr>
      <p:grpSpPr>
        <a:xfrm>
          <a:off x="0" y="0"/>
          <a:ext cx="0" cy="0"/>
          <a:chOff x="0" y="0"/>
          <a:chExt cx="0" cy="0"/>
        </a:xfrm>
      </p:grpSpPr>
      <p:sp>
        <p:nvSpPr>
          <p:cNvPr id="2993" name="Google Shape;2993;p424"/>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3"/>
              </a:buClr>
              <a:buSzPts val="8800"/>
              <a:buFont typeface="Helvetica Neue"/>
              <a:buNone/>
              <a:defRPr sz="8800">
                <a:solidFill>
                  <a:schemeClr val="accent3"/>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Section Header - Yellow Pink">
  <p:cSld name="Section Header - Yellow Pink">
    <p:spTree>
      <p:nvGrpSpPr>
        <p:cNvPr id="1" name="Shape 2994"/>
        <p:cNvGrpSpPr/>
        <p:nvPr/>
      </p:nvGrpSpPr>
      <p:grpSpPr>
        <a:xfrm>
          <a:off x="0" y="0"/>
          <a:ext cx="0" cy="0"/>
          <a:chOff x="0" y="0"/>
          <a:chExt cx="0" cy="0"/>
        </a:xfrm>
      </p:grpSpPr>
      <p:pic>
        <p:nvPicPr>
          <p:cNvPr id="2995" name="Google Shape;2995;p425"/>
          <p:cNvPicPr preferRelativeResize="0"/>
          <p:nvPr/>
        </p:nvPicPr>
        <p:blipFill rotWithShape="1">
          <a:blip r:embed="rId2">
            <a:alphaModFix/>
          </a:blip>
          <a:srcRect/>
          <a:stretch/>
        </p:blipFill>
        <p:spPr>
          <a:xfrm>
            <a:off x="0" y="1"/>
            <a:ext cx="18288000" cy="10287000"/>
          </a:xfrm>
          <a:prstGeom prst="rect">
            <a:avLst/>
          </a:prstGeom>
          <a:noFill/>
          <a:ln>
            <a:noFill/>
          </a:ln>
        </p:spPr>
      </p:pic>
      <p:sp>
        <p:nvSpPr>
          <p:cNvPr id="2996" name="Google Shape;2996;p425"/>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Section Header - Orange Lavender">
  <p:cSld name="Section Header - Orange Lavender">
    <p:spTree>
      <p:nvGrpSpPr>
        <p:cNvPr id="1" name="Shape 2997"/>
        <p:cNvGrpSpPr/>
        <p:nvPr/>
      </p:nvGrpSpPr>
      <p:grpSpPr>
        <a:xfrm>
          <a:off x="0" y="0"/>
          <a:ext cx="0" cy="0"/>
          <a:chOff x="0" y="0"/>
          <a:chExt cx="0" cy="0"/>
        </a:xfrm>
      </p:grpSpPr>
      <p:pic>
        <p:nvPicPr>
          <p:cNvPr id="2998" name="Google Shape;2998;p426"/>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2999" name="Google Shape;2999;p426"/>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Section Header - Pink Purple">
  <p:cSld name="Section Header - Pink Purple">
    <p:spTree>
      <p:nvGrpSpPr>
        <p:cNvPr id="1" name="Shape 3000"/>
        <p:cNvGrpSpPr/>
        <p:nvPr/>
      </p:nvGrpSpPr>
      <p:grpSpPr>
        <a:xfrm>
          <a:off x="0" y="0"/>
          <a:ext cx="0" cy="0"/>
          <a:chOff x="0" y="0"/>
          <a:chExt cx="0" cy="0"/>
        </a:xfrm>
      </p:grpSpPr>
      <p:pic>
        <p:nvPicPr>
          <p:cNvPr id="3001" name="Google Shape;3001;p427"/>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3002" name="Google Shape;3002;p427"/>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solidFill>
          <a:schemeClr val="accent1"/>
        </a:solidFill>
        <a:effectLst/>
      </p:bgPr>
    </p:bg>
    <p:spTree>
      <p:nvGrpSpPr>
        <p:cNvPr id="1" name="Shape 3003"/>
        <p:cNvGrpSpPr/>
        <p:nvPr/>
      </p:nvGrpSpPr>
      <p:grpSpPr>
        <a:xfrm>
          <a:off x="0" y="0"/>
          <a:ext cx="0" cy="0"/>
          <a:chOff x="0" y="0"/>
          <a:chExt cx="0" cy="0"/>
        </a:xfrm>
      </p:grpSpPr>
      <p:sp>
        <p:nvSpPr>
          <p:cNvPr id="3004" name="Google Shape;3004;p428"/>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05" name="Google Shape;3005;p428"/>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06" name="Google Shape;3006;p428"/>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Big Statement - Purple">
  <p:cSld name="Big Statement - Purple">
    <p:bg>
      <p:bgPr>
        <a:solidFill>
          <a:schemeClr val="accent2"/>
        </a:solidFill>
        <a:effectLst/>
      </p:bgPr>
    </p:bg>
    <p:spTree>
      <p:nvGrpSpPr>
        <p:cNvPr id="1" name="Shape 3007"/>
        <p:cNvGrpSpPr/>
        <p:nvPr/>
      </p:nvGrpSpPr>
      <p:grpSpPr>
        <a:xfrm>
          <a:off x="0" y="0"/>
          <a:ext cx="0" cy="0"/>
          <a:chOff x="0" y="0"/>
          <a:chExt cx="0" cy="0"/>
        </a:xfrm>
      </p:grpSpPr>
      <p:sp>
        <p:nvSpPr>
          <p:cNvPr id="3008" name="Google Shape;3008;p429"/>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09" name="Google Shape;3009;p429"/>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0" name="Google Shape;3010;p429"/>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accent3"/>
        </a:solidFill>
        <a:effectLst/>
      </p:bgPr>
    </p:bg>
    <p:spTree>
      <p:nvGrpSpPr>
        <p:cNvPr id="1" name="Shape 3011"/>
        <p:cNvGrpSpPr/>
        <p:nvPr/>
      </p:nvGrpSpPr>
      <p:grpSpPr>
        <a:xfrm>
          <a:off x="0" y="0"/>
          <a:ext cx="0" cy="0"/>
          <a:chOff x="0" y="0"/>
          <a:chExt cx="0" cy="0"/>
        </a:xfrm>
      </p:grpSpPr>
      <p:sp>
        <p:nvSpPr>
          <p:cNvPr id="3012" name="Google Shape;3012;p430"/>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Font typeface="Helvetica Neue"/>
              <a:buNone/>
              <a:defRPr sz="3500">
                <a:solidFill>
                  <a:schemeClr val="lt1"/>
                </a:solidFill>
              </a:defRPr>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3013" name="Google Shape;3013;p430"/>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4" name="Google Shape;3014;p430"/>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Big Statement - Full Bleed Image">
  <p:cSld name="Big Statement - Full Bleed Image">
    <p:bg>
      <p:bgPr>
        <a:solidFill>
          <a:schemeClr val="lt2"/>
        </a:solidFill>
        <a:effectLst/>
      </p:bgPr>
    </p:bg>
    <p:spTree>
      <p:nvGrpSpPr>
        <p:cNvPr id="1" name="Shape 3015"/>
        <p:cNvGrpSpPr/>
        <p:nvPr/>
      </p:nvGrpSpPr>
      <p:grpSpPr>
        <a:xfrm>
          <a:off x="0" y="0"/>
          <a:ext cx="0" cy="0"/>
          <a:chOff x="0" y="0"/>
          <a:chExt cx="0" cy="0"/>
        </a:xfrm>
      </p:grpSpPr>
      <p:sp>
        <p:nvSpPr>
          <p:cNvPr id="3016" name="Google Shape;3016;p431"/>
          <p:cNvSpPr>
            <a:spLocks noGrp="1"/>
          </p:cNvSpPr>
          <p:nvPr>
            <p:ph type="pic" idx="2"/>
          </p:nvPr>
        </p:nvSpPr>
        <p:spPr>
          <a:xfrm>
            <a:off x="0" y="0"/>
            <a:ext cx="18288000" cy="10287000"/>
          </a:xfrm>
          <a:prstGeom prst="rect">
            <a:avLst/>
          </a:prstGeom>
          <a:noFill/>
          <a:ln>
            <a:noFill/>
          </a:ln>
        </p:spPr>
      </p:sp>
      <p:sp>
        <p:nvSpPr>
          <p:cNvPr id="3017" name="Google Shape;3017;p431"/>
          <p:cNvSpPr txBox="1">
            <a:spLocks noGrp="1"/>
          </p:cNvSpPr>
          <p:nvPr>
            <p:ph type="title"/>
          </p:nvPr>
        </p:nvSpPr>
        <p:spPr>
          <a:xfrm>
            <a:off x="857250" y="2571748"/>
            <a:ext cx="10972800" cy="857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18" name="Google Shape;3018;p431"/>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9" name="Google Shape;3019;p431"/>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Big Statement - Centered">
  <p:cSld name="Big Statement - Centered">
    <p:spTree>
      <p:nvGrpSpPr>
        <p:cNvPr id="1" name="Shape 3020"/>
        <p:cNvGrpSpPr/>
        <p:nvPr/>
      </p:nvGrpSpPr>
      <p:grpSpPr>
        <a:xfrm>
          <a:off x="0" y="0"/>
          <a:ext cx="0" cy="0"/>
          <a:chOff x="0" y="0"/>
          <a:chExt cx="0" cy="0"/>
        </a:xfrm>
      </p:grpSpPr>
      <p:sp>
        <p:nvSpPr>
          <p:cNvPr id="3021" name="Google Shape;3021;p432"/>
          <p:cNvSpPr txBox="1">
            <a:spLocks noGrp="1"/>
          </p:cNvSpPr>
          <p:nvPr>
            <p:ph type="title"/>
          </p:nvPr>
        </p:nvSpPr>
        <p:spPr>
          <a:xfrm>
            <a:off x="3663619" y="3429000"/>
            <a:ext cx="10959900" cy="4623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Clr>
                <a:schemeClr val="dk1"/>
              </a:buClr>
              <a:buSzPts val="2900"/>
              <a:buFont typeface="Helvetica Neue"/>
              <a:buNone/>
              <a:defRPr sz="2900">
                <a:solidFill>
                  <a:schemeClr val="dk1"/>
                </a:solidFill>
              </a:defRPr>
            </a:lvl1pPr>
            <a:lvl2pPr lvl="1" algn="l">
              <a:lnSpc>
                <a:spcPct val="100000"/>
              </a:lnSpc>
              <a:spcBef>
                <a:spcPts val="0"/>
              </a:spcBef>
              <a:spcAft>
                <a:spcPts val="0"/>
              </a:spcAft>
              <a:buSzPts val="2900"/>
              <a:buNone/>
              <a:defRPr sz="2900"/>
            </a:lvl2pPr>
            <a:lvl3pPr lvl="2" algn="l">
              <a:lnSpc>
                <a:spcPct val="100000"/>
              </a:lnSpc>
              <a:spcBef>
                <a:spcPts val="0"/>
              </a:spcBef>
              <a:spcAft>
                <a:spcPts val="0"/>
              </a:spcAft>
              <a:buSzPts val="2900"/>
              <a:buNone/>
              <a:defRPr sz="2900"/>
            </a:lvl3pPr>
            <a:lvl4pPr lvl="3" algn="l">
              <a:lnSpc>
                <a:spcPct val="100000"/>
              </a:lnSpc>
              <a:spcBef>
                <a:spcPts val="0"/>
              </a:spcBef>
              <a:spcAft>
                <a:spcPts val="0"/>
              </a:spcAft>
              <a:buSzPts val="2900"/>
              <a:buNone/>
              <a:defRPr sz="2900"/>
            </a:lvl4pPr>
            <a:lvl5pPr lvl="4" algn="l">
              <a:lnSpc>
                <a:spcPct val="100000"/>
              </a:lnSpc>
              <a:spcBef>
                <a:spcPts val="0"/>
              </a:spcBef>
              <a:spcAft>
                <a:spcPts val="0"/>
              </a:spcAft>
              <a:buSzPts val="2900"/>
              <a:buNone/>
              <a:defRPr sz="2900"/>
            </a:lvl5pPr>
            <a:lvl6pPr lvl="5" algn="l">
              <a:lnSpc>
                <a:spcPct val="100000"/>
              </a:lnSpc>
              <a:spcBef>
                <a:spcPts val="0"/>
              </a:spcBef>
              <a:spcAft>
                <a:spcPts val="0"/>
              </a:spcAft>
              <a:buSzPts val="2900"/>
              <a:buNone/>
              <a:defRPr sz="2900"/>
            </a:lvl6pPr>
            <a:lvl7pPr lvl="6" algn="l">
              <a:lnSpc>
                <a:spcPct val="100000"/>
              </a:lnSpc>
              <a:spcBef>
                <a:spcPts val="0"/>
              </a:spcBef>
              <a:spcAft>
                <a:spcPts val="0"/>
              </a:spcAft>
              <a:buSzPts val="2900"/>
              <a:buNone/>
              <a:defRPr sz="2900"/>
            </a:lvl7pPr>
            <a:lvl8pPr lvl="7" algn="l">
              <a:lnSpc>
                <a:spcPct val="100000"/>
              </a:lnSpc>
              <a:spcBef>
                <a:spcPts val="0"/>
              </a:spcBef>
              <a:spcAft>
                <a:spcPts val="0"/>
              </a:spcAft>
              <a:buSzPts val="2900"/>
              <a:buNone/>
              <a:defRPr sz="2900"/>
            </a:lvl8pPr>
            <a:lvl9pPr lvl="8" algn="l">
              <a:lnSpc>
                <a:spcPct val="100000"/>
              </a:lnSpc>
              <a:spcBef>
                <a:spcPts val="0"/>
              </a:spcBef>
              <a:spcAft>
                <a:spcPts val="0"/>
              </a:spcAft>
              <a:buSzPts val="2900"/>
              <a:buNone/>
              <a:defRPr sz="2900"/>
            </a:lvl9pPr>
          </a:lstStyle>
          <a:p>
            <a:endParaRPr/>
          </a:p>
        </p:txBody>
      </p:sp>
      <p:sp>
        <p:nvSpPr>
          <p:cNvPr id="3022" name="Google Shape;3022;p43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23" name="Google Shape;3023;p432"/>
          <p:cNvSpPr txBox="1">
            <a:spLocks noGrp="1"/>
          </p:cNvSpPr>
          <p:nvPr>
            <p:ph type="body" idx="1"/>
          </p:nvPr>
        </p:nvSpPr>
        <p:spPr>
          <a:xfrm>
            <a:off x="2264569" y="4286250"/>
            <a:ext cx="13765800" cy="42864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5900"/>
              <a:buNone/>
              <a:defRPr/>
            </a:lvl1pPr>
            <a:lvl2pPr marL="914400" lvl="1" indent="-228600" algn="ctr">
              <a:lnSpc>
                <a:spcPct val="100000"/>
              </a:lnSpc>
              <a:spcBef>
                <a:spcPts val="0"/>
              </a:spcBef>
              <a:spcAft>
                <a:spcPts val="0"/>
              </a:spcAft>
              <a:buSzPts val="5900"/>
              <a:buNone/>
              <a:defRPr/>
            </a:lvl2pPr>
            <a:lvl3pPr marL="1371600" lvl="2" indent="-228600" algn="ctr">
              <a:lnSpc>
                <a:spcPct val="100000"/>
              </a:lnSpc>
              <a:spcBef>
                <a:spcPts val="0"/>
              </a:spcBef>
              <a:spcAft>
                <a:spcPts val="0"/>
              </a:spcAft>
              <a:buSzPts val="5900"/>
              <a:buNone/>
              <a:defRPr/>
            </a:lvl3pPr>
            <a:lvl4pPr marL="1828800" lvl="3" indent="-228600" algn="ctr">
              <a:lnSpc>
                <a:spcPct val="100000"/>
              </a:lnSpc>
              <a:spcBef>
                <a:spcPts val="0"/>
              </a:spcBef>
              <a:spcAft>
                <a:spcPts val="0"/>
              </a:spcAft>
              <a:buSzPts val="5900"/>
              <a:buNone/>
              <a:defRPr/>
            </a:lvl4pPr>
            <a:lvl5pPr marL="2286000" lvl="4" indent="-228600" algn="ctr">
              <a:lnSpc>
                <a:spcPct val="100000"/>
              </a:lnSpc>
              <a:spcBef>
                <a:spcPts val="0"/>
              </a:spcBef>
              <a:spcAft>
                <a:spcPts val="0"/>
              </a:spcAft>
              <a:buSzPts val="5900"/>
              <a:buNone/>
              <a:defRPr/>
            </a:lvl5pPr>
            <a:lvl6pPr marL="2743200" lvl="5" indent="-603250" algn="ctr">
              <a:lnSpc>
                <a:spcPct val="100000"/>
              </a:lnSpc>
              <a:spcBef>
                <a:spcPts val="0"/>
              </a:spcBef>
              <a:spcAft>
                <a:spcPts val="0"/>
              </a:spcAft>
              <a:buSzPts val="5900"/>
              <a:buChar char="•"/>
              <a:defRPr sz="5900"/>
            </a:lvl6pPr>
            <a:lvl7pPr marL="3200400" lvl="6" indent="-603250" algn="ctr">
              <a:lnSpc>
                <a:spcPct val="100000"/>
              </a:lnSpc>
              <a:spcBef>
                <a:spcPts val="0"/>
              </a:spcBef>
              <a:spcAft>
                <a:spcPts val="0"/>
              </a:spcAft>
              <a:buSzPts val="5900"/>
              <a:buChar char="•"/>
              <a:defRPr sz="5900"/>
            </a:lvl7pPr>
            <a:lvl8pPr marL="3657600" lvl="7" indent="-603250" algn="ctr">
              <a:lnSpc>
                <a:spcPct val="100000"/>
              </a:lnSpc>
              <a:spcBef>
                <a:spcPts val="0"/>
              </a:spcBef>
              <a:spcAft>
                <a:spcPts val="0"/>
              </a:spcAft>
              <a:buSzPts val="5900"/>
              <a:buChar char="•"/>
              <a:defRPr sz="5900"/>
            </a:lvl8pPr>
            <a:lvl9pPr marL="4114800" lvl="8" indent="-603250" algn="ctr">
              <a:lnSpc>
                <a:spcPct val="100000"/>
              </a:lnSpc>
              <a:spcBef>
                <a:spcPts val="0"/>
              </a:spcBef>
              <a:spcAft>
                <a:spcPts val="0"/>
              </a:spcAft>
              <a:buSzPts val="5900"/>
              <a:buChar char="•"/>
              <a:defRPr sz="5900"/>
            </a:lvl9pPr>
          </a:lstStyle>
          <a:p>
            <a:endParaRPr/>
          </a:p>
        </p:txBody>
      </p:sp>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Quote 01">
  <p:cSld name="Quote 01">
    <p:spTree>
      <p:nvGrpSpPr>
        <p:cNvPr id="1" name="Shape 3024"/>
        <p:cNvGrpSpPr/>
        <p:nvPr/>
      </p:nvGrpSpPr>
      <p:grpSpPr>
        <a:xfrm>
          <a:off x="0" y="0"/>
          <a:ext cx="0" cy="0"/>
          <a:chOff x="0" y="0"/>
          <a:chExt cx="0" cy="0"/>
        </a:xfrm>
      </p:grpSpPr>
      <p:sp>
        <p:nvSpPr>
          <p:cNvPr id="3025" name="Google Shape;3025;p433"/>
          <p:cNvSpPr txBox="1">
            <a:spLocks noGrp="1"/>
          </p:cNvSpPr>
          <p:nvPr>
            <p:ph type="title"/>
          </p:nvPr>
        </p:nvSpPr>
        <p:spPr>
          <a:xfrm>
            <a:off x="2294269" y="5639119"/>
            <a:ext cx="13356600" cy="3618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Clr>
                <a:schemeClr val="dk1"/>
              </a:buClr>
              <a:buSzPts val="2900"/>
              <a:buFont typeface="Helvetica Neue"/>
              <a:buNone/>
              <a:defRPr sz="2900">
                <a:solidFill>
                  <a:schemeClr val="dk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26" name="Google Shape;3026;p43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27" name="Google Shape;3027;p433"/>
          <p:cNvSpPr txBox="1">
            <a:spLocks noGrp="1"/>
          </p:cNvSpPr>
          <p:nvPr>
            <p:ph type="body" idx="1"/>
          </p:nvPr>
        </p:nvSpPr>
        <p:spPr>
          <a:xfrm>
            <a:off x="2264569" y="3429000"/>
            <a:ext cx="13765800" cy="17145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5900"/>
              <a:buNone/>
              <a:defRPr/>
            </a:lvl1pPr>
            <a:lvl2pPr marL="914400" lvl="1" indent="-228600" algn="ctr">
              <a:lnSpc>
                <a:spcPct val="100000"/>
              </a:lnSpc>
              <a:spcBef>
                <a:spcPts val="0"/>
              </a:spcBef>
              <a:spcAft>
                <a:spcPts val="0"/>
              </a:spcAft>
              <a:buSzPts val="5900"/>
              <a:buNone/>
              <a:defRPr/>
            </a:lvl2pPr>
            <a:lvl3pPr marL="1371600" lvl="2" indent="-228600" algn="ctr">
              <a:lnSpc>
                <a:spcPct val="100000"/>
              </a:lnSpc>
              <a:spcBef>
                <a:spcPts val="0"/>
              </a:spcBef>
              <a:spcAft>
                <a:spcPts val="0"/>
              </a:spcAft>
              <a:buSzPts val="5900"/>
              <a:buNone/>
              <a:defRPr/>
            </a:lvl3pPr>
            <a:lvl4pPr marL="1828800" lvl="3" indent="-228600" algn="ctr">
              <a:lnSpc>
                <a:spcPct val="100000"/>
              </a:lnSpc>
              <a:spcBef>
                <a:spcPts val="0"/>
              </a:spcBef>
              <a:spcAft>
                <a:spcPts val="0"/>
              </a:spcAft>
              <a:buSzPts val="5900"/>
              <a:buNone/>
              <a:defRPr/>
            </a:lvl4pPr>
            <a:lvl5pPr marL="2286000" lvl="4" indent="-228600" algn="ctr">
              <a:lnSpc>
                <a:spcPct val="100000"/>
              </a:lnSpc>
              <a:spcBef>
                <a:spcPts val="0"/>
              </a:spcBef>
              <a:spcAft>
                <a:spcPts val="0"/>
              </a:spcAft>
              <a:buSzPts val="5900"/>
              <a:buNone/>
              <a:defRPr/>
            </a:lvl5pPr>
            <a:lvl6pPr marL="2743200" lvl="5" indent="-603250" algn="ctr">
              <a:lnSpc>
                <a:spcPct val="100000"/>
              </a:lnSpc>
              <a:spcBef>
                <a:spcPts val="0"/>
              </a:spcBef>
              <a:spcAft>
                <a:spcPts val="0"/>
              </a:spcAft>
              <a:buSzPts val="5900"/>
              <a:buChar char="•"/>
              <a:defRPr sz="5900"/>
            </a:lvl6pPr>
            <a:lvl7pPr marL="3200400" lvl="6" indent="-603250" algn="ctr">
              <a:lnSpc>
                <a:spcPct val="100000"/>
              </a:lnSpc>
              <a:spcBef>
                <a:spcPts val="0"/>
              </a:spcBef>
              <a:spcAft>
                <a:spcPts val="0"/>
              </a:spcAft>
              <a:buSzPts val="5900"/>
              <a:buChar char="•"/>
              <a:defRPr sz="5900"/>
            </a:lvl7pPr>
            <a:lvl8pPr marL="3657600" lvl="7" indent="-603250" algn="ctr">
              <a:lnSpc>
                <a:spcPct val="100000"/>
              </a:lnSpc>
              <a:spcBef>
                <a:spcPts val="0"/>
              </a:spcBef>
              <a:spcAft>
                <a:spcPts val="0"/>
              </a:spcAft>
              <a:buSzPts val="5900"/>
              <a:buChar char="•"/>
              <a:defRPr sz="5900"/>
            </a:lvl8pPr>
            <a:lvl9pPr marL="4114800" lvl="8" indent="-603250" algn="ctr">
              <a:lnSpc>
                <a:spcPct val="100000"/>
              </a:lnSpc>
              <a:spcBef>
                <a:spcPts val="0"/>
              </a:spcBef>
              <a:spcAft>
                <a:spcPts val="0"/>
              </a:spcAft>
              <a:buSzPts val="5900"/>
              <a:buChar char="•"/>
              <a:defRPr sz="5900"/>
            </a:lvl9pPr>
          </a:lstStyle>
          <a:p>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Title Content and Partial Phone">
  <p:cSld name="Title Content and Partial Phone">
    <p:spTree>
      <p:nvGrpSpPr>
        <p:cNvPr id="1" name="Shape 3028"/>
        <p:cNvGrpSpPr/>
        <p:nvPr/>
      </p:nvGrpSpPr>
      <p:grpSpPr>
        <a:xfrm>
          <a:off x="0" y="0"/>
          <a:ext cx="0" cy="0"/>
          <a:chOff x="0" y="0"/>
          <a:chExt cx="0" cy="0"/>
        </a:xfrm>
      </p:grpSpPr>
      <p:sp>
        <p:nvSpPr>
          <p:cNvPr id="3029" name="Google Shape;3029;p434"/>
          <p:cNvSpPr>
            <a:spLocks noGrp="1"/>
          </p:cNvSpPr>
          <p:nvPr>
            <p:ph type="pic" idx="2"/>
          </p:nvPr>
        </p:nvSpPr>
        <p:spPr>
          <a:xfrm>
            <a:off x="9285731" y="857250"/>
            <a:ext cx="6755100" cy="9481200"/>
          </a:xfrm>
          <a:prstGeom prst="rect">
            <a:avLst/>
          </a:prstGeom>
          <a:noFill/>
          <a:ln>
            <a:noFill/>
          </a:ln>
        </p:spPr>
      </p:sp>
      <p:sp>
        <p:nvSpPr>
          <p:cNvPr id="3030" name="Google Shape;3030;p43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31" name="Google Shape;3031;p434"/>
          <p:cNvSpPr txBox="1">
            <a:spLocks noGrp="1"/>
          </p:cNvSpPr>
          <p:nvPr>
            <p:ph type="title"/>
          </p:nvPr>
        </p:nvSpPr>
        <p:spPr>
          <a:xfrm>
            <a:off x="857250" y="2571750"/>
            <a:ext cx="67551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900"/>
              <a:buFont typeface="Helvetica Neue"/>
              <a:buNone/>
              <a:defRPr sz="2900"/>
            </a:lvl1pPr>
            <a:lvl2pPr lvl="1" algn="l">
              <a:lnSpc>
                <a:spcPct val="100000"/>
              </a:lnSpc>
              <a:spcBef>
                <a:spcPts val="0"/>
              </a:spcBef>
              <a:spcAft>
                <a:spcPts val="0"/>
              </a:spcAft>
              <a:buClr>
                <a:schemeClr val="dk1"/>
              </a:buClr>
              <a:buSzPts val="2900"/>
              <a:buNone/>
              <a:defRPr sz="2900">
                <a:solidFill>
                  <a:schemeClr val="dk1"/>
                </a:solidFill>
              </a:defRPr>
            </a:lvl2pPr>
            <a:lvl3pPr lvl="2" algn="l">
              <a:lnSpc>
                <a:spcPct val="100000"/>
              </a:lnSpc>
              <a:spcBef>
                <a:spcPts val="0"/>
              </a:spcBef>
              <a:spcAft>
                <a:spcPts val="0"/>
              </a:spcAft>
              <a:buClr>
                <a:schemeClr val="dk1"/>
              </a:buClr>
              <a:buSzPts val="2900"/>
              <a:buNone/>
              <a:defRPr sz="2900">
                <a:solidFill>
                  <a:schemeClr val="dk1"/>
                </a:solidFill>
              </a:defRPr>
            </a:lvl3pPr>
            <a:lvl4pPr lvl="3" algn="l">
              <a:lnSpc>
                <a:spcPct val="100000"/>
              </a:lnSpc>
              <a:spcBef>
                <a:spcPts val="0"/>
              </a:spcBef>
              <a:spcAft>
                <a:spcPts val="0"/>
              </a:spcAft>
              <a:buClr>
                <a:schemeClr val="dk1"/>
              </a:buClr>
              <a:buSzPts val="2900"/>
              <a:buNone/>
              <a:defRPr sz="2900">
                <a:solidFill>
                  <a:schemeClr val="dk1"/>
                </a:solidFill>
              </a:defRPr>
            </a:lvl4pPr>
            <a:lvl5pPr lvl="4" algn="l">
              <a:lnSpc>
                <a:spcPct val="100000"/>
              </a:lnSpc>
              <a:spcBef>
                <a:spcPts val="0"/>
              </a:spcBef>
              <a:spcAft>
                <a:spcPts val="0"/>
              </a:spcAft>
              <a:buClr>
                <a:schemeClr val="dk1"/>
              </a:buClr>
              <a:buSzPts val="2900"/>
              <a:buNone/>
              <a:defRPr sz="2900">
                <a:solidFill>
                  <a:schemeClr val="dk1"/>
                </a:solidFill>
              </a:defRPr>
            </a:lvl5pPr>
            <a:lvl6pPr lvl="5" algn="l">
              <a:lnSpc>
                <a:spcPct val="100000"/>
              </a:lnSpc>
              <a:spcBef>
                <a:spcPts val="0"/>
              </a:spcBef>
              <a:spcAft>
                <a:spcPts val="0"/>
              </a:spcAft>
              <a:buClr>
                <a:schemeClr val="dk1"/>
              </a:buClr>
              <a:buSzPts val="2900"/>
              <a:buNone/>
              <a:defRPr sz="2900">
                <a:solidFill>
                  <a:schemeClr val="dk1"/>
                </a:solidFill>
              </a:defRPr>
            </a:lvl6pPr>
            <a:lvl7pPr lvl="6" algn="l">
              <a:lnSpc>
                <a:spcPct val="100000"/>
              </a:lnSpc>
              <a:spcBef>
                <a:spcPts val="0"/>
              </a:spcBef>
              <a:spcAft>
                <a:spcPts val="0"/>
              </a:spcAft>
              <a:buClr>
                <a:schemeClr val="dk1"/>
              </a:buClr>
              <a:buSzPts val="2900"/>
              <a:buNone/>
              <a:defRPr sz="2900">
                <a:solidFill>
                  <a:schemeClr val="dk1"/>
                </a:solidFill>
              </a:defRPr>
            </a:lvl7pPr>
            <a:lvl8pPr lvl="7" algn="l">
              <a:lnSpc>
                <a:spcPct val="100000"/>
              </a:lnSpc>
              <a:spcBef>
                <a:spcPts val="0"/>
              </a:spcBef>
              <a:spcAft>
                <a:spcPts val="0"/>
              </a:spcAft>
              <a:buClr>
                <a:schemeClr val="dk1"/>
              </a:buClr>
              <a:buSzPts val="2900"/>
              <a:buNone/>
              <a:defRPr sz="2900">
                <a:solidFill>
                  <a:schemeClr val="dk1"/>
                </a:solidFill>
              </a:defRPr>
            </a:lvl8pPr>
            <a:lvl9pPr lvl="8" algn="l">
              <a:lnSpc>
                <a:spcPct val="100000"/>
              </a:lnSpc>
              <a:spcBef>
                <a:spcPts val="0"/>
              </a:spcBef>
              <a:spcAft>
                <a:spcPts val="0"/>
              </a:spcAft>
              <a:buClr>
                <a:schemeClr val="dk1"/>
              </a:buClr>
              <a:buSzPts val="2900"/>
              <a:buNone/>
              <a:defRPr sz="2900">
                <a:solidFill>
                  <a:schemeClr val="dk1"/>
                </a:solidFill>
              </a:defRPr>
            </a:lvl9pPr>
          </a:lstStyle>
          <a:p>
            <a:endParaRPr/>
          </a:p>
        </p:txBody>
      </p:sp>
      <p:sp>
        <p:nvSpPr>
          <p:cNvPr id="3032" name="Google Shape;3032;p434"/>
          <p:cNvSpPr txBox="1">
            <a:spLocks noGrp="1"/>
          </p:cNvSpPr>
          <p:nvPr>
            <p:ph type="body" idx="1"/>
          </p:nvPr>
        </p:nvSpPr>
        <p:spPr>
          <a:xfrm>
            <a:off x="857250" y="3429000"/>
            <a:ext cx="67551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5900"/>
              <a:buNone/>
              <a:defRPr/>
            </a:lvl1pPr>
            <a:lvl2pPr marL="914400" lvl="1" indent="-228600" algn="l">
              <a:lnSpc>
                <a:spcPct val="100000"/>
              </a:lnSpc>
              <a:spcBef>
                <a:spcPts val="0"/>
              </a:spcBef>
              <a:spcAft>
                <a:spcPts val="0"/>
              </a:spcAft>
              <a:buSzPts val="5900"/>
              <a:buNone/>
              <a:defRPr/>
            </a:lvl2pPr>
            <a:lvl3pPr marL="1371600" lvl="2" indent="-228600" algn="l">
              <a:lnSpc>
                <a:spcPct val="100000"/>
              </a:lnSpc>
              <a:spcBef>
                <a:spcPts val="0"/>
              </a:spcBef>
              <a:spcAft>
                <a:spcPts val="0"/>
              </a:spcAft>
              <a:buSzPts val="5900"/>
              <a:buNone/>
              <a:defRPr/>
            </a:lvl3pPr>
            <a:lvl4pPr marL="1828800" lvl="3" indent="-228600" algn="l">
              <a:lnSpc>
                <a:spcPct val="100000"/>
              </a:lnSpc>
              <a:spcBef>
                <a:spcPts val="0"/>
              </a:spcBef>
              <a:spcAft>
                <a:spcPts val="0"/>
              </a:spcAft>
              <a:buSzPts val="5900"/>
              <a:buNone/>
              <a:defRPr/>
            </a:lvl4pPr>
            <a:lvl5pPr marL="2286000" lvl="4" indent="-228600" algn="l">
              <a:lnSpc>
                <a:spcPct val="100000"/>
              </a:lnSpc>
              <a:spcBef>
                <a:spcPts val="0"/>
              </a:spcBef>
              <a:spcAft>
                <a:spcPts val="0"/>
              </a:spcAft>
              <a:buSzPts val="5900"/>
              <a:buNone/>
              <a:defRPr/>
            </a:lvl5pPr>
            <a:lvl6pPr marL="2743200" lvl="5" indent="-400050" algn="l">
              <a:lnSpc>
                <a:spcPct val="100000"/>
              </a:lnSpc>
              <a:spcBef>
                <a:spcPts val="0"/>
              </a:spcBef>
              <a:spcAft>
                <a:spcPts val="0"/>
              </a:spcAft>
              <a:buSzPts val="2700"/>
              <a:buChar char="•"/>
              <a:defRPr/>
            </a:lvl6pPr>
            <a:lvl7pPr marL="3200400" lvl="6" indent="-400050" algn="l">
              <a:lnSpc>
                <a:spcPct val="100000"/>
              </a:lnSpc>
              <a:spcBef>
                <a:spcPts val="0"/>
              </a:spcBef>
              <a:spcAft>
                <a:spcPts val="0"/>
              </a:spcAft>
              <a:buSzPts val="2700"/>
              <a:buChar char="•"/>
              <a:defRPr/>
            </a:lvl7pPr>
            <a:lvl8pPr marL="3657600" lvl="7" indent="-400050" algn="l">
              <a:lnSpc>
                <a:spcPct val="100000"/>
              </a:lnSpc>
              <a:spcBef>
                <a:spcPts val="0"/>
              </a:spcBef>
              <a:spcAft>
                <a:spcPts val="0"/>
              </a:spcAft>
              <a:buSzPts val="2700"/>
              <a:buChar char="•"/>
              <a:defRPr/>
            </a:lvl8pPr>
            <a:lvl9pPr marL="4114800" lvl="8" indent="-400050" algn="l">
              <a:lnSpc>
                <a:spcPct val="100000"/>
              </a:lnSpc>
              <a:spcBef>
                <a:spcPts val="0"/>
              </a:spcBef>
              <a:spcAft>
                <a:spcPts val="0"/>
              </a:spcAft>
              <a:buSzPts val="2700"/>
              <a:buChar char="•"/>
              <a:defRPr/>
            </a:lvl9pPr>
          </a:lstStyle>
          <a:p>
            <a:endParaRPr/>
          </a:p>
        </p:txBody>
      </p:sp>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Title Content and Full Phone">
  <p:cSld name="Title Content and Full Phone">
    <p:spTree>
      <p:nvGrpSpPr>
        <p:cNvPr id="1" name="Shape 3033"/>
        <p:cNvGrpSpPr/>
        <p:nvPr/>
      </p:nvGrpSpPr>
      <p:grpSpPr>
        <a:xfrm>
          <a:off x="0" y="0"/>
          <a:ext cx="0" cy="0"/>
          <a:chOff x="0" y="0"/>
          <a:chExt cx="0" cy="0"/>
        </a:xfrm>
      </p:grpSpPr>
      <p:sp>
        <p:nvSpPr>
          <p:cNvPr id="3034" name="Google Shape;3034;p435"/>
          <p:cNvSpPr>
            <a:spLocks noGrp="1"/>
          </p:cNvSpPr>
          <p:nvPr>
            <p:ph type="pic" idx="2"/>
          </p:nvPr>
        </p:nvSpPr>
        <p:spPr>
          <a:xfrm>
            <a:off x="10691621" y="857250"/>
            <a:ext cx="3998100" cy="8572500"/>
          </a:xfrm>
          <a:prstGeom prst="rect">
            <a:avLst/>
          </a:prstGeom>
          <a:noFill/>
          <a:ln>
            <a:noFill/>
          </a:ln>
        </p:spPr>
      </p:sp>
      <p:sp>
        <p:nvSpPr>
          <p:cNvPr id="3035" name="Google Shape;3035;p43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36" name="Google Shape;3036;p435"/>
          <p:cNvSpPr txBox="1">
            <a:spLocks noGrp="1"/>
          </p:cNvSpPr>
          <p:nvPr>
            <p:ph type="title"/>
          </p:nvPr>
        </p:nvSpPr>
        <p:spPr>
          <a:xfrm>
            <a:off x="857250" y="2571750"/>
            <a:ext cx="67551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900"/>
              <a:buFont typeface="Helvetica Neue"/>
              <a:buNone/>
              <a:defRPr sz="2900"/>
            </a:lvl1pPr>
            <a:lvl2pPr lvl="1" algn="l">
              <a:lnSpc>
                <a:spcPct val="100000"/>
              </a:lnSpc>
              <a:spcBef>
                <a:spcPts val="0"/>
              </a:spcBef>
              <a:spcAft>
                <a:spcPts val="0"/>
              </a:spcAft>
              <a:buClr>
                <a:schemeClr val="dk1"/>
              </a:buClr>
              <a:buSzPts val="2900"/>
              <a:buNone/>
              <a:defRPr sz="2900">
                <a:solidFill>
                  <a:schemeClr val="dk1"/>
                </a:solidFill>
              </a:defRPr>
            </a:lvl2pPr>
            <a:lvl3pPr lvl="2" algn="l">
              <a:lnSpc>
                <a:spcPct val="100000"/>
              </a:lnSpc>
              <a:spcBef>
                <a:spcPts val="0"/>
              </a:spcBef>
              <a:spcAft>
                <a:spcPts val="0"/>
              </a:spcAft>
              <a:buClr>
                <a:schemeClr val="dk1"/>
              </a:buClr>
              <a:buSzPts val="2900"/>
              <a:buNone/>
              <a:defRPr sz="2900">
                <a:solidFill>
                  <a:schemeClr val="dk1"/>
                </a:solidFill>
              </a:defRPr>
            </a:lvl3pPr>
            <a:lvl4pPr lvl="3" algn="l">
              <a:lnSpc>
                <a:spcPct val="100000"/>
              </a:lnSpc>
              <a:spcBef>
                <a:spcPts val="0"/>
              </a:spcBef>
              <a:spcAft>
                <a:spcPts val="0"/>
              </a:spcAft>
              <a:buClr>
                <a:schemeClr val="dk1"/>
              </a:buClr>
              <a:buSzPts val="2900"/>
              <a:buNone/>
              <a:defRPr sz="2900">
                <a:solidFill>
                  <a:schemeClr val="dk1"/>
                </a:solidFill>
              </a:defRPr>
            </a:lvl4pPr>
            <a:lvl5pPr lvl="4" algn="l">
              <a:lnSpc>
                <a:spcPct val="100000"/>
              </a:lnSpc>
              <a:spcBef>
                <a:spcPts val="0"/>
              </a:spcBef>
              <a:spcAft>
                <a:spcPts val="0"/>
              </a:spcAft>
              <a:buClr>
                <a:schemeClr val="dk1"/>
              </a:buClr>
              <a:buSzPts val="2900"/>
              <a:buNone/>
              <a:defRPr sz="2900">
                <a:solidFill>
                  <a:schemeClr val="dk1"/>
                </a:solidFill>
              </a:defRPr>
            </a:lvl5pPr>
            <a:lvl6pPr lvl="5" algn="l">
              <a:lnSpc>
                <a:spcPct val="100000"/>
              </a:lnSpc>
              <a:spcBef>
                <a:spcPts val="0"/>
              </a:spcBef>
              <a:spcAft>
                <a:spcPts val="0"/>
              </a:spcAft>
              <a:buClr>
                <a:schemeClr val="dk1"/>
              </a:buClr>
              <a:buSzPts val="2900"/>
              <a:buNone/>
              <a:defRPr sz="2900">
                <a:solidFill>
                  <a:schemeClr val="dk1"/>
                </a:solidFill>
              </a:defRPr>
            </a:lvl6pPr>
            <a:lvl7pPr lvl="6" algn="l">
              <a:lnSpc>
                <a:spcPct val="100000"/>
              </a:lnSpc>
              <a:spcBef>
                <a:spcPts val="0"/>
              </a:spcBef>
              <a:spcAft>
                <a:spcPts val="0"/>
              </a:spcAft>
              <a:buClr>
                <a:schemeClr val="dk1"/>
              </a:buClr>
              <a:buSzPts val="2900"/>
              <a:buNone/>
              <a:defRPr sz="2900">
                <a:solidFill>
                  <a:schemeClr val="dk1"/>
                </a:solidFill>
              </a:defRPr>
            </a:lvl7pPr>
            <a:lvl8pPr lvl="7" algn="l">
              <a:lnSpc>
                <a:spcPct val="100000"/>
              </a:lnSpc>
              <a:spcBef>
                <a:spcPts val="0"/>
              </a:spcBef>
              <a:spcAft>
                <a:spcPts val="0"/>
              </a:spcAft>
              <a:buClr>
                <a:schemeClr val="dk1"/>
              </a:buClr>
              <a:buSzPts val="2900"/>
              <a:buNone/>
              <a:defRPr sz="2900">
                <a:solidFill>
                  <a:schemeClr val="dk1"/>
                </a:solidFill>
              </a:defRPr>
            </a:lvl8pPr>
            <a:lvl9pPr lvl="8" algn="l">
              <a:lnSpc>
                <a:spcPct val="100000"/>
              </a:lnSpc>
              <a:spcBef>
                <a:spcPts val="0"/>
              </a:spcBef>
              <a:spcAft>
                <a:spcPts val="0"/>
              </a:spcAft>
              <a:buClr>
                <a:schemeClr val="dk1"/>
              </a:buClr>
              <a:buSzPts val="2900"/>
              <a:buNone/>
              <a:defRPr sz="2900">
                <a:solidFill>
                  <a:schemeClr val="dk1"/>
                </a:solidFill>
              </a:defRPr>
            </a:lvl9pPr>
          </a:lstStyle>
          <a:p>
            <a:endParaRPr/>
          </a:p>
        </p:txBody>
      </p:sp>
      <p:sp>
        <p:nvSpPr>
          <p:cNvPr id="3037" name="Google Shape;3037;p435"/>
          <p:cNvSpPr txBox="1">
            <a:spLocks noGrp="1"/>
          </p:cNvSpPr>
          <p:nvPr>
            <p:ph type="body" idx="1"/>
          </p:nvPr>
        </p:nvSpPr>
        <p:spPr>
          <a:xfrm>
            <a:off x="857250" y="3429000"/>
            <a:ext cx="67551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5900"/>
              <a:buNone/>
              <a:defRPr/>
            </a:lvl1pPr>
            <a:lvl2pPr marL="914400" lvl="1" indent="-228600" algn="l">
              <a:lnSpc>
                <a:spcPct val="100000"/>
              </a:lnSpc>
              <a:spcBef>
                <a:spcPts val="0"/>
              </a:spcBef>
              <a:spcAft>
                <a:spcPts val="0"/>
              </a:spcAft>
              <a:buSzPts val="5900"/>
              <a:buNone/>
              <a:defRPr/>
            </a:lvl2pPr>
            <a:lvl3pPr marL="1371600" lvl="2" indent="-228600" algn="l">
              <a:lnSpc>
                <a:spcPct val="100000"/>
              </a:lnSpc>
              <a:spcBef>
                <a:spcPts val="0"/>
              </a:spcBef>
              <a:spcAft>
                <a:spcPts val="0"/>
              </a:spcAft>
              <a:buSzPts val="5900"/>
              <a:buNone/>
              <a:defRPr/>
            </a:lvl3pPr>
            <a:lvl4pPr marL="1828800" lvl="3" indent="-228600" algn="l">
              <a:lnSpc>
                <a:spcPct val="100000"/>
              </a:lnSpc>
              <a:spcBef>
                <a:spcPts val="0"/>
              </a:spcBef>
              <a:spcAft>
                <a:spcPts val="0"/>
              </a:spcAft>
              <a:buSzPts val="5900"/>
              <a:buNone/>
              <a:defRPr/>
            </a:lvl4pPr>
            <a:lvl5pPr marL="2286000" lvl="4" indent="-228600" algn="l">
              <a:lnSpc>
                <a:spcPct val="100000"/>
              </a:lnSpc>
              <a:spcBef>
                <a:spcPts val="0"/>
              </a:spcBef>
              <a:spcAft>
                <a:spcPts val="0"/>
              </a:spcAft>
              <a:buSzPts val="5900"/>
              <a:buNone/>
              <a:defRPr/>
            </a:lvl5pPr>
            <a:lvl6pPr marL="2743200" lvl="5" indent="-400050" algn="l">
              <a:lnSpc>
                <a:spcPct val="100000"/>
              </a:lnSpc>
              <a:spcBef>
                <a:spcPts val="0"/>
              </a:spcBef>
              <a:spcAft>
                <a:spcPts val="0"/>
              </a:spcAft>
              <a:buSzPts val="2700"/>
              <a:buChar char="•"/>
              <a:defRPr/>
            </a:lvl6pPr>
            <a:lvl7pPr marL="3200400" lvl="6" indent="-400050" algn="l">
              <a:lnSpc>
                <a:spcPct val="100000"/>
              </a:lnSpc>
              <a:spcBef>
                <a:spcPts val="0"/>
              </a:spcBef>
              <a:spcAft>
                <a:spcPts val="0"/>
              </a:spcAft>
              <a:buSzPts val="2700"/>
              <a:buChar char="•"/>
              <a:defRPr/>
            </a:lvl7pPr>
            <a:lvl8pPr marL="3657600" lvl="7" indent="-400050" algn="l">
              <a:lnSpc>
                <a:spcPct val="100000"/>
              </a:lnSpc>
              <a:spcBef>
                <a:spcPts val="0"/>
              </a:spcBef>
              <a:spcAft>
                <a:spcPts val="0"/>
              </a:spcAft>
              <a:buSzPts val="2700"/>
              <a:buChar char="•"/>
              <a:defRPr/>
            </a:lvl8pPr>
            <a:lvl9pPr marL="4114800" lvl="8" indent="-400050" algn="l">
              <a:lnSpc>
                <a:spcPct val="100000"/>
              </a:lnSpc>
              <a:spcBef>
                <a:spcPts val="0"/>
              </a:spcBef>
              <a:spcAft>
                <a:spcPts val="0"/>
              </a:spcAft>
              <a:buSzPts val="2700"/>
              <a:buChar char="•"/>
              <a:defRPr/>
            </a:lvl9pPr>
          </a:lstStyle>
          <a:p>
            <a:endParaRPr/>
          </a:p>
        </p:txBody>
      </p:sp>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Six Images">
  <p:cSld name="Six Images">
    <p:spTree>
      <p:nvGrpSpPr>
        <p:cNvPr id="1" name="Shape 3038"/>
        <p:cNvGrpSpPr/>
        <p:nvPr/>
      </p:nvGrpSpPr>
      <p:grpSpPr>
        <a:xfrm>
          <a:off x="0" y="0"/>
          <a:ext cx="0" cy="0"/>
          <a:chOff x="0" y="0"/>
          <a:chExt cx="0" cy="0"/>
        </a:xfrm>
      </p:grpSpPr>
      <p:sp>
        <p:nvSpPr>
          <p:cNvPr id="3039" name="Google Shape;3039;p436"/>
          <p:cNvSpPr>
            <a:spLocks noGrp="1"/>
          </p:cNvSpPr>
          <p:nvPr>
            <p:ph type="pic" idx="2"/>
          </p:nvPr>
        </p:nvSpPr>
        <p:spPr>
          <a:xfrm>
            <a:off x="6336792" y="857250"/>
            <a:ext cx="2736600" cy="2894100"/>
          </a:xfrm>
          <a:prstGeom prst="rect">
            <a:avLst/>
          </a:prstGeom>
          <a:solidFill>
            <a:schemeClr val="lt2"/>
          </a:solidFill>
          <a:ln>
            <a:noFill/>
          </a:ln>
        </p:spPr>
      </p:sp>
      <p:sp>
        <p:nvSpPr>
          <p:cNvPr id="3040" name="Google Shape;3040;p436"/>
          <p:cNvSpPr>
            <a:spLocks noGrp="1"/>
          </p:cNvSpPr>
          <p:nvPr>
            <p:ph type="pic" idx="3"/>
          </p:nvPr>
        </p:nvSpPr>
        <p:spPr>
          <a:xfrm>
            <a:off x="12097512" y="857250"/>
            <a:ext cx="5342400" cy="3847200"/>
          </a:xfrm>
          <a:prstGeom prst="rect">
            <a:avLst/>
          </a:prstGeom>
          <a:solidFill>
            <a:schemeClr val="lt2"/>
          </a:solidFill>
          <a:ln>
            <a:noFill/>
          </a:ln>
        </p:spPr>
      </p:sp>
      <p:sp>
        <p:nvSpPr>
          <p:cNvPr id="3041" name="Google Shape;3041;p436"/>
          <p:cNvSpPr>
            <a:spLocks noGrp="1"/>
          </p:cNvSpPr>
          <p:nvPr>
            <p:ph type="pic" idx="4"/>
          </p:nvPr>
        </p:nvSpPr>
        <p:spPr>
          <a:xfrm>
            <a:off x="850392" y="857250"/>
            <a:ext cx="5342400" cy="8572500"/>
          </a:xfrm>
          <a:prstGeom prst="rect">
            <a:avLst/>
          </a:prstGeom>
          <a:solidFill>
            <a:schemeClr val="lt2"/>
          </a:solidFill>
          <a:ln>
            <a:noFill/>
          </a:ln>
        </p:spPr>
      </p:sp>
      <p:sp>
        <p:nvSpPr>
          <p:cNvPr id="3042" name="Google Shape;3042;p436"/>
          <p:cNvSpPr>
            <a:spLocks noGrp="1"/>
          </p:cNvSpPr>
          <p:nvPr>
            <p:ph type="pic" idx="5"/>
          </p:nvPr>
        </p:nvSpPr>
        <p:spPr>
          <a:xfrm>
            <a:off x="6336792" y="3888486"/>
            <a:ext cx="5616600" cy="5541300"/>
          </a:xfrm>
          <a:prstGeom prst="rect">
            <a:avLst/>
          </a:prstGeom>
          <a:solidFill>
            <a:schemeClr val="lt2"/>
          </a:solidFill>
          <a:ln>
            <a:noFill/>
          </a:ln>
        </p:spPr>
      </p:sp>
      <p:sp>
        <p:nvSpPr>
          <p:cNvPr id="3043" name="Google Shape;3043;p436"/>
          <p:cNvSpPr>
            <a:spLocks noGrp="1"/>
          </p:cNvSpPr>
          <p:nvPr>
            <p:ph type="pic" idx="6"/>
          </p:nvPr>
        </p:nvSpPr>
        <p:spPr>
          <a:xfrm>
            <a:off x="9214867" y="857250"/>
            <a:ext cx="2736600" cy="2894100"/>
          </a:xfrm>
          <a:prstGeom prst="rect">
            <a:avLst/>
          </a:prstGeom>
          <a:solidFill>
            <a:schemeClr val="lt2"/>
          </a:solidFill>
          <a:ln>
            <a:noFill/>
          </a:ln>
        </p:spPr>
      </p:sp>
      <p:sp>
        <p:nvSpPr>
          <p:cNvPr id="3044" name="Google Shape;3044;p436"/>
          <p:cNvSpPr>
            <a:spLocks noGrp="1"/>
          </p:cNvSpPr>
          <p:nvPr>
            <p:ph type="pic" idx="7"/>
          </p:nvPr>
        </p:nvSpPr>
        <p:spPr>
          <a:xfrm>
            <a:off x="12097512" y="4855464"/>
            <a:ext cx="5342400" cy="4574400"/>
          </a:xfrm>
          <a:prstGeom prst="rect">
            <a:avLst/>
          </a:prstGeom>
          <a:solidFill>
            <a:schemeClr val="lt2"/>
          </a:solidFill>
          <a:ln>
            <a:noFill/>
          </a:ln>
        </p:spPr>
      </p:sp>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Seven Images">
  <p:cSld name="Seven Images">
    <p:spTree>
      <p:nvGrpSpPr>
        <p:cNvPr id="1" name="Shape 3045"/>
        <p:cNvGrpSpPr/>
        <p:nvPr/>
      </p:nvGrpSpPr>
      <p:grpSpPr>
        <a:xfrm>
          <a:off x="0" y="0"/>
          <a:ext cx="0" cy="0"/>
          <a:chOff x="0" y="0"/>
          <a:chExt cx="0" cy="0"/>
        </a:xfrm>
      </p:grpSpPr>
      <p:sp>
        <p:nvSpPr>
          <p:cNvPr id="3046" name="Google Shape;3046;p437"/>
          <p:cNvSpPr>
            <a:spLocks noGrp="1"/>
          </p:cNvSpPr>
          <p:nvPr>
            <p:ph type="pic" idx="2"/>
          </p:nvPr>
        </p:nvSpPr>
        <p:spPr>
          <a:xfrm>
            <a:off x="12097512" y="857250"/>
            <a:ext cx="5335500" cy="5143500"/>
          </a:xfrm>
          <a:prstGeom prst="rect">
            <a:avLst/>
          </a:prstGeom>
          <a:solidFill>
            <a:schemeClr val="lt2"/>
          </a:solidFill>
          <a:ln>
            <a:noFill/>
          </a:ln>
        </p:spPr>
      </p:sp>
      <p:sp>
        <p:nvSpPr>
          <p:cNvPr id="3047" name="Google Shape;3047;p437"/>
          <p:cNvSpPr>
            <a:spLocks noGrp="1"/>
          </p:cNvSpPr>
          <p:nvPr>
            <p:ph type="pic" idx="3"/>
          </p:nvPr>
        </p:nvSpPr>
        <p:spPr>
          <a:xfrm>
            <a:off x="850392" y="857250"/>
            <a:ext cx="2599200" cy="4011900"/>
          </a:xfrm>
          <a:prstGeom prst="rect">
            <a:avLst/>
          </a:prstGeom>
          <a:solidFill>
            <a:schemeClr val="lt2"/>
          </a:solidFill>
          <a:ln>
            <a:noFill/>
          </a:ln>
        </p:spPr>
      </p:sp>
      <p:sp>
        <p:nvSpPr>
          <p:cNvPr id="3048" name="Google Shape;3048;p437"/>
          <p:cNvSpPr>
            <a:spLocks noGrp="1"/>
          </p:cNvSpPr>
          <p:nvPr>
            <p:ph type="pic" idx="4"/>
          </p:nvPr>
        </p:nvSpPr>
        <p:spPr>
          <a:xfrm>
            <a:off x="6336792" y="857250"/>
            <a:ext cx="5616600" cy="8572500"/>
          </a:xfrm>
          <a:prstGeom prst="rect">
            <a:avLst/>
          </a:prstGeom>
          <a:solidFill>
            <a:schemeClr val="lt2"/>
          </a:solidFill>
          <a:ln>
            <a:noFill/>
          </a:ln>
        </p:spPr>
      </p:sp>
      <p:sp>
        <p:nvSpPr>
          <p:cNvPr id="3049" name="Google Shape;3049;p437"/>
          <p:cNvSpPr>
            <a:spLocks noGrp="1"/>
          </p:cNvSpPr>
          <p:nvPr>
            <p:ph type="pic" idx="5"/>
          </p:nvPr>
        </p:nvSpPr>
        <p:spPr>
          <a:xfrm>
            <a:off x="12097512" y="6131052"/>
            <a:ext cx="2599200" cy="3298800"/>
          </a:xfrm>
          <a:prstGeom prst="rect">
            <a:avLst/>
          </a:prstGeom>
          <a:solidFill>
            <a:schemeClr val="lt2"/>
          </a:solidFill>
          <a:ln>
            <a:noFill/>
          </a:ln>
        </p:spPr>
      </p:sp>
      <p:sp>
        <p:nvSpPr>
          <p:cNvPr id="3050" name="Google Shape;3050;p437"/>
          <p:cNvSpPr>
            <a:spLocks noGrp="1"/>
          </p:cNvSpPr>
          <p:nvPr>
            <p:ph type="pic" idx="6"/>
          </p:nvPr>
        </p:nvSpPr>
        <p:spPr>
          <a:xfrm>
            <a:off x="3600450" y="857250"/>
            <a:ext cx="2592300" cy="4011900"/>
          </a:xfrm>
          <a:prstGeom prst="rect">
            <a:avLst/>
          </a:prstGeom>
          <a:solidFill>
            <a:schemeClr val="lt2"/>
          </a:solidFill>
          <a:ln>
            <a:noFill/>
          </a:ln>
        </p:spPr>
      </p:sp>
      <p:sp>
        <p:nvSpPr>
          <p:cNvPr id="3051" name="Google Shape;3051;p437"/>
          <p:cNvSpPr>
            <a:spLocks noGrp="1"/>
          </p:cNvSpPr>
          <p:nvPr>
            <p:ph type="pic" idx="7"/>
          </p:nvPr>
        </p:nvSpPr>
        <p:spPr>
          <a:xfrm>
            <a:off x="848106" y="5006340"/>
            <a:ext cx="5344800" cy="4423500"/>
          </a:xfrm>
          <a:prstGeom prst="rect">
            <a:avLst/>
          </a:prstGeom>
          <a:solidFill>
            <a:schemeClr val="lt2"/>
          </a:solidFill>
          <a:ln>
            <a:noFill/>
          </a:ln>
        </p:spPr>
      </p:sp>
      <p:sp>
        <p:nvSpPr>
          <p:cNvPr id="3052" name="Google Shape;3052;p437"/>
          <p:cNvSpPr>
            <a:spLocks noGrp="1"/>
          </p:cNvSpPr>
          <p:nvPr>
            <p:ph type="pic" idx="8"/>
          </p:nvPr>
        </p:nvSpPr>
        <p:spPr>
          <a:xfrm>
            <a:off x="14840713" y="6131052"/>
            <a:ext cx="2592300" cy="3298800"/>
          </a:xfrm>
          <a:prstGeom prst="rect">
            <a:avLst/>
          </a:prstGeom>
          <a:solidFill>
            <a:schemeClr val="lt2"/>
          </a:solidFill>
          <a:ln>
            <a:noFill/>
          </a:ln>
        </p:spPr>
      </p:sp>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Hero - White" type="obj">
  <p:cSld name="OBJECT">
    <p:spTree>
      <p:nvGrpSpPr>
        <p:cNvPr id="1" name="Shape 3053"/>
        <p:cNvGrpSpPr/>
        <p:nvPr/>
      </p:nvGrpSpPr>
      <p:grpSpPr>
        <a:xfrm>
          <a:off x="0" y="0"/>
          <a:ext cx="0" cy="0"/>
          <a:chOff x="0" y="0"/>
          <a:chExt cx="0" cy="0"/>
        </a:xfrm>
      </p:grpSpPr>
      <p:pic>
        <p:nvPicPr>
          <p:cNvPr id="3054" name="Google Shape;3054;p438" descr="Icon&#10;&#10;Description automatically generated"/>
          <p:cNvPicPr preferRelativeResize="0"/>
          <p:nvPr/>
        </p:nvPicPr>
        <p:blipFill rotWithShape="1">
          <a:blip r:embed="rId2">
            <a:alphaModFix/>
          </a:blip>
          <a:srcRect/>
          <a:stretch/>
        </p:blipFill>
        <p:spPr>
          <a:xfrm>
            <a:off x="7427214" y="3442716"/>
            <a:ext cx="3408431" cy="3415287"/>
          </a:xfrm>
          <a:prstGeom prst="rect">
            <a:avLst/>
          </a:prstGeom>
          <a:noFill/>
          <a:ln>
            <a:noFill/>
          </a:ln>
        </p:spPr>
      </p:pic>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Hero - Gradient">
  <p:cSld name="Hero - Gradient">
    <p:spTree>
      <p:nvGrpSpPr>
        <p:cNvPr id="1" name="Shape 3055"/>
        <p:cNvGrpSpPr/>
        <p:nvPr/>
      </p:nvGrpSpPr>
      <p:grpSpPr>
        <a:xfrm>
          <a:off x="0" y="0"/>
          <a:ext cx="0" cy="0"/>
          <a:chOff x="0" y="0"/>
          <a:chExt cx="0" cy="0"/>
        </a:xfrm>
      </p:grpSpPr>
      <p:pic>
        <p:nvPicPr>
          <p:cNvPr id="3056" name="Google Shape;3056;p439"/>
          <p:cNvPicPr preferRelativeResize="0"/>
          <p:nvPr/>
        </p:nvPicPr>
        <p:blipFill rotWithShape="1">
          <a:blip r:embed="rId2">
            <a:alphaModFix/>
          </a:blip>
          <a:srcRect t="475" b="475"/>
          <a:stretch/>
        </p:blipFill>
        <p:spPr>
          <a:xfrm>
            <a:off x="0" y="0"/>
            <a:ext cx="18462813" cy="10287000"/>
          </a:xfrm>
          <a:prstGeom prst="rect">
            <a:avLst/>
          </a:prstGeom>
          <a:noFill/>
          <a:ln>
            <a:noFill/>
          </a:ln>
        </p:spPr>
      </p:pic>
      <p:pic>
        <p:nvPicPr>
          <p:cNvPr id="3057" name="Google Shape;3057;p439" descr="Icon&#10;&#10;Description automatically generated"/>
          <p:cNvPicPr preferRelativeResize="0"/>
          <p:nvPr/>
        </p:nvPicPr>
        <p:blipFill rotWithShape="1">
          <a:blip r:embed="rId3">
            <a:alphaModFix/>
          </a:blip>
          <a:srcRect/>
          <a:stretch/>
        </p:blipFill>
        <p:spPr>
          <a:xfrm>
            <a:off x="7427214" y="3442716"/>
            <a:ext cx="3408431" cy="3415287"/>
          </a:xfrm>
          <a:prstGeom prst="rect">
            <a:avLst/>
          </a:prstGeom>
          <a:noFill/>
          <a:ln>
            <a:noFill/>
          </a:ln>
        </p:spPr>
      </p:pic>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Title Slide no meta">
  <p:cSld name="Title Slide_2">
    <p:spTree>
      <p:nvGrpSpPr>
        <p:cNvPr id="1" name="Shape 3058"/>
        <p:cNvGrpSpPr/>
        <p:nvPr/>
      </p:nvGrpSpPr>
      <p:grpSpPr>
        <a:xfrm>
          <a:off x="0" y="0"/>
          <a:ext cx="0" cy="0"/>
          <a:chOff x="0" y="0"/>
          <a:chExt cx="0" cy="0"/>
        </a:xfrm>
      </p:grpSpPr>
      <p:sp>
        <p:nvSpPr>
          <p:cNvPr id="3059" name="Google Shape;3059;p440"/>
          <p:cNvSpPr txBox="1">
            <a:spLocks noGrp="1"/>
          </p:cNvSpPr>
          <p:nvPr>
            <p:ph type="title"/>
          </p:nvPr>
        </p:nvSpPr>
        <p:spPr>
          <a:xfrm>
            <a:off x="720788" y="750900"/>
            <a:ext cx="14194200"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rgbClr val="000000"/>
              </a:buClr>
              <a:buSzPts val="8800"/>
              <a:buFont typeface="Helvetica Neue"/>
              <a:buNone/>
              <a:defRPr sz="8800" b="0">
                <a:solidFill>
                  <a:srgbClr val="000000"/>
                </a:solidFill>
                <a:latin typeface="Helvetica Neue"/>
                <a:ea typeface="Helvetica Neue"/>
                <a:cs typeface="Helvetica Neue"/>
                <a:sym typeface="Helvetica Neu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pic>
        <p:nvPicPr>
          <p:cNvPr id="3060" name="Google Shape;3060;p440" descr="Icon&#10;&#10;Description automatically generated"/>
          <p:cNvPicPr preferRelativeResize="0"/>
          <p:nvPr/>
        </p:nvPicPr>
        <p:blipFill rotWithShape="1">
          <a:blip r:embed="rId2">
            <a:alphaModFix/>
          </a:blip>
          <a:srcRect/>
          <a:stretch/>
        </p:blipFill>
        <p:spPr>
          <a:xfrm>
            <a:off x="15718537" y="857250"/>
            <a:ext cx="1714500" cy="1714500"/>
          </a:xfrm>
          <a:prstGeom prst="rect">
            <a:avLst/>
          </a:prstGeom>
          <a:noFill/>
          <a:ln>
            <a:noFill/>
          </a:ln>
        </p:spPr>
      </p:pic>
      <p:sp>
        <p:nvSpPr>
          <p:cNvPr id="3061" name="Google Shape;3061;p440"/>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900"/>
              <a:buFont typeface="Helvetica Neue"/>
              <a:buNone/>
              <a:defRPr sz="2900"/>
            </a:lvl1pPr>
            <a:lvl2pPr lvl="1" algn="l">
              <a:lnSpc>
                <a:spcPct val="84000"/>
              </a:lnSpc>
              <a:spcBef>
                <a:spcPts val="800"/>
              </a:spcBef>
              <a:spcAft>
                <a:spcPts val="0"/>
              </a:spcAft>
              <a:buSzPts val="2900"/>
              <a:buFont typeface="Helvetica Neue"/>
              <a:buNone/>
              <a:defRPr sz="2900"/>
            </a:lvl2pPr>
            <a:lvl3pPr lvl="2" algn="l">
              <a:lnSpc>
                <a:spcPct val="84000"/>
              </a:lnSpc>
              <a:spcBef>
                <a:spcPts val="800"/>
              </a:spcBef>
              <a:spcAft>
                <a:spcPts val="0"/>
              </a:spcAft>
              <a:buSzPts val="2900"/>
              <a:buFont typeface="Helvetica Neue"/>
              <a:buNone/>
              <a:defRPr sz="2900"/>
            </a:lvl3pPr>
            <a:lvl4pPr lvl="3" algn="l">
              <a:lnSpc>
                <a:spcPct val="84000"/>
              </a:lnSpc>
              <a:spcBef>
                <a:spcPts val="800"/>
              </a:spcBef>
              <a:spcAft>
                <a:spcPts val="0"/>
              </a:spcAft>
              <a:buSzPts val="2900"/>
              <a:buFont typeface="Helvetica Neue"/>
              <a:buNone/>
              <a:defRPr sz="2900"/>
            </a:lvl4pPr>
            <a:lvl5pPr lvl="4" algn="l">
              <a:lnSpc>
                <a:spcPct val="84000"/>
              </a:lnSpc>
              <a:spcBef>
                <a:spcPts val="800"/>
              </a:spcBef>
              <a:spcAft>
                <a:spcPts val="0"/>
              </a:spcAft>
              <a:buSzPts val="2900"/>
              <a:buFont typeface="Helvetica Neue"/>
              <a:buNone/>
              <a:defRPr sz="2900"/>
            </a:lvl5pPr>
            <a:lvl6pPr lvl="5"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6pPr>
            <a:lvl7pPr lvl="6"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7pPr>
            <a:lvl8pPr lvl="7"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8pPr>
            <a:lvl9pPr lvl="8"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9pPr>
          </a:lstStyle>
          <a:p>
            <a:endParaRPr/>
          </a:p>
        </p:txBody>
      </p:sp>
    </p:spTree>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Three Column for Instructions">
  <p:cSld name="Title Only_1">
    <p:bg>
      <p:bgPr>
        <a:solidFill>
          <a:srgbClr val="F1F2F2"/>
        </a:solidFill>
        <a:effectLst/>
      </p:bgPr>
    </p:bg>
    <p:spTree>
      <p:nvGrpSpPr>
        <p:cNvPr id="1" name="Shape 3062"/>
        <p:cNvGrpSpPr/>
        <p:nvPr/>
      </p:nvGrpSpPr>
      <p:grpSpPr>
        <a:xfrm>
          <a:off x="0" y="0"/>
          <a:ext cx="0" cy="0"/>
          <a:chOff x="0" y="0"/>
          <a:chExt cx="0" cy="0"/>
        </a:xfrm>
      </p:grpSpPr>
      <p:sp>
        <p:nvSpPr>
          <p:cNvPr id="3063" name="Google Shape;3063;p441"/>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64" name="Google Shape;3064;p441"/>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65" name="Google Shape;3065;p441"/>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66" name="Google Shape;3066;p441"/>
          <p:cNvSpPr txBox="1">
            <a:spLocks noGrp="1"/>
          </p:cNvSpPr>
          <p:nvPr>
            <p:ph type="body" idx="2"/>
          </p:nvPr>
        </p:nvSpPr>
        <p:spPr>
          <a:xfrm>
            <a:off x="860625"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
        <p:nvSpPr>
          <p:cNvPr id="3067" name="Google Shape;3067;p441"/>
          <p:cNvSpPr txBox="1">
            <a:spLocks noGrp="1"/>
          </p:cNvSpPr>
          <p:nvPr>
            <p:ph type="body" idx="3"/>
          </p:nvPr>
        </p:nvSpPr>
        <p:spPr>
          <a:xfrm>
            <a:off x="6484313"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
        <p:nvSpPr>
          <p:cNvPr id="3068" name="Google Shape;3068;p441"/>
          <p:cNvSpPr txBox="1">
            <a:spLocks noGrp="1"/>
          </p:cNvSpPr>
          <p:nvPr>
            <p:ph type="body" idx="4"/>
          </p:nvPr>
        </p:nvSpPr>
        <p:spPr>
          <a:xfrm>
            <a:off x="12108000"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Tree>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Three Images and Description for Instructions">
  <p:cSld name="Agenda_1_1_1_1_1_2_2">
    <p:bg>
      <p:bgPr>
        <a:solidFill>
          <a:srgbClr val="F1F2F2"/>
        </a:solidFill>
        <a:effectLst/>
      </p:bgPr>
    </p:bg>
    <p:spTree>
      <p:nvGrpSpPr>
        <p:cNvPr id="1" name="Shape 3069"/>
        <p:cNvGrpSpPr/>
        <p:nvPr/>
      </p:nvGrpSpPr>
      <p:grpSpPr>
        <a:xfrm>
          <a:off x="0" y="0"/>
          <a:ext cx="0" cy="0"/>
          <a:chOff x="0" y="0"/>
          <a:chExt cx="0" cy="0"/>
        </a:xfrm>
      </p:grpSpPr>
      <p:sp>
        <p:nvSpPr>
          <p:cNvPr id="3070" name="Google Shape;3070;p44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71" name="Google Shape;3071;p442"/>
          <p:cNvSpPr>
            <a:spLocks noGrp="1"/>
          </p:cNvSpPr>
          <p:nvPr>
            <p:ph type="pic" idx="2"/>
          </p:nvPr>
        </p:nvSpPr>
        <p:spPr>
          <a:xfrm>
            <a:off x="857250" y="2571750"/>
            <a:ext cx="5328600" cy="4622400"/>
          </a:xfrm>
          <a:prstGeom prst="rect">
            <a:avLst/>
          </a:prstGeom>
          <a:solidFill>
            <a:schemeClr val="lt2"/>
          </a:solidFill>
          <a:ln>
            <a:noFill/>
          </a:ln>
        </p:spPr>
      </p:sp>
      <p:sp>
        <p:nvSpPr>
          <p:cNvPr id="3072" name="Google Shape;3072;p442"/>
          <p:cNvSpPr>
            <a:spLocks noGrp="1"/>
          </p:cNvSpPr>
          <p:nvPr>
            <p:ph type="pic" idx="3"/>
          </p:nvPr>
        </p:nvSpPr>
        <p:spPr>
          <a:xfrm>
            <a:off x="6480810" y="2571750"/>
            <a:ext cx="5328600" cy="4622400"/>
          </a:xfrm>
          <a:prstGeom prst="rect">
            <a:avLst/>
          </a:prstGeom>
          <a:solidFill>
            <a:schemeClr val="lt2"/>
          </a:solidFill>
          <a:ln>
            <a:noFill/>
          </a:ln>
        </p:spPr>
      </p:sp>
      <p:sp>
        <p:nvSpPr>
          <p:cNvPr id="3073" name="Google Shape;3073;p442"/>
          <p:cNvSpPr>
            <a:spLocks noGrp="1"/>
          </p:cNvSpPr>
          <p:nvPr>
            <p:ph type="pic" idx="4"/>
          </p:nvPr>
        </p:nvSpPr>
        <p:spPr>
          <a:xfrm>
            <a:off x="12104362" y="2571755"/>
            <a:ext cx="5328600" cy="4622400"/>
          </a:xfrm>
          <a:prstGeom prst="rect">
            <a:avLst/>
          </a:prstGeom>
          <a:solidFill>
            <a:schemeClr val="lt2"/>
          </a:solidFill>
          <a:ln>
            <a:noFill/>
          </a:ln>
        </p:spPr>
      </p:sp>
      <p:sp>
        <p:nvSpPr>
          <p:cNvPr id="3074" name="Google Shape;3074;p442"/>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75" name="Google Shape;3075;p442"/>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76" name="Google Shape;3076;p442"/>
          <p:cNvSpPr txBox="1">
            <a:spLocks noGrp="1"/>
          </p:cNvSpPr>
          <p:nvPr>
            <p:ph type="body" idx="5"/>
          </p:nvPr>
        </p:nvSpPr>
        <p:spPr>
          <a:xfrm>
            <a:off x="857250"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3077" name="Google Shape;3077;p442"/>
          <p:cNvSpPr txBox="1">
            <a:spLocks noGrp="1"/>
          </p:cNvSpPr>
          <p:nvPr>
            <p:ph type="body" idx="6"/>
          </p:nvPr>
        </p:nvSpPr>
        <p:spPr>
          <a:xfrm>
            <a:off x="6480809"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3078" name="Google Shape;3078;p442"/>
          <p:cNvSpPr txBox="1">
            <a:spLocks noGrp="1"/>
          </p:cNvSpPr>
          <p:nvPr>
            <p:ph type="body" idx="7"/>
          </p:nvPr>
        </p:nvSpPr>
        <p:spPr>
          <a:xfrm>
            <a:off x="12104364"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Two Columns for Instructions">
  <p:cSld name="Agenda_1_1_1_1_1_2_2_1">
    <p:bg>
      <p:bgPr>
        <a:solidFill>
          <a:srgbClr val="F1F2F2"/>
        </a:solidFill>
        <a:effectLst/>
      </p:bgPr>
    </p:bg>
    <p:spTree>
      <p:nvGrpSpPr>
        <p:cNvPr id="1" name="Shape 3079"/>
        <p:cNvGrpSpPr/>
        <p:nvPr/>
      </p:nvGrpSpPr>
      <p:grpSpPr>
        <a:xfrm>
          <a:off x="0" y="0"/>
          <a:ext cx="0" cy="0"/>
          <a:chOff x="0" y="0"/>
          <a:chExt cx="0" cy="0"/>
        </a:xfrm>
      </p:grpSpPr>
      <p:sp>
        <p:nvSpPr>
          <p:cNvPr id="3080" name="Google Shape;3080;p44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81" name="Google Shape;3081;p443"/>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82" name="Google Shape;3082;p443"/>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83" name="Google Shape;3083;p443"/>
          <p:cNvSpPr txBox="1">
            <a:spLocks noGrp="1"/>
          </p:cNvSpPr>
          <p:nvPr>
            <p:ph type="body" idx="2"/>
          </p:nvPr>
        </p:nvSpPr>
        <p:spPr>
          <a:xfrm>
            <a:off x="857250" y="6858000"/>
            <a:ext cx="6743700" cy="25719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Font typeface="Helvetica Neue"/>
              <a:buNone/>
              <a:defRPr sz="2200"/>
            </a:lvl1pPr>
            <a:lvl2pPr marL="914400" lvl="1" indent="-228600" algn="l">
              <a:lnSpc>
                <a:spcPct val="110000"/>
              </a:lnSpc>
              <a:spcBef>
                <a:spcPts val="0"/>
              </a:spcBef>
              <a:spcAft>
                <a:spcPts val="0"/>
              </a:spcAft>
              <a:buSzPts val="2200"/>
              <a:buFont typeface="Helvetica Neue"/>
              <a:buNone/>
              <a:defRPr sz="2200"/>
            </a:lvl2pPr>
            <a:lvl3pPr marL="1371600" lvl="2" indent="-228600" algn="l">
              <a:lnSpc>
                <a:spcPct val="110000"/>
              </a:lnSpc>
              <a:spcBef>
                <a:spcPts val="0"/>
              </a:spcBef>
              <a:spcAft>
                <a:spcPts val="0"/>
              </a:spcAft>
              <a:buSzPts val="2200"/>
              <a:buFont typeface="Helvetica Neue"/>
              <a:buNone/>
              <a:defRPr sz="2200"/>
            </a:lvl3pPr>
            <a:lvl4pPr marL="1828800" lvl="3" indent="-228600" algn="l">
              <a:lnSpc>
                <a:spcPct val="110000"/>
              </a:lnSpc>
              <a:spcBef>
                <a:spcPts val="0"/>
              </a:spcBef>
              <a:spcAft>
                <a:spcPts val="0"/>
              </a:spcAft>
              <a:buSzPts val="2200"/>
              <a:buFont typeface="Helvetica Neue"/>
              <a:buNone/>
              <a:defRPr sz="2200"/>
            </a:lvl4pPr>
            <a:lvl5pPr marL="2286000" lvl="4" indent="-228600" algn="l">
              <a:lnSpc>
                <a:spcPct val="110000"/>
              </a:lnSpc>
              <a:spcBef>
                <a:spcPts val="0"/>
              </a:spcBef>
              <a:spcAft>
                <a:spcPts val="0"/>
              </a:spcAft>
              <a:buSzPts val="2200"/>
              <a:buFont typeface="Helvetica Neue"/>
              <a:buNone/>
              <a:defRPr sz="2200"/>
            </a:lvl5pPr>
            <a:lvl6pPr marL="2743200" lvl="5"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6pPr>
            <a:lvl7pPr marL="3200400" lvl="6"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7pPr>
            <a:lvl8pPr marL="3657600" lvl="7"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8pPr>
            <a:lvl9pPr marL="4114800" lvl="8"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9pPr>
          </a:lstStyle>
          <a:p>
            <a:endParaRPr/>
          </a:p>
        </p:txBody>
      </p:sp>
      <p:sp>
        <p:nvSpPr>
          <p:cNvPr id="3084" name="Google Shape;3084;p443"/>
          <p:cNvSpPr txBox="1">
            <a:spLocks noGrp="1"/>
          </p:cNvSpPr>
          <p:nvPr>
            <p:ph type="body" idx="3"/>
          </p:nvPr>
        </p:nvSpPr>
        <p:spPr>
          <a:xfrm>
            <a:off x="9286875" y="6857906"/>
            <a:ext cx="6743700" cy="25719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Font typeface="Helvetica Neue"/>
              <a:buNone/>
              <a:defRPr sz="2200"/>
            </a:lvl1pPr>
            <a:lvl2pPr marL="914400" lvl="1" indent="-228600" algn="l">
              <a:lnSpc>
                <a:spcPct val="110000"/>
              </a:lnSpc>
              <a:spcBef>
                <a:spcPts val="0"/>
              </a:spcBef>
              <a:spcAft>
                <a:spcPts val="0"/>
              </a:spcAft>
              <a:buSzPts val="2200"/>
              <a:buFont typeface="Helvetica Neue"/>
              <a:buNone/>
              <a:defRPr sz="2200"/>
            </a:lvl2pPr>
            <a:lvl3pPr marL="1371600" lvl="2" indent="-228600" algn="l">
              <a:lnSpc>
                <a:spcPct val="110000"/>
              </a:lnSpc>
              <a:spcBef>
                <a:spcPts val="0"/>
              </a:spcBef>
              <a:spcAft>
                <a:spcPts val="0"/>
              </a:spcAft>
              <a:buSzPts val="2200"/>
              <a:buFont typeface="Helvetica Neue"/>
              <a:buNone/>
              <a:defRPr sz="2200"/>
            </a:lvl3pPr>
            <a:lvl4pPr marL="1828800" lvl="3" indent="-228600" algn="l">
              <a:lnSpc>
                <a:spcPct val="110000"/>
              </a:lnSpc>
              <a:spcBef>
                <a:spcPts val="0"/>
              </a:spcBef>
              <a:spcAft>
                <a:spcPts val="0"/>
              </a:spcAft>
              <a:buSzPts val="2200"/>
              <a:buFont typeface="Helvetica Neue"/>
              <a:buNone/>
              <a:defRPr sz="2200"/>
            </a:lvl4pPr>
            <a:lvl5pPr marL="2286000" lvl="4" indent="-228600" algn="l">
              <a:lnSpc>
                <a:spcPct val="110000"/>
              </a:lnSpc>
              <a:spcBef>
                <a:spcPts val="0"/>
              </a:spcBef>
              <a:spcAft>
                <a:spcPts val="0"/>
              </a:spcAft>
              <a:buSzPts val="2200"/>
              <a:buFont typeface="Helvetica Neue"/>
              <a:buNone/>
              <a:defRPr sz="2200"/>
            </a:lvl5pPr>
            <a:lvl6pPr marL="2743200" lvl="5"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6pPr>
            <a:lvl7pPr marL="3200400" lvl="6"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7pPr>
            <a:lvl8pPr marL="3657600" lvl="7"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8pPr>
            <a:lvl9pPr marL="4114800" lvl="8"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Title Only for Instructions">
  <p:cSld name="Agenda_1_1_1_1_1_2_2_1_1">
    <p:bg>
      <p:bgPr>
        <a:solidFill>
          <a:srgbClr val="F1F2F2"/>
        </a:solidFill>
        <a:effectLst/>
      </p:bgPr>
    </p:bg>
    <p:spTree>
      <p:nvGrpSpPr>
        <p:cNvPr id="1" name="Shape 3085"/>
        <p:cNvGrpSpPr/>
        <p:nvPr/>
      </p:nvGrpSpPr>
      <p:grpSpPr>
        <a:xfrm>
          <a:off x="0" y="0"/>
          <a:ext cx="0" cy="0"/>
          <a:chOff x="0" y="0"/>
          <a:chExt cx="0" cy="0"/>
        </a:xfrm>
      </p:grpSpPr>
      <p:sp>
        <p:nvSpPr>
          <p:cNvPr id="3086" name="Google Shape;3086;p44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87" name="Google Shape;3087;p444"/>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88" name="Google Shape;3088;p444"/>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Title and Descriptions for Instructions ">
  <p:cSld name="Agenda_1_1_1_1_1_2_2_1_1_1">
    <p:bg>
      <p:bgPr>
        <a:solidFill>
          <a:srgbClr val="F1F2F2"/>
        </a:solidFill>
        <a:effectLst/>
      </p:bgPr>
    </p:bg>
    <p:spTree>
      <p:nvGrpSpPr>
        <p:cNvPr id="1" name="Shape 3089"/>
        <p:cNvGrpSpPr/>
        <p:nvPr/>
      </p:nvGrpSpPr>
      <p:grpSpPr>
        <a:xfrm>
          <a:off x="0" y="0"/>
          <a:ext cx="0" cy="0"/>
          <a:chOff x="0" y="0"/>
          <a:chExt cx="0" cy="0"/>
        </a:xfrm>
      </p:grpSpPr>
      <p:sp>
        <p:nvSpPr>
          <p:cNvPr id="3090" name="Google Shape;3090;p44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91" name="Google Shape;3091;p445"/>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92" name="Google Shape;3092;p445"/>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93" name="Google Shape;3093;p445"/>
          <p:cNvSpPr txBox="1">
            <a:spLocks noGrp="1"/>
          </p:cNvSpPr>
          <p:nvPr>
            <p:ph type="body" idx="2"/>
          </p:nvPr>
        </p:nvSpPr>
        <p:spPr>
          <a:xfrm>
            <a:off x="857250" y="2571750"/>
            <a:ext cx="3933900" cy="68583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1700"/>
              <a:buFont typeface="Helvetica Neue"/>
              <a:buNone/>
              <a:defRPr sz="1700"/>
            </a:lvl1pPr>
            <a:lvl2pPr marL="914400" lvl="1" indent="-228600" algn="l">
              <a:lnSpc>
                <a:spcPct val="100000"/>
              </a:lnSpc>
              <a:spcBef>
                <a:spcPts val="2700"/>
              </a:spcBef>
              <a:spcAft>
                <a:spcPts val="0"/>
              </a:spcAft>
              <a:buSzPts val="1700"/>
              <a:buFont typeface="Helvetica Neue"/>
              <a:buNone/>
              <a:defRPr sz="1700"/>
            </a:lvl2pPr>
            <a:lvl3pPr marL="1371600" lvl="2" indent="-228600" algn="l">
              <a:lnSpc>
                <a:spcPct val="100000"/>
              </a:lnSpc>
              <a:spcBef>
                <a:spcPts val="2700"/>
              </a:spcBef>
              <a:spcAft>
                <a:spcPts val="0"/>
              </a:spcAft>
              <a:buSzPts val="1700"/>
              <a:buFont typeface="Helvetica Neue"/>
              <a:buNone/>
              <a:defRPr sz="1700"/>
            </a:lvl3pPr>
            <a:lvl4pPr marL="1828800" lvl="3" indent="-228600" algn="l">
              <a:lnSpc>
                <a:spcPct val="100000"/>
              </a:lnSpc>
              <a:spcBef>
                <a:spcPts val="2700"/>
              </a:spcBef>
              <a:spcAft>
                <a:spcPts val="0"/>
              </a:spcAft>
              <a:buSzPts val="1700"/>
              <a:buFont typeface="Helvetica Neue"/>
              <a:buNone/>
              <a:defRPr sz="1700"/>
            </a:lvl4pPr>
            <a:lvl5pPr marL="2286000" lvl="4" indent="-228600" algn="l">
              <a:lnSpc>
                <a:spcPct val="100000"/>
              </a:lnSpc>
              <a:spcBef>
                <a:spcPts val="2700"/>
              </a:spcBef>
              <a:spcAft>
                <a:spcPts val="0"/>
              </a:spcAft>
              <a:buSzPts val="1700"/>
              <a:buFont typeface="Helvetica Neue"/>
              <a:buNone/>
              <a:defRPr sz="1700"/>
            </a:lvl5pPr>
            <a:lvl6pPr marL="2743200" lvl="5"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6pPr>
            <a:lvl7pPr marL="3200400" lvl="6"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7pPr>
            <a:lvl8pPr marL="3657600" lvl="7"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8pPr>
            <a:lvl9pPr marL="4114800" lvl="8" indent="-336550" algn="l">
              <a:lnSpc>
                <a:spcPct val="100000"/>
              </a:lnSpc>
              <a:spcBef>
                <a:spcPts val="2700"/>
              </a:spcBef>
              <a:spcAft>
                <a:spcPts val="2700"/>
              </a:spcAft>
              <a:buSzPts val="1700"/>
              <a:buFont typeface="Helvetica Neue"/>
              <a:buChar char="•"/>
              <a:defRPr sz="1700">
                <a:latin typeface="Helvetica Neue"/>
                <a:ea typeface="Helvetica Neue"/>
                <a:cs typeface="Helvetica Neue"/>
                <a:sym typeface="Helvetica Neue"/>
              </a:defRPr>
            </a:lvl9pPr>
          </a:lstStyle>
          <a:p>
            <a:endParaRPr/>
          </a:p>
        </p:txBody>
      </p:sp>
    </p:spTree>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TITLE_AND_BODY_7">
  <p:cSld name="TITLE_AND_BODY_7">
    <p:spTree>
      <p:nvGrpSpPr>
        <p:cNvPr id="1" name="Shape 3094"/>
        <p:cNvGrpSpPr/>
        <p:nvPr/>
      </p:nvGrpSpPr>
      <p:grpSpPr>
        <a:xfrm>
          <a:off x="0" y="0"/>
          <a:ext cx="0" cy="0"/>
          <a:chOff x="0" y="0"/>
          <a:chExt cx="0" cy="0"/>
        </a:xfrm>
      </p:grpSpPr>
      <p:sp>
        <p:nvSpPr>
          <p:cNvPr id="3095" name="Google Shape;3095;p446"/>
          <p:cNvSpPr txBox="1">
            <a:spLocks noGrp="1"/>
          </p:cNvSpPr>
          <p:nvPr>
            <p:ph type="title"/>
          </p:nvPr>
        </p:nvSpPr>
        <p:spPr>
          <a:xfrm>
            <a:off x="623400" y="890050"/>
            <a:ext cx="17041200" cy="114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96" name="Google Shape;3096;p446"/>
          <p:cNvSpPr txBox="1">
            <a:spLocks noGrp="1"/>
          </p:cNvSpPr>
          <p:nvPr>
            <p:ph type="body" idx="1"/>
          </p:nvPr>
        </p:nvSpPr>
        <p:spPr>
          <a:xfrm>
            <a:off x="623400" y="2304950"/>
            <a:ext cx="17041200" cy="68328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
        <p:nvSpPr>
          <p:cNvPr id="3097" name="Google Shape;3097;p446"/>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
        <p:nvSpPr>
          <p:cNvPr id="3098" name="Google Shape;3098;p446"/>
          <p:cNvSpPr txBox="1"/>
          <p:nvPr/>
        </p:nvSpPr>
        <p:spPr>
          <a:xfrm>
            <a:off x="13022050" y="530700"/>
            <a:ext cx="4642800" cy="677100"/>
          </a:xfrm>
          <a:prstGeom prst="rect">
            <a:avLst/>
          </a:prstGeom>
          <a:noFill/>
          <a:ln>
            <a:noFill/>
          </a:ln>
        </p:spPr>
        <p:txBody>
          <a:bodyPr spcFirstLastPara="1" wrap="square" lIns="182850" tIns="182850" rIns="182850" bIns="182850" anchor="t" anchorCtr="0">
            <a:spAutoFit/>
          </a:bodyPr>
          <a:lstStyle/>
          <a:p>
            <a:pPr marL="0" marR="0" lvl="0" indent="0" algn="l" rtl="0">
              <a:lnSpc>
                <a:spcPct val="100000"/>
              </a:lnSpc>
              <a:spcBef>
                <a:spcPts val="0"/>
              </a:spcBef>
              <a:spcAft>
                <a:spcPts val="0"/>
              </a:spcAft>
              <a:buClr>
                <a:srgbClr val="000000"/>
              </a:buClr>
              <a:buSzPts val="2000"/>
              <a:buFont typeface="Arial"/>
              <a:buNone/>
            </a:pPr>
            <a:endParaRPr sz="2000" b="0" i="0" u="none" strike="noStrike" cap="none">
              <a:solidFill>
                <a:srgbClr val="CA3112"/>
              </a:solidFill>
              <a:latin typeface="Arial"/>
              <a:ea typeface="Arial"/>
              <a:cs typeface="Arial"/>
              <a:sym typeface="Arial"/>
            </a:endParaRPr>
          </a:p>
        </p:txBody>
      </p:sp>
    </p:spTree>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3099"/>
        <p:cNvGrpSpPr/>
        <p:nvPr/>
      </p:nvGrpSpPr>
      <p:grpSpPr>
        <a:xfrm>
          <a:off x="0" y="0"/>
          <a:ext cx="0" cy="0"/>
          <a:chOff x="0" y="0"/>
          <a:chExt cx="0" cy="0"/>
        </a:xfrm>
      </p:grpSpPr>
      <p:sp>
        <p:nvSpPr>
          <p:cNvPr id="3100" name="Google Shape;3100;p447"/>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101" name="Google Shape;3101;p447"/>
          <p:cNvSpPr txBox="1">
            <a:spLocks noGrp="1"/>
          </p:cNvSpPr>
          <p:nvPr>
            <p:ph type="body" idx="1"/>
          </p:nvPr>
        </p:nvSpPr>
        <p:spPr>
          <a:xfrm>
            <a:off x="699500" y="4105647"/>
            <a:ext cx="14785800" cy="46176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
        <p:nvSpPr>
          <p:cNvPr id="3102" name="Google Shape;3102;p44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rmAutofit/>
          </a:bodyPr>
          <a:lstStyle>
            <a:lvl1pPr marR="0" lvl="0" algn="l">
              <a:lnSpc>
                <a:spcPct val="120000"/>
              </a:lnSpc>
              <a:spcBef>
                <a:spcPts val="0"/>
              </a:spcBef>
              <a:spcAft>
                <a:spcPts val="0"/>
              </a:spcAft>
              <a:buSzPts val="5900"/>
              <a:buNone/>
              <a:defRPr sz="1800"/>
            </a:lvl1pPr>
            <a:lvl2pPr lvl="1" algn="l">
              <a:lnSpc>
                <a:spcPct val="120000"/>
              </a:lnSpc>
              <a:spcBef>
                <a:spcPts val="1500"/>
              </a:spcBef>
              <a:spcAft>
                <a:spcPts val="0"/>
              </a:spcAft>
              <a:buSzPts val="5900"/>
              <a:buNone/>
              <a:defRPr sz="1800"/>
            </a:lvl2pPr>
            <a:lvl3pPr lvl="2" algn="l">
              <a:lnSpc>
                <a:spcPct val="120000"/>
              </a:lnSpc>
              <a:spcBef>
                <a:spcPts val="1500"/>
              </a:spcBef>
              <a:spcAft>
                <a:spcPts val="0"/>
              </a:spcAft>
              <a:buSzPts val="5900"/>
              <a:buNone/>
              <a:defRPr sz="1800"/>
            </a:lvl3pPr>
            <a:lvl4pPr lvl="3" algn="l">
              <a:lnSpc>
                <a:spcPct val="120000"/>
              </a:lnSpc>
              <a:spcBef>
                <a:spcPts val="1500"/>
              </a:spcBef>
              <a:spcAft>
                <a:spcPts val="0"/>
              </a:spcAft>
              <a:buSzPts val="5900"/>
              <a:buNone/>
              <a:defRPr sz="1800"/>
            </a:lvl4pPr>
            <a:lvl5pPr lvl="4" algn="l">
              <a:lnSpc>
                <a:spcPct val="120000"/>
              </a:lnSpc>
              <a:spcBef>
                <a:spcPts val="1500"/>
              </a:spcBef>
              <a:spcAft>
                <a:spcPts val="0"/>
              </a:spcAft>
              <a:buSzPts val="5900"/>
              <a:buNone/>
              <a:defRPr sz="1800"/>
            </a:lvl5pPr>
            <a:lvl6pPr lvl="5" algn="l">
              <a:lnSpc>
                <a:spcPct val="120000"/>
              </a:lnSpc>
              <a:spcBef>
                <a:spcPts val="1500"/>
              </a:spcBef>
              <a:spcAft>
                <a:spcPts val="0"/>
              </a:spcAft>
              <a:buSzPts val="2700"/>
              <a:buNone/>
              <a:defRPr sz="1800"/>
            </a:lvl6pPr>
            <a:lvl7pPr lvl="6" algn="l">
              <a:lnSpc>
                <a:spcPct val="120000"/>
              </a:lnSpc>
              <a:spcBef>
                <a:spcPts val="1500"/>
              </a:spcBef>
              <a:spcAft>
                <a:spcPts val="0"/>
              </a:spcAft>
              <a:buSzPts val="2700"/>
              <a:buNone/>
              <a:defRPr sz="1800"/>
            </a:lvl7pPr>
            <a:lvl8pPr lvl="7" algn="l">
              <a:lnSpc>
                <a:spcPct val="120000"/>
              </a:lnSpc>
              <a:spcBef>
                <a:spcPts val="1500"/>
              </a:spcBef>
              <a:spcAft>
                <a:spcPts val="0"/>
              </a:spcAft>
              <a:buSzPts val="2700"/>
              <a:buNone/>
              <a:defRPr sz="1800"/>
            </a:lvl8pPr>
            <a:lvl9pPr lvl="8" algn="l">
              <a:lnSpc>
                <a:spcPct val="120000"/>
              </a:lnSpc>
              <a:spcBef>
                <a:spcPts val="1500"/>
              </a:spcBef>
              <a:spcAft>
                <a:spcPts val="0"/>
              </a:spcAft>
              <a:buSzPts val="2700"/>
              <a:buNone/>
              <a:defRPr sz="1800"/>
            </a:lvl9pPr>
          </a:lstStyle>
          <a:p>
            <a:endParaRPr/>
          </a:p>
        </p:txBody>
      </p:sp>
    </p:spTree>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3103"/>
        <p:cNvGrpSpPr/>
        <p:nvPr/>
      </p:nvGrpSpPr>
      <p:grpSpPr>
        <a:xfrm>
          <a:off x="0" y="0"/>
          <a:ext cx="0" cy="0"/>
          <a:chOff x="0" y="0"/>
          <a:chExt cx="0" cy="0"/>
        </a:xfrm>
      </p:grpSpPr>
      <p:sp>
        <p:nvSpPr>
          <p:cNvPr id="3104" name="Google Shape;3104;p448"/>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rmAutofit/>
          </a:bodyPr>
          <a:lstStyle>
            <a:lvl1pPr marR="0" lvl="0" algn="l">
              <a:lnSpc>
                <a:spcPct val="120000"/>
              </a:lnSpc>
              <a:spcBef>
                <a:spcPts val="0"/>
              </a:spcBef>
              <a:spcAft>
                <a:spcPts val="0"/>
              </a:spcAft>
              <a:buSzPts val="5900"/>
              <a:buNone/>
              <a:defRPr sz="1800"/>
            </a:lvl1pPr>
            <a:lvl2pPr lvl="1" algn="l">
              <a:lnSpc>
                <a:spcPct val="120000"/>
              </a:lnSpc>
              <a:spcBef>
                <a:spcPts val="1500"/>
              </a:spcBef>
              <a:spcAft>
                <a:spcPts val="0"/>
              </a:spcAft>
              <a:buSzPts val="5900"/>
              <a:buNone/>
              <a:defRPr sz="1800"/>
            </a:lvl2pPr>
            <a:lvl3pPr lvl="2" algn="l">
              <a:lnSpc>
                <a:spcPct val="120000"/>
              </a:lnSpc>
              <a:spcBef>
                <a:spcPts val="1500"/>
              </a:spcBef>
              <a:spcAft>
                <a:spcPts val="0"/>
              </a:spcAft>
              <a:buSzPts val="5900"/>
              <a:buNone/>
              <a:defRPr sz="1800"/>
            </a:lvl3pPr>
            <a:lvl4pPr lvl="3" algn="l">
              <a:lnSpc>
                <a:spcPct val="120000"/>
              </a:lnSpc>
              <a:spcBef>
                <a:spcPts val="1500"/>
              </a:spcBef>
              <a:spcAft>
                <a:spcPts val="0"/>
              </a:spcAft>
              <a:buSzPts val="5900"/>
              <a:buNone/>
              <a:defRPr sz="1800"/>
            </a:lvl4pPr>
            <a:lvl5pPr lvl="4" algn="l">
              <a:lnSpc>
                <a:spcPct val="120000"/>
              </a:lnSpc>
              <a:spcBef>
                <a:spcPts val="1500"/>
              </a:spcBef>
              <a:spcAft>
                <a:spcPts val="0"/>
              </a:spcAft>
              <a:buSzPts val="5900"/>
              <a:buNone/>
              <a:defRPr sz="1800"/>
            </a:lvl5pPr>
            <a:lvl6pPr lvl="5" algn="l">
              <a:lnSpc>
                <a:spcPct val="120000"/>
              </a:lnSpc>
              <a:spcBef>
                <a:spcPts val="1500"/>
              </a:spcBef>
              <a:spcAft>
                <a:spcPts val="0"/>
              </a:spcAft>
              <a:buSzPts val="2700"/>
              <a:buNone/>
              <a:defRPr sz="1800"/>
            </a:lvl6pPr>
            <a:lvl7pPr lvl="6" algn="l">
              <a:lnSpc>
                <a:spcPct val="120000"/>
              </a:lnSpc>
              <a:spcBef>
                <a:spcPts val="1500"/>
              </a:spcBef>
              <a:spcAft>
                <a:spcPts val="0"/>
              </a:spcAft>
              <a:buSzPts val="2700"/>
              <a:buNone/>
              <a:defRPr sz="1800"/>
            </a:lvl7pPr>
            <a:lvl8pPr lvl="7" algn="l">
              <a:lnSpc>
                <a:spcPct val="120000"/>
              </a:lnSpc>
              <a:spcBef>
                <a:spcPts val="1500"/>
              </a:spcBef>
              <a:spcAft>
                <a:spcPts val="0"/>
              </a:spcAft>
              <a:buSzPts val="2700"/>
              <a:buNone/>
              <a:defRPr sz="1800"/>
            </a:lvl8pPr>
            <a:lvl9pPr lvl="8" algn="l">
              <a:lnSpc>
                <a:spcPct val="120000"/>
              </a:lnSpc>
              <a:spcBef>
                <a:spcPts val="1500"/>
              </a:spcBef>
              <a:spcAft>
                <a:spcPts val="0"/>
              </a:spcAft>
              <a:buSzPts val="2700"/>
              <a:buNone/>
              <a:defRPr sz="1800"/>
            </a:lvl9pPr>
          </a:lstStyle>
          <a:p>
            <a:endParaRPr/>
          </a:p>
        </p:txBody>
      </p:sp>
      <p:sp>
        <p:nvSpPr>
          <p:cNvPr id="3105" name="Google Shape;3105;p448"/>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106" name="Google Shape;3106;p448"/>
          <p:cNvSpPr txBox="1">
            <a:spLocks noGrp="1"/>
          </p:cNvSpPr>
          <p:nvPr>
            <p:ph type="body" idx="2"/>
          </p:nvPr>
        </p:nvSpPr>
        <p:spPr>
          <a:xfrm>
            <a:off x="699525" y="4969750"/>
            <a:ext cx="10561200" cy="46176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Tree>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Title slide 2">
  <p:cSld name="TITLE_12">
    <p:spTree>
      <p:nvGrpSpPr>
        <p:cNvPr id="1" name="Shape 3107"/>
        <p:cNvGrpSpPr/>
        <p:nvPr/>
      </p:nvGrpSpPr>
      <p:grpSpPr>
        <a:xfrm>
          <a:off x="0" y="0"/>
          <a:ext cx="0" cy="0"/>
          <a:chOff x="0" y="0"/>
          <a:chExt cx="0" cy="0"/>
        </a:xfrm>
      </p:grpSpPr>
      <p:sp>
        <p:nvSpPr>
          <p:cNvPr id="3108" name="Google Shape;3108;p449"/>
          <p:cNvSpPr txBox="1">
            <a:spLocks noGrp="1"/>
          </p:cNvSpPr>
          <p:nvPr>
            <p:ph type="sldNum" idx="12"/>
          </p:nvPr>
        </p:nvSpPr>
        <p:spPr>
          <a:xfrm>
            <a:off x="16949550" y="9144000"/>
            <a:ext cx="805200" cy="5586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107.xml"/><Relationship Id="rId21" Type="http://schemas.openxmlformats.org/officeDocument/2006/relationships/slideLayout" Target="../slideLayouts/slideLayout102.xml"/><Relationship Id="rId42" Type="http://schemas.openxmlformats.org/officeDocument/2006/relationships/slideLayout" Target="../slideLayouts/slideLayout123.xml"/><Relationship Id="rId47" Type="http://schemas.openxmlformats.org/officeDocument/2006/relationships/slideLayout" Target="../slideLayouts/slideLayout128.xml"/><Relationship Id="rId63" Type="http://schemas.openxmlformats.org/officeDocument/2006/relationships/slideLayout" Target="../slideLayouts/slideLayout144.xml"/><Relationship Id="rId68" Type="http://schemas.openxmlformats.org/officeDocument/2006/relationships/slideLayout" Target="../slideLayouts/slideLayout149.xml"/><Relationship Id="rId84" Type="http://schemas.openxmlformats.org/officeDocument/2006/relationships/slideLayout" Target="../slideLayouts/slideLayout165.xml"/><Relationship Id="rId16" Type="http://schemas.openxmlformats.org/officeDocument/2006/relationships/slideLayout" Target="../slideLayouts/slideLayout97.xml"/><Relationship Id="rId11" Type="http://schemas.openxmlformats.org/officeDocument/2006/relationships/slideLayout" Target="../slideLayouts/slideLayout92.xml"/><Relationship Id="rId32" Type="http://schemas.openxmlformats.org/officeDocument/2006/relationships/slideLayout" Target="../slideLayouts/slideLayout113.xml"/><Relationship Id="rId37" Type="http://schemas.openxmlformats.org/officeDocument/2006/relationships/slideLayout" Target="../slideLayouts/slideLayout118.xml"/><Relationship Id="rId53" Type="http://schemas.openxmlformats.org/officeDocument/2006/relationships/slideLayout" Target="../slideLayouts/slideLayout134.xml"/><Relationship Id="rId58" Type="http://schemas.openxmlformats.org/officeDocument/2006/relationships/slideLayout" Target="../slideLayouts/slideLayout139.xml"/><Relationship Id="rId74" Type="http://schemas.openxmlformats.org/officeDocument/2006/relationships/slideLayout" Target="../slideLayouts/slideLayout155.xml"/><Relationship Id="rId79" Type="http://schemas.openxmlformats.org/officeDocument/2006/relationships/slideLayout" Target="../slideLayouts/slideLayout160.xml"/><Relationship Id="rId5" Type="http://schemas.openxmlformats.org/officeDocument/2006/relationships/slideLayout" Target="../slideLayouts/slideLayout86.xml"/><Relationship Id="rId19" Type="http://schemas.openxmlformats.org/officeDocument/2006/relationships/slideLayout" Target="../slideLayouts/slideLayout100.xml"/><Relationship Id="rId14" Type="http://schemas.openxmlformats.org/officeDocument/2006/relationships/slideLayout" Target="../slideLayouts/slideLayout95.xml"/><Relationship Id="rId22" Type="http://schemas.openxmlformats.org/officeDocument/2006/relationships/slideLayout" Target="../slideLayouts/slideLayout103.xml"/><Relationship Id="rId27" Type="http://schemas.openxmlformats.org/officeDocument/2006/relationships/slideLayout" Target="../slideLayouts/slideLayout108.xml"/><Relationship Id="rId30" Type="http://schemas.openxmlformats.org/officeDocument/2006/relationships/slideLayout" Target="../slideLayouts/slideLayout111.xml"/><Relationship Id="rId35" Type="http://schemas.openxmlformats.org/officeDocument/2006/relationships/slideLayout" Target="../slideLayouts/slideLayout116.xml"/><Relationship Id="rId43" Type="http://schemas.openxmlformats.org/officeDocument/2006/relationships/slideLayout" Target="../slideLayouts/slideLayout124.xml"/><Relationship Id="rId48" Type="http://schemas.openxmlformats.org/officeDocument/2006/relationships/slideLayout" Target="../slideLayouts/slideLayout129.xml"/><Relationship Id="rId56" Type="http://schemas.openxmlformats.org/officeDocument/2006/relationships/slideLayout" Target="../slideLayouts/slideLayout137.xml"/><Relationship Id="rId64" Type="http://schemas.openxmlformats.org/officeDocument/2006/relationships/slideLayout" Target="../slideLayouts/slideLayout145.xml"/><Relationship Id="rId69" Type="http://schemas.openxmlformats.org/officeDocument/2006/relationships/slideLayout" Target="../slideLayouts/slideLayout150.xml"/><Relationship Id="rId77" Type="http://schemas.openxmlformats.org/officeDocument/2006/relationships/slideLayout" Target="../slideLayouts/slideLayout158.xml"/><Relationship Id="rId8" Type="http://schemas.openxmlformats.org/officeDocument/2006/relationships/slideLayout" Target="../slideLayouts/slideLayout89.xml"/><Relationship Id="rId51" Type="http://schemas.openxmlformats.org/officeDocument/2006/relationships/slideLayout" Target="../slideLayouts/slideLayout132.xml"/><Relationship Id="rId72" Type="http://schemas.openxmlformats.org/officeDocument/2006/relationships/slideLayout" Target="../slideLayouts/slideLayout153.xml"/><Relationship Id="rId80" Type="http://schemas.openxmlformats.org/officeDocument/2006/relationships/slideLayout" Target="../slideLayouts/slideLayout161.xml"/><Relationship Id="rId85" Type="http://schemas.openxmlformats.org/officeDocument/2006/relationships/slideLayout" Target="../slideLayouts/slideLayout166.xml"/><Relationship Id="rId3" Type="http://schemas.openxmlformats.org/officeDocument/2006/relationships/slideLayout" Target="../slideLayouts/slideLayout84.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5" Type="http://schemas.openxmlformats.org/officeDocument/2006/relationships/slideLayout" Target="../slideLayouts/slideLayout106.xml"/><Relationship Id="rId33" Type="http://schemas.openxmlformats.org/officeDocument/2006/relationships/slideLayout" Target="../slideLayouts/slideLayout114.xml"/><Relationship Id="rId38" Type="http://schemas.openxmlformats.org/officeDocument/2006/relationships/slideLayout" Target="../slideLayouts/slideLayout119.xml"/><Relationship Id="rId46" Type="http://schemas.openxmlformats.org/officeDocument/2006/relationships/slideLayout" Target="../slideLayouts/slideLayout127.xml"/><Relationship Id="rId59" Type="http://schemas.openxmlformats.org/officeDocument/2006/relationships/slideLayout" Target="../slideLayouts/slideLayout140.xml"/><Relationship Id="rId67" Type="http://schemas.openxmlformats.org/officeDocument/2006/relationships/slideLayout" Target="../slideLayouts/slideLayout148.xml"/><Relationship Id="rId20" Type="http://schemas.openxmlformats.org/officeDocument/2006/relationships/slideLayout" Target="../slideLayouts/slideLayout101.xml"/><Relationship Id="rId41" Type="http://schemas.openxmlformats.org/officeDocument/2006/relationships/slideLayout" Target="../slideLayouts/slideLayout122.xml"/><Relationship Id="rId54" Type="http://schemas.openxmlformats.org/officeDocument/2006/relationships/slideLayout" Target="../slideLayouts/slideLayout135.xml"/><Relationship Id="rId62" Type="http://schemas.openxmlformats.org/officeDocument/2006/relationships/slideLayout" Target="../slideLayouts/slideLayout143.xml"/><Relationship Id="rId70" Type="http://schemas.openxmlformats.org/officeDocument/2006/relationships/slideLayout" Target="../slideLayouts/slideLayout151.xml"/><Relationship Id="rId75" Type="http://schemas.openxmlformats.org/officeDocument/2006/relationships/slideLayout" Target="../slideLayouts/slideLayout156.xml"/><Relationship Id="rId83" Type="http://schemas.openxmlformats.org/officeDocument/2006/relationships/slideLayout" Target="../slideLayouts/slideLayout164.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5" Type="http://schemas.openxmlformats.org/officeDocument/2006/relationships/slideLayout" Target="../slideLayouts/slideLayout96.xml"/><Relationship Id="rId23" Type="http://schemas.openxmlformats.org/officeDocument/2006/relationships/slideLayout" Target="../slideLayouts/slideLayout104.xml"/><Relationship Id="rId28" Type="http://schemas.openxmlformats.org/officeDocument/2006/relationships/slideLayout" Target="../slideLayouts/slideLayout109.xml"/><Relationship Id="rId36" Type="http://schemas.openxmlformats.org/officeDocument/2006/relationships/slideLayout" Target="../slideLayouts/slideLayout117.xml"/><Relationship Id="rId49" Type="http://schemas.openxmlformats.org/officeDocument/2006/relationships/slideLayout" Target="../slideLayouts/slideLayout130.xml"/><Relationship Id="rId57" Type="http://schemas.openxmlformats.org/officeDocument/2006/relationships/slideLayout" Target="../slideLayouts/slideLayout138.xml"/><Relationship Id="rId10" Type="http://schemas.openxmlformats.org/officeDocument/2006/relationships/slideLayout" Target="../slideLayouts/slideLayout91.xml"/><Relationship Id="rId31" Type="http://schemas.openxmlformats.org/officeDocument/2006/relationships/slideLayout" Target="../slideLayouts/slideLayout112.xml"/><Relationship Id="rId44" Type="http://schemas.openxmlformats.org/officeDocument/2006/relationships/slideLayout" Target="../slideLayouts/slideLayout125.xml"/><Relationship Id="rId52" Type="http://schemas.openxmlformats.org/officeDocument/2006/relationships/slideLayout" Target="../slideLayouts/slideLayout133.xml"/><Relationship Id="rId60" Type="http://schemas.openxmlformats.org/officeDocument/2006/relationships/slideLayout" Target="../slideLayouts/slideLayout141.xml"/><Relationship Id="rId65" Type="http://schemas.openxmlformats.org/officeDocument/2006/relationships/slideLayout" Target="../slideLayouts/slideLayout146.xml"/><Relationship Id="rId73" Type="http://schemas.openxmlformats.org/officeDocument/2006/relationships/slideLayout" Target="../slideLayouts/slideLayout154.xml"/><Relationship Id="rId78" Type="http://schemas.openxmlformats.org/officeDocument/2006/relationships/slideLayout" Target="../slideLayouts/slideLayout159.xml"/><Relationship Id="rId81" Type="http://schemas.openxmlformats.org/officeDocument/2006/relationships/slideLayout" Target="../slideLayouts/slideLayout162.xml"/><Relationship Id="rId86" Type="http://schemas.openxmlformats.org/officeDocument/2006/relationships/slideLayout" Target="../slideLayouts/slideLayout167.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3" Type="http://schemas.openxmlformats.org/officeDocument/2006/relationships/slideLayout" Target="../slideLayouts/slideLayout94.xml"/><Relationship Id="rId18" Type="http://schemas.openxmlformats.org/officeDocument/2006/relationships/slideLayout" Target="../slideLayouts/slideLayout99.xml"/><Relationship Id="rId39" Type="http://schemas.openxmlformats.org/officeDocument/2006/relationships/slideLayout" Target="../slideLayouts/slideLayout120.xml"/><Relationship Id="rId34" Type="http://schemas.openxmlformats.org/officeDocument/2006/relationships/slideLayout" Target="../slideLayouts/slideLayout115.xml"/><Relationship Id="rId50" Type="http://schemas.openxmlformats.org/officeDocument/2006/relationships/slideLayout" Target="../slideLayouts/slideLayout131.xml"/><Relationship Id="rId55" Type="http://schemas.openxmlformats.org/officeDocument/2006/relationships/slideLayout" Target="../slideLayouts/slideLayout136.xml"/><Relationship Id="rId76" Type="http://schemas.openxmlformats.org/officeDocument/2006/relationships/slideLayout" Target="../slideLayouts/slideLayout157.xml"/><Relationship Id="rId7" Type="http://schemas.openxmlformats.org/officeDocument/2006/relationships/slideLayout" Target="../slideLayouts/slideLayout88.xml"/><Relationship Id="rId71" Type="http://schemas.openxmlformats.org/officeDocument/2006/relationships/slideLayout" Target="../slideLayouts/slideLayout152.xml"/><Relationship Id="rId2" Type="http://schemas.openxmlformats.org/officeDocument/2006/relationships/slideLayout" Target="../slideLayouts/slideLayout83.xml"/><Relationship Id="rId29" Type="http://schemas.openxmlformats.org/officeDocument/2006/relationships/slideLayout" Target="../slideLayouts/slideLayout110.xml"/><Relationship Id="rId24" Type="http://schemas.openxmlformats.org/officeDocument/2006/relationships/slideLayout" Target="../slideLayouts/slideLayout105.xml"/><Relationship Id="rId40" Type="http://schemas.openxmlformats.org/officeDocument/2006/relationships/slideLayout" Target="../slideLayouts/slideLayout121.xml"/><Relationship Id="rId45" Type="http://schemas.openxmlformats.org/officeDocument/2006/relationships/slideLayout" Target="../slideLayouts/slideLayout126.xml"/><Relationship Id="rId66" Type="http://schemas.openxmlformats.org/officeDocument/2006/relationships/slideLayout" Target="../slideLayouts/slideLayout147.xml"/><Relationship Id="rId87" Type="http://schemas.openxmlformats.org/officeDocument/2006/relationships/theme" Target="../theme/theme2.xml"/><Relationship Id="rId61" Type="http://schemas.openxmlformats.org/officeDocument/2006/relationships/slideLayout" Target="../slideLayouts/slideLayout142.xml"/><Relationship Id="rId82" Type="http://schemas.openxmlformats.org/officeDocument/2006/relationships/slideLayout" Target="../slideLayouts/slideLayout163.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93.xml"/><Relationship Id="rId21" Type="http://schemas.openxmlformats.org/officeDocument/2006/relationships/slideLayout" Target="../slideLayouts/slideLayout188.xml"/><Relationship Id="rId42" Type="http://schemas.openxmlformats.org/officeDocument/2006/relationships/slideLayout" Target="../slideLayouts/slideLayout209.xml"/><Relationship Id="rId47" Type="http://schemas.openxmlformats.org/officeDocument/2006/relationships/slideLayout" Target="../slideLayouts/slideLayout214.xml"/><Relationship Id="rId63" Type="http://schemas.openxmlformats.org/officeDocument/2006/relationships/slideLayout" Target="../slideLayouts/slideLayout230.xml"/><Relationship Id="rId68" Type="http://schemas.openxmlformats.org/officeDocument/2006/relationships/slideLayout" Target="../slideLayouts/slideLayout235.xml"/><Relationship Id="rId84" Type="http://schemas.openxmlformats.org/officeDocument/2006/relationships/slideLayout" Target="../slideLayouts/slideLayout251.xml"/><Relationship Id="rId16" Type="http://schemas.openxmlformats.org/officeDocument/2006/relationships/slideLayout" Target="../slideLayouts/slideLayout183.xml"/><Relationship Id="rId11" Type="http://schemas.openxmlformats.org/officeDocument/2006/relationships/slideLayout" Target="../slideLayouts/slideLayout178.xml"/><Relationship Id="rId32" Type="http://schemas.openxmlformats.org/officeDocument/2006/relationships/slideLayout" Target="../slideLayouts/slideLayout199.xml"/><Relationship Id="rId37" Type="http://schemas.openxmlformats.org/officeDocument/2006/relationships/slideLayout" Target="../slideLayouts/slideLayout204.xml"/><Relationship Id="rId53" Type="http://schemas.openxmlformats.org/officeDocument/2006/relationships/slideLayout" Target="../slideLayouts/slideLayout220.xml"/><Relationship Id="rId58" Type="http://schemas.openxmlformats.org/officeDocument/2006/relationships/slideLayout" Target="../slideLayouts/slideLayout225.xml"/><Relationship Id="rId74" Type="http://schemas.openxmlformats.org/officeDocument/2006/relationships/slideLayout" Target="../slideLayouts/slideLayout241.xml"/><Relationship Id="rId79" Type="http://schemas.openxmlformats.org/officeDocument/2006/relationships/slideLayout" Target="../slideLayouts/slideLayout246.xml"/><Relationship Id="rId5" Type="http://schemas.openxmlformats.org/officeDocument/2006/relationships/slideLayout" Target="../slideLayouts/slideLayout172.xml"/><Relationship Id="rId19" Type="http://schemas.openxmlformats.org/officeDocument/2006/relationships/slideLayout" Target="../slideLayouts/slideLayout186.xml"/><Relationship Id="rId14" Type="http://schemas.openxmlformats.org/officeDocument/2006/relationships/slideLayout" Target="../slideLayouts/slideLayout181.xml"/><Relationship Id="rId22" Type="http://schemas.openxmlformats.org/officeDocument/2006/relationships/slideLayout" Target="../slideLayouts/slideLayout189.xml"/><Relationship Id="rId27" Type="http://schemas.openxmlformats.org/officeDocument/2006/relationships/slideLayout" Target="../slideLayouts/slideLayout194.xml"/><Relationship Id="rId30" Type="http://schemas.openxmlformats.org/officeDocument/2006/relationships/slideLayout" Target="../slideLayouts/slideLayout197.xml"/><Relationship Id="rId35" Type="http://schemas.openxmlformats.org/officeDocument/2006/relationships/slideLayout" Target="../slideLayouts/slideLayout202.xml"/><Relationship Id="rId43" Type="http://schemas.openxmlformats.org/officeDocument/2006/relationships/slideLayout" Target="../slideLayouts/slideLayout210.xml"/><Relationship Id="rId48" Type="http://schemas.openxmlformats.org/officeDocument/2006/relationships/slideLayout" Target="../slideLayouts/slideLayout215.xml"/><Relationship Id="rId56" Type="http://schemas.openxmlformats.org/officeDocument/2006/relationships/slideLayout" Target="../slideLayouts/slideLayout223.xml"/><Relationship Id="rId64" Type="http://schemas.openxmlformats.org/officeDocument/2006/relationships/slideLayout" Target="../slideLayouts/slideLayout231.xml"/><Relationship Id="rId69" Type="http://schemas.openxmlformats.org/officeDocument/2006/relationships/slideLayout" Target="../slideLayouts/slideLayout236.xml"/><Relationship Id="rId77" Type="http://schemas.openxmlformats.org/officeDocument/2006/relationships/slideLayout" Target="../slideLayouts/slideLayout244.xml"/><Relationship Id="rId8" Type="http://schemas.openxmlformats.org/officeDocument/2006/relationships/slideLayout" Target="../slideLayouts/slideLayout175.xml"/><Relationship Id="rId51" Type="http://schemas.openxmlformats.org/officeDocument/2006/relationships/slideLayout" Target="../slideLayouts/slideLayout218.xml"/><Relationship Id="rId72" Type="http://schemas.openxmlformats.org/officeDocument/2006/relationships/slideLayout" Target="../slideLayouts/slideLayout239.xml"/><Relationship Id="rId80" Type="http://schemas.openxmlformats.org/officeDocument/2006/relationships/slideLayout" Target="../slideLayouts/slideLayout247.xml"/><Relationship Id="rId85" Type="http://schemas.openxmlformats.org/officeDocument/2006/relationships/slideLayout" Target="../slideLayouts/slideLayout252.xml"/><Relationship Id="rId3" Type="http://schemas.openxmlformats.org/officeDocument/2006/relationships/slideLayout" Target="../slideLayouts/slideLayout170.xml"/><Relationship Id="rId12" Type="http://schemas.openxmlformats.org/officeDocument/2006/relationships/slideLayout" Target="../slideLayouts/slideLayout179.xml"/><Relationship Id="rId17" Type="http://schemas.openxmlformats.org/officeDocument/2006/relationships/slideLayout" Target="../slideLayouts/slideLayout184.xml"/><Relationship Id="rId25" Type="http://schemas.openxmlformats.org/officeDocument/2006/relationships/slideLayout" Target="../slideLayouts/slideLayout192.xml"/><Relationship Id="rId33" Type="http://schemas.openxmlformats.org/officeDocument/2006/relationships/slideLayout" Target="../slideLayouts/slideLayout200.xml"/><Relationship Id="rId38" Type="http://schemas.openxmlformats.org/officeDocument/2006/relationships/slideLayout" Target="../slideLayouts/slideLayout205.xml"/><Relationship Id="rId46" Type="http://schemas.openxmlformats.org/officeDocument/2006/relationships/slideLayout" Target="../slideLayouts/slideLayout213.xml"/><Relationship Id="rId59" Type="http://schemas.openxmlformats.org/officeDocument/2006/relationships/slideLayout" Target="../slideLayouts/slideLayout226.xml"/><Relationship Id="rId67" Type="http://schemas.openxmlformats.org/officeDocument/2006/relationships/slideLayout" Target="../slideLayouts/slideLayout234.xml"/><Relationship Id="rId20" Type="http://schemas.openxmlformats.org/officeDocument/2006/relationships/slideLayout" Target="../slideLayouts/slideLayout187.xml"/><Relationship Id="rId41" Type="http://schemas.openxmlformats.org/officeDocument/2006/relationships/slideLayout" Target="../slideLayouts/slideLayout208.xml"/><Relationship Id="rId54" Type="http://schemas.openxmlformats.org/officeDocument/2006/relationships/slideLayout" Target="../slideLayouts/slideLayout221.xml"/><Relationship Id="rId62" Type="http://schemas.openxmlformats.org/officeDocument/2006/relationships/slideLayout" Target="../slideLayouts/slideLayout229.xml"/><Relationship Id="rId70" Type="http://schemas.openxmlformats.org/officeDocument/2006/relationships/slideLayout" Target="../slideLayouts/slideLayout237.xml"/><Relationship Id="rId75" Type="http://schemas.openxmlformats.org/officeDocument/2006/relationships/slideLayout" Target="../slideLayouts/slideLayout242.xml"/><Relationship Id="rId83" Type="http://schemas.openxmlformats.org/officeDocument/2006/relationships/slideLayout" Target="../slideLayouts/slideLayout250.xml"/><Relationship Id="rId88" Type="http://schemas.openxmlformats.org/officeDocument/2006/relationships/image" Target="../media/image3.png"/><Relationship Id="rId1" Type="http://schemas.openxmlformats.org/officeDocument/2006/relationships/slideLayout" Target="../slideLayouts/slideLayout168.xml"/><Relationship Id="rId6" Type="http://schemas.openxmlformats.org/officeDocument/2006/relationships/slideLayout" Target="../slideLayouts/slideLayout173.xml"/><Relationship Id="rId15" Type="http://schemas.openxmlformats.org/officeDocument/2006/relationships/slideLayout" Target="../slideLayouts/slideLayout182.xml"/><Relationship Id="rId23" Type="http://schemas.openxmlformats.org/officeDocument/2006/relationships/slideLayout" Target="../slideLayouts/slideLayout190.xml"/><Relationship Id="rId28" Type="http://schemas.openxmlformats.org/officeDocument/2006/relationships/slideLayout" Target="../slideLayouts/slideLayout195.xml"/><Relationship Id="rId36" Type="http://schemas.openxmlformats.org/officeDocument/2006/relationships/slideLayout" Target="../slideLayouts/slideLayout203.xml"/><Relationship Id="rId49" Type="http://schemas.openxmlformats.org/officeDocument/2006/relationships/slideLayout" Target="../slideLayouts/slideLayout216.xml"/><Relationship Id="rId57" Type="http://schemas.openxmlformats.org/officeDocument/2006/relationships/slideLayout" Target="../slideLayouts/slideLayout224.xml"/><Relationship Id="rId10" Type="http://schemas.openxmlformats.org/officeDocument/2006/relationships/slideLayout" Target="../slideLayouts/slideLayout177.xml"/><Relationship Id="rId31" Type="http://schemas.openxmlformats.org/officeDocument/2006/relationships/slideLayout" Target="../slideLayouts/slideLayout198.xml"/><Relationship Id="rId44" Type="http://schemas.openxmlformats.org/officeDocument/2006/relationships/slideLayout" Target="../slideLayouts/slideLayout211.xml"/><Relationship Id="rId52" Type="http://schemas.openxmlformats.org/officeDocument/2006/relationships/slideLayout" Target="../slideLayouts/slideLayout219.xml"/><Relationship Id="rId60" Type="http://schemas.openxmlformats.org/officeDocument/2006/relationships/slideLayout" Target="../slideLayouts/slideLayout227.xml"/><Relationship Id="rId65" Type="http://schemas.openxmlformats.org/officeDocument/2006/relationships/slideLayout" Target="../slideLayouts/slideLayout232.xml"/><Relationship Id="rId73" Type="http://schemas.openxmlformats.org/officeDocument/2006/relationships/slideLayout" Target="../slideLayouts/slideLayout240.xml"/><Relationship Id="rId78" Type="http://schemas.openxmlformats.org/officeDocument/2006/relationships/slideLayout" Target="../slideLayouts/slideLayout245.xml"/><Relationship Id="rId81" Type="http://schemas.openxmlformats.org/officeDocument/2006/relationships/slideLayout" Target="../slideLayouts/slideLayout248.xml"/><Relationship Id="rId86" Type="http://schemas.openxmlformats.org/officeDocument/2006/relationships/slideLayout" Target="../slideLayouts/slideLayout253.xml"/><Relationship Id="rId4" Type="http://schemas.openxmlformats.org/officeDocument/2006/relationships/slideLayout" Target="../slideLayouts/slideLayout171.xml"/><Relationship Id="rId9" Type="http://schemas.openxmlformats.org/officeDocument/2006/relationships/slideLayout" Target="../slideLayouts/slideLayout176.xml"/><Relationship Id="rId13" Type="http://schemas.openxmlformats.org/officeDocument/2006/relationships/slideLayout" Target="../slideLayouts/slideLayout180.xml"/><Relationship Id="rId18" Type="http://schemas.openxmlformats.org/officeDocument/2006/relationships/slideLayout" Target="../slideLayouts/slideLayout185.xml"/><Relationship Id="rId39" Type="http://schemas.openxmlformats.org/officeDocument/2006/relationships/slideLayout" Target="../slideLayouts/slideLayout206.xml"/><Relationship Id="rId34" Type="http://schemas.openxmlformats.org/officeDocument/2006/relationships/slideLayout" Target="../slideLayouts/slideLayout201.xml"/><Relationship Id="rId50" Type="http://schemas.openxmlformats.org/officeDocument/2006/relationships/slideLayout" Target="../slideLayouts/slideLayout217.xml"/><Relationship Id="rId55" Type="http://schemas.openxmlformats.org/officeDocument/2006/relationships/slideLayout" Target="../slideLayouts/slideLayout222.xml"/><Relationship Id="rId76" Type="http://schemas.openxmlformats.org/officeDocument/2006/relationships/slideLayout" Target="../slideLayouts/slideLayout243.xml"/><Relationship Id="rId7" Type="http://schemas.openxmlformats.org/officeDocument/2006/relationships/slideLayout" Target="../slideLayouts/slideLayout174.xml"/><Relationship Id="rId71" Type="http://schemas.openxmlformats.org/officeDocument/2006/relationships/slideLayout" Target="../slideLayouts/slideLayout238.xml"/><Relationship Id="rId2" Type="http://schemas.openxmlformats.org/officeDocument/2006/relationships/slideLayout" Target="../slideLayouts/slideLayout169.xml"/><Relationship Id="rId29" Type="http://schemas.openxmlformats.org/officeDocument/2006/relationships/slideLayout" Target="../slideLayouts/slideLayout196.xml"/><Relationship Id="rId24" Type="http://schemas.openxmlformats.org/officeDocument/2006/relationships/slideLayout" Target="../slideLayouts/slideLayout191.xml"/><Relationship Id="rId40" Type="http://schemas.openxmlformats.org/officeDocument/2006/relationships/slideLayout" Target="../slideLayouts/slideLayout207.xml"/><Relationship Id="rId45" Type="http://schemas.openxmlformats.org/officeDocument/2006/relationships/slideLayout" Target="../slideLayouts/slideLayout212.xml"/><Relationship Id="rId66" Type="http://schemas.openxmlformats.org/officeDocument/2006/relationships/slideLayout" Target="../slideLayouts/slideLayout233.xml"/><Relationship Id="rId87" Type="http://schemas.openxmlformats.org/officeDocument/2006/relationships/theme" Target="../theme/theme3.xml"/><Relationship Id="rId61" Type="http://schemas.openxmlformats.org/officeDocument/2006/relationships/slideLayout" Target="../slideLayouts/slideLayout228.xml"/><Relationship Id="rId82" Type="http://schemas.openxmlformats.org/officeDocument/2006/relationships/slideLayout" Target="../slideLayouts/slideLayout249.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279.xml"/><Relationship Id="rId21" Type="http://schemas.openxmlformats.org/officeDocument/2006/relationships/slideLayout" Target="../slideLayouts/slideLayout274.xml"/><Relationship Id="rId42" Type="http://schemas.openxmlformats.org/officeDocument/2006/relationships/slideLayout" Target="../slideLayouts/slideLayout295.xml"/><Relationship Id="rId47" Type="http://schemas.openxmlformats.org/officeDocument/2006/relationships/slideLayout" Target="../slideLayouts/slideLayout300.xml"/><Relationship Id="rId63" Type="http://schemas.openxmlformats.org/officeDocument/2006/relationships/slideLayout" Target="../slideLayouts/slideLayout316.xml"/><Relationship Id="rId68" Type="http://schemas.openxmlformats.org/officeDocument/2006/relationships/slideLayout" Target="../slideLayouts/slideLayout321.xml"/><Relationship Id="rId84" Type="http://schemas.openxmlformats.org/officeDocument/2006/relationships/slideLayout" Target="../slideLayouts/slideLayout337.xml"/><Relationship Id="rId89" Type="http://schemas.openxmlformats.org/officeDocument/2006/relationships/slideLayout" Target="../slideLayouts/slideLayout342.xml"/><Relationship Id="rId16" Type="http://schemas.openxmlformats.org/officeDocument/2006/relationships/slideLayout" Target="../slideLayouts/slideLayout269.xml"/><Relationship Id="rId11" Type="http://schemas.openxmlformats.org/officeDocument/2006/relationships/slideLayout" Target="../slideLayouts/slideLayout264.xml"/><Relationship Id="rId32" Type="http://schemas.openxmlformats.org/officeDocument/2006/relationships/slideLayout" Target="../slideLayouts/slideLayout285.xml"/><Relationship Id="rId37" Type="http://schemas.openxmlformats.org/officeDocument/2006/relationships/slideLayout" Target="../slideLayouts/slideLayout290.xml"/><Relationship Id="rId53" Type="http://schemas.openxmlformats.org/officeDocument/2006/relationships/slideLayout" Target="../slideLayouts/slideLayout306.xml"/><Relationship Id="rId58" Type="http://schemas.openxmlformats.org/officeDocument/2006/relationships/slideLayout" Target="../slideLayouts/slideLayout311.xml"/><Relationship Id="rId74" Type="http://schemas.openxmlformats.org/officeDocument/2006/relationships/slideLayout" Target="../slideLayouts/slideLayout327.xml"/><Relationship Id="rId79" Type="http://schemas.openxmlformats.org/officeDocument/2006/relationships/slideLayout" Target="../slideLayouts/slideLayout332.xml"/><Relationship Id="rId5" Type="http://schemas.openxmlformats.org/officeDocument/2006/relationships/slideLayout" Target="../slideLayouts/slideLayout258.xml"/><Relationship Id="rId90" Type="http://schemas.openxmlformats.org/officeDocument/2006/relationships/slideLayout" Target="../slideLayouts/slideLayout343.xml"/><Relationship Id="rId14" Type="http://schemas.openxmlformats.org/officeDocument/2006/relationships/slideLayout" Target="../slideLayouts/slideLayout267.xml"/><Relationship Id="rId22" Type="http://schemas.openxmlformats.org/officeDocument/2006/relationships/slideLayout" Target="../slideLayouts/slideLayout275.xml"/><Relationship Id="rId27" Type="http://schemas.openxmlformats.org/officeDocument/2006/relationships/slideLayout" Target="../slideLayouts/slideLayout280.xml"/><Relationship Id="rId30" Type="http://schemas.openxmlformats.org/officeDocument/2006/relationships/slideLayout" Target="../slideLayouts/slideLayout283.xml"/><Relationship Id="rId35" Type="http://schemas.openxmlformats.org/officeDocument/2006/relationships/slideLayout" Target="../slideLayouts/slideLayout288.xml"/><Relationship Id="rId43" Type="http://schemas.openxmlformats.org/officeDocument/2006/relationships/slideLayout" Target="../slideLayouts/slideLayout296.xml"/><Relationship Id="rId48" Type="http://schemas.openxmlformats.org/officeDocument/2006/relationships/slideLayout" Target="../slideLayouts/slideLayout301.xml"/><Relationship Id="rId56" Type="http://schemas.openxmlformats.org/officeDocument/2006/relationships/slideLayout" Target="../slideLayouts/slideLayout309.xml"/><Relationship Id="rId64" Type="http://schemas.openxmlformats.org/officeDocument/2006/relationships/slideLayout" Target="../slideLayouts/slideLayout317.xml"/><Relationship Id="rId69" Type="http://schemas.openxmlformats.org/officeDocument/2006/relationships/slideLayout" Target="../slideLayouts/slideLayout322.xml"/><Relationship Id="rId77" Type="http://schemas.openxmlformats.org/officeDocument/2006/relationships/slideLayout" Target="../slideLayouts/slideLayout330.xml"/><Relationship Id="rId8" Type="http://schemas.openxmlformats.org/officeDocument/2006/relationships/slideLayout" Target="../slideLayouts/slideLayout261.xml"/><Relationship Id="rId51" Type="http://schemas.openxmlformats.org/officeDocument/2006/relationships/slideLayout" Target="../slideLayouts/slideLayout304.xml"/><Relationship Id="rId72" Type="http://schemas.openxmlformats.org/officeDocument/2006/relationships/slideLayout" Target="../slideLayouts/slideLayout325.xml"/><Relationship Id="rId80" Type="http://schemas.openxmlformats.org/officeDocument/2006/relationships/slideLayout" Target="../slideLayouts/slideLayout333.xml"/><Relationship Id="rId85" Type="http://schemas.openxmlformats.org/officeDocument/2006/relationships/slideLayout" Target="../slideLayouts/slideLayout338.xml"/><Relationship Id="rId3" Type="http://schemas.openxmlformats.org/officeDocument/2006/relationships/slideLayout" Target="../slideLayouts/slideLayout256.xml"/><Relationship Id="rId12" Type="http://schemas.openxmlformats.org/officeDocument/2006/relationships/slideLayout" Target="../slideLayouts/slideLayout265.xml"/><Relationship Id="rId17" Type="http://schemas.openxmlformats.org/officeDocument/2006/relationships/slideLayout" Target="../slideLayouts/slideLayout270.xml"/><Relationship Id="rId25" Type="http://schemas.openxmlformats.org/officeDocument/2006/relationships/slideLayout" Target="../slideLayouts/slideLayout278.xml"/><Relationship Id="rId33" Type="http://schemas.openxmlformats.org/officeDocument/2006/relationships/slideLayout" Target="../slideLayouts/slideLayout286.xml"/><Relationship Id="rId38" Type="http://schemas.openxmlformats.org/officeDocument/2006/relationships/slideLayout" Target="../slideLayouts/slideLayout291.xml"/><Relationship Id="rId46" Type="http://schemas.openxmlformats.org/officeDocument/2006/relationships/slideLayout" Target="../slideLayouts/slideLayout299.xml"/><Relationship Id="rId59" Type="http://schemas.openxmlformats.org/officeDocument/2006/relationships/slideLayout" Target="../slideLayouts/slideLayout312.xml"/><Relationship Id="rId67" Type="http://schemas.openxmlformats.org/officeDocument/2006/relationships/slideLayout" Target="../slideLayouts/slideLayout320.xml"/><Relationship Id="rId20" Type="http://schemas.openxmlformats.org/officeDocument/2006/relationships/slideLayout" Target="../slideLayouts/slideLayout273.xml"/><Relationship Id="rId41" Type="http://schemas.openxmlformats.org/officeDocument/2006/relationships/slideLayout" Target="../slideLayouts/slideLayout294.xml"/><Relationship Id="rId54" Type="http://schemas.openxmlformats.org/officeDocument/2006/relationships/slideLayout" Target="../slideLayouts/slideLayout307.xml"/><Relationship Id="rId62" Type="http://schemas.openxmlformats.org/officeDocument/2006/relationships/slideLayout" Target="../slideLayouts/slideLayout315.xml"/><Relationship Id="rId70" Type="http://schemas.openxmlformats.org/officeDocument/2006/relationships/slideLayout" Target="../slideLayouts/slideLayout323.xml"/><Relationship Id="rId75" Type="http://schemas.openxmlformats.org/officeDocument/2006/relationships/slideLayout" Target="../slideLayouts/slideLayout328.xml"/><Relationship Id="rId83" Type="http://schemas.openxmlformats.org/officeDocument/2006/relationships/slideLayout" Target="../slideLayouts/slideLayout336.xml"/><Relationship Id="rId88" Type="http://schemas.openxmlformats.org/officeDocument/2006/relationships/slideLayout" Target="../slideLayouts/slideLayout341.xml"/><Relationship Id="rId91" Type="http://schemas.openxmlformats.org/officeDocument/2006/relationships/theme" Target="../theme/theme4.xml"/><Relationship Id="rId1" Type="http://schemas.openxmlformats.org/officeDocument/2006/relationships/slideLayout" Target="../slideLayouts/slideLayout254.xml"/><Relationship Id="rId6" Type="http://schemas.openxmlformats.org/officeDocument/2006/relationships/slideLayout" Target="../slideLayouts/slideLayout259.xml"/><Relationship Id="rId15" Type="http://schemas.openxmlformats.org/officeDocument/2006/relationships/slideLayout" Target="../slideLayouts/slideLayout268.xml"/><Relationship Id="rId23" Type="http://schemas.openxmlformats.org/officeDocument/2006/relationships/slideLayout" Target="../slideLayouts/slideLayout276.xml"/><Relationship Id="rId28" Type="http://schemas.openxmlformats.org/officeDocument/2006/relationships/slideLayout" Target="../slideLayouts/slideLayout281.xml"/><Relationship Id="rId36" Type="http://schemas.openxmlformats.org/officeDocument/2006/relationships/slideLayout" Target="../slideLayouts/slideLayout289.xml"/><Relationship Id="rId49" Type="http://schemas.openxmlformats.org/officeDocument/2006/relationships/slideLayout" Target="../slideLayouts/slideLayout302.xml"/><Relationship Id="rId57" Type="http://schemas.openxmlformats.org/officeDocument/2006/relationships/slideLayout" Target="../slideLayouts/slideLayout310.xml"/><Relationship Id="rId10" Type="http://schemas.openxmlformats.org/officeDocument/2006/relationships/slideLayout" Target="../slideLayouts/slideLayout263.xml"/><Relationship Id="rId31" Type="http://schemas.openxmlformats.org/officeDocument/2006/relationships/slideLayout" Target="../slideLayouts/slideLayout284.xml"/><Relationship Id="rId44" Type="http://schemas.openxmlformats.org/officeDocument/2006/relationships/slideLayout" Target="../slideLayouts/slideLayout297.xml"/><Relationship Id="rId52" Type="http://schemas.openxmlformats.org/officeDocument/2006/relationships/slideLayout" Target="../slideLayouts/slideLayout305.xml"/><Relationship Id="rId60" Type="http://schemas.openxmlformats.org/officeDocument/2006/relationships/slideLayout" Target="../slideLayouts/slideLayout313.xml"/><Relationship Id="rId65" Type="http://schemas.openxmlformats.org/officeDocument/2006/relationships/slideLayout" Target="../slideLayouts/slideLayout318.xml"/><Relationship Id="rId73" Type="http://schemas.openxmlformats.org/officeDocument/2006/relationships/slideLayout" Target="../slideLayouts/slideLayout326.xml"/><Relationship Id="rId78" Type="http://schemas.openxmlformats.org/officeDocument/2006/relationships/slideLayout" Target="../slideLayouts/slideLayout331.xml"/><Relationship Id="rId81" Type="http://schemas.openxmlformats.org/officeDocument/2006/relationships/slideLayout" Target="../slideLayouts/slideLayout334.xml"/><Relationship Id="rId86" Type="http://schemas.openxmlformats.org/officeDocument/2006/relationships/slideLayout" Target="../slideLayouts/slideLayout339.xml"/><Relationship Id="rId4" Type="http://schemas.openxmlformats.org/officeDocument/2006/relationships/slideLayout" Target="../slideLayouts/slideLayout257.xml"/><Relationship Id="rId9" Type="http://schemas.openxmlformats.org/officeDocument/2006/relationships/slideLayout" Target="../slideLayouts/slideLayout262.xml"/><Relationship Id="rId13" Type="http://schemas.openxmlformats.org/officeDocument/2006/relationships/slideLayout" Target="../slideLayouts/slideLayout266.xml"/><Relationship Id="rId18" Type="http://schemas.openxmlformats.org/officeDocument/2006/relationships/slideLayout" Target="../slideLayouts/slideLayout271.xml"/><Relationship Id="rId39" Type="http://schemas.openxmlformats.org/officeDocument/2006/relationships/slideLayout" Target="../slideLayouts/slideLayout292.xml"/><Relationship Id="rId34" Type="http://schemas.openxmlformats.org/officeDocument/2006/relationships/slideLayout" Target="../slideLayouts/slideLayout287.xml"/><Relationship Id="rId50" Type="http://schemas.openxmlformats.org/officeDocument/2006/relationships/slideLayout" Target="../slideLayouts/slideLayout303.xml"/><Relationship Id="rId55" Type="http://schemas.openxmlformats.org/officeDocument/2006/relationships/slideLayout" Target="../slideLayouts/slideLayout308.xml"/><Relationship Id="rId76" Type="http://schemas.openxmlformats.org/officeDocument/2006/relationships/slideLayout" Target="../slideLayouts/slideLayout329.xml"/><Relationship Id="rId7" Type="http://schemas.openxmlformats.org/officeDocument/2006/relationships/slideLayout" Target="../slideLayouts/slideLayout260.xml"/><Relationship Id="rId71" Type="http://schemas.openxmlformats.org/officeDocument/2006/relationships/slideLayout" Target="../slideLayouts/slideLayout324.xml"/><Relationship Id="rId92" Type="http://schemas.openxmlformats.org/officeDocument/2006/relationships/image" Target="../media/image3.png"/><Relationship Id="rId2" Type="http://schemas.openxmlformats.org/officeDocument/2006/relationships/slideLayout" Target="../slideLayouts/slideLayout255.xml"/><Relationship Id="rId29" Type="http://schemas.openxmlformats.org/officeDocument/2006/relationships/slideLayout" Target="../slideLayouts/slideLayout282.xml"/><Relationship Id="rId24" Type="http://schemas.openxmlformats.org/officeDocument/2006/relationships/slideLayout" Target="../slideLayouts/slideLayout277.xml"/><Relationship Id="rId40" Type="http://schemas.openxmlformats.org/officeDocument/2006/relationships/slideLayout" Target="../slideLayouts/slideLayout293.xml"/><Relationship Id="rId45" Type="http://schemas.openxmlformats.org/officeDocument/2006/relationships/slideLayout" Target="../slideLayouts/slideLayout298.xml"/><Relationship Id="rId66" Type="http://schemas.openxmlformats.org/officeDocument/2006/relationships/slideLayout" Target="../slideLayouts/slideLayout319.xml"/><Relationship Id="rId87" Type="http://schemas.openxmlformats.org/officeDocument/2006/relationships/slideLayout" Target="../slideLayouts/slideLayout340.xml"/><Relationship Id="rId61" Type="http://schemas.openxmlformats.org/officeDocument/2006/relationships/slideLayout" Target="../slideLayouts/slideLayout314.xml"/><Relationship Id="rId82" Type="http://schemas.openxmlformats.org/officeDocument/2006/relationships/slideLayout" Target="../slideLayouts/slideLayout335.xml"/><Relationship Id="rId19" Type="http://schemas.openxmlformats.org/officeDocument/2006/relationships/slideLayout" Target="../slideLayouts/slideLayout272.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356.xml"/><Relationship Id="rId18" Type="http://schemas.openxmlformats.org/officeDocument/2006/relationships/slideLayout" Target="../slideLayouts/slideLayout361.xml"/><Relationship Id="rId26" Type="http://schemas.openxmlformats.org/officeDocument/2006/relationships/slideLayout" Target="../slideLayouts/slideLayout369.xml"/><Relationship Id="rId39" Type="http://schemas.openxmlformats.org/officeDocument/2006/relationships/slideLayout" Target="../slideLayouts/slideLayout382.xml"/><Relationship Id="rId21" Type="http://schemas.openxmlformats.org/officeDocument/2006/relationships/slideLayout" Target="../slideLayouts/slideLayout364.xml"/><Relationship Id="rId34" Type="http://schemas.openxmlformats.org/officeDocument/2006/relationships/slideLayout" Target="../slideLayouts/slideLayout377.xml"/><Relationship Id="rId42" Type="http://schemas.openxmlformats.org/officeDocument/2006/relationships/slideLayout" Target="../slideLayouts/slideLayout385.xml"/><Relationship Id="rId7" Type="http://schemas.openxmlformats.org/officeDocument/2006/relationships/slideLayout" Target="../slideLayouts/slideLayout350.xml"/><Relationship Id="rId2" Type="http://schemas.openxmlformats.org/officeDocument/2006/relationships/slideLayout" Target="../slideLayouts/slideLayout345.xml"/><Relationship Id="rId16" Type="http://schemas.openxmlformats.org/officeDocument/2006/relationships/slideLayout" Target="../slideLayouts/slideLayout359.xml"/><Relationship Id="rId20" Type="http://schemas.openxmlformats.org/officeDocument/2006/relationships/slideLayout" Target="../slideLayouts/slideLayout363.xml"/><Relationship Id="rId29" Type="http://schemas.openxmlformats.org/officeDocument/2006/relationships/slideLayout" Target="../slideLayouts/slideLayout372.xml"/><Relationship Id="rId41" Type="http://schemas.openxmlformats.org/officeDocument/2006/relationships/slideLayout" Target="../slideLayouts/slideLayout384.xml"/><Relationship Id="rId1" Type="http://schemas.openxmlformats.org/officeDocument/2006/relationships/slideLayout" Target="../slideLayouts/slideLayout344.xml"/><Relationship Id="rId6" Type="http://schemas.openxmlformats.org/officeDocument/2006/relationships/slideLayout" Target="../slideLayouts/slideLayout349.xml"/><Relationship Id="rId11" Type="http://schemas.openxmlformats.org/officeDocument/2006/relationships/slideLayout" Target="../slideLayouts/slideLayout354.xml"/><Relationship Id="rId24" Type="http://schemas.openxmlformats.org/officeDocument/2006/relationships/slideLayout" Target="../slideLayouts/slideLayout367.xml"/><Relationship Id="rId32" Type="http://schemas.openxmlformats.org/officeDocument/2006/relationships/slideLayout" Target="../slideLayouts/slideLayout375.xml"/><Relationship Id="rId37" Type="http://schemas.openxmlformats.org/officeDocument/2006/relationships/slideLayout" Target="../slideLayouts/slideLayout380.xml"/><Relationship Id="rId40" Type="http://schemas.openxmlformats.org/officeDocument/2006/relationships/slideLayout" Target="../slideLayouts/slideLayout383.xml"/><Relationship Id="rId5" Type="http://schemas.openxmlformats.org/officeDocument/2006/relationships/slideLayout" Target="../slideLayouts/slideLayout348.xml"/><Relationship Id="rId15" Type="http://schemas.openxmlformats.org/officeDocument/2006/relationships/slideLayout" Target="../slideLayouts/slideLayout358.xml"/><Relationship Id="rId23" Type="http://schemas.openxmlformats.org/officeDocument/2006/relationships/slideLayout" Target="../slideLayouts/slideLayout366.xml"/><Relationship Id="rId28" Type="http://schemas.openxmlformats.org/officeDocument/2006/relationships/slideLayout" Target="../slideLayouts/slideLayout371.xml"/><Relationship Id="rId36" Type="http://schemas.openxmlformats.org/officeDocument/2006/relationships/slideLayout" Target="../slideLayouts/slideLayout379.xml"/><Relationship Id="rId10" Type="http://schemas.openxmlformats.org/officeDocument/2006/relationships/slideLayout" Target="../slideLayouts/slideLayout353.xml"/><Relationship Id="rId19" Type="http://schemas.openxmlformats.org/officeDocument/2006/relationships/slideLayout" Target="../slideLayouts/slideLayout362.xml"/><Relationship Id="rId31" Type="http://schemas.openxmlformats.org/officeDocument/2006/relationships/slideLayout" Target="../slideLayouts/slideLayout374.xml"/><Relationship Id="rId4" Type="http://schemas.openxmlformats.org/officeDocument/2006/relationships/slideLayout" Target="../slideLayouts/slideLayout347.xml"/><Relationship Id="rId9" Type="http://schemas.openxmlformats.org/officeDocument/2006/relationships/slideLayout" Target="../slideLayouts/slideLayout352.xml"/><Relationship Id="rId14" Type="http://schemas.openxmlformats.org/officeDocument/2006/relationships/slideLayout" Target="../slideLayouts/slideLayout357.xml"/><Relationship Id="rId22" Type="http://schemas.openxmlformats.org/officeDocument/2006/relationships/slideLayout" Target="../slideLayouts/slideLayout365.xml"/><Relationship Id="rId27" Type="http://schemas.openxmlformats.org/officeDocument/2006/relationships/slideLayout" Target="../slideLayouts/slideLayout370.xml"/><Relationship Id="rId30" Type="http://schemas.openxmlformats.org/officeDocument/2006/relationships/slideLayout" Target="../slideLayouts/slideLayout373.xml"/><Relationship Id="rId35" Type="http://schemas.openxmlformats.org/officeDocument/2006/relationships/slideLayout" Target="../slideLayouts/slideLayout378.xml"/><Relationship Id="rId43" Type="http://schemas.openxmlformats.org/officeDocument/2006/relationships/theme" Target="../theme/theme5.xml"/><Relationship Id="rId8" Type="http://schemas.openxmlformats.org/officeDocument/2006/relationships/slideLayout" Target="../slideLayouts/slideLayout351.xml"/><Relationship Id="rId3" Type="http://schemas.openxmlformats.org/officeDocument/2006/relationships/slideLayout" Target="../slideLayouts/slideLayout346.xml"/><Relationship Id="rId12" Type="http://schemas.openxmlformats.org/officeDocument/2006/relationships/slideLayout" Target="../slideLayouts/slideLayout355.xml"/><Relationship Id="rId17" Type="http://schemas.openxmlformats.org/officeDocument/2006/relationships/slideLayout" Target="../slideLayouts/slideLayout360.xml"/><Relationship Id="rId25" Type="http://schemas.openxmlformats.org/officeDocument/2006/relationships/slideLayout" Target="../slideLayouts/slideLayout368.xml"/><Relationship Id="rId33" Type="http://schemas.openxmlformats.org/officeDocument/2006/relationships/slideLayout" Target="../slideLayouts/slideLayout376.xml"/><Relationship Id="rId38" Type="http://schemas.openxmlformats.org/officeDocument/2006/relationships/slideLayout" Target="../slideLayouts/slideLayout3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Shape 5"/>
        <p:cNvGrpSpPr/>
        <p:nvPr/>
      </p:nvGrpSpPr>
      <p:grpSpPr>
        <a:xfrm>
          <a:off x="0" y="0"/>
          <a:ext cx="0" cy="0"/>
          <a:chOff x="0" y="0"/>
          <a:chExt cx="0" cy="0"/>
        </a:xfrm>
      </p:grpSpPr>
      <p:sp>
        <p:nvSpPr>
          <p:cNvPr id="6" name="Google Shape;6;p59"/>
          <p:cNvSpPr txBox="1">
            <a:spLocks noGrp="1"/>
          </p:cNvSpPr>
          <p:nvPr>
            <p:ph type="title"/>
          </p:nvPr>
        </p:nvSpPr>
        <p:spPr>
          <a:xfrm>
            <a:off x="699525" y="699525"/>
            <a:ext cx="7724400" cy="1710000"/>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9pPr>
          </a:lstStyle>
          <a:p>
            <a:endParaRPr/>
          </a:p>
        </p:txBody>
      </p:sp>
      <p:sp>
        <p:nvSpPr>
          <p:cNvPr id="7" name="Google Shape;7;p59"/>
          <p:cNvSpPr txBox="1">
            <a:spLocks noGrp="1"/>
          </p:cNvSpPr>
          <p:nvPr>
            <p:ph type="body" idx="1"/>
          </p:nvPr>
        </p:nvSpPr>
        <p:spPr>
          <a:xfrm>
            <a:off x="699525" y="3877050"/>
            <a:ext cx="7724400" cy="5710500"/>
          </a:xfrm>
          <a:prstGeom prst="rect">
            <a:avLst/>
          </a:prstGeom>
          <a:noFill/>
          <a:ln>
            <a:noFill/>
          </a:ln>
        </p:spPr>
        <p:txBody>
          <a:bodyPr spcFirstLastPara="1" wrap="square" lIns="0" tIns="0" rIns="0" bIns="0" anchor="t" anchorCtr="0">
            <a:noAutofit/>
          </a:bodyPr>
          <a:lstStyle>
            <a:lvl1pPr marL="457200" marR="0" lvl="0" indent="-342900" algn="l" rtl="0">
              <a:lnSpc>
                <a:spcPct val="125000"/>
              </a:lnSpc>
              <a:spcBef>
                <a:spcPts val="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1pPr>
            <a:lvl2pPr marL="914400" marR="0" lvl="1"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125000"/>
              </a:lnSpc>
              <a:spcBef>
                <a:spcPts val="1000"/>
              </a:spcBef>
              <a:spcAft>
                <a:spcPts val="100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5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 id="2147483667" r:id="rId18"/>
    <p:sldLayoutId id="2147483668" r:id="rId19"/>
    <p:sldLayoutId id="2147483669" r:id="rId20"/>
    <p:sldLayoutId id="2147483670" r:id="rId21"/>
    <p:sldLayoutId id="2147483671" r:id="rId22"/>
    <p:sldLayoutId id="2147483672" r:id="rId23"/>
    <p:sldLayoutId id="2147483673" r:id="rId24"/>
    <p:sldLayoutId id="2147483674" r:id="rId25"/>
    <p:sldLayoutId id="2147483675" r:id="rId26"/>
    <p:sldLayoutId id="2147483676" r:id="rId27"/>
    <p:sldLayoutId id="2147483677" r:id="rId28"/>
    <p:sldLayoutId id="2147483678" r:id="rId29"/>
    <p:sldLayoutId id="2147483679" r:id="rId30"/>
    <p:sldLayoutId id="2147483680" r:id="rId31"/>
    <p:sldLayoutId id="2147483681" r:id="rId32"/>
    <p:sldLayoutId id="2147483682" r:id="rId33"/>
    <p:sldLayoutId id="2147483683" r:id="rId34"/>
    <p:sldLayoutId id="2147483684" r:id="rId35"/>
    <p:sldLayoutId id="2147483685" r:id="rId36"/>
    <p:sldLayoutId id="2147483686" r:id="rId37"/>
    <p:sldLayoutId id="2147483687" r:id="rId38"/>
    <p:sldLayoutId id="2147483688" r:id="rId39"/>
    <p:sldLayoutId id="2147483689" r:id="rId40"/>
    <p:sldLayoutId id="2147483690" r:id="rId41"/>
    <p:sldLayoutId id="2147483691" r:id="rId42"/>
    <p:sldLayoutId id="2147483692" r:id="rId43"/>
    <p:sldLayoutId id="2147483693" r:id="rId44"/>
    <p:sldLayoutId id="2147483694" r:id="rId45"/>
    <p:sldLayoutId id="2147483695" r:id="rId46"/>
    <p:sldLayoutId id="2147483696" r:id="rId47"/>
    <p:sldLayoutId id="2147483697" r:id="rId48"/>
    <p:sldLayoutId id="2147483698" r:id="rId49"/>
    <p:sldLayoutId id="2147483699" r:id="rId50"/>
    <p:sldLayoutId id="2147483700" r:id="rId51"/>
    <p:sldLayoutId id="2147483701" r:id="rId52"/>
    <p:sldLayoutId id="2147483702" r:id="rId53"/>
    <p:sldLayoutId id="2147483703" r:id="rId54"/>
    <p:sldLayoutId id="2147483704" r:id="rId55"/>
    <p:sldLayoutId id="2147483705" r:id="rId56"/>
    <p:sldLayoutId id="2147483706" r:id="rId57"/>
    <p:sldLayoutId id="2147483707" r:id="rId58"/>
    <p:sldLayoutId id="2147483708" r:id="rId59"/>
    <p:sldLayoutId id="2147483709" r:id="rId60"/>
    <p:sldLayoutId id="2147483710" r:id="rId61"/>
    <p:sldLayoutId id="2147483711" r:id="rId62"/>
    <p:sldLayoutId id="2147483712" r:id="rId63"/>
    <p:sldLayoutId id="2147483713" r:id="rId64"/>
    <p:sldLayoutId id="2147483714" r:id="rId65"/>
    <p:sldLayoutId id="2147483715" r:id="rId66"/>
    <p:sldLayoutId id="2147483716" r:id="rId67"/>
    <p:sldLayoutId id="2147483717" r:id="rId68"/>
    <p:sldLayoutId id="2147483718" r:id="rId69"/>
    <p:sldLayoutId id="2147483719" r:id="rId70"/>
    <p:sldLayoutId id="2147483720" r:id="rId71"/>
    <p:sldLayoutId id="2147483721" r:id="rId72"/>
    <p:sldLayoutId id="2147483722" r:id="rId73"/>
    <p:sldLayoutId id="2147483723" r:id="rId74"/>
    <p:sldLayoutId id="2147483724" r:id="rId75"/>
    <p:sldLayoutId id="2147483725" r:id="rId76"/>
    <p:sldLayoutId id="2147483726" r:id="rId77"/>
    <p:sldLayoutId id="2147483727" r:id="rId78"/>
    <p:sldLayoutId id="2147483728" r:id="rId79"/>
    <p:sldLayoutId id="2147483729" r:id="rId80"/>
    <p:sldLayoutId id="2147483730" r:id="rId8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0">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5">
          <p15:clr>
            <a:srgbClr val="EA4335"/>
          </p15:clr>
        </p15:guide>
        <p15:guide id="9" pos="3102">
          <p15:clr>
            <a:srgbClr val="EA4335"/>
          </p15:clr>
        </p15:guide>
        <p15:guide id="10" pos="3989">
          <p15:clr>
            <a:srgbClr val="EA4335"/>
          </p15:clr>
        </p15:guide>
        <p15:guide id="11" pos="4876">
          <p15:clr>
            <a:srgbClr val="EA4335"/>
          </p15:clr>
        </p15:guide>
        <p15:guide id="12" pos="6650">
          <p15:clr>
            <a:srgbClr val="EA4335"/>
          </p15:clr>
        </p15:guide>
        <p15:guide id="13" pos="7537">
          <p15:clr>
            <a:srgbClr val="EA4335"/>
          </p15:clr>
        </p15:guide>
        <p15:guide id="14" pos="8424">
          <p15:clr>
            <a:srgbClr val="EA4335"/>
          </p15:clr>
        </p15:guide>
        <p15:guide id="15" pos="9311">
          <p15:clr>
            <a:srgbClr val="EA4335"/>
          </p15:clr>
        </p15:guide>
        <p15:guide id="16" pos="10198">
          <p15:clr>
            <a:srgbClr val="EA4335"/>
          </p15:clr>
        </p15:guide>
        <p15:guide id="17" pos="884">
          <p15:clr>
            <a:srgbClr val="EA4335"/>
          </p15:clr>
        </p15:guide>
        <p15:guide id="18" pos="1771">
          <p15:clr>
            <a:srgbClr val="EA4335"/>
          </p15:clr>
        </p15:guide>
        <p15:guide id="19" pos="2658">
          <p15:clr>
            <a:srgbClr val="EA4335"/>
          </p15:clr>
        </p15:guide>
        <p15:guide id="20" pos="3545">
          <p15:clr>
            <a:srgbClr val="EA4335"/>
          </p15:clr>
        </p15:guide>
        <p15:guide id="21" pos="4432">
          <p15:clr>
            <a:srgbClr val="EA4335"/>
          </p15:clr>
        </p15:guide>
        <p15:guide id="22" pos="5319">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5">
          <p15:clr>
            <a:srgbClr val="EA4335"/>
          </p15:clr>
        </p15:guide>
        <p15:guide id="28" pos="10642">
          <p15:clr>
            <a:srgbClr val="EA4335"/>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80"/>
        <p:cNvGrpSpPr/>
        <p:nvPr/>
      </p:nvGrpSpPr>
      <p:grpSpPr>
        <a:xfrm>
          <a:off x="0" y="0"/>
          <a:ext cx="0" cy="0"/>
          <a:chOff x="0" y="0"/>
          <a:chExt cx="0" cy="0"/>
        </a:xfrm>
      </p:grpSpPr>
      <p:sp>
        <p:nvSpPr>
          <p:cNvPr id="681" name="Google Shape;681;p61"/>
          <p:cNvSpPr txBox="1">
            <a:spLocks noGrp="1"/>
          </p:cNvSpPr>
          <p:nvPr>
            <p:ph type="title"/>
          </p:nvPr>
        </p:nvSpPr>
        <p:spPr>
          <a:xfrm>
            <a:off x="699525" y="699525"/>
            <a:ext cx="7724400" cy="1710000"/>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9pPr>
          </a:lstStyle>
          <a:p>
            <a:endParaRPr/>
          </a:p>
        </p:txBody>
      </p:sp>
      <p:sp>
        <p:nvSpPr>
          <p:cNvPr id="682" name="Google Shape;682;p61"/>
          <p:cNvSpPr txBox="1">
            <a:spLocks noGrp="1"/>
          </p:cNvSpPr>
          <p:nvPr>
            <p:ph type="body" idx="1"/>
          </p:nvPr>
        </p:nvSpPr>
        <p:spPr>
          <a:xfrm>
            <a:off x="699525" y="3877050"/>
            <a:ext cx="7724400" cy="5710800"/>
          </a:xfrm>
          <a:prstGeom prst="rect">
            <a:avLst/>
          </a:prstGeom>
          <a:noFill/>
          <a:ln>
            <a:noFill/>
          </a:ln>
        </p:spPr>
        <p:txBody>
          <a:bodyPr spcFirstLastPara="1" wrap="square" lIns="0" tIns="0" rIns="0" bIns="0" anchor="t" anchorCtr="0">
            <a:noAutofit/>
          </a:bodyPr>
          <a:lstStyle>
            <a:lvl1pPr marL="457200" marR="0" lvl="0" indent="-342900" algn="l" rtl="0">
              <a:lnSpc>
                <a:spcPct val="125000"/>
              </a:lnSpc>
              <a:spcBef>
                <a:spcPts val="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1pPr>
            <a:lvl2pPr marL="914400" marR="0" lvl="1"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125000"/>
              </a:lnSpc>
              <a:spcBef>
                <a:spcPts val="1000"/>
              </a:spcBef>
              <a:spcAft>
                <a:spcPts val="100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 id="2147483749" r:id="rId18"/>
    <p:sldLayoutId id="2147483750" r:id="rId19"/>
    <p:sldLayoutId id="2147483751" r:id="rId20"/>
    <p:sldLayoutId id="2147483752" r:id="rId21"/>
    <p:sldLayoutId id="2147483753" r:id="rId22"/>
    <p:sldLayoutId id="2147483754" r:id="rId23"/>
    <p:sldLayoutId id="2147483755" r:id="rId24"/>
    <p:sldLayoutId id="2147483756" r:id="rId25"/>
    <p:sldLayoutId id="2147483757" r:id="rId26"/>
    <p:sldLayoutId id="2147483758" r:id="rId27"/>
    <p:sldLayoutId id="2147483759" r:id="rId28"/>
    <p:sldLayoutId id="2147483760" r:id="rId29"/>
    <p:sldLayoutId id="2147483761" r:id="rId30"/>
    <p:sldLayoutId id="2147483762" r:id="rId31"/>
    <p:sldLayoutId id="2147483763" r:id="rId32"/>
    <p:sldLayoutId id="2147483764" r:id="rId33"/>
    <p:sldLayoutId id="2147483765" r:id="rId34"/>
    <p:sldLayoutId id="2147483766" r:id="rId35"/>
    <p:sldLayoutId id="2147483767" r:id="rId36"/>
    <p:sldLayoutId id="2147483768" r:id="rId37"/>
    <p:sldLayoutId id="2147483769" r:id="rId38"/>
    <p:sldLayoutId id="2147483770" r:id="rId39"/>
    <p:sldLayoutId id="2147483771" r:id="rId40"/>
    <p:sldLayoutId id="2147483772" r:id="rId41"/>
    <p:sldLayoutId id="2147483773" r:id="rId42"/>
    <p:sldLayoutId id="2147483774" r:id="rId43"/>
    <p:sldLayoutId id="2147483775" r:id="rId44"/>
    <p:sldLayoutId id="2147483776" r:id="rId45"/>
    <p:sldLayoutId id="2147483777" r:id="rId46"/>
    <p:sldLayoutId id="2147483778" r:id="rId47"/>
    <p:sldLayoutId id="2147483779" r:id="rId48"/>
    <p:sldLayoutId id="2147483780" r:id="rId49"/>
    <p:sldLayoutId id="2147483781" r:id="rId50"/>
    <p:sldLayoutId id="2147483782" r:id="rId51"/>
    <p:sldLayoutId id="2147483783" r:id="rId52"/>
    <p:sldLayoutId id="2147483784" r:id="rId53"/>
    <p:sldLayoutId id="2147483785" r:id="rId54"/>
    <p:sldLayoutId id="2147483786" r:id="rId55"/>
    <p:sldLayoutId id="2147483787" r:id="rId56"/>
    <p:sldLayoutId id="2147483788" r:id="rId57"/>
    <p:sldLayoutId id="2147483789" r:id="rId58"/>
    <p:sldLayoutId id="2147483790" r:id="rId59"/>
    <p:sldLayoutId id="2147483791" r:id="rId60"/>
    <p:sldLayoutId id="2147483792" r:id="rId61"/>
    <p:sldLayoutId id="2147483793" r:id="rId62"/>
    <p:sldLayoutId id="2147483794" r:id="rId63"/>
    <p:sldLayoutId id="2147483795" r:id="rId64"/>
    <p:sldLayoutId id="2147483796" r:id="rId65"/>
    <p:sldLayoutId id="2147483797" r:id="rId66"/>
    <p:sldLayoutId id="2147483798" r:id="rId67"/>
    <p:sldLayoutId id="2147483799" r:id="rId68"/>
    <p:sldLayoutId id="2147483800" r:id="rId69"/>
    <p:sldLayoutId id="2147483801" r:id="rId70"/>
    <p:sldLayoutId id="2147483802" r:id="rId71"/>
    <p:sldLayoutId id="2147483803" r:id="rId72"/>
    <p:sldLayoutId id="2147483804" r:id="rId73"/>
    <p:sldLayoutId id="2147483805" r:id="rId74"/>
    <p:sldLayoutId id="2147483806" r:id="rId75"/>
    <p:sldLayoutId id="2147483807" r:id="rId76"/>
    <p:sldLayoutId id="2147483808" r:id="rId77"/>
    <p:sldLayoutId id="2147483809" r:id="rId78"/>
    <p:sldLayoutId id="2147483810" r:id="rId79"/>
    <p:sldLayoutId id="2147483811" r:id="rId80"/>
    <p:sldLayoutId id="2147483812" r:id="rId81"/>
    <p:sldLayoutId id="2147483813" r:id="rId82"/>
    <p:sldLayoutId id="2147483814" r:id="rId83"/>
    <p:sldLayoutId id="2147483815" r:id="rId84"/>
    <p:sldLayoutId id="2147483816" r:id="rId85"/>
    <p:sldLayoutId id="2147483817" r:id="rId8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0">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5">
          <p15:clr>
            <a:srgbClr val="EA4335"/>
          </p15:clr>
        </p15:guide>
        <p15:guide id="9" pos="3102">
          <p15:clr>
            <a:srgbClr val="EA4335"/>
          </p15:clr>
        </p15:guide>
        <p15:guide id="10" pos="3989">
          <p15:clr>
            <a:srgbClr val="EA4335"/>
          </p15:clr>
        </p15:guide>
        <p15:guide id="11" pos="4876">
          <p15:clr>
            <a:srgbClr val="EA4335"/>
          </p15:clr>
        </p15:guide>
        <p15:guide id="12" pos="6650">
          <p15:clr>
            <a:srgbClr val="EA4335"/>
          </p15:clr>
        </p15:guide>
        <p15:guide id="13" pos="7537">
          <p15:clr>
            <a:srgbClr val="EA4335"/>
          </p15:clr>
        </p15:guide>
        <p15:guide id="14" pos="8424">
          <p15:clr>
            <a:srgbClr val="EA4335"/>
          </p15:clr>
        </p15:guide>
        <p15:guide id="15" pos="9311">
          <p15:clr>
            <a:srgbClr val="EA4335"/>
          </p15:clr>
        </p15:guide>
        <p15:guide id="16" pos="10198">
          <p15:clr>
            <a:srgbClr val="EA4335"/>
          </p15:clr>
        </p15:guide>
        <p15:guide id="17" pos="884">
          <p15:clr>
            <a:srgbClr val="EA4335"/>
          </p15:clr>
        </p15:guide>
        <p15:guide id="18" pos="1771">
          <p15:clr>
            <a:srgbClr val="EA4335"/>
          </p15:clr>
        </p15:guide>
        <p15:guide id="19" pos="2658">
          <p15:clr>
            <a:srgbClr val="EA4335"/>
          </p15:clr>
        </p15:guide>
        <p15:guide id="20" pos="3545">
          <p15:clr>
            <a:srgbClr val="EA4335"/>
          </p15:clr>
        </p15:guide>
        <p15:guide id="21" pos="4432">
          <p15:clr>
            <a:srgbClr val="EA4335"/>
          </p15:clr>
        </p15:guide>
        <p15:guide id="22" pos="5319">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5">
          <p15:clr>
            <a:srgbClr val="EA4335"/>
          </p15:clr>
        </p15:guide>
        <p15:guide id="28" pos="10642">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54"/>
        <p:cNvGrpSpPr/>
        <p:nvPr/>
      </p:nvGrpSpPr>
      <p:grpSpPr>
        <a:xfrm>
          <a:off x="0" y="0"/>
          <a:ext cx="0" cy="0"/>
          <a:chOff x="0" y="0"/>
          <a:chExt cx="0" cy="0"/>
        </a:xfrm>
      </p:grpSpPr>
      <p:sp>
        <p:nvSpPr>
          <p:cNvPr id="1455" name="Google Shape;1455;p64"/>
          <p:cNvSpPr txBox="1">
            <a:spLocks noGrp="1"/>
          </p:cNvSpPr>
          <p:nvPr>
            <p:ph type="title"/>
          </p:nvPr>
        </p:nvSpPr>
        <p:spPr>
          <a:xfrm>
            <a:off x="457214" y="1515996"/>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9pPr>
          </a:lstStyle>
          <a:p>
            <a:endParaRPr/>
          </a:p>
        </p:txBody>
      </p:sp>
      <p:sp>
        <p:nvSpPr>
          <p:cNvPr id="1456" name="Google Shape;1456;p64"/>
          <p:cNvSpPr txBox="1"/>
          <p:nvPr/>
        </p:nvSpPr>
        <p:spPr>
          <a:xfrm>
            <a:off x="5071346" y="206505"/>
            <a:ext cx="3346200" cy="432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200"/>
              <a:buFont typeface="Arial"/>
              <a:buNone/>
            </a:pPr>
            <a:r>
              <a:rPr lang="tr" sz="1200" b="1" i="0" u="none" strike="noStrike" cap="none">
                <a:solidFill>
                  <a:srgbClr val="666666"/>
                </a:solidFill>
                <a:latin typeface="Arial"/>
                <a:ea typeface="Arial"/>
                <a:cs typeface="Arial"/>
                <a:sym typeface="Arial"/>
              </a:rPr>
              <a:t>PRESENTATION TITLE</a:t>
            </a:r>
            <a:endParaRPr sz="1200" b="1" i="0" u="none" strike="noStrike" cap="none">
              <a:solidFill>
                <a:srgbClr val="666666"/>
              </a:solidFill>
              <a:latin typeface="Arial"/>
              <a:ea typeface="Arial"/>
              <a:cs typeface="Arial"/>
              <a:sym typeface="Arial"/>
            </a:endParaRPr>
          </a:p>
        </p:txBody>
      </p:sp>
      <p:sp>
        <p:nvSpPr>
          <p:cNvPr id="1458" name="Google Shape;1458;p64"/>
          <p:cNvSpPr txBox="1"/>
          <p:nvPr/>
        </p:nvSpPr>
        <p:spPr>
          <a:xfrm>
            <a:off x="12097946" y="203045"/>
            <a:ext cx="3346200" cy="432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200"/>
              <a:buFont typeface="Arial"/>
              <a:buNone/>
            </a:pPr>
            <a:r>
              <a:rPr lang="tr" sz="1200" b="1" i="0" u="none" strike="noStrike" cap="none">
                <a:solidFill>
                  <a:srgbClr val="666666"/>
                </a:solidFill>
                <a:latin typeface="Arial"/>
                <a:ea typeface="Arial"/>
                <a:cs typeface="Arial"/>
                <a:sym typeface="Arial"/>
              </a:rPr>
              <a:t>SECTION TITLE</a:t>
            </a:r>
            <a:endParaRPr sz="1200" b="1" i="0" u="none" strike="noStrike" cap="none">
              <a:solidFill>
                <a:srgbClr val="666666"/>
              </a:solidFill>
              <a:latin typeface="Arial"/>
              <a:ea typeface="Arial"/>
              <a:cs typeface="Arial"/>
              <a:sym typeface="Arial"/>
            </a:endParaRPr>
          </a:p>
        </p:txBody>
      </p:sp>
      <p:pic>
        <p:nvPicPr>
          <p:cNvPr id="1459" name="Google Shape;1459;p64" title="Group 2147229383.png"/>
          <p:cNvPicPr preferRelativeResize="0"/>
          <p:nvPr/>
        </p:nvPicPr>
        <p:blipFill rotWithShape="1">
          <a:blip r:embed="rId88">
            <a:alphaModFix/>
          </a:blip>
          <a:srcRect/>
          <a:stretch/>
        </p:blipFill>
        <p:spPr>
          <a:xfrm>
            <a:off x="457200" y="318046"/>
            <a:ext cx="1060700" cy="211850"/>
          </a:xfrm>
          <a:prstGeom prst="rect">
            <a:avLst/>
          </a:prstGeom>
          <a:noFill/>
          <a:ln>
            <a:noFill/>
          </a:ln>
        </p:spPr>
      </p:pic>
      <p:sp>
        <p:nvSpPr>
          <p:cNvPr id="1460" name="Google Shape;1460;p64"/>
          <p:cNvSpPr txBox="1">
            <a:spLocks noGrp="1"/>
          </p:cNvSpPr>
          <p:nvPr>
            <p:ph type="body" idx="1"/>
          </p:nvPr>
        </p:nvSpPr>
        <p:spPr>
          <a:xfrm>
            <a:off x="457200" y="3397770"/>
            <a:ext cx="7464000" cy="3560400"/>
          </a:xfrm>
          <a:prstGeom prst="rect">
            <a:avLst/>
          </a:prstGeom>
          <a:noFill/>
          <a:ln>
            <a:noFill/>
          </a:ln>
        </p:spPr>
        <p:txBody>
          <a:bodyPr spcFirstLastPara="1" wrap="square" lIns="0" tIns="0" rIns="182850" bIns="182850" anchor="t" anchorCtr="0">
            <a:noAutofit/>
          </a:bodyPr>
          <a:lstStyle>
            <a:lvl1pPr marL="457200" marR="0" lvl="0"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3pPr>
            <a:lvl4pPr marL="1828800" marR="0" lvl="3"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4pPr>
            <a:lvl5pPr marL="2286000" marR="0" lvl="4"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5pPr>
            <a:lvl6pPr marL="2743200" marR="0" lvl="5"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6pPr>
            <a:lvl7pPr marL="3200400" marR="0" lvl="6"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7pPr>
            <a:lvl8pPr marL="3657600" marR="0" lvl="7"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8pPr>
            <a:lvl9pPr marL="4114800" marR="0" lvl="8"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 id="2147483835" r:id="rId17"/>
    <p:sldLayoutId id="2147483836" r:id="rId18"/>
    <p:sldLayoutId id="2147483837" r:id="rId19"/>
    <p:sldLayoutId id="2147483838" r:id="rId20"/>
    <p:sldLayoutId id="2147483839" r:id="rId21"/>
    <p:sldLayoutId id="2147483840" r:id="rId22"/>
    <p:sldLayoutId id="2147483841" r:id="rId23"/>
    <p:sldLayoutId id="2147483842" r:id="rId24"/>
    <p:sldLayoutId id="2147483843" r:id="rId25"/>
    <p:sldLayoutId id="2147483844" r:id="rId26"/>
    <p:sldLayoutId id="2147483845" r:id="rId27"/>
    <p:sldLayoutId id="2147483846" r:id="rId28"/>
    <p:sldLayoutId id="2147483847" r:id="rId29"/>
    <p:sldLayoutId id="2147483848" r:id="rId30"/>
    <p:sldLayoutId id="2147483849" r:id="rId31"/>
    <p:sldLayoutId id="2147483850" r:id="rId32"/>
    <p:sldLayoutId id="2147483851" r:id="rId33"/>
    <p:sldLayoutId id="2147483852" r:id="rId34"/>
    <p:sldLayoutId id="2147483853" r:id="rId35"/>
    <p:sldLayoutId id="2147483854" r:id="rId36"/>
    <p:sldLayoutId id="2147483855" r:id="rId37"/>
    <p:sldLayoutId id="2147483856" r:id="rId38"/>
    <p:sldLayoutId id="2147483857" r:id="rId39"/>
    <p:sldLayoutId id="2147483858" r:id="rId40"/>
    <p:sldLayoutId id="2147483859" r:id="rId41"/>
    <p:sldLayoutId id="2147483860" r:id="rId42"/>
    <p:sldLayoutId id="2147483861" r:id="rId43"/>
    <p:sldLayoutId id="2147483862" r:id="rId44"/>
    <p:sldLayoutId id="2147483863" r:id="rId45"/>
    <p:sldLayoutId id="2147483864" r:id="rId46"/>
    <p:sldLayoutId id="2147483865" r:id="rId47"/>
    <p:sldLayoutId id="2147483866" r:id="rId48"/>
    <p:sldLayoutId id="2147483867" r:id="rId49"/>
    <p:sldLayoutId id="2147483868" r:id="rId50"/>
    <p:sldLayoutId id="2147483869" r:id="rId51"/>
    <p:sldLayoutId id="2147483870" r:id="rId52"/>
    <p:sldLayoutId id="2147483871" r:id="rId53"/>
    <p:sldLayoutId id="2147483872" r:id="rId54"/>
    <p:sldLayoutId id="2147483873" r:id="rId55"/>
    <p:sldLayoutId id="2147483874" r:id="rId56"/>
    <p:sldLayoutId id="2147483875" r:id="rId57"/>
    <p:sldLayoutId id="2147483876" r:id="rId58"/>
    <p:sldLayoutId id="2147483877" r:id="rId59"/>
    <p:sldLayoutId id="2147483878" r:id="rId60"/>
    <p:sldLayoutId id="2147483879" r:id="rId61"/>
    <p:sldLayoutId id="2147483880" r:id="rId62"/>
    <p:sldLayoutId id="2147483881" r:id="rId63"/>
    <p:sldLayoutId id="2147483882" r:id="rId64"/>
    <p:sldLayoutId id="2147483883" r:id="rId65"/>
    <p:sldLayoutId id="2147483884" r:id="rId66"/>
    <p:sldLayoutId id="2147483885" r:id="rId67"/>
    <p:sldLayoutId id="2147483886" r:id="rId68"/>
    <p:sldLayoutId id="2147483887" r:id="rId69"/>
    <p:sldLayoutId id="2147483888" r:id="rId70"/>
    <p:sldLayoutId id="2147483889" r:id="rId71"/>
    <p:sldLayoutId id="2147483890" r:id="rId72"/>
    <p:sldLayoutId id="2147483891" r:id="rId73"/>
    <p:sldLayoutId id="2147483892" r:id="rId74"/>
    <p:sldLayoutId id="2147483893" r:id="rId75"/>
    <p:sldLayoutId id="2147483894" r:id="rId76"/>
    <p:sldLayoutId id="2147483895" r:id="rId77"/>
    <p:sldLayoutId id="2147483896" r:id="rId78"/>
    <p:sldLayoutId id="2147483897" r:id="rId79"/>
    <p:sldLayoutId id="2147483898" r:id="rId80"/>
    <p:sldLayoutId id="2147483899" r:id="rId81"/>
    <p:sldLayoutId id="2147483900" r:id="rId82"/>
    <p:sldLayoutId id="2147483901" r:id="rId83"/>
    <p:sldLayoutId id="2147483902" r:id="rId84"/>
    <p:sldLayoutId id="2147483903" r:id="rId85"/>
    <p:sldLayoutId id="2147483904" r:id="rId8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2">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6">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guide id="36" pos="288">
          <p15:clr>
            <a:srgbClr val="F26B43"/>
          </p15:clr>
        </p15:guide>
        <p15:guide id="37" pos="2062">
          <p15:clr>
            <a:srgbClr val="F26B43"/>
          </p15:clr>
        </p15:guide>
        <p15:guide id="38" pos="3952">
          <p15:clr>
            <a:srgbClr val="F26B43"/>
          </p15:clr>
        </p15:guide>
        <p15:guide id="39" pos="6070">
          <p15:clr>
            <a:srgbClr val="F26B43"/>
          </p15:clr>
        </p15:guide>
        <p15:guide id="40" pos="9206">
          <p15:clr>
            <a:srgbClr val="F26B43"/>
          </p15:clr>
        </p15:guide>
        <p15:guide id="41" pos="11232">
          <p15:clr>
            <a:srgbClr val="F26B43"/>
          </p15:clr>
        </p15:guide>
        <p15:guide id="42" orient="horz" pos="267">
          <p15:clr>
            <a:srgbClr val="E46962"/>
          </p15:clr>
        </p15:guide>
        <p15:guide id="43" orient="horz" pos="6213">
          <p15:clr>
            <a:srgbClr val="E46962"/>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39"/>
        <p:cNvGrpSpPr/>
        <p:nvPr/>
      </p:nvGrpSpPr>
      <p:grpSpPr>
        <a:xfrm>
          <a:off x="0" y="0"/>
          <a:ext cx="0" cy="0"/>
          <a:chOff x="0" y="0"/>
          <a:chExt cx="0" cy="0"/>
        </a:xfrm>
      </p:grpSpPr>
      <p:sp>
        <p:nvSpPr>
          <p:cNvPr id="2140" name="Google Shape;2140;p66"/>
          <p:cNvSpPr txBox="1">
            <a:spLocks noGrp="1"/>
          </p:cNvSpPr>
          <p:nvPr>
            <p:ph type="title"/>
          </p:nvPr>
        </p:nvSpPr>
        <p:spPr>
          <a:xfrm>
            <a:off x="457214" y="1515996"/>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9pPr>
          </a:lstStyle>
          <a:p>
            <a:endParaRPr/>
          </a:p>
        </p:txBody>
      </p:sp>
      <p:pic>
        <p:nvPicPr>
          <p:cNvPr id="2143" name="Google Shape;2143;p66" title="Group 2147229383.png"/>
          <p:cNvPicPr preferRelativeResize="0"/>
          <p:nvPr/>
        </p:nvPicPr>
        <p:blipFill rotWithShape="1">
          <a:blip r:embed="rId92">
            <a:alphaModFix/>
          </a:blip>
          <a:srcRect/>
          <a:stretch/>
        </p:blipFill>
        <p:spPr>
          <a:xfrm>
            <a:off x="457200" y="318046"/>
            <a:ext cx="1060700" cy="211850"/>
          </a:xfrm>
          <a:prstGeom prst="rect">
            <a:avLst/>
          </a:prstGeom>
          <a:noFill/>
          <a:ln>
            <a:noFill/>
          </a:ln>
        </p:spPr>
      </p:pic>
      <p:sp>
        <p:nvSpPr>
          <p:cNvPr id="2144" name="Google Shape;2144;p66"/>
          <p:cNvSpPr txBox="1">
            <a:spLocks noGrp="1"/>
          </p:cNvSpPr>
          <p:nvPr>
            <p:ph type="body" idx="1"/>
          </p:nvPr>
        </p:nvSpPr>
        <p:spPr>
          <a:xfrm>
            <a:off x="457200" y="3397770"/>
            <a:ext cx="7464000" cy="3560400"/>
          </a:xfrm>
          <a:prstGeom prst="rect">
            <a:avLst/>
          </a:prstGeom>
          <a:noFill/>
          <a:ln>
            <a:noFill/>
          </a:ln>
        </p:spPr>
        <p:txBody>
          <a:bodyPr spcFirstLastPara="1" wrap="square" lIns="0" tIns="0" rIns="182850" bIns="182850" anchor="t" anchorCtr="0">
            <a:noAutofit/>
          </a:bodyPr>
          <a:lstStyle>
            <a:lvl1pPr marL="457200" marR="0" lvl="0"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3pPr>
            <a:lvl4pPr marL="1828800" marR="0" lvl="3"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4pPr>
            <a:lvl5pPr marL="2286000" marR="0" lvl="4"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5pPr>
            <a:lvl6pPr marL="2743200" marR="0" lvl="5"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6pPr>
            <a:lvl7pPr marL="3200400" marR="0" lvl="6"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7pPr>
            <a:lvl8pPr marL="3657600" marR="0" lvl="7"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8pPr>
            <a:lvl9pPr marL="4114800" marR="0" lvl="8"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 id="2147483922" r:id="rId17"/>
    <p:sldLayoutId id="2147483923" r:id="rId18"/>
    <p:sldLayoutId id="2147483924" r:id="rId19"/>
    <p:sldLayoutId id="2147483925" r:id="rId20"/>
    <p:sldLayoutId id="2147483926" r:id="rId21"/>
    <p:sldLayoutId id="2147483927" r:id="rId22"/>
    <p:sldLayoutId id="2147483928" r:id="rId23"/>
    <p:sldLayoutId id="2147483929" r:id="rId24"/>
    <p:sldLayoutId id="2147483930" r:id="rId25"/>
    <p:sldLayoutId id="2147483931" r:id="rId26"/>
    <p:sldLayoutId id="2147483932" r:id="rId27"/>
    <p:sldLayoutId id="2147483933" r:id="rId28"/>
    <p:sldLayoutId id="2147483934" r:id="rId29"/>
    <p:sldLayoutId id="2147483935" r:id="rId30"/>
    <p:sldLayoutId id="2147483936" r:id="rId31"/>
    <p:sldLayoutId id="2147483937" r:id="rId32"/>
    <p:sldLayoutId id="2147483938" r:id="rId33"/>
    <p:sldLayoutId id="2147483939" r:id="rId34"/>
    <p:sldLayoutId id="2147483940" r:id="rId35"/>
    <p:sldLayoutId id="2147483941" r:id="rId36"/>
    <p:sldLayoutId id="2147483942" r:id="rId37"/>
    <p:sldLayoutId id="2147483943" r:id="rId38"/>
    <p:sldLayoutId id="2147483944" r:id="rId39"/>
    <p:sldLayoutId id="2147483945" r:id="rId40"/>
    <p:sldLayoutId id="2147483946" r:id="rId41"/>
    <p:sldLayoutId id="2147483947" r:id="rId42"/>
    <p:sldLayoutId id="2147483948" r:id="rId43"/>
    <p:sldLayoutId id="2147483949" r:id="rId44"/>
    <p:sldLayoutId id="2147483950" r:id="rId45"/>
    <p:sldLayoutId id="2147483951" r:id="rId46"/>
    <p:sldLayoutId id="2147483952" r:id="rId47"/>
    <p:sldLayoutId id="2147483953" r:id="rId48"/>
    <p:sldLayoutId id="2147483954" r:id="rId49"/>
    <p:sldLayoutId id="2147483955" r:id="rId50"/>
    <p:sldLayoutId id="2147483956" r:id="rId51"/>
    <p:sldLayoutId id="2147483957" r:id="rId52"/>
    <p:sldLayoutId id="2147483958" r:id="rId53"/>
    <p:sldLayoutId id="2147483959" r:id="rId54"/>
    <p:sldLayoutId id="2147483960" r:id="rId55"/>
    <p:sldLayoutId id="2147483961" r:id="rId56"/>
    <p:sldLayoutId id="2147483962" r:id="rId57"/>
    <p:sldLayoutId id="2147483963" r:id="rId58"/>
    <p:sldLayoutId id="2147483964" r:id="rId59"/>
    <p:sldLayoutId id="2147483965" r:id="rId60"/>
    <p:sldLayoutId id="2147483966" r:id="rId61"/>
    <p:sldLayoutId id="2147483967" r:id="rId62"/>
    <p:sldLayoutId id="2147483968" r:id="rId63"/>
    <p:sldLayoutId id="2147483969" r:id="rId64"/>
    <p:sldLayoutId id="2147483970" r:id="rId65"/>
    <p:sldLayoutId id="2147483971" r:id="rId66"/>
    <p:sldLayoutId id="2147483972" r:id="rId67"/>
    <p:sldLayoutId id="2147483973" r:id="rId68"/>
    <p:sldLayoutId id="2147483974" r:id="rId69"/>
    <p:sldLayoutId id="2147483975" r:id="rId70"/>
    <p:sldLayoutId id="2147483976" r:id="rId71"/>
    <p:sldLayoutId id="2147483977" r:id="rId72"/>
    <p:sldLayoutId id="2147483978" r:id="rId73"/>
    <p:sldLayoutId id="2147483979" r:id="rId74"/>
    <p:sldLayoutId id="2147483980" r:id="rId75"/>
    <p:sldLayoutId id="2147483981" r:id="rId76"/>
    <p:sldLayoutId id="2147483982" r:id="rId77"/>
    <p:sldLayoutId id="2147483983" r:id="rId78"/>
    <p:sldLayoutId id="2147483984" r:id="rId79"/>
    <p:sldLayoutId id="2147483985" r:id="rId80"/>
    <p:sldLayoutId id="2147483986" r:id="rId81"/>
    <p:sldLayoutId id="2147483987" r:id="rId82"/>
    <p:sldLayoutId id="2147483988" r:id="rId83"/>
    <p:sldLayoutId id="2147483989" r:id="rId84"/>
    <p:sldLayoutId id="2147483990" r:id="rId85"/>
    <p:sldLayoutId id="2147483991" r:id="rId86"/>
    <p:sldLayoutId id="2147483992" r:id="rId87"/>
    <p:sldLayoutId id="2147483993" r:id="rId88"/>
    <p:sldLayoutId id="2147483994" r:id="rId89"/>
    <p:sldLayoutId id="2147483995" r:id="rId9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2">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6">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guide id="36" pos="288">
          <p15:clr>
            <a:srgbClr val="F26B43"/>
          </p15:clr>
        </p15:guide>
        <p15:guide id="37" pos="2062">
          <p15:clr>
            <a:srgbClr val="F26B43"/>
          </p15:clr>
        </p15:guide>
        <p15:guide id="38" pos="3952">
          <p15:clr>
            <a:srgbClr val="F26B43"/>
          </p15:clr>
        </p15:guide>
        <p15:guide id="39" pos="6070">
          <p15:clr>
            <a:srgbClr val="F26B43"/>
          </p15:clr>
        </p15:guide>
        <p15:guide id="40" pos="9206">
          <p15:clr>
            <a:srgbClr val="F26B43"/>
          </p15:clr>
        </p15:guide>
        <p15:guide id="41" pos="11232">
          <p15:clr>
            <a:srgbClr val="F26B43"/>
          </p15:clr>
        </p15:guide>
        <p15:guide id="42" orient="horz" pos="267">
          <p15:clr>
            <a:srgbClr val="E46962"/>
          </p15:clr>
        </p15:guide>
        <p15:guide id="43" orient="horz" pos="6213">
          <p15:clr>
            <a:srgbClr val="E46962"/>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55"/>
        <p:cNvGrpSpPr/>
        <p:nvPr/>
      </p:nvGrpSpPr>
      <p:grpSpPr>
        <a:xfrm>
          <a:off x="0" y="0"/>
          <a:ext cx="0" cy="0"/>
          <a:chOff x="0" y="0"/>
          <a:chExt cx="0" cy="0"/>
        </a:xfrm>
      </p:grpSpPr>
      <p:sp>
        <p:nvSpPr>
          <p:cNvPr id="2856" name="Google Shape;2856;p70"/>
          <p:cNvSpPr txBox="1">
            <a:spLocks noGrp="1"/>
          </p:cNvSpPr>
          <p:nvPr>
            <p:ph type="title"/>
          </p:nvPr>
        </p:nvSpPr>
        <p:spPr>
          <a:xfrm>
            <a:off x="910314" y="1083698"/>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2857" name="Google Shape;2857;p70"/>
          <p:cNvSpPr txBox="1">
            <a:spLocks noGrp="1"/>
          </p:cNvSpPr>
          <p:nvPr>
            <p:ph type="body" idx="1"/>
          </p:nvPr>
        </p:nvSpPr>
        <p:spPr>
          <a:xfrm>
            <a:off x="910314" y="2585034"/>
            <a:ext cx="15773400" cy="6527100"/>
          </a:xfrm>
          <a:prstGeom prst="rect">
            <a:avLst/>
          </a:prstGeom>
          <a:noFill/>
          <a:ln>
            <a:noFill/>
          </a:ln>
        </p:spPr>
        <p:txBody>
          <a:bodyPr spcFirstLastPara="1" wrap="square" lIns="68575" tIns="34275" rIns="68575" bIns="34275" anchor="t" anchorCtr="0">
            <a:normAutofit/>
          </a:bodyPr>
          <a:lstStyle>
            <a:lvl1pPr marL="457200" marR="0" lvl="0" indent="-228600" algn="l" rtl="0">
              <a:lnSpc>
                <a:spcPct val="84000"/>
              </a:lnSpc>
              <a:spcBef>
                <a:spcPts val="15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1pPr>
            <a:lvl2pPr marL="914400" marR="0" lvl="1"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2pPr>
            <a:lvl3pPr marL="1371600" marR="0" lvl="2"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3pPr>
            <a:lvl4pPr marL="1828800" marR="0" lvl="3"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4pPr>
            <a:lvl5pPr marL="2286000" marR="0" lvl="4"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5pPr>
            <a:lvl6pPr marL="2743200" marR="0" lvl="5"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 id="2147484008" r:id="rId12"/>
    <p:sldLayoutId id="2147484009" r:id="rId13"/>
    <p:sldLayoutId id="2147484010" r:id="rId14"/>
    <p:sldLayoutId id="2147484011" r:id="rId15"/>
    <p:sldLayoutId id="2147484012" r:id="rId16"/>
    <p:sldLayoutId id="2147484013" r:id="rId17"/>
    <p:sldLayoutId id="2147484014" r:id="rId18"/>
    <p:sldLayoutId id="2147484015" r:id="rId19"/>
    <p:sldLayoutId id="2147484016" r:id="rId20"/>
    <p:sldLayoutId id="2147484017" r:id="rId21"/>
    <p:sldLayoutId id="2147484018" r:id="rId22"/>
    <p:sldLayoutId id="2147484019" r:id="rId23"/>
    <p:sldLayoutId id="2147484020" r:id="rId24"/>
    <p:sldLayoutId id="2147484021" r:id="rId25"/>
    <p:sldLayoutId id="2147484022" r:id="rId26"/>
    <p:sldLayoutId id="2147484023" r:id="rId27"/>
    <p:sldLayoutId id="2147484024" r:id="rId28"/>
    <p:sldLayoutId id="2147484025" r:id="rId29"/>
    <p:sldLayoutId id="2147484026" r:id="rId30"/>
    <p:sldLayoutId id="2147484027" r:id="rId31"/>
    <p:sldLayoutId id="2147484028" r:id="rId32"/>
    <p:sldLayoutId id="2147484029" r:id="rId33"/>
    <p:sldLayoutId id="2147484030" r:id="rId34"/>
    <p:sldLayoutId id="2147484031" r:id="rId35"/>
    <p:sldLayoutId id="2147484032" r:id="rId36"/>
    <p:sldLayoutId id="2147484033" r:id="rId37"/>
    <p:sldLayoutId id="2147484034" r:id="rId38"/>
    <p:sldLayoutId id="2147484035" r:id="rId39"/>
    <p:sldLayoutId id="2147484036" r:id="rId40"/>
    <p:sldLayoutId id="2147484037" r:id="rId41"/>
    <p:sldLayoutId id="2147484038" r:id="rId4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1">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7">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25.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xml"/><Relationship Id="rId1" Type="http://schemas.openxmlformats.org/officeDocument/2006/relationships/slideLayout" Target="../slideLayouts/slideLayout82.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83.xml"/></Relationships>
</file>

<file path=ppt/slides/_rels/slide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5.xml"/><Relationship Id="rId1" Type="http://schemas.openxmlformats.org/officeDocument/2006/relationships/slideLayout" Target="../slideLayouts/slideLayout8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2.xml"/></Relationships>
</file>

<file path=ppt/slides/_rels/slide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7.xml"/><Relationship Id="rId1" Type="http://schemas.openxmlformats.org/officeDocument/2006/relationships/slideLayout" Target="../slideLayouts/slideLayout168.xml"/><Relationship Id="rId5" Type="http://schemas.openxmlformats.org/officeDocument/2006/relationships/image" Target="../media/image33.pn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54.xml"/><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54.xml"/><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82.xml"/><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8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85.xml"/><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3.xml"/><Relationship Id="rId1" Type="http://schemas.openxmlformats.org/officeDocument/2006/relationships/slideLayout" Target="../slideLayouts/slideLayout82.xml"/><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344.xml"/><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84.xml"/><Relationship Id="rId5" Type="http://schemas.openxmlformats.org/officeDocument/2006/relationships/image" Target="../media/image34.png"/><Relationship Id="rId4" Type="http://schemas.openxmlformats.org/officeDocument/2006/relationships/image" Target="../media/image54.png"/></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86.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7.xml"/><Relationship Id="rId1" Type="http://schemas.openxmlformats.org/officeDocument/2006/relationships/slideLayout" Target="../slideLayouts/slideLayout344.xml"/><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344.xml"/><Relationship Id="rId4" Type="http://schemas.openxmlformats.org/officeDocument/2006/relationships/image" Target="../media/image62.png"/></Relationships>
</file>

<file path=ppt/slides/_rels/slide1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84.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 Id="rId9" Type="http://schemas.openxmlformats.org/officeDocument/2006/relationships/image" Target="../media/image69.png"/></Relationships>
</file>

<file path=ppt/slides/_rels/slide2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0.xml"/><Relationship Id="rId1" Type="http://schemas.openxmlformats.org/officeDocument/2006/relationships/slideLayout" Target="../slideLayouts/slideLayout84.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2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1.xml"/><Relationship Id="rId1" Type="http://schemas.openxmlformats.org/officeDocument/2006/relationships/slideLayout" Target="../slideLayouts/slideLayout84.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2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2.xml"/><Relationship Id="rId1" Type="http://schemas.openxmlformats.org/officeDocument/2006/relationships/slideLayout" Target="../slideLayouts/slideLayout84.xml"/><Relationship Id="rId5" Type="http://schemas.openxmlformats.org/officeDocument/2006/relationships/image" Target="../media/image80.png"/><Relationship Id="rId4" Type="http://schemas.openxmlformats.org/officeDocument/2006/relationships/image" Target="../media/image79.png"/></Relationships>
</file>

<file path=ppt/slides/_rels/slide2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3.xml"/><Relationship Id="rId1" Type="http://schemas.openxmlformats.org/officeDocument/2006/relationships/slideLayout" Target="../slideLayouts/slideLayout84.xml"/><Relationship Id="rId5" Type="http://schemas.openxmlformats.org/officeDocument/2006/relationships/image" Target="../media/image83.png"/><Relationship Id="rId4" Type="http://schemas.openxmlformats.org/officeDocument/2006/relationships/image" Target="../media/image82.png"/></Relationships>
</file>

<file path=ppt/slides/_rels/slide2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84.xml"/><Relationship Id="rId4" Type="http://schemas.openxmlformats.org/officeDocument/2006/relationships/image" Target="../media/image85.png"/></Relationships>
</file>

<file path=ppt/slides/_rels/slide2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5.xml"/><Relationship Id="rId1" Type="http://schemas.openxmlformats.org/officeDocument/2006/relationships/slideLayout" Target="../slideLayouts/slideLayout84.xml"/><Relationship Id="rId5" Type="http://schemas.openxmlformats.org/officeDocument/2006/relationships/image" Target="../media/image88.png"/><Relationship Id="rId4" Type="http://schemas.openxmlformats.org/officeDocument/2006/relationships/image" Target="../media/image87.png"/></Relationships>
</file>

<file path=ppt/slides/_rels/slide2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6.xml"/><Relationship Id="rId1" Type="http://schemas.openxmlformats.org/officeDocument/2006/relationships/slideLayout" Target="../slideLayouts/slideLayout84.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2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7.xml"/><Relationship Id="rId1" Type="http://schemas.openxmlformats.org/officeDocument/2006/relationships/slideLayout" Target="../slideLayouts/slideLayout344.xml"/></Relationships>
</file>

<file path=ppt/slides/_rels/slide28.xml.rels><?xml version="1.0" encoding="UTF-8" standalone="yes"?>
<Relationships xmlns="http://schemas.openxmlformats.org/package/2006/relationships"><Relationship Id="rId8" Type="http://schemas.openxmlformats.org/officeDocument/2006/relationships/image" Target="../media/image99.png"/><Relationship Id="rId13" Type="http://schemas.openxmlformats.org/officeDocument/2006/relationships/image" Target="../media/image104.png"/><Relationship Id="rId18" Type="http://schemas.openxmlformats.org/officeDocument/2006/relationships/image" Target="../media/image109.png"/><Relationship Id="rId3" Type="http://schemas.openxmlformats.org/officeDocument/2006/relationships/image" Target="../media/image94.png"/><Relationship Id="rId21" Type="http://schemas.openxmlformats.org/officeDocument/2006/relationships/image" Target="../media/image112.png"/><Relationship Id="rId7" Type="http://schemas.openxmlformats.org/officeDocument/2006/relationships/image" Target="../media/image98.jpg"/><Relationship Id="rId12" Type="http://schemas.openxmlformats.org/officeDocument/2006/relationships/image" Target="../media/image103.png"/><Relationship Id="rId17" Type="http://schemas.openxmlformats.org/officeDocument/2006/relationships/image" Target="../media/image108.png"/><Relationship Id="rId25" Type="http://schemas.openxmlformats.org/officeDocument/2006/relationships/image" Target="../media/image116.png"/><Relationship Id="rId2" Type="http://schemas.openxmlformats.org/officeDocument/2006/relationships/notesSlide" Target="../notesSlides/notesSlide28.xml"/><Relationship Id="rId16" Type="http://schemas.openxmlformats.org/officeDocument/2006/relationships/image" Target="../media/image107.png"/><Relationship Id="rId20" Type="http://schemas.openxmlformats.org/officeDocument/2006/relationships/image" Target="../media/image111.png"/><Relationship Id="rId1" Type="http://schemas.openxmlformats.org/officeDocument/2006/relationships/slideLayout" Target="../slideLayouts/slideLayout82.xml"/><Relationship Id="rId6" Type="http://schemas.openxmlformats.org/officeDocument/2006/relationships/image" Target="../media/image97.png"/><Relationship Id="rId11" Type="http://schemas.openxmlformats.org/officeDocument/2006/relationships/image" Target="../media/image102.png"/><Relationship Id="rId24" Type="http://schemas.openxmlformats.org/officeDocument/2006/relationships/image" Target="../media/image115.png"/><Relationship Id="rId5" Type="http://schemas.openxmlformats.org/officeDocument/2006/relationships/image" Target="../media/image96.png"/><Relationship Id="rId15" Type="http://schemas.openxmlformats.org/officeDocument/2006/relationships/image" Target="../media/image106.jpg"/><Relationship Id="rId23" Type="http://schemas.openxmlformats.org/officeDocument/2006/relationships/image" Target="../media/image114.png"/><Relationship Id="rId10" Type="http://schemas.openxmlformats.org/officeDocument/2006/relationships/image" Target="../media/image101.png"/><Relationship Id="rId19" Type="http://schemas.openxmlformats.org/officeDocument/2006/relationships/image" Target="../media/image110.png"/><Relationship Id="rId4" Type="http://schemas.openxmlformats.org/officeDocument/2006/relationships/image" Target="../media/image95.png"/><Relationship Id="rId9" Type="http://schemas.openxmlformats.org/officeDocument/2006/relationships/image" Target="../media/image100.jpg"/><Relationship Id="rId14" Type="http://schemas.openxmlformats.org/officeDocument/2006/relationships/image" Target="../media/image105.png"/><Relationship Id="rId22" Type="http://schemas.openxmlformats.org/officeDocument/2006/relationships/image" Target="../media/image113.png"/></Relationships>
</file>

<file path=ppt/slides/_rels/slide29.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notesSlide" Target="../notesSlides/notesSlide29.xml"/><Relationship Id="rId1" Type="http://schemas.openxmlformats.org/officeDocument/2006/relationships/slideLayout" Target="../slideLayouts/slideLayout82.xml"/></Relationships>
</file>

<file path=ppt/slides/_rels/slide3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0.xml"/><Relationship Id="rId1" Type="http://schemas.openxmlformats.org/officeDocument/2006/relationships/slideLayout" Target="../slideLayouts/slideLayout87.xml"/><Relationship Id="rId4" Type="http://schemas.openxmlformats.org/officeDocument/2006/relationships/image" Target="../media/image119.png"/></Relationships>
</file>

<file path=ppt/slides/_rels/slide3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1.xml"/><Relationship Id="rId1" Type="http://schemas.openxmlformats.org/officeDocument/2006/relationships/slideLayout" Target="../slideLayouts/slideLayout87.xml"/><Relationship Id="rId4" Type="http://schemas.openxmlformats.org/officeDocument/2006/relationships/image" Target="../media/image121.png"/></Relationships>
</file>

<file path=ppt/slides/_rels/slide3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2.xml"/><Relationship Id="rId1" Type="http://schemas.openxmlformats.org/officeDocument/2006/relationships/slideLayout" Target="../slideLayouts/slideLayout87.xml"/><Relationship Id="rId4" Type="http://schemas.openxmlformats.org/officeDocument/2006/relationships/image" Target="../media/image123.png"/></Relationships>
</file>

<file path=ppt/slides/_rels/slide33.xml.rels><?xml version="1.0" encoding="UTF-8" standalone="yes"?>
<Relationships xmlns="http://schemas.openxmlformats.org/package/2006/relationships"><Relationship Id="rId3" Type="http://schemas.openxmlformats.org/officeDocument/2006/relationships/image" Target="../media/image124.gif"/><Relationship Id="rId2" Type="http://schemas.openxmlformats.org/officeDocument/2006/relationships/notesSlide" Target="../notesSlides/notesSlide33.xml"/><Relationship Id="rId1" Type="http://schemas.openxmlformats.org/officeDocument/2006/relationships/slideLayout" Target="../slideLayouts/slideLayout88.xml"/><Relationship Id="rId4" Type="http://schemas.openxmlformats.org/officeDocument/2006/relationships/image" Target="../media/image125.gif"/></Relationships>
</file>

<file path=ppt/slides/_rels/slide3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34.xml"/><Relationship Id="rId1" Type="http://schemas.openxmlformats.org/officeDocument/2006/relationships/slideLayout" Target="../slideLayouts/slideLayout82.xml"/><Relationship Id="rId4" Type="http://schemas.openxmlformats.org/officeDocument/2006/relationships/image" Target="../media/image127.png"/></Relationships>
</file>

<file path=ppt/slides/_rels/slide3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35.xml"/><Relationship Id="rId1" Type="http://schemas.openxmlformats.org/officeDocument/2006/relationships/slideLayout" Target="../slideLayouts/slideLayout344.xml"/><Relationship Id="rId4" Type="http://schemas.openxmlformats.org/officeDocument/2006/relationships/image" Target="../media/image129.png"/></Relationships>
</file>

<file path=ppt/slides/_rels/slide3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6.xml"/><Relationship Id="rId1" Type="http://schemas.openxmlformats.org/officeDocument/2006/relationships/slideLayout" Target="../slideLayouts/slideLayout84.xml"/><Relationship Id="rId4" Type="http://schemas.openxmlformats.org/officeDocument/2006/relationships/image" Target="../media/image131.png"/></Relationships>
</file>

<file path=ppt/slides/_rels/slide37.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7.xml"/><Relationship Id="rId1" Type="http://schemas.openxmlformats.org/officeDocument/2006/relationships/slideLayout" Target="../slideLayouts/slideLayout84.xml"/><Relationship Id="rId6" Type="http://schemas.openxmlformats.org/officeDocument/2006/relationships/hyperlink" Target="http://about.instagram.com/community/parents" TargetMode="External"/><Relationship Id="rId5" Type="http://schemas.openxmlformats.org/officeDocument/2006/relationships/hyperlink" Target="https://www.facebook.com/safety/parents" TargetMode="External"/><Relationship Id="rId4" Type="http://schemas.openxmlformats.org/officeDocument/2006/relationships/image" Target="../media/image133.png"/></Relationships>
</file>

<file path=ppt/slides/_rels/slide38.xml.rels><?xml version="1.0" encoding="UTF-8" standalone="yes"?>
<Relationships xmlns="http://schemas.openxmlformats.org/package/2006/relationships"><Relationship Id="rId3" Type="http://schemas.openxmlformats.org/officeDocument/2006/relationships/image" Target="../media/image134.png"/><Relationship Id="rId7" Type="http://schemas.openxmlformats.org/officeDocument/2006/relationships/image" Target="../media/image135.png"/><Relationship Id="rId2" Type="http://schemas.openxmlformats.org/officeDocument/2006/relationships/notesSlide" Target="../notesSlides/notesSlide38.xml"/><Relationship Id="rId1" Type="http://schemas.openxmlformats.org/officeDocument/2006/relationships/slideLayout" Target="../slideLayouts/slideLayout84.xml"/><Relationship Id="rId6" Type="http://schemas.openxmlformats.org/officeDocument/2006/relationships/hyperlink" Target="http://fb.com/safety" TargetMode="External"/><Relationship Id="rId5" Type="http://schemas.openxmlformats.org/officeDocument/2006/relationships/hyperlink" Target="http://fb.com/help/instagram" TargetMode="External"/><Relationship Id="rId4" Type="http://schemas.openxmlformats.org/officeDocument/2006/relationships/hyperlink" Target="http://fb.com/help"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9.xml"/><Relationship Id="rId1" Type="http://schemas.openxmlformats.org/officeDocument/2006/relationships/slideLayout" Target="../slideLayouts/slideLayout84.xml"/><Relationship Id="rId5" Type="http://schemas.openxmlformats.org/officeDocument/2006/relationships/image" Target="../media/image138.png"/><Relationship Id="rId4" Type="http://schemas.openxmlformats.org/officeDocument/2006/relationships/image" Target="../media/image137.png"/></Relationships>
</file>

<file path=ppt/slides/_rels/slide4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40.xml"/><Relationship Id="rId1" Type="http://schemas.openxmlformats.org/officeDocument/2006/relationships/slideLayout" Target="../slideLayouts/slideLayout345.xml"/></Relationships>
</file>

<file path=ppt/slides/_rels/slide41.xml.rels><?xml version="1.0" encoding="UTF-8" standalone="yes"?>
<Relationships xmlns="http://schemas.openxmlformats.org/package/2006/relationships"><Relationship Id="rId3" Type="http://schemas.openxmlformats.org/officeDocument/2006/relationships/image" Target="../media/image140.jpg"/><Relationship Id="rId2" Type="http://schemas.openxmlformats.org/officeDocument/2006/relationships/notesSlide" Target="../notesSlides/notesSlide41.xml"/><Relationship Id="rId1" Type="http://schemas.openxmlformats.org/officeDocument/2006/relationships/slideLayout" Target="../slideLayouts/slideLayout82.xml"/></Relationships>
</file>

<file path=ppt/slides/_rels/slide42.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42.xml"/><Relationship Id="rId1" Type="http://schemas.openxmlformats.org/officeDocument/2006/relationships/slideLayout" Target="../slideLayouts/slideLayout8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82.xml"/></Relationships>
</file>

<file path=ppt/slides/_rels/slide4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44.xml"/><Relationship Id="rId1" Type="http://schemas.openxmlformats.org/officeDocument/2006/relationships/slideLayout" Target="../slideLayouts/slideLayout84.xml"/><Relationship Id="rId4" Type="http://schemas.openxmlformats.org/officeDocument/2006/relationships/image" Target="../media/image143.png"/></Relationships>
</file>

<file path=ppt/slides/_rels/slide45.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45.xml"/><Relationship Id="rId1" Type="http://schemas.openxmlformats.org/officeDocument/2006/relationships/slideLayout" Target="../slideLayouts/slideLayout84.xml"/></Relationships>
</file>

<file path=ppt/slides/_rels/slide46.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46.xml"/><Relationship Id="rId1" Type="http://schemas.openxmlformats.org/officeDocument/2006/relationships/slideLayout" Target="../slideLayouts/slideLayout84.xml"/><Relationship Id="rId5" Type="http://schemas.openxmlformats.org/officeDocument/2006/relationships/image" Target="../media/image147.png"/><Relationship Id="rId4" Type="http://schemas.openxmlformats.org/officeDocument/2006/relationships/image" Target="../media/image146.png"/></Relationships>
</file>

<file path=ppt/slides/_rels/slide47.xml.rels><?xml version="1.0" encoding="UTF-8" standalone="yes"?>
<Relationships xmlns="http://schemas.openxmlformats.org/package/2006/relationships"><Relationship Id="rId3" Type="http://schemas.openxmlformats.org/officeDocument/2006/relationships/image" Target="../media/image148.png"/><Relationship Id="rId7" Type="http://schemas.openxmlformats.org/officeDocument/2006/relationships/image" Target="../media/image152.png"/><Relationship Id="rId2" Type="http://schemas.openxmlformats.org/officeDocument/2006/relationships/notesSlide" Target="../notesSlides/notesSlide47.xml"/><Relationship Id="rId1" Type="http://schemas.openxmlformats.org/officeDocument/2006/relationships/slideLayout" Target="../slideLayouts/slideLayout84.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9.png"/></Relationships>
</file>

<file path=ppt/slides/_rels/slide48.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48.xml"/><Relationship Id="rId1" Type="http://schemas.openxmlformats.org/officeDocument/2006/relationships/slideLayout" Target="../slideLayouts/slideLayout84.xml"/></Relationships>
</file>

<file path=ppt/slides/_rels/slide49.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9.xml"/><Relationship Id="rId1" Type="http://schemas.openxmlformats.org/officeDocument/2006/relationships/slideLayout" Target="../slideLayouts/slideLayout84.xml"/></Relationships>
</file>

<file path=ppt/slides/_rels/slide50.xml.rels><?xml version="1.0" encoding="UTF-8" standalone="yes"?>
<Relationships xmlns="http://schemas.openxmlformats.org/package/2006/relationships"><Relationship Id="rId8" Type="http://schemas.openxmlformats.org/officeDocument/2006/relationships/image" Target="../media/image160.png"/><Relationship Id="rId3" Type="http://schemas.openxmlformats.org/officeDocument/2006/relationships/image" Target="../media/image155.png"/><Relationship Id="rId7" Type="http://schemas.openxmlformats.org/officeDocument/2006/relationships/image" Target="../media/image159.png"/><Relationship Id="rId2" Type="http://schemas.openxmlformats.org/officeDocument/2006/relationships/notesSlide" Target="../notesSlides/notesSlide50.xml"/><Relationship Id="rId1" Type="http://schemas.openxmlformats.org/officeDocument/2006/relationships/slideLayout" Target="../slideLayouts/slideLayout84.xml"/><Relationship Id="rId6" Type="http://schemas.openxmlformats.org/officeDocument/2006/relationships/image" Target="../media/image158.png"/><Relationship Id="rId5" Type="http://schemas.openxmlformats.org/officeDocument/2006/relationships/image" Target="../media/image157.png"/><Relationship Id="rId4" Type="http://schemas.openxmlformats.org/officeDocument/2006/relationships/image" Target="../media/image156.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8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12"/>
        <p:cNvGrpSpPr/>
        <p:nvPr/>
      </p:nvGrpSpPr>
      <p:grpSpPr>
        <a:xfrm>
          <a:off x="0" y="0"/>
          <a:ext cx="0" cy="0"/>
          <a:chOff x="0" y="0"/>
          <a:chExt cx="0" cy="0"/>
        </a:xfrm>
      </p:grpSpPr>
      <p:sp>
        <p:nvSpPr>
          <p:cNvPr id="3113" name="Google Shape;3113;p1"/>
          <p:cNvSpPr txBox="1"/>
          <p:nvPr/>
        </p:nvSpPr>
        <p:spPr>
          <a:xfrm>
            <a:off x="699513" y="3968844"/>
            <a:ext cx="8444487" cy="291614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tr" sz="6600" u="none" strike="noStrike" cap="none" dirty="0">
                <a:solidFill>
                  <a:srgbClr val="1C2B33"/>
                </a:solidFill>
                <a:latin typeface="Optimistic Medium" panose="020B0503020203020204" pitchFamily="34" charset="0"/>
                <a:cs typeface="Optimistic Medium" panose="020B0503020203020204" pitchFamily="34" charset="0"/>
                <a:sym typeface="Arial"/>
              </a:rPr>
              <a:t>Gençlerin çevrim içi güvenliği ve dijital refahı </a:t>
            </a:r>
            <a:endParaRPr sz="6600" u="none" strike="noStrike" cap="none" dirty="0">
              <a:solidFill>
                <a:srgbClr val="1C2B33"/>
              </a:solidFill>
              <a:latin typeface="Optimistic Medium" panose="020B0503020203020204" pitchFamily="34" charset="0"/>
              <a:cs typeface="Optimistic Medium" panose="020B0503020203020204" pitchFamily="34" charset="0"/>
              <a:sym typeface="Arial"/>
            </a:endParaRPr>
          </a:p>
        </p:txBody>
      </p:sp>
      <p:sp>
        <p:nvSpPr>
          <p:cNvPr id="3115" name="Google Shape;3115;p1"/>
          <p:cNvSpPr txBox="1"/>
          <p:nvPr/>
        </p:nvSpPr>
        <p:spPr>
          <a:xfrm>
            <a:off x="699513" y="3224675"/>
            <a:ext cx="5416200" cy="507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1000"/>
              </a:spcAft>
              <a:buClr>
                <a:srgbClr val="000000"/>
              </a:buClr>
              <a:buSzPts val="2100"/>
              <a:buFont typeface="Arial"/>
              <a:buNone/>
            </a:pPr>
            <a:r>
              <a:rPr lang="tr" sz="2400" b="1" u="none" strike="noStrike" cap="none" dirty="0">
                <a:solidFill>
                  <a:srgbClr val="1C2B33"/>
                </a:solidFill>
                <a:latin typeface="Optimistic SemiBold" panose="020B0503020203020204" pitchFamily="34" charset="0"/>
                <a:cs typeface="Optimistic SemiBold" panose="020B0503020203020204" pitchFamily="34" charset="0"/>
                <a:sym typeface="Arial"/>
              </a:rPr>
              <a:t>Benim Dijital Dünyam</a:t>
            </a:r>
            <a:endParaRPr sz="2400" b="1" u="none" strike="noStrike" cap="none" dirty="0">
              <a:solidFill>
                <a:srgbClr val="000000"/>
              </a:solidFill>
              <a:latin typeface="Optimistic SemiBold" panose="020B0503020203020204" pitchFamily="34" charset="0"/>
              <a:cs typeface="Optimistic SemiBold" panose="020B0503020203020204" pitchFamily="34" charset="0"/>
              <a:sym typeface="Arial"/>
            </a:endParaRPr>
          </a:p>
        </p:txBody>
      </p:sp>
      <p:pic>
        <p:nvPicPr>
          <p:cNvPr id="3117" name="Google Shape;3117;p1"/>
          <p:cNvPicPr preferRelativeResize="0"/>
          <p:nvPr/>
        </p:nvPicPr>
        <p:blipFill rotWithShape="1">
          <a:blip r:embed="rId3">
            <a:alphaModFix/>
          </a:blip>
          <a:srcRect/>
          <a:stretch/>
        </p:blipFill>
        <p:spPr>
          <a:xfrm>
            <a:off x="218850" y="8796873"/>
            <a:ext cx="3328927" cy="1433651"/>
          </a:xfrm>
          <a:prstGeom prst="rect">
            <a:avLst/>
          </a:prstGeom>
          <a:noFill/>
          <a:ln>
            <a:noFill/>
          </a:ln>
        </p:spPr>
      </p:pic>
      <p:grpSp>
        <p:nvGrpSpPr>
          <p:cNvPr id="4" name="Group 3">
            <a:extLst>
              <a:ext uri="{FF2B5EF4-FFF2-40B4-BE49-F238E27FC236}">
                <a16:creationId xmlns:a16="http://schemas.microsoft.com/office/drawing/2014/main" id="{9ED84C85-1E81-D481-776A-515D06EDACF0}"/>
              </a:ext>
            </a:extLst>
          </p:cNvPr>
          <p:cNvGrpSpPr/>
          <p:nvPr/>
        </p:nvGrpSpPr>
        <p:grpSpPr>
          <a:xfrm>
            <a:off x="9810820" y="1154883"/>
            <a:ext cx="8009205" cy="7641990"/>
            <a:chOff x="9810820" y="1154883"/>
            <a:chExt cx="8009205" cy="7641990"/>
          </a:xfrm>
        </p:grpSpPr>
        <p:pic>
          <p:nvPicPr>
            <p:cNvPr id="2" name="Google Shape;3868;p1">
              <a:extLst>
                <a:ext uri="{FF2B5EF4-FFF2-40B4-BE49-F238E27FC236}">
                  <a16:creationId xmlns:a16="http://schemas.microsoft.com/office/drawing/2014/main" id="{4585EBD4-4DC0-1953-35F6-ADEA7421DA4E}"/>
                </a:ext>
              </a:extLst>
            </p:cNvPr>
            <p:cNvPicPr preferRelativeResize="0"/>
            <p:nvPr/>
          </p:nvPicPr>
          <p:blipFill rotWithShape="1">
            <a:blip r:embed="rId4">
              <a:alphaModFix/>
            </a:blip>
            <a:srcRect l="13766" t="13426" r="25820" b="7827"/>
            <a:stretch/>
          </p:blipFill>
          <p:spPr>
            <a:xfrm flipH="1">
              <a:off x="9810820" y="1838223"/>
              <a:ext cx="8009205" cy="6958650"/>
            </a:xfrm>
            <a:prstGeom prst="roundRect">
              <a:avLst>
                <a:gd name="adj" fmla="val 7089"/>
              </a:avLst>
            </a:prstGeom>
            <a:noFill/>
            <a:ln>
              <a:noFill/>
            </a:ln>
          </p:spPr>
        </p:pic>
        <p:pic>
          <p:nvPicPr>
            <p:cNvPr id="3" name="Google Shape;3869;p1">
              <a:extLst>
                <a:ext uri="{FF2B5EF4-FFF2-40B4-BE49-F238E27FC236}">
                  <a16:creationId xmlns:a16="http://schemas.microsoft.com/office/drawing/2014/main" id="{B53CB37F-7B17-D7D9-FF9A-C0D13ECE886F}"/>
                </a:ext>
              </a:extLst>
            </p:cNvPr>
            <p:cNvPicPr preferRelativeResize="0"/>
            <p:nvPr/>
          </p:nvPicPr>
          <p:blipFill rotWithShape="1">
            <a:blip r:embed="rId5">
              <a:alphaModFix/>
            </a:blip>
            <a:srcRect/>
            <a:stretch/>
          </p:blipFill>
          <p:spPr>
            <a:xfrm>
              <a:off x="12701026" y="1154883"/>
              <a:ext cx="2450132" cy="3235495"/>
            </a:xfrm>
            <a:prstGeom prst="rect">
              <a:avLst/>
            </a:prstGeom>
            <a:noFill/>
            <a:ln>
              <a:noFill/>
            </a:ln>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22"/>
        <p:cNvGrpSpPr/>
        <p:nvPr/>
      </p:nvGrpSpPr>
      <p:grpSpPr>
        <a:xfrm>
          <a:off x="0" y="0"/>
          <a:ext cx="0" cy="0"/>
          <a:chOff x="0" y="0"/>
          <a:chExt cx="0" cy="0"/>
        </a:xfrm>
      </p:grpSpPr>
      <p:sp>
        <p:nvSpPr>
          <p:cNvPr id="3123" name="Google Shape;3123;p393"/>
          <p:cNvSpPr txBox="1">
            <a:spLocks noGrp="1"/>
          </p:cNvSpPr>
          <p:nvPr>
            <p:ph type="ctrTitle"/>
          </p:nvPr>
        </p:nvSpPr>
        <p:spPr>
          <a:xfrm>
            <a:off x="670928" y="4098719"/>
            <a:ext cx="11964900" cy="1044781"/>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7200"/>
              <a:buNone/>
            </a:pPr>
            <a:r>
              <a:rPr lang="tr" sz="6600" u="none" strike="noStrike" dirty="0">
                <a:solidFill>
                  <a:srgbClr val="1C2B33"/>
                </a:solidFill>
                <a:latin typeface="Optimistic Medium" panose="020B0503020203020204" pitchFamily="34" charset="0"/>
                <a:cs typeface="Optimistic Medium" panose="020B0503020203020204" pitchFamily="34" charset="0"/>
                <a:sym typeface="Arial"/>
              </a:rPr>
              <a:t>İçindekiler</a:t>
            </a:r>
            <a:endParaRPr sz="6600" dirty="0">
              <a:solidFill>
                <a:srgbClr val="1C2B33"/>
              </a:solidFill>
              <a:latin typeface="Optimistic Medium" panose="020B0503020203020204" pitchFamily="34" charset="0"/>
              <a:cs typeface="Optimistic Medium" panose="020B0503020203020204" pitchFamily="34" charset="0"/>
            </a:endParaRPr>
          </a:p>
        </p:txBody>
      </p:sp>
      <p:sp>
        <p:nvSpPr>
          <p:cNvPr id="3124" name="Google Shape;3124;p393"/>
          <p:cNvSpPr txBox="1">
            <a:spLocks noGrp="1"/>
          </p:cNvSpPr>
          <p:nvPr>
            <p:ph type="subTitle" idx="4"/>
          </p:nvPr>
        </p:nvSpPr>
        <p:spPr>
          <a:xfrm>
            <a:off x="9143999" y="2532000"/>
            <a:ext cx="8222255" cy="5223000"/>
          </a:xfrm>
          <a:prstGeom prst="rect">
            <a:avLst/>
          </a:prstGeom>
          <a:noFill/>
          <a:ln>
            <a:noFill/>
          </a:ln>
        </p:spPr>
        <p:txBody>
          <a:bodyPr spcFirstLastPara="1" wrap="square" lIns="0" tIns="0" rIns="0" bIns="0" anchor="t" anchorCtr="0">
            <a:noAutofit/>
          </a:bodyPr>
          <a:lstStyle/>
          <a:p>
            <a:pPr marL="457200" lvl="0" indent="-393700" algn="l" rtl="0">
              <a:lnSpc>
                <a:spcPct val="150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Giriş</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a:t>
            </a:r>
            <a:r>
              <a:rPr lang="tr" sz="2600" dirty="0">
                <a:solidFill>
                  <a:srgbClr val="1C2B33"/>
                </a:solidFill>
                <a:latin typeface="Optimistic" panose="020B0503020203020204" pitchFamily="34" charset="0"/>
                <a:cs typeface="Optimistic" panose="020B0503020203020204" pitchFamily="34" charset="0"/>
              </a:rPr>
              <a:t>ers 1</a:t>
            </a:r>
            <a:r>
              <a:rPr lang="tr" sz="2600" b="0" i="0" u="none" strike="noStrike" dirty="0">
                <a:solidFill>
                  <a:srgbClr val="1C2B33"/>
                </a:solidFill>
                <a:latin typeface="Optimistic" panose="020B0503020203020204" pitchFamily="34" charset="0"/>
                <a:cs typeface="Optimistic" panose="020B0503020203020204" pitchFamily="34" charset="0"/>
                <a:sym typeface="Arial"/>
              </a:rPr>
              <a:t>: Instagram’da Zaman Yönetimi Araçları</a:t>
            </a: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2: Gençlerin Facebook, Messenger, Instagram </a:t>
            </a:r>
            <a:r>
              <a:rPr lang="tr" sz="2600" dirty="0">
                <a:solidFill>
                  <a:srgbClr val="1C2B33"/>
                </a:solidFill>
                <a:latin typeface="Optimistic" panose="020B0503020203020204" pitchFamily="34" charset="0"/>
                <a:cs typeface="Optimistic" panose="020B0503020203020204" pitchFamily="34" charset="0"/>
              </a:rPr>
              <a:t>ve</a:t>
            </a:r>
            <a:r>
              <a:rPr lang="tr" sz="2600" b="0" i="0" u="none" strike="noStrike" dirty="0">
                <a:solidFill>
                  <a:srgbClr val="1C2B33"/>
                </a:solidFill>
                <a:latin typeface="Optimistic" panose="020B0503020203020204" pitchFamily="34" charset="0"/>
                <a:cs typeface="Optimistic" panose="020B0503020203020204" pitchFamily="34" charset="0"/>
                <a:sym typeface="Arial"/>
              </a:rPr>
              <a:t> Whatsapp Deneyimlerini Kontrol Etme Seçenekleri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3: Ebeveyn Gözetimi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4: Yaş Doğrulaması</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Cinsel Şantaj (Sextortion) Merkezi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Ekler</a:t>
            </a:r>
            <a:endParaRPr sz="2600" dirty="0">
              <a:solidFill>
                <a:srgbClr val="1C2B33"/>
              </a:solidFill>
              <a:latin typeface="Optimistic" panose="020B0503020203020204" pitchFamily="34" charset="0"/>
              <a:cs typeface="Optimistic" panose="020B0503020203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28"/>
        <p:cNvGrpSpPr/>
        <p:nvPr/>
      </p:nvGrpSpPr>
      <p:grpSpPr>
        <a:xfrm>
          <a:off x="0" y="0"/>
          <a:ext cx="0" cy="0"/>
          <a:chOff x="0" y="0"/>
          <a:chExt cx="0" cy="0"/>
        </a:xfrm>
      </p:grpSpPr>
      <p:sp>
        <p:nvSpPr>
          <p:cNvPr id="3129" name="Google Shape;3129;p3"/>
          <p:cNvSpPr txBox="1">
            <a:spLocks noGrp="1"/>
          </p:cNvSpPr>
          <p:nvPr>
            <p:ph type="ctrTitle" idx="4294967295"/>
          </p:nvPr>
        </p:nvSpPr>
        <p:spPr>
          <a:xfrm>
            <a:off x="699525" y="4720200"/>
            <a:ext cx="8444400" cy="8466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6000" u="none" strike="noStrike" cap="none" dirty="0">
                <a:solidFill>
                  <a:srgbClr val="1B2C33"/>
                </a:solidFill>
                <a:latin typeface="Optimistic Medium" panose="020B0503020203020204" pitchFamily="34" charset="0"/>
                <a:cs typeface="Optimistic Medium" panose="020B0503020203020204" pitchFamily="34" charset="0"/>
                <a:sym typeface="Arial"/>
              </a:rPr>
              <a:t>Giriş</a:t>
            </a:r>
            <a:endParaRPr sz="6000" u="none" strike="noStrike" cap="none" dirty="0">
              <a:solidFill>
                <a:srgbClr val="1B2C33"/>
              </a:solidFill>
              <a:latin typeface="Optimistic Medium" panose="020B0503020203020204" pitchFamily="34" charset="0"/>
              <a:cs typeface="Optimistic Medium" panose="020B0503020203020204" pitchFamily="34" charset="0"/>
              <a:sym typeface="Arial"/>
            </a:endParaRPr>
          </a:p>
        </p:txBody>
      </p:sp>
      <p:sp>
        <p:nvSpPr>
          <p:cNvPr id="3131" name="Google Shape;3131;p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03</a:t>
            </a:r>
            <a:endParaRPr dirty="0">
              <a:latin typeface="Optimistic" panose="020B0503020203020204" pitchFamily="34" charset="0"/>
              <a:cs typeface="Optimistic" panose="020B0503020203020204" pitchFamily="34" charset="0"/>
            </a:endParaRPr>
          </a:p>
        </p:txBody>
      </p:sp>
      <p:sp>
        <p:nvSpPr>
          <p:cNvPr id="2" name="Google Shape;3155;p4">
            <a:extLst>
              <a:ext uri="{FF2B5EF4-FFF2-40B4-BE49-F238E27FC236}">
                <a16:creationId xmlns:a16="http://schemas.microsoft.com/office/drawing/2014/main" id="{FB182A27-B0F7-68FE-36EE-6B36C8B85B40}"/>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grpSp>
        <p:nvGrpSpPr>
          <p:cNvPr id="3" name="Group 2">
            <a:extLst>
              <a:ext uri="{FF2B5EF4-FFF2-40B4-BE49-F238E27FC236}">
                <a16:creationId xmlns:a16="http://schemas.microsoft.com/office/drawing/2014/main" id="{81838218-2F30-0D66-0A03-2D7E042FE738}"/>
              </a:ext>
            </a:extLst>
          </p:cNvPr>
          <p:cNvGrpSpPr/>
          <p:nvPr/>
        </p:nvGrpSpPr>
        <p:grpSpPr>
          <a:xfrm>
            <a:off x="7155075" y="1698924"/>
            <a:ext cx="10433400" cy="6378726"/>
            <a:chOff x="7155075" y="1698924"/>
            <a:chExt cx="10433400" cy="6378726"/>
          </a:xfrm>
        </p:grpSpPr>
        <p:pic>
          <p:nvPicPr>
            <p:cNvPr id="4" name="Google Shape;3882;p2">
              <a:extLst>
                <a:ext uri="{FF2B5EF4-FFF2-40B4-BE49-F238E27FC236}">
                  <a16:creationId xmlns:a16="http://schemas.microsoft.com/office/drawing/2014/main" id="{C7D18A34-6C81-4FAA-B97D-D7F0C4D454FA}"/>
                </a:ext>
              </a:extLst>
            </p:cNvPr>
            <p:cNvPicPr preferRelativeResize="0"/>
            <p:nvPr/>
          </p:nvPicPr>
          <p:blipFill rotWithShape="1">
            <a:blip r:embed="rId3">
              <a:alphaModFix/>
            </a:blip>
            <a:srcRect l="21125" t="28600" r="5496" b="9613"/>
            <a:stretch/>
          </p:blipFill>
          <p:spPr>
            <a:xfrm flipH="1">
              <a:off x="7155075" y="2209350"/>
              <a:ext cx="10433400" cy="5868300"/>
            </a:xfrm>
            <a:prstGeom prst="roundRect">
              <a:avLst>
                <a:gd name="adj" fmla="val 7089"/>
              </a:avLst>
            </a:prstGeom>
            <a:noFill/>
            <a:ln>
              <a:noFill/>
            </a:ln>
          </p:spPr>
        </p:pic>
        <p:pic>
          <p:nvPicPr>
            <p:cNvPr id="5" name="Google Shape;3883;p2">
              <a:extLst>
                <a:ext uri="{FF2B5EF4-FFF2-40B4-BE49-F238E27FC236}">
                  <a16:creationId xmlns:a16="http://schemas.microsoft.com/office/drawing/2014/main" id="{F0AE947E-7435-70DE-DFC7-FE6EFAEA4954}"/>
                </a:ext>
              </a:extLst>
            </p:cNvPr>
            <p:cNvPicPr preferRelativeResize="0"/>
            <p:nvPr/>
          </p:nvPicPr>
          <p:blipFill rotWithShape="1">
            <a:blip r:embed="rId4">
              <a:alphaModFix/>
            </a:blip>
            <a:srcRect/>
            <a:stretch/>
          </p:blipFill>
          <p:spPr>
            <a:xfrm flipH="1">
              <a:off x="12758425" y="1698924"/>
              <a:ext cx="3638475" cy="3021276"/>
            </a:xfrm>
            <a:prstGeom prst="rect">
              <a:avLst/>
            </a:prstGeom>
            <a:noFill/>
            <a:ln>
              <a:noFill/>
            </a:ln>
          </p:spPr>
        </p:pic>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36"/>
        <p:cNvGrpSpPr/>
        <p:nvPr/>
      </p:nvGrpSpPr>
      <p:grpSpPr>
        <a:xfrm>
          <a:off x="0" y="0"/>
          <a:ext cx="0" cy="0"/>
          <a:chOff x="0" y="0"/>
          <a:chExt cx="0" cy="0"/>
        </a:xfrm>
      </p:grpSpPr>
      <p:pic>
        <p:nvPicPr>
          <p:cNvPr id="3" name="Google Shape;3888;p3">
            <a:extLst>
              <a:ext uri="{FF2B5EF4-FFF2-40B4-BE49-F238E27FC236}">
                <a16:creationId xmlns:a16="http://schemas.microsoft.com/office/drawing/2014/main" id="{F0983D0E-C2BA-BE9B-62CA-122AA9471F98}"/>
              </a:ext>
            </a:extLst>
          </p:cNvPr>
          <p:cNvPicPr preferRelativeResize="0"/>
          <p:nvPr/>
        </p:nvPicPr>
        <p:blipFill rotWithShape="1">
          <a:blip r:embed="rId3">
            <a:alphaModFix/>
          </a:blip>
          <a:srcRect t="22336" b="4284"/>
          <a:stretch/>
        </p:blipFill>
        <p:spPr>
          <a:xfrm>
            <a:off x="0" y="0"/>
            <a:ext cx="18288000" cy="10287001"/>
          </a:xfrm>
          <a:prstGeom prst="rect">
            <a:avLst/>
          </a:prstGeom>
          <a:noFill/>
          <a:ln>
            <a:noFill/>
          </a:ln>
        </p:spPr>
      </p:pic>
      <p:sp>
        <p:nvSpPr>
          <p:cNvPr id="3138" name="Google Shape;3138;p4"/>
          <p:cNvSpPr/>
          <p:nvPr/>
        </p:nvSpPr>
        <p:spPr>
          <a:xfrm>
            <a:off x="0" y="0"/>
            <a:ext cx="8904000" cy="10287000"/>
          </a:xfrm>
          <a:prstGeom prst="rect">
            <a:avLst/>
          </a:prstGeom>
          <a:gradFill>
            <a:gsLst>
              <a:gs pos="0">
                <a:srgbClr val="FFFFFF">
                  <a:alpha val="0"/>
                </a:srgbClr>
              </a:gs>
              <a:gs pos="100000">
                <a:srgbClr val="FFFFFF">
                  <a:alpha val="45882"/>
                </a:srgbClr>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endParaRPr sz="5600" b="0" i="0" u="none" strike="noStrike" cap="none" dirty="0">
              <a:solidFill>
                <a:schemeClr val="accent5"/>
              </a:solidFill>
              <a:latin typeface="Optimistic" panose="020B0503020203020204" pitchFamily="34" charset="0"/>
              <a:cs typeface="Optimistic" panose="020B0503020203020204" pitchFamily="34" charset="0"/>
              <a:sym typeface="Arial"/>
            </a:endParaRPr>
          </a:p>
        </p:txBody>
      </p:sp>
      <p:sp>
        <p:nvSpPr>
          <p:cNvPr id="3139" name="Google Shape;3139;p4"/>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140" name="Google Shape;3140;p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FFFFFF"/>
                </a:solidFill>
                <a:latin typeface="Optimistic" panose="020B0503020203020204" pitchFamily="34" charset="0"/>
                <a:cs typeface="Optimistic" panose="020B0503020203020204" pitchFamily="34" charset="0"/>
                <a:sym typeface="Arial"/>
              </a:rPr>
              <a:t>04</a:t>
            </a:r>
            <a:endParaRPr sz="1400" dirty="0">
              <a:solidFill>
                <a:schemeClr val="accent4"/>
              </a:solidFill>
              <a:latin typeface="Optimistic" panose="020B0503020203020204" pitchFamily="34" charset="0"/>
              <a:cs typeface="Optimistic" panose="020B0503020203020204" pitchFamily="34" charset="0"/>
              <a:sym typeface="Arial"/>
            </a:endParaRPr>
          </a:p>
        </p:txBody>
      </p:sp>
      <p:sp>
        <p:nvSpPr>
          <p:cNvPr id="3141" name="Google Shape;3141;p4"/>
          <p:cNvSpPr txBox="1">
            <a:spLocks noGrp="1"/>
          </p:cNvSpPr>
          <p:nvPr>
            <p:ph type="ctrTitle" idx="4294967295"/>
          </p:nvPr>
        </p:nvSpPr>
        <p:spPr>
          <a:xfrm>
            <a:off x="754109" y="2153437"/>
            <a:ext cx="8904000" cy="3140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chemeClr val="dk1"/>
              </a:buClr>
              <a:buSzPts val="5600"/>
              <a:buFont typeface="Arial"/>
              <a:buNone/>
            </a:pPr>
            <a:r>
              <a:rPr lang="tr" sz="3400" b="0" i="0" u="none" strike="noStrike" cap="none" dirty="0">
                <a:solidFill>
                  <a:srgbClr val="1C2B33"/>
                </a:solidFill>
                <a:latin typeface="Optimistic" panose="020B0503020203020204" pitchFamily="34" charset="0"/>
                <a:cs typeface="Optimistic" panose="020B0503020203020204" pitchFamily="34" charset="0"/>
                <a:sym typeface="Arial"/>
              </a:rPr>
              <a:t>Teknolojilerimizi gençleri merkeze alarak tasarladık. Etkileşime girdikleri içerikler ve onlara kimlerin ulaşabileceği de dahil olmak üzere, kendi dijital deneyimlerinin kontrolünün tamamen onların elinde olmasını istiyoruz.</a:t>
            </a:r>
            <a:endParaRPr sz="3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grpSp>
        <p:nvGrpSpPr>
          <p:cNvPr id="3142" name="Google Shape;3142;p4"/>
          <p:cNvGrpSpPr/>
          <p:nvPr/>
        </p:nvGrpSpPr>
        <p:grpSpPr>
          <a:xfrm>
            <a:off x="699543" y="9578871"/>
            <a:ext cx="860353" cy="172004"/>
            <a:chOff x="1751220" y="2553305"/>
            <a:chExt cx="8690433" cy="1751564"/>
          </a:xfrm>
        </p:grpSpPr>
        <p:grpSp>
          <p:nvGrpSpPr>
            <p:cNvPr id="3143" name="Google Shape;3143;p4"/>
            <p:cNvGrpSpPr/>
            <p:nvPr/>
          </p:nvGrpSpPr>
          <p:grpSpPr>
            <a:xfrm>
              <a:off x="4940894" y="2609525"/>
              <a:ext cx="5500759" cy="1694643"/>
              <a:chOff x="4940894" y="2609525"/>
              <a:chExt cx="5500759" cy="1694643"/>
            </a:xfrm>
          </p:grpSpPr>
          <p:sp>
            <p:nvSpPr>
              <p:cNvPr id="3144" name="Google Shape;3144;p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5" name="Google Shape;3145;p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6" name="Google Shape;3146;p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7" name="Google Shape;3147;p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148" name="Google Shape;3148;p4"/>
            <p:cNvGrpSpPr/>
            <p:nvPr/>
          </p:nvGrpSpPr>
          <p:grpSpPr>
            <a:xfrm>
              <a:off x="1751220" y="2553305"/>
              <a:ext cx="2635412" cy="1751564"/>
              <a:chOff x="1751220" y="2553305"/>
              <a:chExt cx="2635412" cy="1751564"/>
            </a:xfrm>
          </p:grpSpPr>
          <p:grpSp>
            <p:nvGrpSpPr>
              <p:cNvPr id="3149" name="Google Shape;3149;p4"/>
              <p:cNvGrpSpPr/>
              <p:nvPr/>
            </p:nvGrpSpPr>
            <p:grpSpPr>
              <a:xfrm>
                <a:off x="1751220" y="2553305"/>
                <a:ext cx="2635412" cy="1751564"/>
                <a:chOff x="1751220" y="2553305"/>
                <a:chExt cx="2635412" cy="1751564"/>
              </a:xfrm>
            </p:grpSpPr>
            <p:sp>
              <p:nvSpPr>
                <p:cNvPr id="3150" name="Google Shape;3150;p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1" name="Google Shape;3151;p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2" name="Google Shape;3152;p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3" name="Google Shape;3153;p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154" name="Google Shape;3154;p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155" name="Google Shape;3155;p4"/>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59"/>
        <p:cNvGrpSpPr/>
        <p:nvPr/>
      </p:nvGrpSpPr>
      <p:grpSpPr>
        <a:xfrm>
          <a:off x="0" y="0"/>
          <a:ext cx="0" cy="0"/>
          <a:chOff x="0" y="0"/>
          <a:chExt cx="0" cy="0"/>
        </a:xfrm>
      </p:grpSpPr>
      <p:sp>
        <p:nvSpPr>
          <p:cNvPr id="3160" name="Google Shape;3160;p5"/>
          <p:cNvSpPr txBox="1">
            <a:spLocks noGrp="1"/>
          </p:cNvSpPr>
          <p:nvPr>
            <p:ph type="sldNum" idx="12"/>
          </p:nvPr>
        </p:nvSpPr>
        <p:spPr>
          <a:xfrm>
            <a:off x="162626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a:latin typeface="Optimistic" panose="020B0503020203020204" pitchFamily="34" charset="0"/>
                <a:cs typeface="Optimistic" panose="020B0503020203020204" pitchFamily="34" charset="0"/>
                <a:sym typeface="Arial"/>
              </a:rPr>
              <a:t>05</a:t>
            </a:r>
            <a:endParaRPr sz="1400">
              <a:solidFill>
                <a:schemeClr val="dk1"/>
              </a:solidFill>
              <a:latin typeface="Optimistic" panose="020B0503020203020204" pitchFamily="34" charset="0"/>
              <a:cs typeface="Optimistic" panose="020B0503020203020204" pitchFamily="34" charset="0"/>
              <a:sym typeface="Arial"/>
            </a:endParaRPr>
          </a:p>
        </p:txBody>
      </p:sp>
      <p:sp>
        <p:nvSpPr>
          <p:cNvPr id="3162" name="Google Shape;3162;p5"/>
          <p:cNvSpPr/>
          <p:nvPr/>
        </p:nvSpPr>
        <p:spPr>
          <a:xfrm>
            <a:off x="839557" y="3751543"/>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11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1</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3" name="Google Shape;3163;p5"/>
          <p:cNvSpPr/>
          <p:nvPr/>
        </p:nvSpPr>
        <p:spPr>
          <a:xfrm>
            <a:off x="839557" y="4684062"/>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64" name="Google Shape;3164;p5"/>
          <p:cNvSpPr txBox="1">
            <a:spLocks noGrp="1"/>
          </p:cNvSpPr>
          <p:nvPr>
            <p:ph type="title"/>
          </p:nvPr>
        </p:nvSpPr>
        <p:spPr>
          <a:xfrm>
            <a:off x="2329349" y="3961659"/>
            <a:ext cx="5980200" cy="24906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5600"/>
              <a:buNone/>
            </a:pPr>
            <a:r>
              <a:rPr lang="tr" sz="2800" b="0" i="0" u="none" strike="noStrike" dirty="0">
                <a:latin typeface="Optimistic" panose="020B0503020203020204" pitchFamily="34" charset="0"/>
                <a:cs typeface="Optimistic" panose="020B0503020203020204" pitchFamily="34" charset="0"/>
                <a:sym typeface="Arial"/>
              </a:rPr>
              <a:t>Zararı önlemek</a:t>
            </a:r>
            <a:endParaRPr sz="2800" dirty="0">
              <a:latin typeface="Optimistic" panose="020B0503020203020204" pitchFamily="34" charset="0"/>
              <a:cs typeface="Optimistic" panose="020B0503020203020204" pitchFamily="34" charset="0"/>
              <a:sym typeface="Arial"/>
            </a:endParaRPr>
          </a:p>
          <a:p>
            <a:pPr marL="0" lvl="0" indent="0" algn="l" rtl="0">
              <a:lnSpc>
                <a:spcPct val="120000"/>
              </a:lnSpc>
              <a:spcBef>
                <a:spcPts val="6000"/>
              </a:spcBef>
              <a:spcAft>
                <a:spcPts val="6000"/>
              </a:spcAft>
              <a:buSzPts val="5600"/>
              <a:buNone/>
            </a:pPr>
            <a:r>
              <a:rPr lang="tr" sz="2800" b="0" i="0" u="none" strike="noStrike" dirty="0">
                <a:solidFill>
                  <a:srgbClr val="1B2C33"/>
                </a:solidFill>
                <a:latin typeface="Optimistic" panose="020B0503020203020204" pitchFamily="34" charset="0"/>
                <a:cs typeface="Optimistic" panose="020B0503020203020204" pitchFamily="34" charset="0"/>
                <a:sym typeface="Arial"/>
              </a:rPr>
              <a:t>Gençleri bilinçlendirmek ve dijital refahlarını desteklemek</a:t>
            </a:r>
            <a:endParaRPr sz="2800" dirty="0">
              <a:solidFill>
                <a:srgbClr val="1B2C33"/>
              </a:solidFill>
              <a:latin typeface="Optimistic" panose="020B0503020203020204" pitchFamily="34" charset="0"/>
              <a:cs typeface="Optimistic" panose="020B0503020203020204" pitchFamily="34" charset="0"/>
              <a:sym typeface="Arial"/>
            </a:endParaRPr>
          </a:p>
        </p:txBody>
      </p:sp>
      <p:sp>
        <p:nvSpPr>
          <p:cNvPr id="3165" name="Google Shape;3165;p5"/>
          <p:cNvSpPr/>
          <p:nvPr/>
        </p:nvSpPr>
        <p:spPr>
          <a:xfrm>
            <a:off x="839557" y="5300706"/>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2</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6" name="Google Shape;3166;p5"/>
          <p:cNvSpPr/>
          <p:nvPr/>
        </p:nvSpPr>
        <p:spPr>
          <a:xfrm>
            <a:off x="839557" y="6277184"/>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67" name="Google Shape;3167;p5"/>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8" name="Google Shape;3168;p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a:solidFill>
                  <a:srgbClr val="FFFFFF"/>
                </a:solidFill>
                <a:latin typeface="Optimistic" panose="020B0503020203020204" pitchFamily="34" charset="0"/>
                <a:cs typeface="Optimistic" panose="020B0503020203020204" pitchFamily="34" charset="0"/>
                <a:sym typeface="Arial"/>
              </a:rPr>
              <a:t>05</a:t>
            </a:r>
            <a:endParaRPr>
              <a:solidFill>
                <a:schemeClr val="accent4"/>
              </a:solidFill>
              <a:latin typeface="Optimistic" panose="020B0503020203020204" pitchFamily="34" charset="0"/>
              <a:cs typeface="Optimistic" panose="020B0503020203020204" pitchFamily="34" charset="0"/>
            </a:endParaRPr>
          </a:p>
        </p:txBody>
      </p:sp>
      <p:sp>
        <p:nvSpPr>
          <p:cNvPr id="3169" name="Google Shape;3169;p5"/>
          <p:cNvSpPr txBox="1">
            <a:spLocks noGrp="1"/>
          </p:cNvSpPr>
          <p:nvPr>
            <p:ph type="subTitle" idx="4294967295"/>
          </p:nvPr>
        </p:nvSpPr>
        <p:spPr>
          <a:xfrm>
            <a:off x="741400" y="2733603"/>
            <a:ext cx="5783700"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1000"/>
              </a:spcAft>
              <a:buClr>
                <a:schemeClr val="dk1"/>
              </a:buClr>
              <a:buSzPts val="18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Temel hedeflerimiz şunlar: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170" name="Google Shape;3170;p5"/>
          <p:cNvSpPr/>
          <p:nvPr/>
        </p:nvSpPr>
        <p:spPr>
          <a:xfrm>
            <a:off x="871839" y="7074702"/>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3</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71" name="Google Shape;3171;p5"/>
          <p:cNvSpPr/>
          <p:nvPr/>
        </p:nvSpPr>
        <p:spPr>
          <a:xfrm>
            <a:off x="871839" y="8051180"/>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72" name="Google Shape;3172;p5"/>
          <p:cNvSpPr txBox="1"/>
          <p:nvPr/>
        </p:nvSpPr>
        <p:spPr>
          <a:xfrm>
            <a:off x="2311573" y="6776537"/>
            <a:ext cx="6196086" cy="1154400"/>
          </a:xfrm>
          <a:prstGeom prst="rect">
            <a:avLst/>
          </a:prstGeom>
          <a:noFill/>
          <a:ln>
            <a:noFill/>
          </a:ln>
        </p:spPr>
        <p:txBody>
          <a:bodyPr spcFirstLastPara="1" wrap="square" lIns="91425" tIns="91425" rIns="91425" bIns="91425" anchor="t" anchorCtr="0">
            <a:noAutofit/>
          </a:bodyPr>
          <a:lstStyle/>
          <a:p>
            <a:pPr marL="0" marR="0" lvl="0" indent="0" algn="l" rtl="0">
              <a:lnSpc>
                <a:spcPct val="125000"/>
              </a:lnSpc>
              <a:spcBef>
                <a:spcPts val="0"/>
              </a:spcBef>
              <a:spcAft>
                <a:spcPts val="0"/>
              </a:spcAft>
              <a:buClr>
                <a:srgbClr val="000000"/>
              </a:buClr>
              <a:buSzPts val="2800"/>
              <a:buFont typeface="Arial"/>
              <a:buNone/>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Ebeveynlerin ve velilerin, gençlerin çevrim içi deneyimlerine rehberlik etmelerine yardımcı olmak</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4" name="Google Shape;3155;p4">
            <a:extLst>
              <a:ext uri="{FF2B5EF4-FFF2-40B4-BE49-F238E27FC236}">
                <a16:creationId xmlns:a16="http://schemas.microsoft.com/office/drawing/2014/main" id="{3AF33BA9-ADF6-2794-0777-F2DEFE20089D}"/>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pic>
        <p:nvPicPr>
          <p:cNvPr id="5" name="Google Shape;3911;p4">
            <a:extLst>
              <a:ext uri="{FF2B5EF4-FFF2-40B4-BE49-F238E27FC236}">
                <a16:creationId xmlns:a16="http://schemas.microsoft.com/office/drawing/2014/main" id="{BD3A1B0C-AECE-EF05-7AB7-B0C57BD29C97}"/>
              </a:ext>
            </a:extLst>
          </p:cNvPr>
          <p:cNvPicPr preferRelativeResize="0"/>
          <p:nvPr/>
        </p:nvPicPr>
        <p:blipFill rotWithShape="1">
          <a:blip r:embed="rId3">
            <a:alphaModFix/>
          </a:blip>
          <a:srcRect l="19617" t="46604" r="48072"/>
          <a:stretch/>
        </p:blipFill>
        <p:spPr>
          <a:xfrm>
            <a:off x="8955802" y="0"/>
            <a:ext cx="9332198" cy="1028699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76"/>
        <p:cNvGrpSpPr/>
        <p:nvPr/>
      </p:nvGrpSpPr>
      <p:grpSpPr>
        <a:xfrm>
          <a:off x="0" y="0"/>
          <a:ext cx="0" cy="0"/>
          <a:chOff x="0" y="0"/>
          <a:chExt cx="0" cy="0"/>
        </a:xfrm>
      </p:grpSpPr>
      <p:sp>
        <p:nvSpPr>
          <p:cNvPr id="3177" name="Google Shape;3177;p6"/>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178" name="Google Shape;3178;p6"/>
          <p:cNvSpPr txBox="1">
            <a:spLocks noGrp="1"/>
          </p:cNvSpPr>
          <p:nvPr>
            <p:ph type="title"/>
          </p:nvPr>
        </p:nvSpPr>
        <p:spPr>
          <a:xfrm>
            <a:off x="856325" y="5213300"/>
            <a:ext cx="48678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dirty="0">
                <a:latin typeface="Optimistic SemiBold" panose="020B0503020203020204" pitchFamily="34" charset="0"/>
                <a:cs typeface="Optimistic SemiBold" panose="020B0503020203020204" pitchFamily="34" charset="0"/>
                <a:sym typeface="Arial"/>
              </a:rPr>
              <a:t>Sorumlu güçlendirme</a:t>
            </a:r>
            <a:endParaRPr sz="2400" b="1" dirty="0">
              <a:latin typeface="Optimistic SemiBold" panose="020B0503020203020204" pitchFamily="34" charset="0"/>
              <a:cs typeface="Optimistic SemiBold" panose="020B0503020203020204" pitchFamily="34" charset="0"/>
              <a:sym typeface="Arial"/>
            </a:endParaRPr>
          </a:p>
        </p:txBody>
      </p:sp>
      <p:sp>
        <p:nvSpPr>
          <p:cNvPr id="3179" name="Google Shape;3179;p6"/>
          <p:cNvSpPr txBox="1">
            <a:spLocks noGrp="1"/>
          </p:cNvSpPr>
          <p:nvPr>
            <p:ph type="title" idx="4294967295"/>
          </p:nvPr>
        </p:nvSpPr>
        <p:spPr>
          <a:xfrm>
            <a:off x="6499388" y="5220750"/>
            <a:ext cx="49449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dirty="0">
                <a:latin typeface="Optimistic SemiBold" panose="020B0503020203020204" pitchFamily="34" charset="0"/>
                <a:cs typeface="Optimistic SemiBold" panose="020B0503020203020204" pitchFamily="34" charset="0"/>
                <a:sym typeface="Arial"/>
              </a:rPr>
              <a:t>Yaşa uygun güvenlik önlemleri </a:t>
            </a:r>
            <a:endParaRPr sz="2400" b="1" dirty="0">
              <a:latin typeface="Optimistic SemiBold" panose="020B0503020203020204" pitchFamily="34" charset="0"/>
              <a:cs typeface="Optimistic SemiBold" panose="020B0503020203020204" pitchFamily="34" charset="0"/>
              <a:sym typeface="Arial"/>
            </a:endParaRPr>
          </a:p>
        </p:txBody>
      </p:sp>
      <p:sp>
        <p:nvSpPr>
          <p:cNvPr id="3180" name="Google Shape;3180;p6"/>
          <p:cNvSpPr txBox="1">
            <a:spLocks noGrp="1"/>
          </p:cNvSpPr>
          <p:nvPr>
            <p:ph type="title" idx="4294967295"/>
          </p:nvPr>
        </p:nvSpPr>
        <p:spPr>
          <a:xfrm>
            <a:off x="12142425" y="5220738"/>
            <a:ext cx="45384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dirty="0">
                <a:latin typeface="Optimistic SemiBold" panose="020B0503020203020204" pitchFamily="34" charset="0"/>
                <a:cs typeface="Optimistic SemiBold" panose="020B0503020203020204" pitchFamily="34" charset="0"/>
                <a:sym typeface="Arial"/>
              </a:rPr>
              <a:t>İnovasyon </a:t>
            </a:r>
            <a:endParaRPr sz="2400" b="1" dirty="0">
              <a:latin typeface="Optimistic SemiBold" panose="020B0503020203020204" pitchFamily="34" charset="0"/>
              <a:cs typeface="Optimistic SemiBold" panose="020B0503020203020204" pitchFamily="34" charset="0"/>
              <a:sym typeface="Arial"/>
            </a:endParaRPr>
          </a:p>
        </p:txBody>
      </p:sp>
      <p:sp>
        <p:nvSpPr>
          <p:cNvPr id="3181" name="Google Shape;3181;p6"/>
          <p:cNvSpPr txBox="1">
            <a:spLocks noGrp="1"/>
          </p:cNvSpPr>
          <p:nvPr>
            <p:ph type="body" idx="1"/>
          </p:nvPr>
        </p:nvSpPr>
        <p:spPr>
          <a:xfrm>
            <a:off x="837425" y="5961875"/>
            <a:ext cx="49449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400"/>
              <a:buNone/>
            </a:pPr>
            <a:r>
              <a:rPr lang="tr" sz="2000" dirty="0">
                <a:latin typeface="Optimistic" panose="020B0503020203020204" pitchFamily="34" charset="0"/>
                <a:cs typeface="Optimistic" panose="020B0503020203020204" pitchFamily="34" charset="0"/>
              </a:rPr>
              <a:t>Gençlerin platformumuzun sunduğu pek çok avantajdan yararlanmalarını sağlarken, onları sorumlu bir şekilde güçlendirmenin önemine yürekten inanıyoruz.</a:t>
            </a:r>
            <a:endParaRPr sz="2000" dirty="0">
              <a:solidFill>
                <a:schemeClr val="dk1"/>
              </a:solidFill>
              <a:latin typeface="Optimistic" panose="020B0503020203020204" pitchFamily="34" charset="0"/>
              <a:cs typeface="Optimistic" panose="020B0503020203020204" pitchFamily="34" charset="0"/>
            </a:endParaRPr>
          </a:p>
        </p:txBody>
      </p:sp>
      <p:sp>
        <p:nvSpPr>
          <p:cNvPr id="3182" name="Google Shape;3182;p6"/>
          <p:cNvSpPr txBox="1">
            <a:spLocks noGrp="1"/>
          </p:cNvSpPr>
          <p:nvPr>
            <p:ph type="body" idx="4294967295"/>
          </p:nvPr>
        </p:nvSpPr>
        <p:spPr>
          <a:xfrm>
            <a:off x="6480463" y="5967675"/>
            <a:ext cx="48678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400"/>
              <a:buNone/>
            </a:pPr>
            <a:r>
              <a:rPr lang="tr" sz="2000" b="0" i="0" u="none" strike="noStrike" dirty="0">
                <a:latin typeface="Optimistic" panose="020B0503020203020204" pitchFamily="34" charset="0"/>
                <a:cs typeface="Optimistic" panose="020B0503020203020204" pitchFamily="34" charset="0"/>
                <a:sym typeface="Arial"/>
              </a:rPr>
              <a:t>Gençlerin güvenlikleri, gizlilikleri ve dijital refahları için ek güvenlik önlemlerine ihtiyaç duyduklarının farkındayız. Bu konudaki yaklaşımımız oldukça kapsamlı; Instagram, sanal gerçeklik (VR) ve yapay zeka karakterleri için ebeveyn gözetim araçlarına yaptığımız yatırımlar da bunun bir parçası.</a:t>
            </a:r>
            <a:endParaRPr sz="2000" dirty="0">
              <a:solidFill>
                <a:schemeClr val="dk1"/>
              </a:solidFill>
              <a:latin typeface="Optimistic" panose="020B0503020203020204" pitchFamily="34" charset="0"/>
              <a:cs typeface="Optimistic" panose="020B0503020203020204" pitchFamily="34" charset="0"/>
            </a:endParaRPr>
          </a:p>
        </p:txBody>
      </p:sp>
      <p:sp>
        <p:nvSpPr>
          <p:cNvPr id="3183" name="Google Shape;3183;p6"/>
          <p:cNvSpPr txBox="1">
            <a:spLocks noGrp="1"/>
          </p:cNvSpPr>
          <p:nvPr>
            <p:ph type="body" idx="4294967295"/>
          </p:nvPr>
        </p:nvSpPr>
        <p:spPr>
          <a:xfrm>
            <a:off x="12123525" y="5967675"/>
            <a:ext cx="45384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2200"/>
              <a:buNone/>
            </a:pPr>
            <a:r>
              <a:rPr lang="tr" sz="2000" b="0" i="0" u="none" strike="noStrike" dirty="0">
                <a:solidFill>
                  <a:srgbClr val="1C2B33"/>
                </a:solidFill>
                <a:latin typeface="Optimistic" panose="020B0503020203020204" pitchFamily="34" charset="0"/>
                <a:cs typeface="Optimistic" panose="020B0503020203020204" pitchFamily="34" charset="0"/>
                <a:sym typeface="Arial"/>
              </a:rPr>
              <a:t>Gençlere harika deneyimler sunmak, onları çevrim içi ortamda güvende tutmak ve sektörümüzdeki temel zorlukları çözmek için yenilikçi teknolojiler keşfetmeye devam ediyoruz.</a:t>
            </a:r>
            <a:endParaRPr sz="2000" dirty="0">
              <a:solidFill>
                <a:schemeClr val="dk1"/>
              </a:solidFill>
              <a:latin typeface="Optimistic" panose="020B0503020203020204" pitchFamily="34" charset="0"/>
              <a:cs typeface="Optimistic" panose="020B0503020203020204" pitchFamily="34" charset="0"/>
            </a:endParaRPr>
          </a:p>
        </p:txBody>
      </p:sp>
      <p:grpSp>
        <p:nvGrpSpPr>
          <p:cNvPr id="3184" name="Google Shape;3184;p6"/>
          <p:cNvGrpSpPr/>
          <p:nvPr/>
        </p:nvGrpSpPr>
        <p:grpSpPr>
          <a:xfrm>
            <a:off x="6480465" y="3029173"/>
            <a:ext cx="1767747" cy="1729732"/>
            <a:chOff x="3434275" y="1391559"/>
            <a:chExt cx="903018" cy="883598"/>
          </a:xfrm>
        </p:grpSpPr>
        <p:sp>
          <p:nvSpPr>
            <p:cNvPr id="3185" name="Google Shape;3185;p6"/>
            <p:cNvSpPr/>
            <p:nvPr/>
          </p:nvSpPr>
          <p:spPr>
            <a:xfrm>
              <a:off x="3434275"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186" name="Google Shape;3186;p6"/>
            <p:cNvGrpSpPr/>
            <p:nvPr/>
          </p:nvGrpSpPr>
          <p:grpSpPr>
            <a:xfrm>
              <a:off x="3652171" y="1591083"/>
              <a:ext cx="467226" cy="506690"/>
              <a:chOff x="3702130" y="7619180"/>
              <a:chExt cx="625470" cy="678300"/>
            </a:xfrm>
          </p:grpSpPr>
          <p:sp>
            <p:nvSpPr>
              <p:cNvPr id="3187" name="Google Shape;3187;p6"/>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88" name="Google Shape;3188;p6"/>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189" name="Google Shape;3189;p6"/>
          <p:cNvGrpSpPr/>
          <p:nvPr/>
        </p:nvGrpSpPr>
        <p:grpSpPr>
          <a:xfrm>
            <a:off x="837401" y="3029173"/>
            <a:ext cx="1767747" cy="1729732"/>
            <a:chOff x="911063" y="1391559"/>
            <a:chExt cx="903018" cy="883598"/>
          </a:xfrm>
        </p:grpSpPr>
        <p:sp>
          <p:nvSpPr>
            <p:cNvPr id="3190" name="Google Shape;3190;p6"/>
            <p:cNvSpPr/>
            <p:nvPr/>
          </p:nvSpPr>
          <p:spPr>
            <a:xfrm>
              <a:off x="911063"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191" name="Google Shape;3191;p6"/>
            <p:cNvGrpSpPr/>
            <p:nvPr/>
          </p:nvGrpSpPr>
          <p:grpSpPr>
            <a:xfrm>
              <a:off x="1109198" y="1579984"/>
              <a:ext cx="506760" cy="506747"/>
              <a:chOff x="1624904" y="344237"/>
              <a:chExt cx="67843" cy="67843"/>
            </a:xfrm>
          </p:grpSpPr>
          <p:sp>
            <p:nvSpPr>
              <p:cNvPr id="3192" name="Google Shape;3192;p6"/>
              <p:cNvSpPr/>
              <p:nvPr/>
            </p:nvSpPr>
            <p:spPr>
              <a:xfrm>
                <a:off x="1624904" y="344237"/>
                <a:ext cx="67843" cy="67843"/>
              </a:xfrm>
              <a:custGeom>
                <a:avLst/>
                <a:gdLst/>
                <a:ahLst/>
                <a:cxnLst/>
                <a:rect l="l" t="t" r="r" b="b"/>
                <a:pathLst>
                  <a:path w="67843" h="67843" extrusionOk="0">
                    <a:moveTo>
                      <a:pt x="33921" y="0"/>
                    </a:moveTo>
                    <a:cubicBezTo>
                      <a:pt x="15214" y="0"/>
                      <a:pt x="0" y="15227"/>
                      <a:pt x="0" y="33921"/>
                    </a:cubicBezTo>
                    <a:cubicBezTo>
                      <a:pt x="0" y="52628"/>
                      <a:pt x="15214" y="67843"/>
                      <a:pt x="33921" y="67843"/>
                    </a:cubicBezTo>
                    <a:cubicBezTo>
                      <a:pt x="52628" y="67843"/>
                      <a:pt x="67843" y="52628"/>
                      <a:pt x="67843" y="33921"/>
                    </a:cubicBezTo>
                    <a:cubicBezTo>
                      <a:pt x="67843" y="15227"/>
                      <a:pt x="52628" y="0"/>
                      <a:pt x="33921" y="0"/>
                    </a:cubicBezTo>
                    <a:close/>
                    <a:moveTo>
                      <a:pt x="33921" y="65087"/>
                    </a:moveTo>
                    <a:cubicBezTo>
                      <a:pt x="16725" y="65087"/>
                      <a:pt x="2755" y="51104"/>
                      <a:pt x="2755" y="33921"/>
                    </a:cubicBezTo>
                    <a:cubicBezTo>
                      <a:pt x="2755" y="16738"/>
                      <a:pt x="16725" y="2755"/>
                      <a:pt x="33921" y="2755"/>
                    </a:cubicBezTo>
                    <a:cubicBezTo>
                      <a:pt x="51117" y="2755"/>
                      <a:pt x="65087" y="16738"/>
                      <a:pt x="65087" y="33921"/>
                    </a:cubicBezTo>
                    <a:cubicBezTo>
                      <a:pt x="65087" y="51104"/>
                      <a:pt x="51117" y="65087"/>
                      <a:pt x="33921" y="650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3" name="Google Shape;3193;p6"/>
              <p:cNvSpPr/>
              <p:nvPr/>
            </p:nvSpPr>
            <p:spPr>
              <a:xfrm>
                <a:off x="1671198" y="375413"/>
                <a:ext cx="15582" cy="15405"/>
              </a:xfrm>
              <a:custGeom>
                <a:avLst/>
                <a:gdLst/>
                <a:ahLst/>
                <a:cxnLst/>
                <a:rect l="l" t="t" r="r" b="b"/>
                <a:pathLst>
                  <a:path w="15582" h="15405" extrusionOk="0">
                    <a:moveTo>
                      <a:pt x="7924" y="15405"/>
                    </a:moveTo>
                    <a:lnTo>
                      <a:pt x="7658" y="15405"/>
                    </a:lnTo>
                    <a:cubicBezTo>
                      <a:pt x="5689" y="15405"/>
                      <a:pt x="3924" y="14795"/>
                      <a:pt x="2578" y="13652"/>
                    </a:cubicBezTo>
                    <a:cubicBezTo>
                      <a:pt x="927" y="12255"/>
                      <a:pt x="0" y="10134"/>
                      <a:pt x="0" y="7708"/>
                    </a:cubicBezTo>
                    <a:cubicBezTo>
                      <a:pt x="0" y="3162"/>
                      <a:pt x="3162" y="0"/>
                      <a:pt x="7658" y="0"/>
                    </a:cubicBezTo>
                    <a:lnTo>
                      <a:pt x="7924" y="0"/>
                    </a:lnTo>
                    <a:cubicBezTo>
                      <a:pt x="12433" y="0"/>
                      <a:pt x="15582" y="3162"/>
                      <a:pt x="15582" y="7708"/>
                    </a:cubicBezTo>
                    <a:cubicBezTo>
                      <a:pt x="15582" y="10109"/>
                      <a:pt x="14681" y="12204"/>
                      <a:pt x="13055" y="13614"/>
                    </a:cubicBezTo>
                    <a:cubicBezTo>
                      <a:pt x="11696" y="14782"/>
                      <a:pt x="9931" y="15405"/>
                      <a:pt x="7924" y="15405"/>
                    </a:cubicBezTo>
                    <a:close/>
                    <a:moveTo>
                      <a:pt x="7658" y="2743"/>
                    </a:moveTo>
                    <a:cubicBezTo>
                      <a:pt x="4686" y="2743"/>
                      <a:pt x="2755" y="4686"/>
                      <a:pt x="2755" y="7708"/>
                    </a:cubicBezTo>
                    <a:cubicBezTo>
                      <a:pt x="2755" y="9309"/>
                      <a:pt x="3327" y="10680"/>
                      <a:pt x="4356" y="11557"/>
                    </a:cubicBezTo>
                    <a:cubicBezTo>
                      <a:pt x="5206" y="12280"/>
                      <a:pt x="6337" y="12661"/>
                      <a:pt x="7658" y="12661"/>
                    </a:cubicBezTo>
                    <a:lnTo>
                      <a:pt x="7924" y="12661"/>
                    </a:lnTo>
                    <a:cubicBezTo>
                      <a:pt x="9258" y="12661"/>
                      <a:pt x="10414" y="12268"/>
                      <a:pt x="11252" y="11531"/>
                    </a:cubicBezTo>
                    <a:cubicBezTo>
                      <a:pt x="12268" y="10655"/>
                      <a:pt x="12827" y="9296"/>
                      <a:pt x="12827" y="7708"/>
                    </a:cubicBezTo>
                    <a:cubicBezTo>
                      <a:pt x="12827" y="4686"/>
                      <a:pt x="10909" y="2743"/>
                      <a:pt x="792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4" name="Google Shape;3194;p6"/>
              <p:cNvSpPr/>
              <p:nvPr/>
            </p:nvSpPr>
            <p:spPr>
              <a:xfrm>
                <a:off x="1630865" y="375413"/>
                <a:ext cx="15582" cy="15405"/>
              </a:xfrm>
              <a:custGeom>
                <a:avLst/>
                <a:gdLst/>
                <a:ahLst/>
                <a:cxnLst/>
                <a:rect l="l" t="t" r="r" b="b"/>
                <a:pathLst>
                  <a:path w="15582" h="15405" extrusionOk="0">
                    <a:moveTo>
                      <a:pt x="7924" y="15405"/>
                    </a:moveTo>
                    <a:lnTo>
                      <a:pt x="7658" y="15405"/>
                    </a:lnTo>
                    <a:cubicBezTo>
                      <a:pt x="5689" y="15405"/>
                      <a:pt x="3924" y="14795"/>
                      <a:pt x="2590" y="13652"/>
                    </a:cubicBezTo>
                    <a:cubicBezTo>
                      <a:pt x="927" y="12242"/>
                      <a:pt x="0" y="10134"/>
                      <a:pt x="0" y="7708"/>
                    </a:cubicBezTo>
                    <a:cubicBezTo>
                      <a:pt x="0" y="3162"/>
                      <a:pt x="3162" y="0"/>
                      <a:pt x="7658" y="0"/>
                    </a:cubicBezTo>
                    <a:lnTo>
                      <a:pt x="7924" y="0"/>
                    </a:lnTo>
                    <a:cubicBezTo>
                      <a:pt x="12433" y="0"/>
                      <a:pt x="15582" y="3162"/>
                      <a:pt x="15582" y="7708"/>
                    </a:cubicBezTo>
                    <a:cubicBezTo>
                      <a:pt x="15582" y="10109"/>
                      <a:pt x="14681" y="12204"/>
                      <a:pt x="13055" y="13614"/>
                    </a:cubicBezTo>
                    <a:cubicBezTo>
                      <a:pt x="11696" y="14782"/>
                      <a:pt x="9931" y="15405"/>
                      <a:pt x="7924" y="15405"/>
                    </a:cubicBezTo>
                    <a:close/>
                    <a:moveTo>
                      <a:pt x="7658" y="2743"/>
                    </a:moveTo>
                    <a:cubicBezTo>
                      <a:pt x="4686" y="2743"/>
                      <a:pt x="2755" y="4686"/>
                      <a:pt x="2755" y="7708"/>
                    </a:cubicBezTo>
                    <a:cubicBezTo>
                      <a:pt x="2755" y="9309"/>
                      <a:pt x="3327" y="10680"/>
                      <a:pt x="4356" y="11557"/>
                    </a:cubicBezTo>
                    <a:cubicBezTo>
                      <a:pt x="5206" y="12280"/>
                      <a:pt x="6337" y="12661"/>
                      <a:pt x="7658" y="12661"/>
                    </a:cubicBezTo>
                    <a:lnTo>
                      <a:pt x="7924" y="12661"/>
                    </a:lnTo>
                    <a:cubicBezTo>
                      <a:pt x="9258" y="12661"/>
                      <a:pt x="10414" y="12268"/>
                      <a:pt x="11252" y="11531"/>
                    </a:cubicBezTo>
                    <a:cubicBezTo>
                      <a:pt x="12268" y="10655"/>
                      <a:pt x="12827" y="9296"/>
                      <a:pt x="12827" y="7708"/>
                    </a:cubicBezTo>
                    <a:cubicBezTo>
                      <a:pt x="12827" y="4686"/>
                      <a:pt x="10909" y="2743"/>
                      <a:pt x="792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5" name="Google Shape;3195;p6"/>
              <p:cNvSpPr/>
              <p:nvPr/>
            </p:nvSpPr>
            <p:spPr>
              <a:xfrm>
                <a:off x="1648378" y="369912"/>
                <a:ext cx="20878" cy="20650"/>
              </a:xfrm>
              <a:custGeom>
                <a:avLst/>
                <a:gdLst/>
                <a:ahLst/>
                <a:cxnLst/>
                <a:rect l="l" t="t" r="r" b="b"/>
                <a:pathLst>
                  <a:path w="20878" h="20650" extrusionOk="0">
                    <a:moveTo>
                      <a:pt x="10629" y="20650"/>
                    </a:moveTo>
                    <a:lnTo>
                      <a:pt x="10261" y="20650"/>
                    </a:lnTo>
                    <a:cubicBezTo>
                      <a:pt x="7607" y="20650"/>
                      <a:pt x="5245" y="19837"/>
                      <a:pt x="3441" y="18313"/>
                    </a:cubicBezTo>
                    <a:cubicBezTo>
                      <a:pt x="1231" y="16421"/>
                      <a:pt x="0" y="13589"/>
                      <a:pt x="0" y="10325"/>
                    </a:cubicBezTo>
                    <a:cubicBezTo>
                      <a:pt x="0" y="4241"/>
                      <a:pt x="4216" y="0"/>
                      <a:pt x="10261" y="0"/>
                    </a:cubicBezTo>
                    <a:lnTo>
                      <a:pt x="10629" y="0"/>
                    </a:lnTo>
                    <a:cubicBezTo>
                      <a:pt x="16675" y="0"/>
                      <a:pt x="20878" y="4241"/>
                      <a:pt x="20878" y="10325"/>
                    </a:cubicBezTo>
                    <a:cubicBezTo>
                      <a:pt x="20878" y="13550"/>
                      <a:pt x="19684" y="16370"/>
                      <a:pt x="17513" y="18249"/>
                    </a:cubicBezTo>
                    <a:cubicBezTo>
                      <a:pt x="15709" y="19824"/>
                      <a:pt x="13322" y="20650"/>
                      <a:pt x="10629" y="20650"/>
                    </a:cubicBezTo>
                    <a:close/>
                    <a:moveTo>
                      <a:pt x="10261" y="2743"/>
                    </a:moveTo>
                    <a:cubicBezTo>
                      <a:pt x="5714" y="2743"/>
                      <a:pt x="2755" y="5715"/>
                      <a:pt x="2755" y="10325"/>
                    </a:cubicBezTo>
                    <a:cubicBezTo>
                      <a:pt x="2755" y="12776"/>
                      <a:pt x="3644" y="14859"/>
                      <a:pt x="5232" y="16217"/>
                    </a:cubicBezTo>
                    <a:cubicBezTo>
                      <a:pt x="6527" y="17310"/>
                      <a:pt x="8267" y="17894"/>
                      <a:pt x="10261" y="17894"/>
                    </a:cubicBezTo>
                    <a:lnTo>
                      <a:pt x="10629" y="17894"/>
                    </a:lnTo>
                    <a:cubicBezTo>
                      <a:pt x="12649" y="17894"/>
                      <a:pt x="14414" y="17297"/>
                      <a:pt x="15722" y="16179"/>
                    </a:cubicBezTo>
                    <a:cubicBezTo>
                      <a:pt x="17271" y="14820"/>
                      <a:pt x="18135" y="12750"/>
                      <a:pt x="18135" y="10325"/>
                    </a:cubicBezTo>
                    <a:cubicBezTo>
                      <a:pt x="18135" y="5715"/>
                      <a:pt x="15189" y="2743"/>
                      <a:pt x="106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6" name="Google Shape;3196;p6"/>
              <p:cNvSpPr/>
              <p:nvPr/>
            </p:nvSpPr>
            <p:spPr>
              <a:xfrm>
                <a:off x="1668870" y="388072"/>
                <a:ext cx="19608" cy="6032"/>
              </a:xfrm>
              <a:custGeom>
                <a:avLst/>
                <a:gdLst/>
                <a:ahLst/>
                <a:cxnLst/>
                <a:rect l="l" t="t" r="r" b="b"/>
                <a:pathLst>
                  <a:path w="19608" h="6032" extrusionOk="0">
                    <a:moveTo>
                      <a:pt x="10121" y="0"/>
                    </a:moveTo>
                    <a:cubicBezTo>
                      <a:pt x="6197" y="0"/>
                      <a:pt x="2641" y="1549"/>
                      <a:pt x="0" y="4064"/>
                    </a:cubicBezTo>
                    <a:cubicBezTo>
                      <a:pt x="800" y="4559"/>
                      <a:pt x="1549" y="5118"/>
                      <a:pt x="2247" y="5727"/>
                    </a:cubicBezTo>
                    <a:cubicBezTo>
                      <a:pt x="4356" y="3886"/>
                      <a:pt x="7112" y="2743"/>
                      <a:pt x="10121" y="2743"/>
                    </a:cubicBezTo>
                    <a:cubicBezTo>
                      <a:pt x="13296" y="2743"/>
                      <a:pt x="16192" y="4000"/>
                      <a:pt x="18326" y="6032"/>
                    </a:cubicBezTo>
                    <a:cubicBezTo>
                      <a:pt x="18795" y="5206"/>
                      <a:pt x="19215" y="4356"/>
                      <a:pt x="19608" y="3492"/>
                    </a:cubicBezTo>
                    <a:cubicBezTo>
                      <a:pt x="17043" y="1320"/>
                      <a:pt x="13728" y="0"/>
                      <a:pt x="10121"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7" name="Google Shape;3197;p6"/>
              <p:cNvSpPr/>
              <p:nvPr/>
            </p:nvSpPr>
            <p:spPr>
              <a:xfrm>
                <a:off x="1639039" y="387812"/>
                <a:ext cx="39573" cy="17932"/>
              </a:xfrm>
              <a:custGeom>
                <a:avLst/>
                <a:gdLst/>
                <a:ahLst/>
                <a:cxnLst/>
                <a:rect l="l" t="t" r="r" b="b"/>
                <a:pathLst>
                  <a:path w="39573" h="17932" extrusionOk="0">
                    <a:moveTo>
                      <a:pt x="19786" y="0"/>
                    </a:moveTo>
                    <a:cubicBezTo>
                      <a:pt x="10007" y="0"/>
                      <a:pt x="1841" y="6972"/>
                      <a:pt x="0" y="16179"/>
                    </a:cubicBezTo>
                    <a:cubicBezTo>
                      <a:pt x="825" y="16802"/>
                      <a:pt x="1650" y="17386"/>
                      <a:pt x="2527" y="17932"/>
                    </a:cubicBezTo>
                    <a:cubicBezTo>
                      <a:pt x="3606" y="9385"/>
                      <a:pt x="10921" y="2743"/>
                      <a:pt x="19786" y="2743"/>
                    </a:cubicBezTo>
                    <a:cubicBezTo>
                      <a:pt x="28638" y="2743"/>
                      <a:pt x="35966" y="9385"/>
                      <a:pt x="37045" y="17932"/>
                    </a:cubicBezTo>
                    <a:cubicBezTo>
                      <a:pt x="37922" y="17386"/>
                      <a:pt x="38747" y="16802"/>
                      <a:pt x="39573" y="16179"/>
                    </a:cubicBezTo>
                    <a:cubicBezTo>
                      <a:pt x="37731" y="6972"/>
                      <a:pt x="29565" y="0"/>
                      <a:pt x="19786"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8" name="Google Shape;3198;p6"/>
              <p:cNvSpPr/>
              <p:nvPr/>
            </p:nvSpPr>
            <p:spPr>
              <a:xfrm>
                <a:off x="1629173" y="388075"/>
                <a:ext cx="19596" cy="6019"/>
              </a:xfrm>
              <a:custGeom>
                <a:avLst/>
                <a:gdLst/>
                <a:ahLst/>
                <a:cxnLst/>
                <a:rect l="l" t="t" r="r" b="b"/>
                <a:pathLst>
                  <a:path w="19596" h="6019" extrusionOk="0">
                    <a:moveTo>
                      <a:pt x="17360" y="5727"/>
                    </a:moveTo>
                    <a:cubicBezTo>
                      <a:pt x="18059" y="5118"/>
                      <a:pt x="18808" y="4559"/>
                      <a:pt x="19596" y="4064"/>
                    </a:cubicBezTo>
                    <a:cubicBezTo>
                      <a:pt x="16967" y="1549"/>
                      <a:pt x="13398" y="0"/>
                      <a:pt x="9486" y="0"/>
                    </a:cubicBezTo>
                    <a:cubicBezTo>
                      <a:pt x="5867" y="0"/>
                      <a:pt x="2565" y="1308"/>
                      <a:pt x="0" y="3492"/>
                    </a:cubicBezTo>
                    <a:cubicBezTo>
                      <a:pt x="393" y="4356"/>
                      <a:pt x="812" y="5194"/>
                      <a:pt x="1282" y="6019"/>
                    </a:cubicBezTo>
                    <a:cubicBezTo>
                      <a:pt x="3416" y="4000"/>
                      <a:pt x="6311" y="2743"/>
                      <a:pt x="9486" y="2743"/>
                    </a:cubicBezTo>
                    <a:cubicBezTo>
                      <a:pt x="12496" y="2743"/>
                      <a:pt x="15252" y="3873"/>
                      <a:pt x="17360" y="572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199" name="Google Shape;3199;p6"/>
          <p:cNvGrpSpPr/>
          <p:nvPr/>
        </p:nvGrpSpPr>
        <p:grpSpPr>
          <a:xfrm>
            <a:off x="12142406" y="3029173"/>
            <a:ext cx="1767747" cy="1729732"/>
            <a:chOff x="6079138" y="1391559"/>
            <a:chExt cx="903018" cy="883598"/>
          </a:xfrm>
        </p:grpSpPr>
        <p:sp>
          <p:nvSpPr>
            <p:cNvPr id="3200" name="Google Shape;3200;p6"/>
            <p:cNvSpPr/>
            <p:nvPr/>
          </p:nvSpPr>
          <p:spPr>
            <a:xfrm>
              <a:off x="6079138"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201" name="Google Shape;3201;p6"/>
            <p:cNvGrpSpPr/>
            <p:nvPr/>
          </p:nvGrpSpPr>
          <p:grpSpPr>
            <a:xfrm>
              <a:off x="6344907" y="1578550"/>
              <a:ext cx="371506" cy="509588"/>
              <a:chOff x="3764950" y="3438580"/>
              <a:chExt cx="497330" cy="682180"/>
            </a:xfrm>
          </p:grpSpPr>
          <p:sp>
            <p:nvSpPr>
              <p:cNvPr id="3202" name="Google Shape;3202;p6"/>
              <p:cNvSpPr/>
              <p:nvPr/>
            </p:nvSpPr>
            <p:spPr>
              <a:xfrm>
                <a:off x="4001130" y="3745470"/>
                <a:ext cx="27300" cy="207900"/>
              </a:xfrm>
              <a:prstGeom prst="rect">
                <a:avLst/>
              </a:pr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3" name="Google Shape;3203;p6"/>
              <p:cNvSpPr/>
              <p:nvPr/>
            </p:nvSpPr>
            <p:spPr>
              <a:xfrm>
                <a:off x="3915410" y="3939400"/>
                <a:ext cx="198900" cy="27600"/>
              </a:xfrm>
              <a:prstGeom prst="rect">
                <a:avLst/>
              </a:pr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4" name="Google Shape;3204;p6"/>
              <p:cNvSpPr/>
              <p:nvPr/>
            </p:nvSpPr>
            <p:spPr>
              <a:xfrm>
                <a:off x="3907190" y="3637640"/>
                <a:ext cx="215390" cy="121530"/>
              </a:xfrm>
              <a:custGeom>
                <a:avLst/>
                <a:gdLst/>
                <a:ahLst/>
                <a:cxnLst/>
                <a:rect l="l" t="t" r="r" b="b"/>
                <a:pathLst>
                  <a:path w="21539" h="12153" extrusionOk="0">
                    <a:moveTo>
                      <a:pt x="10769" y="12153"/>
                    </a:moveTo>
                    <a:cubicBezTo>
                      <a:pt x="10414" y="12153"/>
                      <a:pt x="10058" y="12014"/>
                      <a:pt x="9791" y="11747"/>
                    </a:cubicBezTo>
                    <a:lnTo>
                      <a:pt x="177" y="2133"/>
                    </a:lnTo>
                    <a:cubicBezTo>
                      <a:pt x="0" y="1955"/>
                      <a:pt x="0" y="1663"/>
                      <a:pt x="177" y="1485"/>
                    </a:cubicBezTo>
                    <a:lnTo>
                      <a:pt x="1473" y="190"/>
                    </a:lnTo>
                    <a:cubicBezTo>
                      <a:pt x="1650" y="0"/>
                      <a:pt x="1943" y="0"/>
                      <a:pt x="2120" y="190"/>
                    </a:cubicBezTo>
                    <a:lnTo>
                      <a:pt x="10769" y="8839"/>
                    </a:lnTo>
                    <a:lnTo>
                      <a:pt x="19418" y="190"/>
                    </a:lnTo>
                    <a:cubicBezTo>
                      <a:pt x="19596" y="0"/>
                      <a:pt x="19888" y="0"/>
                      <a:pt x="20066" y="190"/>
                    </a:cubicBezTo>
                    <a:lnTo>
                      <a:pt x="21361" y="1485"/>
                    </a:lnTo>
                    <a:cubicBezTo>
                      <a:pt x="21539" y="1663"/>
                      <a:pt x="21539" y="1955"/>
                      <a:pt x="21361" y="2133"/>
                    </a:cubicBezTo>
                    <a:lnTo>
                      <a:pt x="11734" y="11747"/>
                    </a:lnTo>
                    <a:cubicBezTo>
                      <a:pt x="11468" y="12014"/>
                      <a:pt x="11112" y="12153"/>
                      <a:pt x="10769" y="1215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5" name="Google Shape;3205;p6"/>
              <p:cNvSpPr/>
              <p:nvPr/>
            </p:nvSpPr>
            <p:spPr>
              <a:xfrm>
                <a:off x="3950670" y="4047360"/>
                <a:ext cx="128270" cy="73400"/>
              </a:xfrm>
              <a:custGeom>
                <a:avLst/>
                <a:gdLst/>
                <a:ahLst/>
                <a:cxnLst/>
                <a:rect l="l" t="t" r="r" b="b"/>
                <a:pathLst>
                  <a:path w="12827" h="7339" extrusionOk="0">
                    <a:moveTo>
                      <a:pt x="9652" y="7340"/>
                    </a:moveTo>
                    <a:lnTo>
                      <a:pt x="3187" y="7340"/>
                    </a:lnTo>
                    <a:cubicBezTo>
                      <a:pt x="1435" y="7340"/>
                      <a:pt x="0" y="5905"/>
                      <a:pt x="0" y="4152"/>
                    </a:cubicBezTo>
                    <a:lnTo>
                      <a:pt x="0" y="0"/>
                    </a:lnTo>
                    <a:lnTo>
                      <a:pt x="2755" y="0"/>
                    </a:lnTo>
                    <a:lnTo>
                      <a:pt x="2755" y="4152"/>
                    </a:lnTo>
                    <a:cubicBezTo>
                      <a:pt x="2755" y="4394"/>
                      <a:pt x="2946" y="4584"/>
                      <a:pt x="3187" y="4584"/>
                    </a:cubicBezTo>
                    <a:lnTo>
                      <a:pt x="9652" y="4584"/>
                    </a:lnTo>
                    <a:cubicBezTo>
                      <a:pt x="9893" y="4584"/>
                      <a:pt x="10083" y="4394"/>
                      <a:pt x="10083" y="4152"/>
                    </a:cubicBezTo>
                    <a:lnTo>
                      <a:pt x="10083" y="0"/>
                    </a:lnTo>
                    <a:lnTo>
                      <a:pt x="12827" y="0"/>
                    </a:lnTo>
                    <a:lnTo>
                      <a:pt x="12827" y="4152"/>
                    </a:lnTo>
                    <a:cubicBezTo>
                      <a:pt x="12827" y="5905"/>
                      <a:pt x="11404" y="7340"/>
                      <a:pt x="9652" y="734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6" name="Google Shape;3206;p6"/>
              <p:cNvSpPr/>
              <p:nvPr/>
            </p:nvSpPr>
            <p:spPr>
              <a:xfrm>
                <a:off x="3764950" y="3438580"/>
                <a:ext cx="497330" cy="617980"/>
              </a:xfrm>
              <a:custGeom>
                <a:avLst/>
                <a:gdLst/>
                <a:ahLst/>
                <a:cxnLst/>
                <a:rect l="l" t="t" r="r" b="b"/>
                <a:pathLst>
                  <a:path w="49733" h="61798" extrusionOk="0">
                    <a:moveTo>
                      <a:pt x="33731" y="61798"/>
                    </a:moveTo>
                    <a:lnTo>
                      <a:pt x="17170" y="61798"/>
                    </a:lnTo>
                    <a:cubicBezTo>
                      <a:pt x="15417" y="61798"/>
                      <a:pt x="13995" y="60375"/>
                      <a:pt x="13995" y="58623"/>
                    </a:cubicBezTo>
                    <a:lnTo>
                      <a:pt x="13995" y="51219"/>
                    </a:lnTo>
                    <a:cubicBezTo>
                      <a:pt x="13995" y="48958"/>
                      <a:pt x="12865" y="46837"/>
                      <a:pt x="10985" y="45542"/>
                    </a:cubicBezTo>
                    <a:cubicBezTo>
                      <a:pt x="4013" y="40741"/>
                      <a:pt x="0" y="32816"/>
                      <a:pt x="253" y="24358"/>
                    </a:cubicBezTo>
                    <a:cubicBezTo>
                      <a:pt x="647" y="11722"/>
                      <a:pt x="10807" y="1219"/>
                      <a:pt x="23418" y="431"/>
                    </a:cubicBezTo>
                    <a:cubicBezTo>
                      <a:pt x="30327" y="0"/>
                      <a:pt x="36906" y="2362"/>
                      <a:pt x="41935" y="7099"/>
                    </a:cubicBezTo>
                    <a:cubicBezTo>
                      <a:pt x="46901" y="11760"/>
                      <a:pt x="49733" y="18326"/>
                      <a:pt x="49733" y="25133"/>
                    </a:cubicBezTo>
                    <a:cubicBezTo>
                      <a:pt x="49733" y="32918"/>
                      <a:pt x="46012" y="40335"/>
                      <a:pt x="39763" y="44996"/>
                    </a:cubicBezTo>
                    <a:cubicBezTo>
                      <a:pt x="37973" y="46316"/>
                      <a:pt x="36906" y="48399"/>
                      <a:pt x="36906" y="50558"/>
                    </a:cubicBezTo>
                    <a:lnTo>
                      <a:pt x="36906" y="58623"/>
                    </a:lnTo>
                    <a:cubicBezTo>
                      <a:pt x="36906" y="60375"/>
                      <a:pt x="35483" y="61798"/>
                      <a:pt x="33731" y="61798"/>
                    </a:cubicBezTo>
                    <a:close/>
                    <a:moveTo>
                      <a:pt x="25006" y="3136"/>
                    </a:moveTo>
                    <a:cubicBezTo>
                      <a:pt x="24536" y="3136"/>
                      <a:pt x="24053" y="3149"/>
                      <a:pt x="23583" y="3175"/>
                    </a:cubicBezTo>
                    <a:cubicBezTo>
                      <a:pt x="12382" y="3873"/>
                      <a:pt x="3340" y="13207"/>
                      <a:pt x="3009" y="24447"/>
                    </a:cubicBezTo>
                    <a:cubicBezTo>
                      <a:pt x="2768" y="31978"/>
                      <a:pt x="6337" y="39014"/>
                      <a:pt x="12547" y="43281"/>
                    </a:cubicBezTo>
                    <a:lnTo>
                      <a:pt x="12547" y="43281"/>
                    </a:lnTo>
                    <a:cubicBezTo>
                      <a:pt x="15176" y="45084"/>
                      <a:pt x="16738" y="48044"/>
                      <a:pt x="16738" y="51219"/>
                    </a:cubicBezTo>
                    <a:lnTo>
                      <a:pt x="16738" y="58623"/>
                    </a:lnTo>
                    <a:cubicBezTo>
                      <a:pt x="16738" y="58851"/>
                      <a:pt x="16929" y="59042"/>
                      <a:pt x="17170" y="59042"/>
                    </a:cubicBezTo>
                    <a:lnTo>
                      <a:pt x="33731" y="59042"/>
                    </a:lnTo>
                    <a:cubicBezTo>
                      <a:pt x="33959" y="59042"/>
                      <a:pt x="34162" y="58851"/>
                      <a:pt x="34162" y="58623"/>
                    </a:cubicBezTo>
                    <a:lnTo>
                      <a:pt x="34162" y="50558"/>
                    </a:lnTo>
                    <a:cubicBezTo>
                      <a:pt x="34162" y="47548"/>
                      <a:pt x="35636" y="44640"/>
                      <a:pt x="38125" y="42786"/>
                    </a:cubicBezTo>
                    <a:cubicBezTo>
                      <a:pt x="43764" y="38595"/>
                      <a:pt x="46990" y="32156"/>
                      <a:pt x="46990" y="25133"/>
                    </a:cubicBezTo>
                    <a:cubicBezTo>
                      <a:pt x="46990" y="18999"/>
                      <a:pt x="44526" y="13309"/>
                      <a:pt x="40055" y="9105"/>
                    </a:cubicBezTo>
                    <a:cubicBezTo>
                      <a:pt x="35928" y="5232"/>
                      <a:pt x="30632" y="3136"/>
                      <a:pt x="25006" y="3136"/>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207" name="Google Shape;3207;p6"/>
          <p:cNvSpPr txBox="1">
            <a:spLocks noGrp="1"/>
          </p:cNvSpPr>
          <p:nvPr>
            <p:ph type="subTitle" idx="4294967295"/>
          </p:nvPr>
        </p:nvSpPr>
        <p:spPr>
          <a:xfrm>
            <a:off x="741400" y="1295376"/>
            <a:ext cx="16830601"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1000"/>
              </a:spcAft>
              <a:buClr>
                <a:schemeClr val="dk1"/>
              </a:buClr>
              <a:buSzPts val="1800"/>
              <a:buFont typeface="Arial"/>
              <a:buNone/>
            </a:pPr>
            <a:r>
              <a:rPr lang="tr" sz="3600" b="0" i="0" u="none" strike="noStrike" cap="none">
                <a:solidFill>
                  <a:srgbClr val="1C2B33"/>
                </a:solidFill>
                <a:latin typeface="Optimistic" panose="020B0503020203020204" pitchFamily="34" charset="0"/>
                <a:cs typeface="Optimistic" panose="020B0503020203020204" pitchFamily="34" charset="0"/>
                <a:sym typeface="Arial"/>
              </a:rPr>
              <a:t>Gençlere yönelik yaklaşımımıza yön veren ilkeler</a:t>
            </a:r>
            <a:endParaRPr sz="3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208" name="Google Shape;3208;p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06</a:t>
            </a:r>
            <a:endParaRPr dirty="0">
              <a:latin typeface="Optimistic" panose="020B0503020203020204" pitchFamily="34" charset="0"/>
              <a:cs typeface="Optimistic" panose="020B0503020203020204" pitchFamily="34" charset="0"/>
            </a:endParaRPr>
          </a:p>
        </p:txBody>
      </p:sp>
      <p:sp>
        <p:nvSpPr>
          <p:cNvPr id="2" name="Google Shape;3155;p4">
            <a:extLst>
              <a:ext uri="{FF2B5EF4-FFF2-40B4-BE49-F238E27FC236}">
                <a16:creationId xmlns:a16="http://schemas.microsoft.com/office/drawing/2014/main" id="{F6A69D23-88CA-F329-A597-EFF7FF7A5E32}"/>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3212"/>
        <p:cNvGrpSpPr/>
        <p:nvPr/>
      </p:nvGrpSpPr>
      <p:grpSpPr>
        <a:xfrm>
          <a:off x="0" y="0"/>
          <a:ext cx="0" cy="0"/>
          <a:chOff x="0" y="0"/>
          <a:chExt cx="0" cy="0"/>
        </a:xfrm>
      </p:grpSpPr>
      <p:pic>
        <p:nvPicPr>
          <p:cNvPr id="3213" name="Google Shape;3213;p7" title="IGC_Austin23_Film_Day3_Analog_26620029.jpg"/>
          <p:cNvPicPr preferRelativeResize="0"/>
          <p:nvPr/>
        </p:nvPicPr>
        <p:blipFill rotWithShape="1">
          <a:blip r:embed="rId3">
            <a:alphaModFix/>
          </a:blip>
          <a:srcRect t="7584" b="7584"/>
          <a:stretch/>
        </p:blipFill>
        <p:spPr>
          <a:xfrm>
            <a:off x="5" y="0"/>
            <a:ext cx="18288005" cy="10286999"/>
          </a:xfrm>
          <a:prstGeom prst="rect">
            <a:avLst/>
          </a:prstGeom>
          <a:noFill/>
          <a:ln>
            <a:noFill/>
          </a:ln>
        </p:spPr>
      </p:pic>
      <p:sp>
        <p:nvSpPr>
          <p:cNvPr id="3214" name="Google Shape;3214;p7"/>
          <p:cNvSpPr/>
          <p:nvPr/>
        </p:nvSpPr>
        <p:spPr>
          <a:xfrm>
            <a:off x="0" y="0"/>
            <a:ext cx="18316800" cy="10287000"/>
          </a:xfrm>
          <a:prstGeom prst="rect">
            <a:avLst/>
          </a:prstGeom>
          <a:solidFill>
            <a:srgbClr val="000000">
              <a:alpha val="74117"/>
            </a:srgbClr>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15" name="Google Shape;3215;p7"/>
          <p:cNvSpPr txBox="1">
            <a:spLocks noGrp="1"/>
          </p:cNvSpPr>
          <p:nvPr>
            <p:ph type="body" idx="1"/>
          </p:nvPr>
        </p:nvSpPr>
        <p:spPr>
          <a:xfrm>
            <a:off x="4436900" y="4095755"/>
            <a:ext cx="9138000" cy="3061800"/>
          </a:xfrm>
          <a:prstGeom prst="rect">
            <a:avLst/>
          </a:prstGeom>
          <a:noFill/>
          <a:ln>
            <a:noFill/>
          </a:ln>
        </p:spPr>
        <p:txBody>
          <a:bodyPr spcFirstLastPara="1" wrap="square" lIns="0" tIns="0" rIns="0" bIns="0" anchor="t" anchorCtr="0">
            <a:noAutofit/>
          </a:bodyPr>
          <a:lstStyle/>
          <a:p>
            <a:pPr marL="0" lvl="0" indent="0" algn="ctr" rtl="0">
              <a:lnSpc>
                <a:spcPct val="100000"/>
              </a:lnSpc>
              <a:spcBef>
                <a:spcPts val="0"/>
              </a:spcBef>
              <a:spcAft>
                <a:spcPts val="0"/>
              </a:spcAft>
              <a:buClr>
                <a:schemeClr val="dk1"/>
              </a:buClr>
              <a:buSzPts val="800"/>
              <a:buFont typeface="Arial"/>
              <a:buNone/>
            </a:pPr>
            <a:r>
              <a:rPr lang="tr" sz="3800" b="0" i="0" u="none" strike="noStrike" dirty="0">
                <a:latin typeface="Optimistic" panose="020B0503020203020204" pitchFamily="34" charset="0"/>
                <a:cs typeface="Optimistic" panose="020B0503020203020204" pitchFamily="34" charset="0"/>
                <a:sym typeface="Arial"/>
              </a:rPr>
              <a:t>Genç Hesapları, Meta'nın Facebook ve Instagram'da gençler için sunduğu özel bir deneyimdir. Genç Hesapları; onlarla kimlerin iletişim kurabileceğini, gördükleri içerikleri ve çevrim içi geçirdikleri süreyi sınırlayan varsayılan korumalarla birlikte gelir.</a:t>
            </a:r>
            <a:endParaRPr dirty="0">
              <a:latin typeface="Optimistic" panose="020B0503020203020204" pitchFamily="34" charset="0"/>
              <a:cs typeface="Optimistic" panose="020B0503020203020204" pitchFamily="34" charset="0"/>
            </a:endParaRPr>
          </a:p>
          <a:p>
            <a:pPr marL="0" lvl="0" indent="0" algn="ctr" rtl="0">
              <a:lnSpc>
                <a:spcPct val="100000"/>
              </a:lnSpc>
              <a:spcBef>
                <a:spcPts val="0"/>
              </a:spcBef>
              <a:spcAft>
                <a:spcPts val="0"/>
              </a:spcAft>
              <a:buSzPts val="2800"/>
              <a:buNone/>
            </a:pPr>
            <a:endParaRPr sz="5600" dirty="0">
              <a:latin typeface="Optimistic" panose="020B0503020203020204" pitchFamily="34" charset="0"/>
              <a:cs typeface="Optimistic" panose="020B0503020203020204" pitchFamily="34" charset="0"/>
            </a:endParaRPr>
          </a:p>
        </p:txBody>
      </p:sp>
      <p:pic>
        <p:nvPicPr>
          <p:cNvPr id="3216" name="Google Shape;3216;p7" title="Vector-6.png"/>
          <p:cNvPicPr preferRelativeResize="0"/>
          <p:nvPr/>
        </p:nvPicPr>
        <p:blipFill rotWithShape="1">
          <a:blip r:embed="rId4">
            <a:alphaModFix/>
          </a:blip>
          <a:srcRect/>
          <a:stretch/>
        </p:blipFill>
        <p:spPr>
          <a:xfrm>
            <a:off x="4935857" y="4624473"/>
            <a:ext cx="3049201" cy="180800"/>
          </a:xfrm>
          <a:prstGeom prst="rect">
            <a:avLst/>
          </a:prstGeom>
          <a:noFill/>
          <a:ln>
            <a:noFill/>
          </a:ln>
        </p:spPr>
      </p:pic>
      <p:pic>
        <p:nvPicPr>
          <p:cNvPr id="3219" name="Google Shape;3219;p7" title="Group 2147229383.png"/>
          <p:cNvPicPr preferRelativeResize="0"/>
          <p:nvPr/>
        </p:nvPicPr>
        <p:blipFill rotWithShape="1">
          <a:blip r:embed="rId5">
            <a:alphaModFix/>
          </a:blip>
          <a:srcRect/>
          <a:stretch/>
        </p:blipFill>
        <p:spPr>
          <a:xfrm>
            <a:off x="457200" y="318046"/>
            <a:ext cx="1060700" cy="211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23"/>
        <p:cNvGrpSpPr/>
        <p:nvPr/>
      </p:nvGrpSpPr>
      <p:grpSpPr>
        <a:xfrm>
          <a:off x="0" y="0"/>
          <a:ext cx="0" cy="0"/>
          <a:chOff x="0" y="0"/>
          <a:chExt cx="0" cy="0"/>
        </a:xfrm>
      </p:grpSpPr>
      <p:pic>
        <p:nvPicPr>
          <p:cNvPr id="3224" name="Google Shape;3224;p8"/>
          <p:cNvPicPr preferRelativeResize="0"/>
          <p:nvPr/>
        </p:nvPicPr>
        <p:blipFill rotWithShape="1">
          <a:blip r:embed="rId3">
            <a:alphaModFix/>
          </a:blip>
          <a:srcRect/>
          <a:stretch/>
        </p:blipFill>
        <p:spPr>
          <a:xfrm>
            <a:off x="9957562" y="1383018"/>
            <a:ext cx="3429600" cy="7421655"/>
          </a:xfrm>
          <a:prstGeom prst="rect">
            <a:avLst/>
          </a:prstGeom>
          <a:noFill/>
          <a:ln>
            <a:noFill/>
          </a:ln>
          <a:effectLst>
            <a:outerShdw blurRad="228600" dist="38100" dir="5400000" algn="bl" rotWithShape="0">
              <a:srgbClr val="000000">
                <a:alpha val="20000"/>
              </a:srgbClr>
            </a:outerShdw>
          </a:effectLst>
        </p:spPr>
      </p:pic>
      <p:pic>
        <p:nvPicPr>
          <p:cNvPr id="3225" name="Google Shape;3225;p8"/>
          <p:cNvPicPr preferRelativeResize="0"/>
          <p:nvPr/>
        </p:nvPicPr>
        <p:blipFill rotWithShape="1">
          <a:blip r:embed="rId4">
            <a:alphaModFix/>
          </a:blip>
          <a:srcRect l="70" r="70"/>
          <a:stretch/>
        </p:blipFill>
        <p:spPr>
          <a:xfrm>
            <a:off x="13752550" y="1360901"/>
            <a:ext cx="3429600" cy="7434000"/>
          </a:xfrm>
          <a:prstGeom prst="roundRect">
            <a:avLst>
              <a:gd name="adj" fmla="val 13091"/>
            </a:avLst>
          </a:prstGeom>
          <a:noFill/>
          <a:ln>
            <a:noFill/>
          </a:ln>
          <a:effectLst>
            <a:outerShdw blurRad="228600" dist="38100" dir="5400000" algn="bl" rotWithShape="0">
              <a:srgbClr val="000000">
                <a:alpha val="20000"/>
              </a:srgbClr>
            </a:outerShdw>
          </a:effectLst>
        </p:spPr>
      </p:pic>
      <p:sp>
        <p:nvSpPr>
          <p:cNvPr id="3226" name="Google Shape;3226;p8"/>
          <p:cNvSpPr txBox="1"/>
          <p:nvPr/>
        </p:nvSpPr>
        <p:spPr>
          <a:xfrm>
            <a:off x="613525" y="2925125"/>
            <a:ext cx="7180800" cy="8619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2000"/>
              </a:spcBef>
              <a:spcAft>
                <a:spcPts val="200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Neden Genç Hesapları? </a:t>
            </a:r>
            <a:endParaRPr sz="32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227" name="Google Shape;3227;p8"/>
          <p:cNvSpPr txBox="1"/>
          <p:nvPr/>
        </p:nvSpPr>
        <p:spPr>
          <a:xfrm>
            <a:off x="639657" y="3763075"/>
            <a:ext cx="7818600" cy="3827400"/>
          </a:xfrm>
          <a:prstGeom prst="rect">
            <a:avLst/>
          </a:prstGeom>
          <a:noFill/>
          <a:ln>
            <a:noFill/>
          </a:ln>
        </p:spPr>
        <p:txBody>
          <a:bodyPr spcFirstLastPara="1" wrap="square" lIns="182850" tIns="182850" rIns="182850" bIns="182850" anchor="t" anchorCtr="0">
            <a:noAutofit/>
          </a:bodyPr>
          <a:lstStyle/>
          <a:p>
            <a:pPr marL="0" marR="0" lvl="0" indent="0" algn="l" rtl="0">
              <a:lnSpc>
                <a:spcPct val="110000"/>
              </a:lnSpc>
              <a:spcBef>
                <a:spcPts val="2000"/>
              </a:spcBef>
              <a:spcAft>
                <a:spcPts val="0"/>
              </a:spcAft>
              <a:buClr>
                <a:srgbClr val="000000"/>
              </a:buClr>
              <a:buSzPts val="3200"/>
              <a:buFont typeface="Arial"/>
              <a:buNone/>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Dünya genelinde ebeveynlerin, gençlerin sosyal medya kullanımıyla ilgili dile getirdiği en büyük endişelere çözüm sunuyor:</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200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İstenmeyen iletişim</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Uygunsuz içerikler</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Ekran süresi </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2" name="Google Shape;3208;p6">
            <a:extLst>
              <a:ext uri="{FF2B5EF4-FFF2-40B4-BE49-F238E27FC236}">
                <a16:creationId xmlns:a16="http://schemas.microsoft.com/office/drawing/2014/main" id="{704E25FA-F318-DE96-C26E-C361549AC196}"/>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08</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31"/>
        <p:cNvGrpSpPr/>
        <p:nvPr/>
      </p:nvGrpSpPr>
      <p:grpSpPr>
        <a:xfrm>
          <a:off x="0" y="0"/>
          <a:ext cx="0" cy="0"/>
          <a:chOff x="0" y="0"/>
          <a:chExt cx="0" cy="0"/>
        </a:xfrm>
      </p:grpSpPr>
      <p:sp>
        <p:nvSpPr>
          <p:cNvPr id="3232" name="Google Shape;3232;p9"/>
          <p:cNvSpPr txBox="1"/>
          <p:nvPr/>
        </p:nvSpPr>
        <p:spPr>
          <a:xfrm>
            <a:off x="668957" y="2464951"/>
            <a:ext cx="8771085" cy="5994900"/>
          </a:xfrm>
          <a:prstGeom prst="rect">
            <a:avLst/>
          </a:prstGeom>
          <a:noFill/>
          <a:ln>
            <a:noFill/>
          </a:ln>
        </p:spPr>
        <p:txBody>
          <a:bodyPr spcFirstLastPara="1" wrap="square" lIns="182850" tIns="182850" rIns="182850" bIns="182850" anchor="t" anchorCtr="0">
            <a:noAutofit/>
          </a:bodyPr>
          <a:lstStyle/>
          <a:p>
            <a:pPr marL="0" marR="0" lvl="0" indent="0" algn="l" rtl="0">
              <a:lnSpc>
                <a:spcPct val="110000"/>
              </a:lnSpc>
              <a:spcBef>
                <a:spcPts val="2000"/>
              </a:spcBef>
              <a:spcAft>
                <a:spcPts val="0"/>
              </a:spcAft>
              <a:buClr>
                <a:srgbClr val="000000"/>
              </a:buClr>
              <a:buSzPts val="3200"/>
              <a:buFont typeface="Arial"/>
              <a:buNone/>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Geçen yıl Instagram'da başlattığımızdan bu yana, dünya çapında </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yüz milyonlarca genci </a:t>
            </a: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Instagram, Facebook ve Messenger'da Genç Hesaplarına geçirdik.</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10000"/>
              </a:lnSpc>
              <a:spcBef>
                <a:spcPts val="2000"/>
              </a:spcBef>
              <a:spcAft>
                <a:spcPts val="2000"/>
              </a:spcAft>
              <a:buClr>
                <a:srgbClr val="000000"/>
              </a:buClr>
              <a:buSzPts val="3200"/>
              <a:buFont typeface="Arial"/>
              <a:buNone/>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Şu veriler de bize doğru yolda olduğumuzu gösteriyor: </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13-15 yaş arası gençlerin %</a:t>
            </a:r>
            <a:r>
              <a:rPr lang="tr" sz="2600" b="1" i="0" u="none" strike="noStrike" cap="none">
                <a:solidFill>
                  <a:srgbClr val="1B2C33"/>
                </a:solidFill>
                <a:latin typeface="Optimistic" panose="020B0503020203020204" pitchFamily="34" charset="0"/>
                <a:cs typeface="Optimistic" panose="020B0503020203020204" pitchFamily="34" charset="0"/>
                <a:sym typeface="Arial"/>
              </a:rPr>
              <a:t>97'si bu varsayılan kısıtlamaları </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kullanmaya devam etti</a:t>
            </a: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 Ayrıca, ABD'de ankete katılan ebeveynlerin %94'ü Genç Hesaplarının ebeveynler için çok faydalı olduğunu söylerken, </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%85'i bu hesapların, gençlerin Instagram'da olumlu deneyimler yaşamalarına yardımcı olmayı kolaylaştırdığına </a:t>
            </a: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inanıyor.</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233" name="Google Shape;3233;p9"/>
          <p:cNvSpPr txBox="1"/>
          <p:nvPr/>
        </p:nvSpPr>
        <p:spPr>
          <a:xfrm>
            <a:off x="668957" y="1603051"/>
            <a:ext cx="7180800" cy="8619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2000"/>
              </a:spcBef>
              <a:spcAft>
                <a:spcPts val="200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Rakamlarla Genç Hesapları</a:t>
            </a:r>
            <a:endParaRPr sz="3200" b="1" i="0" u="none" strike="noStrike" cap="none" dirty="0">
              <a:solidFill>
                <a:srgbClr val="1B2C33"/>
              </a:solidFill>
              <a:latin typeface="Optimistic" panose="020B0503020203020204" pitchFamily="34" charset="0"/>
              <a:cs typeface="Optimistic" panose="020B0503020203020204" pitchFamily="34" charset="0"/>
              <a:sym typeface="Arial"/>
            </a:endParaRPr>
          </a:p>
        </p:txBody>
      </p:sp>
      <p:pic>
        <p:nvPicPr>
          <p:cNvPr id="3234" name="Google Shape;3234;p9"/>
          <p:cNvPicPr preferRelativeResize="0"/>
          <p:nvPr/>
        </p:nvPicPr>
        <p:blipFill rotWithShape="1">
          <a:blip r:embed="rId3">
            <a:alphaModFix/>
          </a:blip>
          <a:srcRect l="10"/>
          <a:stretch/>
        </p:blipFill>
        <p:spPr>
          <a:xfrm>
            <a:off x="11008229" y="1603056"/>
            <a:ext cx="3424800" cy="7425600"/>
          </a:xfrm>
          <a:prstGeom prst="roundRect">
            <a:avLst>
              <a:gd name="adj" fmla="val 7844"/>
            </a:avLst>
          </a:prstGeom>
          <a:noFill/>
          <a:ln>
            <a:noFill/>
          </a:ln>
          <a:effectLst>
            <a:outerShdw blurRad="228600" dist="38100" dir="5400000" algn="bl" rotWithShape="0">
              <a:srgbClr val="000000">
                <a:alpha val="20000"/>
              </a:srgbClr>
            </a:outerShdw>
          </a:effectLst>
        </p:spPr>
      </p:pic>
      <p:pic>
        <p:nvPicPr>
          <p:cNvPr id="3235" name="Google Shape;3235;p9"/>
          <p:cNvPicPr preferRelativeResize="0"/>
          <p:nvPr/>
        </p:nvPicPr>
        <p:blipFill rotWithShape="1">
          <a:blip r:embed="rId4">
            <a:alphaModFix/>
          </a:blip>
          <a:srcRect l="20" r="30"/>
          <a:stretch/>
        </p:blipFill>
        <p:spPr>
          <a:xfrm>
            <a:off x="12576415" y="1603056"/>
            <a:ext cx="3424800" cy="7425600"/>
          </a:xfrm>
          <a:prstGeom prst="roundRect">
            <a:avLst>
              <a:gd name="adj" fmla="val 8725"/>
            </a:avLst>
          </a:prstGeom>
          <a:noFill/>
          <a:ln>
            <a:noFill/>
          </a:ln>
          <a:effectLst>
            <a:outerShdw blurRad="228600" dist="38100" dir="5400000" algn="bl" rotWithShape="0">
              <a:srgbClr val="000000">
                <a:alpha val="20000"/>
              </a:srgbClr>
            </a:outerShdw>
          </a:effectLst>
        </p:spPr>
      </p:pic>
      <p:pic>
        <p:nvPicPr>
          <p:cNvPr id="3236" name="Google Shape;3236;p9"/>
          <p:cNvPicPr preferRelativeResize="0"/>
          <p:nvPr/>
        </p:nvPicPr>
        <p:blipFill rotWithShape="1">
          <a:blip r:embed="rId5">
            <a:alphaModFix/>
          </a:blip>
          <a:srcRect l="120" r="110"/>
          <a:stretch/>
        </p:blipFill>
        <p:spPr>
          <a:xfrm>
            <a:off x="14144602" y="1603051"/>
            <a:ext cx="3424800" cy="7428600"/>
          </a:xfrm>
          <a:prstGeom prst="roundRect">
            <a:avLst>
              <a:gd name="adj" fmla="val 12909"/>
            </a:avLst>
          </a:prstGeom>
          <a:noFill/>
          <a:ln>
            <a:noFill/>
          </a:ln>
          <a:effectLst>
            <a:outerShdw blurRad="228600" dist="38100" dir="5400000" algn="bl" rotWithShape="0">
              <a:srgbClr val="000000">
                <a:alpha val="20000"/>
              </a:srgbClr>
            </a:outerShdw>
          </a:effectLst>
        </p:spPr>
      </p:pic>
      <p:sp>
        <p:nvSpPr>
          <p:cNvPr id="2" name="Google Shape;3208;p6">
            <a:extLst>
              <a:ext uri="{FF2B5EF4-FFF2-40B4-BE49-F238E27FC236}">
                <a16:creationId xmlns:a16="http://schemas.microsoft.com/office/drawing/2014/main" id="{5A80739F-1A82-12AB-D39A-BEBDE1357BF1}"/>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09</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240"/>
        <p:cNvGrpSpPr/>
        <p:nvPr/>
      </p:nvGrpSpPr>
      <p:grpSpPr>
        <a:xfrm>
          <a:off x="0" y="0"/>
          <a:ext cx="0" cy="0"/>
          <a:chOff x="0" y="0"/>
          <a:chExt cx="0" cy="0"/>
        </a:xfrm>
      </p:grpSpPr>
      <p:sp>
        <p:nvSpPr>
          <p:cNvPr id="3241" name="Google Shape;3241;p10"/>
          <p:cNvSpPr txBox="1">
            <a:spLocks noGrp="1"/>
          </p:cNvSpPr>
          <p:nvPr>
            <p:ph type="ctrTitle" idx="4294967295"/>
          </p:nvPr>
        </p:nvSpPr>
        <p:spPr>
          <a:xfrm>
            <a:off x="692252" y="4727355"/>
            <a:ext cx="6753507" cy="23025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Clr>
                <a:schemeClr val="accent5"/>
              </a:buClr>
              <a:buSzPts val="11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1</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u="none" strike="noStrike" cap="none" dirty="0">
                <a:solidFill>
                  <a:srgbClr val="1B2C33"/>
                </a:solidFill>
                <a:latin typeface="Optimistic Medium" panose="020B0503020203020204" pitchFamily="34" charset="0"/>
                <a:cs typeface="Optimistic Medium" panose="020B0503020203020204" pitchFamily="34" charset="0"/>
                <a:sym typeface="Arial"/>
              </a:rPr>
              <a:t>Instagram'da </a:t>
            </a:r>
            <a:br>
              <a:rPr lang="tr" sz="5500" u="none" strike="noStrike" cap="none" dirty="0">
                <a:solidFill>
                  <a:srgbClr val="1B2C33"/>
                </a:solidFill>
                <a:latin typeface="Optimistic Medium" panose="020B0503020203020204" pitchFamily="34" charset="0"/>
                <a:cs typeface="Optimistic Medium" panose="020B0503020203020204" pitchFamily="34" charset="0"/>
                <a:sym typeface="Arial"/>
              </a:rPr>
            </a:br>
            <a:r>
              <a:rPr lang="tr" sz="5500" u="none" strike="noStrike" cap="none" dirty="0">
                <a:solidFill>
                  <a:srgbClr val="1B2C33"/>
                </a:solidFill>
                <a:latin typeface="Optimistic Medium" panose="020B0503020203020204" pitchFamily="34" charset="0"/>
                <a:cs typeface="Optimistic Medium" panose="020B0503020203020204" pitchFamily="34" charset="0"/>
                <a:sym typeface="Arial"/>
              </a:rPr>
              <a:t>zaman yönetimi araçları</a:t>
            </a:r>
            <a:endParaRPr sz="5500" u="none" strike="noStrike" cap="none" dirty="0">
              <a:solidFill>
                <a:srgbClr val="1B2C33"/>
              </a:solidFill>
              <a:latin typeface="Optimistic Medium" panose="020B0503020203020204" pitchFamily="34" charset="0"/>
              <a:cs typeface="Optimistic Medium" panose="020B0503020203020204" pitchFamily="34" charset="0"/>
              <a:sym typeface="Arial"/>
            </a:endParaRPr>
          </a:p>
        </p:txBody>
      </p:sp>
      <p:sp>
        <p:nvSpPr>
          <p:cNvPr id="3242" name="Google Shape;3242;p1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10</a:t>
            </a:r>
            <a:endParaRPr dirty="0">
              <a:latin typeface="Optimistic" panose="020B0503020203020204" pitchFamily="34" charset="0"/>
              <a:cs typeface="Optimistic" panose="020B0503020203020204" pitchFamily="34" charset="0"/>
            </a:endParaRPr>
          </a:p>
        </p:txBody>
      </p:sp>
      <p:sp>
        <p:nvSpPr>
          <p:cNvPr id="2" name="Google Shape;3155;p4">
            <a:extLst>
              <a:ext uri="{FF2B5EF4-FFF2-40B4-BE49-F238E27FC236}">
                <a16:creationId xmlns:a16="http://schemas.microsoft.com/office/drawing/2014/main" id="{8290D271-4147-819A-A27D-2913831764A2}"/>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grpSp>
        <p:nvGrpSpPr>
          <p:cNvPr id="5" name="Group 4">
            <a:extLst>
              <a:ext uri="{FF2B5EF4-FFF2-40B4-BE49-F238E27FC236}">
                <a16:creationId xmlns:a16="http://schemas.microsoft.com/office/drawing/2014/main" id="{1DB59E8B-CF6E-FB53-FAF5-8FF2EBD88C39}"/>
              </a:ext>
            </a:extLst>
          </p:cNvPr>
          <p:cNvGrpSpPr/>
          <p:nvPr/>
        </p:nvGrpSpPr>
        <p:grpSpPr>
          <a:xfrm>
            <a:off x="8435121" y="1729388"/>
            <a:ext cx="9009600" cy="5666512"/>
            <a:chOff x="8435121" y="1729388"/>
            <a:chExt cx="9009600" cy="5666512"/>
          </a:xfrm>
        </p:grpSpPr>
        <p:pic>
          <p:nvPicPr>
            <p:cNvPr id="3" name="Google Shape;3991;p6">
              <a:extLst>
                <a:ext uri="{FF2B5EF4-FFF2-40B4-BE49-F238E27FC236}">
                  <a16:creationId xmlns:a16="http://schemas.microsoft.com/office/drawing/2014/main" id="{F01E2483-C6F4-437D-5D2E-8CF1060FF23C}"/>
                </a:ext>
              </a:extLst>
            </p:cNvPr>
            <p:cNvPicPr preferRelativeResize="0"/>
            <p:nvPr/>
          </p:nvPicPr>
          <p:blipFill rotWithShape="1">
            <a:blip r:embed="rId3">
              <a:alphaModFix/>
            </a:blip>
            <a:srcRect l="14771" t="31645" r="1251" b="3185"/>
            <a:stretch/>
          </p:blipFill>
          <p:spPr>
            <a:xfrm>
              <a:off x="8435121" y="2735400"/>
              <a:ext cx="9009600" cy="4660500"/>
            </a:xfrm>
            <a:prstGeom prst="roundRect">
              <a:avLst>
                <a:gd name="adj" fmla="val 7089"/>
              </a:avLst>
            </a:prstGeom>
            <a:noFill/>
            <a:ln>
              <a:noFill/>
            </a:ln>
          </p:spPr>
        </p:pic>
        <p:pic>
          <p:nvPicPr>
            <p:cNvPr id="4" name="Google Shape;3992;p6">
              <a:extLst>
                <a:ext uri="{FF2B5EF4-FFF2-40B4-BE49-F238E27FC236}">
                  <a16:creationId xmlns:a16="http://schemas.microsoft.com/office/drawing/2014/main" id="{C6014077-C6F6-FDA2-E6E6-ED1D9717C5DB}"/>
                </a:ext>
              </a:extLst>
            </p:cNvPr>
            <p:cNvPicPr preferRelativeResize="0"/>
            <p:nvPr/>
          </p:nvPicPr>
          <p:blipFill rotWithShape="1">
            <a:blip r:embed="rId4">
              <a:alphaModFix/>
            </a:blip>
            <a:srcRect l="-2090" r="2090" b="23129"/>
            <a:stretch/>
          </p:blipFill>
          <p:spPr>
            <a:xfrm>
              <a:off x="10739871" y="1729388"/>
              <a:ext cx="6688225" cy="4533900"/>
            </a:xfrm>
            <a:prstGeom prst="rect">
              <a:avLst/>
            </a:prstGeom>
            <a:noFill/>
            <a:ln>
              <a:noFill/>
            </a:ln>
          </p:spPr>
        </p:pic>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48"/>
        <p:cNvGrpSpPr/>
        <p:nvPr/>
      </p:nvGrpSpPr>
      <p:grpSpPr>
        <a:xfrm>
          <a:off x="0" y="0"/>
          <a:ext cx="0" cy="0"/>
          <a:chOff x="0" y="0"/>
          <a:chExt cx="0" cy="0"/>
        </a:xfrm>
      </p:grpSpPr>
      <p:sp>
        <p:nvSpPr>
          <p:cNvPr id="3249" name="Google Shape;3249;p11"/>
          <p:cNvSpPr/>
          <p:nvPr/>
        </p:nvSpPr>
        <p:spPr>
          <a:xfrm>
            <a:off x="3655925" y="28620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0" name="Google Shape;3250;p11"/>
          <p:cNvSpPr/>
          <p:nvPr/>
        </p:nvSpPr>
        <p:spPr>
          <a:xfrm>
            <a:off x="6320750" y="2872913"/>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1" name="Google Shape;3251;p11"/>
          <p:cNvSpPr/>
          <p:nvPr/>
        </p:nvSpPr>
        <p:spPr>
          <a:xfrm>
            <a:off x="9712237"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2" name="Google Shape;3252;p11"/>
          <p:cNvSpPr/>
          <p:nvPr/>
        </p:nvSpPr>
        <p:spPr>
          <a:xfrm>
            <a:off x="12417500"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3" name="Google Shape;3253;p11"/>
          <p:cNvSpPr/>
          <p:nvPr/>
        </p:nvSpPr>
        <p:spPr>
          <a:xfrm>
            <a:off x="15122750" y="28620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4" name="Google Shape;3254;p11"/>
          <p:cNvSpPr/>
          <p:nvPr/>
        </p:nvSpPr>
        <p:spPr>
          <a:xfrm>
            <a:off x="991100"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5" name="Google Shape;3255;p11"/>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1</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Instagram'da zaman yönetimi araçları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256" name="Google Shape;3256;p11"/>
          <p:cNvPicPr preferRelativeResize="0"/>
          <p:nvPr/>
        </p:nvPicPr>
        <p:blipFill rotWithShape="1">
          <a:blip r:embed="rId3">
            <a:alphaModFix/>
          </a:blip>
          <a:srcRect l="1313" t="379" r="1391" b="2325"/>
          <a:stretch/>
        </p:blipFill>
        <p:spPr>
          <a:xfrm>
            <a:off x="1171850" y="3242749"/>
            <a:ext cx="1837500" cy="3740700"/>
          </a:xfrm>
          <a:prstGeom prst="roundRect">
            <a:avLst>
              <a:gd name="adj" fmla="val 10996"/>
            </a:avLst>
          </a:prstGeom>
          <a:noFill/>
          <a:ln>
            <a:noFill/>
          </a:ln>
        </p:spPr>
      </p:pic>
      <p:pic>
        <p:nvPicPr>
          <p:cNvPr id="3257" name="Google Shape;3257;p11"/>
          <p:cNvPicPr preferRelativeResize="0"/>
          <p:nvPr/>
        </p:nvPicPr>
        <p:blipFill rotWithShape="1">
          <a:blip r:embed="rId4">
            <a:alphaModFix/>
          </a:blip>
          <a:srcRect l="-2082" r="-2062" b="-613"/>
          <a:stretch/>
        </p:blipFill>
        <p:spPr>
          <a:xfrm>
            <a:off x="9866172" y="3153401"/>
            <a:ext cx="1925400" cy="3919200"/>
          </a:xfrm>
          <a:prstGeom prst="roundRect">
            <a:avLst>
              <a:gd name="adj" fmla="val 10996"/>
            </a:avLst>
          </a:prstGeom>
          <a:noFill/>
          <a:ln>
            <a:noFill/>
          </a:ln>
        </p:spPr>
      </p:pic>
      <p:pic>
        <p:nvPicPr>
          <p:cNvPr id="3258" name="Google Shape;3258;p11"/>
          <p:cNvPicPr preferRelativeResize="0"/>
          <p:nvPr/>
        </p:nvPicPr>
        <p:blipFill rotWithShape="1">
          <a:blip r:embed="rId5">
            <a:alphaModFix/>
          </a:blip>
          <a:srcRect l="-2387" r="2477" b="-603"/>
          <a:stretch/>
        </p:blipFill>
        <p:spPr>
          <a:xfrm>
            <a:off x="15276774" y="3137850"/>
            <a:ext cx="1872000" cy="3972300"/>
          </a:xfrm>
          <a:prstGeom prst="roundRect">
            <a:avLst>
              <a:gd name="adj" fmla="val 11723"/>
            </a:avLst>
          </a:prstGeom>
          <a:noFill/>
          <a:ln>
            <a:noFill/>
          </a:ln>
        </p:spPr>
      </p:pic>
      <p:sp>
        <p:nvSpPr>
          <p:cNvPr id="3259" name="Google Shape;3259;p11"/>
          <p:cNvSpPr txBox="1"/>
          <p:nvPr/>
        </p:nvSpPr>
        <p:spPr>
          <a:xfrm>
            <a:off x="1096425"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Hareketlerini görme</a:t>
            </a:r>
            <a:endParaRPr sz="1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260" name="Google Shape;3260;p11"/>
          <p:cNvSpPr txBox="1"/>
          <p:nvPr/>
        </p:nvSpPr>
        <p:spPr>
          <a:xfrm>
            <a:off x="3690413"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Hatırlatıcı kurma</a:t>
            </a:r>
            <a:endParaRPr sz="1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261" name="Google Shape;3261;p11"/>
          <p:cNvSpPr txBox="1"/>
          <p:nvPr/>
        </p:nvSpPr>
        <p:spPr>
          <a:xfrm>
            <a:off x="6061075" y="7693800"/>
            <a:ext cx="27525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Anında iletilen bildirimleri sessize alma</a:t>
            </a:r>
            <a:endParaRPr sz="1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262" name="Google Shape;3262;p11"/>
          <p:cNvSpPr txBox="1">
            <a:spLocks noGrp="1"/>
          </p:cNvSpPr>
          <p:nvPr>
            <p:ph type="ctrTitle" idx="4294967295"/>
          </p:nvPr>
        </p:nvSpPr>
        <p:spPr>
          <a:xfrm>
            <a:off x="728699" y="1638406"/>
            <a:ext cx="16830601" cy="5541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Instagram'da zaman yönetimi ve gençleri 'Mola Vermeye' teşvik</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263" name="Google Shape;3263;p1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11</a:t>
            </a:r>
            <a:endParaRPr dirty="0">
              <a:latin typeface="Optimistic" panose="020B0503020203020204" pitchFamily="34" charset="0"/>
              <a:cs typeface="Optimistic" panose="020B0503020203020204" pitchFamily="34" charset="0"/>
            </a:endParaRPr>
          </a:p>
        </p:txBody>
      </p:sp>
      <p:sp>
        <p:nvSpPr>
          <p:cNvPr id="3264" name="Google Shape;3264;p11"/>
          <p:cNvSpPr/>
          <p:nvPr/>
        </p:nvSpPr>
        <p:spPr>
          <a:xfrm>
            <a:off x="3815400" y="3094400"/>
            <a:ext cx="1988400" cy="2358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65" name="Google Shape;3265;p11"/>
          <p:cNvSpPr/>
          <p:nvPr/>
        </p:nvSpPr>
        <p:spPr>
          <a:xfrm>
            <a:off x="12565300" y="3137850"/>
            <a:ext cx="1872000" cy="264300"/>
          </a:xfrm>
          <a:prstGeom prst="rect">
            <a:avLst/>
          </a:prstGeom>
          <a:solidFill>
            <a:srgbClr val="4D4D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66" name="Google Shape;3266;p11"/>
          <p:cNvSpPr/>
          <p:nvPr/>
        </p:nvSpPr>
        <p:spPr>
          <a:xfrm>
            <a:off x="6518600" y="3153400"/>
            <a:ext cx="1837500" cy="319200"/>
          </a:xfrm>
          <a:prstGeom prst="rect">
            <a:avLst/>
          </a:prstGeom>
          <a:solidFill>
            <a:srgbClr val="494949"/>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267" name="Google Shape;3267;p11"/>
          <p:cNvPicPr preferRelativeResize="0"/>
          <p:nvPr/>
        </p:nvPicPr>
        <p:blipFill rotWithShape="1">
          <a:blip r:embed="rId6">
            <a:alphaModFix/>
          </a:blip>
          <a:srcRect l="-1387" r="-1377" b="-603"/>
          <a:stretch/>
        </p:blipFill>
        <p:spPr>
          <a:xfrm>
            <a:off x="12539600" y="3137918"/>
            <a:ext cx="1925400" cy="3972000"/>
          </a:xfrm>
          <a:prstGeom prst="roundRect">
            <a:avLst>
              <a:gd name="adj" fmla="val 11723"/>
            </a:avLst>
          </a:prstGeom>
          <a:noFill/>
          <a:ln>
            <a:noFill/>
          </a:ln>
        </p:spPr>
      </p:pic>
      <p:pic>
        <p:nvPicPr>
          <p:cNvPr id="3268" name="Google Shape;3268;p11"/>
          <p:cNvPicPr preferRelativeResize="0"/>
          <p:nvPr/>
        </p:nvPicPr>
        <p:blipFill rotWithShape="1">
          <a:blip r:embed="rId7">
            <a:alphaModFix/>
          </a:blip>
          <a:srcRect l="2741" t="3001" r="2741" b="492"/>
          <a:stretch/>
        </p:blipFill>
        <p:spPr>
          <a:xfrm>
            <a:off x="6518650" y="3242750"/>
            <a:ext cx="1837500" cy="3843000"/>
          </a:xfrm>
          <a:prstGeom prst="roundRect">
            <a:avLst>
              <a:gd name="adj" fmla="val 10497"/>
            </a:avLst>
          </a:prstGeom>
          <a:noFill/>
          <a:ln>
            <a:noFill/>
          </a:ln>
        </p:spPr>
      </p:pic>
      <p:sp>
        <p:nvSpPr>
          <p:cNvPr id="3269" name="Google Shape;3269;p11"/>
          <p:cNvSpPr/>
          <p:nvPr/>
        </p:nvSpPr>
        <p:spPr>
          <a:xfrm>
            <a:off x="3866213" y="3153400"/>
            <a:ext cx="1812600" cy="319200"/>
          </a:xfrm>
          <a:prstGeom prst="rect">
            <a:avLst/>
          </a:prstGeom>
          <a:solidFill>
            <a:srgbClr val="7F7F7F"/>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270" name="Google Shape;3270;p11"/>
          <p:cNvPicPr preferRelativeResize="0"/>
          <p:nvPr/>
        </p:nvPicPr>
        <p:blipFill rotWithShape="1">
          <a:blip r:embed="rId8">
            <a:alphaModFix/>
          </a:blip>
          <a:srcRect t="5811"/>
          <a:stretch/>
        </p:blipFill>
        <p:spPr>
          <a:xfrm>
            <a:off x="3845225" y="3402150"/>
            <a:ext cx="1837500" cy="3522600"/>
          </a:xfrm>
          <a:prstGeom prst="rect">
            <a:avLst/>
          </a:prstGeom>
          <a:noFill/>
          <a:ln>
            <a:noFill/>
          </a:ln>
        </p:spPr>
      </p:pic>
      <p:sp>
        <p:nvSpPr>
          <p:cNvPr id="3271" name="Google Shape;3271;p11"/>
          <p:cNvSpPr txBox="1"/>
          <p:nvPr/>
        </p:nvSpPr>
        <p:spPr>
          <a:xfrm>
            <a:off x="9834625"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Mola verme</a:t>
            </a:r>
            <a:endParaRPr sz="1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75"/>
        <p:cNvGrpSpPr/>
        <p:nvPr/>
      </p:nvGrpSpPr>
      <p:grpSpPr>
        <a:xfrm>
          <a:off x="0" y="0"/>
          <a:ext cx="0" cy="0"/>
          <a:chOff x="0" y="0"/>
          <a:chExt cx="0" cy="0"/>
        </a:xfrm>
      </p:grpSpPr>
      <p:sp>
        <p:nvSpPr>
          <p:cNvPr id="3276" name="Google Shape;3276;p1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Clr>
                <a:srgbClr val="000000"/>
              </a:buClr>
              <a:buSzPts val="1400"/>
              <a:buFont typeface="Arial"/>
              <a:buNone/>
            </a:pPr>
            <a:r>
              <a:rPr lang="tr" sz="1400" b="0" i="0" u="none" strike="noStrike">
                <a:latin typeface="Optimistic" panose="020B0503020203020204" pitchFamily="34" charset="0"/>
                <a:cs typeface="Optimistic" panose="020B0503020203020204" pitchFamily="34" charset="0"/>
                <a:sym typeface="Arial"/>
              </a:rPr>
              <a:t>12</a:t>
            </a:r>
            <a:endParaRPr>
              <a:latin typeface="Optimistic" panose="020B0503020203020204" pitchFamily="34" charset="0"/>
              <a:cs typeface="Optimistic" panose="020B0503020203020204" pitchFamily="34" charset="0"/>
            </a:endParaRPr>
          </a:p>
        </p:txBody>
      </p:sp>
      <p:pic>
        <p:nvPicPr>
          <p:cNvPr id="3277" name="Google Shape;3277;p12"/>
          <p:cNvPicPr preferRelativeResize="0"/>
          <p:nvPr/>
        </p:nvPicPr>
        <p:blipFill rotWithShape="1">
          <a:blip r:embed="rId3">
            <a:alphaModFix/>
          </a:blip>
          <a:srcRect/>
          <a:stretch/>
        </p:blipFill>
        <p:spPr>
          <a:xfrm>
            <a:off x="14225020" y="1393000"/>
            <a:ext cx="3190059" cy="6903301"/>
          </a:xfrm>
          <a:prstGeom prst="rect">
            <a:avLst/>
          </a:prstGeom>
          <a:noFill/>
          <a:ln>
            <a:noFill/>
          </a:ln>
          <a:effectLst>
            <a:outerShdw blurRad="228600" dist="50800" dir="5400000" algn="ctr" rotWithShape="0">
              <a:srgbClr val="000000">
                <a:alpha val="20000"/>
              </a:srgbClr>
            </a:outerShdw>
          </a:effectLst>
        </p:spPr>
      </p:pic>
      <p:pic>
        <p:nvPicPr>
          <p:cNvPr id="3278" name="Google Shape;3278;p12"/>
          <p:cNvPicPr preferRelativeResize="0"/>
          <p:nvPr/>
        </p:nvPicPr>
        <p:blipFill rotWithShape="1">
          <a:blip r:embed="rId4">
            <a:alphaModFix/>
          </a:blip>
          <a:srcRect/>
          <a:stretch/>
        </p:blipFill>
        <p:spPr>
          <a:xfrm>
            <a:off x="10095719" y="1392999"/>
            <a:ext cx="3190059" cy="6903301"/>
          </a:xfrm>
          <a:prstGeom prst="rect">
            <a:avLst/>
          </a:prstGeom>
          <a:noFill/>
          <a:ln>
            <a:noFill/>
          </a:ln>
          <a:effectLst>
            <a:outerShdw blurRad="228600" dist="50800" dir="5400000" algn="ctr" rotWithShape="0">
              <a:srgbClr val="000000">
                <a:alpha val="20000"/>
              </a:srgbClr>
            </a:outerShdw>
          </a:effectLst>
        </p:spPr>
      </p:pic>
      <p:sp>
        <p:nvSpPr>
          <p:cNvPr id="3279" name="Google Shape;3279;p12"/>
          <p:cNvSpPr txBox="1"/>
          <p:nvPr/>
        </p:nvSpPr>
        <p:spPr>
          <a:xfrm>
            <a:off x="538458" y="1393000"/>
            <a:ext cx="7284546" cy="4703000"/>
          </a:xfrm>
          <a:prstGeom prst="rect">
            <a:avLst/>
          </a:prstGeom>
          <a:noFill/>
          <a:ln>
            <a:noFill/>
          </a:ln>
        </p:spPr>
        <p:txBody>
          <a:bodyPr spcFirstLastPara="1" wrap="square" lIns="243800" tIns="243800" rIns="243800" bIns="24380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000000"/>
                </a:solidFill>
                <a:latin typeface="Optimistic" panose="020B0503020203020204" pitchFamily="34" charset="0"/>
                <a:cs typeface="Optimistic" panose="020B0503020203020204" pitchFamily="34" charset="0"/>
                <a:sym typeface="Arial"/>
              </a:rPr>
              <a:t>Süre Sınırları</a:t>
            </a:r>
            <a:endParaRPr sz="3200" b="1" i="0" u="none" strike="noStrike" cap="none" dirty="0">
              <a:solidFill>
                <a:srgbClr val="000000"/>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700"/>
              </a:spcBef>
              <a:spcAft>
                <a:spcPts val="0"/>
              </a:spcAft>
              <a:buClr>
                <a:srgbClr val="000000"/>
              </a:buClr>
              <a:buSzPts val="3000"/>
              <a:buFont typeface="Arial"/>
              <a:buNone/>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Gençler için varsayılan ayarlar:</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457200" marR="0" lvl="0" indent="-419100" algn="l" rtl="0">
              <a:lnSpc>
                <a:spcPct val="100000"/>
              </a:lnSpc>
              <a:spcBef>
                <a:spcPts val="2700"/>
              </a:spcBef>
              <a:spcAft>
                <a:spcPts val="0"/>
              </a:spcAft>
              <a:buClr>
                <a:srgbClr val="000000"/>
              </a:buClr>
              <a:buSzPts val="3000"/>
              <a:buFont typeface="Arial"/>
              <a:buChar char="●"/>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Günlük bir saat sınırı; bu süreye ulaşıldığında karşılarına uygulamayı kapatmaları için bir hatırlatıcı çıkar</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457200" marR="0" lvl="0" indent="-419100" algn="l" rtl="0">
              <a:lnSpc>
                <a:spcPct val="100000"/>
              </a:lnSpc>
              <a:spcBef>
                <a:spcPts val="2700"/>
              </a:spcBef>
              <a:spcAft>
                <a:spcPts val="0"/>
              </a:spcAft>
              <a:buClr>
                <a:srgbClr val="000000"/>
              </a:buClr>
              <a:buSzPts val="3000"/>
              <a:buFont typeface="Arial"/>
              <a:buChar char="●"/>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Bildirimlerin sessize alınacağı Uyku Modu (22:00 - 07:00)</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2" name="Google Shape;3312;p15">
            <a:extLst>
              <a:ext uri="{FF2B5EF4-FFF2-40B4-BE49-F238E27FC236}">
                <a16:creationId xmlns:a16="http://schemas.microsoft.com/office/drawing/2014/main" id="{BFE74062-145D-4637-57CE-0EFD0DD6DC53}"/>
              </a:ext>
            </a:extLst>
          </p:cNvPr>
          <p:cNvSpPr txBox="1"/>
          <p:nvPr/>
        </p:nvSpPr>
        <p:spPr>
          <a:xfrm>
            <a:off x="10253231" y="9490250"/>
            <a:ext cx="2508611" cy="292500"/>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279;p403">
            <a:extLst>
              <a:ext uri="{FF2B5EF4-FFF2-40B4-BE49-F238E27FC236}">
                <a16:creationId xmlns:a16="http://schemas.microsoft.com/office/drawing/2014/main" id="{70AEEAF8-0D31-5DB7-9DED-ADA4F578D565}"/>
              </a:ext>
            </a:extLst>
          </p:cNvPr>
          <p:cNvSpPr txBox="1"/>
          <p:nvPr/>
        </p:nvSpPr>
        <p:spPr>
          <a:xfrm>
            <a:off x="538458" y="5889812"/>
            <a:ext cx="7284546" cy="1995200"/>
          </a:xfrm>
          <a:prstGeom prst="rect">
            <a:avLst/>
          </a:prstGeom>
          <a:noFill/>
          <a:ln>
            <a:noFill/>
          </a:ln>
        </p:spPr>
        <p:txBody>
          <a:bodyPr spcFirstLastPara="1" wrap="square" lIns="243800" tIns="243800" rIns="243800" bIns="243800" anchor="t" anchorCtr="0">
            <a:noAutofit/>
          </a:bodyPr>
          <a:lstStyle/>
          <a:p>
            <a:pPr marL="0" marR="0" lvl="0" indent="0" algn="l" rtl="0">
              <a:lnSpc>
                <a:spcPct val="100000"/>
              </a:lnSpc>
              <a:spcAft>
                <a:spcPts val="0"/>
              </a:spcAft>
              <a:buClr>
                <a:srgbClr val="000000"/>
              </a:buClr>
              <a:buSzPts val="3000"/>
              <a:buFont typeface="Arial"/>
              <a:buNone/>
            </a:pPr>
            <a:r>
              <a:rPr lang="tr" sz="2600" b="1" u="none" strike="noStrike" cap="none" dirty="0">
                <a:solidFill>
                  <a:srgbClr val="1C2B33"/>
                </a:solidFill>
                <a:latin typeface="Optimistic SemiBold" panose="020B0503020203020204" pitchFamily="34" charset="0"/>
                <a:cs typeface="Optimistic SemiBold" panose="020B0503020203020204" pitchFamily="34" charset="0"/>
                <a:sym typeface="Arial"/>
              </a:rPr>
              <a:t>Gözetim altındaki gençler için ebeveynler bu kontrolleri engelleyici hale getirebilir ve bu süre zarfında Instagram kullanmalarına izin vermeyebilir. </a:t>
            </a:r>
            <a:endParaRPr sz="2600" b="1" u="none" strike="noStrike" cap="none" dirty="0">
              <a:solidFill>
                <a:srgbClr val="1C2B33"/>
              </a:solidFill>
              <a:latin typeface="Optimistic SemiBold" panose="020B0503020203020204" pitchFamily="34" charset="0"/>
              <a:cs typeface="Optimistic SemiBold" panose="020B0503020203020204" pitchFamily="34" charset="0"/>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99"/>
        <p:cNvGrpSpPr/>
        <p:nvPr/>
      </p:nvGrpSpPr>
      <p:grpSpPr>
        <a:xfrm>
          <a:off x="0" y="0"/>
          <a:ext cx="0" cy="0"/>
          <a:chOff x="0" y="0"/>
          <a:chExt cx="0" cy="0"/>
        </a:xfrm>
      </p:grpSpPr>
      <p:sp>
        <p:nvSpPr>
          <p:cNvPr id="3300" name="Google Shape;3300;p14"/>
          <p:cNvSpPr txBox="1">
            <a:spLocks noGrp="1"/>
          </p:cNvSpPr>
          <p:nvPr>
            <p:ph type="ctrTitle" idx="4294967295"/>
          </p:nvPr>
        </p:nvSpPr>
        <p:spPr>
          <a:xfrm>
            <a:off x="699525" y="3189900"/>
            <a:ext cx="6865800"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4500" u="none" strike="noStrike" cap="none" dirty="0">
                <a:solidFill>
                  <a:srgbClr val="1C2B33"/>
                </a:solidFill>
                <a:latin typeface="Optimistic Medium" panose="020B0503020203020204" pitchFamily="34" charset="0"/>
                <a:cs typeface="Optimistic Medium" panose="020B0503020203020204" pitchFamily="34" charset="0"/>
                <a:sym typeface="Arial"/>
              </a:rPr>
              <a:t>Gençlerin Facebook, Messenger, Instagram ve WhatsApp'taki deneyimlerini kontrol etme seçenekleri</a:t>
            </a:r>
            <a:endParaRPr sz="45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3302" name="Google Shape;3302;p1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13</a:t>
            </a:r>
            <a:endParaRPr dirty="0">
              <a:latin typeface="Optimistic" panose="020B0503020203020204" pitchFamily="34" charset="0"/>
              <a:cs typeface="Optimistic" panose="020B0503020203020204" pitchFamily="34" charset="0"/>
            </a:endParaRPr>
          </a:p>
        </p:txBody>
      </p:sp>
      <p:sp>
        <p:nvSpPr>
          <p:cNvPr id="2" name="Google Shape;3155;p4">
            <a:extLst>
              <a:ext uri="{FF2B5EF4-FFF2-40B4-BE49-F238E27FC236}">
                <a16:creationId xmlns:a16="http://schemas.microsoft.com/office/drawing/2014/main" id="{F98E24C0-20E1-843B-2D07-AE018096EDDC}"/>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grpSp>
        <p:nvGrpSpPr>
          <p:cNvPr id="3" name="Group 2">
            <a:extLst>
              <a:ext uri="{FF2B5EF4-FFF2-40B4-BE49-F238E27FC236}">
                <a16:creationId xmlns:a16="http://schemas.microsoft.com/office/drawing/2014/main" id="{9138A83B-7677-1950-DFEB-B4DD131A0011}"/>
              </a:ext>
            </a:extLst>
          </p:cNvPr>
          <p:cNvGrpSpPr/>
          <p:nvPr/>
        </p:nvGrpSpPr>
        <p:grpSpPr>
          <a:xfrm>
            <a:off x="8086453" y="1351817"/>
            <a:ext cx="9087053" cy="7084351"/>
            <a:chOff x="8086453" y="1351817"/>
            <a:chExt cx="9087053" cy="7084351"/>
          </a:xfrm>
        </p:grpSpPr>
        <p:pic>
          <p:nvPicPr>
            <p:cNvPr id="4" name="Google Shape;4050;p9">
              <a:extLst>
                <a:ext uri="{FF2B5EF4-FFF2-40B4-BE49-F238E27FC236}">
                  <a16:creationId xmlns:a16="http://schemas.microsoft.com/office/drawing/2014/main" id="{EB6AF279-618C-D77A-1313-7CD11EF59766}"/>
                </a:ext>
              </a:extLst>
            </p:cNvPr>
            <p:cNvPicPr preferRelativeResize="0"/>
            <p:nvPr/>
          </p:nvPicPr>
          <p:blipFill rotWithShape="1">
            <a:blip r:embed="rId3">
              <a:alphaModFix/>
            </a:blip>
            <a:srcRect l="18792" t="12869" r="5916"/>
            <a:stretch/>
          </p:blipFill>
          <p:spPr>
            <a:xfrm>
              <a:off x="8729106" y="1783968"/>
              <a:ext cx="8444400" cy="6652200"/>
            </a:xfrm>
            <a:prstGeom prst="roundRect">
              <a:avLst>
                <a:gd name="adj" fmla="val 7089"/>
              </a:avLst>
            </a:prstGeom>
            <a:noFill/>
            <a:ln>
              <a:noFill/>
            </a:ln>
          </p:spPr>
        </p:pic>
        <p:pic>
          <p:nvPicPr>
            <p:cNvPr id="5" name="Google Shape;4051;p9">
              <a:extLst>
                <a:ext uri="{FF2B5EF4-FFF2-40B4-BE49-F238E27FC236}">
                  <a16:creationId xmlns:a16="http://schemas.microsoft.com/office/drawing/2014/main" id="{DF53D0BA-C956-C591-D648-0D0A7346255B}"/>
                </a:ext>
              </a:extLst>
            </p:cNvPr>
            <p:cNvPicPr preferRelativeResize="0"/>
            <p:nvPr/>
          </p:nvPicPr>
          <p:blipFill rotWithShape="1">
            <a:blip r:embed="rId4">
              <a:alphaModFix/>
            </a:blip>
            <a:srcRect/>
            <a:stretch/>
          </p:blipFill>
          <p:spPr>
            <a:xfrm>
              <a:off x="8086453" y="1351817"/>
              <a:ext cx="8695148" cy="5745283"/>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07"/>
        <p:cNvGrpSpPr/>
        <p:nvPr/>
      </p:nvGrpSpPr>
      <p:grpSpPr>
        <a:xfrm>
          <a:off x="0" y="0"/>
          <a:ext cx="0" cy="0"/>
          <a:chOff x="0" y="0"/>
          <a:chExt cx="0" cy="0"/>
        </a:xfrm>
      </p:grpSpPr>
      <p:pic>
        <p:nvPicPr>
          <p:cNvPr id="3308" name="Google Shape;3308;p15"/>
          <p:cNvPicPr preferRelativeResize="0"/>
          <p:nvPr/>
        </p:nvPicPr>
        <p:blipFill rotWithShape="1">
          <a:blip r:embed="rId3">
            <a:alphaModFix/>
          </a:blip>
          <a:srcRect/>
          <a:stretch/>
        </p:blipFill>
        <p:spPr>
          <a:xfrm>
            <a:off x="8267322" y="944906"/>
            <a:ext cx="3874769" cy="8384998"/>
          </a:xfrm>
          <a:prstGeom prst="rect">
            <a:avLst/>
          </a:prstGeom>
          <a:noFill/>
          <a:ln>
            <a:noFill/>
          </a:ln>
          <a:effectLst>
            <a:outerShdw blurRad="228600" dist="50800" dir="5400000" algn="ctr" rotWithShape="0">
              <a:srgbClr val="000000">
                <a:alpha val="20000"/>
              </a:srgbClr>
            </a:outerShdw>
          </a:effectLst>
        </p:spPr>
      </p:pic>
      <p:pic>
        <p:nvPicPr>
          <p:cNvPr id="3309" name="Google Shape;3309;p15"/>
          <p:cNvPicPr preferRelativeResize="0"/>
          <p:nvPr/>
        </p:nvPicPr>
        <p:blipFill rotWithShape="1">
          <a:blip r:embed="rId4">
            <a:alphaModFix/>
          </a:blip>
          <a:srcRect/>
          <a:stretch/>
        </p:blipFill>
        <p:spPr>
          <a:xfrm>
            <a:off x="12669250" y="937154"/>
            <a:ext cx="3874769" cy="8392750"/>
          </a:xfrm>
          <a:prstGeom prst="rect">
            <a:avLst/>
          </a:prstGeom>
          <a:noFill/>
          <a:ln>
            <a:noFill/>
          </a:ln>
          <a:effectLst>
            <a:outerShdw blurRad="228600" dist="50800" dir="5400000" algn="ctr" rotWithShape="0">
              <a:srgbClr val="000000">
                <a:alpha val="20000"/>
              </a:srgbClr>
            </a:outerShdw>
          </a:effectLst>
        </p:spPr>
      </p:pic>
      <p:sp>
        <p:nvSpPr>
          <p:cNvPr id="3310" name="Google Shape;3310;p15"/>
          <p:cNvSpPr txBox="1"/>
          <p:nvPr/>
        </p:nvSpPr>
        <p:spPr>
          <a:xfrm>
            <a:off x="599016" y="1521808"/>
            <a:ext cx="6134294" cy="64905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Genç Hesabı ayarları </a:t>
            </a:r>
            <a:endParaRPr sz="16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Genç Hesapları, gencin yaşına ve gözetim altında olup olmadığına göre farklılık gösterir:</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Tüm gençler (13-17), istedikleri zaman herhangi bir ayarı daha kısıtlayıcı bir seçeneğe değiştirebilir.</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rgbClr val="050505"/>
              </a:buClr>
              <a:buSzPts val="2300"/>
              <a:buFont typeface="Arial"/>
              <a:buChar char="●"/>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Daha küçük yaştaki gençlerin (13-15), ayarları esnetebilmek için ebeveyn iznine ihtiyacı vardır.</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2000"/>
              </a:spcAft>
              <a:buClr>
                <a:srgbClr val="050505"/>
              </a:buClr>
              <a:buSzPts val="2300"/>
              <a:buFont typeface="Arial"/>
              <a:buChar char="●"/>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Gözetim altında olmayan daha büyük gençler (16-17), ebeveyn izni olmadan tüm ayarları esnetebilir.</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311" name="Google Shape;3311;p15"/>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Optimistic" panose="020B0503020203020204" pitchFamily="34" charset="0"/>
              <a:ea typeface="Helvetica Neue"/>
              <a:cs typeface="Optimistic" panose="020B0503020203020204" pitchFamily="34" charset="0"/>
              <a:sym typeface="Helvetica Neue"/>
            </a:endParaRPr>
          </a:p>
        </p:txBody>
      </p:sp>
      <p:sp>
        <p:nvSpPr>
          <p:cNvPr id="3312" name="Google Shape;3312;p15"/>
          <p:cNvSpPr txBox="1"/>
          <p:nvPr/>
        </p:nvSpPr>
        <p:spPr>
          <a:xfrm>
            <a:off x="403838" y="9742688"/>
            <a:ext cx="2838126" cy="315712"/>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208;p6">
            <a:extLst>
              <a:ext uri="{FF2B5EF4-FFF2-40B4-BE49-F238E27FC236}">
                <a16:creationId xmlns:a16="http://schemas.microsoft.com/office/drawing/2014/main" id="{A1DE42EA-3FF5-25AE-007B-0D01AFB69BA7}"/>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14</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16"/>
        <p:cNvGrpSpPr/>
        <p:nvPr/>
      </p:nvGrpSpPr>
      <p:grpSpPr>
        <a:xfrm>
          <a:off x="0" y="0"/>
          <a:ext cx="0" cy="0"/>
          <a:chOff x="0" y="0"/>
          <a:chExt cx="0" cy="0"/>
        </a:xfrm>
      </p:grpSpPr>
      <p:sp>
        <p:nvSpPr>
          <p:cNvPr id="3317" name="Google Shape;3317;p16"/>
          <p:cNvSpPr/>
          <p:nvPr/>
        </p:nvSpPr>
        <p:spPr>
          <a:xfrm>
            <a:off x="834655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8" name="Google Shape;3318;p16"/>
          <p:cNvSpPr/>
          <p:nvPr/>
        </p:nvSpPr>
        <p:spPr>
          <a:xfrm>
            <a:off x="11550775"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9" name="Google Shape;3319;p16"/>
          <p:cNvSpPr/>
          <p:nvPr/>
        </p:nvSpPr>
        <p:spPr>
          <a:xfrm>
            <a:off x="1475500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0" name="Google Shape;3320;p1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Arial"/>
                <a:ea typeface="Arial"/>
                <a:cs typeface="Arial"/>
                <a:sym typeface="Arial"/>
              </a:rPr>
              <a:t>15</a:t>
            </a:r>
            <a:endParaRPr dirty="0"/>
          </a:p>
        </p:txBody>
      </p:sp>
      <p:sp>
        <p:nvSpPr>
          <p:cNvPr id="3321" name="Google Shape;3321;p16"/>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Text" panose="020B0503020203020204" pitchFamily="34" charset="0"/>
                <a:cs typeface="Optimistic Text" panose="020B0503020203020204" pitchFamily="34" charset="0"/>
                <a:sym typeface="Arial"/>
              </a:rPr>
              <a:t>DERS 2</a:t>
            </a:r>
            <a:endParaRPr sz="1400" b="1" i="0" u="none" strike="noStrike" cap="none" dirty="0">
              <a:solidFill>
                <a:schemeClr val="dk1"/>
              </a:solidFill>
              <a:latin typeface="Optimistic Text" panose="020B0503020203020204" pitchFamily="34" charset="0"/>
              <a:cs typeface="Optimistic Text"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Text" panose="020B0503020203020204" pitchFamily="34" charset="0"/>
                <a:cs typeface="Optimistic Text"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Text" panose="020B0503020203020204" pitchFamily="34" charset="0"/>
              <a:cs typeface="Optimistic Text"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Text" panose="020B0503020203020204" pitchFamily="34" charset="0"/>
              <a:cs typeface="Optimistic Text" panose="020B0503020203020204" pitchFamily="34" charset="0"/>
              <a:sym typeface="Arial"/>
            </a:endParaRPr>
          </a:p>
        </p:txBody>
      </p:sp>
      <p:sp>
        <p:nvSpPr>
          <p:cNvPr id="3322" name="Google Shape;3322;p16"/>
          <p:cNvSpPr txBox="1"/>
          <p:nvPr/>
        </p:nvSpPr>
        <p:spPr>
          <a:xfrm>
            <a:off x="715999" y="3884434"/>
            <a:ext cx="6658835" cy="3401100"/>
          </a:xfrm>
          <a:prstGeom prst="rect">
            <a:avLst/>
          </a:prstGeom>
          <a:noFill/>
          <a:ln>
            <a:noFill/>
          </a:ln>
        </p:spPr>
        <p:txBody>
          <a:bodyPr spcFirstLastPara="1" wrap="square" lIns="0" tIns="0" rIns="0" bIns="0" anchor="ctr"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600" b="1" u="none" strike="noStrike" cap="none" dirty="0">
                <a:solidFill>
                  <a:srgbClr val="1B2C33"/>
                </a:solidFill>
                <a:latin typeface="Optimistic SemiBold" panose="020B0503020203020204" pitchFamily="34" charset="0"/>
                <a:cs typeface="Optimistic SemiBold" panose="020B0503020203020204" pitchFamily="34" charset="0"/>
                <a:sym typeface="Arial"/>
              </a:rPr>
              <a:t>Hassas İçerik Kontrolü Güncellemeleri </a:t>
            </a:r>
            <a:endParaRPr sz="3600" b="1" u="none" strike="noStrike" cap="none" dirty="0">
              <a:solidFill>
                <a:srgbClr val="1B2C33"/>
              </a:solidFill>
              <a:latin typeface="Optimistic SemiBold" panose="020B0503020203020204" pitchFamily="34" charset="0"/>
              <a:cs typeface="Optimistic SemiBold" panose="020B0503020203020204" pitchFamily="34" charset="0"/>
              <a:sym typeface="Arial"/>
            </a:endParaRPr>
          </a:p>
          <a:p>
            <a:pPr marL="0" marR="0" lvl="0" indent="0" algn="l" rtl="0">
              <a:lnSpc>
                <a:spcPct val="115000"/>
              </a:lnSpc>
              <a:spcBef>
                <a:spcPts val="2000"/>
              </a:spcBef>
              <a:spcAft>
                <a:spcPts val="0"/>
              </a:spcAft>
              <a:buClr>
                <a:srgbClr val="000000"/>
              </a:buClr>
              <a:buSzPts val="1800"/>
              <a:buFont typeface="Arial"/>
              <a:buNone/>
            </a:pPr>
            <a:r>
              <a:rPr lang="tr" sz="2300" b="1" i="0" u="none" strike="noStrike" cap="none" dirty="0">
                <a:solidFill>
                  <a:srgbClr val="1B2C33"/>
                </a:solidFill>
                <a:latin typeface="Optimistic" panose="020B0503020203020204" pitchFamily="34" charset="0"/>
                <a:cs typeface="Optimistic" panose="020B0503020203020204" pitchFamily="34" charset="0"/>
                <a:sym typeface="Arial"/>
              </a:rPr>
              <a:t>Gençler için 2 seçenek:</a:t>
            </a: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tr" sz="2300" b="1" i="0" u="none" strike="noStrike" cap="none" dirty="0">
                <a:solidFill>
                  <a:srgbClr val="1B2C33"/>
                </a:solidFill>
                <a:latin typeface="Optimistic" panose="020B0503020203020204" pitchFamily="34" charset="0"/>
                <a:cs typeface="Optimistic" panose="020B0503020203020204" pitchFamily="34" charset="0"/>
                <a:sym typeface="Arial"/>
              </a:rPr>
              <a:t>13+ yaş ve Sınırlandırılmış içerik</a:t>
            </a: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 </a:t>
            </a:r>
            <a:br>
              <a:rPr lang="tr" sz="2300" b="0" i="0" u="none" strike="noStrike" cap="none" dirty="0">
                <a:solidFill>
                  <a:srgbClr val="1B2C33"/>
                </a:solidFill>
                <a:latin typeface="Optimistic" panose="020B0503020203020204" pitchFamily="34" charset="0"/>
                <a:cs typeface="Optimistic" panose="020B0503020203020204" pitchFamily="34" charset="0"/>
                <a:sym typeface="Arial"/>
              </a:rPr>
            </a:br>
            <a:br>
              <a:rPr lang="tr" sz="2300" b="0" i="0" u="none" strike="noStrike" cap="none" dirty="0">
                <a:solidFill>
                  <a:srgbClr val="1B2C33"/>
                </a:solidFill>
                <a:latin typeface="Optimistic" panose="020B0503020203020204" pitchFamily="34" charset="0"/>
                <a:cs typeface="Optimistic" panose="020B0503020203020204" pitchFamily="34" charset="0"/>
                <a:sym typeface="Arial"/>
              </a:rPr>
            </a:b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Eğer çocuğunuz 18 yaşın altındaysa, varsayılan olarak 13+ seçeneğine atanır. Gençlerden varsayılan olarak daha fazla uygunsuz içeriği gizlemek için yaşa uygunluk yönergelerimizi daha da geliştirdik.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0"/>
              </a:spcAft>
              <a:buClr>
                <a:srgbClr val="000000"/>
              </a:buClr>
              <a:buSzPts val="18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Ayrıca bu ayarları 13+ film derecelendirmeleriyle kıyaslayarak inceledik; böylece gençler güncellenmiş 13+ ayarındayken, yaşlarına uygun bir film izliyormuş gibi güvenli bir deneyim yaşamalarını hedefledik.</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800"/>
              <a:buFont typeface="Arial"/>
              <a:buNone/>
            </a:pPr>
            <a:endParaRPr sz="1800" b="0" i="0" u="none" strike="sngStrike" cap="none" dirty="0">
              <a:solidFill>
                <a:srgbClr val="1B2C33"/>
              </a:solidFill>
              <a:latin typeface="Optimistic" panose="020B0503020203020204" pitchFamily="34" charset="0"/>
              <a:cs typeface="Optimistic" panose="020B0503020203020204" pitchFamily="34" charset="0"/>
              <a:sym typeface="Arial"/>
            </a:endParaRPr>
          </a:p>
        </p:txBody>
      </p:sp>
      <p:pic>
        <p:nvPicPr>
          <p:cNvPr id="3323" name="Google Shape;3323;p16"/>
          <p:cNvPicPr preferRelativeResize="0"/>
          <p:nvPr/>
        </p:nvPicPr>
        <p:blipFill rotWithShape="1">
          <a:blip r:embed="rId3">
            <a:alphaModFix/>
          </a:blip>
          <a:srcRect/>
          <a:stretch/>
        </p:blipFill>
        <p:spPr>
          <a:xfrm>
            <a:off x="11646723" y="2429550"/>
            <a:ext cx="2495700" cy="5400899"/>
          </a:xfrm>
          <a:prstGeom prst="rect">
            <a:avLst/>
          </a:prstGeom>
          <a:noFill/>
          <a:ln>
            <a:noFill/>
          </a:ln>
          <a:effectLst>
            <a:outerShdw blurRad="57150" dist="19050" dir="5400000" algn="bl" rotWithShape="0">
              <a:srgbClr val="000000">
                <a:alpha val="50196"/>
              </a:srgbClr>
            </a:outerShdw>
          </a:effectLst>
        </p:spPr>
      </p:pic>
      <p:pic>
        <p:nvPicPr>
          <p:cNvPr id="3324" name="Google Shape;3324;p16"/>
          <p:cNvPicPr preferRelativeResize="0"/>
          <p:nvPr/>
        </p:nvPicPr>
        <p:blipFill rotWithShape="1">
          <a:blip r:embed="rId4">
            <a:alphaModFix/>
          </a:blip>
          <a:srcRect/>
          <a:stretch/>
        </p:blipFill>
        <p:spPr>
          <a:xfrm>
            <a:off x="14911325" y="2515360"/>
            <a:ext cx="2495700" cy="5400933"/>
          </a:xfrm>
          <a:prstGeom prst="rect">
            <a:avLst/>
          </a:prstGeom>
          <a:noFill/>
          <a:ln>
            <a:noFill/>
          </a:ln>
        </p:spPr>
      </p:pic>
      <p:pic>
        <p:nvPicPr>
          <p:cNvPr id="3325" name="Google Shape;3325;p16"/>
          <p:cNvPicPr preferRelativeResize="0"/>
          <p:nvPr/>
        </p:nvPicPr>
        <p:blipFill rotWithShape="1">
          <a:blip r:embed="rId5">
            <a:alphaModFix/>
          </a:blip>
          <a:srcRect/>
          <a:stretch/>
        </p:blipFill>
        <p:spPr>
          <a:xfrm>
            <a:off x="8511525" y="2429650"/>
            <a:ext cx="2495699" cy="5400699"/>
          </a:xfrm>
          <a:prstGeom prst="rect">
            <a:avLst/>
          </a:prstGeom>
          <a:noFill/>
          <a:ln>
            <a:noFill/>
          </a:ln>
          <a:effectLst>
            <a:outerShdw blurRad="228600" dist="38100" dir="5400000" algn="bl" rotWithShape="0">
              <a:srgbClr val="000000">
                <a:alpha val="20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29"/>
        <p:cNvGrpSpPr/>
        <p:nvPr/>
      </p:nvGrpSpPr>
      <p:grpSpPr>
        <a:xfrm>
          <a:off x="0" y="0"/>
          <a:ext cx="0" cy="0"/>
          <a:chOff x="0" y="0"/>
          <a:chExt cx="0" cy="0"/>
        </a:xfrm>
      </p:grpSpPr>
      <p:sp>
        <p:nvSpPr>
          <p:cNvPr id="3330" name="Google Shape;3330;p1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800"/>
              <a:buNone/>
            </a:pPr>
            <a:r>
              <a:rPr lang="tr" sz="1800" b="1" i="0" u="none" strike="noStrike" dirty="0">
                <a:latin typeface="Optimistic" panose="020B0503020203020204" pitchFamily="34" charset="0"/>
                <a:cs typeface="Optimistic" panose="020B0503020203020204" pitchFamily="34" charset="0"/>
                <a:sym typeface="Arial"/>
              </a:rPr>
              <a:t>YENİ NELER VAR?</a:t>
            </a:r>
            <a:endParaRPr dirty="0">
              <a:latin typeface="Optimistic" panose="020B0503020203020204" pitchFamily="34" charset="0"/>
              <a:cs typeface="Optimistic" panose="020B0503020203020204" pitchFamily="34" charset="0"/>
            </a:endParaRPr>
          </a:p>
        </p:txBody>
      </p:sp>
      <p:sp>
        <p:nvSpPr>
          <p:cNvPr id="3331" name="Google Shape;3331;p17"/>
          <p:cNvSpPr txBox="1">
            <a:spLocks noGrp="1"/>
          </p:cNvSpPr>
          <p:nvPr>
            <p:ph type="body" idx="1"/>
          </p:nvPr>
        </p:nvSpPr>
        <p:spPr>
          <a:xfrm>
            <a:off x="486650" y="2893800"/>
            <a:ext cx="3801000" cy="59778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3200"/>
              <a:buNone/>
            </a:pPr>
            <a:r>
              <a:rPr lang="tr" sz="3200" b="0" i="0" u="none" strike="noStrike" dirty="0">
                <a:latin typeface="Optimistic" panose="020B0503020203020204" pitchFamily="34" charset="0"/>
                <a:cs typeface="Optimistic" panose="020B0503020203020204" pitchFamily="34" charset="0"/>
                <a:sym typeface="Arial"/>
              </a:rPr>
              <a:t>Ve yine yaşa uygun ancak daha az kısıtlanmış, yalnızca ebeveynlerin izin verebileceği ek bir seçenek: </a:t>
            </a:r>
            <a:endParaRPr dirty="0">
              <a:latin typeface="Optimistic" panose="020B0503020203020204" pitchFamily="34" charset="0"/>
              <a:cs typeface="Optimistic" panose="020B0503020203020204" pitchFamily="34" charset="0"/>
            </a:endParaRPr>
          </a:p>
        </p:txBody>
      </p:sp>
      <p:sp>
        <p:nvSpPr>
          <p:cNvPr id="3332" name="Google Shape;3332;p17"/>
          <p:cNvSpPr txBox="1"/>
          <p:nvPr/>
        </p:nvSpPr>
        <p:spPr>
          <a:xfrm>
            <a:off x="4327271" y="8623878"/>
            <a:ext cx="4032600"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400" b="0" i="0" u="none" strike="noStrike" cap="none">
                <a:solidFill>
                  <a:srgbClr val="666666"/>
                </a:solidFill>
                <a:latin typeface="Optimistic" panose="020B0503020203020204" pitchFamily="34" charset="0"/>
                <a:cs typeface="Optimistic" panose="020B0503020203020204" pitchFamily="34" charset="0"/>
                <a:sym typeface="Arial"/>
              </a:rPr>
              <a:t>Gözetimli Genç: Ebeveyne istek gönder</a:t>
            </a:r>
            <a:endParaRPr sz="2800" b="0" i="0" u="none" strike="noStrike" cap="none">
              <a:solidFill>
                <a:srgbClr val="666666"/>
              </a:solidFill>
              <a:latin typeface="Optimistic" panose="020B0503020203020204" pitchFamily="34" charset="0"/>
              <a:cs typeface="Optimistic" panose="020B0503020203020204" pitchFamily="34" charset="0"/>
              <a:sym typeface="Arial"/>
            </a:endParaRPr>
          </a:p>
        </p:txBody>
      </p:sp>
      <p:sp>
        <p:nvSpPr>
          <p:cNvPr id="3333" name="Google Shape;3333;p17"/>
          <p:cNvSpPr txBox="1"/>
          <p:nvPr/>
        </p:nvSpPr>
        <p:spPr>
          <a:xfrm>
            <a:off x="7730760" y="8623878"/>
            <a:ext cx="4032600"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400" b="0" i="0" u="none" strike="noStrike" cap="none">
                <a:solidFill>
                  <a:srgbClr val="666666"/>
                </a:solidFill>
                <a:latin typeface="Optimistic" panose="020B0503020203020204" pitchFamily="34" charset="0"/>
                <a:cs typeface="Optimistic" panose="020B0503020203020204" pitchFamily="34" charset="0"/>
                <a:sym typeface="Arial"/>
              </a:rPr>
              <a:t>Gözetimli Genç: Onay bekliyor</a:t>
            </a:r>
            <a:endParaRPr sz="2800" b="0" i="0" u="none" strike="noStrike" cap="none">
              <a:solidFill>
                <a:srgbClr val="666666"/>
              </a:solidFill>
              <a:latin typeface="Optimistic" panose="020B0503020203020204" pitchFamily="34" charset="0"/>
              <a:cs typeface="Optimistic" panose="020B0503020203020204" pitchFamily="34" charset="0"/>
              <a:sym typeface="Arial"/>
            </a:endParaRPr>
          </a:p>
        </p:txBody>
      </p:sp>
      <p:sp>
        <p:nvSpPr>
          <p:cNvPr id="3334" name="Google Shape;3334;p17"/>
          <p:cNvSpPr txBox="1"/>
          <p:nvPr/>
        </p:nvSpPr>
        <p:spPr>
          <a:xfrm>
            <a:off x="11412653" y="8579092"/>
            <a:ext cx="3267532"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400" b="0" i="0" u="none" strike="noStrike" cap="none" dirty="0">
                <a:solidFill>
                  <a:srgbClr val="666666"/>
                </a:solidFill>
                <a:latin typeface="Optimistic" panose="020B0503020203020204" pitchFamily="34" charset="0"/>
                <a:cs typeface="Optimistic" panose="020B0503020203020204" pitchFamily="34" charset="0"/>
                <a:sym typeface="Arial"/>
              </a:rPr>
              <a:t>Gözetimsiz Genç: Ebeveyn ekleme uyarısı</a:t>
            </a:r>
            <a:endParaRPr sz="2800" b="0" i="0" u="none" strike="noStrike" cap="none" dirty="0">
              <a:solidFill>
                <a:srgbClr val="666666"/>
              </a:solidFill>
              <a:latin typeface="Optimistic" panose="020B0503020203020204" pitchFamily="34" charset="0"/>
              <a:cs typeface="Optimistic" panose="020B0503020203020204" pitchFamily="34" charset="0"/>
              <a:sym typeface="Arial"/>
            </a:endParaRPr>
          </a:p>
        </p:txBody>
      </p:sp>
      <p:sp>
        <p:nvSpPr>
          <p:cNvPr id="3335" name="Google Shape;3335;p17"/>
          <p:cNvSpPr txBox="1"/>
          <p:nvPr/>
        </p:nvSpPr>
        <p:spPr>
          <a:xfrm>
            <a:off x="14680185" y="8579100"/>
            <a:ext cx="3267531"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400" b="0" i="0" u="none" strike="noStrike" cap="none">
                <a:solidFill>
                  <a:srgbClr val="666666"/>
                </a:solidFill>
                <a:latin typeface="Optimistic" panose="020B0503020203020204" pitchFamily="34" charset="0"/>
                <a:cs typeface="Optimistic" panose="020B0503020203020204" pitchFamily="34" charset="0"/>
                <a:sym typeface="Arial"/>
              </a:rPr>
              <a:t>Gözetimsiz Genç: Ebeveyn ekleme akışı</a:t>
            </a:r>
            <a:endParaRPr sz="2800" b="0" i="0" u="none" strike="noStrike" cap="none">
              <a:solidFill>
                <a:srgbClr val="666666"/>
              </a:solidFill>
              <a:latin typeface="Optimistic" panose="020B0503020203020204" pitchFamily="34" charset="0"/>
              <a:cs typeface="Optimistic" panose="020B0503020203020204" pitchFamily="34" charset="0"/>
              <a:sym typeface="Arial"/>
            </a:endParaRPr>
          </a:p>
        </p:txBody>
      </p:sp>
      <p:pic>
        <p:nvPicPr>
          <p:cNvPr id="3336" name="Google Shape;3336;p17" title="Group 2055248244.png"/>
          <p:cNvPicPr preferRelativeResize="0"/>
          <p:nvPr/>
        </p:nvPicPr>
        <p:blipFill rotWithShape="1">
          <a:blip r:embed="rId3">
            <a:alphaModFix/>
          </a:blip>
          <a:srcRect/>
          <a:stretch/>
        </p:blipFill>
        <p:spPr>
          <a:xfrm>
            <a:off x="4976950" y="2228900"/>
            <a:ext cx="2799049" cy="6057380"/>
          </a:xfrm>
          <a:prstGeom prst="rect">
            <a:avLst/>
          </a:prstGeom>
          <a:noFill/>
          <a:ln>
            <a:noFill/>
          </a:ln>
          <a:effectLst>
            <a:outerShdw blurRad="228600" dist="63500" dir="5400000" algn="bl" rotWithShape="0">
              <a:srgbClr val="000000">
                <a:alpha val="20000"/>
              </a:srgbClr>
            </a:outerShdw>
          </a:effectLst>
        </p:spPr>
      </p:pic>
      <p:pic>
        <p:nvPicPr>
          <p:cNvPr id="3337" name="Google Shape;3337;p17" title="Family-friendly - Teen.png"/>
          <p:cNvPicPr preferRelativeResize="0"/>
          <p:nvPr/>
        </p:nvPicPr>
        <p:blipFill rotWithShape="1">
          <a:blip r:embed="rId4">
            <a:alphaModFix/>
          </a:blip>
          <a:srcRect/>
          <a:stretch/>
        </p:blipFill>
        <p:spPr>
          <a:xfrm>
            <a:off x="8318699" y="2228913"/>
            <a:ext cx="2799049" cy="6057388"/>
          </a:xfrm>
          <a:prstGeom prst="rect">
            <a:avLst/>
          </a:prstGeom>
          <a:noFill/>
          <a:ln>
            <a:noFill/>
          </a:ln>
          <a:effectLst>
            <a:outerShdw blurRad="228600" dist="63500" dir="5400000" algn="bl" rotWithShape="0">
              <a:srgbClr val="000000">
                <a:alpha val="20000"/>
              </a:srgbClr>
            </a:outerShdw>
          </a:effectLst>
        </p:spPr>
      </p:pic>
      <p:pic>
        <p:nvPicPr>
          <p:cNvPr id="3338" name="Google Shape;3338;p17"/>
          <p:cNvPicPr preferRelativeResize="0"/>
          <p:nvPr/>
        </p:nvPicPr>
        <p:blipFill rotWithShape="1">
          <a:blip r:embed="rId5">
            <a:alphaModFix/>
          </a:blip>
          <a:srcRect/>
          <a:stretch/>
        </p:blipFill>
        <p:spPr>
          <a:xfrm>
            <a:off x="11616425" y="2228925"/>
            <a:ext cx="2799202" cy="6057726"/>
          </a:xfrm>
          <a:prstGeom prst="rect">
            <a:avLst/>
          </a:prstGeom>
          <a:noFill/>
          <a:ln>
            <a:noFill/>
          </a:ln>
          <a:effectLst>
            <a:outerShdw blurRad="228600" dist="63500" dir="5400000" algn="bl" rotWithShape="0">
              <a:srgbClr val="000000">
                <a:alpha val="20000"/>
              </a:srgbClr>
            </a:outerShdw>
          </a:effectLst>
        </p:spPr>
      </p:pic>
      <p:pic>
        <p:nvPicPr>
          <p:cNvPr id="3339" name="Google Shape;3339;p17" title="Add a parent.png"/>
          <p:cNvPicPr preferRelativeResize="0"/>
          <p:nvPr/>
        </p:nvPicPr>
        <p:blipFill rotWithShape="1">
          <a:blip r:embed="rId6">
            <a:alphaModFix/>
          </a:blip>
          <a:srcRect/>
          <a:stretch/>
        </p:blipFill>
        <p:spPr>
          <a:xfrm>
            <a:off x="14914350" y="2228925"/>
            <a:ext cx="2799202" cy="6057734"/>
          </a:xfrm>
          <a:prstGeom prst="rect">
            <a:avLst/>
          </a:prstGeom>
          <a:noFill/>
          <a:ln>
            <a:noFill/>
          </a:ln>
          <a:effectLst>
            <a:outerShdw blurRad="228600" dist="63500" dir="5400000" algn="bl" rotWithShape="0">
              <a:srgbClr val="000000">
                <a:alpha val="20000"/>
              </a:srgbClr>
            </a:outerShdw>
          </a:effectLst>
        </p:spPr>
      </p:pic>
      <p:sp>
        <p:nvSpPr>
          <p:cNvPr id="2" name="Google Shape;3208;p6">
            <a:extLst>
              <a:ext uri="{FF2B5EF4-FFF2-40B4-BE49-F238E27FC236}">
                <a16:creationId xmlns:a16="http://schemas.microsoft.com/office/drawing/2014/main" id="{C6123932-7448-FE80-DA33-998B45C238CE}"/>
              </a:ext>
            </a:extLst>
          </p:cNvPr>
          <p:cNvSpPr txBox="1">
            <a:spLocks/>
          </p:cNvSpPr>
          <p:nvPr/>
        </p:nvSpPr>
        <p:spPr>
          <a:xfrm>
            <a:off x="16396900" y="9546950"/>
            <a:ext cx="1191600" cy="2358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r">
              <a:buSzPts val="1400"/>
            </a:pPr>
            <a:r>
              <a:rPr lang="tr" dirty="0">
                <a:latin typeface="Optimistic" panose="020B0503020203020204" pitchFamily="34" charset="0"/>
                <a:cs typeface="Optimistic" panose="020B0503020203020204" pitchFamily="34" charset="0"/>
              </a:rPr>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43"/>
        <p:cNvGrpSpPr/>
        <p:nvPr/>
      </p:nvGrpSpPr>
      <p:grpSpPr>
        <a:xfrm>
          <a:off x="0" y="0"/>
          <a:ext cx="0" cy="0"/>
          <a:chOff x="0" y="0"/>
          <a:chExt cx="0" cy="0"/>
        </a:xfrm>
      </p:grpSpPr>
      <p:pic>
        <p:nvPicPr>
          <p:cNvPr id="3344" name="Google Shape;3344;p18"/>
          <p:cNvPicPr preferRelativeResize="0"/>
          <p:nvPr/>
        </p:nvPicPr>
        <p:blipFill rotWithShape="1">
          <a:blip r:embed="rId3">
            <a:alphaModFix/>
          </a:blip>
          <a:srcRect/>
          <a:stretch/>
        </p:blipFill>
        <p:spPr>
          <a:xfrm>
            <a:off x="8267324" y="1040794"/>
            <a:ext cx="3874769" cy="8385001"/>
          </a:xfrm>
          <a:prstGeom prst="rect">
            <a:avLst/>
          </a:prstGeom>
          <a:noFill/>
          <a:ln>
            <a:noFill/>
          </a:ln>
          <a:effectLst>
            <a:outerShdw blurRad="228600" dist="50800" dir="5400000" algn="ctr" rotWithShape="0">
              <a:srgbClr val="000000">
                <a:alpha val="20000"/>
              </a:srgbClr>
            </a:outerShdw>
          </a:effectLst>
        </p:spPr>
      </p:pic>
      <p:pic>
        <p:nvPicPr>
          <p:cNvPr id="3345" name="Google Shape;3345;p18"/>
          <p:cNvPicPr preferRelativeResize="0"/>
          <p:nvPr/>
        </p:nvPicPr>
        <p:blipFill rotWithShape="1">
          <a:blip r:embed="rId4">
            <a:alphaModFix/>
          </a:blip>
          <a:srcRect/>
          <a:stretch/>
        </p:blipFill>
        <p:spPr>
          <a:xfrm>
            <a:off x="12517427" y="1040794"/>
            <a:ext cx="3874769" cy="8295226"/>
          </a:xfrm>
          <a:prstGeom prst="rect">
            <a:avLst/>
          </a:prstGeom>
          <a:noFill/>
          <a:ln>
            <a:noFill/>
          </a:ln>
          <a:effectLst>
            <a:outerShdw blurRad="228600" dist="50800" dir="5400000" algn="ctr" rotWithShape="0">
              <a:srgbClr val="000000">
                <a:alpha val="20000"/>
              </a:srgbClr>
            </a:outerShdw>
          </a:effectLst>
        </p:spPr>
      </p:pic>
      <p:sp>
        <p:nvSpPr>
          <p:cNvPr id="3346" name="Google Shape;3346;p18"/>
          <p:cNvSpPr txBox="1"/>
          <p:nvPr/>
        </p:nvSpPr>
        <p:spPr>
          <a:xfrm>
            <a:off x="599015" y="540051"/>
            <a:ext cx="6630015" cy="81630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Gizlilik ayarları</a:t>
            </a:r>
          </a:p>
          <a:p>
            <a:pPr marL="0" marR="0" lvl="0" indent="0" algn="l" rtl="0">
              <a:lnSpc>
                <a:spcPct val="100000"/>
              </a:lnSpc>
              <a:spcBef>
                <a:spcPts val="2000"/>
              </a:spcBef>
              <a:spcAft>
                <a:spcPts val="0"/>
              </a:spcAft>
              <a:buClr>
                <a:srgbClr val="000000"/>
              </a:buClr>
              <a:buSzPts val="2300"/>
              <a:buFont typeface="Arial"/>
              <a:buNone/>
            </a:pP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hesaplar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aktifken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gençlerin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yeni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takipçileri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kabul</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etmesi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gerekir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Onları</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takip</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etmeyen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kişiler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içeriklerini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göremez</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veya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onlarla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etkileşime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giremez</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p>
          <a:p>
            <a:pPr marL="0" marR="0" lvl="0" indent="0" algn="l" rtl="0">
              <a:lnSpc>
                <a:spcPct val="100000"/>
              </a:lnSpc>
              <a:spcBef>
                <a:spcPts val="2000"/>
              </a:spcBef>
              <a:spcAft>
                <a:spcPts val="0"/>
              </a:spcAft>
              <a:buClr>
                <a:srgbClr val="000000"/>
              </a:buClr>
              <a:buSzPts val="2300"/>
              <a:buFont typeface="Arial"/>
              <a:buNone/>
            </a:pP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Daha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küçük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yaş</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grubu</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(13-15) </a:t>
            </a:r>
          </a:p>
          <a:p>
            <a:pPr marL="558800" marR="0" lvl="0" indent="-425450" algn="l" rtl="0">
              <a:lnSpc>
                <a:spcPct val="100000"/>
              </a:lnSpc>
              <a:spcBef>
                <a:spcPts val="2000"/>
              </a:spcBef>
              <a:spcAft>
                <a:spcPts val="0"/>
              </a:spcAft>
              <a:buClr>
                <a:schemeClr val="dk1"/>
              </a:buClr>
              <a:buSzPts val="2300"/>
              <a:buFont typeface="Arial"/>
              <a:buChar char="●"/>
            </a:pP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Daha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önceden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hesabı</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herkese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açık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olanlar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da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dahil</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olmak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üzere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mevcut</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ve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yeni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katılan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daha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küçük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yaştaki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(13-15)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gençlerin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hesapları</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varsayılan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olarak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hesaba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geçirilecek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Bunu</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gizliden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herkese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açığa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değiştirmek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için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ebeveyn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izni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zorunludur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a:t>
            </a:r>
          </a:p>
          <a:p>
            <a:pPr marL="0" marR="0" lvl="0" indent="0" algn="l" rtl="0">
              <a:lnSpc>
                <a:spcPct val="100000"/>
              </a:lnSpc>
              <a:spcBef>
                <a:spcPts val="2000"/>
              </a:spcBef>
              <a:spcAft>
                <a:spcPts val="0"/>
              </a:spcAft>
              <a:buClr>
                <a:srgbClr val="000000"/>
              </a:buClr>
              <a:buSzPts val="2300"/>
              <a:buFont typeface="Arial"/>
              <a:buNone/>
            </a:pP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Daha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büyük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yaş</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grubu</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(16-17)</a:t>
            </a:r>
          </a:p>
          <a:p>
            <a:pPr marL="558800" marR="0" lvl="0" indent="-425450" algn="l" rtl="0">
              <a:lnSpc>
                <a:spcPct val="100000"/>
              </a:lnSpc>
              <a:spcBef>
                <a:spcPts val="2000"/>
              </a:spcBef>
              <a:spcAft>
                <a:spcPts val="0"/>
              </a:spcAft>
              <a:buClr>
                <a:schemeClr val="dk1"/>
              </a:buClr>
              <a:buSzPts val="2300"/>
              <a:buFont typeface="Arial"/>
              <a:buChar char="●"/>
            </a:pP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Mevcut</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olan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daha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büyük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yaş</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grubundaki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gençler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(16-17)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mevcut</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hesap</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gizliliği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ayarlarını</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koruyabilecekler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Platforma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yeni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katılan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16-17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yaş</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arası</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gençler</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ise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Instagram'a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kayıt</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olurken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hesap</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gizliliğini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seçebilecek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ve</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bu</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aşamada</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gizli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hesap</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varsayılan</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olarak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seçili</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 </a:t>
            </a:r>
            <a:r>
              <a:rPr lang="en-US" sz="2200" b="0" i="0" u="none" strike="noStrike" cap="none" dirty="0" err="1">
                <a:solidFill>
                  <a:srgbClr val="1B2C33"/>
                </a:solidFill>
                <a:latin typeface="Optimistic" panose="020B0503020203020204" pitchFamily="34" charset="0"/>
                <a:cs typeface="Optimistic" panose="020B0503020203020204" pitchFamily="34" charset="0"/>
                <a:sym typeface="Arial"/>
              </a:rPr>
              <a:t>gelecek</a:t>
            </a:r>
            <a:r>
              <a:rPr lang="en-US" sz="2200" b="0" i="0" u="none" strike="noStrike" cap="none" dirty="0">
                <a:solidFill>
                  <a:srgbClr val="1B2C33"/>
                </a:solidFill>
                <a:latin typeface="Optimistic" panose="020B0503020203020204" pitchFamily="34" charset="0"/>
                <a:cs typeface="Optimistic" panose="020B0503020203020204" pitchFamily="34" charset="0"/>
                <a:sym typeface="Arial"/>
              </a:rPr>
              <a:t>.</a:t>
            </a:r>
          </a:p>
        </p:txBody>
      </p:sp>
      <p:sp>
        <p:nvSpPr>
          <p:cNvPr id="3347" name="Google Shape;3347;p18"/>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Optimistic" panose="020B0503020203020204" pitchFamily="34" charset="0"/>
              <a:ea typeface="Helvetica Neue"/>
              <a:cs typeface="Optimistic" panose="020B0503020203020204" pitchFamily="34" charset="0"/>
              <a:sym typeface="Helvetica Neue"/>
            </a:endParaRPr>
          </a:p>
        </p:txBody>
      </p:sp>
      <p:sp>
        <p:nvSpPr>
          <p:cNvPr id="3348" name="Google Shape;3348;p18"/>
          <p:cNvSpPr txBox="1"/>
          <p:nvPr/>
        </p:nvSpPr>
        <p:spPr>
          <a:xfrm>
            <a:off x="403837" y="9742688"/>
            <a:ext cx="2439115" cy="235800"/>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208;p6">
            <a:extLst>
              <a:ext uri="{FF2B5EF4-FFF2-40B4-BE49-F238E27FC236}">
                <a16:creationId xmlns:a16="http://schemas.microsoft.com/office/drawing/2014/main" id="{57E6CFCE-ECF2-E04A-D5F0-DC771FE593D1}"/>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17</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52"/>
        <p:cNvGrpSpPr/>
        <p:nvPr/>
      </p:nvGrpSpPr>
      <p:grpSpPr>
        <a:xfrm>
          <a:off x="0" y="0"/>
          <a:ext cx="0" cy="0"/>
          <a:chOff x="0" y="0"/>
          <a:chExt cx="0" cy="0"/>
        </a:xfrm>
      </p:grpSpPr>
      <p:pic>
        <p:nvPicPr>
          <p:cNvPr id="3353" name="Google Shape;3353;p19"/>
          <p:cNvPicPr preferRelativeResize="0"/>
          <p:nvPr/>
        </p:nvPicPr>
        <p:blipFill rotWithShape="1">
          <a:blip r:embed="rId3">
            <a:alphaModFix/>
          </a:blip>
          <a:srcRect/>
          <a:stretch/>
        </p:blipFill>
        <p:spPr>
          <a:xfrm>
            <a:off x="12517422" y="1085963"/>
            <a:ext cx="3874769" cy="8384998"/>
          </a:xfrm>
          <a:prstGeom prst="rect">
            <a:avLst/>
          </a:prstGeom>
          <a:noFill/>
          <a:ln>
            <a:noFill/>
          </a:ln>
          <a:effectLst>
            <a:outerShdw blurRad="228600" dist="50800" dir="5400000" algn="ctr" rotWithShape="0">
              <a:srgbClr val="000000">
                <a:alpha val="20000"/>
              </a:srgbClr>
            </a:outerShdw>
          </a:effectLst>
        </p:spPr>
      </p:pic>
      <p:pic>
        <p:nvPicPr>
          <p:cNvPr id="3354" name="Google Shape;3354;p19"/>
          <p:cNvPicPr preferRelativeResize="0"/>
          <p:nvPr/>
        </p:nvPicPr>
        <p:blipFill rotWithShape="1">
          <a:blip r:embed="rId4">
            <a:alphaModFix/>
          </a:blip>
          <a:srcRect/>
          <a:stretch/>
        </p:blipFill>
        <p:spPr>
          <a:xfrm>
            <a:off x="8256316" y="1085963"/>
            <a:ext cx="3874769" cy="8384998"/>
          </a:xfrm>
          <a:prstGeom prst="rect">
            <a:avLst/>
          </a:prstGeom>
          <a:noFill/>
          <a:ln>
            <a:noFill/>
          </a:ln>
          <a:effectLst>
            <a:outerShdw blurRad="228600" dist="50800" dir="5400000" algn="ctr" rotWithShape="0">
              <a:srgbClr val="000000">
                <a:alpha val="20000"/>
              </a:srgbClr>
            </a:outerShdw>
          </a:effectLst>
        </p:spPr>
      </p:pic>
      <p:sp>
        <p:nvSpPr>
          <p:cNvPr id="3355" name="Google Shape;3355;p19"/>
          <p:cNvSpPr txBox="1"/>
          <p:nvPr/>
        </p:nvSpPr>
        <p:spPr>
          <a:xfrm>
            <a:off x="599015" y="1167808"/>
            <a:ext cx="6338497" cy="68445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Mesajlaşma kısıtlamaları</a:t>
            </a:r>
            <a:endParaRPr sz="3200" b="1"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Gençler,</a:t>
            </a:r>
            <a:r>
              <a:rPr lang="tr" sz="2300" b="1" i="0" u="none" strike="noStrike" cap="none" dirty="0">
                <a:solidFill>
                  <a:srgbClr val="1B2C33"/>
                </a:solidFill>
                <a:latin typeface="Optimistic" panose="020B0503020203020204" pitchFamily="34" charset="0"/>
                <a:cs typeface="Optimistic" panose="020B0503020203020204" pitchFamily="34" charset="0"/>
                <a:sym typeface="Arial"/>
              </a:rPr>
              <a:t> takip etmedikleri ve bağlantıda olmadıkları diğer gençlerden veya yetişkinlerden yeni mesaj istekleri alamayacaklar.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Ayrıca gençler yalnızca takip ettikleri kişiler tarafından etiketlenebilecek, bahsedilebilecek ve içerik üretimlerine (örn. Reels Remixleri) dahil edilebilecekler.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13-15 yaş grubundaki gençlerin bu ayarı daha esnek bir seçeneğe çevirebilmesi için ebeveyn izni alması gerekiyor</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200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Gözetim altında olmayan 16-17 yaş grubundaki gençler ise bu ayarları kendileri daha esnek hale getirebilirler. Gözetim altındaki gençlerin ise ebeveyn onayına ihtiyacı var</a:t>
            </a:r>
            <a:r>
              <a:rPr lang="tr" sz="2200" b="0" i="0" u="none" strike="noStrike" cap="none" dirty="0">
                <a:solidFill>
                  <a:srgbClr val="1B2C33"/>
                </a:solidFill>
                <a:latin typeface="Optimistic" panose="020B0503020203020204" pitchFamily="34" charset="0"/>
                <a:cs typeface="Optimistic" panose="020B0503020203020204" pitchFamily="34" charset="0"/>
                <a:sym typeface="Arial"/>
              </a:rPr>
              <a:t>.</a:t>
            </a:r>
            <a:endParaRPr sz="22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356" name="Google Shape;3356;p19"/>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Optimistic" panose="020B0503020203020204" pitchFamily="34" charset="0"/>
              <a:ea typeface="Helvetica Neue"/>
              <a:cs typeface="Optimistic" panose="020B0503020203020204" pitchFamily="34" charset="0"/>
              <a:sym typeface="Helvetica Neue"/>
            </a:endParaRPr>
          </a:p>
        </p:txBody>
      </p:sp>
      <p:sp>
        <p:nvSpPr>
          <p:cNvPr id="3357" name="Google Shape;3357;p19"/>
          <p:cNvSpPr txBox="1"/>
          <p:nvPr/>
        </p:nvSpPr>
        <p:spPr>
          <a:xfrm>
            <a:off x="403838" y="9742688"/>
            <a:ext cx="2250000" cy="292500"/>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208;p6">
            <a:extLst>
              <a:ext uri="{FF2B5EF4-FFF2-40B4-BE49-F238E27FC236}">
                <a16:creationId xmlns:a16="http://schemas.microsoft.com/office/drawing/2014/main" id="{1479C071-97B4-D44B-BC97-17F305F664BC}"/>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dirty="0">
                <a:latin typeface="Optimistic" panose="020B0503020203020204" pitchFamily="34" charset="0"/>
                <a:cs typeface="Optimistic" panose="020B0503020203020204" pitchFamily="34" charset="0"/>
              </a:rPr>
              <a:t>18</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361"/>
        <p:cNvGrpSpPr/>
        <p:nvPr/>
      </p:nvGrpSpPr>
      <p:grpSpPr>
        <a:xfrm>
          <a:off x="0" y="0"/>
          <a:ext cx="0" cy="0"/>
          <a:chOff x="0" y="0"/>
          <a:chExt cx="0" cy="0"/>
        </a:xfrm>
      </p:grpSpPr>
      <p:sp>
        <p:nvSpPr>
          <p:cNvPr id="3362" name="Google Shape;3362;p20"/>
          <p:cNvSpPr/>
          <p:nvPr/>
        </p:nvSpPr>
        <p:spPr>
          <a:xfrm>
            <a:off x="1321825" y="3406114"/>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3" name="Google Shape;3363;p20"/>
          <p:cNvSpPr/>
          <p:nvPr/>
        </p:nvSpPr>
        <p:spPr>
          <a:xfrm>
            <a:off x="4087514" y="3406103"/>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4" name="Google Shape;3364;p20"/>
          <p:cNvSpPr/>
          <p:nvPr/>
        </p:nvSpPr>
        <p:spPr>
          <a:xfrm>
            <a:off x="7911905"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5" name="Google Shape;3365;p20"/>
          <p:cNvSpPr/>
          <p:nvPr/>
        </p:nvSpPr>
        <p:spPr>
          <a:xfrm>
            <a:off x="10640364"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6" name="Google Shape;3366;p20"/>
          <p:cNvSpPr/>
          <p:nvPr/>
        </p:nvSpPr>
        <p:spPr>
          <a:xfrm>
            <a:off x="14464767"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7" name="Google Shape;3367;p2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19</a:t>
            </a:r>
            <a:endParaRPr dirty="0">
              <a:latin typeface="Optimistic" panose="020B0503020203020204" pitchFamily="34" charset="0"/>
              <a:cs typeface="Optimistic" panose="020B0503020203020204" pitchFamily="34" charset="0"/>
            </a:endParaRPr>
          </a:p>
        </p:txBody>
      </p:sp>
      <p:sp>
        <p:nvSpPr>
          <p:cNvPr id="3368" name="Google Shape;3368;p20"/>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369" name="Google Shape;3369;p20"/>
          <p:cNvSpPr txBox="1">
            <a:spLocks noGrp="1"/>
          </p:cNvSpPr>
          <p:nvPr>
            <p:ph type="ctrTitle" idx="4294967295"/>
          </p:nvPr>
        </p:nvSpPr>
        <p:spPr>
          <a:xfrm>
            <a:off x="728699" y="1627946"/>
            <a:ext cx="17121979" cy="530521"/>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000" b="0" i="0" u="none" strike="noStrike" cap="none" dirty="0">
                <a:solidFill>
                  <a:srgbClr val="1C2B33"/>
                </a:solidFill>
                <a:latin typeface="Optimistic" panose="020B0503020203020204" pitchFamily="34" charset="0"/>
                <a:cs typeface="Optimistic" panose="020B0503020203020204" pitchFamily="34" charset="0"/>
                <a:sym typeface="Arial"/>
              </a:rPr>
              <a:t>Meta teknolojilerinde çocuğunuza kimlerin özelden mesaj gönderebileceğini kontrol edin</a:t>
            </a:r>
            <a:endParaRPr sz="3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370" name="Google Shape;3370;p20"/>
          <p:cNvPicPr preferRelativeResize="0"/>
          <p:nvPr/>
        </p:nvPicPr>
        <p:blipFill rotWithShape="1">
          <a:blip r:embed="rId3">
            <a:alphaModFix/>
          </a:blip>
          <a:srcRect l="8139" t="13761" r="52989" b="10417"/>
          <a:stretch/>
        </p:blipFill>
        <p:spPr>
          <a:xfrm>
            <a:off x="8110396" y="3863271"/>
            <a:ext cx="2171193" cy="4327143"/>
          </a:xfrm>
          <a:prstGeom prst="rect">
            <a:avLst/>
          </a:prstGeom>
          <a:noFill/>
          <a:ln>
            <a:noFill/>
          </a:ln>
        </p:spPr>
      </p:pic>
      <p:pic>
        <p:nvPicPr>
          <p:cNvPr id="3371" name="Google Shape;3371;p20"/>
          <p:cNvPicPr preferRelativeResize="0"/>
          <p:nvPr/>
        </p:nvPicPr>
        <p:blipFill rotWithShape="1">
          <a:blip r:embed="rId4">
            <a:alphaModFix/>
          </a:blip>
          <a:srcRect l="11883" t="14234" r="23533" b="12617"/>
          <a:stretch/>
        </p:blipFill>
        <p:spPr>
          <a:xfrm>
            <a:off x="14563244" y="3987030"/>
            <a:ext cx="2304340" cy="4079604"/>
          </a:xfrm>
          <a:prstGeom prst="rect">
            <a:avLst/>
          </a:prstGeom>
          <a:noFill/>
          <a:ln>
            <a:noFill/>
          </a:ln>
        </p:spPr>
      </p:pic>
      <p:pic>
        <p:nvPicPr>
          <p:cNvPr id="3372" name="Google Shape;3372;p20"/>
          <p:cNvPicPr preferRelativeResize="0"/>
          <p:nvPr/>
        </p:nvPicPr>
        <p:blipFill rotWithShape="1">
          <a:blip r:embed="rId5">
            <a:alphaModFix/>
          </a:blip>
          <a:srcRect t="4232" r="3493" b="2335"/>
          <a:stretch/>
        </p:blipFill>
        <p:spPr>
          <a:xfrm>
            <a:off x="1378559" y="3704765"/>
            <a:ext cx="2304339" cy="4475799"/>
          </a:xfrm>
          <a:prstGeom prst="rect">
            <a:avLst/>
          </a:prstGeom>
          <a:noFill/>
          <a:ln>
            <a:noFill/>
          </a:ln>
        </p:spPr>
      </p:pic>
      <p:pic>
        <p:nvPicPr>
          <p:cNvPr id="3373" name="Google Shape;3373;p20"/>
          <p:cNvPicPr preferRelativeResize="0"/>
          <p:nvPr/>
        </p:nvPicPr>
        <p:blipFill rotWithShape="1">
          <a:blip r:embed="rId6">
            <a:alphaModFix/>
          </a:blip>
          <a:srcRect t="5775" r="3493" b="3133"/>
          <a:stretch/>
        </p:blipFill>
        <p:spPr>
          <a:xfrm>
            <a:off x="4144258" y="3729343"/>
            <a:ext cx="2304340" cy="4327144"/>
          </a:xfrm>
          <a:prstGeom prst="rect">
            <a:avLst/>
          </a:prstGeom>
          <a:noFill/>
          <a:ln>
            <a:noFill/>
          </a:ln>
        </p:spPr>
      </p:pic>
      <p:pic>
        <p:nvPicPr>
          <p:cNvPr id="3374" name="Google Shape;3374;p20"/>
          <p:cNvPicPr preferRelativeResize="0"/>
          <p:nvPr/>
        </p:nvPicPr>
        <p:blipFill rotWithShape="1">
          <a:blip r:embed="rId3">
            <a:alphaModFix/>
          </a:blip>
          <a:srcRect l="53215" t="13761" r="6715" b="10417"/>
          <a:stretch/>
        </p:blipFill>
        <p:spPr>
          <a:xfrm>
            <a:off x="10771985" y="3863260"/>
            <a:ext cx="2238053" cy="4327143"/>
          </a:xfrm>
          <a:prstGeom prst="rect">
            <a:avLst/>
          </a:prstGeom>
          <a:noFill/>
          <a:ln>
            <a:noFill/>
          </a:ln>
        </p:spPr>
      </p:pic>
      <p:pic>
        <p:nvPicPr>
          <p:cNvPr id="3375" name="Google Shape;3375;p20"/>
          <p:cNvPicPr preferRelativeResize="0"/>
          <p:nvPr/>
        </p:nvPicPr>
        <p:blipFill rotWithShape="1">
          <a:blip r:embed="rId7">
            <a:alphaModFix/>
          </a:blip>
          <a:srcRect/>
          <a:stretch/>
        </p:blipFill>
        <p:spPr>
          <a:xfrm>
            <a:off x="3645625" y="2542704"/>
            <a:ext cx="613067" cy="613070"/>
          </a:xfrm>
          <a:prstGeom prst="rect">
            <a:avLst/>
          </a:prstGeom>
          <a:noFill/>
          <a:ln>
            <a:noFill/>
          </a:ln>
        </p:spPr>
      </p:pic>
      <p:pic>
        <p:nvPicPr>
          <p:cNvPr id="3376" name="Google Shape;3376;p20"/>
          <p:cNvPicPr preferRelativeResize="0"/>
          <p:nvPr/>
        </p:nvPicPr>
        <p:blipFill rotWithShape="1">
          <a:blip r:embed="rId8">
            <a:alphaModFix/>
          </a:blip>
          <a:srcRect/>
          <a:stretch/>
        </p:blipFill>
        <p:spPr>
          <a:xfrm>
            <a:off x="10281577" y="2609664"/>
            <a:ext cx="613064" cy="613074"/>
          </a:xfrm>
          <a:prstGeom prst="rect">
            <a:avLst/>
          </a:prstGeom>
          <a:noFill/>
          <a:ln>
            <a:noFill/>
          </a:ln>
        </p:spPr>
      </p:pic>
      <p:pic>
        <p:nvPicPr>
          <p:cNvPr id="3377" name="Google Shape;3377;p20"/>
          <p:cNvPicPr preferRelativeResize="0"/>
          <p:nvPr/>
        </p:nvPicPr>
        <p:blipFill rotWithShape="1">
          <a:blip r:embed="rId9">
            <a:alphaModFix/>
          </a:blip>
          <a:srcRect/>
          <a:stretch/>
        </p:blipFill>
        <p:spPr>
          <a:xfrm>
            <a:off x="15408880" y="2541000"/>
            <a:ext cx="613067" cy="61647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81"/>
        <p:cNvGrpSpPr/>
        <p:nvPr/>
      </p:nvGrpSpPr>
      <p:grpSpPr>
        <a:xfrm>
          <a:off x="0" y="0"/>
          <a:ext cx="0" cy="0"/>
          <a:chOff x="0" y="0"/>
          <a:chExt cx="0" cy="0"/>
        </a:xfrm>
      </p:grpSpPr>
      <p:sp>
        <p:nvSpPr>
          <p:cNvPr id="3382" name="Google Shape;3382;p21"/>
          <p:cNvSpPr/>
          <p:nvPr/>
        </p:nvSpPr>
        <p:spPr>
          <a:xfrm>
            <a:off x="13333547" y="2140813"/>
            <a:ext cx="2721600" cy="5578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3" name="Google Shape;3383;p21"/>
          <p:cNvSpPr/>
          <p:nvPr/>
        </p:nvSpPr>
        <p:spPr>
          <a:xfrm>
            <a:off x="13514605" y="2712994"/>
            <a:ext cx="2359800" cy="4350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4" name="Google Shape;3384;p21"/>
          <p:cNvSpPr/>
          <p:nvPr/>
        </p:nvSpPr>
        <p:spPr>
          <a:xfrm>
            <a:off x="2232863" y="2162252"/>
            <a:ext cx="2733900" cy="560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5" name="Google Shape;3385;p21"/>
          <p:cNvSpPr/>
          <p:nvPr/>
        </p:nvSpPr>
        <p:spPr>
          <a:xfrm>
            <a:off x="5576413" y="2162225"/>
            <a:ext cx="2733900" cy="560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6" name="Google Shape;3386;p21"/>
          <p:cNvSpPr/>
          <p:nvPr/>
        </p:nvSpPr>
        <p:spPr>
          <a:xfrm>
            <a:off x="10008012" y="2162227"/>
            <a:ext cx="2721600" cy="5578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7" name="Google Shape;3387;p2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20</a:t>
            </a:r>
            <a:endParaRPr dirty="0">
              <a:latin typeface="Optimistic" panose="020B0503020203020204" pitchFamily="34" charset="0"/>
              <a:cs typeface="Optimistic" panose="020B0503020203020204" pitchFamily="34" charset="0"/>
            </a:endParaRPr>
          </a:p>
        </p:txBody>
      </p:sp>
      <p:sp>
        <p:nvSpPr>
          <p:cNvPr id="3388" name="Google Shape;3388;p21"/>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389" name="Google Shape;3389;p21"/>
          <p:cNvSpPr txBox="1">
            <a:spLocks noGrp="1"/>
          </p:cNvSpPr>
          <p:nvPr>
            <p:ph type="ctrTitle" idx="4294967295"/>
          </p:nvPr>
        </p:nvSpPr>
        <p:spPr>
          <a:xfrm>
            <a:off x="2412159" y="8308050"/>
            <a:ext cx="5898104"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chemeClr val="dk1"/>
                </a:solidFill>
                <a:latin typeface="Optimistic" panose="020B0503020203020204" pitchFamily="34" charset="0"/>
                <a:cs typeface="Optimistic" panose="020B0503020203020204" pitchFamily="34" charset="0"/>
                <a:sym typeface="Arial"/>
              </a:rPr>
              <a:t>Gençler tarafından takip edilmeyen</a:t>
            </a:r>
            <a:r>
              <a:rPr lang="tr" sz="2000" b="1" i="0" u="none" strike="noStrike" cap="none" dirty="0">
                <a:solidFill>
                  <a:srgbClr val="1B2C33"/>
                </a:solidFill>
                <a:latin typeface="Optimistic" panose="020B0503020203020204" pitchFamily="34" charset="0"/>
                <a:cs typeface="Optimistic" panose="020B0503020203020204" pitchFamily="34" charset="0"/>
                <a:sym typeface="Arial"/>
              </a:rPr>
              <a:t> şüpheli yetişkinlerin</a:t>
            </a:r>
            <a:r>
              <a:rPr lang="tr" sz="2000" b="0" i="0" u="none" strike="noStrike" cap="none" dirty="0">
                <a:solidFill>
                  <a:schemeClr val="dk1"/>
                </a:solidFill>
                <a:latin typeface="Optimistic" panose="020B0503020203020204" pitchFamily="34" charset="0"/>
                <a:cs typeface="Optimistic" panose="020B0503020203020204" pitchFamily="34" charset="0"/>
                <a:sym typeface="Arial"/>
              </a:rPr>
              <a:t>, doğrudan mesaj (DM) göndermesini engelliyoruz.</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390" name="Google Shape;3390;p21"/>
          <p:cNvSpPr txBox="1">
            <a:spLocks noGrp="1"/>
          </p:cNvSpPr>
          <p:nvPr>
            <p:ph type="ctrTitle" idx="4294967295"/>
          </p:nvPr>
        </p:nvSpPr>
        <p:spPr>
          <a:xfrm>
            <a:off x="10522863" y="8308050"/>
            <a:ext cx="51636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doğrudan mesajlardaki etkileşimler konusunda daha dikkatli olmaya teşvik ediyoruz.</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391" name="Google Shape;3391;p21"/>
          <p:cNvPicPr preferRelativeResize="0"/>
          <p:nvPr/>
        </p:nvPicPr>
        <p:blipFill rotWithShape="1">
          <a:blip r:embed="rId3">
            <a:alphaModFix/>
          </a:blip>
          <a:srcRect l="719" r="729" b="4589"/>
          <a:stretch/>
        </p:blipFill>
        <p:spPr>
          <a:xfrm>
            <a:off x="2412159" y="2469413"/>
            <a:ext cx="2375400" cy="4962600"/>
          </a:xfrm>
          <a:prstGeom prst="roundRect">
            <a:avLst>
              <a:gd name="adj" fmla="val 11723"/>
            </a:avLst>
          </a:prstGeom>
          <a:noFill/>
          <a:ln>
            <a:noFill/>
          </a:ln>
        </p:spPr>
      </p:pic>
      <p:pic>
        <p:nvPicPr>
          <p:cNvPr id="3392" name="Google Shape;3392;p21"/>
          <p:cNvPicPr preferRelativeResize="0"/>
          <p:nvPr/>
        </p:nvPicPr>
        <p:blipFill rotWithShape="1">
          <a:blip r:embed="rId4">
            <a:alphaModFix/>
          </a:blip>
          <a:srcRect l="719" r="729" b="4589"/>
          <a:stretch/>
        </p:blipFill>
        <p:spPr>
          <a:xfrm>
            <a:off x="5755755" y="2469520"/>
            <a:ext cx="2375400" cy="4962600"/>
          </a:xfrm>
          <a:prstGeom prst="roundRect">
            <a:avLst>
              <a:gd name="adj" fmla="val 11723"/>
            </a:avLst>
          </a:prstGeom>
          <a:noFill/>
          <a:ln>
            <a:noFill/>
          </a:ln>
        </p:spPr>
      </p:pic>
      <p:sp>
        <p:nvSpPr>
          <p:cNvPr id="3393" name="Google Shape;3393;p21"/>
          <p:cNvSpPr/>
          <p:nvPr/>
        </p:nvSpPr>
        <p:spPr>
          <a:xfrm>
            <a:off x="13509275" y="2439125"/>
            <a:ext cx="2364900" cy="6618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394" name="Google Shape;3394;p21"/>
          <p:cNvPicPr preferRelativeResize="0"/>
          <p:nvPr/>
        </p:nvPicPr>
        <p:blipFill rotWithShape="1">
          <a:blip r:embed="rId5">
            <a:alphaModFix/>
          </a:blip>
          <a:srcRect l="719" t="496" r="729" b="4093"/>
          <a:stretch/>
        </p:blipFill>
        <p:spPr>
          <a:xfrm>
            <a:off x="13512126" y="2446702"/>
            <a:ext cx="2364900" cy="4940700"/>
          </a:xfrm>
          <a:prstGeom prst="rect">
            <a:avLst/>
          </a:prstGeom>
          <a:noFill/>
          <a:ln>
            <a:noFill/>
          </a:ln>
        </p:spPr>
      </p:pic>
      <p:sp>
        <p:nvSpPr>
          <p:cNvPr id="3395" name="Google Shape;3395;p21"/>
          <p:cNvSpPr/>
          <p:nvPr/>
        </p:nvSpPr>
        <p:spPr>
          <a:xfrm>
            <a:off x="10186350" y="2439125"/>
            <a:ext cx="2364900" cy="6618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396" name="Google Shape;3396;p21"/>
          <p:cNvPicPr preferRelativeResize="0"/>
          <p:nvPr/>
        </p:nvPicPr>
        <p:blipFill rotWithShape="1">
          <a:blip r:embed="rId6">
            <a:alphaModFix/>
          </a:blip>
          <a:srcRect l="719" t="496" r="729" b="4093"/>
          <a:stretch/>
        </p:blipFill>
        <p:spPr>
          <a:xfrm>
            <a:off x="10183371" y="2446729"/>
            <a:ext cx="2364900" cy="49407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400"/>
        <p:cNvGrpSpPr/>
        <p:nvPr/>
      </p:nvGrpSpPr>
      <p:grpSpPr>
        <a:xfrm>
          <a:off x="0" y="0"/>
          <a:ext cx="0" cy="0"/>
          <a:chOff x="0" y="0"/>
          <a:chExt cx="0" cy="0"/>
        </a:xfrm>
      </p:grpSpPr>
      <p:sp>
        <p:nvSpPr>
          <p:cNvPr id="3401" name="Google Shape;3401;p2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21</a:t>
            </a:r>
            <a:endParaRPr dirty="0">
              <a:latin typeface="Optimistic" panose="020B0503020203020204" pitchFamily="34" charset="0"/>
              <a:cs typeface="Optimistic" panose="020B0503020203020204" pitchFamily="34" charset="0"/>
            </a:endParaRPr>
          </a:p>
        </p:txBody>
      </p:sp>
      <p:sp>
        <p:nvSpPr>
          <p:cNvPr id="3402" name="Google Shape;3402;p22"/>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03" name="Google Shape;3403;p22"/>
          <p:cNvSpPr txBox="1">
            <a:spLocks noGrp="1"/>
          </p:cNvSpPr>
          <p:nvPr>
            <p:ph type="ctrTitle" idx="4294967295"/>
          </p:nvPr>
        </p:nvSpPr>
        <p:spPr>
          <a:xfrm>
            <a:off x="699550" y="1655325"/>
            <a:ext cx="16830601" cy="5541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Çocuğunuzun Instagram deneyimini kontrol edin</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04" name="Google Shape;3404;p22"/>
          <p:cNvSpPr/>
          <p:nvPr/>
        </p:nvSpPr>
        <p:spPr>
          <a:xfrm>
            <a:off x="2617025"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05" name="Google Shape;3405;p22"/>
          <p:cNvSpPr/>
          <p:nvPr/>
        </p:nvSpPr>
        <p:spPr>
          <a:xfrm>
            <a:off x="6019363"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06" name="Google Shape;3406;p22"/>
          <p:cNvSpPr/>
          <p:nvPr/>
        </p:nvSpPr>
        <p:spPr>
          <a:xfrm>
            <a:off x="9421675" y="2716438"/>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07" name="Google Shape;3407;p22"/>
          <p:cNvSpPr/>
          <p:nvPr/>
        </p:nvSpPr>
        <p:spPr>
          <a:xfrm>
            <a:off x="12824025"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08" name="Google Shape;3408;p22"/>
          <p:cNvSpPr txBox="1"/>
          <p:nvPr/>
        </p:nvSpPr>
        <p:spPr>
          <a:xfrm>
            <a:off x="30464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Şikayet Etme</a:t>
            </a:r>
            <a:endParaRPr sz="20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409" name="Google Shape;3409;p22"/>
          <p:cNvSpPr txBox="1"/>
          <p:nvPr/>
        </p:nvSpPr>
        <p:spPr>
          <a:xfrm>
            <a:off x="64487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Engelleme</a:t>
            </a:r>
            <a:endParaRPr sz="20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410" name="Google Shape;3410;p22"/>
          <p:cNvSpPr txBox="1"/>
          <p:nvPr/>
        </p:nvSpPr>
        <p:spPr>
          <a:xfrm>
            <a:off x="98510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Sessize Alma</a:t>
            </a:r>
            <a:endParaRPr sz="20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411" name="Google Shape;3411;p22"/>
          <p:cNvSpPr txBox="1"/>
          <p:nvPr/>
        </p:nvSpPr>
        <p:spPr>
          <a:xfrm>
            <a:off x="132533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Kısıtlama</a:t>
            </a:r>
            <a:endParaRPr sz="2000" b="0" i="0" u="none" strike="noStrike" cap="none">
              <a:solidFill>
                <a:srgbClr val="1C2B33"/>
              </a:solidFill>
              <a:latin typeface="Optimistic" panose="020B0503020203020204" pitchFamily="34" charset="0"/>
              <a:cs typeface="Optimistic" panose="020B0503020203020204" pitchFamily="34" charset="0"/>
              <a:sym typeface="Arial"/>
            </a:endParaRPr>
          </a:p>
        </p:txBody>
      </p:sp>
      <p:pic>
        <p:nvPicPr>
          <p:cNvPr id="3412" name="Google Shape;3412;p22"/>
          <p:cNvPicPr preferRelativeResize="0"/>
          <p:nvPr/>
        </p:nvPicPr>
        <p:blipFill rotWithShape="1">
          <a:blip r:embed="rId3">
            <a:alphaModFix/>
          </a:blip>
          <a:srcRect/>
          <a:stretch/>
        </p:blipFill>
        <p:spPr>
          <a:xfrm>
            <a:off x="2773275" y="3217987"/>
            <a:ext cx="2534450" cy="4447350"/>
          </a:xfrm>
          <a:prstGeom prst="rect">
            <a:avLst/>
          </a:prstGeom>
          <a:noFill/>
          <a:ln>
            <a:noFill/>
          </a:ln>
        </p:spPr>
      </p:pic>
      <p:pic>
        <p:nvPicPr>
          <p:cNvPr id="3413" name="Google Shape;3413;p22"/>
          <p:cNvPicPr preferRelativeResize="0"/>
          <p:nvPr/>
        </p:nvPicPr>
        <p:blipFill rotWithShape="1">
          <a:blip r:embed="rId4">
            <a:alphaModFix/>
          </a:blip>
          <a:srcRect/>
          <a:stretch/>
        </p:blipFill>
        <p:spPr>
          <a:xfrm>
            <a:off x="9561010" y="3188164"/>
            <a:ext cx="2568447" cy="4506990"/>
          </a:xfrm>
          <a:prstGeom prst="rect">
            <a:avLst/>
          </a:prstGeom>
          <a:noFill/>
          <a:ln>
            <a:noFill/>
          </a:ln>
        </p:spPr>
      </p:pic>
      <p:pic>
        <p:nvPicPr>
          <p:cNvPr id="3414" name="Google Shape;3414;p22"/>
          <p:cNvPicPr preferRelativeResize="0"/>
          <p:nvPr/>
        </p:nvPicPr>
        <p:blipFill rotWithShape="1">
          <a:blip r:embed="rId5">
            <a:alphaModFix/>
          </a:blip>
          <a:srcRect/>
          <a:stretch/>
        </p:blipFill>
        <p:spPr>
          <a:xfrm>
            <a:off x="6175666" y="3188164"/>
            <a:ext cx="2534466" cy="4506991"/>
          </a:xfrm>
          <a:prstGeom prst="rect">
            <a:avLst/>
          </a:prstGeom>
          <a:noFill/>
          <a:ln>
            <a:noFill/>
          </a:ln>
        </p:spPr>
      </p:pic>
      <p:pic>
        <p:nvPicPr>
          <p:cNvPr id="3415" name="Google Shape;3415;p22"/>
          <p:cNvPicPr preferRelativeResize="0"/>
          <p:nvPr/>
        </p:nvPicPr>
        <p:blipFill rotWithShape="1">
          <a:blip r:embed="rId6">
            <a:alphaModFix/>
          </a:blip>
          <a:srcRect b="1710"/>
          <a:stretch/>
        </p:blipFill>
        <p:spPr>
          <a:xfrm>
            <a:off x="12963300" y="3188175"/>
            <a:ext cx="2568449" cy="4430053"/>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19"/>
        <p:cNvGrpSpPr/>
        <p:nvPr/>
      </p:nvGrpSpPr>
      <p:grpSpPr>
        <a:xfrm>
          <a:off x="0" y="0"/>
          <a:ext cx="0" cy="0"/>
          <a:chOff x="0" y="0"/>
          <a:chExt cx="0" cy="0"/>
        </a:xfrm>
      </p:grpSpPr>
      <p:sp>
        <p:nvSpPr>
          <p:cNvPr id="3420" name="Google Shape;3420;p23"/>
          <p:cNvSpPr/>
          <p:nvPr/>
        </p:nvSpPr>
        <p:spPr>
          <a:xfrm>
            <a:off x="834655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1" name="Google Shape;3421;p23"/>
          <p:cNvSpPr/>
          <p:nvPr/>
        </p:nvSpPr>
        <p:spPr>
          <a:xfrm>
            <a:off x="11550775"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2" name="Google Shape;3422;p23"/>
          <p:cNvSpPr/>
          <p:nvPr/>
        </p:nvSpPr>
        <p:spPr>
          <a:xfrm>
            <a:off x="1475500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3" name="Google Shape;3423;p2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22</a:t>
            </a:r>
            <a:endParaRPr dirty="0">
              <a:latin typeface="Optimistic" panose="020B0503020203020204" pitchFamily="34" charset="0"/>
              <a:cs typeface="Optimistic" panose="020B0503020203020204" pitchFamily="34" charset="0"/>
            </a:endParaRPr>
          </a:p>
        </p:txBody>
      </p:sp>
      <p:sp>
        <p:nvSpPr>
          <p:cNvPr id="3424" name="Google Shape;3424;p23"/>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25" name="Google Shape;3425;p23"/>
          <p:cNvSpPr txBox="1"/>
          <p:nvPr/>
        </p:nvSpPr>
        <p:spPr>
          <a:xfrm>
            <a:off x="699550" y="4075800"/>
            <a:ext cx="5730000" cy="2135400"/>
          </a:xfrm>
          <a:prstGeom prst="rect">
            <a:avLst/>
          </a:prstGeom>
          <a:noFill/>
          <a:ln>
            <a:noFill/>
          </a:ln>
        </p:spPr>
        <p:txBody>
          <a:bodyPr spcFirstLastPara="1" wrap="square" lIns="0" tIns="0" rIns="0" bIns="0" anchor="ctr"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600" u="none" strike="noStrike" cap="none" dirty="0">
                <a:solidFill>
                  <a:srgbClr val="1C2B33"/>
                </a:solidFill>
                <a:latin typeface="Optimistic" panose="020B0503020203020204" pitchFamily="34" charset="0"/>
                <a:cs typeface="Optimistic" panose="020B0503020203020204" pitchFamily="34" charset="0"/>
                <a:sym typeface="Arial"/>
              </a:rPr>
              <a:t>Etiketler ve bahsetmeler</a:t>
            </a:r>
            <a:endParaRPr sz="360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chemeClr val="accent5"/>
              </a:buClr>
              <a:buSzPts val="22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takip etmeyen kişilerin, </a:t>
            </a:r>
            <a:br>
              <a:rPr lang="tr" sz="20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etiketleme veya onlardan bahsetme özelliğinin kapatılması</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426" name="Google Shape;3426;p23"/>
          <p:cNvPicPr preferRelativeResize="0"/>
          <p:nvPr/>
        </p:nvPicPr>
        <p:blipFill rotWithShape="1">
          <a:blip r:embed="rId3">
            <a:alphaModFix/>
          </a:blip>
          <a:srcRect l="719" r="719" b="2629"/>
          <a:stretch/>
        </p:blipFill>
        <p:spPr>
          <a:xfrm>
            <a:off x="8500650" y="2393925"/>
            <a:ext cx="2517600" cy="5390100"/>
          </a:xfrm>
          <a:prstGeom prst="roundRect">
            <a:avLst>
              <a:gd name="adj" fmla="val 11744"/>
            </a:avLst>
          </a:prstGeom>
          <a:noFill/>
          <a:ln>
            <a:noFill/>
          </a:ln>
        </p:spPr>
      </p:pic>
      <p:pic>
        <p:nvPicPr>
          <p:cNvPr id="3427" name="Google Shape;3427;p23"/>
          <p:cNvPicPr preferRelativeResize="0"/>
          <p:nvPr/>
        </p:nvPicPr>
        <p:blipFill rotWithShape="1">
          <a:blip r:embed="rId4">
            <a:alphaModFix/>
          </a:blip>
          <a:srcRect l="767" r="777" b="2629"/>
          <a:stretch/>
        </p:blipFill>
        <p:spPr>
          <a:xfrm>
            <a:off x="11700475" y="2402444"/>
            <a:ext cx="2517600" cy="5373000"/>
          </a:xfrm>
          <a:prstGeom prst="roundRect">
            <a:avLst>
              <a:gd name="adj" fmla="val 11744"/>
            </a:avLst>
          </a:prstGeom>
          <a:noFill/>
          <a:ln>
            <a:noFill/>
          </a:ln>
        </p:spPr>
      </p:pic>
      <p:pic>
        <p:nvPicPr>
          <p:cNvPr id="3428" name="Google Shape;3428;p23"/>
          <p:cNvPicPr preferRelativeResize="0"/>
          <p:nvPr/>
        </p:nvPicPr>
        <p:blipFill rotWithShape="1">
          <a:blip r:embed="rId5">
            <a:alphaModFix/>
          </a:blip>
          <a:srcRect l="738" r="748" b="2629"/>
          <a:stretch/>
        </p:blipFill>
        <p:spPr>
          <a:xfrm>
            <a:off x="14904700" y="2402444"/>
            <a:ext cx="2517600" cy="5373000"/>
          </a:xfrm>
          <a:prstGeom prst="roundRect">
            <a:avLst>
              <a:gd name="adj" fmla="val 11744"/>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432"/>
        <p:cNvGrpSpPr/>
        <p:nvPr/>
      </p:nvGrpSpPr>
      <p:grpSpPr>
        <a:xfrm>
          <a:off x="0" y="0"/>
          <a:ext cx="0" cy="0"/>
          <a:chOff x="0" y="0"/>
          <a:chExt cx="0" cy="0"/>
        </a:xfrm>
      </p:grpSpPr>
      <p:sp>
        <p:nvSpPr>
          <p:cNvPr id="3433" name="Google Shape;3433;p2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23</a:t>
            </a:r>
            <a:endParaRPr dirty="0">
              <a:latin typeface="Optimistic" panose="020B0503020203020204" pitchFamily="34" charset="0"/>
              <a:cs typeface="Optimistic" panose="020B0503020203020204" pitchFamily="34" charset="0"/>
            </a:endParaRPr>
          </a:p>
        </p:txBody>
      </p:sp>
      <p:sp>
        <p:nvSpPr>
          <p:cNvPr id="3434" name="Google Shape;3434;p24"/>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35" name="Google Shape;3435;p24"/>
          <p:cNvSpPr txBox="1">
            <a:spLocks noGrp="1"/>
          </p:cNvSpPr>
          <p:nvPr>
            <p:ph type="ctrTitle" idx="4294967295"/>
          </p:nvPr>
        </p:nvSpPr>
        <p:spPr>
          <a:xfrm>
            <a:off x="2432713" y="8219850"/>
            <a:ext cx="40530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Tanınmayan yetişkinlerin </a:t>
            </a:r>
            <a:br>
              <a:rPr lang="tr" sz="20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reşit olmayan kişilerle bağlantı kurmasının sınırlandırılması</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36" name="Google Shape;3436;p24"/>
          <p:cNvSpPr txBox="1">
            <a:spLocks noGrp="1"/>
          </p:cNvSpPr>
          <p:nvPr>
            <p:ph type="ctrTitle" idx="4294967295"/>
          </p:nvPr>
        </p:nvSpPr>
        <p:spPr>
          <a:xfrm>
            <a:off x="7727597" y="8229978"/>
            <a:ext cx="28164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Engelleme </a:t>
            </a:r>
            <a:br>
              <a:rPr lang="tr" sz="20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ve şikayet etme araçları</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37" name="Google Shape;3437;p24"/>
          <p:cNvSpPr txBox="1">
            <a:spLocks noGrp="1"/>
          </p:cNvSpPr>
          <p:nvPr>
            <p:ph type="ctrTitle" idx="4294967295"/>
          </p:nvPr>
        </p:nvSpPr>
        <p:spPr>
          <a:xfrm>
            <a:off x="11929025" y="8219850"/>
            <a:ext cx="31782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Kullanıcı şikayetleri ve mesajlaşma davranışları üzerine harekete geçme</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grpSp>
        <p:nvGrpSpPr>
          <p:cNvPr id="3438" name="Google Shape;3438;p24"/>
          <p:cNvGrpSpPr/>
          <p:nvPr/>
        </p:nvGrpSpPr>
        <p:grpSpPr>
          <a:xfrm>
            <a:off x="3135888" y="2162328"/>
            <a:ext cx="2646665" cy="5603249"/>
            <a:chOff x="3388900" y="2904250"/>
            <a:chExt cx="2505600" cy="5304600"/>
          </a:xfrm>
        </p:grpSpPr>
        <p:sp>
          <p:nvSpPr>
            <p:cNvPr id="3439" name="Google Shape;3439;p24"/>
            <p:cNvSpPr/>
            <p:nvPr/>
          </p:nvSpPr>
          <p:spPr>
            <a:xfrm>
              <a:off x="3388900" y="2904250"/>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0" name="Google Shape;3440;p24"/>
            <p:cNvPicPr preferRelativeResize="0"/>
            <p:nvPr/>
          </p:nvPicPr>
          <p:blipFill rotWithShape="1">
            <a:blip r:embed="rId3">
              <a:alphaModFix/>
            </a:blip>
            <a:srcRect l="216" t="244" r="1241" b="1927"/>
            <a:stretch/>
          </p:blipFill>
          <p:spPr>
            <a:xfrm>
              <a:off x="3525975" y="3203075"/>
              <a:ext cx="2231700" cy="4780800"/>
            </a:xfrm>
            <a:prstGeom prst="roundRect">
              <a:avLst>
                <a:gd name="adj" fmla="val 11723"/>
              </a:avLst>
            </a:prstGeom>
            <a:noFill/>
            <a:ln>
              <a:noFill/>
            </a:ln>
          </p:spPr>
        </p:pic>
      </p:grpSp>
      <p:grpSp>
        <p:nvGrpSpPr>
          <p:cNvPr id="3441" name="Google Shape;3441;p24"/>
          <p:cNvGrpSpPr/>
          <p:nvPr/>
        </p:nvGrpSpPr>
        <p:grpSpPr>
          <a:xfrm>
            <a:off x="12194809" y="2162249"/>
            <a:ext cx="2646665" cy="5603249"/>
            <a:chOff x="11964988" y="2904175"/>
            <a:chExt cx="2505600" cy="5304600"/>
          </a:xfrm>
        </p:grpSpPr>
        <p:sp>
          <p:nvSpPr>
            <p:cNvPr id="3442" name="Google Shape;3442;p24"/>
            <p:cNvSpPr/>
            <p:nvPr/>
          </p:nvSpPr>
          <p:spPr>
            <a:xfrm>
              <a:off x="11964988" y="2904175"/>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3" name="Google Shape;3443;p24"/>
            <p:cNvPicPr preferRelativeResize="0"/>
            <p:nvPr/>
          </p:nvPicPr>
          <p:blipFill rotWithShape="1">
            <a:blip r:embed="rId4">
              <a:alphaModFix/>
            </a:blip>
            <a:srcRect l="729" t="240" r="729" b="3689"/>
            <a:stretch/>
          </p:blipFill>
          <p:spPr>
            <a:xfrm>
              <a:off x="12101975" y="3201165"/>
              <a:ext cx="2231700" cy="4695000"/>
            </a:xfrm>
            <a:prstGeom prst="roundRect">
              <a:avLst>
                <a:gd name="adj" fmla="val 11723"/>
              </a:avLst>
            </a:prstGeom>
            <a:noFill/>
            <a:ln>
              <a:noFill/>
            </a:ln>
          </p:spPr>
        </p:pic>
      </p:grpSp>
      <p:grpSp>
        <p:nvGrpSpPr>
          <p:cNvPr id="3444" name="Google Shape;3444;p24"/>
          <p:cNvGrpSpPr/>
          <p:nvPr/>
        </p:nvGrpSpPr>
        <p:grpSpPr>
          <a:xfrm>
            <a:off x="7727597" y="2162249"/>
            <a:ext cx="2646665" cy="5603249"/>
            <a:chOff x="7735875" y="2904175"/>
            <a:chExt cx="2505600" cy="5304600"/>
          </a:xfrm>
        </p:grpSpPr>
        <p:sp>
          <p:nvSpPr>
            <p:cNvPr id="3445" name="Google Shape;3445;p24"/>
            <p:cNvSpPr/>
            <p:nvPr/>
          </p:nvSpPr>
          <p:spPr>
            <a:xfrm>
              <a:off x="7735875" y="2904175"/>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46" name="Google Shape;3446;p24"/>
            <p:cNvSpPr/>
            <p:nvPr/>
          </p:nvSpPr>
          <p:spPr>
            <a:xfrm>
              <a:off x="7872875" y="3201175"/>
              <a:ext cx="2217600" cy="408900"/>
            </a:xfrm>
            <a:prstGeom prst="rect">
              <a:avLst/>
            </a:prstGeom>
            <a:solidFill>
              <a:srgbClr val="201F1E"/>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7" name="Google Shape;3447;p24"/>
            <p:cNvPicPr preferRelativeResize="0"/>
            <p:nvPr/>
          </p:nvPicPr>
          <p:blipFill rotWithShape="1">
            <a:blip r:embed="rId5">
              <a:alphaModFix/>
            </a:blip>
            <a:srcRect l="729" t="480" r="729" b="3448"/>
            <a:stretch/>
          </p:blipFill>
          <p:spPr>
            <a:xfrm>
              <a:off x="7872875" y="3201165"/>
              <a:ext cx="2231700" cy="4695000"/>
            </a:xfrm>
            <a:prstGeom prst="roundRect">
              <a:avLst>
                <a:gd name="adj" fmla="val 11723"/>
              </a:avLst>
            </a:prstGeom>
            <a:noFill/>
            <a:ln>
              <a:noFill/>
            </a:ln>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51"/>
        <p:cNvGrpSpPr/>
        <p:nvPr/>
      </p:nvGrpSpPr>
      <p:grpSpPr>
        <a:xfrm>
          <a:off x="0" y="0"/>
          <a:ext cx="0" cy="0"/>
          <a:chOff x="0" y="0"/>
          <a:chExt cx="0" cy="0"/>
        </a:xfrm>
      </p:grpSpPr>
      <p:sp>
        <p:nvSpPr>
          <p:cNvPr id="3452" name="Google Shape;3452;p25"/>
          <p:cNvSpPr/>
          <p:nvPr/>
        </p:nvSpPr>
        <p:spPr>
          <a:xfrm>
            <a:off x="9750776" y="2043151"/>
            <a:ext cx="29292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53" name="Google Shape;3453;p25"/>
          <p:cNvSpPr/>
          <p:nvPr/>
        </p:nvSpPr>
        <p:spPr>
          <a:xfrm>
            <a:off x="13467700" y="2043151"/>
            <a:ext cx="29292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54" name="Google Shape;3454;p2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Arial"/>
                <a:ea typeface="Arial"/>
                <a:cs typeface="Arial"/>
                <a:sym typeface="Arial"/>
              </a:rPr>
              <a:t>24</a:t>
            </a:r>
            <a:endParaRPr dirty="0"/>
          </a:p>
        </p:txBody>
      </p:sp>
      <p:sp>
        <p:nvSpPr>
          <p:cNvPr id="3455" name="Google Shape;3455;p25"/>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Text" panose="020B0503020203020204" pitchFamily="34" charset="0"/>
                <a:cs typeface="Optimistic Text" panose="020B0503020203020204" pitchFamily="34" charset="0"/>
                <a:sym typeface="Arial"/>
              </a:rPr>
              <a:t>DERS 2</a:t>
            </a:r>
            <a:endParaRPr sz="1400" b="1" i="0" u="none" strike="noStrike" cap="none" dirty="0">
              <a:solidFill>
                <a:schemeClr val="dk1"/>
              </a:solidFill>
              <a:latin typeface="Optimistic Text" panose="020B0503020203020204" pitchFamily="34" charset="0"/>
              <a:cs typeface="Optimistic Text"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Text" panose="020B0503020203020204" pitchFamily="34" charset="0"/>
                <a:cs typeface="Optimistic Text"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Text" panose="020B0503020203020204" pitchFamily="34" charset="0"/>
              <a:cs typeface="Optimistic Text"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Text" panose="020B0503020203020204" pitchFamily="34" charset="0"/>
              <a:cs typeface="Optimistic Text" panose="020B0503020203020204" pitchFamily="34" charset="0"/>
              <a:sym typeface="Arial"/>
            </a:endParaRPr>
          </a:p>
        </p:txBody>
      </p:sp>
      <p:sp>
        <p:nvSpPr>
          <p:cNvPr id="3456" name="Google Shape;3456;p25"/>
          <p:cNvSpPr txBox="1"/>
          <p:nvPr/>
        </p:nvSpPr>
        <p:spPr>
          <a:xfrm>
            <a:off x="700875" y="3811713"/>
            <a:ext cx="5730000" cy="12468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Uygulama içi eğitimlerle zararı en aza indirme</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57" name="Google Shape;3457;p25"/>
          <p:cNvSpPr txBox="1"/>
          <p:nvPr/>
        </p:nvSpPr>
        <p:spPr>
          <a:xfrm>
            <a:off x="1674325" y="5274663"/>
            <a:ext cx="5730000" cy="1554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Güvenlik Bildirimleri, gençleri şüpheli etkinliklere karşı uyarır ve ters giden bir şeyler olduğunda onları engellemeye, şikayet etmeye, yoksaymaya veya kısıtlamaya yönlendirir.</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58" name="Google Shape;3458;p25"/>
          <p:cNvGrpSpPr/>
          <p:nvPr/>
        </p:nvGrpSpPr>
        <p:grpSpPr>
          <a:xfrm>
            <a:off x="886601" y="5486826"/>
            <a:ext cx="704692" cy="565137"/>
            <a:chOff x="14105565" y="7674250"/>
            <a:chExt cx="708660" cy="568320"/>
          </a:xfrm>
        </p:grpSpPr>
        <p:sp>
          <p:nvSpPr>
            <p:cNvPr id="3459" name="Google Shape;3459;p25"/>
            <p:cNvSpPr/>
            <p:nvPr/>
          </p:nvSpPr>
          <p:spPr>
            <a:xfrm>
              <a:off x="14105565" y="7674250"/>
              <a:ext cx="708660" cy="568320"/>
            </a:xfrm>
            <a:custGeom>
              <a:avLst/>
              <a:gdLst/>
              <a:ahLst/>
              <a:cxnLst/>
              <a:rect l="l" t="t" r="r" b="b"/>
              <a:pathLst>
                <a:path w="70866" h="56831" extrusionOk="0">
                  <a:moveTo>
                    <a:pt x="65849" y="56832"/>
                  </a:moveTo>
                  <a:lnTo>
                    <a:pt x="5029" y="56832"/>
                  </a:lnTo>
                  <a:cubicBezTo>
                    <a:pt x="3251" y="56832"/>
                    <a:pt x="1701" y="55905"/>
                    <a:pt x="850" y="54356"/>
                  </a:cubicBezTo>
                  <a:cubicBezTo>
                    <a:pt x="0" y="52806"/>
                    <a:pt x="63" y="50990"/>
                    <a:pt x="1015" y="49504"/>
                  </a:cubicBezTo>
                  <a:lnTo>
                    <a:pt x="31445" y="2184"/>
                  </a:lnTo>
                  <a:cubicBezTo>
                    <a:pt x="32321" y="812"/>
                    <a:pt x="33807" y="0"/>
                    <a:pt x="35433" y="0"/>
                  </a:cubicBezTo>
                  <a:cubicBezTo>
                    <a:pt x="37058" y="0"/>
                    <a:pt x="38557" y="812"/>
                    <a:pt x="39446" y="2184"/>
                  </a:cubicBezTo>
                  <a:lnTo>
                    <a:pt x="69850" y="49504"/>
                  </a:lnTo>
                  <a:cubicBezTo>
                    <a:pt x="70802" y="50990"/>
                    <a:pt x="70866" y="52806"/>
                    <a:pt x="70027" y="54356"/>
                  </a:cubicBezTo>
                  <a:cubicBezTo>
                    <a:pt x="69176" y="55905"/>
                    <a:pt x="67627" y="56832"/>
                    <a:pt x="65849" y="56832"/>
                  </a:cubicBezTo>
                  <a:close/>
                  <a:moveTo>
                    <a:pt x="3340" y="50990"/>
                  </a:moveTo>
                  <a:cubicBezTo>
                    <a:pt x="2933" y="51612"/>
                    <a:pt x="2908" y="52374"/>
                    <a:pt x="3263" y="53035"/>
                  </a:cubicBezTo>
                  <a:cubicBezTo>
                    <a:pt x="3619" y="53682"/>
                    <a:pt x="4279" y="54076"/>
                    <a:pt x="5029" y="54076"/>
                  </a:cubicBezTo>
                  <a:lnTo>
                    <a:pt x="65849" y="54076"/>
                  </a:lnTo>
                  <a:cubicBezTo>
                    <a:pt x="66586" y="54076"/>
                    <a:pt x="67246" y="53682"/>
                    <a:pt x="67614" y="53035"/>
                  </a:cubicBezTo>
                  <a:cubicBezTo>
                    <a:pt x="67970" y="52374"/>
                    <a:pt x="67945" y="51612"/>
                    <a:pt x="67538" y="50990"/>
                  </a:cubicBezTo>
                  <a:lnTo>
                    <a:pt x="37122" y="3670"/>
                  </a:lnTo>
                  <a:cubicBezTo>
                    <a:pt x="36753" y="3086"/>
                    <a:pt x="36131" y="2743"/>
                    <a:pt x="35433" y="2743"/>
                  </a:cubicBezTo>
                  <a:cubicBezTo>
                    <a:pt x="34747" y="2743"/>
                    <a:pt x="34137" y="3086"/>
                    <a:pt x="33756" y="367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sp>
          <p:nvSpPr>
            <p:cNvPr id="3460" name="Google Shape;3460;p25"/>
            <p:cNvSpPr/>
            <p:nvPr/>
          </p:nvSpPr>
          <p:spPr>
            <a:xfrm>
              <a:off x="14446121" y="7811650"/>
              <a:ext cx="27550" cy="293370"/>
            </a:xfrm>
            <a:custGeom>
              <a:avLst/>
              <a:gdLst/>
              <a:ahLst/>
              <a:cxnLst/>
              <a:rect l="l" t="t" r="r" b="b"/>
              <a:pathLst>
                <a:path w="2755" h="29337" extrusionOk="0">
                  <a:moveTo>
                    <a:pt x="2298" y="29337"/>
                  </a:moveTo>
                  <a:lnTo>
                    <a:pt x="457" y="29337"/>
                  </a:lnTo>
                  <a:cubicBezTo>
                    <a:pt x="215" y="29337"/>
                    <a:pt x="0" y="29133"/>
                    <a:pt x="0" y="28879"/>
                  </a:cubicBezTo>
                  <a:lnTo>
                    <a:pt x="0" y="469"/>
                  </a:lnTo>
                  <a:cubicBezTo>
                    <a:pt x="0" y="215"/>
                    <a:pt x="215" y="0"/>
                    <a:pt x="457" y="0"/>
                  </a:cubicBezTo>
                  <a:lnTo>
                    <a:pt x="2298" y="0"/>
                  </a:lnTo>
                  <a:cubicBezTo>
                    <a:pt x="2552" y="0"/>
                    <a:pt x="2755" y="215"/>
                    <a:pt x="2755" y="469"/>
                  </a:cubicBezTo>
                  <a:lnTo>
                    <a:pt x="2755" y="28879"/>
                  </a:lnTo>
                  <a:cubicBezTo>
                    <a:pt x="2755" y="29133"/>
                    <a:pt x="2552" y="29337"/>
                    <a:pt x="2298" y="2933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sp>
          <p:nvSpPr>
            <p:cNvPr id="3461" name="Google Shape;3461;p25"/>
            <p:cNvSpPr/>
            <p:nvPr/>
          </p:nvSpPr>
          <p:spPr>
            <a:xfrm>
              <a:off x="14446121" y="8132500"/>
              <a:ext cx="27550" cy="36709"/>
            </a:xfrm>
            <a:custGeom>
              <a:avLst/>
              <a:gdLst/>
              <a:ahLst/>
              <a:cxnLst/>
              <a:rect l="l" t="t" r="r" b="b"/>
              <a:pathLst>
                <a:path w="2755" h="3669" extrusionOk="0">
                  <a:moveTo>
                    <a:pt x="2298" y="3670"/>
                  </a:moveTo>
                  <a:lnTo>
                    <a:pt x="457" y="3670"/>
                  </a:lnTo>
                  <a:cubicBezTo>
                    <a:pt x="215" y="3670"/>
                    <a:pt x="0" y="3467"/>
                    <a:pt x="0" y="3213"/>
                  </a:cubicBezTo>
                  <a:lnTo>
                    <a:pt x="0" y="469"/>
                  </a:lnTo>
                  <a:cubicBezTo>
                    <a:pt x="0" y="215"/>
                    <a:pt x="215" y="0"/>
                    <a:pt x="457" y="0"/>
                  </a:cubicBezTo>
                  <a:lnTo>
                    <a:pt x="2298" y="0"/>
                  </a:lnTo>
                  <a:cubicBezTo>
                    <a:pt x="2552" y="0"/>
                    <a:pt x="2755" y="215"/>
                    <a:pt x="2755" y="469"/>
                  </a:cubicBezTo>
                  <a:lnTo>
                    <a:pt x="2755" y="3213"/>
                  </a:lnTo>
                  <a:cubicBezTo>
                    <a:pt x="2755" y="3467"/>
                    <a:pt x="2552" y="3670"/>
                    <a:pt x="2298" y="367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grpSp>
      <p:sp>
        <p:nvSpPr>
          <p:cNvPr id="3462" name="Google Shape;3462;p25"/>
          <p:cNvSpPr/>
          <p:nvPr/>
        </p:nvSpPr>
        <p:spPr>
          <a:xfrm>
            <a:off x="9931675" y="2493750"/>
            <a:ext cx="2567400" cy="877500"/>
          </a:xfrm>
          <a:prstGeom prst="rect">
            <a:avLst/>
          </a:prstGeom>
          <a:solidFill>
            <a:srgbClr val="CCCCCC"/>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463" name="Google Shape;3463;p25"/>
          <p:cNvPicPr preferRelativeResize="0"/>
          <p:nvPr/>
        </p:nvPicPr>
        <p:blipFill rotWithShape="1">
          <a:blip r:embed="rId3">
            <a:alphaModFix/>
          </a:blip>
          <a:srcRect l="-147" t="341" r="1596" b="2068"/>
          <a:stretch/>
        </p:blipFill>
        <p:spPr>
          <a:xfrm>
            <a:off x="9931673" y="2493750"/>
            <a:ext cx="2567400" cy="5486400"/>
          </a:xfrm>
          <a:prstGeom prst="roundRect">
            <a:avLst>
              <a:gd name="adj" fmla="val 11723"/>
            </a:avLst>
          </a:prstGeom>
          <a:noFill/>
          <a:ln>
            <a:noFill/>
          </a:ln>
        </p:spPr>
      </p:pic>
      <p:sp>
        <p:nvSpPr>
          <p:cNvPr id="3464" name="Google Shape;3464;p25"/>
          <p:cNvSpPr/>
          <p:nvPr/>
        </p:nvSpPr>
        <p:spPr>
          <a:xfrm>
            <a:off x="13648599" y="2449050"/>
            <a:ext cx="2567400" cy="4941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465" name="Google Shape;3465;p25"/>
          <p:cNvPicPr preferRelativeResize="0"/>
          <p:nvPr/>
        </p:nvPicPr>
        <p:blipFill rotWithShape="1">
          <a:blip r:embed="rId4">
            <a:alphaModFix/>
          </a:blip>
          <a:srcRect l="216" t="479" r="1241" b="3661"/>
          <a:stretch/>
        </p:blipFill>
        <p:spPr>
          <a:xfrm>
            <a:off x="13648599" y="2449058"/>
            <a:ext cx="2567400" cy="5388900"/>
          </a:xfrm>
          <a:prstGeom prst="roundRect">
            <a:avLst>
              <a:gd name="adj" fmla="val 11723"/>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469"/>
        <p:cNvGrpSpPr/>
        <p:nvPr/>
      </p:nvGrpSpPr>
      <p:grpSpPr>
        <a:xfrm>
          <a:off x="0" y="0"/>
          <a:ext cx="0" cy="0"/>
          <a:chOff x="0" y="0"/>
          <a:chExt cx="0" cy="0"/>
        </a:xfrm>
      </p:grpSpPr>
      <p:sp>
        <p:nvSpPr>
          <p:cNvPr id="3470" name="Google Shape;3470;p26"/>
          <p:cNvSpPr/>
          <p:nvPr/>
        </p:nvSpPr>
        <p:spPr>
          <a:xfrm>
            <a:off x="6979900"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1" name="Google Shape;3471;p26"/>
          <p:cNvSpPr/>
          <p:nvPr/>
        </p:nvSpPr>
        <p:spPr>
          <a:xfrm>
            <a:off x="10777375"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2" name="Google Shape;3472;p26"/>
          <p:cNvSpPr/>
          <p:nvPr/>
        </p:nvSpPr>
        <p:spPr>
          <a:xfrm>
            <a:off x="14574650"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3" name="Google Shape;3473;p2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25</a:t>
            </a:r>
            <a:endParaRPr dirty="0">
              <a:latin typeface="Optimistic" panose="020B0503020203020204" pitchFamily="34" charset="0"/>
              <a:cs typeface="Optimistic" panose="020B0503020203020204" pitchFamily="34" charset="0"/>
            </a:endParaRPr>
          </a:p>
        </p:txBody>
      </p:sp>
      <p:sp>
        <p:nvSpPr>
          <p:cNvPr id="3474" name="Google Shape;3474;p26"/>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75" name="Google Shape;3475;p26"/>
          <p:cNvSpPr txBox="1"/>
          <p:nvPr/>
        </p:nvSpPr>
        <p:spPr>
          <a:xfrm>
            <a:off x="699550" y="4192400"/>
            <a:ext cx="5730000"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Gizlenen Sözcükler</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76" name="Google Shape;3476;p26"/>
          <p:cNvSpPr txBox="1"/>
          <p:nvPr/>
        </p:nvSpPr>
        <p:spPr>
          <a:xfrm>
            <a:off x="1673000" y="5055050"/>
            <a:ext cx="4604100" cy="846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rgbClr val="000000"/>
              </a:buClr>
              <a:buSzPts val="20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rahatsız edici mesajlar ve yorumlar görmekten koruma</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77" name="Google Shape;3477;p26"/>
          <p:cNvGrpSpPr/>
          <p:nvPr/>
        </p:nvGrpSpPr>
        <p:grpSpPr>
          <a:xfrm>
            <a:off x="985331" y="5195260"/>
            <a:ext cx="615025" cy="667176"/>
            <a:chOff x="3702130" y="7619180"/>
            <a:chExt cx="625470" cy="678300"/>
          </a:xfrm>
        </p:grpSpPr>
        <p:sp>
          <p:nvSpPr>
            <p:cNvPr id="3478" name="Google Shape;3478;p26"/>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9" name="Google Shape;3479;p26"/>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pic>
        <p:nvPicPr>
          <p:cNvPr id="3480" name="Google Shape;3480;p26"/>
          <p:cNvPicPr preferRelativeResize="0"/>
          <p:nvPr/>
        </p:nvPicPr>
        <p:blipFill rotWithShape="1">
          <a:blip r:embed="rId3">
            <a:alphaModFix/>
          </a:blip>
          <a:srcRect l="1597" r="1597" b="3651"/>
          <a:stretch/>
        </p:blipFill>
        <p:spPr>
          <a:xfrm>
            <a:off x="10908225" y="2356211"/>
            <a:ext cx="2804100" cy="5574600"/>
          </a:xfrm>
          <a:prstGeom prst="roundRect">
            <a:avLst>
              <a:gd name="adj" fmla="val 11723"/>
            </a:avLst>
          </a:prstGeom>
          <a:noFill/>
          <a:ln>
            <a:noFill/>
          </a:ln>
        </p:spPr>
      </p:pic>
      <p:pic>
        <p:nvPicPr>
          <p:cNvPr id="3481" name="Google Shape;3481;p26"/>
          <p:cNvPicPr preferRelativeResize="0"/>
          <p:nvPr/>
        </p:nvPicPr>
        <p:blipFill rotWithShape="1">
          <a:blip r:embed="rId4">
            <a:alphaModFix/>
          </a:blip>
          <a:srcRect l="1597" r="1597" b="3651"/>
          <a:stretch/>
        </p:blipFill>
        <p:spPr>
          <a:xfrm>
            <a:off x="14691451" y="2259736"/>
            <a:ext cx="2804100" cy="5574600"/>
          </a:xfrm>
          <a:prstGeom prst="roundRect">
            <a:avLst>
              <a:gd name="adj" fmla="val 11723"/>
            </a:avLst>
          </a:prstGeom>
          <a:noFill/>
          <a:ln>
            <a:noFill/>
          </a:ln>
        </p:spPr>
      </p:pic>
      <p:pic>
        <p:nvPicPr>
          <p:cNvPr id="3482" name="Google Shape;3482;p26"/>
          <p:cNvPicPr preferRelativeResize="0"/>
          <p:nvPr/>
        </p:nvPicPr>
        <p:blipFill rotWithShape="1">
          <a:blip r:embed="rId5">
            <a:alphaModFix/>
          </a:blip>
          <a:srcRect l="1597" r="1597" b="3651"/>
          <a:stretch/>
        </p:blipFill>
        <p:spPr>
          <a:xfrm>
            <a:off x="7125188" y="2356359"/>
            <a:ext cx="2804100" cy="5574300"/>
          </a:xfrm>
          <a:prstGeom prst="roundRect">
            <a:avLst>
              <a:gd name="adj" fmla="val 11723"/>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486"/>
        <p:cNvGrpSpPr/>
        <p:nvPr/>
      </p:nvGrpSpPr>
      <p:grpSpPr>
        <a:xfrm>
          <a:off x="0" y="0"/>
          <a:ext cx="0" cy="0"/>
          <a:chOff x="0" y="0"/>
          <a:chExt cx="0" cy="0"/>
        </a:xfrm>
      </p:grpSpPr>
      <p:sp>
        <p:nvSpPr>
          <p:cNvPr id="3487" name="Google Shape;3487;p27"/>
          <p:cNvSpPr/>
          <p:nvPr/>
        </p:nvSpPr>
        <p:spPr>
          <a:xfrm>
            <a:off x="6332225" y="270057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88" name="Google Shape;3488;p27"/>
          <p:cNvSpPr/>
          <p:nvPr/>
        </p:nvSpPr>
        <p:spPr>
          <a:xfrm>
            <a:off x="9274900" y="2737513"/>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89" name="Google Shape;3489;p27"/>
          <p:cNvSpPr/>
          <p:nvPr/>
        </p:nvSpPr>
        <p:spPr>
          <a:xfrm>
            <a:off x="12217550" y="273752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90" name="Google Shape;3490;p27"/>
          <p:cNvSpPr/>
          <p:nvPr/>
        </p:nvSpPr>
        <p:spPr>
          <a:xfrm>
            <a:off x="15160250" y="273752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91" name="Google Shape;3491;p2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26</a:t>
            </a:r>
            <a:endParaRPr dirty="0">
              <a:latin typeface="Optimistic" panose="020B0503020203020204" pitchFamily="34" charset="0"/>
              <a:cs typeface="Optimistic" panose="020B0503020203020204" pitchFamily="34" charset="0"/>
            </a:endParaRPr>
          </a:p>
        </p:txBody>
      </p:sp>
      <p:sp>
        <p:nvSpPr>
          <p:cNvPr id="3492" name="Google Shape;3492;p27"/>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93" name="Google Shape;3493;p27"/>
          <p:cNvSpPr txBox="1"/>
          <p:nvPr/>
        </p:nvSpPr>
        <p:spPr>
          <a:xfrm>
            <a:off x="741400" y="3591515"/>
            <a:ext cx="6834591" cy="12468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Olumlu etkileşimleri </a:t>
            </a: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teşvik etme</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94" name="Google Shape;3494;p27"/>
          <p:cNvSpPr txBox="1"/>
          <p:nvPr/>
        </p:nvSpPr>
        <p:spPr>
          <a:xfrm>
            <a:off x="1601757" y="5734612"/>
            <a:ext cx="4604100" cy="492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rgbClr val="000000"/>
              </a:buClr>
              <a:buSzPts val="20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Başa tutturulan yorumlar</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95" name="Google Shape;3495;p27"/>
          <p:cNvGrpSpPr/>
          <p:nvPr/>
        </p:nvGrpSpPr>
        <p:grpSpPr>
          <a:xfrm>
            <a:off x="904033" y="5799722"/>
            <a:ext cx="615023" cy="592905"/>
            <a:chOff x="1624597" y="554286"/>
            <a:chExt cx="68453" cy="65989"/>
          </a:xfrm>
        </p:grpSpPr>
        <p:sp>
          <p:nvSpPr>
            <p:cNvPr id="3496" name="Google Shape;3496;p27"/>
            <p:cNvSpPr/>
            <p:nvPr/>
          </p:nvSpPr>
          <p:spPr>
            <a:xfrm>
              <a:off x="1624597" y="554286"/>
              <a:ext cx="68453" cy="65989"/>
            </a:xfrm>
            <a:custGeom>
              <a:avLst/>
              <a:gdLst/>
              <a:ahLst/>
              <a:cxnLst/>
              <a:rect l="l" t="t" r="r" b="b"/>
              <a:pathLst>
                <a:path w="68453" h="65989" extrusionOk="0">
                  <a:moveTo>
                    <a:pt x="19100" y="65989"/>
                  </a:moveTo>
                  <a:cubicBezTo>
                    <a:pt x="18567" y="65989"/>
                    <a:pt x="18034" y="65849"/>
                    <a:pt x="17551" y="65582"/>
                  </a:cubicBezTo>
                  <a:cubicBezTo>
                    <a:pt x="16535" y="65011"/>
                    <a:pt x="15900" y="63944"/>
                    <a:pt x="15900" y="62788"/>
                  </a:cubicBezTo>
                  <a:lnTo>
                    <a:pt x="15900" y="50876"/>
                  </a:lnTo>
                  <a:cubicBezTo>
                    <a:pt x="15900" y="50622"/>
                    <a:pt x="15684" y="50406"/>
                    <a:pt x="15443" y="50406"/>
                  </a:cubicBezTo>
                  <a:lnTo>
                    <a:pt x="4648" y="50406"/>
                  </a:lnTo>
                  <a:cubicBezTo>
                    <a:pt x="2895" y="50406"/>
                    <a:pt x="1422" y="49047"/>
                    <a:pt x="1270" y="47320"/>
                  </a:cubicBezTo>
                  <a:cubicBezTo>
                    <a:pt x="0" y="32639"/>
                    <a:pt x="0" y="17754"/>
                    <a:pt x="1270" y="3086"/>
                  </a:cubicBezTo>
                  <a:cubicBezTo>
                    <a:pt x="1422" y="1346"/>
                    <a:pt x="2895" y="0"/>
                    <a:pt x="4648" y="0"/>
                  </a:cubicBezTo>
                  <a:lnTo>
                    <a:pt x="63804" y="0"/>
                  </a:lnTo>
                  <a:cubicBezTo>
                    <a:pt x="65557" y="0"/>
                    <a:pt x="67030" y="1346"/>
                    <a:pt x="67183" y="3073"/>
                  </a:cubicBezTo>
                  <a:cubicBezTo>
                    <a:pt x="68453" y="17754"/>
                    <a:pt x="68453" y="32639"/>
                    <a:pt x="67183" y="47320"/>
                  </a:cubicBezTo>
                  <a:cubicBezTo>
                    <a:pt x="67030" y="49047"/>
                    <a:pt x="65557" y="50406"/>
                    <a:pt x="63804" y="50406"/>
                  </a:cubicBezTo>
                  <a:lnTo>
                    <a:pt x="46075" y="50406"/>
                  </a:lnTo>
                  <a:cubicBezTo>
                    <a:pt x="45478" y="50406"/>
                    <a:pt x="44894" y="50584"/>
                    <a:pt x="44386" y="50888"/>
                  </a:cubicBezTo>
                  <a:lnTo>
                    <a:pt x="20789" y="65506"/>
                  </a:lnTo>
                  <a:cubicBezTo>
                    <a:pt x="20269" y="65824"/>
                    <a:pt x="19697" y="65989"/>
                    <a:pt x="19100" y="65989"/>
                  </a:cubicBezTo>
                  <a:close/>
                  <a:moveTo>
                    <a:pt x="4648" y="2743"/>
                  </a:moveTo>
                  <a:cubicBezTo>
                    <a:pt x="4343" y="2743"/>
                    <a:pt x="4038" y="3022"/>
                    <a:pt x="4013" y="3314"/>
                  </a:cubicBezTo>
                  <a:cubicBezTo>
                    <a:pt x="2755" y="17843"/>
                    <a:pt x="2755" y="32562"/>
                    <a:pt x="4013" y="47091"/>
                  </a:cubicBezTo>
                  <a:cubicBezTo>
                    <a:pt x="4038" y="47383"/>
                    <a:pt x="4343" y="47663"/>
                    <a:pt x="4648" y="47663"/>
                  </a:cubicBezTo>
                  <a:lnTo>
                    <a:pt x="15443" y="47663"/>
                  </a:lnTo>
                  <a:cubicBezTo>
                    <a:pt x="17195" y="47663"/>
                    <a:pt x="18656" y="49098"/>
                    <a:pt x="18656" y="50876"/>
                  </a:cubicBezTo>
                  <a:lnTo>
                    <a:pt x="18656" y="62788"/>
                  </a:lnTo>
                  <a:cubicBezTo>
                    <a:pt x="18656" y="63017"/>
                    <a:pt x="18783" y="63131"/>
                    <a:pt x="18884" y="63182"/>
                  </a:cubicBezTo>
                  <a:cubicBezTo>
                    <a:pt x="18973" y="63233"/>
                    <a:pt x="19151" y="63296"/>
                    <a:pt x="19342" y="63169"/>
                  </a:cubicBezTo>
                  <a:lnTo>
                    <a:pt x="42938" y="48552"/>
                  </a:lnTo>
                  <a:cubicBezTo>
                    <a:pt x="43878" y="47967"/>
                    <a:pt x="44970" y="47663"/>
                    <a:pt x="46075" y="47663"/>
                  </a:cubicBezTo>
                  <a:lnTo>
                    <a:pt x="63804" y="47663"/>
                  </a:lnTo>
                  <a:cubicBezTo>
                    <a:pt x="64122" y="47663"/>
                    <a:pt x="64414" y="47383"/>
                    <a:pt x="64439" y="47078"/>
                  </a:cubicBezTo>
                  <a:cubicBezTo>
                    <a:pt x="65709" y="32562"/>
                    <a:pt x="65709" y="17843"/>
                    <a:pt x="64439" y="3314"/>
                  </a:cubicBezTo>
                  <a:cubicBezTo>
                    <a:pt x="64414" y="3009"/>
                    <a:pt x="64122" y="2743"/>
                    <a:pt x="6380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97" name="Google Shape;3497;p27"/>
            <p:cNvSpPr/>
            <p:nvPr/>
          </p:nvSpPr>
          <p:spPr>
            <a:xfrm>
              <a:off x="1654242" y="574452"/>
              <a:ext cx="10071" cy="10083"/>
            </a:xfrm>
            <a:custGeom>
              <a:avLst/>
              <a:gdLst/>
              <a:ahLst/>
              <a:cxnLst/>
              <a:rect l="l" t="t" r="r" b="b"/>
              <a:pathLst>
                <a:path w="10071" h="10083" extrusionOk="0">
                  <a:moveTo>
                    <a:pt x="5041" y="10083"/>
                  </a:moveTo>
                  <a:cubicBezTo>
                    <a:pt x="2260" y="10083"/>
                    <a:pt x="0" y="7810"/>
                    <a:pt x="0" y="5041"/>
                  </a:cubicBezTo>
                  <a:cubicBezTo>
                    <a:pt x="0" y="2247"/>
                    <a:pt x="2260" y="0"/>
                    <a:pt x="5041" y="0"/>
                  </a:cubicBezTo>
                  <a:cubicBezTo>
                    <a:pt x="7823" y="0"/>
                    <a:pt x="10071" y="2247"/>
                    <a:pt x="10071" y="5041"/>
                  </a:cubicBezTo>
                  <a:cubicBezTo>
                    <a:pt x="10071" y="7810"/>
                    <a:pt x="7823" y="10083"/>
                    <a:pt x="5041" y="10083"/>
                  </a:cubicBezTo>
                  <a:close/>
                  <a:moveTo>
                    <a:pt x="5041" y="2743"/>
                  </a:moveTo>
                  <a:cubicBezTo>
                    <a:pt x="3771" y="2743"/>
                    <a:pt x="2743" y="3771"/>
                    <a:pt x="2743" y="5041"/>
                  </a:cubicBezTo>
                  <a:cubicBezTo>
                    <a:pt x="2743" y="6299"/>
                    <a:pt x="3771" y="7327"/>
                    <a:pt x="5041" y="7327"/>
                  </a:cubicBezTo>
                  <a:cubicBezTo>
                    <a:pt x="6311" y="7327"/>
                    <a:pt x="7340" y="6299"/>
                    <a:pt x="7340" y="5041"/>
                  </a:cubicBezTo>
                  <a:cubicBezTo>
                    <a:pt x="7340" y="3771"/>
                    <a:pt x="6311" y="2743"/>
                    <a:pt x="5041"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98" name="Google Shape;3498;p27"/>
            <p:cNvSpPr/>
            <p:nvPr/>
          </p:nvSpPr>
          <p:spPr>
            <a:xfrm>
              <a:off x="1639583" y="574452"/>
              <a:ext cx="10071" cy="10083"/>
            </a:xfrm>
            <a:custGeom>
              <a:avLst/>
              <a:gdLst/>
              <a:ahLst/>
              <a:cxnLst/>
              <a:rect l="l" t="t" r="r" b="b"/>
              <a:pathLst>
                <a:path w="10071" h="10083" extrusionOk="0">
                  <a:moveTo>
                    <a:pt x="5029" y="10083"/>
                  </a:moveTo>
                  <a:cubicBezTo>
                    <a:pt x="2247" y="10083"/>
                    <a:pt x="0" y="7810"/>
                    <a:pt x="0" y="5041"/>
                  </a:cubicBezTo>
                  <a:cubicBezTo>
                    <a:pt x="0" y="2247"/>
                    <a:pt x="2247" y="0"/>
                    <a:pt x="5029" y="0"/>
                  </a:cubicBezTo>
                  <a:cubicBezTo>
                    <a:pt x="7823" y="0"/>
                    <a:pt x="10071" y="2247"/>
                    <a:pt x="10071" y="5041"/>
                  </a:cubicBezTo>
                  <a:cubicBezTo>
                    <a:pt x="10071" y="7810"/>
                    <a:pt x="7823" y="10083"/>
                    <a:pt x="5029" y="10083"/>
                  </a:cubicBezTo>
                  <a:close/>
                  <a:moveTo>
                    <a:pt x="5029" y="2743"/>
                  </a:moveTo>
                  <a:cubicBezTo>
                    <a:pt x="3771" y="2743"/>
                    <a:pt x="2743" y="3771"/>
                    <a:pt x="2743" y="5041"/>
                  </a:cubicBezTo>
                  <a:cubicBezTo>
                    <a:pt x="2743" y="6299"/>
                    <a:pt x="3771" y="7327"/>
                    <a:pt x="5029" y="7327"/>
                  </a:cubicBezTo>
                  <a:cubicBezTo>
                    <a:pt x="6299" y="7327"/>
                    <a:pt x="7327" y="6299"/>
                    <a:pt x="7327" y="5041"/>
                  </a:cubicBezTo>
                  <a:cubicBezTo>
                    <a:pt x="7327" y="3771"/>
                    <a:pt x="6299" y="2743"/>
                    <a:pt x="50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99" name="Google Shape;3499;p27"/>
            <p:cNvSpPr/>
            <p:nvPr/>
          </p:nvSpPr>
          <p:spPr>
            <a:xfrm>
              <a:off x="1668914" y="574452"/>
              <a:ext cx="10071" cy="10083"/>
            </a:xfrm>
            <a:custGeom>
              <a:avLst/>
              <a:gdLst/>
              <a:ahLst/>
              <a:cxnLst/>
              <a:rect l="l" t="t" r="r" b="b"/>
              <a:pathLst>
                <a:path w="10071" h="10083" extrusionOk="0">
                  <a:moveTo>
                    <a:pt x="5029" y="10083"/>
                  </a:moveTo>
                  <a:cubicBezTo>
                    <a:pt x="2247" y="10083"/>
                    <a:pt x="0" y="7810"/>
                    <a:pt x="0" y="5041"/>
                  </a:cubicBezTo>
                  <a:cubicBezTo>
                    <a:pt x="0" y="2247"/>
                    <a:pt x="2247" y="0"/>
                    <a:pt x="5029" y="0"/>
                  </a:cubicBezTo>
                  <a:cubicBezTo>
                    <a:pt x="7823" y="0"/>
                    <a:pt x="10071" y="2247"/>
                    <a:pt x="10071" y="5041"/>
                  </a:cubicBezTo>
                  <a:cubicBezTo>
                    <a:pt x="10071" y="7810"/>
                    <a:pt x="7823" y="10083"/>
                    <a:pt x="5029" y="10083"/>
                  </a:cubicBezTo>
                  <a:close/>
                  <a:moveTo>
                    <a:pt x="5029" y="2743"/>
                  </a:moveTo>
                  <a:cubicBezTo>
                    <a:pt x="3771" y="2743"/>
                    <a:pt x="2743" y="3771"/>
                    <a:pt x="2743" y="5041"/>
                  </a:cubicBezTo>
                  <a:cubicBezTo>
                    <a:pt x="2743" y="6299"/>
                    <a:pt x="3771" y="7327"/>
                    <a:pt x="5029" y="7327"/>
                  </a:cubicBezTo>
                  <a:cubicBezTo>
                    <a:pt x="6299" y="7327"/>
                    <a:pt x="7327" y="6299"/>
                    <a:pt x="7327" y="5041"/>
                  </a:cubicBezTo>
                  <a:cubicBezTo>
                    <a:pt x="7327" y="3771"/>
                    <a:pt x="6299" y="2743"/>
                    <a:pt x="50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500" name="Google Shape;3500;p27"/>
          <p:cNvSpPr/>
          <p:nvPr/>
        </p:nvSpPr>
        <p:spPr>
          <a:xfrm>
            <a:off x="12370950" y="2997225"/>
            <a:ext cx="2121900" cy="10365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501" name="Google Shape;3501;p27"/>
          <p:cNvPicPr preferRelativeResize="0"/>
          <p:nvPr/>
        </p:nvPicPr>
        <p:blipFill rotWithShape="1">
          <a:blip r:embed="rId3">
            <a:alphaModFix/>
          </a:blip>
          <a:srcRect l="1606" t="658" r="1597" b="2574"/>
          <a:stretch/>
        </p:blipFill>
        <p:spPr>
          <a:xfrm>
            <a:off x="12370925" y="2996350"/>
            <a:ext cx="2121900" cy="4236900"/>
          </a:xfrm>
          <a:prstGeom prst="roundRect">
            <a:avLst>
              <a:gd name="adj" fmla="val 11723"/>
            </a:avLst>
          </a:prstGeom>
          <a:noFill/>
          <a:ln>
            <a:noFill/>
          </a:ln>
        </p:spPr>
      </p:pic>
      <p:sp>
        <p:nvSpPr>
          <p:cNvPr id="3502" name="Google Shape;3502;p27"/>
          <p:cNvSpPr/>
          <p:nvPr/>
        </p:nvSpPr>
        <p:spPr>
          <a:xfrm>
            <a:off x="9428188"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503" name="Google Shape;3503;p27"/>
          <p:cNvPicPr preferRelativeResize="0"/>
          <p:nvPr/>
        </p:nvPicPr>
        <p:blipFill rotWithShape="1">
          <a:blip r:embed="rId4">
            <a:alphaModFix/>
          </a:blip>
          <a:srcRect l="1606" r="1597" b="3241"/>
          <a:stretch/>
        </p:blipFill>
        <p:spPr>
          <a:xfrm>
            <a:off x="9428200" y="2996250"/>
            <a:ext cx="2121900" cy="4236900"/>
          </a:xfrm>
          <a:prstGeom prst="roundRect">
            <a:avLst>
              <a:gd name="adj" fmla="val 11723"/>
            </a:avLst>
          </a:prstGeom>
          <a:noFill/>
          <a:ln>
            <a:noFill/>
          </a:ln>
        </p:spPr>
      </p:pic>
      <p:sp>
        <p:nvSpPr>
          <p:cNvPr id="3504" name="Google Shape;3504;p27"/>
          <p:cNvSpPr/>
          <p:nvPr/>
        </p:nvSpPr>
        <p:spPr>
          <a:xfrm>
            <a:off x="6485463"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505" name="Google Shape;3505;p27"/>
          <p:cNvPicPr preferRelativeResize="0"/>
          <p:nvPr/>
        </p:nvPicPr>
        <p:blipFill rotWithShape="1">
          <a:blip r:embed="rId5">
            <a:alphaModFix/>
          </a:blip>
          <a:srcRect l="1606" r="1597" b="3232"/>
          <a:stretch/>
        </p:blipFill>
        <p:spPr>
          <a:xfrm>
            <a:off x="6485625" y="2996425"/>
            <a:ext cx="2121900" cy="4236900"/>
          </a:xfrm>
          <a:prstGeom prst="roundRect">
            <a:avLst>
              <a:gd name="adj" fmla="val 11723"/>
            </a:avLst>
          </a:prstGeom>
          <a:noFill/>
          <a:ln>
            <a:noFill/>
          </a:ln>
        </p:spPr>
      </p:pic>
      <p:sp>
        <p:nvSpPr>
          <p:cNvPr id="3506" name="Google Shape;3506;p27"/>
          <p:cNvSpPr/>
          <p:nvPr/>
        </p:nvSpPr>
        <p:spPr>
          <a:xfrm>
            <a:off x="15313489"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507" name="Google Shape;3507;p27"/>
          <p:cNvPicPr preferRelativeResize="0"/>
          <p:nvPr/>
        </p:nvPicPr>
        <p:blipFill rotWithShape="1">
          <a:blip r:embed="rId6">
            <a:alphaModFix/>
          </a:blip>
          <a:srcRect l="1606" r="1597" b="3232"/>
          <a:stretch/>
        </p:blipFill>
        <p:spPr>
          <a:xfrm>
            <a:off x="15313575" y="2996350"/>
            <a:ext cx="2121900" cy="4236900"/>
          </a:xfrm>
          <a:prstGeom prst="roundRect">
            <a:avLst>
              <a:gd name="adj" fmla="val 11723"/>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11"/>
        <p:cNvGrpSpPr/>
        <p:nvPr/>
      </p:nvGrpSpPr>
      <p:grpSpPr>
        <a:xfrm>
          <a:off x="0" y="0"/>
          <a:ext cx="0" cy="0"/>
          <a:chOff x="0" y="0"/>
          <a:chExt cx="0" cy="0"/>
        </a:xfrm>
      </p:grpSpPr>
      <p:sp>
        <p:nvSpPr>
          <p:cNvPr id="3512" name="Google Shape;3512;p28"/>
          <p:cNvSpPr txBox="1"/>
          <p:nvPr/>
        </p:nvSpPr>
        <p:spPr>
          <a:xfrm>
            <a:off x="599015" y="1968275"/>
            <a:ext cx="5652155" cy="36378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endParaRPr sz="3200" b="1" i="0" u="none" strike="noStrike" cap="none" dirty="0">
              <a:solidFill>
                <a:srgbClr val="1B2C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00000"/>
              </a:lnSpc>
              <a:spcBef>
                <a:spcPts val="200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Genç Hesapları eğitimi </a:t>
            </a:r>
            <a:endParaRPr sz="1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2000"/>
              </a:spcAft>
              <a:buClr>
                <a:srgbClr val="000000"/>
              </a:buClr>
              <a:buSzPts val="2300"/>
              <a:buFont typeface="Arial"/>
              <a:buNone/>
            </a:pPr>
            <a:r>
              <a:rPr lang="tr" sz="2600" b="0" i="0" u="none" strike="noStrike" cap="none" dirty="0">
                <a:solidFill>
                  <a:srgbClr val="1B2C33"/>
                </a:solidFill>
                <a:latin typeface="Optimistic" panose="020B0503020203020204" pitchFamily="34" charset="0"/>
                <a:cs typeface="Optimistic" panose="020B0503020203020204" pitchFamily="34" charset="0"/>
                <a:sym typeface="Arial"/>
              </a:rPr>
              <a:t>Gençler, Genç Hesaplarının nasıl çalıştığını ve bu deneyimde ebeveyn gözetiminin rolünü öğrenmek için kendi güvenlik ayarları sayfası üzerinden detaylı bilgilere ulaşabilirler. </a:t>
            </a:r>
            <a:endParaRPr sz="26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513" name="Google Shape;3513;p28"/>
          <p:cNvSpPr txBox="1"/>
          <p:nvPr/>
        </p:nvSpPr>
        <p:spPr>
          <a:xfrm>
            <a:off x="403838" y="9742688"/>
            <a:ext cx="2250000" cy="292500"/>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514" name="Google Shape;3514;p28"/>
          <p:cNvPicPr preferRelativeResize="0"/>
          <p:nvPr/>
        </p:nvPicPr>
        <p:blipFill rotWithShape="1">
          <a:blip r:embed="rId3">
            <a:alphaModFix/>
          </a:blip>
          <a:srcRect t="-1" b="38116"/>
          <a:stretch>
            <a:fillRect/>
          </a:stretch>
        </p:blipFill>
        <p:spPr>
          <a:xfrm>
            <a:off x="8502259" y="749976"/>
            <a:ext cx="3865904" cy="8787048"/>
          </a:xfrm>
          <a:prstGeom prst="rect">
            <a:avLst/>
          </a:prstGeom>
          <a:noFill/>
          <a:ln>
            <a:noFill/>
          </a:ln>
        </p:spPr>
      </p:pic>
      <p:pic>
        <p:nvPicPr>
          <p:cNvPr id="3515" name="Google Shape;3515;p28"/>
          <p:cNvPicPr preferRelativeResize="0"/>
          <p:nvPr/>
        </p:nvPicPr>
        <p:blipFill rotWithShape="1">
          <a:blip r:embed="rId3">
            <a:alphaModFix/>
          </a:blip>
          <a:srcRect t="41744" b="1"/>
          <a:stretch>
            <a:fillRect/>
          </a:stretch>
        </p:blipFill>
        <p:spPr>
          <a:xfrm>
            <a:off x="12988725" y="1111348"/>
            <a:ext cx="3865904" cy="8268754"/>
          </a:xfrm>
          <a:prstGeom prst="rect">
            <a:avLst/>
          </a:prstGeom>
          <a:noFill/>
          <a:ln>
            <a:noFill/>
          </a:ln>
        </p:spPr>
      </p:pic>
      <p:sp>
        <p:nvSpPr>
          <p:cNvPr id="2" name="Google Shape;3208;p6">
            <a:extLst>
              <a:ext uri="{FF2B5EF4-FFF2-40B4-BE49-F238E27FC236}">
                <a16:creationId xmlns:a16="http://schemas.microsoft.com/office/drawing/2014/main" id="{66E3B3C4-C7AF-3C53-5B88-D09564E53219}"/>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27</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519"/>
        <p:cNvGrpSpPr/>
        <p:nvPr/>
      </p:nvGrpSpPr>
      <p:grpSpPr>
        <a:xfrm>
          <a:off x="0" y="0"/>
          <a:ext cx="0" cy="0"/>
          <a:chOff x="0" y="0"/>
          <a:chExt cx="0" cy="0"/>
        </a:xfrm>
      </p:grpSpPr>
      <p:sp>
        <p:nvSpPr>
          <p:cNvPr id="3520" name="Google Shape;3520;p29"/>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521" name="Google Shape;3521;p29"/>
          <p:cNvPicPr preferRelativeResize="0"/>
          <p:nvPr/>
        </p:nvPicPr>
        <p:blipFill rotWithShape="1">
          <a:blip r:embed="rId3">
            <a:alphaModFix/>
          </a:blip>
          <a:srcRect l="6701" t="1932" r="19824" b="24592"/>
          <a:stretch/>
        </p:blipFill>
        <p:spPr>
          <a:xfrm>
            <a:off x="11886723" y="1930707"/>
            <a:ext cx="825600" cy="825600"/>
          </a:xfrm>
          <a:prstGeom prst="ellipse">
            <a:avLst/>
          </a:prstGeom>
          <a:noFill/>
          <a:ln w="9525" cap="flat" cmpd="sng">
            <a:solidFill>
              <a:srgbClr val="67788A"/>
            </a:solidFill>
            <a:prstDash val="solid"/>
            <a:round/>
            <a:headEnd type="none" w="sm" len="sm"/>
            <a:tailEnd type="none" w="sm" len="sm"/>
          </a:ln>
        </p:spPr>
      </p:pic>
      <p:sp>
        <p:nvSpPr>
          <p:cNvPr id="3522" name="Google Shape;3522;p29"/>
          <p:cNvSpPr txBox="1"/>
          <p:nvPr/>
        </p:nvSpPr>
        <p:spPr>
          <a:xfrm>
            <a:off x="9593523" y="2889750"/>
            <a:ext cx="1135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Reklamlar için 3. taraf (3P) veri kullanımına onay ver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3" name="Google Shape;3523;p29"/>
          <p:cNvSpPr txBox="1"/>
          <p:nvPr/>
        </p:nvSpPr>
        <p:spPr>
          <a:xfrm>
            <a:off x="810275" y="2889751"/>
            <a:ext cx="1597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dirty="0">
                <a:solidFill>
                  <a:srgbClr val="1C2B33"/>
                </a:solidFill>
                <a:latin typeface="Optimistic Medium" panose="020B0503020203020204" pitchFamily="34" charset="0"/>
                <a:cs typeface="Optimistic Medium" panose="020B0503020203020204" pitchFamily="34" charset="0"/>
                <a:sym typeface="Arial"/>
              </a:rPr>
              <a:t>Facebook Arkadaşlık (Dating) erişimi yok</a:t>
            </a:r>
            <a:endParaRPr sz="10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3524" name="Google Shape;3524;p29"/>
          <p:cNvSpPr txBox="1"/>
          <p:nvPr/>
        </p:nvSpPr>
        <p:spPr>
          <a:xfrm>
            <a:off x="2931236" y="2889751"/>
            <a:ext cx="16320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Marketplace erişimi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5" name="Google Shape;3525;p29"/>
          <p:cNvSpPr txBox="1"/>
          <p:nvPr/>
        </p:nvSpPr>
        <p:spPr>
          <a:xfrm>
            <a:off x="15826601" y="2889750"/>
            <a:ext cx="15066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Yaş sınırının altındaki kullanıcıları şikayet etme (herkese açık)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6" name="Google Shape;3526;p29"/>
          <p:cNvSpPr txBox="1"/>
          <p:nvPr/>
        </p:nvSpPr>
        <p:spPr>
          <a:xfrm>
            <a:off x="5289524" y="2889750"/>
            <a:ext cx="1296877" cy="420746"/>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18 yaş altı için yasaklı reklamlar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7" name="Google Shape;3527;p29"/>
          <p:cNvSpPr txBox="1"/>
          <p:nvPr/>
        </p:nvSpPr>
        <p:spPr>
          <a:xfrm>
            <a:off x="13588957" y="2889751"/>
            <a:ext cx="16974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Yaş doğrulaması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8" name="Google Shape;3528;p29"/>
          <p:cNvSpPr txBox="1"/>
          <p:nvPr/>
        </p:nvSpPr>
        <p:spPr>
          <a:xfrm>
            <a:off x="7331427" y="2889751"/>
            <a:ext cx="14244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İlgi alanına dayalı hedefleme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9" name="Google Shape;3529;p29"/>
          <p:cNvSpPr txBox="1"/>
          <p:nvPr/>
        </p:nvSpPr>
        <p:spPr>
          <a:xfrm>
            <a:off x="11643125" y="2889750"/>
            <a:ext cx="1312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Belirli reklamları gizle, şikayet et veya daha az gör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530" name="Google Shape;3530;p29"/>
          <p:cNvGrpSpPr/>
          <p:nvPr/>
        </p:nvGrpSpPr>
        <p:grpSpPr>
          <a:xfrm>
            <a:off x="1196401" y="1930689"/>
            <a:ext cx="825548" cy="825548"/>
            <a:chOff x="598201" y="941044"/>
            <a:chExt cx="412774" cy="412774"/>
          </a:xfrm>
        </p:grpSpPr>
        <p:grpSp>
          <p:nvGrpSpPr>
            <p:cNvPr id="3531" name="Google Shape;3531;p29"/>
            <p:cNvGrpSpPr/>
            <p:nvPr/>
          </p:nvGrpSpPr>
          <p:grpSpPr>
            <a:xfrm>
              <a:off x="736498" y="1014723"/>
              <a:ext cx="136183" cy="263960"/>
              <a:chOff x="1010029" y="548218"/>
              <a:chExt cx="40335" cy="74810"/>
            </a:xfrm>
          </p:grpSpPr>
          <p:sp>
            <p:nvSpPr>
              <p:cNvPr id="3532" name="Google Shape;3532;p29"/>
              <p:cNvSpPr/>
              <p:nvPr/>
            </p:nvSpPr>
            <p:spPr>
              <a:xfrm>
                <a:off x="1019752" y="580858"/>
                <a:ext cx="20878" cy="20662"/>
              </a:xfrm>
              <a:custGeom>
                <a:avLst/>
                <a:gdLst/>
                <a:ahLst/>
                <a:cxnLst/>
                <a:rect l="l" t="t" r="r" b="b"/>
                <a:pathLst>
                  <a:path w="20878" h="20662" extrusionOk="0">
                    <a:moveTo>
                      <a:pt x="10629" y="20662"/>
                    </a:moveTo>
                    <a:lnTo>
                      <a:pt x="10261" y="20662"/>
                    </a:lnTo>
                    <a:cubicBezTo>
                      <a:pt x="7607" y="20662"/>
                      <a:pt x="5245" y="19850"/>
                      <a:pt x="3441" y="18313"/>
                    </a:cubicBezTo>
                    <a:cubicBezTo>
                      <a:pt x="1231" y="16433"/>
                      <a:pt x="0" y="13601"/>
                      <a:pt x="0" y="10337"/>
                    </a:cubicBezTo>
                    <a:cubicBezTo>
                      <a:pt x="0" y="4254"/>
                      <a:pt x="4216" y="0"/>
                      <a:pt x="10261" y="0"/>
                    </a:cubicBezTo>
                    <a:lnTo>
                      <a:pt x="10629" y="0"/>
                    </a:lnTo>
                    <a:cubicBezTo>
                      <a:pt x="16675" y="0"/>
                      <a:pt x="20878" y="4254"/>
                      <a:pt x="20878" y="10337"/>
                    </a:cubicBezTo>
                    <a:cubicBezTo>
                      <a:pt x="20878" y="13563"/>
                      <a:pt x="19685" y="16382"/>
                      <a:pt x="17513" y="18262"/>
                    </a:cubicBezTo>
                    <a:cubicBezTo>
                      <a:pt x="15709" y="19824"/>
                      <a:pt x="13322" y="20662"/>
                      <a:pt x="10629" y="20662"/>
                    </a:cubicBezTo>
                    <a:close/>
                    <a:moveTo>
                      <a:pt x="10261" y="2755"/>
                    </a:moveTo>
                    <a:cubicBezTo>
                      <a:pt x="5715" y="2755"/>
                      <a:pt x="2755" y="5727"/>
                      <a:pt x="2755" y="10337"/>
                    </a:cubicBezTo>
                    <a:cubicBezTo>
                      <a:pt x="2755" y="12776"/>
                      <a:pt x="3644" y="14871"/>
                      <a:pt x="5232" y="16217"/>
                    </a:cubicBezTo>
                    <a:cubicBezTo>
                      <a:pt x="6527" y="17322"/>
                      <a:pt x="8267" y="17906"/>
                      <a:pt x="10261" y="17906"/>
                    </a:cubicBezTo>
                    <a:lnTo>
                      <a:pt x="10629" y="17906"/>
                    </a:lnTo>
                    <a:cubicBezTo>
                      <a:pt x="12649" y="17906"/>
                      <a:pt x="14401" y="17310"/>
                      <a:pt x="15722" y="16179"/>
                    </a:cubicBezTo>
                    <a:cubicBezTo>
                      <a:pt x="17272" y="14833"/>
                      <a:pt x="18135" y="12750"/>
                      <a:pt x="18135" y="10337"/>
                    </a:cubicBezTo>
                    <a:cubicBezTo>
                      <a:pt x="18135" y="5727"/>
                      <a:pt x="15189" y="2755"/>
                      <a:pt x="10629"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33" name="Google Shape;3533;p29"/>
              <p:cNvSpPr/>
              <p:nvPr/>
            </p:nvSpPr>
            <p:spPr>
              <a:xfrm>
                <a:off x="1010029" y="598759"/>
                <a:ext cx="40335" cy="24269"/>
              </a:xfrm>
              <a:custGeom>
                <a:avLst/>
                <a:gdLst/>
                <a:ahLst/>
                <a:cxnLst/>
                <a:rect l="l" t="t" r="r" b="b"/>
                <a:pathLst>
                  <a:path w="40335" h="24269" extrusionOk="0">
                    <a:moveTo>
                      <a:pt x="39878" y="24269"/>
                    </a:moveTo>
                    <a:lnTo>
                      <a:pt x="38036" y="24269"/>
                    </a:lnTo>
                    <a:cubicBezTo>
                      <a:pt x="37795" y="24269"/>
                      <a:pt x="37579" y="24066"/>
                      <a:pt x="37579" y="23812"/>
                    </a:cubicBezTo>
                    <a:lnTo>
                      <a:pt x="37579" y="20116"/>
                    </a:lnTo>
                    <a:cubicBezTo>
                      <a:pt x="37579" y="10540"/>
                      <a:pt x="29768" y="2755"/>
                      <a:pt x="20167" y="2755"/>
                    </a:cubicBezTo>
                    <a:cubicBezTo>
                      <a:pt x="10566" y="2755"/>
                      <a:pt x="2755" y="10540"/>
                      <a:pt x="2755" y="20116"/>
                    </a:cubicBezTo>
                    <a:lnTo>
                      <a:pt x="2755" y="23812"/>
                    </a:lnTo>
                    <a:cubicBezTo>
                      <a:pt x="2755" y="24066"/>
                      <a:pt x="2552" y="24269"/>
                      <a:pt x="2298" y="24269"/>
                    </a:cubicBezTo>
                    <a:lnTo>
                      <a:pt x="457" y="24269"/>
                    </a:lnTo>
                    <a:cubicBezTo>
                      <a:pt x="203" y="24269"/>
                      <a:pt x="0" y="24066"/>
                      <a:pt x="0" y="23812"/>
                    </a:cubicBezTo>
                    <a:lnTo>
                      <a:pt x="0" y="20116"/>
                    </a:lnTo>
                    <a:cubicBezTo>
                      <a:pt x="0" y="9029"/>
                      <a:pt x="9042" y="0"/>
                      <a:pt x="20167" y="0"/>
                    </a:cubicBezTo>
                    <a:cubicBezTo>
                      <a:pt x="31280" y="0"/>
                      <a:pt x="40335" y="9029"/>
                      <a:pt x="40335" y="20116"/>
                    </a:cubicBezTo>
                    <a:lnTo>
                      <a:pt x="40335" y="23812"/>
                    </a:lnTo>
                    <a:cubicBezTo>
                      <a:pt x="40335" y="24066"/>
                      <a:pt x="40131" y="24269"/>
                      <a:pt x="39878" y="24269"/>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34" name="Google Shape;3534;p29"/>
              <p:cNvSpPr/>
              <p:nvPr/>
            </p:nvSpPr>
            <p:spPr>
              <a:xfrm>
                <a:off x="1015983" y="548218"/>
                <a:ext cx="28435" cy="25285"/>
              </a:xfrm>
              <a:custGeom>
                <a:avLst/>
                <a:gdLst/>
                <a:ahLst/>
                <a:cxnLst/>
                <a:rect l="l" t="t" r="r" b="b"/>
                <a:pathLst>
                  <a:path w="28435" h="25285" extrusionOk="0">
                    <a:moveTo>
                      <a:pt x="14211" y="25285"/>
                    </a:moveTo>
                    <a:cubicBezTo>
                      <a:pt x="13957" y="25285"/>
                      <a:pt x="13703" y="25209"/>
                      <a:pt x="13487" y="25069"/>
                    </a:cubicBezTo>
                    <a:cubicBezTo>
                      <a:pt x="8826" y="22123"/>
                      <a:pt x="0" y="14846"/>
                      <a:pt x="0" y="8331"/>
                    </a:cubicBezTo>
                    <a:cubicBezTo>
                      <a:pt x="0" y="3187"/>
                      <a:pt x="2921" y="0"/>
                      <a:pt x="7594" y="0"/>
                    </a:cubicBezTo>
                    <a:cubicBezTo>
                      <a:pt x="10147" y="0"/>
                      <a:pt x="12827" y="1917"/>
                      <a:pt x="13893" y="2933"/>
                    </a:cubicBezTo>
                    <a:lnTo>
                      <a:pt x="14211" y="3251"/>
                    </a:lnTo>
                    <a:lnTo>
                      <a:pt x="14541" y="2946"/>
                    </a:lnTo>
                    <a:cubicBezTo>
                      <a:pt x="15595" y="1930"/>
                      <a:pt x="18275" y="0"/>
                      <a:pt x="20828" y="0"/>
                    </a:cubicBezTo>
                    <a:cubicBezTo>
                      <a:pt x="25514" y="0"/>
                      <a:pt x="28435" y="3187"/>
                      <a:pt x="28435" y="8331"/>
                    </a:cubicBezTo>
                    <a:cubicBezTo>
                      <a:pt x="28435" y="14846"/>
                      <a:pt x="19608" y="22123"/>
                      <a:pt x="14947" y="25069"/>
                    </a:cubicBezTo>
                    <a:cubicBezTo>
                      <a:pt x="14731" y="25209"/>
                      <a:pt x="14465" y="25285"/>
                      <a:pt x="14211" y="25285"/>
                    </a:cubicBezTo>
                    <a:close/>
                    <a:moveTo>
                      <a:pt x="7594" y="2743"/>
                    </a:moveTo>
                    <a:cubicBezTo>
                      <a:pt x="3390" y="2743"/>
                      <a:pt x="2755" y="6248"/>
                      <a:pt x="2755" y="8331"/>
                    </a:cubicBezTo>
                    <a:cubicBezTo>
                      <a:pt x="2755" y="12509"/>
                      <a:pt x="8534" y="18491"/>
                      <a:pt x="14211" y="22275"/>
                    </a:cubicBezTo>
                    <a:cubicBezTo>
                      <a:pt x="19900" y="18491"/>
                      <a:pt x="25679" y="12509"/>
                      <a:pt x="25679" y="8331"/>
                    </a:cubicBezTo>
                    <a:cubicBezTo>
                      <a:pt x="25679" y="6248"/>
                      <a:pt x="25044" y="2743"/>
                      <a:pt x="20828" y="2743"/>
                    </a:cubicBezTo>
                    <a:cubicBezTo>
                      <a:pt x="19227" y="2743"/>
                      <a:pt x="17183" y="4216"/>
                      <a:pt x="16446" y="4914"/>
                    </a:cubicBezTo>
                    <a:lnTo>
                      <a:pt x="15176" y="6159"/>
                    </a:lnTo>
                    <a:cubicBezTo>
                      <a:pt x="14643" y="6667"/>
                      <a:pt x="13792" y="6667"/>
                      <a:pt x="13258" y="6146"/>
                    </a:cubicBezTo>
                    <a:lnTo>
                      <a:pt x="11988" y="4914"/>
                    </a:lnTo>
                    <a:cubicBezTo>
                      <a:pt x="11252" y="4216"/>
                      <a:pt x="9207" y="2743"/>
                      <a:pt x="7594" y="2743"/>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35" name="Google Shape;3535;p29"/>
            <p:cNvGrpSpPr/>
            <p:nvPr/>
          </p:nvGrpSpPr>
          <p:grpSpPr>
            <a:xfrm>
              <a:off x="598201" y="941044"/>
              <a:ext cx="412774" cy="412774"/>
              <a:chOff x="1093050" y="2106200"/>
              <a:chExt cx="930300" cy="930300"/>
            </a:xfrm>
          </p:grpSpPr>
          <p:sp>
            <p:nvSpPr>
              <p:cNvPr id="3536" name="Google Shape;3536;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37" name="Google Shape;3537;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38" name="Google Shape;3538;p29"/>
          <p:cNvGrpSpPr/>
          <p:nvPr/>
        </p:nvGrpSpPr>
        <p:grpSpPr>
          <a:xfrm>
            <a:off x="3334466" y="1930689"/>
            <a:ext cx="825548" cy="825548"/>
            <a:chOff x="1544143" y="941044"/>
            <a:chExt cx="412774" cy="412774"/>
          </a:xfrm>
        </p:grpSpPr>
        <p:sp>
          <p:nvSpPr>
            <p:cNvPr id="3539" name="Google Shape;3539;p29"/>
            <p:cNvSpPr/>
            <p:nvPr/>
          </p:nvSpPr>
          <p:spPr>
            <a:xfrm>
              <a:off x="1640251" y="1056530"/>
              <a:ext cx="220558" cy="200974"/>
            </a:xfrm>
            <a:custGeom>
              <a:avLst/>
              <a:gdLst/>
              <a:ahLst/>
              <a:cxnLst/>
              <a:rect l="l" t="t" r="r" b="b"/>
              <a:pathLst>
                <a:path w="68021" h="59372" extrusionOk="0">
                  <a:moveTo>
                    <a:pt x="66370" y="9677"/>
                  </a:moveTo>
                  <a:cubicBezTo>
                    <a:pt x="65811" y="9321"/>
                    <a:pt x="65163" y="9169"/>
                    <a:pt x="64515" y="9169"/>
                  </a:cubicBezTo>
                  <a:lnTo>
                    <a:pt x="16141" y="9169"/>
                  </a:lnTo>
                  <a:cubicBezTo>
                    <a:pt x="15786" y="7061"/>
                    <a:pt x="15455" y="4927"/>
                    <a:pt x="15138" y="2768"/>
                  </a:cubicBezTo>
                  <a:cubicBezTo>
                    <a:pt x="14922" y="1193"/>
                    <a:pt x="13563" y="0"/>
                    <a:pt x="11963" y="0"/>
                  </a:cubicBezTo>
                  <a:lnTo>
                    <a:pt x="457" y="0"/>
                  </a:lnTo>
                  <a:cubicBezTo>
                    <a:pt x="203" y="0"/>
                    <a:pt x="0" y="215"/>
                    <a:pt x="0" y="457"/>
                  </a:cubicBezTo>
                  <a:lnTo>
                    <a:pt x="0" y="2298"/>
                  </a:lnTo>
                  <a:cubicBezTo>
                    <a:pt x="0" y="2540"/>
                    <a:pt x="203" y="2755"/>
                    <a:pt x="457" y="2755"/>
                  </a:cubicBezTo>
                  <a:lnTo>
                    <a:pt x="11963" y="2755"/>
                  </a:lnTo>
                  <a:cubicBezTo>
                    <a:pt x="12191" y="2755"/>
                    <a:pt x="12382" y="2921"/>
                    <a:pt x="12407" y="3136"/>
                  </a:cubicBezTo>
                  <a:cubicBezTo>
                    <a:pt x="14693" y="18973"/>
                    <a:pt x="18135" y="33718"/>
                    <a:pt x="22948" y="48209"/>
                  </a:cubicBezTo>
                  <a:cubicBezTo>
                    <a:pt x="23393" y="49542"/>
                    <a:pt x="24612" y="50418"/>
                    <a:pt x="26009" y="50418"/>
                  </a:cubicBezTo>
                  <a:lnTo>
                    <a:pt x="28232" y="50418"/>
                  </a:lnTo>
                  <a:cubicBezTo>
                    <a:pt x="27559" y="51612"/>
                    <a:pt x="27279" y="53073"/>
                    <a:pt x="27686" y="54622"/>
                  </a:cubicBezTo>
                  <a:cubicBezTo>
                    <a:pt x="28193" y="56578"/>
                    <a:pt x="29832" y="58127"/>
                    <a:pt x="31826" y="58546"/>
                  </a:cubicBezTo>
                  <a:cubicBezTo>
                    <a:pt x="35369" y="59283"/>
                    <a:pt x="38493" y="56578"/>
                    <a:pt x="38493" y="53174"/>
                  </a:cubicBezTo>
                  <a:cubicBezTo>
                    <a:pt x="38493" y="52171"/>
                    <a:pt x="38227" y="51219"/>
                    <a:pt x="37744" y="50418"/>
                  </a:cubicBezTo>
                  <a:lnTo>
                    <a:pt x="48399" y="50418"/>
                  </a:lnTo>
                  <a:cubicBezTo>
                    <a:pt x="47726" y="51612"/>
                    <a:pt x="47447" y="53086"/>
                    <a:pt x="47853" y="54622"/>
                  </a:cubicBezTo>
                  <a:cubicBezTo>
                    <a:pt x="48348" y="56540"/>
                    <a:pt x="49910" y="58064"/>
                    <a:pt x="51854" y="58521"/>
                  </a:cubicBezTo>
                  <a:cubicBezTo>
                    <a:pt x="55537" y="59372"/>
                    <a:pt x="58813" y="56502"/>
                    <a:pt x="58661" y="52933"/>
                  </a:cubicBezTo>
                  <a:cubicBezTo>
                    <a:pt x="58534" y="49949"/>
                    <a:pt x="55918" y="47663"/>
                    <a:pt x="52946" y="47663"/>
                  </a:cubicBezTo>
                  <a:lnTo>
                    <a:pt x="26009" y="47663"/>
                  </a:lnTo>
                  <a:cubicBezTo>
                    <a:pt x="25806" y="47663"/>
                    <a:pt x="25628" y="47536"/>
                    <a:pt x="25552" y="47358"/>
                  </a:cubicBezTo>
                  <a:cubicBezTo>
                    <a:pt x="24891" y="45313"/>
                    <a:pt x="24256" y="43281"/>
                    <a:pt x="23634" y="41249"/>
                  </a:cubicBezTo>
                  <a:lnTo>
                    <a:pt x="58191" y="41249"/>
                  </a:lnTo>
                  <a:cubicBezTo>
                    <a:pt x="59601" y="41249"/>
                    <a:pt x="60845" y="40335"/>
                    <a:pt x="61252" y="38976"/>
                  </a:cubicBezTo>
                  <a:cubicBezTo>
                    <a:pt x="63614" y="31203"/>
                    <a:pt x="66243" y="22034"/>
                    <a:pt x="67805" y="12915"/>
                  </a:cubicBezTo>
                  <a:cubicBezTo>
                    <a:pt x="68021" y="11658"/>
                    <a:pt x="67487" y="10388"/>
                    <a:pt x="66370" y="9677"/>
                  </a:cubicBezTo>
                  <a:close/>
                  <a:moveTo>
                    <a:pt x="58623" y="38176"/>
                  </a:moveTo>
                  <a:cubicBezTo>
                    <a:pt x="58559" y="38366"/>
                    <a:pt x="58381" y="38493"/>
                    <a:pt x="58191" y="38493"/>
                  </a:cubicBezTo>
                  <a:lnTo>
                    <a:pt x="22821" y="38493"/>
                  </a:lnTo>
                  <a:cubicBezTo>
                    <a:pt x="20294" y="29857"/>
                    <a:pt x="18249" y="21043"/>
                    <a:pt x="16624" y="11925"/>
                  </a:cubicBezTo>
                  <a:lnTo>
                    <a:pt x="64655" y="11925"/>
                  </a:lnTo>
                  <a:cubicBezTo>
                    <a:pt x="64833" y="11925"/>
                    <a:pt x="64947" y="12014"/>
                    <a:pt x="64998" y="12077"/>
                  </a:cubicBezTo>
                  <a:cubicBezTo>
                    <a:pt x="65049" y="12141"/>
                    <a:pt x="65125" y="12268"/>
                    <a:pt x="65100" y="12446"/>
                  </a:cubicBezTo>
                  <a:cubicBezTo>
                    <a:pt x="63563" y="21437"/>
                    <a:pt x="60959" y="30505"/>
                    <a:pt x="58623" y="38176"/>
                  </a:cubicBezTo>
                  <a:close/>
                  <a:moveTo>
                    <a:pt x="55918" y="53174"/>
                  </a:moveTo>
                  <a:cubicBezTo>
                    <a:pt x="55918" y="54686"/>
                    <a:pt x="54673" y="55918"/>
                    <a:pt x="53162" y="55918"/>
                  </a:cubicBezTo>
                  <a:cubicBezTo>
                    <a:pt x="51650" y="55918"/>
                    <a:pt x="50418" y="54686"/>
                    <a:pt x="50418" y="53174"/>
                  </a:cubicBezTo>
                  <a:cubicBezTo>
                    <a:pt x="50418" y="51663"/>
                    <a:pt x="51650" y="50418"/>
                    <a:pt x="53162" y="50418"/>
                  </a:cubicBezTo>
                  <a:cubicBezTo>
                    <a:pt x="54673" y="50418"/>
                    <a:pt x="55918" y="51663"/>
                    <a:pt x="55918" y="53174"/>
                  </a:cubicBezTo>
                  <a:close/>
                  <a:moveTo>
                    <a:pt x="35750" y="53174"/>
                  </a:moveTo>
                  <a:cubicBezTo>
                    <a:pt x="35750" y="54686"/>
                    <a:pt x="34518" y="55918"/>
                    <a:pt x="32994" y="55918"/>
                  </a:cubicBezTo>
                  <a:cubicBezTo>
                    <a:pt x="31483" y="55918"/>
                    <a:pt x="30251" y="54686"/>
                    <a:pt x="30251" y="53174"/>
                  </a:cubicBezTo>
                  <a:cubicBezTo>
                    <a:pt x="30251" y="51663"/>
                    <a:pt x="31483" y="50418"/>
                    <a:pt x="32994" y="50418"/>
                  </a:cubicBezTo>
                  <a:cubicBezTo>
                    <a:pt x="34518" y="50418"/>
                    <a:pt x="35750" y="51663"/>
                    <a:pt x="35750" y="5317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nvGrpSpPr>
            <p:cNvPr id="3540" name="Google Shape;3540;p29"/>
            <p:cNvGrpSpPr/>
            <p:nvPr/>
          </p:nvGrpSpPr>
          <p:grpSpPr>
            <a:xfrm>
              <a:off x="1544143" y="941044"/>
              <a:ext cx="412774" cy="412774"/>
              <a:chOff x="1093050" y="2106200"/>
              <a:chExt cx="930300" cy="930300"/>
            </a:xfrm>
          </p:grpSpPr>
          <p:sp>
            <p:nvSpPr>
              <p:cNvPr id="3541" name="Google Shape;3541;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42" name="Google Shape;3542;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43" name="Google Shape;3543;p29"/>
          <p:cNvGrpSpPr/>
          <p:nvPr/>
        </p:nvGrpSpPr>
        <p:grpSpPr>
          <a:xfrm>
            <a:off x="5472530" y="1924239"/>
            <a:ext cx="825548" cy="825548"/>
            <a:chOff x="2493640" y="937819"/>
            <a:chExt cx="412774" cy="412774"/>
          </a:xfrm>
        </p:grpSpPr>
        <p:sp>
          <p:nvSpPr>
            <p:cNvPr id="3544" name="Google Shape;3544;p29"/>
            <p:cNvSpPr/>
            <p:nvPr/>
          </p:nvSpPr>
          <p:spPr>
            <a:xfrm>
              <a:off x="2579386" y="1024711"/>
              <a:ext cx="241282" cy="241282"/>
            </a:xfrm>
            <a:custGeom>
              <a:avLst/>
              <a:gdLst/>
              <a:ahLst/>
              <a:cxnLst/>
              <a:rect l="l" t="t" r="r" b="b"/>
              <a:pathLst>
                <a:path w="554672" h="554672" extrusionOk="0">
                  <a:moveTo>
                    <a:pt x="277336" y="0"/>
                  </a:moveTo>
                  <a:cubicBezTo>
                    <a:pt x="124426" y="0"/>
                    <a:pt x="0" y="124426"/>
                    <a:pt x="0" y="277336"/>
                  </a:cubicBezTo>
                  <a:cubicBezTo>
                    <a:pt x="0" y="430246"/>
                    <a:pt x="124426" y="554672"/>
                    <a:pt x="277336" y="554672"/>
                  </a:cubicBezTo>
                  <a:cubicBezTo>
                    <a:pt x="430246" y="554672"/>
                    <a:pt x="554672" y="430246"/>
                    <a:pt x="554672" y="277336"/>
                  </a:cubicBezTo>
                  <a:cubicBezTo>
                    <a:pt x="554672" y="124426"/>
                    <a:pt x="430246" y="0"/>
                    <a:pt x="277336" y="0"/>
                  </a:cubicBezTo>
                  <a:close/>
                  <a:moveTo>
                    <a:pt x="277336" y="22487"/>
                  </a:moveTo>
                  <a:cubicBezTo>
                    <a:pt x="343297" y="22487"/>
                    <a:pt x="404011" y="47972"/>
                    <a:pt x="448985" y="89197"/>
                  </a:cubicBezTo>
                  <a:lnTo>
                    <a:pt x="89197" y="448985"/>
                  </a:lnTo>
                  <a:cubicBezTo>
                    <a:pt x="47972" y="403262"/>
                    <a:pt x="22487" y="343297"/>
                    <a:pt x="22487" y="277336"/>
                  </a:cubicBezTo>
                  <a:cubicBezTo>
                    <a:pt x="22487" y="137169"/>
                    <a:pt x="137169" y="22487"/>
                    <a:pt x="277336" y="22487"/>
                  </a:cubicBezTo>
                  <a:close/>
                  <a:moveTo>
                    <a:pt x="277336" y="532186"/>
                  </a:moveTo>
                  <a:cubicBezTo>
                    <a:pt x="211375" y="532186"/>
                    <a:pt x="150661" y="506701"/>
                    <a:pt x="105688" y="465475"/>
                  </a:cubicBezTo>
                  <a:lnTo>
                    <a:pt x="465475" y="105688"/>
                  </a:lnTo>
                  <a:cubicBezTo>
                    <a:pt x="506701" y="151411"/>
                    <a:pt x="532186" y="211375"/>
                    <a:pt x="532186" y="277336"/>
                  </a:cubicBezTo>
                  <a:cubicBezTo>
                    <a:pt x="532186" y="417503"/>
                    <a:pt x="417503" y="532186"/>
                    <a:pt x="277336" y="532186"/>
                  </a:cubicBezTo>
                  <a:close/>
                </a:path>
              </a:pathLst>
            </a:custGeom>
            <a:solidFill>
              <a:srgbClr val="1877F2"/>
            </a:solidFill>
            <a:ln>
              <a:noFill/>
            </a:ln>
          </p:spPr>
          <p:txBody>
            <a:bodyPr spcFirstLastPara="1" wrap="square" lIns="274300" tIns="137100" rIns="274300" bIns="137100" anchor="ctr" anchorCtr="0">
              <a:noAutofit/>
            </a:bodyPr>
            <a:lstStyle/>
            <a:p>
              <a:pPr marL="0" marR="0" lvl="0" indent="0" algn="l" rtl="0">
                <a:lnSpc>
                  <a:spcPct val="100000"/>
                </a:lnSpc>
                <a:spcBef>
                  <a:spcPts val="0"/>
                </a:spcBef>
                <a:spcAft>
                  <a:spcPts val="0"/>
                </a:spcAft>
                <a:buClr>
                  <a:srgbClr val="000000"/>
                </a:buClr>
                <a:buSzPts val="5400"/>
                <a:buFont typeface="Arial"/>
                <a:buNone/>
              </a:pPr>
              <a:endParaRPr sz="54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545" name="Google Shape;3545;p29"/>
            <p:cNvGrpSpPr/>
            <p:nvPr/>
          </p:nvGrpSpPr>
          <p:grpSpPr>
            <a:xfrm>
              <a:off x="2493640" y="937819"/>
              <a:ext cx="412774" cy="412774"/>
              <a:chOff x="1093050" y="2106200"/>
              <a:chExt cx="930300" cy="930300"/>
            </a:xfrm>
          </p:grpSpPr>
          <p:sp>
            <p:nvSpPr>
              <p:cNvPr id="3546" name="Google Shape;3546;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47" name="Google Shape;3547;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48" name="Google Shape;3548;p29"/>
          <p:cNvGrpSpPr/>
          <p:nvPr/>
        </p:nvGrpSpPr>
        <p:grpSpPr>
          <a:xfrm>
            <a:off x="7610594" y="1930689"/>
            <a:ext cx="825548" cy="825548"/>
            <a:chOff x="3442914" y="941044"/>
            <a:chExt cx="412774" cy="412774"/>
          </a:xfrm>
        </p:grpSpPr>
        <p:grpSp>
          <p:nvGrpSpPr>
            <p:cNvPr id="3549" name="Google Shape;3549;p29"/>
            <p:cNvGrpSpPr/>
            <p:nvPr/>
          </p:nvGrpSpPr>
          <p:grpSpPr>
            <a:xfrm>
              <a:off x="3528334" y="1027009"/>
              <a:ext cx="241948" cy="235519"/>
              <a:chOff x="996283" y="134776"/>
              <a:chExt cx="67843" cy="67830"/>
            </a:xfrm>
          </p:grpSpPr>
          <p:sp>
            <p:nvSpPr>
              <p:cNvPr id="3550" name="Google Shape;3550;p29"/>
              <p:cNvSpPr/>
              <p:nvPr/>
            </p:nvSpPr>
            <p:spPr>
              <a:xfrm>
                <a:off x="1007280" y="149426"/>
                <a:ext cx="33921" cy="30251"/>
              </a:xfrm>
              <a:custGeom>
                <a:avLst/>
                <a:gdLst/>
                <a:ahLst/>
                <a:cxnLst/>
                <a:rect l="l" t="t" r="r" b="b"/>
                <a:pathLst>
                  <a:path w="33921" h="30251" extrusionOk="0">
                    <a:moveTo>
                      <a:pt x="24993" y="0"/>
                    </a:moveTo>
                    <a:cubicBezTo>
                      <a:pt x="21983" y="0"/>
                      <a:pt x="18808" y="2298"/>
                      <a:pt x="17551" y="3517"/>
                    </a:cubicBezTo>
                    <a:lnTo>
                      <a:pt x="16954" y="4102"/>
                    </a:lnTo>
                    <a:lnTo>
                      <a:pt x="16370" y="3517"/>
                    </a:lnTo>
                    <a:cubicBezTo>
                      <a:pt x="16332" y="3479"/>
                      <a:pt x="12687" y="0"/>
                      <a:pt x="8915" y="0"/>
                    </a:cubicBezTo>
                    <a:cubicBezTo>
                      <a:pt x="3428" y="0"/>
                      <a:pt x="0" y="3784"/>
                      <a:pt x="0" y="9893"/>
                    </a:cubicBezTo>
                    <a:cubicBezTo>
                      <a:pt x="0" y="17691"/>
                      <a:pt x="10617" y="26479"/>
                      <a:pt x="16217" y="30048"/>
                    </a:cubicBezTo>
                    <a:cubicBezTo>
                      <a:pt x="16446" y="30175"/>
                      <a:pt x="16700" y="30251"/>
                      <a:pt x="16954" y="30251"/>
                    </a:cubicBezTo>
                    <a:cubicBezTo>
                      <a:pt x="17221" y="30251"/>
                      <a:pt x="17475" y="30175"/>
                      <a:pt x="17703" y="30048"/>
                    </a:cubicBezTo>
                    <a:cubicBezTo>
                      <a:pt x="23304" y="26479"/>
                      <a:pt x="33921" y="17691"/>
                      <a:pt x="33921" y="9893"/>
                    </a:cubicBezTo>
                    <a:cubicBezTo>
                      <a:pt x="33921" y="3784"/>
                      <a:pt x="30492" y="0"/>
                      <a:pt x="24993" y="0"/>
                    </a:cubicBezTo>
                    <a:close/>
                    <a:moveTo>
                      <a:pt x="16954" y="27241"/>
                    </a:moveTo>
                    <a:cubicBezTo>
                      <a:pt x="9931" y="22606"/>
                      <a:pt x="2755" y="15125"/>
                      <a:pt x="2755" y="9893"/>
                    </a:cubicBezTo>
                    <a:cubicBezTo>
                      <a:pt x="2755" y="7226"/>
                      <a:pt x="3555" y="2755"/>
                      <a:pt x="8915" y="2755"/>
                    </a:cubicBezTo>
                    <a:cubicBezTo>
                      <a:pt x="10947" y="2755"/>
                      <a:pt x="13525" y="4610"/>
                      <a:pt x="14452" y="5499"/>
                    </a:cubicBezTo>
                    <a:lnTo>
                      <a:pt x="16001" y="6997"/>
                    </a:lnTo>
                    <a:cubicBezTo>
                      <a:pt x="16535" y="7505"/>
                      <a:pt x="17373" y="7505"/>
                      <a:pt x="17906" y="6997"/>
                    </a:cubicBezTo>
                    <a:lnTo>
                      <a:pt x="19456" y="5499"/>
                    </a:lnTo>
                    <a:cubicBezTo>
                      <a:pt x="20396" y="4610"/>
                      <a:pt x="22961" y="2755"/>
                      <a:pt x="24993" y="2755"/>
                    </a:cubicBezTo>
                    <a:cubicBezTo>
                      <a:pt x="28968" y="2755"/>
                      <a:pt x="31165" y="5283"/>
                      <a:pt x="31165" y="9893"/>
                    </a:cubicBezTo>
                    <a:cubicBezTo>
                      <a:pt x="31165" y="15125"/>
                      <a:pt x="23990" y="22606"/>
                      <a:pt x="16954" y="2724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51" name="Google Shape;3551;p29"/>
              <p:cNvSpPr/>
              <p:nvPr/>
            </p:nvSpPr>
            <p:spPr>
              <a:xfrm>
                <a:off x="996283" y="134776"/>
                <a:ext cx="67843" cy="67830"/>
              </a:xfrm>
              <a:custGeom>
                <a:avLst/>
                <a:gdLst/>
                <a:ahLst/>
                <a:cxnLst/>
                <a:rect l="l" t="t" r="r" b="b"/>
                <a:pathLst>
                  <a:path w="67843" h="67830" extrusionOk="0">
                    <a:moveTo>
                      <a:pt x="66878" y="59753"/>
                    </a:moveTo>
                    <a:lnTo>
                      <a:pt x="50939" y="43840"/>
                    </a:lnTo>
                    <a:cubicBezTo>
                      <a:pt x="54076" y="39331"/>
                      <a:pt x="55918" y="33845"/>
                      <a:pt x="55918" y="27952"/>
                    </a:cubicBezTo>
                    <a:cubicBezTo>
                      <a:pt x="55918" y="12534"/>
                      <a:pt x="43370" y="0"/>
                      <a:pt x="27952" y="0"/>
                    </a:cubicBezTo>
                    <a:cubicBezTo>
                      <a:pt x="12547" y="0"/>
                      <a:pt x="0" y="12534"/>
                      <a:pt x="0" y="27952"/>
                    </a:cubicBezTo>
                    <a:cubicBezTo>
                      <a:pt x="0" y="43370"/>
                      <a:pt x="12547" y="55905"/>
                      <a:pt x="27952" y="55905"/>
                    </a:cubicBezTo>
                    <a:cubicBezTo>
                      <a:pt x="33832" y="55905"/>
                      <a:pt x="39281" y="54089"/>
                      <a:pt x="43789" y="50977"/>
                    </a:cubicBezTo>
                    <a:lnTo>
                      <a:pt x="59728" y="66878"/>
                    </a:lnTo>
                    <a:cubicBezTo>
                      <a:pt x="60363" y="67513"/>
                      <a:pt x="61175" y="67830"/>
                      <a:pt x="62001" y="67830"/>
                    </a:cubicBezTo>
                    <a:cubicBezTo>
                      <a:pt x="62814" y="67830"/>
                      <a:pt x="63627" y="67513"/>
                      <a:pt x="64249" y="66890"/>
                    </a:cubicBezTo>
                    <a:lnTo>
                      <a:pt x="66878" y="64300"/>
                    </a:lnTo>
                    <a:cubicBezTo>
                      <a:pt x="67487" y="63690"/>
                      <a:pt x="67830" y="62890"/>
                      <a:pt x="67830" y="62039"/>
                    </a:cubicBezTo>
                    <a:cubicBezTo>
                      <a:pt x="67843" y="61163"/>
                      <a:pt x="67500" y="60363"/>
                      <a:pt x="66878" y="59753"/>
                    </a:cubicBezTo>
                    <a:close/>
                    <a:moveTo>
                      <a:pt x="2755" y="27952"/>
                    </a:moveTo>
                    <a:cubicBezTo>
                      <a:pt x="2755" y="14046"/>
                      <a:pt x="14058" y="2743"/>
                      <a:pt x="27952" y="2743"/>
                    </a:cubicBezTo>
                    <a:cubicBezTo>
                      <a:pt x="41859" y="2743"/>
                      <a:pt x="53162" y="14046"/>
                      <a:pt x="53162" y="27952"/>
                    </a:cubicBezTo>
                    <a:cubicBezTo>
                      <a:pt x="53162" y="41859"/>
                      <a:pt x="41859" y="53149"/>
                      <a:pt x="27952" y="53149"/>
                    </a:cubicBezTo>
                    <a:cubicBezTo>
                      <a:pt x="14058" y="53149"/>
                      <a:pt x="2755" y="41859"/>
                      <a:pt x="2755" y="27952"/>
                    </a:cubicBezTo>
                    <a:close/>
                    <a:moveTo>
                      <a:pt x="64947" y="62344"/>
                    </a:moveTo>
                    <a:lnTo>
                      <a:pt x="62318" y="64947"/>
                    </a:lnTo>
                    <a:cubicBezTo>
                      <a:pt x="62141" y="65125"/>
                      <a:pt x="61849" y="65125"/>
                      <a:pt x="61671" y="64947"/>
                    </a:cubicBezTo>
                    <a:lnTo>
                      <a:pt x="45986" y="49301"/>
                    </a:lnTo>
                    <a:cubicBezTo>
                      <a:pt x="47167" y="48298"/>
                      <a:pt x="48260" y="47218"/>
                      <a:pt x="49250" y="46037"/>
                    </a:cubicBezTo>
                    <a:lnTo>
                      <a:pt x="64947" y="61696"/>
                    </a:lnTo>
                    <a:cubicBezTo>
                      <a:pt x="65062" y="61810"/>
                      <a:pt x="65087" y="61950"/>
                      <a:pt x="65087" y="62026"/>
                    </a:cubicBezTo>
                    <a:cubicBezTo>
                      <a:pt x="65087" y="62090"/>
                      <a:pt x="65062" y="62230"/>
                      <a:pt x="64947" y="6234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52" name="Google Shape;3552;p29"/>
            <p:cNvGrpSpPr/>
            <p:nvPr/>
          </p:nvGrpSpPr>
          <p:grpSpPr>
            <a:xfrm>
              <a:off x="3442914" y="941044"/>
              <a:ext cx="412774" cy="412774"/>
              <a:chOff x="1093050" y="2106200"/>
              <a:chExt cx="930300" cy="930300"/>
            </a:xfrm>
          </p:grpSpPr>
          <p:sp>
            <p:nvSpPr>
              <p:cNvPr id="3553" name="Google Shape;3553;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54" name="Google Shape;3554;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55" name="Google Shape;3555;p29"/>
          <p:cNvGrpSpPr/>
          <p:nvPr/>
        </p:nvGrpSpPr>
        <p:grpSpPr>
          <a:xfrm>
            <a:off x="9748659" y="1930689"/>
            <a:ext cx="825548" cy="825548"/>
            <a:chOff x="4871012" y="941044"/>
            <a:chExt cx="412774" cy="412774"/>
          </a:xfrm>
        </p:grpSpPr>
        <p:grpSp>
          <p:nvGrpSpPr>
            <p:cNvPr id="3556" name="Google Shape;3556;p29"/>
            <p:cNvGrpSpPr/>
            <p:nvPr/>
          </p:nvGrpSpPr>
          <p:grpSpPr>
            <a:xfrm>
              <a:off x="4959389" y="1029730"/>
              <a:ext cx="268119" cy="235551"/>
              <a:chOff x="12000803" y="1384200"/>
              <a:chExt cx="805888" cy="678430"/>
            </a:xfrm>
          </p:grpSpPr>
          <p:grpSp>
            <p:nvGrpSpPr>
              <p:cNvPr id="3557" name="Google Shape;3557;p29"/>
              <p:cNvGrpSpPr/>
              <p:nvPr/>
            </p:nvGrpSpPr>
            <p:grpSpPr>
              <a:xfrm>
                <a:off x="12000803" y="1384200"/>
                <a:ext cx="687320" cy="678430"/>
                <a:chOff x="1205398" y="134764"/>
                <a:chExt cx="68732" cy="67843"/>
              </a:xfrm>
            </p:grpSpPr>
            <p:sp>
              <p:nvSpPr>
                <p:cNvPr id="3558" name="Google Shape;3558;p29"/>
                <p:cNvSpPr/>
                <p:nvPr/>
              </p:nvSpPr>
              <p:spPr>
                <a:xfrm>
                  <a:off x="1226933" y="143024"/>
                  <a:ext cx="19240" cy="2743"/>
                </a:xfrm>
                <a:custGeom>
                  <a:avLst/>
                  <a:gdLst/>
                  <a:ahLst/>
                  <a:cxnLst/>
                  <a:rect l="l" t="t" r="r" b="b"/>
                  <a:pathLst>
                    <a:path w="19240" h="2743" extrusionOk="0">
                      <a:moveTo>
                        <a:pt x="18783" y="2743"/>
                      </a:moveTo>
                      <a:lnTo>
                        <a:pt x="457" y="2743"/>
                      </a:lnTo>
                      <a:cubicBezTo>
                        <a:pt x="203" y="2743"/>
                        <a:pt x="0" y="2539"/>
                        <a:pt x="0" y="2285"/>
                      </a:cubicBezTo>
                      <a:lnTo>
                        <a:pt x="0" y="457"/>
                      </a:lnTo>
                      <a:cubicBezTo>
                        <a:pt x="0" y="203"/>
                        <a:pt x="203" y="0"/>
                        <a:pt x="457" y="0"/>
                      </a:cubicBezTo>
                      <a:lnTo>
                        <a:pt x="18783" y="0"/>
                      </a:lnTo>
                      <a:cubicBezTo>
                        <a:pt x="19050" y="0"/>
                        <a:pt x="19240" y="203"/>
                        <a:pt x="19240" y="457"/>
                      </a:cubicBezTo>
                      <a:lnTo>
                        <a:pt x="19240" y="2285"/>
                      </a:lnTo>
                      <a:cubicBezTo>
                        <a:pt x="19240" y="2539"/>
                        <a:pt x="19050" y="2743"/>
                        <a:pt x="18783" y="2743"/>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59" name="Google Shape;3559;p29"/>
                <p:cNvSpPr/>
                <p:nvPr/>
              </p:nvSpPr>
              <p:spPr>
                <a:xfrm>
                  <a:off x="1207681" y="151268"/>
                  <a:ext cx="64200" cy="2700"/>
                </a:xfrm>
                <a:prstGeom prst="rect">
                  <a:avLst/>
                </a:pr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0" name="Google Shape;3560;p29"/>
                <p:cNvSpPr/>
                <p:nvPr/>
              </p:nvSpPr>
              <p:spPr>
                <a:xfrm>
                  <a:off x="1207681" y="184263"/>
                  <a:ext cx="64200" cy="2700"/>
                </a:xfrm>
                <a:prstGeom prst="rect">
                  <a:avLst/>
                </a:pr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1" name="Google Shape;3561;p29"/>
                <p:cNvSpPr/>
                <p:nvPr/>
              </p:nvSpPr>
              <p:spPr>
                <a:xfrm>
                  <a:off x="1205398" y="134764"/>
                  <a:ext cx="68732" cy="67843"/>
                </a:xfrm>
                <a:custGeom>
                  <a:avLst/>
                  <a:gdLst/>
                  <a:ahLst/>
                  <a:cxnLst/>
                  <a:rect l="l" t="t" r="r" b="b"/>
                  <a:pathLst>
                    <a:path w="68732" h="67843" extrusionOk="0">
                      <a:moveTo>
                        <a:pt x="63538" y="67843"/>
                      </a:moveTo>
                      <a:lnTo>
                        <a:pt x="5194" y="67843"/>
                      </a:lnTo>
                      <a:cubicBezTo>
                        <a:pt x="3454" y="67843"/>
                        <a:pt x="1968" y="66484"/>
                        <a:pt x="1816" y="64757"/>
                      </a:cubicBezTo>
                      <a:cubicBezTo>
                        <a:pt x="0" y="44297"/>
                        <a:pt x="0" y="23545"/>
                        <a:pt x="1816" y="3086"/>
                      </a:cubicBezTo>
                      <a:cubicBezTo>
                        <a:pt x="1968" y="1358"/>
                        <a:pt x="3454" y="0"/>
                        <a:pt x="5194" y="0"/>
                      </a:cubicBezTo>
                      <a:lnTo>
                        <a:pt x="63538" y="0"/>
                      </a:lnTo>
                      <a:cubicBezTo>
                        <a:pt x="65265" y="0"/>
                        <a:pt x="66751" y="1358"/>
                        <a:pt x="66903" y="3086"/>
                      </a:cubicBezTo>
                      <a:cubicBezTo>
                        <a:pt x="68732" y="23545"/>
                        <a:pt x="68732" y="44297"/>
                        <a:pt x="66903" y="64757"/>
                      </a:cubicBezTo>
                      <a:cubicBezTo>
                        <a:pt x="66751" y="66484"/>
                        <a:pt x="65265" y="67843"/>
                        <a:pt x="63538" y="67843"/>
                      </a:cubicBezTo>
                      <a:close/>
                      <a:moveTo>
                        <a:pt x="5194" y="2755"/>
                      </a:moveTo>
                      <a:cubicBezTo>
                        <a:pt x="4889" y="2755"/>
                        <a:pt x="4584" y="3022"/>
                        <a:pt x="4559" y="3327"/>
                      </a:cubicBezTo>
                      <a:cubicBezTo>
                        <a:pt x="2755" y="23634"/>
                        <a:pt x="2755" y="44208"/>
                        <a:pt x="4559" y="64503"/>
                      </a:cubicBezTo>
                      <a:cubicBezTo>
                        <a:pt x="4584" y="64808"/>
                        <a:pt x="4889" y="65087"/>
                        <a:pt x="5194" y="65087"/>
                      </a:cubicBezTo>
                      <a:lnTo>
                        <a:pt x="63538" y="65087"/>
                      </a:lnTo>
                      <a:cubicBezTo>
                        <a:pt x="63830" y="65087"/>
                        <a:pt x="64147" y="64808"/>
                        <a:pt x="64173" y="64503"/>
                      </a:cubicBezTo>
                      <a:cubicBezTo>
                        <a:pt x="65976" y="44208"/>
                        <a:pt x="65976" y="23634"/>
                        <a:pt x="64173" y="3327"/>
                      </a:cubicBezTo>
                      <a:cubicBezTo>
                        <a:pt x="64147" y="3022"/>
                        <a:pt x="63830" y="2755"/>
                        <a:pt x="63538"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2" name="Google Shape;3562;p29"/>
                <p:cNvSpPr/>
                <p:nvPr/>
              </p:nvSpPr>
              <p:spPr>
                <a:xfrm>
                  <a:off x="1246174" y="188845"/>
                  <a:ext cx="20167" cy="9169"/>
                </a:xfrm>
                <a:custGeom>
                  <a:avLst/>
                  <a:gdLst/>
                  <a:ahLst/>
                  <a:cxnLst/>
                  <a:rect l="l" t="t" r="r" b="b"/>
                  <a:pathLst>
                    <a:path w="20167" h="9169" extrusionOk="0">
                      <a:moveTo>
                        <a:pt x="16954" y="9169"/>
                      </a:moveTo>
                      <a:lnTo>
                        <a:pt x="3213" y="9169"/>
                      </a:lnTo>
                      <a:cubicBezTo>
                        <a:pt x="1435" y="9169"/>
                        <a:pt x="0" y="7734"/>
                        <a:pt x="0" y="5956"/>
                      </a:cubicBezTo>
                      <a:lnTo>
                        <a:pt x="0" y="3213"/>
                      </a:lnTo>
                      <a:cubicBezTo>
                        <a:pt x="0" y="1447"/>
                        <a:pt x="1435" y="0"/>
                        <a:pt x="3213" y="0"/>
                      </a:cubicBezTo>
                      <a:lnTo>
                        <a:pt x="16954" y="0"/>
                      </a:lnTo>
                      <a:cubicBezTo>
                        <a:pt x="18732" y="0"/>
                        <a:pt x="20167" y="1447"/>
                        <a:pt x="20167" y="3213"/>
                      </a:cubicBezTo>
                      <a:lnTo>
                        <a:pt x="20167" y="5956"/>
                      </a:lnTo>
                      <a:cubicBezTo>
                        <a:pt x="20167" y="7734"/>
                        <a:pt x="18732" y="9169"/>
                        <a:pt x="16954" y="9169"/>
                      </a:cubicBezTo>
                      <a:close/>
                      <a:moveTo>
                        <a:pt x="3213" y="2755"/>
                      </a:moveTo>
                      <a:cubicBezTo>
                        <a:pt x="2946" y="2755"/>
                        <a:pt x="2755" y="2959"/>
                        <a:pt x="2755" y="3213"/>
                      </a:cubicBezTo>
                      <a:lnTo>
                        <a:pt x="2755" y="5956"/>
                      </a:lnTo>
                      <a:cubicBezTo>
                        <a:pt x="2755" y="6210"/>
                        <a:pt x="2946" y="6426"/>
                        <a:pt x="3213" y="6426"/>
                      </a:cubicBezTo>
                      <a:lnTo>
                        <a:pt x="16954" y="6426"/>
                      </a:lnTo>
                      <a:cubicBezTo>
                        <a:pt x="17221" y="6426"/>
                        <a:pt x="17411" y="6210"/>
                        <a:pt x="17411" y="5956"/>
                      </a:cubicBezTo>
                      <a:lnTo>
                        <a:pt x="17411" y="3213"/>
                      </a:lnTo>
                      <a:cubicBezTo>
                        <a:pt x="17411" y="2959"/>
                        <a:pt x="17221" y="2755"/>
                        <a:pt x="16954"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3" name="Google Shape;3563;p29"/>
                <p:cNvSpPr/>
                <p:nvPr/>
              </p:nvSpPr>
              <p:spPr>
                <a:xfrm>
                  <a:off x="1213178" y="139346"/>
                  <a:ext cx="10071" cy="10083"/>
                </a:xfrm>
                <a:custGeom>
                  <a:avLst/>
                  <a:gdLst/>
                  <a:ahLst/>
                  <a:cxnLst/>
                  <a:rect l="l" t="t" r="r" b="b"/>
                  <a:pathLst>
                    <a:path w="10071" h="10083" extrusionOk="0">
                      <a:moveTo>
                        <a:pt x="5041" y="10083"/>
                      </a:moveTo>
                      <a:cubicBezTo>
                        <a:pt x="2260" y="10083"/>
                        <a:pt x="0" y="7823"/>
                        <a:pt x="0" y="5041"/>
                      </a:cubicBezTo>
                      <a:cubicBezTo>
                        <a:pt x="0" y="2260"/>
                        <a:pt x="2260" y="0"/>
                        <a:pt x="5041" y="0"/>
                      </a:cubicBezTo>
                      <a:cubicBezTo>
                        <a:pt x="7823" y="0"/>
                        <a:pt x="10071" y="2260"/>
                        <a:pt x="10071" y="5041"/>
                      </a:cubicBezTo>
                      <a:cubicBezTo>
                        <a:pt x="10071" y="7823"/>
                        <a:pt x="7823" y="10083"/>
                        <a:pt x="5041" y="10083"/>
                      </a:cubicBezTo>
                      <a:close/>
                      <a:moveTo>
                        <a:pt x="5041" y="2755"/>
                      </a:moveTo>
                      <a:cubicBezTo>
                        <a:pt x="3771" y="2755"/>
                        <a:pt x="2743" y="3784"/>
                        <a:pt x="2743" y="5041"/>
                      </a:cubicBezTo>
                      <a:cubicBezTo>
                        <a:pt x="2743" y="6311"/>
                        <a:pt x="3771" y="7340"/>
                        <a:pt x="5041" y="7340"/>
                      </a:cubicBezTo>
                      <a:cubicBezTo>
                        <a:pt x="6311" y="7340"/>
                        <a:pt x="7340" y="6311"/>
                        <a:pt x="7340" y="5041"/>
                      </a:cubicBezTo>
                      <a:cubicBezTo>
                        <a:pt x="7340" y="3784"/>
                        <a:pt x="6311" y="2755"/>
                        <a:pt x="5041"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64" name="Google Shape;3564;p29"/>
              <p:cNvGrpSpPr/>
              <p:nvPr/>
            </p:nvGrpSpPr>
            <p:grpSpPr>
              <a:xfrm>
                <a:off x="12312356" y="1606929"/>
                <a:ext cx="494335" cy="226327"/>
                <a:chOff x="1205844" y="152833"/>
                <a:chExt cx="67824" cy="32626"/>
              </a:xfrm>
            </p:grpSpPr>
            <p:sp>
              <p:nvSpPr>
                <p:cNvPr id="3565" name="Google Shape;3565;p29"/>
                <p:cNvSpPr/>
                <p:nvPr/>
              </p:nvSpPr>
              <p:spPr>
                <a:xfrm>
                  <a:off x="1206765" y="167767"/>
                  <a:ext cx="66903" cy="2755"/>
                </a:xfrm>
                <a:custGeom>
                  <a:avLst/>
                  <a:gdLst/>
                  <a:ahLst/>
                  <a:cxnLst/>
                  <a:rect l="l" t="t" r="r" b="b"/>
                  <a:pathLst>
                    <a:path w="66903" h="2755" extrusionOk="0">
                      <a:moveTo>
                        <a:pt x="66446" y="2755"/>
                      </a:moveTo>
                      <a:lnTo>
                        <a:pt x="0" y="2755"/>
                      </a:lnTo>
                      <a:lnTo>
                        <a:pt x="0" y="0"/>
                      </a:lnTo>
                      <a:lnTo>
                        <a:pt x="66446" y="0"/>
                      </a:lnTo>
                      <a:cubicBezTo>
                        <a:pt x="66713" y="0"/>
                        <a:pt x="66903" y="203"/>
                        <a:pt x="66903" y="457"/>
                      </a:cubicBezTo>
                      <a:lnTo>
                        <a:pt x="66903" y="2298"/>
                      </a:lnTo>
                      <a:cubicBezTo>
                        <a:pt x="66903" y="2552"/>
                        <a:pt x="66713" y="2755"/>
                        <a:pt x="66446"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6" name="Google Shape;3566;p29"/>
                <p:cNvSpPr/>
                <p:nvPr/>
              </p:nvSpPr>
              <p:spPr>
                <a:xfrm>
                  <a:off x="1205844" y="152833"/>
                  <a:ext cx="16865" cy="32626"/>
                </a:xfrm>
                <a:custGeom>
                  <a:avLst/>
                  <a:gdLst/>
                  <a:ahLst/>
                  <a:cxnLst/>
                  <a:rect l="l" t="t" r="r" b="b"/>
                  <a:pathLst>
                    <a:path w="16865" h="32626" extrusionOk="0">
                      <a:moveTo>
                        <a:pt x="15240" y="32461"/>
                      </a:moveTo>
                      <a:cubicBezTo>
                        <a:pt x="15036" y="32626"/>
                        <a:pt x="14757" y="32600"/>
                        <a:pt x="14592" y="32410"/>
                      </a:cubicBezTo>
                      <a:cubicBezTo>
                        <a:pt x="10629" y="27685"/>
                        <a:pt x="6197" y="23202"/>
                        <a:pt x="1092" y="18732"/>
                      </a:cubicBezTo>
                      <a:cubicBezTo>
                        <a:pt x="393" y="18122"/>
                        <a:pt x="0" y="17246"/>
                        <a:pt x="0" y="16319"/>
                      </a:cubicBezTo>
                      <a:cubicBezTo>
                        <a:pt x="0" y="15392"/>
                        <a:pt x="406" y="14503"/>
                        <a:pt x="1130" y="13893"/>
                      </a:cubicBezTo>
                      <a:cubicBezTo>
                        <a:pt x="5740" y="9893"/>
                        <a:pt x="10159" y="5410"/>
                        <a:pt x="14592" y="215"/>
                      </a:cubicBezTo>
                      <a:cubicBezTo>
                        <a:pt x="14770" y="25"/>
                        <a:pt x="15049" y="0"/>
                        <a:pt x="15240" y="165"/>
                      </a:cubicBezTo>
                      <a:lnTo>
                        <a:pt x="16637" y="1346"/>
                      </a:lnTo>
                      <a:cubicBezTo>
                        <a:pt x="16840" y="1511"/>
                        <a:pt x="16852" y="1803"/>
                        <a:pt x="16687" y="2006"/>
                      </a:cubicBezTo>
                      <a:cubicBezTo>
                        <a:pt x="12153" y="7302"/>
                        <a:pt x="7632" y="11874"/>
                        <a:pt x="2921" y="15963"/>
                      </a:cubicBezTo>
                      <a:cubicBezTo>
                        <a:pt x="2781" y="16090"/>
                        <a:pt x="2755" y="16256"/>
                        <a:pt x="2755" y="16332"/>
                      </a:cubicBezTo>
                      <a:cubicBezTo>
                        <a:pt x="2755" y="16421"/>
                        <a:pt x="2781" y="16560"/>
                        <a:pt x="2895" y="16662"/>
                      </a:cubicBezTo>
                      <a:cubicBezTo>
                        <a:pt x="8115" y="21221"/>
                        <a:pt x="12649" y="25806"/>
                        <a:pt x="16700" y="30632"/>
                      </a:cubicBezTo>
                      <a:cubicBezTo>
                        <a:pt x="16865" y="30835"/>
                        <a:pt x="16840" y="31127"/>
                        <a:pt x="16637" y="31280"/>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567" name="Google Shape;3567;p29"/>
            <p:cNvGrpSpPr/>
            <p:nvPr/>
          </p:nvGrpSpPr>
          <p:grpSpPr>
            <a:xfrm>
              <a:off x="4871012" y="941044"/>
              <a:ext cx="412774" cy="412774"/>
              <a:chOff x="1093050" y="2106200"/>
              <a:chExt cx="930300" cy="930300"/>
            </a:xfrm>
          </p:grpSpPr>
          <p:sp>
            <p:nvSpPr>
              <p:cNvPr id="3568" name="Google Shape;3568;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69" name="Google Shape;3569;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sp>
        <p:nvSpPr>
          <p:cNvPr id="3570" name="Google Shape;3570;p29"/>
          <p:cNvSpPr/>
          <p:nvPr/>
        </p:nvSpPr>
        <p:spPr>
          <a:xfrm>
            <a:off x="16162955" y="1924232"/>
            <a:ext cx="834000" cy="844200"/>
          </a:xfrm>
          <a:prstGeom prst="ellipse">
            <a:avLst/>
          </a:prstGeom>
          <a:blipFill rotWithShape="1">
            <a:blip r:embed="rId4">
              <a:alphaModFix/>
            </a:blip>
            <a:stretch>
              <a:fillRect/>
            </a:stretch>
          </a:blipFill>
          <a:ln w="9525" cap="flat" cmpd="sng">
            <a:solidFill>
              <a:srgbClr val="67788A"/>
            </a:solidFill>
            <a:prstDash val="solid"/>
            <a:round/>
            <a:headEnd type="none" w="sm" len="sm"/>
            <a:tailEnd type="none" w="sm" len="sm"/>
          </a:ln>
        </p:spPr>
        <p:txBody>
          <a:bodyPr spcFirstLastPara="1" wrap="square" lIns="91450" tIns="45700" rIns="91450"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71" name="Google Shape;3571;p29"/>
          <p:cNvSpPr txBox="1"/>
          <p:nvPr/>
        </p:nvSpPr>
        <p:spPr>
          <a:xfrm rot="-933">
            <a:off x="699511" y="1427453"/>
            <a:ext cx="4944474" cy="274181"/>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Hizmetler, reklam kısıtlamaları ve kontroller</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cxnSp>
        <p:nvCxnSpPr>
          <p:cNvPr id="3572" name="Google Shape;3572;p29"/>
          <p:cNvCxnSpPr/>
          <p:nvPr/>
        </p:nvCxnSpPr>
        <p:spPr>
          <a:xfrm rot="10800000" flipH="1">
            <a:off x="5644022" y="1565524"/>
            <a:ext cx="11827890" cy="9535"/>
          </a:xfrm>
          <a:prstGeom prst="straightConnector1">
            <a:avLst/>
          </a:prstGeom>
          <a:noFill/>
          <a:ln w="9525" cap="flat" cmpd="sng">
            <a:solidFill>
              <a:schemeClr val="accent1"/>
            </a:solidFill>
            <a:prstDash val="solid"/>
            <a:round/>
            <a:headEnd type="none" w="sm" len="sm"/>
            <a:tailEnd type="none" w="sm" len="sm"/>
          </a:ln>
        </p:spPr>
      </p:cxnSp>
      <p:grpSp>
        <p:nvGrpSpPr>
          <p:cNvPr id="3573" name="Google Shape;3573;p29"/>
          <p:cNvGrpSpPr/>
          <p:nvPr/>
        </p:nvGrpSpPr>
        <p:grpSpPr>
          <a:xfrm>
            <a:off x="14024839" y="1930737"/>
            <a:ext cx="825600" cy="825600"/>
            <a:chOff x="6258682" y="941069"/>
            <a:chExt cx="412800" cy="412800"/>
          </a:xfrm>
        </p:grpSpPr>
        <p:grpSp>
          <p:nvGrpSpPr>
            <p:cNvPr id="3574" name="Google Shape;3574;p29"/>
            <p:cNvGrpSpPr/>
            <p:nvPr/>
          </p:nvGrpSpPr>
          <p:grpSpPr>
            <a:xfrm>
              <a:off x="6354818" y="1024482"/>
              <a:ext cx="220541" cy="249614"/>
              <a:chOff x="3702130" y="7619180"/>
              <a:chExt cx="625470" cy="678300"/>
            </a:xfrm>
          </p:grpSpPr>
          <p:sp>
            <p:nvSpPr>
              <p:cNvPr id="3575" name="Google Shape;3575;p29"/>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76" name="Google Shape;3576;p29"/>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577" name="Google Shape;3577;p29"/>
            <p:cNvSpPr/>
            <p:nvPr/>
          </p:nvSpPr>
          <p:spPr>
            <a:xfrm>
              <a:off x="6258682" y="941069"/>
              <a:ext cx="412800" cy="4128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pic>
        <p:nvPicPr>
          <p:cNvPr id="3578" name="Google Shape;3578;p29"/>
          <p:cNvPicPr preferRelativeResize="0"/>
          <p:nvPr/>
        </p:nvPicPr>
        <p:blipFill rotWithShape="1">
          <a:blip r:embed="rId5">
            <a:alphaModFix/>
          </a:blip>
          <a:srcRect/>
          <a:stretch/>
        </p:blipFill>
        <p:spPr>
          <a:xfrm>
            <a:off x="1192175" y="3990977"/>
            <a:ext cx="834000" cy="844200"/>
          </a:xfrm>
          <a:prstGeom prst="ellipse">
            <a:avLst/>
          </a:prstGeom>
          <a:noFill/>
          <a:ln w="9525" cap="flat" cmpd="sng">
            <a:solidFill>
              <a:srgbClr val="67788A"/>
            </a:solidFill>
            <a:prstDash val="solid"/>
            <a:round/>
            <a:headEnd type="none" w="sm" len="sm"/>
            <a:tailEnd type="none" w="sm" len="sm"/>
          </a:ln>
        </p:spPr>
      </p:pic>
      <p:sp>
        <p:nvSpPr>
          <p:cNvPr id="3579" name="Google Shape;3579;p29"/>
          <p:cNvSpPr txBox="1"/>
          <p:nvPr/>
        </p:nvSpPr>
        <p:spPr>
          <a:xfrm>
            <a:off x="10097311" y="4990669"/>
            <a:ext cx="19458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Instagram'da tanınmayan yetişkinlerle etkileşimleri sınırlandır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0" name="Google Shape;3580;p29"/>
          <p:cNvSpPr txBox="1"/>
          <p:nvPr/>
        </p:nvSpPr>
        <p:spPr>
          <a:xfrm>
            <a:off x="6482602" y="4990669"/>
            <a:ext cx="16320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Varsayılan olarak aktif konum izleme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1" name="Google Shape;3581;p29"/>
          <p:cNvSpPr txBox="1"/>
          <p:nvPr/>
        </p:nvSpPr>
        <p:spPr>
          <a:xfrm>
            <a:off x="8280928" y="4990669"/>
            <a:ext cx="18582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Profilde SCD (Hassas İçerik Kararı) için onay ver (Instagram'da geçerli değil)</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2" name="Google Shape;3582;p29"/>
          <p:cNvSpPr txBox="1"/>
          <p:nvPr/>
        </p:nvSpPr>
        <p:spPr>
          <a:xfrm>
            <a:off x="4743654" y="4984219"/>
            <a:ext cx="1312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Yorum hedef kitlesi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3" name="Google Shape;3583;p29"/>
          <p:cNvSpPr txBox="1"/>
          <p:nvPr/>
        </p:nvSpPr>
        <p:spPr>
          <a:xfrm>
            <a:off x="636275" y="4990669"/>
            <a:ext cx="194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Gençler için otomatik olarak gizli hesap varsayılanı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4" name="Google Shape;3584;p29"/>
          <p:cNvSpPr txBox="1"/>
          <p:nvPr/>
        </p:nvSpPr>
        <p:spPr>
          <a:xfrm>
            <a:off x="12299319" y="4990669"/>
            <a:ext cx="13128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Gizlenen Sözcükler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5" name="Google Shape;3585;p29"/>
          <p:cNvSpPr txBox="1"/>
          <p:nvPr/>
        </p:nvSpPr>
        <p:spPr>
          <a:xfrm>
            <a:off x="13998823" y="4990669"/>
            <a:ext cx="16974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ebeveyn gözetimi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586" name="Google Shape;3586;p29"/>
          <p:cNvGrpSpPr/>
          <p:nvPr/>
        </p:nvGrpSpPr>
        <p:grpSpPr>
          <a:xfrm>
            <a:off x="6885828" y="3990978"/>
            <a:ext cx="825548" cy="825548"/>
            <a:chOff x="3442914" y="1948890"/>
            <a:chExt cx="412774" cy="412774"/>
          </a:xfrm>
        </p:grpSpPr>
        <p:grpSp>
          <p:nvGrpSpPr>
            <p:cNvPr id="3587" name="Google Shape;3587;p29"/>
            <p:cNvGrpSpPr/>
            <p:nvPr/>
          </p:nvGrpSpPr>
          <p:grpSpPr>
            <a:xfrm>
              <a:off x="3442914" y="1948890"/>
              <a:ext cx="412774" cy="412774"/>
              <a:chOff x="1093050" y="2106200"/>
              <a:chExt cx="930300" cy="930300"/>
            </a:xfrm>
          </p:grpSpPr>
          <p:sp>
            <p:nvSpPr>
              <p:cNvPr id="3588" name="Google Shape;3588;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89" name="Google Shape;3589;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nvGrpSpPr>
            <p:cNvPr id="3590" name="Google Shape;3590;p29"/>
            <p:cNvGrpSpPr/>
            <p:nvPr/>
          </p:nvGrpSpPr>
          <p:grpSpPr>
            <a:xfrm>
              <a:off x="3561471" y="2047584"/>
              <a:ext cx="175664" cy="215373"/>
              <a:chOff x="1726730" y="1459030"/>
              <a:chExt cx="385060" cy="452370"/>
            </a:xfrm>
          </p:grpSpPr>
          <p:sp>
            <p:nvSpPr>
              <p:cNvPr id="3591" name="Google Shape;3591;p29"/>
              <p:cNvSpPr/>
              <p:nvPr/>
            </p:nvSpPr>
            <p:spPr>
              <a:xfrm>
                <a:off x="1726730" y="1459030"/>
                <a:ext cx="385060" cy="452370"/>
              </a:xfrm>
              <a:custGeom>
                <a:avLst/>
                <a:gdLst/>
                <a:ahLst/>
                <a:cxnLst/>
                <a:rect l="l" t="t" r="r" b="b"/>
                <a:pathLst>
                  <a:path w="38506" h="45237" extrusionOk="0">
                    <a:moveTo>
                      <a:pt x="19253" y="45237"/>
                    </a:moveTo>
                    <a:cubicBezTo>
                      <a:pt x="18389" y="45237"/>
                      <a:pt x="17602" y="44843"/>
                      <a:pt x="17094" y="44145"/>
                    </a:cubicBezTo>
                    <a:lnTo>
                      <a:pt x="5511" y="28511"/>
                    </a:lnTo>
                    <a:cubicBezTo>
                      <a:pt x="0" y="21056"/>
                      <a:pt x="1371" y="10718"/>
                      <a:pt x="8635" y="4952"/>
                    </a:cubicBezTo>
                    <a:cubicBezTo>
                      <a:pt x="14884" y="0"/>
                      <a:pt x="23621" y="0"/>
                      <a:pt x="29870" y="4952"/>
                    </a:cubicBezTo>
                    <a:cubicBezTo>
                      <a:pt x="37134" y="10718"/>
                      <a:pt x="38506" y="21056"/>
                      <a:pt x="32994" y="28511"/>
                    </a:cubicBezTo>
                    <a:lnTo>
                      <a:pt x="21412" y="44145"/>
                    </a:lnTo>
                    <a:cubicBezTo>
                      <a:pt x="20904" y="44843"/>
                      <a:pt x="20116" y="45237"/>
                      <a:pt x="19253" y="45237"/>
                    </a:cubicBezTo>
                    <a:close/>
                    <a:moveTo>
                      <a:pt x="19253" y="3987"/>
                    </a:moveTo>
                    <a:cubicBezTo>
                      <a:pt x="16103" y="3987"/>
                      <a:pt x="12966" y="5029"/>
                      <a:pt x="10337" y="7111"/>
                    </a:cubicBezTo>
                    <a:cubicBezTo>
                      <a:pt x="4241" y="11937"/>
                      <a:pt x="3098" y="20624"/>
                      <a:pt x="7721" y="26873"/>
                    </a:cubicBezTo>
                    <a:lnTo>
                      <a:pt x="19265" y="42468"/>
                    </a:lnTo>
                    <a:lnTo>
                      <a:pt x="30772" y="26873"/>
                    </a:lnTo>
                    <a:cubicBezTo>
                      <a:pt x="35407" y="20624"/>
                      <a:pt x="34264" y="11937"/>
                      <a:pt x="28168" y="7111"/>
                    </a:cubicBezTo>
                    <a:cubicBezTo>
                      <a:pt x="25539" y="5029"/>
                      <a:pt x="22402" y="3987"/>
                      <a:pt x="19253" y="3987"/>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92" name="Google Shape;3592;p29"/>
              <p:cNvSpPr/>
              <p:nvPr/>
            </p:nvSpPr>
            <p:spPr>
              <a:xfrm>
                <a:off x="1836710" y="1558490"/>
                <a:ext cx="164970" cy="165090"/>
              </a:xfrm>
              <a:custGeom>
                <a:avLst/>
                <a:gdLst/>
                <a:ahLst/>
                <a:cxnLst/>
                <a:rect l="l" t="t" r="r" b="b"/>
                <a:pathLst>
                  <a:path w="16497" h="16509" extrusionOk="0">
                    <a:moveTo>
                      <a:pt x="8255" y="16509"/>
                    </a:moveTo>
                    <a:cubicBezTo>
                      <a:pt x="3708" y="16509"/>
                      <a:pt x="0" y="12801"/>
                      <a:pt x="0" y="8255"/>
                    </a:cubicBezTo>
                    <a:cubicBezTo>
                      <a:pt x="0" y="3708"/>
                      <a:pt x="3708" y="0"/>
                      <a:pt x="8255" y="0"/>
                    </a:cubicBezTo>
                    <a:cubicBezTo>
                      <a:pt x="12801" y="0"/>
                      <a:pt x="16497" y="3708"/>
                      <a:pt x="16497" y="8255"/>
                    </a:cubicBezTo>
                    <a:cubicBezTo>
                      <a:pt x="16497" y="12801"/>
                      <a:pt x="12801" y="16509"/>
                      <a:pt x="8255" y="16509"/>
                    </a:cubicBezTo>
                    <a:close/>
                    <a:moveTo>
                      <a:pt x="8255" y="2755"/>
                    </a:moveTo>
                    <a:cubicBezTo>
                      <a:pt x="5219" y="2755"/>
                      <a:pt x="2755" y="5219"/>
                      <a:pt x="2755" y="8255"/>
                    </a:cubicBezTo>
                    <a:cubicBezTo>
                      <a:pt x="2755" y="11290"/>
                      <a:pt x="5219" y="13754"/>
                      <a:pt x="8255" y="13754"/>
                    </a:cubicBezTo>
                    <a:cubicBezTo>
                      <a:pt x="11290" y="13754"/>
                      <a:pt x="13754" y="11290"/>
                      <a:pt x="13754" y="8255"/>
                    </a:cubicBezTo>
                    <a:cubicBezTo>
                      <a:pt x="13754" y="5219"/>
                      <a:pt x="11290" y="2755"/>
                      <a:pt x="8255"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cxnSp>
        <p:nvCxnSpPr>
          <p:cNvPr id="3593" name="Google Shape;3593;p29"/>
          <p:cNvCxnSpPr/>
          <p:nvPr/>
        </p:nvCxnSpPr>
        <p:spPr>
          <a:xfrm>
            <a:off x="5383369" y="3593916"/>
            <a:ext cx="12074481" cy="0"/>
          </a:xfrm>
          <a:prstGeom prst="straightConnector1">
            <a:avLst/>
          </a:prstGeom>
          <a:noFill/>
          <a:ln w="9525" cap="flat" cmpd="sng">
            <a:solidFill>
              <a:schemeClr val="accent1"/>
            </a:solidFill>
            <a:prstDash val="solid"/>
            <a:round/>
            <a:headEnd type="none" w="sm" len="sm"/>
            <a:tailEnd type="none" w="sm" len="sm"/>
          </a:ln>
        </p:spPr>
      </p:cxnSp>
      <p:sp>
        <p:nvSpPr>
          <p:cNvPr id="3594" name="Google Shape;3594;p29"/>
          <p:cNvSpPr/>
          <p:nvPr/>
        </p:nvSpPr>
        <p:spPr>
          <a:xfrm>
            <a:off x="10648496" y="3990977"/>
            <a:ext cx="843000" cy="844200"/>
          </a:xfrm>
          <a:prstGeom prst="ellipse">
            <a:avLst/>
          </a:prstGeom>
          <a:blipFill rotWithShape="1">
            <a:blip r:embed="rId6">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595" name="Google Shape;3595;p29"/>
          <p:cNvSpPr/>
          <p:nvPr/>
        </p:nvSpPr>
        <p:spPr>
          <a:xfrm>
            <a:off x="4978554" y="3990977"/>
            <a:ext cx="843000" cy="844200"/>
          </a:xfrm>
          <a:prstGeom prst="ellipse">
            <a:avLst/>
          </a:prstGeom>
          <a:blipFill rotWithShape="1">
            <a:blip r:embed="rId7">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96" name="Google Shape;3596;p29"/>
          <p:cNvSpPr/>
          <p:nvPr/>
        </p:nvSpPr>
        <p:spPr>
          <a:xfrm>
            <a:off x="3079561" y="3990977"/>
            <a:ext cx="843000" cy="825600"/>
          </a:xfrm>
          <a:prstGeom prst="ellipse">
            <a:avLst/>
          </a:prstGeom>
          <a:blipFill rotWithShape="1">
            <a:blip r:embed="rId8">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97" name="Google Shape;3597;p29"/>
          <p:cNvSpPr/>
          <p:nvPr/>
        </p:nvSpPr>
        <p:spPr>
          <a:xfrm>
            <a:off x="12534219" y="3990977"/>
            <a:ext cx="843000" cy="844200"/>
          </a:xfrm>
          <a:prstGeom prst="ellipse">
            <a:avLst/>
          </a:prstGeom>
          <a:blipFill rotWithShape="1">
            <a:blip r:embed="rId9">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pic>
        <p:nvPicPr>
          <p:cNvPr id="3598" name="Google Shape;3598;p29"/>
          <p:cNvPicPr preferRelativeResize="0"/>
          <p:nvPr/>
        </p:nvPicPr>
        <p:blipFill rotWithShape="1">
          <a:blip r:embed="rId10">
            <a:alphaModFix/>
          </a:blip>
          <a:srcRect/>
          <a:stretch/>
        </p:blipFill>
        <p:spPr>
          <a:xfrm>
            <a:off x="14426023" y="3990977"/>
            <a:ext cx="843000" cy="844200"/>
          </a:xfrm>
          <a:prstGeom prst="ellipse">
            <a:avLst/>
          </a:prstGeom>
          <a:noFill/>
          <a:ln w="9525" cap="flat" cmpd="sng">
            <a:solidFill>
              <a:srgbClr val="67788A"/>
            </a:solidFill>
            <a:prstDash val="solid"/>
            <a:round/>
            <a:headEnd type="none" w="sm" len="sm"/>
            <a:tailEnd type="none" w="sm" len="sm"/>
          </a:ln>
        </p:spPr>
      </p:pic>
      <p:grpSp>
        <p:nvGrpSpPr>
          <p:cNvPr id="3599" name="Google Shape;3599;p29"/>
          <p:cNvGrpSpPr/>
          <p:nvPr/>
        </p:nvGrpSpPr>
        <p:grpSpPr>
          <a:xfrm>
            <a:off x="8797198" y="3990978"/>
            <a:ext cx="825548" cy="825548"/>
            <a:chOff x="4398599" y="1957564"/>
            <a:chExt cx="412774" cy="412774"/>
          </a:xfrm>
        </p:grpSpPr>
        <p:grpSp>
          <p:nvGrpSpPr>
            <p:cNvPr id="3600" name="Google Shape;3600;p29"/>
            <p:cNvGrpSpPr/>
            <p:nvPr/>
          </p:nvGrpSpPr>
          <p:grpSpPr>
            <a:xfrm>
              <a:off x="4461410" y="2011853"/>
              <a:ext cx="287204" cy="299754"/>
              <a:chOff x="366273" y="548784"/>
              <a:chExt cx="72791" cy="72793"/>
            </a:xfrm>
          </p:grpSpPr>
          <p:sp>
            <p:nvSpPr>
              <p:cNvPr id="3601" name="Google Shape;3601;p29"/>
              <p:cNvSpPr/>
              <p:nvPr/>
            </p:nvSpPr>
            <p:spPr>
              <a:xfrm>
                <a:off x="406984" y="548784"/>
                <a:ext cx="32080" cy="32080"/>
              </a:xfrm>
              <a:custGeom>
                <a:avLst/>
                <a:gdLst/>
                <a:ahLst/>
                <a:cxnLst/>
                <a:rect l="l" t="t" r="r" b="b"/>
                <a:pathLst>
                  <a:path w="32080" h="32080" extrusionOk="0">
                    <a:moveTo>
                      <a:pt x="0" y="16040"/>
                    </a:moveTo>
                    <a:cubicBezTo>
                      <a:pt x="0" y="7188"/>
                      <a:pt x="7200" y="0"/>
                      <a:pt x="16040" y="0"/>
                    </a:cubicBezTo>
                    <a:cubicBezTo>
                      <a:pt x="24879" y="0"/>
                      <a:pt x="32080" y="7188"/>
                      <a:pt x="32080" y="16040"/>
                    </a:cubicBezTo>
                    <a:cubicBezTo>
                      <a:pt x="32080" y="24879"/>
                      <a:pt x="24879" y="32080"/>
                      <a:pt x="16040" y="32080"/>
                    </a:cubicBezTo>
                    <a:cubicBezTo>
                      <a:pt x="7200" y="32080"/>
                      <a:pt x="0" y="24879"/>
                      <a:pt x="0" y="16040"/>
                    </a:cubicBezTo>
                    <a:close/>
                    <a:moveTo>
                      <a:pt x="29337" y="16040"/>
                    </a:moveTo>
                    <a:cubicBezTo>
                      <a:pt x="29337" y="8712"/>
                      <a:pt x="23368" y="2743"/>
                      <a:pt x="16040" y="2743"/>
                    </a:cubicBezTo>
                    <a:cubicBezTo>
                      <a:pt x="8712" y="2743"/>
                      <a:pt x="2755" y="8712"/>
                      <a:pt x="2755" y="16040"/>
                    </a:cubicBezTo>
                    <a:cubicBezTo>
                      <a:pt x="2755" y="23367"/>
                      <a:pt x="8712" y="29324"/>
                      <a:pt x="16040" y="29324"/>
                    </a:cubicBezTo>
                    <a:cubicBezTo>
                      <a:pt x="23368" y="29324"/>
                      <a:pt x="29337" y="23367"/>
                      <a:pt x="29337" y="16040"/>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2" name="Google Shape;3602;p29"/>
              <p:cNvSpPr/>
              <p:nvPr/>
            </p:nvSpPr>
            <p:spPr>
              <a:xfrm>
                <a:off x="366273" y="552451"/>
                <a:ext cx="69126" cy="69126"/>
              </a:xfrm>
              <a:custGeom>
                <a:avLst/>
                <a:gdLst/>
                <a:ahLst/>
                <a:cxnLst/>
                <a:rect l="l" t="t" r="r" b="b"/>
                <a:pathLst>
                  <a:path w="69126" h="69126" extrusionOk="0">
                    <a:moveTo>
                      <a:pt x="66611" y="29438"/>
                    </a:moveTo>
                    <a:cubicBezTo>
                      <a:pt x="66294" y="29629"/>
                      <a:pt x="66116" y="29971"/>
                      <a:pt x="66167" y="30327"/>
                    </a:cubicBezTo>
                    <a:cubicBezTo>
                      <a:pt x="66306" y="31508"/>
                      <a:pt x="66370" y="32702"/>
                      <a:pt x="66370" y="33908"/>
                    </a:cubicBezTo>
                    <a:cubicBezTo>
                      <a:pt x="66370" y="51828"/>
                      <a:pt x="51180" y="66268"/>
                      <a:pt x="32994" y="64998"/>
                    </a:cubicBezTo>
                    <a:cubicBezTo>
                      <a:pt x="17640" y="63931"/>
                      <a:pt x="5194" y="51498"/>
                      <a:pt x="4127" y="36144"/>
                    </a:cubicBezTo>
                    <a:cubicBezTo>
                      <a:pt x="2844" y="17957"/>
                      <a:pt x="17284" y="2743"/>
                      <a:pt x="35217" y="2743"/>
                    </a:cubicBezTo>
                    <a:cubicBezTo>
                      <a:pt x="36449" y="2743"/>
                      <a:pt x="37655" y="2819"/>
                      <a:pt x="38836" y="2971"/>
                    </a:cubicBezTo>
                    <a:cubicBezTo>
                      <a:pt x="39192" y="3009"/>
                      <a:pt x="39522" y="2857"/>
                      <a:pt x="39712" y="2565"/>
                    </a:cubicBezTo>
                    <a:lnTo>
                      <a:pt x="40665" y="1104"/>
                    </a:lnTo>
                    <a:cubicBezTo>
                      <a:pt x="40843" y="825"/>
                      <a:pt x="40678" y="444"/>
                      <a:pt x="40347" y="393"/>
                    </a:cubicBezTo>
                    <a:cubicBezTo>
                      <a:pt x="38671" y="139"/>
                      <a:pt x="36957" y="0"/>
                      <a:pt x="35217" y="0"/>
                    </a:cubicBezTo>
                    <a:cubicBezTo>
                      <a:pt x="15709" y="0"/>
                      <a:pt x="0" y="16548"/>
                      <a:pt x="1384" y="36334"/>
                    </a:cubicBezTo>
                    <a:cubicBezTo>
                      <a:pt x="2552" y="53047"/>
                      <a:pt x="16078" y="66573"/>
                      <a:pt x="32791" y="67741"/>
                    </a:cubicBezTo>
                    <a:cubicBezTo>
                      <a:pt x="52590" y="69126"/>
                      <a:pt x="69126" y="53416"/>
                      <a:pt x="69126" y="33908"/>
                    </a:cubicBezTo>
                    <a:cubicBezTo>
                      <a:pt x="69126" y="32181"/>
                      <a:pt x="68986" y="30492"/>
                      <a:pt x="68732" y="28828"/>
                    </a:cubicBezTo>
                    <a:cubicBezTo>
                      <a:pt x="68681" y="28486"/>
                      <a:pt x="68287" y="28333"/>
                      <a:pt x="68008" y="28524"/>
                    </a:cubicBezTo>
                    <a:cubicBezTo>
                      <a:pt x="67551" y="28854"/>
                      <a:pt x="67094" y="29159"/>
                      <a:pt x="66611" y="29438"/>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3" name="Google Shape;3603;p29"/>
              <p:cNvSpPr/>
              <p:nvPr/>
            </p:nvSpPr>
            <p:spPr>
              <a:xfrm>
                <a:off x="417983" y="555197"/>
                <a:ext cx="10083" cy="9169"/>
              </a:xfrm>
              <a:custGeom>
                <a:avLst/>
                <a:gdLst/>
                <a:ahLst/>
                <a:cxnLst/>
                <a:rect l="l" t="t" r="r" b="b"/>
                <a:pathLst>
                  <a:path w="10083" h="9169" extrusionOk="0">
                    <a:moveTo>
                      <a:pt x="10083" y="9169"/>
                    </a:moveTo>
                    <a:lnTo>
                      <a:pt x="7340" y="9169"/>
                    </a:lnTo>
                    <a:lnTo>
                      <a:pt x="7340" y="5041"/>
                    </a:lnTo>
                    <a:cubicBezTo>
                      <a:pt x="7340" y="3784"/>
                      <a:pt x="6311" y="2755"/>
                      <a:pt x="5041" y="2755"/>
                    </a:cubicBezTo>
                    <a:cubicBezTo>
                      <a:pt x="3771" y="2755"/>
                      <a:pt x="2755" y="3784"/>
                      <a:pt x="2755" y="5041"/>
                    </a:cubicBezTo>
                    <a:lnTo>
                      <a:pt x="2755" y="9169"/>
                    </a:lnTo>
                    <a:lnTo>
                      <a:pt x="0" y="9169"/>
                    </a:lnTo>
                    <a:lnTo>
                      <a:pt x="0" y="5041"/>
                    </a:lnTo>
                    <a:cubicBezTo>
                      <a:pt x="0" y="2260"/>
                      <a:pt x="2260" y="0"/>
                      <a:pt x="5041" y="0"/>
                    </a:cubicBezTo>
                    <a:cubicBezTo>
                      <a:pt x="7823" y="0"/>
                      <a:pt x="10083" y="2260"/>
                      <a:pt x="10083" y="504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4" name="Google Shape;3604;p29"/>
              <p:cNvSpPr/>
              <p:nvPr/>
            </p:nvSpPr>
            <p:spPr>
              <a:xfrm>
                <a:off x="416159" y="562527"/>
                <a:ext cx="13741" cy="11925"/>
              </a:xfrm>
              <a:custGeom>
                <a:avLst/>
                <a:gdLst/>
                <a:ahLst/>
                <a:cxnLst/>
                <a:rect l="l" t="t" r="r" b="b"/>
                <a:pathLst>
                  <a:path w="13741" h="11925" extrusionOk="0">
                    <a:moveTo>
                      <a:pt x="10528" y="11925"/>
                    </a:moveTo>
                    <a:lnTo>
                      <a:pt x="3200" y="11925"/>
                    </a:lnTo>
                    <a:cubicBezTo>
                      <a:pt x="1435" y="11925"/>
                      <a:pt x="0" y="10477"/>
                      <a:pt x="0" y="8712"/>
                    </a:cubicBezTo>
                    <a:lnTo>
                      <a:pt x="0" y="3213"/>
                    </a:lnTo>
                    <a:cubicBezTo>
                      <a:pt x="0" y="1435"/>
                      <a:pt x="1435" y="0"/>
                      <a:pt x="3200" y="0"/>
                    </a:cubicBezTo>
                    <a:lnTo>
                      <a:pt x="10528" y="0"/>
                    </a:lnTo>
                    <a:cubicBezTo>
                      <a:pt x="12306" y="0"/>
                      <a:pt x="13741" y="1435"/>
                      <a:pt x="13741" y="3213"/>
                    </a:cubicBezTo>
                    <a:lnTo>
                      <a:pt x="13741" y="8712"/>
                    </a:lnTo>
                    <a:cubicBezTo>
                      <a:pt x="13741" y="10477"/>
                      <a:pt x="12306" y="11925"/>
                      <a:pt x="10528" y="11925"/>
                    </a:cubicBezTo>
                    <a:close/>
                    <a:moveTo>
                      <a:pt x="3200" y="2755"/>
                    </a:moveTo>
                    <a:cubicBezTo>
                      <a:pt x="2946" y="2755"/>
                      <a:pt x="2743" y="2959"/>
                      <a:pt x="2743" y="3213"/>
                    </a:cubicBezTo>
                    <a:lnTo>
                      <a:pt x="2743" y="8712"/>
                    </a:lnTo>
                    <a:cubicBezTo>
                      <a:pt x="2743" y="8966"/>
                      <a:pt x="2946" y="9169"/>
                      <a:pt x="3200" y="9169"/>
                    </a:cubicBezTo>
                    <a:lnTo>
                      <a:pt x="10528" y="9169"/>
                    </a:lnTo>
                    <a:cubicBezTo>
                      <a:pt x="10782" y="9169"/>
                      <a:pt x="10985" y="8966"/>
                      <a:pt x="10985" y="8712"/>
                    </a:cubicBezTo>
                    <a:lnTo>
                      <a:pt x="10985" y="3213"/>
                    </a:lnTo>
                    <a:cubicBezTo>
                      <a:pt x="10985" y="2959"/>
                      <a:pt x="10782" y="2755"/>
                      <a:pt x="10528"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5" name="Google Shape;3605;p29"/>
              <p:cNvSpPr/>
              <p:nvPr/>
            </p:nvSpPr>
            <p:spPr>
              <a:xfrm>
                <a:off x="391538" y="574516"/>
                <a:ext cx="20878" cy="20650"/>
              </a:xfrm>
              <a:custGeom>
                <a:avLst/>
                <a:gdLst/>
                <a:ahLst/>
                <a:cxnLst/>
                <a:rect l="l" t="t" r="r" b="b"/>
                <a:pathLst>
                  <a:path w="20878" h="20650" extrusionOk="0">
                    <a:moveTo>
                      <a:pt x="10629" y="20650"/>
                    </a:moveTo>
                    <a:lnTo>
                      <a:pt x="10261" y="20650"/>
                    </a:lnTo>
                    <a:cubicBezTo>
                      <a:pt x="7607" y="20650"/>
                      <a:pt x="5245" y="19850"/>
                      <a:pt x="3441" y="18313"/>
                    </a:cubicBezTo>
                    <a:cubicBezTo>
                      <a:pt x="1231" y="16433"/>
                      <a:pt x="0" y="13601"/>
                      <a:pt x="0" y="10325"/>
                    </a:cubicBezTo>
                    <a:cubicBezTo>
                      <a:pt x="0" y="4254"/>
                      <a:pt x="4216" y="0"/>
                      <a:pt x="10261" y="0"/>
                    </a:cubicBezTo>
                    <a:lnTo>
                      <a:pt x="10629" y="0"/>
                    </a:lnTo>
                    <a:cubicBezTo>
                      <a:pt x="16662" y="0"/>
                      <a:pt x="20878" y="4254"/>
                      <a:pt x="20878" y="10325"/>
                    </a:cubicBezTo>
                    <a:cubicBezTo>
                      <a:pt x="20878" y="13563"/>
                      <a:pt x="19685" y="16382"/>
                      <a:pt x="17513" y="18262"/>
                    </a:cubicBezTo>
                    <a:cubicBezTo>
                      <a:pt x="15697" y="19824"/>
                      <a:pt x="13322" y="20650"/>
                      <a:pt x="10629" y="20650"/>
                    </a:cubicBezTo>
                    <a:close/>
                    <a:moveTo>
                      <a:pt x="10261" y="2755"/>
                    </a:moveTo>
                    <a:cubicBezTo>
                      <a:pt x="5702" y="2755"/>
                      <a:pt x="2755" y="5727"/>
                      <a:pt x="2755" y="10325"/>
                    </a:cubicBezTo>
                    <a:cubicBezTo>
                      <a:pt x="2755" y="12776"/>
                      <a:pt x="3632" y="14871"/>
                      <a:pt x="5219" y="16217"/>
                    </a:cubicBezTo>
                    <a:cubicBezTo>
                      <a:pt x="6527" y="17322"/>
                      <a:pt x="8267" y="17906"/>
                      <a:pt x="10261" y="17906"/>
                    </a:cubicBezTo>
                    <a:lnTo>
                      <a:pt x="10629" y="17906"/>
                    </a:lnTo>
                    <a:cubicBezTo>
                      <a:pt x="12649" y="17906"/>
                      <a:pt x="14401" y="17310"/>
                      <a:pt x="15709" y="16179"/>
                    </a:cubicBezTo>
                    <a:cubicBezTo>
                      <a:pt x="17271" y="14833"/>
                      <a:pt x="18135" y="12750"/>
                      <a:pt x="18135" y="10325"/>
                    </a:cubicBezTo>
                    <a:cubicBezTo>
                      <a:pt x="18135" y="5727"/>
                      <a:pt x="15189" y="2755"/>
                      <a:pt x="10629"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6" name="Google Shape;3606;p29"/>
              <p:cNvSpPr/>
              <p:nvPr/>
            </p:nvSpPr>
            <p:spPr>
              <a:xfrm rot="806735">
                <a:off x="383306" y="596224"/>
                <a:ext cx="37384" cy="19835"/>
              </a:xfrm>
              <a:custGeom>
                <a:avLst/>
                <a:gdLst/>
                <a:ahLst/>
                <a:cxnLst/>
                <a:rect l="l" t="t" r="r" b="b"/>
                <a:pathLst>
                  <a:path w="37388" h="19837" extrusionOk="0">
                    <a:moveTo>
                      <a:pt x="34582" y="10731"/>
                    </a:moveTo>
                    <a:cubicBezTo>
                      <a:pt x="35483" y="10401"/>
                      <a:pt x="36410" y="10159"/>
                      <a:pt x="37388" y="10020"/>
                    </a:cubicBezTo>
                    <a:cubicBezTo>
                      <a:pt x="33883" y="4038"/>
                      <a:pt x="27381" y="0"/>
                      <a:pt x="19951" y="0"/>
                    </a:cubicBezTo>
                    <a:cubicBezTo>
                      <a:pt x="9817" y="0"/>
                      <a:pt x="1409" y="7492"/>
                      <a:pt x="0" y="17208"/>
                    </a:cubicBezTo>
                    <a:cubicBezTo>
                      <a:pt x="800" y="18135"/>
                      <a:pt x="1650" y="19011"/>
                      <a:pt x="2552" y="19837"/>
                    </a:cubicBezTo>
                    <a:cubicBezTo>
                      <a:pt x="2692" y="10401"/>
                      <a:pt x="10439" y="2755"/>
                      <a:pt x="19951" y="2755"/>
                    </a:cubicBezTo>
                    <a:cubicBezTo>
                      <a:pt x="26085" y="2755"/>
                      <a:pt x="31483" y="5943"/>
                      <a:pt x="34582" y="1073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607" name="Google Shape;3607;p29"/>
            <p:cNvGrpSpPr/>
            <p:nvPr/>
          </p:nvGrpSpPr>
          <p:grpSpPr>
            <a:xfrm>
              <a:off x="4398599" y="1957564"/>
              <a:ext cx="412774" cy="412774"/>
              <a:chOff x="1093050" y="2106200"/>
              <a:chExt cx="930300" cy="930300"/>
            </a:xfrm>
          </p:grpSpPr>
          <p:sp>
            <p:nvSpPr>
              <p:cNvPr id="3608" name="Google Shape;3608;p29"/>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609" name="Google Shape;3609;p29"/>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sp>
        <p:nvSpPr>
          <p:cNvPr id="3610" name="Google Shape;3610;p29"/>
          <p:cNvSpPr txBox="1"/>
          <p:nvPr/>
        </p:nvSpPr>
        <p:spPr>
          <a:xfrm>
            <a:off x="2618161" y="4990669"/>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Hedef kitle seçici: genel ve özel (ad hoc)</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11" name="Google Shape;3611;p29"/>
          <p:cNvSpPr txBox="1"/>
          <p:nvPr/>
        </p:nvSpPr>
        <p:spPr>
          <a:xfrm rot="-1098">
            <a:off x="699506" y="3462233"/>
            <a:ext cx="4589974" cy="278402"/>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a:solidFill>
                  <a:srgbClr val="1C2B33"/>
                </a:solidFill>
                <a:latin typeface="Optimistic" panose="020B0503020203020204" pitchFamily="34" charset="0"/>
                <a:cs typeface="Optimistic" panose="020B0503020203020204" pitchFamily="34" charset="0"/>
                <a:sym typeface="Arial"/>
              </a:rPr>
              <a:t>Güvenlik önlemleri ve varsayılan ayarlar</a:t>
            </a:r>
            <a:endParaRPr sz="1800" b="1"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612" name="Google Shape;3612;p29"/>
          <p:cNvSpPr/>
          <p:nvPr/>
        </p:nvSpPr>
        <p:spPr>
          <a:xfrm>
            <a:off x="4963254" y="6276272"/>
            <a:ext cx="873600" cy="873600"/>
          </a:xfrm>
          <a:prstGeom prst="ellipse">
            <a:avLst/>
          </a:prstGeom>
          <a:blipFill rotWithShape="1">
            <a:blip r:embed="rId11">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3" name="Google Shape;3613;p29"/>
          <p:cNvSpPr/>
          <p:nvPr/>
        </p:nvSpPr>
        <p:spPr>
          <a:xfrm>
            <a:off x="8754192" y="6276272"/>
            <a:ext cx="873600" cy="873600"/>
          </a:xfrm>
          <a:prstGeom prst="ellipse">
            <a:avLst/>
          </a:prstGeom>
          <a:blipFill rotWithShape="1">
            <a:blip r:embed="rId12">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4" name="Google Shape;3614;p29"/>
          <p:cNvSpPr/>
          <p:nvPr/>
        </p:nvSpPr>
        <p:spPr>
          <a:xfrm>
            <a:off x="10631662" y="6276272"/>
            <a:ext cx="873600" cy="873600"/>
          </a:xfrm>
          <a:prstGeom prst="ellipse">
            <a:avLst/>
          </a:prstGeom>
          <a:blipFill rotWithShape="1">
            <a:blip r:embed="rId13">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5" name="Google Shape;3615;p29"/>
          <p:cNvSpPr/>
          <p:nvPr/>
        </p:nvSpPr>
        <p:spPr>
          <a:xfrm>
            <a:off x="6861802" y="6276272"/>
            <a:ext cx="873600" cy="873600"/>
          </a:xfrm>
          <a:prstGeom prst="ellipse">
            <a:avLst/>
          </a:prstGeom>
          <a:blipFill rotWithShape="1">
            <a:blip r:embed="rId14">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616" name="Google Shape;3616;p29" descr="Product mock of the education hub in Family Center"/>
          <p:cNvPicPr preferRelativeResize="0"/>
          <p:nvPr/>
        </p:nvPicPr>
        <p:blipFill rotWithShape="1">
          <a:blip r:embed="rId15">
            <a:alphaModFix/>
          </a:blip>
          <a:srcRect l="16949" t="7338" r="28376" b="21836"/>
          <a:stretch/>
        </p:blipFill>
        <p:spPr>
          <a:xfrm>
            <a:off x="10631662" y="7838341"/>
            <a:ext cx="873600" cy="873600"/>
          </a:xfrm>
          <a:prstGeom prst="ellipse">
            <a:avLst/>
          </a:prstGeom>
          <a:noFill/>
          <a:ln w="9525" cap="flat" cmpd="sng">
            <a:solidFill>
              <a:srgbClr val="67788A"/>
            </a:solidFill>
            <a:prstDash val="solid"/>
            <a:round/>
            <a:headEnd type="none" w="sm" len="sm"/>
            <a:tailEnd type="none" w="sm" len="sm"/>
          </a:ln>
        </p:spPr>
      </p:pic>
      <p:pic>
        <p:nvPicPr>
          <p:cNvPr id="3617" name="Google Shape;3617;p29"/>
          <p:cNvPicPr preferRelativeResize="0"/>
          <p:nvPr/>
        </p:nvPicPr>
        <p:blipFill rotWithShape="1">
          <a:blip r:embed="rId16">
            <a:alphaModFix/>
          </a:blip>
          <a:srcRect/>
          <a:stretch/>
        </p:blipFill>
        <p:spPr>
          <a:xfrm>
            <a:off x="6861802" y="7838341"/>
            <a:ext cx="873600" cy="873600"/>
          </a:xfrm>
          <a:prstGeom prst="ellipse">
            <a:avLst/>
          </a:prstGeom>
          <a:noFill/>
          <a:ln w="9525" cap="flat" cmpd="sng">
            <a:solidFill>
              <a:srgbClr val="67788A"/>
            </a:solidFill>
            <a:prstDash val="solid"/>
            <a:round/>
            <a:headEnd type="none" w="sm" len="sm"/>
            <a:tailEnd type="none" w="sm" len="sm"/>
          </a:ln>
        </p:spPr>
      </p:pic>
      <p:pic>
        <p:nvPicPr>
          <p:cNvPr id="3618" name="Google Shape;3618;p29"/>
          <p:cNvPicPr preferRelativeResize="0"/>
          <p:nvPr/>
        </p:nvPicPr>
        <p:blipFill rotWithShape="1">
          <a:blip r:embed="rId17">
            <a:alphaModFix/>
          </a:blip>
          <a:srcRect/>
          <a:stretch/>
        </p:blipFill>
        <p:spPr>
          <a:xfrm>
            <a:off x="8762152" y="7838341"/>
            <a:ext cx="873600" cy="873600"/>
          </a:xfrm>
          <a:prstGeom prst="ellipse">
            <a:avLst/>
          </a:prstGeom>
          <a:noFill/>
          <a:ln w="9525" cap="flat" cmpd="sng">
            <a:solidFill>
              <a:srgbClr val="67788A"/>
            </a:solidFill>
            <a:prstDash val="solid"/>
            <a:round/>
            <a:headEnd type="none" w="sm" len="sm"/>
            <a:tailEnd type="none" w="sm" len="sm"/>
          </a:ln>
        </p:spPr>
      </p:pic>
      <p:pic>
        <p:nvPicPr>
          <p:cNvPr id="3619" name="Google Shape;3619;p29"/>
          <p:cNvPicPr preferRelativeResize="0"/>
          <p:nvPr/>
        </p:nvPicPr>
        <p:blipFill rotWithShape="1">
          <a:blip r:embed="rId18">
            <a:alphaModFix/>
          </a:blip>
          <a:srcRect l="19330" t="31547" r="19343" b="7126"/>
          <a:stretch/>
        </p:blipFill>
        <p:spPr>
          <a:xfrm>
            <a:off x="3064261" y="7838341"/>
            <a:ext cx="873600" cy="873600"/>
          </a:xfrm>
          <a:prstGeom prst="ellipse">
            <a:avLst/>
          </a:prstGeom>
          <a:noFill/>
          <a:ln w="9525" cap="flat" cmpd="sng">
            <a:solidFill>
              <a:srgbClr val="67788A"/>
            </a:solidFill>
            <a:prstDash val="solid"/>
            <a:round/>
            <a:headEnd type="none" w="sm" len="sm"/>
            <a:tailEnd type="none" w="sm" len="sm"/>
          </a:ln>
        </p:spPr>
      </p:pic>
      <p:pic>
        <p:nvPicPr>
          <p:cNvPr id="3620" name="Google Shape;3620;p29"/>
          <p:cNvPicPr preferRelativeResize="0"/>
          <p:nvPr/>
        </p:nvPicPr>
        <p:blipFill rotWithShape="1">
          <a:blip r:embed="rId19">
            <a:alphaModFix/>
          </a:blip>
          <a:srcRect/>
          <a:stretch/>
        </p:blipFill>
        <p:spPr>
          <a:xfrm>
            <a:off x="3064261" y="6276272"/>
            <a:ext cx="873600" cy="873600"/>
          </a:xfrm>
          <a:prstGeom prst="ellipse">
            <a:avLst/>
          </a:prstGeom>
          <a:noFill/>
          <a:ln w="9525" cap="flat" cmpd="sng">
            <a:solidFill>
              <a:srgbClr val="67788A"/>
            </a:solidFill>
            <a:prstDash val="solid"/>
            <a:round/>
            <a:headEnd type="none" w="sm" len="sm"/>
            <a:tailEnd type="none" w="sm" len="sm"/>
          </a:ln>
        </p:spPr>
      </p:pic>
      <p:pic>
        <p:nvPicPr>
          <p:cNvPr id="3621" name="Google Shape;3621;p29"/>
          <p:cNvPicPr preferRelativeResize="0"/>
          <p:nvPr/>
        </p:nvPicPr>
        <p:blipFill rotWithShape="1">
          <a:blip r:embed="rId20">
            <a:alphaModFix/>
          </a:blip>
          <a:srcRect l="22663" t="12644" r="22663" b="18901"/>
          <a:stretch/>
        </p:blipFill>
        <p:spPr>
          <a:xfrm>
            <a:off x="16250958" y="6276272"/>
            <a:ext cx="873600" cy="873600"/>
          </a:xfrm>
          <a:prstGeom prst="ellipse">
            <a:avLst/>
          </a:prstGeom>
          <a:noFill/>
          <a:ln w="9525" cap="flat" cmpd="sng">
            <a:solidFill>
              <a:srgbClr val="67788A"/>
            </a:solidFill>
            <a:prstDash val="solid"/>
            <a:round/>
            <a:headEnd type="none" w="sm" len="sm"/>
            <a:tailEnd type="none" w="sm" len="sm"/>
          </a:ln>
        </p:spPr>
      </p:pic>
      <p:pic>
        <p:nvPicPr>
          <p:cNvPr id="3622" name="Google Shape;3622;p29"/>
          <p:cNvPicPr preferRelativeResize="0"/>
          <p:nvPr/>
        </p:nvPicPr>
        <p:blipFill rotWithShape="1">
          <a:blip r:embed="rId21">
            <a:alphaModFix/>
          </a:blip>
          <a:srcRect l="11824" t="4023" r="26849" b="34650"/>
          <a:stretch/>
        </p:blipFill>
        <p:spPr>
          <a:xfrm>
            <a:off x="1172375" y="7838341"/>
            <a:ext cx="873600" cy="873600"/>
          </a:xfrm>
          <a:prstGeom prst="ellipse">
            <a:avLst/>
          </a:prstGeom>
          <a:noFill/>
          <a:ln w="9525" cap="flat" cmpd="sng">
            <a:solidFill>
              <a:srgbClr val="67788A"/>
            </a:solidFill>
            <a:prstDash val="solid"/>
            <a:round/>
            <a:headEnd type="none" w="sm" len="sm"/>
            <a:tailEnd type="none" w="sm" len="sm"/>
          </a:ln>
        </p:spPr>
      </p:pic>
      <p:pic>
        <p:nvPicPr>
          <p:cNvPr id="3623" name="Google Shape;3623;p29"/>
          <p:cNvPicPr preferRelativeResize="0"/>
          <p:nvPr/>
        </p:nvPicPr>
        <p:blipFill rotWithShape="1">
          <a:blip r:embed="rId22">
            <a:alphaModFix/>
          </a:blip>
          <a:srcRect/>
          <a:stretch/>
        </p:blipFill>
        <p:spPr>
          <a:xfrm>
            <a:off x="1172375" y="6276272"/>
            <a:ext cx="873600" cy="873600"/>
          </a:xfrm>
          <a:prstGeom prst="ellipse">
            <a:avLst/>
          </a:prstGeom>
          <a:noFill/>
          <a:ln w="9525" cap="flat" cmpd="sng">
            <a:solidFill>
              <a:srgbClr val="67788A"/>
            </a:solidFill>
            <a:prstDash val="solid"/>
            <a:round/>
            <a:headEnd type="none" w="sm" len="sm"/>
            <a:tailEnd type="none" w="sm" len="sm"/>
          </a:ln>
        </p:spPr>
      </p:pic>
      <p:pic>
        <p:nvPicPr>
          <p:cNvPr id="3624" name="Google Shape;3624;p29"/>
          <p:cNvPicPr preferRelativeResize="0"/>
          <p:nvPr/>
        </p:nvPicPr>
        <p:blipFill rotWithShape="1">
          <a:blip r:embed="rId23">
            <a:alphaModFix/>
          </a:blip>
          <a:srcRect l="1673" t="11515" r="43652" b="16335"/>
          <a:stretch/>
        </p:blipFill>
        <p:spPr>
          <a:xfrm>
            <a:off x="14410723" y="6276272"/>
            <a:ext cx="873600" cy="873600"/>
          </a:xfrm>
          <a:prstGeom prst="ellipse">
            <a:avLst/>
          </a:prstGeom>
          <a:noFill/>
          <a:ln w="9525" cap="flat" cmpd="sng">
            <a:solidFill>
              <a:srgbClr val="67788A"/>
            </a:solidFill>
            <a:prstDash val="solid"/>
            <a:round/>
            <a:headEnd type="none" w="sm" len="sm"/>
            <a:tailEnd type="none" w="sm" len="sm"/>
          </a:ln>
        </p:spPr>
      </p:pic>
      <p:pic>
        <p:nvPicPr>
          <p:cNvPr id="3625" name="Google Shape;3625;p29"/>
          <p:cNvPicPr preferRelativeResize="0"/>
          <p:nvPr/>
        </p:nvPicPr>
        <p:blipFill rotWithShape="1">
          <a:blip r:embed="rId24">
            <a:alphaModFix/>
          </a:blip>
          <a:srcRect/>
          <a:stretch/>
        </p:blipFill>
        <p:spPr>
          <a:xfrm>
            <a:off x="12518919" y="6276272"/>
            <a:ext cx="873600" cy="873600"/>
          </a:xfrm>
          <a:prstGeom prst="ellipse">
            <a:avLst/>
          </a:prstGeom>
          <a:noFill/>
          <a:ln w="9525" cap="flat" cmpd="sng">
            <a:solidFill>
              <a:srgbClr val="67788A"/>
            </a:solidFill>
            <a:prstDash val="solid"/>
            <a:round/>
            <a:headEnd type="none" w="sm" len="sm"/>
            <a:tailEnd type="none" w="sm" len="sm"/>
          </a:ln>
        </p:spPr>
      </p:pic>
      <p:pic>
        <p:nvPicPr>
          <p:cNvPr id="3626" name="Google Shape;3626;p29"/>
          <p:cNvPicPr preferRelativeResize="0"/>
          <p:nvPr/>
        </p:nvPicPr>
        <p:blipFill rotWithShape="1">
          <a:blip r:embed="rId25">
            <a:alphaModFix/>
          </a:blip>
          <a:srcRect t="17190" r="50524" b="17197"/>
          <a:stretch/>
        </p:blipFill>
        <p:spPr>
          <a:xfrm>
            <a:off x="4963254" y="7838341"/>
            <a:ext cx="873600" cy="873600"/>
          </a:xfrm>
          <a:prstGeom prst="ellipse">
            <a:avLst/>
          </a:prstGeom>
          <a:noFill/>
          <a:ln w="9525" cap="flat" cmpd="sng">
            <a:solidFill>
              <a:srgbClr val="67788A"/>
            </a:solidFill>
            <a:prstDash val="solid"/>
            <a:round/>
            <a:headEnd type="none" w="sm" len="sm"/>
            <a:tailEnd type="none" w="sm" len="sm"/>
          </a:ln>
        </p:spPr>
      </p:pic>
      <p:sp>
        <p:nvSpPr>
          <p:cNvPr id="3627" name="Google Shape;3627;p29"/>
          <p:cNvSpPr txBox="1"/>
          <p:nvPr/>
        </p:nvSpPr>
        <p:spPr>
          <a:xfrm rot="-645">
            <a:off x="710174" y="5676690"/>
            <a:ext cx="6397200" cy="27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a:solidFill>
                  <a:srgbClr val="1C2B33"/>
                </a:solidFill>
                <a:latin typeface="Optimistic" panose="020B0503020203020204" pitchFamily="34" charset="0"/>
                <a:cs typeface="Optimistic" panose="020B0503020203020204" pitchFamily="34" charset="0"/>
                <a:sym typeface="Arial"/>
              </a:rPr>
              <a:t>Gençler ve velileri için şeffaflık ve eğitim</a:t>
            </a:r>
            <a:endParaRPr sz="1800" b="1" i="0" u="none" strike="noStrike" cap="none">
              <a:solidFill>
                <a:schemeClr val="dk1"/>
              </a:solidFill>
              <a:latin typeface="Optimistic" panose="020B0503020203020204" pitchFamily="34" charset="0"/>
              <a:cs typeface="Optimistic" panose="020B0503020203020204" pitchFamily="34" charset="0"/>
              <a:sym typeface="Arial"/>
            </a:endParaRPr>
          </a:p>
        </p:txBody>
      </p:sp>
      <p:cxnSp>
        <p:nvCxnSpPr>
          <p:cNvPr id="3628" name="Google Shape;3628;p29"/>
          <p:cNvCxnSpPr>
            <a:stCxn id="3627" idx="3"/>
          </p:cNvCxnSpPr>
          <p:nvPr/>
        </p:nvCxnSpPr>
        <p:spPr>
          <a:xfrm>
            <a:off x="7107374" y="5814690"/>
            <a:ext cx="10430400" cy="0"/>
          </a:xfrm>
          <a:prstGeom prst="straightConnector1">
            <a:avLst/>
          </a:prstGeom>
          <a:noFill/>
          <a:ln w="9525" cap="flat" cmpd="sng">
            <a:solidFill>
              <a:schemeClr val="accent1"/>
            </a:solidFill>
            <a:prstDash val="solid"/>
            <a:round/>
            <a:headEnd type="none" w="sm" len="sm"/>
            <a:tailEnd type="none" w="sm" len="sm"/>
          </a:ln>
        </p:spPr>
      </p:cxnSp>
      <p:sp>
        <p:nvSpPr>
          <p:cNvPr id="3629" name="Google Shape;3629;p29"/>
          <p:cNvSpPr txBox="1"/>
          <p:nvPr/>
        </p:nvSpPr>
        <p:spPr>
          <a:xfrm>
            <a:off x="4687854" y="730981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Ebeveyn portalı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0" name="Google Shape;3630;p29"/>
          <p:cNvSpPr txBox="1"/>
          <p:nvPr/>
        </p:nvSpPr>
        <p:spPr>
          <a:xfrm>
            <a:off x="8463506"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BENİM DİJİTAL DÜNYAM</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1" name="Google Shape;3631;p29"/>
          <p:cNvSpPr txBox="1"/>
          <p:nvPr/>
        </p:nvSpPr>
        <p:spPr>
          <a:xfrm>
            <a:off x="10356219" y="7316267"/>
            <a:ext cx="1530504" cy="253349"/>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dirty="0">
                <a:solidFill>
                  <a:srgbClr val="1C2B33"/>
                </a:solidFill>
                <a:latin typeface="Optimistic Medium" panose="020B0503020203020204" pitchFamily="34" charset="0"/>
                <a:cs typeface="Optimistic Medium" panose="020B0503020203020204" pitchFamily="34" charset="0"/>
                <a:sym typeface="Arial"/>
              </a:rPr>
              <a:t>Gençlik portalı ve</a:t>
            </a:r>
            <a:endParaRPr sz="1000" u="none" strike="noStrike" cap="none" dirty="0">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Clr>
                <a:srgbClr val="000000"/>
              </a:buClr>
              <a:buSzPts val="1000"/>
              <a:buFont typeface="Arial"/>
              <a:buNone/>
            </a:pPr>
            <a:r>
              <a:rPr lang="tr" sz="1000" u="none" strike="noStrike" cap="none" dirty="0">
                <a:solidFill>
                  <a:srgbClr val="000000"/>
                </a:solidFill>
                <a:latin typeface="Optimistic Medium" panose="020B0503020203020204" pitchFamily="34" charset="0"/>
                <a:cs typeface="Optimistic Medium" panose="020B0503020203020204" pitchFamily="34" charset="0"/>
                <a:sym typeface="Arial"/>
              </a:rPr>
              <a:t>akranlarının deneyimleri</a:t>
            </a:r>
            <a:endParaRPr sz="10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3632" name="Google Shape;3632;p29"/>
          <p:cNvSpPr txBox="1"/>
          <p:nvPr/>
        </p:nvSpPr>
        <p:spPr>
          <a:xfrm>
            <a:off x="6586402"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a:t>
            </a:r>
            <a:br>
              <a:rPr lang="tr" sz="1000" u="none" strike="noStrike" cap="none">
                <a:solidFill>
                  <a:srgbClr val="1C2B33"/>
                </a:solidFill>
                <a:latin typeface="Optimistic Medium" panose="020B0503020203020204" pitchFamily="34" charset="0"/>
                <a:cs typeface="Optimistic Medium" panose="020B0503020203020204" pitchFamily="34" charset="0"/>
                <a:sym typeface="Arial"/>
              </a:rPr>
            </a:b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Ebeveyn Rehberi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3" name="Google Shape;3633;p29"/>
          <p:cNvSpPr txBox="1"/>
          <p:nvPr/>
        </p:nvSpPr>
        <p:spPr>
          <a:xfrm>
            <a:off x="2788861"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kontrol noktaları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4" name="Google Shape;3634;p29"/>
          <p:cNvSpPr txBox="1"/>
          <p:nvPr/>
        </p:nvSpPr>
        <p:spPr>
          <a:xfrm>
            <a:off x="896975"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Güvenlik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5" name="Google Shape;3635;p29"/>
          <p:cNvSpPr txBox="1"/>
          <p:nvPr/>
        </p:nvSpPr>
        <p:spPr>
          <a:xfrm>
            <a:off x="10185679" y="8855897"/>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Aile Merkezi ve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Eğitim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6" name="Google Shape;3636;p29"/>
          <p:cNvSpPr txBox="1"/>
          <p:nvPr/>
        </p:nvSpPr>
        <p:spPr>
          <a:xfrm>
            <a:off x="6415702" y="8855897"/>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TTC Labs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görsel açıklayıcı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7" name="Google Shape;3637;p29"/>
          <p:cNvSpPr txBox="1"/>
          <p:nvPr/>
        </p:nvSpPr>
        <p:spPr>
          <a:xfrm>
            <a:off x="8477524" y="8855897"/>
            <a:ext cx="14244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Bırakın </a:t>
            </a:r>
            <a:br>
              <a:rPr lang="tr" sz="1000" u="none" strike="noStrike" cap="none">
                <a:solidFill>
                  <a:srgbClr val="1C2B33"/>
                </a:solidFill>
                <a:latin typeface="Optimistic Medium" panose="020B0503020203020204" pitchFamily="34" charset="0"/>
                <a:cs typeface="Optimistic Medium" panose="020B0503020203020204" pitchFamily="34" charset="0"/>
                <a:sym typeface="Arial"/>
              </a:rPr>
            </a:b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Açıklayayım (Let Me Explain) serisi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8" name="Google Shape;3638;p29"/>
          <p:cNvSpPr txBox="1"/>
          <p:nvPr/>
        </p:nvSpPr>
        <p:spPr>
          <a:xfrm>
            <a:off x="2788861"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esasları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9" name="Google Shape;3639;p29"/>
          <p:cNvSpPr txBox="1"/>
          <p:nvPr/>
        </p:nvSpPr>
        <p:spPr>
          <a:xfrm>
            <a:off x="15975558"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0" name="Google Shape;3640;p29"/>
          <p:cNvSpPr txBox="1"/>
          <p:nvPr/>
        </p:nvSpPr>
        <p:spPr>
          <a:xfrm>
            <a:off x="896975"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ayarı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1" name="Google Shape;3641;p29"/>
          <p:cNvSpPr txBox="1"/>
          <p:nvPr/>
        </p:nvSpPr>
        <p:spPr>
          <a:xfrm>
            <a:off x="14135323"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Topluluk Standartları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2" name="Google Shape;3642;p29"/>
          <p:cNvSpPr txBox="1"/>
          <p:nvPr/>
        </p:nvSpPr>
        <p:spPr>
          <a:xfrm>
            <a:off x="12243519"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Veri ilkesi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3" name="Google Shape;3643;p29"/>
          <p:cNvSpPr txBox="1"/>
          <p:nvPr/>
        </p:nvSpPr>
        <p:spPr>
          <a:xfrm>
            <a:off x="4687854"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kontrolü</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4" name="Google Shape;3644;p29"/>
          <p:cNvSpPr txBox="1"/>
          <p:nvPr/>
        </p:nvSpPr>
        <p:spPr>
          <a:xfrm>
            <a:off x="15839058" y="4990669"/>
            <a:ext cx="1697400" cy="451800"/>
          </a:xfrm>
          <a:prstGeom prst="rect">
            <a:avLst/>
          </a:prstGeom>
          <a:noFill/>
          <a:ln>
            <a:noFill/>
          </a:ln>
        </p:spPr>
        <p:txBody>
          <a:bodyPr spcFirstLastPara="1" wrap="square" lIns="91450" tIns="45700" rIns="91450" bIns="45700"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Mola Ver, günlük sınırlar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645" name="Google Shape;3645;p29"/>
          <p:cNvGrpSpPr/>
          <p:nvPr/>
        </p:nvGrpSpPr>
        <p:grpSpPr>
          <a:xfrm>
            <a:off x="16274959" y="3990977"/>
            <a:ext cx="825600" cy="825600"/>
            <a:chOff x="8137479" y="1957564"/>
            <a:chExt cx="412800" cy="412800"/>
          </a:xfrm>
        </p:grpSpPr>
        <p:sp>
          <p:nvSpPr>
            <p:cNvPr id="3646" name="Google Shape;3646;p29"/>
            <p:cNvSpPr/>
            <p:nvPr/>
          </p:nvSpPr>
          <p:spPr>
            <a:xfrm>
              <a:off x="8137479" y="1957564"/>
              <a:ext cx="412800" cy="4128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nvGrpSpPr>
            <p:cNvPr id="3647" name="Google Shape;3647;p29"/>
            <p:cNvGrpSpPr/>
            <p:nvPr/>
          </p:nvGrpSpPr>
          <p:grpSpPr>
            <a:xfrm>
              <a:off x="8223240" y="2040384"/>
              <a:ext cx="241270" cy="239767"/>
              <a:chOff x="7861790" y="3390210"/>
              <a:chExt cx="735130" cy="730550"/>
            </a:xfrm>
          </p:grpSpPr>
          <p:sp>
            <p:nvSpPr>
              <p:cNvPr id="3648" name="Google Shape;3648;p29"/>
              <p:cNvSpPr/>
              <p:nvPr/>
            </p:nvSpPr>
            <p:spPr>
              <a:xfrm>
                <a:off x="8054220" y="3442460"/>
                <a:ext cx="211830" cy="27430"/>
              </a:xfrm>
              <a:custGeom>
                <a:avLst/>
                <a:gdLst/>
                <a:ahLst/>
                <a:cxnLst/>
                <a:rect l="l" t="t" r="r" b="b"/>
                <a:pathLst>
                  <a:path w="21183" h="2743" extrusionOk="0">
                    <a:moveTo>
                      <a:pt x="19227" y="2743"/>
                    </a:moveTo>
                    <a:cubicBezTo>
                      <a:pt x="19392" y="2743"/>
                      <a:pt x="19532" y="2654"/>
                      <a:pt x="19621" y="2514"/>
                    </a:cubicBezTo>
                    <a:cubicBezTo>
                      <a:pt x="20053" y="1765"/>
                      <a:pt x="20535" y="1041"/>
                      <a:pt x="21069" y="368"/>
                    </a:cubicBezTo>
                    <a:cubicBezTo>
                      <a:pt x="21183" y="215"/>
                      <a:pt x="21082" y="0"/>
                      <a:pt x="20891" y="0"/>
                    </a:cubicBezTo>
                    <a:lnTo>
                      <a:pt x="0" y="0"/>
                    </a:lnTo>
                    <a:lnTo>
                      <a:pt x="0" y="2743"/>
                    </a:ln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49" name="Google Shape;3649;p29"/>
              <p:cNvSpPr/>
              <p:nvPr/>
            </p:nvSpPr>
            <p:spPr>
              <a:xfrm>
                <a:off x="7967250" y="3405750"/>
                <a:ext cx="100830" cy="155820"/>
              </a:xfrm>
              <a:custGeom>
                <a:avLst/>
                <a:gdLst/>
                <a:ahLst/>
                <a:cxnLst/>
                <a:rect l="l" t="t" r="r" b="b"/>
                <a:pathLst>
                  <a:path w="10083" h="15582" extrusionOk="0">
                    <a:moveTo>
                      <a:pt x="6870" y="15582"/>
                    </a:moveTo>
                    <a:lnTo>
                      <a:pt x="3200" y="15582"/>
                    </a:lnTo>
                    <a:cubicBezTo>
                      <a:pt x="1435" y="15582"/>
                      <a:pt x="0" y="14135"/>
                      <a:pt x="0" y="12382"/>
                    </a:cubicBezTo>
                    <a:lnTo>
                      <a:pt x="0" y="3213"/>
                    </a:lnTo>
                    <a:cubicBezTo>
                      <a:pt x="0" y="1435"/>
                      <a:pt x="1435" y="0"/>
                      <a:pt x="3200" y="0"/>
                    </a:cubicBezTo>
                    <a:lnTo>
                      <a:pt x="6870" y="0"/>
                    </a:lnTo>
                    <a:cubicBezTo>
                      <a:pt x="8635" y="0"/>
                      <a:pt x="10083" y="1435"/>
                      <a:pt x="10083" y="3213"/>
                    </a:cubicBezTo>
                    <a:lnTo>
                      <a:pt x="10083" y="12382"/>
                    </a:lnTo>
                    <a:cubicBezTo>
                      <a:pt x="10083" y="14135"/>
                      <a:pt x="8635" y="15582"/>
                      <a:pt x="6870" y="15582"/>
                    </a:cubicBezTo>
                    <a:close/>
                    <a:moveTo>
                      <a:pt x="3200" y="2755"/>
                    </a:moveTo>
                    <a:cubicBezTo>
                      <a:pt x="2946" y="2755"/>
                      <a:pt x="2743" y="2959"/>
                      <a:pt x="2743" y="3213"/>
                    </a:cubicBezTo>
                    <a:lnTo>
                      <a:pt x="2743" y="12382"/>
                    </a:lnTo>
                    <a:cubicBezTo>
                      <a:pt x="2743" y="12623"/>
                      <a:pt x="2946" y="12839"/>
                      <a:pt x="3200" y="12839"/>
                    </a:cubicBezTo>
                    <a:lnTo>
                      <a:pt x="6870" y="12839"/>
                    </a:lnTo>
                    <a:cubicBezTo>
                      <a:pt x="7124" y="12839"/>
                      <a:pt x="7327" y="12623"/>
                      <a:pt x="7327" y="12382"/>
                    </a:cubicBezTo>
                    <a:lnTo>
                      <a:pt x="7327" y="3213"/>
                    </a:lnTo>
                    <a:cubicBezTo>
                      <a:pt x="7327" y="2959"/>
                      <a:pt x="7124" y="2755"/>
                      <a:pt x="6870"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0" name="Google Shape;3650;p29"/>
              <p:cNvSpPr/>
              <p:nvPr/>
            </p:nvSpPr>
            <p:spPr>
              <a:xfrm>
                <a:off x="8245010" y="3390210"/>
                <a:ext cx="351910" cy="351910"/>
              </a:xfrm>
              <a:custGeom>
                <a:avLst/>
                <a:gdLst/>
                <a:ahLst/>
                <a:cxnLst/>
                <a:rect l="l" t="t" r="r" b="b"/>
                <a:pathLst>
                  <a:path w="35191" h="35191" extrusionOk="0">
                    <a:moveTo>
                      <a:pt x="6248" y="28943"/>
                    </a:moveTo>
                    <a:cubicBezTo>
                      <a:pt x="0" y="22694"/>
                      <a:pt x="0" y="12509"/>
                      <a:pt x="6248" y="6261"/>
                    </a:cubicBezTo>
                    <a:cubicBezTo>
                      <a:pt x="12496" y="0"/>
                      <a:pt x="22682" y="0"/>
                      <a:pt x="28930" y="6261"/>
                    </a:cubicBezTo>
                    <a:cubicBezTo>
                      <a:pt x="35191" y="12509"/>
                      <a:pt x="35191" y="22694"/>
                      <a:pt x="28930" y="28943"/>
                    </a:cubicBezTo>
                    <a:cubicBezTo>
                      <a:pt x="22682" y="35191"/>
                      <a:pt x="12496" y="35191"/>
                      <a:pt x="6248" y="28943"/>
                    </a:cubicBezTo>
                    <a:close/>
                    <a:moveTo>
                      <a:pt x="26987" y="8204"/>
                    </a:moveTo>
                    <a:cubicBezTo>
                      <a:pt x="21805" y="3022"/>
                      <a:pt x="13373" y="3022"/>
                      <a:pt x="8191" y="8204"/>
                    </a:cubicBezTo>
                    <a:cubicBezTo>
                      <a:pt x="3009" y="13373"/>
                      <a:pt x="3009" y="21805"/>
                      <a:pt x="8191" y="26987"/>
                    </a:cubicBezTo>
                    <a:cubicBezTo>
                      <a:pt x="13373" y="32181"/>
                      <a:pt x="21805" y="32181"/>
                      <a:pt x="26987" y="26987"/>
                    </a:cubicBezTo>
                    <a:cubicBezTo>
                      <a:pt x="32169" y="21805"/>
                      <a:pt x="32169" y="13373"/>
                      <a:pt x="26987" y="820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1" name="Google Shape;3651;p29"/>
              <p:cNvSpPr/>
              <p:nvPr/>
            </p:nvSpPr>
            <p:spPr>
              <a:xfrm>
                <a:off x="8407180" y="3469930"/>
                <a:ext cx="73288" cy="109980"/>
              </a:xfrm>
              <a:custGeom>
                <a:avLst/>
                <a:gdLst/>
                <a:ahLst/>
                <a:cxnLst/>
                <a:rect l="l" t="t" r="r" b="b"/>
                <a:pathLst>
                  <a:path w="7327" h="10998" extrusionOk="0">
                    <a:moveTo>
                      <a:pt x="6870" y="10998"/>
                    </a:moveTo>
                    <a:lnTo>
                      <a:pt x="3200" y="10998"/>
                    </a:lnTo>
                    <a:cubicBezTo>
                      <a:pt x="1435" y="10998"/>
                      <a:pt x="0" y="9563"/>
                      <a:pt x="0" y="7797"/>
                    </a:cubicBezTo>
                    <a:lnTo>
                      <a:pt x="0" y="457"/>
                    </a:lnTo>
                    <a:cubicBezTo>
                      <a:pt x="0" y="203"/>
                      <a:pt x="203" y="0"/>
                      <a:pt x="457" y="0"/>
                    </a:cubicBezTo>
                    <a:lnTo>
                      <a:pt x="2285" y="0"/>
                    </a:lnTo>
                    <a:cubicBezTo>
                      <a:pt x="2540" y="0"/>
                      <a:pt x="2743" y="203"/>
                      <a:pt x="2743" y="457"/>
                    </a:cubicBezTo>
                    <a:lnTo>
                      <a:pt x="2743" y="7797"/>
                    </a:lnTo>
                    <a:cubicBezTo>
                      <a:pt x="2743" y="8051"/>
                      <a:pt x="2946" y="8242"/>
                      <a:pt x="3200" y="8242"/>
                    </a:cubicBezTo>
                    <a:lnTo>
                      <a:pt x="6870" y="8242"/>
                    </a:lnTo>
                    <a:cubicBezTo>
                      <a:pt x="7124" y="8242"/>
                      <a:pt x="7327" y="8458"/>
                      <a:pt x="7327" y="8699"/>
                    </a:cubicBezTo>
                    <a:lnTo>
                      <a:pt x="7327" y="10540"/>
                    </a:lnTo>
                    <a:cubicBezTo>
                      <a:pt x="7327" y="10795"/>
                      <a:pt x="7124" y="10998"/>
                      <a:pt x="6870" y="10998"/>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2" name="Google Shape;3652;p29"/>
              <p:cNvSpPr/>
              <p:nvPr/>
            </p:nvSpPr>
            <p:spPr>
              <a:xfrm>
                <a:off x="7861790" y="3442460"/>
                <a:ext cx="684270" cy="678300"/>
              </a:xfrm>
              <a:custGeom>
                <a:avLst/>
                <a:gdLst/>
                <a:ahLst/>
                <a:cxnLst/>
                <a:rect l="l" t="t" r="r" b="b"/>
                <a:pathLst>
                  <a:path w="68427" h="67830" extrusionOk="0">
                    <a:moveTo>
                      <a:pt x="68224" y="28193"/>
                    </a:moveTo>
                    <a:cubicBezTo>
                      <a:pt x="68224" y="28003"/>
                      <a:pt x="68008" y="27914"/>
                      <a:pt x="67856" y="28016"/>
                    </a:cubicBezTo>
                    <a:cubicBezTo>
                      <a:pt x="67170" y="28536"/>
                      <a:pt x="66459" y="29019"/>
                      <a:pt x="65722" y="29451"/>
                    </a:cubicBezTo>
                    <a:cubicBezTo>
                      <a:pt x="65582" y="29527"/>
                      <a:pt x="65493" y="29679"/>
                      <a:pt x="65493" y="29845"/>
                    </a:cubicBezTo>
                    <a:cubicBezTo>
                      <a:pt x="65620" y="41414"/>
                      <a:pt x="65201" y="53009"/>
                      <a:pt x="64185" y="64503"/>
                    </a:cubicBezTo>
                    <a:cubicBezTo>
                      <a:pt x="64147" y="64820"/>
                      <a:pt x="63868" y="65074"/>
                      <a:pt x="63550" y="65074"/>
                    </a:cubicBezTo>
                    <a:lnTo>
                      <a:pt x="5194" y="65074"/>
                    </a:lnTo>
                    <a:cubicBezTo>
                      <a:pt x="4889" y="65074"/>
                      <a:pt x="4584" y="64808"/>
                      <a:pt x="4559" y="64503"/>
                    </a:cubicBezTo>
                    <a:cubicBezTo>
                      <a:pt x="2755" y="44208"/>
                      <a:pt x="2755" y="23621"/>
                      <a:pt x="4559" y="3327"/>
                    </a:cubicBezTo>
                    <a:cubicBezTo>
                      <a:pt x="4597" y="3009"/>
                      <a:pt x="4876" y="2743"/>
                      <a:pt x="5194" y="2743"/>
                    </a:cubicBezTo>
                    <a:lnTo>
                      <a:pt x="11912" y="2743"/>
                    </a:lnTo>
                    <a:lnTo>
                      <a:pt x="11912" y="0"/>
                    </a:lnTo>
                    <a:lnTo>
                      <a:pt x="5194" y="0"/>
                    </a:lnTo>
                    <a:cubicBezTo>
                      <a:pt x="3454" y="0"/>
                      <a:pt x="1981" y="1358"/>
                      <a:pt x="1816" y="3073"/>
                    </a:cubicBezTo>
                    <a:cubicBezTo>
                      <a:pt x="0" y="23545"/>
                      <a:pt x="0" y="44297"/>
                      <a:pt x="1816" y="64744"/>
                    </a:cubicBezTo>
                    <a:cubicBezTo>
                      <a:pt x="1981" y="66484"/>
                      <a:pt x="3454" y="67830"/>
                      <a:pt x="5194" y="67830"/>
                    </a:cubicBezTo>
                    <a:lnTo>
                      <a:pt x="63550" y="67830"/>
                    </a:lnTo>
                    <a:cubicBezTo>
                      <a:pt x="65290" y="67830"/>
                      <a:pt x="66763" y="66509"/>
                      <a:pt x="66916" y="64757"/>
                    </a:cubicBezTo>
                    <a:cubicBezTo>
                      <a:pt x="67995" y="52641"/>
                      <a:pt x="68427" y="40411"/>
                      <a:pt x="68224" y="2819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3" name="Google Shape;3653;p29"/>
              <p:cNvSpPr/>
              <p:nvPr/>
            </p:nvSpPr>
            <p:spPr>
              <a:xfrm>
                <a:off x="7884620" y="3607440"/>
                <a:ext cx="351280" cy="27557"/>
              </a:xfrm>
              <a:custGeom>
                <a:avLst/>
                <a:gdLst/>
                <a:ahLst/>
                <a:cxnLst/>
                <a:rect l="l" t="t" r="r" b="b"/>
                <a:pathLst>
                  <a:path w="35128" h="2755" extrusionOk="0">
                    <a:moveTo>
                      <a:pt x="34023" y="0"/>
                    </a:moveTo>
                    <a:lnTo>
                      <a:pt x="0" y="0"/>
                    </a:lnTo>
                    <a:lnTo>
                      <a:pt x="0" y="2755"/>
                    </a:lnTo>
                    <a:lnTo>
                      <a:pt x="34861" y="2755"/>
                    </a:lnTo>
                    <a:cubicBezTo>
                      <a:pt x="35026" y="2755"/>
                      <a:pt x="35128" y="2590"/>
                      <a:pt x="35077" y="2438"/>
                    </a:cubicBezTo>
                    <a:cubicBezTo>
                      <a:pt x="34823" y="1765"/>
                      <a:pt x="34620" y="1054"/>
                      <a:pt x="34455" y="342"/>
                    </a:cubicBezTo>
                    <a:cubicBezTo>
                      <a:pt x="34404" y="152"/>
                      <a:pt x="34239" y="0"/>
                      <a:pt x="34023"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654" name="Google Shape;3654;p29"/>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28</a:t>
            </a:r>
            <a:endParaRPr dirty="0">
              <a:latin typeface="Optimistic" panose="020B0503020203020204" pitchFamily="34" charset="0"/>
              <a:cs typeface="Optimistic" panose="020B0503020203020204" pitchFamily="34" charset="0"/>
            </a:endParaRPr>
          </a:p>
        </p:txBody>
      </p:sp>
      <p:sp>
        <p:nvSpPr>
          <p:cNvPr id="2" name="Google Shape;3155;p4">
            <a:extLst>
              <a:ext uri="{FF2B5EF4-FFF2-40B4-BE49-F238E27FC236}">
                <a16:creationId xmlns:a16="http://schemas.microsoft.com/office/drawing/2014/main" id="{5C83C672-FA29-1246-43D6-2E35F7BFE0FF}"/>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658"/>
        <p:cNvGrpSpPr/>
        <p:nvPr/>
      </p:nvGrpSpPr>
      <p:grpSpPr>
        <a:xfrm>
          <a:off x="0" y="0"/>
          <a:ext cx="0" cy="0"/>
          <a:chOff x="0" y="0"/>
          <a:chExt cx="0" cy="0"/>
        </a:xfrm>
      </p:grpSpPr>
      <p:pic>
        <p:nvPicPr>
          <p:cNvPr id="4" name="Picture 3" descr="A person and a child taking a selfie&#10;&#10;AI-generated content may be incorrect.">
            <a:extLst>
              <a:ext uri="{FF2B5EF4-FFF2-40B4-BE49-F238E27FC236}">
                <a16:creationId xmlns:a16="http://schemas.microsoft.com/office/drawing/2014/main" id="{D4BE8712-5D4F-CA6B-ABC1-38E5D7C86365}"/>
              </a:ext>
            </a:extLst>
          </p:cNvPr>
          <p:cNvPicPr>
            <a:picLocks noChangeAspect="1"/>
          </p:cNvPicPr>
          <p:nvPr/>
        </p:nvPicPr>
        <p:blipFill>
          <a:blip r:embed="rId3"/>
          <a:stretch>
            <a:fillRect/>
          </a:stretch>
        </p:blipFill>
        <p:spPr>
          <a:xfrm>
            <a:off x="7847200" y="1863972"/>
            <a:ext cx="9728996" cy="6487646"/>
          </a:xfrm>
          <a:prstGeom prst="roundRect">
            <a:avLst>
              <a:gd name="adj" fmla="val 10786"/>
            </a:avLst>
          </a:prstGeom>
        </p:spPr>
      </p:pic>
      <p:sp>
        <p:nvSpPr>
          <p:cNvPr id="3659" name="Google Shape;3659;p30"/>
          <p:cNvSpPr txBox="1">
            <a:spLocks noGrp="1"/>
          </p:cNvSpPr>
          <p:nvPr>
            <p:ph type="title"/>
          </p:nvPr>
        </p:nvSpPr>
        <p:spPr>
          <a:xfrm>
            <a:off x="669395" y="4812200"/>
            <a:ext cx="16906801" cy="7896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5600"/>
              <a:buNone/>
            </a:pPr>
            <a:r>
              <a:rPr lang="tr" sz="5500" b="0" i="0" u="none" strike="noStrike" dirty="0">
                <a:latin typeface="Optimistic" panose="020B0503020203020204" pitchFamily="34" charset="0"/>
                <a:cs typeface="Optimistic" panose="020B0503020203020204" pitchFamily="34" charset="0"/>
                <a:sym typeface="Arial"/>
              </a:rPr>
              <a:t>Ebeveyn gözetimi</a:t>
            </a:r>
            <a:endParaRPr sz="5500" dirty="0">
              <a:latin typeface="Optimistic" panose="020B0503020203020204" pitchFamily="34" charset="0"/>
              <a:cs typeface="Optimistic" panose="020B0503020203020204" pitchFamily="34" charset="0"/>
            </a:endParaRPr>
          </a:p>
        </p:txBody>
      </p:sp>
      <p:sp>
        <p:nvSpPr>
          <p:cNvPr id="3660" name="Google Shape;3660;p3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Clr>
                <a:srgbClr val="000000"/>
              </a:buClr>
              <a:buSzPts val="1400"/>
              <a:buFont typeface="Arial"/>
              <a:buNone/>
            </a:pPr>
            <a:r>
              <a:rPr lang="tr" sz="1400" b="0" i="0" u="none" strike="noStrike" dirty="0">
                <a:latin typeface="Optimistic" panose="020B0503020203020204" pitchFamily="34" charset="0"/>
                <a:cs typeface="Optimistic" panose="020B0503020203020204" pitchFamily="34" charset="0"/>
                <a:sym typeface="Arial"/>
              </a:rPr>
              <a:t>29</a:t>
            </a:r>
            <a:endParaRPr dirty="0">
              <a:latin typeface="Optimistic" panose="020B0503020203020204" pitchFamily="34" charset="0"/>
              <a:cs typeface="Optimistic" panose="020B0503020203020204" pitchFamily="34" charset="0"/>
            </a:endParaRPr>
          </a:p>
        </p:txBody>
      </p:sp>
      <p:sp>
        <p:nvSpPr>
          <p:cNvPr id="3661" name="Google Shape;3661;p30"/>
          <p:cNvSpPr txBox="1"/>
          <p:nvPr/>
        </p:nvSpPr>
        <p:spPr>
          <a:xfrm>
            <a:off x="636140" y="4273400"/>
            <a:ext cx="3000000" cy="5388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300"/>
              <a:buFont typeface="Arial"/>
              <a:buNone/>
            </a:pPr>
            <a:r>
              <a:rPr lang="tr" sz="2300" b="1" i="0" u="none" strike="noStrike" cap="none" dirty="0">
                <a:solidFill>
                  <a:schemeClr val="dk1"/>
                </a:solidFill>
                <a:latin typeface="Optimistic" panose="020B0503020203020204" pitchFamily="34" charset="0"/>
                <a:cs typeface="Optimistic" panose="020B0503020203020204" pitchFamily="34" charset="0"/>
                <a:sym typeface="Arial"/>
              </a:rPr>
              <a:t>DERS 3</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155;p4">
            <a:extLst>
              <a:ext uri="{FF2B5EF4-FFF2-40B4-BE49-F238E27FC236}">
                <a16:creationId xmlns:a16="http://schemas.microsoft.com/office/drawing/2014/main" id="{8ADD87EB-EDBF-4226-51AF-1EE07A3A3756}"/>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665"/>
        <p:cNvGrpSpPr/>
        <p:nvPr/>
      </p:nvGrpSpPr>
      <p:grpSpPr>
        <a:xfrm>
          <a:off x="0" y="0"/>
          <a:ext cx="0" cy="0"/>
          <a:chOff x="0" y="0"/>
          <a:chExt cx="0" cy="0"/>
        </a:xfrm>
      </p:grpSpPr>
      <p:sp>
        <p:nvSpPr>
          <p:cNvPr id="3666" name="Google Shape;3666;p31"/>
          <p:cNvSpPr txBox="1">
            <a:spLocks noGrp="1"/>
          </p:cNvSpPr>
          <p:nvPr>
            <p:ph type="body" idx="4294967295"/>
          </p:nvPr>
        </p:nvSpPr>
        <p:spPr>
          <a:xfrm>
            <a:off x="777252" y="3986760"/>
            <a:ext cx="6238800" cy="23550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Bir genç ebeveyninin hesabıyla bağlantı kurmaya çalıştığında, öncelikle ebeveyninin adını Instagram'da araması gerekecek. Arama sonuçlarında yalnızca karşılıklı olarak birbirini takip edenler görünecektir.</a:t>
            </a: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endParaRPr sz="22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Ebeveynler de kendi hesaplarından veya Aile Merkezi üzerinden ebeveyn bağlantısını başlatabilirler.</a:t>
            </a:r>
            <a:endParaRPr sz="2400" dirty="0">
              <a:latin typeface="Optimistic" panose="020B0503020203020204" pitchFamily="34" charset="0"/>
              <a:cs typeface="Optimistic" panose="020B0503020203020204" pitchFamily="34" charset="0"/>
            </a:endParaRPr>
          </a:p>
        </p:txBody>
      </p:sp>
      <p:sp>
        <p:nvSpPr>
          <p:cNvPr id="3667" name="Google Shape;3667;p31"/>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668" name="Google Shape;3668;p31"/>
          <p:cNvPicPr preferRelativeResize="0"/>
          <p:nvPr/>
        </p:nvPicPr>
        <p:blipFill rotWithShape="1">
          <a:blip r:embed="rId3">
            <a:alphaModFix/>
          </a:blip>
          <a:srcRect l="140" r="140"/>
          <a:stretch/>
        </p:blipFill>
        <p:spPr>
          <a:xfrm>
            <a:off x="8972952" y="936600"/>
            <a:ext cx="3877200" cy="8413800"/>
          </a:xfrm>
          <a:prstGeom prst="roundRect">
            <a:avLst>
              <a:gd name="adj" fmla="val 8496"/>
            </a:avLst>
          </a:prstGeom>
          <a:noFill/>
          <a:ln>
            <a:noFill/>
          </a:ln>
          <a:effectLst>
            <a:outerShdw blurRad="114300" dist="38100" dir="5400000" algn="bl" rotWithShape="0">
              <a:srgbClr val="000000">
                <a:alpha val="10196"/>
              </a:srgbClr>
            </a:outerShdw>
          </a:effectLst>
        </p:spPr>
      </p:pic>
      <p:pic>
        <p:nvPicPr>
          <p:cNvPr id="3669" name="Google Shape;3669;p31"/>
          <p:cNvPicPr preferRelativeResize="0"/>
          <p:nvPr/>
        </p:nvPicPr>
        <p:blipFill rotWithShape="1">
          <a:blip r:embed="rId4">
            <a:alphaModFix/>
          </a:blip>
          <a:srcRect t="50" b="50"/>
          <a:stretch/>
        </p:blipFill>
        <p:spPr>
          <a:xfrm>
            <a:off x="13234053" y="936602"/>
            <a:ext cx="3877049" cy="8385341"/>
          </a:xfrm>
          <a:prstGeom prst="rect">
            <a:avLst/>
          </a:prstGeom>
          <a:noFill/>
          <a:ln>
            <a:noFill/>
          </a:ln>
          <a:effectLst>
            <a:outerShdw blurRad="114300" dist="38100" dir="5400000" algn="bl" rotWithShape="0">
              <a:srgbClr val="000000">
                <a:alpha val="10196"/>
              </a:srgbClr>
            </a:outerShdw>
          </a:effectLst>
        </p:spPr>
      </p:pic>
      <p:sp>
        <p:nvSpPr>
          <p:cNvPr id="3670" name="Google Shape;3670;p31"/>
          <p:cNvSpPr txBox="1">
            <a:spLocks noGrp="1"/>
          </p:cNvSpPr>
          <p:nvPr>
            <p:ph type="ctrTitle"/>
          </p:nvPr>
        </p:nvSpPr>
        <p:spPr>
          <a:xfrm>
            <a:off x="777252" y="1418735"/>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800" b="1" i="0" u="none" strike="noStrike" dirty="0">
                <a:latin typeface="Optimistic" panose="020B0503020203020204" pitchFamily="34" charset="0"/>
                <a:cs typeface="Optimistic" panose="020B0503020203020204" pitchFamily="34" charset="0"/>
                <a:sym typeface="Arial"/>
              </a:rPr>
              <a:t>Genç veya ebeveyn, ebeveyn bağlantısını başlatır</a:t>
            </a:r>
            <a:endParaRPr sz="4800" dirty="0">
              <a:latin typeface="Optimistic" panose="020B0503020203020204" pitchFamily="34" charset="0"/>
              <a:cs typeface="Optimistic" panose="020B0503020203020204" pitchFamily="34" charset="0"/>
            </a:endParaRPr>
          </a:p>
        </p:txBody>
      </p:sp>
      <p:sp>
        <p:nvSpPr>
          <p:cNvPr id="3671" name="Google Shape;3671;p31"/>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675"/>
        <p:cNvGrpSpPr/>
        <p:nvPr/>
      </p:nvGrpSpPr>
      <p:grpSpPr>
        <a:xfrm>
          <a:off x="0" y="0"/>
          <a:ext cx="0" cy="0"/>
          <a:chOff x="0" y="0"/>
          <a:chExt cx="0" cy="0"/>
        </a:xfrm>
      </p:grpSpPr>
      <p:sp>
        <p:nvSpPr>
          <p:cNvPr id="3676" name="Google Shape;3676;p32"/>
          <p:cNvSpPr txBox="1">
            <a:spLocks noGrp="1"/>
          </p:cNvSpPr>
          <p:nvPr>
            <p:ph type="body" idx="4294967295"/>
          </p:nvPr>
        </p:nvSpPr>
        <p:spPr>
          <a:xfrm>
            <a:off x="777252" y="3373200"/>
            <a:ext cx="6238800" cy="23550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Ebeveyne/veliye, gencin kendilerine bir gözetim isteği gönderdiği bildirilir.</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Bu akışta, Instagram'ın Genç Hesabı sayesinde gençleri varsayılan olarak nasıl koruduğunu ve ebeveynlerin gözetim sürecine başladıklarında neler yapabileceklerini adım adım anlatıyoruz.</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Burası aynı zamanda Instagram'dan Aile Merkezi'ne geçiş noktasıdır.</a:t>
            </a:r>
            <a:endParaRPr sz="2400" dirty="0">
              <a:latin typeface="Optimistic" panose="020B0503020203020204" pitchFamily="34" charset="0"/>
              <a:cs typeface="Optimistic" panose="020B0503020203020204" pitchFamily="34" charset="0"/>
            </a:endParaRPr>
          </a:p>
        </p:txBody>
      </p:sp>
      <p:sp>
        <p:nvSpPr>
          <p:cNvPr id="3677" name="Google Shape;3677;p32"/>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78" name="Google Shape;3678;p32"/>
          <p:cNvSpPr txBox="1">
            <a:spLocks noGrp="1"/>
          </p:cNvSpPr>
          <p:nvPr>
            <p:ph type="ctrTitle"/>
          </p:nvPr>
        </p:nvSpPr>
        <p:spPr>
          <a:xfrm>
            <a:off x="777250" y="1471650"/>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800" b="1" i="0" u="none" strike="noStrike" dirty="0">
                <a:latin typeface="Optimistic" panose="020B0503020203020204" pitchFamily="34" charset="0"/>
                <a:cs typeface="Optimistic" panose="020B0503020203020204" pitchFamily="34" charset="0"/>
                <a:sym typeface="Arial"/>
              </a:rPr>
              <a:t>Ebeveyn gözetim isteği alır</a:t>
            </a:r>
            <a:endParaRPr sz="4800" dirty="0">
              <a:latin typeface="Optimistic" panose="020B0503020203020204" pitchFamily="34" charset="0"/>
              <a:cs typeface="Optimistic" panose="020B0503020203020204" pitchFamily="34" charset="0"/>
            </a:endParaRPr>
          </a:p>
        </p:txBody>
      </p:sp>
      <p:pic>
        <p:nvPicPr>
          <p:cNvPr id="3679" name="Google Shape;3679;p32"/>
          <p:cNvPicPr preferRelativeResize="0"/>
          <p:nvPr/>
        </p:nvPicPr>
        <p:blipFill rotWithShape="1">
          <a:blip r:embed="rId3">
            <a:alphaModFix/>
          </a:blip>
          <a:srcRect l="20" r="20"/>
          <a:stretch/>
        </p:blipFill>
        <p:spPr>
          <a:xfrm>
            <a:off x="13225376" y="946500"/>
            <a:ext cx="3877201" cy="8393783"/>
          </a:xfrm>
          <a:prstGeom prst="rect">
            <a:avLst/>
          </a:prstGeom>
          <a:noFill/>
          <a:ln>
            <a:noFill/>
          </a:ln>
          <a:effectLst>
            <a:outerShdw blurRad="114300" dist="38100" dir="5400000" algn="bl" rotWithShape="0">
              <a:srgbClr val="000000">
                <a:alpha val="10196"/>
              </a:srgbClr>
            </a:outerShdw>
          </a:effectLst>
        </p:spPr>
      </p:pic>
      <p:pic>
        <p:nvPicPr>
          <p:cNvPr id="3680" name="Google Shape;3680;p32"/>
          <p:cNvPicPr preferRelativeResize="0"/>
          <p:nvPr/>
        </p:nvPicPr>
        <p:blipFill rotWithShape="1">
          <a:blip r:embed="rId4">
            <a:alphaModFix/>
          </a:blip>
          <a:srcRect l="20" r="20"/>
          <a:stretch/>
        </p:blipFill>
        <p:spPr>
          <a:xfrm>
            <a:off x="8981509" y="9465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sp>
        <p:nvSpPr>
          <p:cNvPr id="3681" name="Google Shape;3681;p32"/>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685"/>
        <p:cNvGrpSpPr/>
        <p:nvPr/>
      </p:nvGrpSpPr>
      <p:grpSpPr>
        <a:xfrm>
          <a:off x="0" y="0"/>
          <a:ext cx="0" cy="0"/>
          <a:chOff x="0" y="0"/>
          <a:chExt cx="0" cy="0"/>
        </a:xfrm>
      </p:grpSpPr>
      <p:sp>
        <p:nvSpPr>
          <p:cNvPr id="3686" name="Google Shape;3686;p33"/>
          <p:cNvSpPr txBox="1">
            <a:spLocks noGrp="1"/>
          </p:cNvSpPr>
          <p:nvPr>
            <p:ph type="body" idx="4294967295"/>
          </p:nvPr>
        </p:nvSpPr>
        <p:spPr>
          <a:xfrm>
            <a:off x="777252" y="3373200"/>
            <a:ext cx="6238800" cy="16623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Ebeveynler, gözetim kurulum akışını tamamlamak için Aile Merkezi'ne yönlendirilir.</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Eğer ebeveynler gençten gelen bağlantı isteğini görmezden gelirse veya gözetimi kabul etmemeyi seçerse, gencin hesabı kendi yaş grubuna uygun standart Genç Hesabı varsayılan durumunda kalır.</a:t>
            </a:r>
            <a:endParaRPr sz="2400" dirty="0">
              <a:latin typeface="Optimistic" panose="020B0503020203020204" pitchFamily="34" charset="0"/>
              <a:cs typeface="Optimistic" panose="020B0503020203020204" pitchFamily="34" charset="0"/>
            </a:endParaRPr>
          </a:p>
        </p:txBody>
      </p:sp>
      <p:sp>
        <p:nvSpPr>
          <p:cNvPr id="3687" name="Google Shape;3687;p33"/>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88" name="Google Shape;3688;p33"/>
          <p:cNvSpPr txBox="1">
            <a:spLocks noGrp="1"/>
          </p:cNvSpPr>
          <p:nvPr>
            <p:ph type="ctrTitle"/>
          </p:nvPr>
        </p:nvSpPr>
        <p:spPr>
          <a:xfrm>
            <a:off x="777250" y="1471650"/>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800" b="1" i="0" u="none" strike="noStrike" dirty="0">
                <a:latin typeface="Optimistic" panose="020B0503020203020204" pitchFamily="34" charset="0"/>
                <a:cs typeface="Optimistic" panose="020B0503020203020204" pitchFamily="34" charset="0"/>
                <a:sym typeface="Arial"/>
              </a:rPr>
              <a:t>Ebeveyn bağlantısı: Gözetim kurulumu</a:t>
            </a:r>
            <a:endParaRPr sz="4800" dirty="0">
              <a:latin typeface="Optimistic" panose="020B0503020203020204" pitchFamily="34" charset="0"/>
              <a:cs typeface="Optimistic" panose="020B0503020203020204" pitchFamily="34" charset="0"/>
            </a:endParaRPr>
          </a:p>
        </p:txBody>
      </p:sp>
      <p:sp>
        <p:nvSpPr>
          <p:cNvPr id="3689" name="Google Shape;3689;p33"/>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pic>
        <p:nvPicPr>
          <p:cNvPr id="3690" name="Google Shape;3690;p33"/>
          <p:cNvPicPr preferRelativeResize="0"/>
          <p:nvPr/>
        </p:nvPicPr>
        <p:blipFill rotWithShape="1">
          <a:blip r:embed="rId3">
            <a:alphaModFix/>
          </a:blip>
          <a:srcRect b="28326"/>
          <a:stretch/>
        </p:blipFill>
        <p:spPr>
          <a:xfrm>
            <a:off x="8981480" y="9406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pic>
        <p:nvPicPr>
          <p:cNvPr id="3691" name="Google Shape;3691;p33"/>
          <p:cNvPicPr preferRelativeResize="0"/>
          <p:nvPr/>
        </p:nvPicPr>
        <p:blipFill rotWithShape="1">
          <a:blip r:embed="rId4">
            <a:alphaModFix/>
          </a:blip>
          <a:srcRect t="13540"/>
          <a:stretch/>
        </p:blipFill>
        <p:spPr>
          <a:xfrm>
            <a:off x="13227630" y="9406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715"/>
        <p:cNvGrpSpPr/>
        <p:nvPr/>
      </p:nvGrpSpPr>
      <p:grpSpPr>
        <a:xfrm>
          <a:off x="0" y="0"/>
          <a:ext cx="0" cy="0"/>
          <a:chOff x="0" y="0"/>
          <a:chExt cx="0" cy="0"/>
        </a:xfrm>
      </p:grpSpPr>
      <p:sp>
        <p:nvSpPr>
          <p:cNvPr id="3716" name="Google Shape;3716;p36"/>
          <p:cNvSpPr/>
          <p:nvPr/>
        </p:nvSpPr>
        <p:spPr>
          <a:xfrm>
            <a:off x="5115100" y="1951125"/>
            <a:ext cx="3288000" cy="6914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17" name="Google Shape;3717;p36"/>
          <p:cNvSpPr/>
          <p:nvPr/>
        </p:nvSpPr>
        <p:spPr>
          <a:xfrm>
            <a:off x="9825900" y="1951075"/>
            <a:ext cx="3288000" cy="6914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18" name="Google Shape;3718;p3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33</a:t>
            </a:r>
            <a:endParaRPr dirty="0">
              <a:latin typeface="Optimistic" panose="020B0503020203020204" pitchFamily="34" charset="0"/>
              <a:cs typeface="Optimistic" panose="020B0503020203020204" pitchFamily="34" charset="0"/>
            </a:endParaRPr>
          </a:p>
        </p:txBody>
      </p:sp>
      <p:sp>
        <p:nvSpPr>
          <p:cNvPr id="3719" name="Google Shape;3719;p36"/>
          <p:cNvSpPr txBox="1">
            <a:spLocks noGrp="1"/>
          </p:cNvSpPr>
          <p:nvPr>
            <p:ph type="subTitle" idx="4294967295"/>
          </p:nvPr>
        </p:nvSpPr>
        <p:spPr>
          <a:xfrm>
            <a:off x="741400" y="4642258"/>
            <a:ext cx="3532500" cy="5649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chemeClr val="dk1"/>
              </a:buClr>
              <a:buSzPts val="1800"/>
              <a:buFont typeface="Arial"/>
              <a:buNone/>
            </a:pPr>
            <a:r>
              <a:rPr lang="tr" sz="1800" b="0" i="0" u="none" strike="noStrike" cap="none" dirty="0">
                <a:solidFill>
                  <a:srgbClr val="1C2B33"/>
                </a:solidFill>
                <a:latin typeface="Optimistic" panose="020B0503020203020204" pitchFamily="34" charset="0"/>
                <a:cs typeface="Optimistic" panose="020B0503020203020204" pitchFamily="34" charset="0"/>
                <a:sym typeface="Arial"/>
              </a:rPr>
              <a:t>Ebeveyn deneyimi</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0"/>
              </a:spcBef>
              <a:spcAft>
                <a:spcPts val="0"/>
              </a:spcAft>
              <a:buClr>
                <a:schemeClr val="dk1"/>
              </a:buClr>
              <a:buSzPts val="18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Birden fazla genci yönetebilir</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20" name="Google Shape;3720;p36"/>
          <p:cNvSpPr txBox="1">
            <a:spLocks noGrp="1"/>
          </p:cNvSpPr>
          <p:nvPr>
            <p:ph type="subTitle" idx="4294967295"/>
          </p:nvPr>
        </p:nvSpPr>
        <p:spPr>
          <a:xfrm>
            <a:off x="14077212" y="4642248"/>
            <a:ext cx="3532500" cy="564900"/>
          </a:xfrm>
          <a:prstGeom prst="rect">
            <a:avLst/>
          </a:prstGeom>
          <a:noFill/>
          <a:ln>
            <a:noFill/>
          </a:ln>
        </p:spPr>
        <p:txBody>
          <a:bodyPr spcFirstLastPara="1" wrap="square" lIns="0" tIns="0" rIns="0" bIns="0" anchor="t" anchorCtr="0">
            <a:noAutofit/>
          </a:bodyPr>
          <a:lstStyle/>
          <a:p>
            <a:pPr marL="0" marR="0" lvl="0" indent="0" algn="r" rtl="0">
              <a:lnSpc>
                <a:spcPct val="115000"/>
              </a:lnSpc>
              <a:spcBef>
                <a:spcPts val="0"/>
              </a:spcBef>
              <a:spcAft>
                <a:spcPts val="0"/>
              </a:spcAft>
              <a:buClr>
                <a:schemeClr val="dk1"/>
              </a:buClr>
              <a:buSzPts val="1800"/>
              <a:buFont typeface="Arial"/>
              <a:buNone/>
            </a:pPr>
            <a:r>
              <a:rPr lang="tr" sz="1800" b="0" i="0" u="none" strike="noStrike" cap="none" dirty="0">
                <a:solidFill>
                  <a:srgbClr val="1C2B33"/>
                </a:solidFill>
                <a:latin typeface="Optimistic" panose="020B0503020203020204" pitchFamily="34" charset="0"/>
                <a:cs typeface="Optimistic" panose="020B0503020203020204" pitchFamily="34" charset="0"/>
                <a:sym typeface="Arial"/>
              </a:rPr>
              <a:t>Genç deneyimi</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r" rtl="0">
              <a:lnSpc>
                <a:spcPct val="115000"/>
              </a:lnSpc>
              <a:spcBef>
                <a:spcPts val="0"/>
              </a:spcBef>
              <a:spcAft>
                <a:spcPts val="0"/>
              </a:spcAft>
              <a:buClr>
                <a:schemeClr val="dk1"/>
              </a:buClr>
              <a:buSzPts val="18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Yalnızca bir gözetmeni olabilir</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21" name="Google Shape;3721;p36"/>
          <p:cNvSpPr txBox="1">
            <a:spLocks noGrp="1"/>
          </p:cNvSpPr>
          <p:nvPr>
            <p:ph type="subTitle" idx="4294967295"/>
          </p:nvPr>
        </p:nvSpPr>
        <p:spPr>
          <a:xfrm>
            <a:off x="9703499" y="9059123"/>
            <a:ext cx="3532500" cy="215400"/>
          </a:xfrm>
          <a:prstGeom prst="rect">
            <a:avLst/>
          </a:prstGeom>
          <a:noFill/>
          <a:ln>
            <a:noFill/>
          </a:ln>
        </p:spPr>
        <p:txBody>
          <a:bodyPr spcFirstLastPara="1" wrap="square" lIns="0" tIns="0" rIns="0" bIns="0" anchor="t" anchorCtr="0">
            <a:noAutofit/>
          </a:bodyPr>
          <a:lstStyle/>
          <a:p>
            <a:pPr marL="0" marR="0" lvl="0" indent="0" algn="ctr" rtl="0">
              <a:lnSpc>
                <a:spcPct val="115000"/>
              </a:lnSpc>
              <a:spcBef>
                <a:spcPts val="0"/>
              </a:spcBef>
              <a:spcAft>
                <a:spcPts val="0"/>
              </a:spcAft>
              <a:buClr>
                <a:schemeClr val="dk1"/>
              </a:buClr>
              <a:buSzPts val="1800"/>
              <a:buFont typeface="Arial"/>
              <a:buNone/>
            </a:pPr>
            <a:r>
              <a:rPr lang="tr" sz="1400" b="0" i="0" u="none" strike="noStrike" cap="none">
                <a:solidFill>
                  <a:srgbClr val="67788A"/>
                </a:solidFill>
                <a:latin typeface="Optimistic" panose="020B0503020203020204" pitchFamily="34" charset="0"/>
                <a:cs typeface="Optimistic" panose="020B0503020203020204" pitchFamily="34" charset="0"/>
                <a:sym typeface="Arial"/>
              </a:rPr>
              <a:t>Salt okunur görünüm</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722" name="Google Shape;3722;p36"/>
          <p:cNvPicPr preferRelativeResize="0"/>
          <p:nvPr/>
        </p:nvPicPr>
        <p:blipFill rotWithShape="1">
          <a:blip r:embed="rId3">
            <a:alphaModFix/>
          </a:blip>
          <a:srcRect l="9765" t="11533" r="7896" b="7304"/>
          <a:stretch/>
        </p:blipFill>
        <p:spPr>
          <a:xfrm>
            <a:off x="5252200" y="2454675"/>
            <a:ext cx="3013800" cy="5907000"/>
          </a:xfrm>
          <a:prstGeom prst="rect">
            <a:avLst/>
          </a:prstGeom>
          <a:noFill/>
          <a:ln>
            <a:noFill/>
          </a:ln>
        </p:spPr>
      </p:pic>
      <p:pic>
        <p:nvPicPr>
          <p:cNvPr id="3723" name="Google Shape;3723;p36"/>
          <p:cNvPicPr preferRelativeResize="0"/>
          <p:nvPr/>
        </p:nvPicPr>
        <p:blipFill rotWithShape="1">
          <a:blip r:embed="rId4">
            <a:alphaModFix/>
          </a:blip>
          <a:srcRect l="9310" t="10564" r="8587" b="6899"/>
          <a:stretch/>
        </p:blipFill>
        <p:spPr>
          <a:xfrm>
            <a:off x="9962850" y="2435725"/>
            <a:ext cx="3013800" cy="5944800"/>
          </a:xfrm>
          <a:prstGeom prst="roundRect">
            <a:avLst>
              <a:gd name="adj" fmla="val 11045"/>
            </a:avLst>
          </a:prstGeom>
          <a:noFill/>
          <a:ln>
            <a:noFill/>
          </a:ln>
        </p:spPr>
      </p:pic>
      <p:sp>
        <p:nvSpPr>
          <p:cNvPr id="3724" name="Google Shape;3724;p36"/>
          <p:cNvSpPr txBox="1"/>
          <p:nvPr/>
        </p:nvSpPr>
        <p:spPr>
          <a:xfrm>
            <a:off x="741400" y="722200"/>
            <a:ext cx="16830600" cy="743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3</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accent5"/>
              </a:buClr>
              <a:buSzPts val="5600"/>
              <a:buFont typeface="Arial"/>
              <a:buNone/>
            </a:pPr>
            <a:r>
              <a:rPr lang="tr" sz="1400" b="0" i="0" u="none" strike="noStrike" cap="none" dirty="0">
                <a:solidFill>
                  <a:schemeClr val="dk1"/>
                </a:solidFill>
                <a:latin typeface="Optimistic" panose="020B0503020203020204" pitchFamily="34" charset="0"/>
                <a:cs typeface="Optimistic" panose="020B0503020203020204" pitchFamily="34" charset="0"/>
                <a:sym typeface="Arial"/>
              </a:rPr>
              <a:t>Ebeveyn gözetimi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25" name="Google Shape;3725;p36"/>
          <p:cNvSpPr txBox="1"/>
          <p:nvPr/>
        </p:nvSpPr>
        <p:spPr>
          <a:xfrm>
            <a:off x="699550" y="1949700"/>
            <a:ext cx="4701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rgbClr val="000000"/>
              </a:buClr>
              <a:buSzPts val="3600"/>
              <a:buFont typeface="Arial"/>
              <a:buNone/>
            </a:pPr>
            <a:r>
              <a:rPr lang="tr" sz="3600" b="0" i="0" u="none" strike="noStrike" cap="none" dirty="0">
                <a:solidFill>
                  <a:srgbClr val="000000"/>
                </a:solidFill>
                <a:latin typeface="Optimistic" panose="020B0503020203020204" pitchFamily="34" charset="0"/>
                <a:cs typeface="Optimistic" panose="020B0503020203020204" pitchFamily="34" charset="0"/>
                <a:sym typeface="Arial"/>
              </a:rPr>
              <a:t>Mevcut gözetim özellikleri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155;p4">
            <a:extLst>
              <a:ext uri="{FF2B5EF4-FFF2-40B4-BE49-F238E27FC236}">
                <a16:creationId xmlns:a16="http://schemas.microsoft.com/office/drawing/2014/main" id="{BD21F43B-B923-59FF-B9AC-3F5C3DC906C1}"/>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788"/>
        <p:cNvGrpSpPr/>
        <p:nvPr/>
      </p:nvGrpSpPr>
      <p:grpSpPr>
        <a:xfrm>
          <a:off x="0" y="0"/>
          <a:ext cx="0" cy="0"/>
          <a:chOff x="0" y="0"/>
          <a:chExt cx="0" cy="0"/>
        </a:xfrm>
      </p:grpSpPr>
      <p:grpSp>
        <p:nvGrpSpPr>
          <p:cNvPr id="8" name="Group 7">
            <a:extLst>
              <a:ext uri="{FF2B5EF4-FFF2-40B4-BE49-F238E27FC236}">
                <a16:creationId xmlns:a16="http://schemas.microsoft.com/office/drawing/2014/main" id="{E086425D-1F30-3ACF-DBF9-CCA04B59C7E5}"/>
              </a:ext>
            </a:extLst>
          </p:cNvPr>
          <p:cNvGrpSpPr/>
          <p:nvPr/>
        </p:nvGrpSpPr>
        <p:grpSpPr>
          <a:xfrm flipH="1">
            <a:off x="8297265" y="-380845"/>
            <a:ext cx="9252300" cy="8517100"/>
            <a:chOff x="700091" y="-400300"/>
            <a:chExt cx="9252300" cy="8517100"/>
          </a:xfrm>
        </p:grpSpPr>
        <p:pic>
          <p:nvPicPr>
            <p:cNvPr id="9" name="Google Shape;4538;p20">
              <a:extLst>
                <a:ext uri="{FF2B5EF4-FFF2-40B4-BE49-F238E27FC236}">
                  <a16:creationId xmlns:a16="http://schemas.microsoft.com/office/drawing/2014/main" id="{98637AB0-AF00-EF31-8DE2-A66D0A46143C}"/>
                </a:ext>
              </a:extLst>
            </p:cNvPr>
            <p:cNvPicPr preferRelativeResize="0"/>
            <p:nvPr/>
          </p:nvPicPr>
          <p:blipFill rotWithShape="1">
            <a:blip r:embed="rId3">
              <a:alphaModFix/>
            </a:blip>
            <a:srcRect l="11684" t="29980" r="17024" b="1271"/>
            <a:stretch/>
          </p:blipFill>
          <p:spPr>
            <a:xfrm>
              <a:off x="700091" y="2170200"/>
              <a:ext cx="9252300" cy="5946600"/>
            </a:xfrm>
            <a:prstGeom prst="roundRect">
              <a:avLst>
                <a:gd name="adj" fmla="val 7089"/>
              </a:avLst>
            </a:prstGeom>
            <a:noFill/>
            <a:ln>
              <a:noFill/>
            </a:ln>
          </p:spPr>
        </p:pic>
        <p:pic>
          <p:nvPicPr>
            <p:cNvPr id="10" name="Google Shape;4539;p20">
              <a:extLst>
                <a:ext uri="{FF2B5EF4-FFF2-40B4-BE49-F238E27FC236}">
                  <a16:creationId xmlns:a16="http://schemas.microsoft.com/office/drawing/2014/main" id="{4752060B-5793-0364-BAA4-2CF898A31318}"/>
                </a:ext>
              </a:extLst>
            </p:cNvPr>
            <p:cNvPicPr preferRelativeResize="0"/>
            <p:nvPr/>
          </p:nvPicPr>
          <p:blipFill rotWithShape="1">
            <a:blip r:embed="rId4">
              <a:alphaModFix/>
            </a:blip>
            <a:srcRect l="13366" r="20002" b="42169"/>
            <a:stretch/>
          </p:blipFill>
          <p:spPr>
            <a:xfrm>
              <a:off x="942125" y="-400300"/>
              <a:ext cx="8605650" cy="4977974"/>
            </a:xfrm>
            <a:prstGeom prst="rect">
              <a:avLst/>
            </a:prstGeom>
            <a:noFill/>
            <a:ln>
              <a:noFill/>
            </a:ln>
          </p:spPr>
        </p:pic>
      </p:grpSp>
      <p:sp>
        <p:nvSpPr>
          <p:cNvPr id="3789" name="Google Shape;3789;p40"/>
          <p:cNvSpPr txBox="1">
            <a:spLocks noGrp="1"/>
          </p:cNvSpPr>
          <p:nvPr>
            <p:ph type="sldNum" idx="12"/>
          </p:nvPr>
        </p:nvSpPr>
        <p:spPr>
          <a:xfrm>
            <a:off x="16262600" y="9546950"/>
            <a:ext cx="13260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1C2B33"/>
                </a:solidFill>
                <a:latin typeface="Optimistic" panose="020B0503020203020204" pitchFamily="34" charset="0"/>
                <a:cs typeface="Optimistic" panose="020B0503020203020204" pitchFamily="34" charset="0"/>
                <a:sym typeface="Arial"/>
              </a:rPr>
              <a:t>34</a:t>
            </a:r>
            <a:endParaRPr sz="1400" dirty="0">
              <a:solidFill>
                <a:schemeClr val="dk1"/>
              </a:solidFill>
              <a:latin typeface="Optimistic" panose="020B0503020203020204" pitchFamily="34" charset="0"/>
              <a:cs typeface="Optimistic" panose="020B0503020203020204" pitchFamily="34" charset="0"/>
              <a:sym typeface="Arial"/>
            </a:endParaRPr>
          </a:p>
        </p:txBody>
      </p:sp>
      <p:sp>
        <p:nvSpPr>
          <p:cNvPr id="3790" name="Google Shape;3790;p40"/>
          <p:cNvSpPr txBox="1">
            <a:spLocks noGrp="1"/>
          </p:cNvSpPr>
          <p:nvPr>
            <p:ph type="ctrTitle" idx="4294967295"/>
          </p:nvPr>
        </p:nvSpPr>
        <p:spPr>
          <a:xfrm>
            <a:off x="699525" y="3189900"/>
            <a:ext cx="5618148"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4</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t>Yaş doğrulaması </a:t>
            </a:r>
            <a:endParaRPr sz="55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2" name="Google Shape;3155;p4">
            <a:extLst>
              <a:ext uri="{FF2B5EF4-FFF2-40B4-BE49-F238E27FC236}">
                <a16:creationId xmlns:a16="http://schemas.microsoft.com/office/drawing/2014/main" id="{DBBF7800-130C-E528-15F8-B3B04245CA22}"/>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95"/>
        <p:cNvGrpSpPr/>
        <p:nvPr/>
      </p:nvGrpSpPr>
      <p:grpSpPr>
        <a:xfrm>
          <a:off x="0" y="0"/>
          <a:ext cx="0" cy="0"/>
          <a:chOff x="0" y="0"/>
          <a:chExt cx="0" cy="0"/>
        </a:xfrm>
      </p:grpSpPr>
      <p:sp>
        <p:nvSpPr>
          <p:cNvPr id="3796" name="Google Shape;3796;p41"/>
          <p:cNvSpPr txBox="1"/>
          <p:nvPr/>
        </p:nvSpPr>
        <p:spPr>
          <a:xfrm>
            <a:off x="599014" y="950134"/>
            <a:ext cx="6487585" cy="81633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ea typeface="Helvetica Neue"/>
                <a:cs typeface="Optimistic" panose="020B0503020203020204" pitchFamily="34" charset="0"/>
                <a:sym typeface="Helvetica Neue"/>
              </a:rPr>
              <a:t>Yaş doğrulaması </a:t>
            </a:r>
            <a:endParaRPr sz="3200" b="1" i="0" u="none" strike="noStrike" cap="none" dirty="0">
              <a:solidFill>
                <a:srgbClr val="1B2C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Bazı gençlerin yaşları hakkında yalan söyleyerek bu yeni ayarı atlatmaya çalışabileceğini biliyoruz. </a:t>
            </a:r>
            <a:r>
              <a:rPr lang="tr" sz="2300" b="0" i="0" u="none" strike="noStrike" cap="none" dirty="0">
                <a:solidFill>
                  <a:srgbClr val="1B2C33"/>
                </a:solidFill>
                <a:highlight>
                  <a:srgbClr val="FFFFFF"/>
                </a:highlight>
                <a:latin typeface="Optimistic" panose="020B0503020203020204" pitchFamily="34" charset="0"/>
                <a:cs typeface="Optimistic" panose="020B0503020203020204" pitchFamily="34" charset="0"/>
                <a:sym typeface="Arial"/>
              </a:rPr>
              <a:t>Bu nedenle, Instagram'daki gençlerin Genç Hesaplarına yerleştirildiğinden emin olmak için yaş doğrulama teknolojilerini kullanmak da dahil olmak üzere bir dizi adım atıyoruz. </a:t>
            </a: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highlight>
                  <a:srgbClr val="FFFFFF"/>
                </a:highlight>
                <a:latin typeface="Optimistic" panose="020B0503020203020204" pitchFamily="34" charset="0"/>
                <a:cs typeface="Optimistic" panose="020B0503020203020204" pitchFamily="34" charset="0"/>
                <a:sym typeface="Arial"/>
              </a:rPr>
              <a:t>Örneğin:</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342900" marR="0" lvl="0" indent="-311150" algn="l" rtl="0">
              <a:lnSpc>
                <a:spcPct val="100000"/>
              </a:lnSpc>
              <a:spcBef>
                <a:spcPts val="2000"/>
              </a:spcBef>
              <a:spcAft>
                <a:spcPts val="100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Gençler doğum tarihlerini 18 yaşın üstünde olacak şekilde değiştirmeye çalışırlarsa, yaşlarını bir video selfie veya kimlik ibrazı ile doğrulamalarını talep ediyoruz.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342900" marR="0" lvl="0" indent="-311150" algn="l" rtl="0">
              <a:lnSpc>
                <a:spcPct val="100000"/>
              </a:lnSpc>
              <a:spcBef>
                <a:spcPts val="0"/>
              </a:spcBef>
              <a:spcAft>
                <a:spcPts val="100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Gençlerin yeni bir yetişkin hesabı kullanmasını sınırlandırmak.</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342900" marR="0" lvl="0" indent="-311150" algn="l" rtl="0">
              <a:spcBef>
                <a:spcPts val="0"/>
              </a:spcBef>
              <a:spcAft>
                <a:spcPts val="1000"/>
              </a:spcAft>
              <a:buClr>
                <a:schemeClr val="dk1"/>
              </a:buClr>
              <a:buSzPts val="2300"/>
              <a:buFont typeface="Arial"/>
              <a:buChar char="●"/>
            </a:pPr>
            <a:r>
              <a:rPr lang="tr" sz="2300" b="0" i="0" u="none" strike="noStrike" cap="none" dirty="0">
                <a:solidFill>
                  <a:srgbClr val="1B2C33"/>
                </a:solidFill>
                <a:highlight>
                  <a:srgbClr val="FFFFFF"/>
                </a:highlight>
                <a:latin typeface="Optimistic" panose="020B0503020203020204" pitchFamily="34" charset="0"/>
                <a:ea typeface="Calibri"/>
                <a:cs typeface="Optimistic" panose="020B0503020203020204" pitchFamily="34" charset="0"/>
                <a:sym typeface="Calibri"/>
              </a:rPr>
              <a:t>Birinin yaşını yanlış beyan edip etmediğini tespit etmek için teknolojiden faydalanma yollarını araştırıyoruz.</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342900" marR="0" lvl="0" indent="0" algn="l" rtl="0">
              <a:lnSpc>
                <a:spcPct val="100000"/>
              </a:lnSpc>
              <a:spcBef>
                <a:spcPts val="0"/>
              </a:spcBef>
              <a:spcAft>
                <a:spcPts val="0"/>
              </a:spcAft>
              <a:buClr>
                <a:srgbClr val="000000"/>
              </a:buClr>
              <a:buSzPts val="2300"/>
              <a:buFont typeface="Arial"/>
              <a:buNone/>
            </a:pPr>
            <a:endParaRPr sz="2300" b="0" i="0" u="none" strike="noStrike" cap="none" dirty="0">
              <a:solidFill>
                <a:srgbClr val="1B2C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15000"/>
              </a:lnSpc>
              <a:spcBef>
                <a:spcPts val="2000"/>
              </a:spcBef>
              <a:spcAft>
                <a:spcPts val="0"/>
              </a:spcAft>
              <a:buClr>
                <a:schemeClr val="dk1"/>
              </a:buClr>
              <a:buSzPts val="800"/>
              <a:buFont typeface="Arial"/>
              <a:buNone/>
            </a:pPr>
            <a:endParaRPr sz="2300" b="0" i="0" u="none" strike="noStrike" cap="none" dirty="0">
              <a:solidFill>
                <a:srgbClr val="1B2C33"/>
              </a:solidFill>
              <a:latin typeface="Optimistic" panose="020B0503020203020204" pitchFamily="34" charset="0"/>
              <a:ea typeface="Helvetica Neue"/>
              <a:cs typeface="Optimistic" panose="020B0503020203020204" pitchFamily="34" charset="0"/>
              <a:sym typeface="Helvetica Neue"/>
            </a:endParaRPr>
          </a:p>
        </p:txBody>
      </p:sp>
      <p:pic>
        <p:nvPicPr>
          <p:cNvPr id="3797" name="Google Shape;3797;p41"/>
          <p:cNvPicPr preferRelativeResize="0"/>
          <p:nvPr/>
        </p:nvPicPr>
        <p:blipFill rotWithShape="1">
          <a:blip r:embed="rId3">
            <a:alphaModFix/>
          </a:blip>
          <a:srcRect/>
          <a:stretch/>
        </p:blipFill>
        <p:spPr>
          <a:xfrm>
            <a:off x="9127334" y="950134"/>
            <a:ext cx="4379120" cy="8572503"/>
          </a:xfrm>
          <a:prstGeom prst="rect">
            <a:avLst/>
          </a:prstGeom>
          <a:noFill/>
          <a:ln>
            <a:noFill/>
          </a:ln>
        </p:spPr>
      </p:pic>
      <p:pic>
        <p:nvPicPr>
          <p:cNvPr id="3798" name="Google Shape;3798;p41"/>
          <p:cNvPicPr preferRelativeResize="0"/>
          <p:nvPr/>
        </p:nvPicPr>
        <p:blipFill rotWithShape="1">
          <a:blip r:embed="rId4">
            <a:alphaModFix/>
          </a:blip>
          <a:srcRect/>
          <a:stretch/>
        </p:blipFill>
        <p:spPr>
          <a:xfrm>
            <a:off x="13219519" y="950138"/>
            <a:ext cx="4319736" cy="8572503"/>
          </a:xfrm>
          <a:prstGeom prst="rect">
            <a:avLst/>
          </a:prstGeom>
          <a:noFill/>
          <a:ln>
            <a:noFill/>
          </a:ln>
        </p:spPr>
      </p:pic>
      <p:sp>
        <p:nvSpPr>
          <p:cNvPr id="2" name="Google Shape;3208;p6">
            <a:extLst>
              <a:ext uri="{FF2B5EF4-FFF2-40B4-BE49-F238E27FC236}">
                <a16:creationId xmlns:a16="http://schemas.microsoft.com/office/drawing/2014/main" id="{C53F51AA-FD17-5333-83AD-2489AD09BE58}"/>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35</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832"/>
        <p:cNvGrpSpPr/>
        <p:nvPr/>
      </p:nvGrpSpPr>
      <p:grpSpPr>
        <a:xfrm>
          <a:off x="0" y="0"/>
          <a:ext cx="0" cy="0"/>
          <a:chOff x="0" y="0"/>
          <a:chExt cx="0" cy="0"/>
        </a:xfrm>
      </p:grpSpPr>
      <p:sp>
        <p:nvSpPr>
          <p:cNvPr id="3834" name="Google Shape;3834;p43"/>
          <p:cNvSpPr txBox="1"/>
          <p:nvPr/>
        </p:nvSpPr>
        <p:spPr>
          <a:xfrm>
            <a:off x="726444" y="154120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kaynaklar </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833" name="Google Shape;3833;p4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36</a:t>
            </a:r>
            <a:endParaRPr dirty="0">
              <a:latin typeface="Optimistic" panose="020B0503020203020204" pitchFamily="34" charset="0"/>
              <a:cs typeface="Optimistic" panose="020B0503020203020204" pitchFamily="34" charset="0"/>
            </a:endParaRPr>
          </a:p>
        </p:txBody>
      </p:sp>
      <p:sp>
        <p:nvSpPr>
          <p:cNvPr id="3835" name="Google Shape;3835;p43"/>
          <p:cNvSpPr txBox="1"/>
          <p:nvPr/>
        </p:nvSpPr>
        <p:spPr>
          <a:xfrm>
            <a:off x="6621700" y="8385250"/>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Eğitim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36" name="Google Shape;3836;p43"/>
          <p:cNvSpPr txBox="1"/>
          <p:nvPr/>
        </p:nvSpPr>
        <p:spPr>
          <a:xfrm>
            <a:off x="741400" y="722200"/>
            <a:ext cx="16830600" cy="637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4</a:t>
            </a:r>
            <a:br>
              <a:rPr lang="tr" sz="1400" b="1" i="0" u="none" strike="noStrike" cap="none" dirty="0">
                <a:solidFill>
                  <a:schemeClr val="dk1"/>
                </a:solidFill>
                <a:latin typeface="Optimistic" panose="020B0503020203020204" pitchFamily="34" charset="0"/>
                <a:cs typeface="Optimistic" panose="020B0503020203020204" pitchFamily="34" charset="0"/>
                <a:sym typeface="Arial"/>
              </a:rPr>
            </a:br>
            <a:r>
              <a:rPr lang="tr" sz="1400" b="0" i="0" u="none" strike="noStrike" cap="none" dirty="0">
                <a:solidFill>
                  <a:schemeClr val="dk1"/>
                </a:solidFill>
                <a:latin typeface="Optimistic" panose="020B0503020203020204" pitchFamily="34" charset="0"/>
                <a:cs typeface="Optimistic" panose="020B0503020203020204" pitchFamily="34" charset="0"/>
                <a:sym typeface="Arial"/>
              </a:rPr>
              <a:t>Yaş doğrulaması </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837" name="Google Shape;3837;p43"/>
          <p:cNvSpPr/>
          <p:nvPr/>
        </p:nvSpPr>
        <p:spPr>
          <a:xfrm>
            <a:off x="4193929" y="2414812"/>
            <a:ext cx="4489325" cy="5650926"/>
          </a:xfrm>
          <a:prstGeom prst="roundRect">
            <a:avLst>
              <a:gd name="adj" fmla="val 5709"/>
            </a:avLst>
          </a:prstGeom>
          <a:solidFill>
            <a:schemeClr val="accent4"/>
          </a:solidFill>
          <a:ln>
            <a:noFill/>
          </a:ln>
          <a:effectLst>
            <a:outerShdw blurRad="57150" dist="19050" dir="5400000" algn="bl" rotWithShape="0">
              <a:srgbClr val="000000">
                <a:alpha val="20000"/>
              </a:srgbClr>
            </a:outerShdw>
          </a:effectLst>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38" name="Google Shape;3838;p43"/>
          <p:cNvPicPr preferRelativeResize="0"/>
          <p:nvPr/>
        </p:nvPicPr>
        <p:blipFill rotWithShape="1">
          <a:blip r:embed="rId3">
            <a:alphaModFix/>
          </a:blip>
          <a:srcRect/>
          <a:stretch/>
        </p:blipFill>
        <p:spPr>
          <a:xfrm>
            <a:off x="4396609" y="2632972"/>
            <a:ext cx="4117745" cy="5250966"/>
          </a:xfrm>
          <a:prstGeom prst="roundRect">
            <a:avLst>
              <a:gd name="adj" fmla="val 4143"/>
            </a:avLst>
          </a:prstGeom>
          <a:noFill/>
          <a:ln>
            <a:noFill/>
          </a:ln>
        </p:spPr>
      </p:pic>
      <p:sp>
        <p:nvSpPr>
          <p:cNvPr id="3839" name="Google Shape;3839;p43"/>
          <p:cNvSpPr/>
          <p:nvPr/>
        </p:nvSpPr>
        <p:spPr>
          <a:xfrm>
            <a:off x="9430147" y="2414812"/>
            <a:ext cx="4489325" cy="5650926"/>
          </a:xfrm>
          <a:prstGeom prst="roundRect">
            <a:avLst>
              <a:gd name="adj" fmla="val 5709"/>
            </a:avLst>
          </a:prstGeom>
          <a:solidFill>
            <a:schemeClr val="accent4"/>
          </a:solidFill>
          <a:ln>
            <a:noFill/>
          </a:ln>
          <a:effectLst>
            <a:outerShdw blurRad="57150" dist="19050" dir="5400000" algn="bl" rotWithShape="0">
              <a:srgbClr val="000000">
                <a:alpha val="20000"/>
              </a:srgbClr>
            </a:outerShdw>
          </a:effectLst>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40" name="Google Shape;3840;p43"/>
          <p:cNvPicPr preferRelativeResize="0"/>
          <p:nvPr/>
        </p:nvPicPr>
        <p:blipFill rotWithShape="1">
          <a:blip r:embed="rId4">
            <a:alphaModFix/>
          </a:blip>
          <a:srcRect/>
          <a:stretch/>
        </p:blipFill>
        <p:spPr>
          <a:xfrm>
            <a:off x="9632827" y="2632972"/>
            <a:ext cx="4117745" cy="5250966"/>
          </a:xfrm>
          <a:prstGeom prst="roundRect">
            <a:avLst>
              <a:gd name="adj" fmla="val 4143"/>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844"/>
        <p:cNvGrpSpPr/>
        <p:nvPr/>
      </p:nvGrpSpPr>
      <p:grpSpPr>
        <a:xfrm>
          <a:off x="0" y="0"/>
          <a:ext cx="0" cy="0"/>
          <a:chOff x="0" y="0"/>
          <a:chExt cx="0" cy="0"/>
        </a:xfrm>
      </p:grpSpPr>
      <p:sp>
        <p:nvSpPr>
          <p:cNvPr id="3845" name="Google Shape;3845;p44"/>
          <p:cNvSpPr/>
          <p:nvPr/>
        </p:nvSpPr>
        <p:spPr>
          <a:xfrm>
            <a:off x="1611975" y="299487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46" name="Google Shape;3846;p44"/>
          <p:cNvSpPr/>
          <p:nvPr/>
        </p:nvSpPr>
        <p:spPr>
          <a:xfrm>
            <a:off x="10328825" y="299487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47" name="Google Shape;3847;p4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37</a:t>
            </a:r>
            <a:endParaRPr dirty="0">
              <a:latin typeface="Optimistic" panose="020B0503020203020204" pitchFamily="34" charset="0"/>
              <a:cs typeface="Optimistic" panose="020B0503020203020204" pitchFamily="34" charset="0"/>
            </a:endParaRPr>
          </a:p>
        </p:txBody>
      </p:sp>
      <p:sp>
        <p:nvSpPr>
          <p:cNvPr id="3849" name="Google Shape;3849;p44"/>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br>
              <a:rPr lang="tr" sz="1400" b="1" i="0" u="none" strike="noStrike" cap="none">
                <a:solidFill>
                  <a:schemeClr val="dk1"/>
                </a:solidFill>
                <a:latin typeface="Optimistic" panose="020B0503020203020204" pitchFamily="34" charset="0"/>
                <a:cs typeface="Optimistic" panose="020B0503020203020204" pitchFamily="34" charset="0"/>
                <a:sym typeface="Arial"/>
              </a:rPr>
            </a:br>
            <a:r>
              <a:rPr lang="tr" sz="1400" b="0" i="0" u="none" strike="noStrike" cap="none">
                <a:solidFill>
                  <a:schemeClr val="dk1"/>
                </a:solidFill>
                <a:latin typeface="Optimistic" panose="020B0503020203020204" pitchFamily="34" charset="0"/>
                <a:cs typeface="Optimistic" panose="020B0503020203020204" pitchFamily="34" charset="0"/>
                <a:sym typeface="Arial"/>
              </a:rPr>
              <a:t>Yaş doğrulaması </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850" name="Google Shape;3850;p44"/>
          <p:cNvPicPr preferRelativeResize="0"/>
          <p:nvPr/>
        </p:nvPicPr>
        <p:blipFill rotWithShape="1">
          <a:blip r:embed="rId3">
            <a:alphaModFix/>
          </a:blip>
          <a:srcRect l="3139" r="3139" b="-4964"/>
          <a:stretch/>
        </p:blipFill>
        <p:spPr>
          <a:xfrm>
            <a:off x="1812000" y="3178894"/>
            <a:ext cx="5972554" cy="3731751"/>
          </a:xfrm>
          <a:prstGeom prst="rect">
            <a:avLst/>
          </a:prstGeom>
          <a:noFill/>
          <a:ln w="9525" cap="flat" cmpd="sng">
            <a:solidFill>
              <a:schemeClr val="accent3"/>
            </a:solidFill>
            <a:prstDash val="solid"/>
            <a:round/>
            <a:headEnd type="none" w="sm" len="sm"/>
            <a:tailEnd type="none" w="sm" len="sm"/>
          </a:ln>
        </p:spPr>
      </p:pic>
      <p:pic>
        <p:nvPicPr>
          <p:cNvPr id="3851" name="Google Shape;3851;p44"/>
          <p:cNvPicPr preferRelativeResize="0"/>
          <p:nvPr/>
        </p:nvPicPr>
        <p:blipFill rotWithShape="1">
          <a:blip r:embed="rId4">
            <a:alphaModFix/>
          </a:blip>
          <a:srcRect l="836" r="7294"/>
          <a:stretch/>
        </p:blipFill>
        <p:spPr>
          <a:xfrm>
            <a:off x="10528836" y="3178850"/>
            <a:ext cx="5972553" cy="3731753"/>
          </a:xfrm>
          <a:prstGeom prst="rect">
            <a:avLst/>
          </a:prstGeom>
          <a:noFill/>
          <a:ln w="9525" cap="flat" cmpd="sng">
            <a:solidFill>
              <a:schemeClr val="accent3"/>
            </a:solidFill>
            <a:prstDash val="solid"/>
            <a:round/>
            <a:headEnd type="none" w="sm" len="sm"/>
            <a:tailEnd type="none" w="sm" len="sm"/>
          </a:ln>
        </p:spPr>
      </p:pic>
      <p:sp>
        <p:nvSpPr>
          <p:cNvPr id="3852" name="Google Shape;3852;p44"/>
          <p:cNvSpPr txBox="1"/>
          <p:nvPr/>
        </p:nvSpPr>
        <p:spPr>
          <a:xfrm>
            <a:off x="3298275" y="7637500"/>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5"/>
              </a:rPr>
              <a:t>fb.com/safety/parents</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853" name="Google Shape;3853;p44"/>
          <p:cNvSpPr txBox="1"/>
          <p:nvPr/>
        </p:nvSpPr>
        <p:spPr>
          <a:xfrm>
            <a:off x="10154525" y="7585750"/>
            <a:ext cx="6721200" cy="8004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6"/>
              </a:rPr>
              <a:t>about.instagram.com/community/parents</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a:p>
            <a:pPr marL="0" marR="0" lvl="0" indent="0" algn="ctr" rtl="0">
              <a:lnSpc>
                <a:spcPct val="100000"/>
              </a:lnSpc>
              <a:spcBef>
                <a:spcPts val="0"/>
              </a:spcBef>
              <a:spcAft>
                <a:spcPts val="0"/>
              </a:spcAft>
              <a:buClr>
                <a:srgbClr val="000000"/>
              </a:buClr>
              <a:buSzPts val="2000"/>
              <a:buFont typeface="Arial"/>
              <a:buNone/>
            </a:pP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 name="Google Shape;3848;p435">
            <a:extLst>
              <a:ext uri="{FF2B5EF4-FFF2-40B4-BE49-F238E27FC236}">
                <a16:creationId xmlns:a16="http://schemas.microsoft.com/office/drawing/2014/main" id="{F62AF98E-2DBB-ABB2-60E2-1AE06734027A}"/>
              </a:ext>
            </a:extLst>
          </p:cNvPr>
          <p:cNvSpPr txBox="1"/>
          <p:nvPr/>
        </p:nvSpPr>
        <p:spPr>
          <a:xfrm>
            <a:off x="726444" y="1519396"/>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Ebeveynler için kaynaklar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857"/>
        <p:cNvGrpSpPr/>
        <p:nvPr/>
      </p:nvGrpSpPr>
      <p:grpSpPr>
        <a:xfrm>
          <a:off x="0" y="0"/>
          <a:ext cx="0" cy="0"/>
          <a:chOff x="0" y="0"/>
          <a:chExt cx="0" cy="0"/>
        </a:xfrm>
      </p:grpSpPr>
      <p:sp>
        <p:nvSpPr>
          <p:cNvPr id="3858" name="Google Shape;3858;p45"/>
          <p:cNvSpPr/>
          <p:nvPr/>
        </p:nvSpPr>
        <p:spPr>
          <a:xfrm>
            <a:off x="1611988" y="270942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59" name="Google Shape;3859;p45"/>
          <p:cNvSpPr/>
          <p:nvPr/>
        </p:nvSpPr>
        <p:spPr>
          <a:xfrm>
            <a:off x="10328800" y="272082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60" name="Google Shape;3860;p4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38</a:t>
            </a:r>
            <a:endParaRPr dirty="0">
              <a:latin typeface="Optimistic" panose="020B0503020203020204" pitchFamily="34" charset="0"/>
              <a:cs typeface="Optimistic" panose="020B0503020203020204" pitchFamily="34" charset="0"/>
            </a:endParaRPr>
          </a:p>
        </p:txBody>
      </p:sp>
      <p:sp>
        <p:nvSpPr>
          <p:cNvPr id="3861" name="Google Shape;3861;p45"/>
          <p:cNvSpPr txBox="1"/>
          <p:nvPr/>
        </p:nvSpPr>
        <p:spPr>
          <a:xfrm>
            <a:off x="741400" y="722200"/>
            <a:ext cx="16830600" cy="1021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chemeClr val="dk1"/>
                </a:solidFill>
                <a:latin typeface="Optimistic" panose="020B0503020203020204" pitchFamily="34" charset="0"/>
                <a:cs typeface="Optimistic" panose="020B0503020203020204" pitchFamily="34" charset="0"/>
                <a:sym typeface="Arial"/>
              </a:rPr>
              <a:t>Yaş doğrulaması </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862" name="Google Shape;3862;p45"/>
          <p:cNvPicPr preferRelativeResize="0"/>
          <p:nvPr/>
        </p:nvPicPr>
        <p:blipFill rotWithShape="1">
          <a:blip r:embed="rId3">
            <a:alphaModFix/>
          </a:blip>
          <a:srcRect/>
          <a:stretch/>
        </p:blipFill>
        <p:spPr>
          <a:xfrm>
            <a:off x="1812001" y="2904799"/>
            <a:ext cx="5972553" cy="3710542"/>
          </a:xfrm>
          <a:prstGeom prst="rect">
            <a:avLst/>
          </a:prstGeom>
          <a:noFill/>
          <a:ln>
            <a:noFill/>
          </a:ln>
        </p:spPr>
      </p:pic>
      <p:sp>
        <p:nvSpPr>
          <p:cNvPr id="3863" name="Google Shape;3863;p45"/>
          <p:cNvSpPr txBox="1"/>
          <p:nvPr/>
        </p:nvSpPr>
        <p:spPr>
          <a:xfrm>
            <a:off x="2263275" y="7158313"/>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Yardım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64" name="Google Shape;3864;p45"/>
          <p:cNvSpPr txBox="1"/>
          <p:nvPr/>
        </p:nvSpPr>
        <p:spPr>
          <a:xfrm>
            <a:off x="10980113" y="7158313"/>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Güvenlik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65" name="Google Shape;3865;p45"/>
          <p:cNvSpPr txBox="1"/>
          <p:nvPr/>
        </p:nvSpPr>
        <p:spPr>
          <a:xfrm>
            <a:off x="1612000" y="7597100"/>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4"/>
              </a:rPr>
              <a:t>fb.com/help</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866" name="Google Shape;3866;p45"/>
          <p:cNvSpPr txBox="1"/>
          <p:nvPr/>
        </p:nvSpPr>
        <p:spPr>
          <a:xfrm>
            <a:off x="4191674" y="7597100"/>
            <a:ext cx="3116213"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dirty="0">
                <a:solidFill>
                  <a:schemeClr val="hlink"/>
                </a:solidFill>
                <a:latin typeface="Optimistic" panose="020B0503020203020204" pitchFamily="34" charset="0"/>
                <a:cs typeface="Optimistic" panose="020B0503020203020204" pitchFamily="34" charset="0"/>
                <a:sym typeface="Arial"/>
                <a:hlinkClick r:id="rId5"/>
              </a:rPr>
              <a:t>fb.com/help/instagram</a:t>
            </a:r>
            <a:endParaRPr sz="2000" b="0" i="0" u="sng" strike="noStrike" cap="none" dirty="0">
              <a:solidFill>
                <a:schemeClr val="accent6"/>
              </a:solidFill>
              <a:latin typeface="Optimistic" panose="020B0503020203020204" pitchFamily="34" charset="0"/>
              <a:cs typeface="Optimistic" panose="020B0503020203020204" pitchFamily="34" charset="0"/>
              <a:sym typeface="Arial"/>
            </a:endParaRPr>
          </a:p>
        </p:txBody>
      </p:sp>
      <p:sp>
        <p:nvSpPr>
          <p:cNvPr id="3867" name="Google Shape;3867;p45"/>
          <p:cNvSpPr txBox="1"/>
          <p:nvPr/>
        </p:nvSpPr>
        <p:spPr>
          <a:xfrm>
            <a:off x="12015125" y="7597100"/>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6"/>
              </a:rPr>
              <a:t>fb.com/safety</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pic>
        <p:nvPicPr>
          <p:cNvPr id="3869" name="Google Shape;3869;p45"/>
          <p:cNvPicPr preferRelativeResize="0"/>
          <p:nvPr/>
        </p:nvPicPr>
        <p:blipFill rotWithShape="1">
          <a:blip r:embed="rId7">
            <a:alphaModFix/>
          </a:blip>
          <a:srcRect b="20426"/>
          <a:stretch/>
        </p:blipFill>
        <p:spPr>
          <a:xfrm>
            <a:off x="10528850" y="2904047"/>
            <a:ext cx="5972552" cy="3710551"/>
          </a:xfrm>
          <a:prstGeom prst="rect">
            <a:avLst/>
          </a:prstGeom>
          <a:noFill/>
          <a:ln>
            <a:noFill/>
          </a:ln>
        </p:spPr>
      </p:pic>
      <p:sp>
        <p:nvSpPr>
          <p:cNvPr id="2" name="Google Shape;3868;p436">
            <a:extLst>
              <a:ext uri="{FF2B5EF4-FFF2-40B4-BE49-F238E27FC236}">
                <a16:creationId xmlns:a16="http://schemas.microsoft.com/office/drawing/2014/main" id="{6E1A833B-4436-C967-5A59-429DBE78576E}"/>
              </a:ext>
            </a:extLst>
          </p:cNvPr>
          <p:cNvSpPr txBox="1"/>
          <p:nvPr/>
        </p:nvSpPr>
        <p:spPr>
          <a:xfrm>
            <a:off x="724194" y="1513478"/>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Ebeveynler için kaynaklar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873"/>
        <p:cNvGrpSpPr/>
        <p:nvPr/>
      </p:nvGrpSpPr>
      <p:grpSpPr>
        <a:xfrm>
          <a:off x="0" y="0"/>
          <a:ext cx="0" cy="0"/>
          <a:chOff x="0" y="0"/>
          <a:chExt cx="0" cy="0"/>
        </a:xfrm>
      </p:grpSpPr>
      <p:sp>
        <p:nvSpPr>
          <p:cNvPr id="3874" name="Google Shape;3874;p46"/>
          <p:cNvSpPr/>
          <p:nvPr/>
        </p:nvSpPr>
        <p:spPr>
          <a:xfrm>
            <a:off x="9752471" y="2742745"/>
            <a:ext cx="3419400" cy="6241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75" name="Google Shape;3875;p4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39</a:t>
            </a:r>
            <a:endParaRPr dirty="0">
              <a:latin typeface="Optimistic" panose="020B0503020203020204" pitchFamily="34" charset="0"/>
              <a:cs typeface="Optimistic" panose="020B0503020203020204" pitchFamily="34" charset="0"/>
            </a:endParaRPr>
          </a:p>
        </p:txBody>
      </p:sp>
      <p:sp>
        <p:nvSpPr>
          <p:cNvPr id="3877" name="Google Shape;3877;p46"/>
          <p:cNvSpPr txBox="1"/>
          <p:nvPr/>
        </p:nvSpPr>
        <p:spPr>
          <a:xfrm>
            <a:off x="741400" y="722200"/>
            <a:ext cx="16830600" cy="637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chemeClr val="dk1"/>
                </a:solidFill>
                <a:latin typeface="Optimistic" panose="020B0503020203020204" pitchFamily="34" charset="0"/>
                <a:cs typeface="Optimistic" panose="020B0503020203020204" pitchFamily="34" charset="0"/>
                <a:sym typeface="Arial"/>
              </a:rPr>
              <a:t>Yaş doğrulaması </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878" name="Google Shape;3878;p46"/>
          <p:cNvPicPr preferRelativeResize="0"/>
          <p:nvPr/>
        </p:nvPicPr>
        <p:blipFill rotWithShape="1">
          <a:blip r:embed="rId3">
            <a:alphaModFix amt="50000"/>
          </a:blip>
          <a:srcRect l="8853" r="10883"/>
          <a:stretch/>
        </p:blipFill>
        <p:spPr>
          <a:xfrm>
            <a:off x="9965407" y="3094234"/>
            <a:ext cx="2993400" cy="5538600"/>
          </a:xfrm>
          <a:prstGeom prst="rect">
            <a:avLst/>
          </a:prstGeom>
          <a:noFill/>
          <a:ln>
            <a:noFill/>
          </a:ln>
        </p:spPr>
      </p:pic>
      <p:pic>
        <p:nvPicPr>
          <p:cNvPr id="3879" name="Google Shape;3879;p46"/>
          <p:cNvPicPr preferRelativeResize="0"/>
          <p:nvPr/>
        </p:nvPicPr>
        <p:blipFill rotWithShape="1">
          <a:blip r:embed="rId4">
            <a:alphaModFix/>
          </a:blip>
          <a:srcRect l="4536" t="7537" r="7551" b="5822"/>
          <a:stretch/>
        </p:blipFill>
        <p:spPr>
          <a:xfrm>
            <a:off x="10131927" y="4729749"/>
            <a:ext cx="2660400" cy="2267400"/>
          </a:xfrm>
          <a:prstGeom prst="rect">
            <a:avLst/>
          </a:prstGeom>
          <a:noFill/>
          <a:ln>
            <a:noFill/>
          </a:ln>
          <a:effectLst>
            <a:outerShdw blurRad="57150" dist="19050" dir="5400000" algn="bl" rotWithShape="0">
              <a:srgbClr val="000000">
                <a:alpha val="10196"/>
              </a:srgbClr>
            </a:outerShdw>
          </a:effectLst>
        </p:spPr>
      </p:pic>
      <p:sp>
        <p:nvSpPr>
          <p:cNvPr id="3880" name="Google Shape;3880;p46"/>
          <p:cNvSpPr/>
          <p:nvPr/>
        </p:nvSpPr>
        <p:spPr>
          <a:xfrm>
            <a:off x="5116125" y="2742745"/>
            <a:ext cx="3419400" cy="6241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81" name="Google Shape;3881;p46"/>
          <p:cNvPicPr preferRelativeResize="0"/>
          <p:nvPr/>
        </p:nvPicPr>
        <p:blipFill rotWithShape="1">
          <a:blip r:embed="rId5">
            <a:alphaModFix/>
          </a:blip>
          <a:srcRect/>
          <a:stretch/>
        </p:blipFill>
        <p:spPr>
          <a:xfrm>
            <a:off x="5329099" y="3114592"/>
            <a:ext cx="2993455" cy="3730272"/>
          </a:xfrm>
          <a:prstGeom prst="rect">
            <a:avLst/>
          </a:prstGeom>
          <a:noFill/>
          <a:ln>
            <a:noFill/>
          </a:ln>
        </p:spPr>
      </p:pic>
      <p:pic>
        <p:nvPicPr>
          <p:cNvPr id="3882" name="Google Shape;3882;p46"/>
          <p:cNvPicPr preferRelativeResize="0"/>
          <p:nvPr/>
        </p:nvPicPr>
        <p:blipFill rotWithShape="1">
          <a:blip r:embed="rId5">
            <a:alphaModFix/>
          </a:blip>
          <a:srcRect t="96367"/>
          <a:stretch/>
        </p:blipFill>
        <p:spPr>
          <a:xfrm>
            <a:off x="5329088" y="6844923"/>
            <a:ext cx="2993461" cy="1787792"/>
          </a:xfrm>
          <a:prstGeom prst="rect">
            <a:avLst/>
          </a:prstGeom>
          <a:noFill/>
          <a:ln>
            <a:noFill/>
          </a:ln>
        </p:spPr>
      </p:pic>
      <p:sp>
        <p:nvSpPr>
          <p:cNvPr id="2" name="Google Shape;3876;p437">
            <a:extLst>
              <a:ext uri="{FF2B5EF4-FFF2-40B4-BE49-F238E27FC236}">
                <a16:creationId xmlns:a16="http://schemas.microsoft.com/office/drawing/2014/main" id="{00396E2B-6902-3FE5-4767-EBC8FFEEA09B}"/>
              </a:ext>
            </a:extLst>
          </p:cNvPr>
          <p:cNvSpPr txBox="1"/>
          <p:nvPr/>
        </p:nvSpPr>
        <p:spPr>
          <a:xfrm>
            <a:off x="741400" y="1496972"/>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Meta Gizlilik Merkezi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886"/>
        <p:cNvGrpSpPr/>
        <p:nvPr/>
      </p:nvGrpSpPr>
      <p:grpSpPr>
        <a:xfrm>
          <a:off x="0" y="0"/>
          <a:ext cx="0" cy="0"/>
          <a:chOff x="0" y="0"/>
          <a:chExt cx="0" cy="0"/>
        </a:xfrm>
      </p:grpSpPr>
      <p:pic>
        <p:nvPicPr>
          <p:cNvPr id="6" name="Picture 5">
            <a:extLst>
              <a:ext uri="{FF2B5EF4-FFF2-40B4-BE49-F238E27FC236}">
                <a16:creationId xmlns:a16="http://schemas.microsoft.com/office/drawing/2014/main" id="{FB6E8452-B4BD-93CA-DAA8-E3C24FB4E686}"/>
              </a:ext>
            </a:extLst>
          </p:cNvPr>
          <p:cNvPicPr>
            <a:picLocks noChangeAspect="1"/>
          </p:cNvPicPr>
          <p:nvPr/>
        </p:nvPicPr>
        <p:blipFill>
          <a:blip r:embed="rId3"/>
          <a:stretch>
            <a:fillRect/>
          </a:stretch>
        </p:blipFill>
        <p:spPr>
          <a:xfrm>
            <a:off x="1132597" y="1360161"/>
            <a:ext cx="16397803" cy="7882622"/>
          </a:xfrm>
          <a:prstGeom prst="rect">
            <a:avLst/>
          </a:prstGeom>
        </p:spPr>
      </p:pic>
      <p:sp>
        <p:nvSpPr>
          <p:cNvPr id="3887" name="Google Shape;3887;p47"/>
          <p:cNvSpPr txBox="1"/>
          <p:nvPr/>
        </p:nvSpPr>
        <p:spPr>
          <a:xfrm>
            <a:off x="3686881" y="407649"/>
            <a:ext cx="11180222" cy="63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4000"/>
              <a:buFont typeface="Arial"/>
              <a:buNone/>
            </a:pPr>
            <a:r>
              <a:rPr lang="tr" sz="4000" b="1" i="0" u="none" strike="noStrike" cap="none" dirty="0">
                <a:solidFill>
                  <a:srgbClr val="1B2C33"/>
                </a:solidFill>
                <a:latin typeface="Optimistic" panose="020B0503020203020204" pitchFamily="34" charset="0"/>
                <a:cs typeface="Optimistic" panose="020B0503020203020204" pitchFamily="34" charset="0"/>
                <a:sym typeface="Arial"/>
              </a:rPr>
              <a:t>CİNSEL ŞANTAJ (SEXTORTION) MERKEZİ</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 </a:t>
            </a:r>
            <a:endParaRPr sz="2600" b="1"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888" name="Google Shape;3888;p47"/>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000000"/>
                </a:solidFill>
                <a:latin typeface="Optimistic" panose="020B0503020203020204" pitchFamily="34" charset="0"/>
                <a:cs typeface="Optimistic" panose="020B0503020203020204" pitchFamily="34" charset="0"/>
                <a:sym typeface="Arial"/>
              </a:rPr>
              <a:t>40</a:t>
            </a:r>
            <a:endParaRPr sz="1400"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155;p4">
            <a:extLst>
              <a:ext uri="{FF2B5EF4-FFF2-40B4-BE49-F238E27FC236}">
                <a16:creationId xmlns:a16="http://schemas.microsoft.com/office/drawing/2014/main" id="{463A97C1-9EBC-114A-8FE1-F3895990021F}"/>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893"/>
        <p:cNvGrpSpPr/>
        <p:nvPr/>
      </p:nvGrpSpPr>
      <p:grpSpPr>
        <a:xfrm>
          <a:off x="0" y="0"/>
          <a:ext cx="0" cy="0"/>
          <a:chOff x="0" y="0"/>
          <a:chExt cx="0" cy="0"/>
        </a:xfrm>
      </p:grpSpPr>
      <p:sp>
        <p:nvSpPr>
          <p:cNvPr id="3894" name="Google Shape;3894;p48"/>
          <p:cNvSpPr txBox="1">
            <a:spLocks noGrp="1"/>
          </p:cNvSpPr>
          <p:nvPr>
            <p:ph type="sldNum" idx="12"/>
          </p:nvPr>
        </p:nvSpPr>
        <p:spPr>
          <a:xfrm>
            <a:off x="16262600" y="9546950"/>
            <a:ext cx="13260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1C2B33"/>
                </a:solidFill>
                <a:latin typeface="Optimistic" panose="020B0503020203020204" pitchFamily="34" charset="0"/>
                <a:cs typeface="Optimistic" panose="020B0503020203020204" pitchFamily="34" charset="0"/>
                <a:sym typeface="Arial"/>
              </a:rPr>
              <a:t>41</a:t>
            </a:r>
            <a:endParaRPr sz="1400" dirty="0">
              <a:solidFill>
                <a:schemeClr val="dk1"/>
              </a:solidFill>
              <a:latin typeface="Optimistic" panose="020B0503020203020204" pitchFamily="34" charset="0"/>
              <a:cs typeface="Optimistic" panose="020B0503020203020204" pitchFamily="34" charset="0"/>
              <a:sym typeface="Arial"/>
            </a:endParaRPr>
          </a:p>
        </p:txBody>
      </p:sp>
      <p:sp>
        <p:nvSpPr>
          <p:cNvPr id="3895" name="Google Shape;3895;p48"/>
          <p:cNvSpPr txBox="1">
            <a:spLocks noGrp="1"/>
          </p:cNvSpPr>
          <p:nvPr>
            <p:ph type="ctrTitle" idx="4294967295"/>
          </p:nvPr>
        </p:nvSpPr>
        <p:spPr>
          <a:xfrm>
            <a:off x="699525" y="3189900"/>
            <a:ext cx="5618148"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t>Siz ve aileniz için VR kaynakları</a:t>
            </a:r>
            <a:endParaRPr sz="55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2" name="Google Shape;3155;p4">
            <a:extLst>
              <a:ext uri="{FF2B5EF4-FFF2-40B4-BE49-F238E27FC236}">
                <a16:creationId xmlns:a16="http://schemas.microsoft.com/office/drawing/2014/main" id="{C0D26DD4-671A-2D1E-5027-B814576E93CF}"/>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pic>
        <p:nvPicPr>
          <p:cNvPr id="4" name="Picture 3" descr="A person holding a child on his lap&#10;&#10;AI-generated content may be incorrect.">
            <a:extLst>
              <a:ext uri="{FF2B5EF4-FFF2-40B4-BE49-F238E27FC236}">
                <a16:creationId xmlns:a16="http://schemas.microsoft.com/office/drawing/2014/main" id="{9E6AEF93-169F-6850-312C-69AA76B46091}"/>
              </a:ext>
            </a:extLst>
          </p:cNvPr>
          <p:cNvPicPr>
            <a:picLocks noChangeAspect="1"/>
          </p:cNvPicPr>
          <p:nvPr/>
        </p:nvPicPr>
        <p:blipFill>
          <a:blip r:embed="rId3"/>
          <a:stretch>
            <a:fillRect/>
          </a:stretch>
        </p:blipFill>
        <p:spPr>
          <a:xfrm>
            <a:off x="7847200" y="1863972"/>
            <a:ext cx="9741275" cy="6559055"/>
          </a:xfrm>
          <a:prstGeom prst="roundRect">
            <a:avLst>
              <a:gd name="adj" fmla="val 9678"/>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901"/>
        <p:cNvGrpSpPr/>
        <p:nvPr/>
      </p:nvGrpSpPr>
      <p:grpSpPr>
        <a:xfrm>
          <a:off x="0" y="0"/>
          <a:ext cx="0" cy="0"/>
          <a:chOff x="0" y="0"/>
          <a:chExt cx="0" cy="0"/>
        </a:xfrm>
      </p:grpSpPr>
      <p:sp>
        <p:nvSpPr>
          <p:cNvPr id="3902" name="Google Shape;3902;p49"/>
          <p:cNvSpPr/>
          <p:nvPr/>
        </p:nvSpPr>
        <p:spPr>
          <a:xfrm>
            <a:off x="4936450" y="2729062"/>
            <a:ext cx="8415300" cy="50304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03" name="Google Shape;3903;p49"/>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42</a:t>
            </a:r>
            <a:endParaRPr dirty="0">
              <a:latin typeface="Optimistic" panose="020B0503020203020204" pitchFamily="34" charset="0"/>
              <a:cs typeface="Optimistic" panose="020B0503020203020204" pitchFamily="34" charset="0"/>
            </a:endParaRPr>
          </a:p>
        </p:txBody>
      </p:sp>
      <p:sp>
        <p:nvSpPr>
          <p:cNvPr id="3905" name="Google Shape;3905;p49"/>
          <p:cNvSpPr txBox="1"/>
          <p:nvPr/>
        </p:nvSpPr>
        <p:spPr>
          <a:xfrm>
            <a:off x="6608989" y="8174124"/>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VR Ebeveyn Eğitim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906" name="Google Shape;3906;p49"/>
          <p:cNvPicPr preferRelativeResize="0"/>
          <p:nvPr/>
        </p:nvPicPr>
        <p:blipFill rotWithShape="1">
          <a:blip r:embed="rId3">
            <a:alphaModFix/>
          </a:blip>
          <a:srcRect l="22039"/>
          <a:stretch/>
        </p:blipFill>
        <p:spPr>
          <a:xfrm>
            <a:off x="5196300" y="2954589"/>
            <a:ext cx="7895400" cy="4579200"/>
          </a:xfrm>
          <a:prstGeom prst="rect">
            <a:avLst/>
          </a:prstGeom>
          <a:noFill/>
          <a:ln>
            <a:noFill/>
          </a:ln>
        </p:spPr>
      </p:pic>
      <p:sp>
        <p:nvSpPr>
          <p:cNvPr id="3907" name="Google Shape;3907;p49"/>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2" name="Google Shape;3904;p440">
            <a:extLst>
              <a:ext uri="{FF2B5EF4-FFF2-40B4-BE49-F238E27FC236}">
                <a16:creationId xmlns:a16="http://schemas.microsoft.com/office/drawing/2014/main" id="{2E9B3F5D-F152-4A53-605C-F1163797ACCA}"/>
              </a:ext>
            </a:extLst>
          </p:cNvPr>
          <p:cNvSpPr txBox="1"/>
          <p:nvPr/>
        </p:nvSpPr>
        <p:spPr>
          <a:xfrm>
            <a:off x="741400" y="1475676"/>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kaynaklar </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911"/>
        <p:cNvGrpSpPr/>
        <p:nvPr/>
      </p:nvGrpSpPr>
      <p:grpSpPr>
        <a:xfrm>
          <a:off x="0" y="0"/>
          <a:ext cx="0" cy="0"/>
          <a:chOff x="0" y="0"/>
          <a:chExt cx="0" cy="0"/>
        </a:xfrm>
      </p:grpSpPr>
      <p:sp>
        <p:nvSpPr>
          <p:cNvPr id="3912" name="Google Shape;3912;p50"/>
          <p:cNvSpPr/>
          <p:nvPr/>
        </p:nvSpPr>
        <p:spPr>
          <a:xfrm>
            <a:off x="2857500" y="5807334"/>
            <a:ext cx="14714400" cy="3568486"/>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13" name="Google Shape;3913;p50"/>
          <p:cNvSpPr/>
          <p:nvPr/>
        </p:nvSpPr>
        <p:spPr>
          <a:xfrm>
            <a:off x="2857500" y="2416400"/>
            <a:ext cx="14714400" cy="3426600"/>
          </a:xfrm>
          <a:prstGeom prst="rect">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15" name="Google Shape;3915;p50"/>
          <p:cNvSpPr/>
          <p:nvPr/>
        </p:nvSpPr>
        <p:spPr>
          <a:xfrm>
            <a:off x="14229600"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6" name="Google Shape;3916;p50"/>
          <p:cNvSpPr/>
          <p:nvPr/>
        </p:nvSpPr>
        <p:spPr>
          <a:xfrm>
            <a:off x="10417375"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7" name="Google Shape;3917;p50"/>
          <p:cNvSpPr/>
          <p:nvPr/>
        </p:nvSpPr>
        <p:spPr>
          <a:xfrm>
            <a:off x="3184050"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8" name="Google Shape;3918;p50"/>
          <p:cNvSpPr/>
          <p:nvPr/>
        </p:nvSpPr>
        <p:spPr>
          <a:xfrm>
            <a:off x="7209675" y="265032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9" name="Google Shape;3919;p50"/>
          <p:cNvSpPr txBox="1"/>
          <p:nvPr/>
        </p:nvSpPr>
        <p:spPr>
          <a:xfrm>
            <a:off x="4185451" y="2646050"/>
            <a:ext cx="2367600" cy="808200"/>
          </a:xfrm>
          <a:prstGeom prst="rect">
            <a:avLst/>
          </a:prstGeom>
          <a:noFill/>
          <a:ln>
            <a:noFill/>
          </a:ln>
        </p:spPr>
        <p:txBody>
          <a:bodyPr spcFirstLastPara="1" wrap="square" lIns="91450" tIns="91450" rIns="91450" bIns="91450" anchor="t"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Yaşa uygun olmayan içerik</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0" name="Google Shape;3920;p50"/>
          <p:cNvSpPr txBox="1"/>
          <p:nvPr/>
        </p:nvSpPr>
        <p:spPr>
          <a:xfrm>
            <a:off x="8184075" y="2646100"/>
            <a:ext cx="12780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Finansal </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1" name="Google Shape;3921;p50"/>
          <p:cNvSpPr txBox="1"/>
          <p:nvPr/>
        </p:nvSpPr>
        <p:spPr>
          <a:xfrm>
            <a:off x="11367349" y="2646050"/>
            <a:ext cx="21360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Geçirilen zaman ve dijital refah</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2" name="Google Shape;3922;p50"/>
          <p:cNvSpPr txBox="1"/>
          <p:nvPr/>
        </p:nvSpPr>
        <p:spPr>
          <a:xfrm>
            <a:off x="15183400" y="2646050"/>
            <a:ext cx="17298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Sosyal VR'da güvenlik </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3" name="Google Shape;3923;p50"/>
          <p:cNvSpPr txBox="1"/>
          <p:nvPr/>
        </p:nvSpPr>
        <p:spPr>
          <a:xfrm>
            <a:off x="699500" y="3881677"/>
            <a:ext cx="1792200" cy="623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Varsayılan korumalar</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24" name="Google Shape;3924;p50"/>
          <p:cNvSpPr txBox="1"/>
          <p:nvPr/>
        </p:nvSpPr>
        <p:spPr>
          <a:xfrm>
            <a:off x="699500" y="6666043"/>
            <a:ext cx="2064600" cy="1226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800"/>
              <a:buFont typeface="Arial"/>
              <a:buNone/>
            </a:pPr>
            <a:r>
              <a:rPr lang="tr" sz="1800" b="1" i="0" u="none" strike="noStrike" cap="none" dirty="0">
                <a:solidFill>
                  <a:srgbClr val="0064E0"/>
                </a:solidFill>
                <a:latin typeface="Optimistic" panose="020B0503020203020204" pitchFamily="34" charset="0"/>
                <a:cs typeface="Optimistic" panose="020B0503020203020204" pitchFamily="34" charset="0"/>
                <a:sym typeface="Arial"/>
              </a:rPr>
              <a:t>Yeni!</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2000"/>
              </a:spcAft>
              <a:buClr>
                <a:srgbClr val="000000"/>
              </a:buClr>
              <a:buSzPts val="18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Ebeveyn gözetimi </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25" name="Google Shape;3925;p50"/>
          <p:cNvSpPr txBox="1"/>
          <p:nvPr/>
        </p:nvSpPr>
        <p:spPr>
          <a:xfrm>
            <a:off x="3803527" y="3516500"/>
            <a:ext cx="2064600" cy="1226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br>
              <a:rPr lang="tr" sz="1600" b="0" i="0" u="none" strike="noStrike" cap="none">
                <a:solidFill>
                  <a:srgbClr val="FFFFFF"/>
                </a:solidFill>
                <a:latin typeface="Optimistic" panose="020B0503020203020204" pitchFamily="34" charset="0"/>
                <a:cs typeface="Optimistic" panose="020B0503020203020204" pitchFamily="34" charset="0"/>
                <a:sym typeface="Arial"/>
              </a:rPr>
            </a:b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Store'da IARC derecelendirmeleri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Store içerik yönergeleri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6" name="Google Shape;3926;p50"/>
          <p:cNvSpPr txBox="1"/>
          <p:nvPr/>
        </p:nvSpPr>
        <p:spPr>
          <a:xfrm>
            <a:off x="3747157" y="6313056"/>
            <a:ext cx="3198000" cy="21756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Uygulama listesini görüntüleme</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Uygulama satın alımlarını, indirmelerini ve kullanımlarını görüntüleme, engelleme ve onaylama</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2000"/>
              </a:spcAft>
              <a:buClr>
                <a:srgbClr val="000000"/>
              </a:buClr>
              <a:buSzPts val="16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Gencin bilgisayara bağlanma, Air Link ve Geliştirici Modu özelliklerini engelleme</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27" name="Google Shape;3927;p50"/>
          <p:cNvSpPr txBox="1"/>
          <p:nvPr/>
        </p:nvSpPr>
        <p:spPr>
          <a:xfrm>
            <a:off x="7707601" y="3816984"/>
            <a:ext cx="1626600" cy="623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PIN korumalı satın alımlar</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8" name="Google Shape;3928;p50"/>
          <p:cNvSpPr txBox="1"/>
          <p:nvPr/>
        </p:nvSpPr>
        <p:spPr>
          <a:xfrm>
            <a:off x="7687372" y="6282810"/>
            <a:ext cx="2136000" cy="623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1C2B33"/>
              </a:buClr>
              <a:buSzPts val="12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Satın alma bildirimlerini alma</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29" name="Google Shape;3929;p50"/>
          <p:cNvSpPr txBox="1"/>
          <p:nvPr/>
        </p:nvSpPr>
        <p:spPr>
          <a:xfrm>
            <a:off x="10948550" y="3816984"/>
            <a:ext cx="2707200" cy="1226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Güvenlik Merkezi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Guardian (Koruyucu) ve Space Sense (Alan Algılama)</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30" name="Google Shape;3930;p50"/>
          <p:cNvSpPr txBox="1"/>
          <p:nvPr/>
        </p:nvSpPr>
        <p:spPr>
          <a:xfrm>
            <a:off x="10913907" y="6254154"/>
            <a:ext cx="2490600" cy="27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VR'da geçirilen zamanı görüntüleme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31" name="Google Shape;3931;p50"/>
          <p:cNvSpPr txBox="1"/>
          <p:nvPr/>
        </p:nvSpPr>
        <p:spPr>
          <a:xfrm>
            <a:off x="14777025" y="3816984"/>
            <a:ext cx="2490600" cy="16938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Şikayet araçları</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Varsayılan gizlilik ayarları </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Sohbetleri ve VR Messenger korumaları</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32" name="Google Shape;3932;p50"/>
          <p:cNvSpPr txBox="1"/>
          <p:nvPr/>
        </p:nvSpPr>
        <p:spPr>
          <a:xfrm>
            <a:off x="14665912" y="6228396"/>
            <a:ext cx="2064600" cy="21756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Arkadaş listesini görüntüleme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Sosyal özellikleri etkinleştir ve devre dışı bırakma</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2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Gençler için varsayılan Meta hesabı ayarları</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33" name="Google Shape;3933;p50"/>
          <p:cNvSpPr/>
          <p:nvPr/>
        </p:nvSpPr>
        <p:spPr>
          <a:xfrm>
            <a:off x="3318713" y="2892963"/>
            <a:ext cx="553923" cy="314372"/>
          </a:xfrm>
          <a:custGeom>
            <a:avLst/>
            <a:gdLst/>
            <a:ahLst/>
            <a:cxnLst/>
            <a:rect l="l" t="t" r="r" b="b"/>
            <a:pathLst>
              <a:path w="633055" h="359282" extrusionOk="0">
                <a:moveTo>
                  <a:pt x="519291" y="162458"/>
                </a:moveTo>
                <a:cubicBezTo>
                  <a:pt x="519291" y="162458"/>
                  <a:pt x="523935" y="159334"/>
                  <a:pt x="526256" y="156991"/>
                </a:cubicBezTo>
                <a:cubicBezTo>
                  <a:pt x="544830" y="140589"/>
                  <a:pt x="554891" y="117158"/>
                  <a:pt x="554891" y="89040"/>
                </a:cubicBezTo>
                <a:cubicBezTo>
                  <a:pt x="554891" y="37490"/>
                  <a:pt x="519291" y="781"/>
                  <a:pt x="468213" y="781"/>
                </a:cubicBezTo>
                <a:lnTo>
                  <a:pt x="465118" y="781"/>
                </a:lnTo>
                <a:cubicBezTo>
                  <a:pt x="414040" y="781"/>
                  <a:pt x="378440" y="36709"/>
                  <a:pt x="378440" y="89040"/>
                </a:cubicBezTo>
                <a:cubicBezTo>
                  <a:pt x="378440" y="117158"/>
                  <a:pt x="388501" y="141370"/>
                  <a:pt x="407075" y="156991"/>
                </a:cubicBezTo>
                <a:cubicBezTo>
                  <a:pt x="409396" y="158553"/>
                  <a:pt x="411718" y="160115"/>
                  <a:pt x="413266" y="161677"/>
                </a:cubicBezTo>
                <a:cubicBezTo>
                  <a:pt x="403205" y="164802"/>
                  <a:pt x="393144" y="169488"/>
                  <a:pt x="383858" y="174174"/>
                </a:cubicBezTo>
                <a:cubicBezTo>
                  <a:pt x="379988" y="140589"/>
                  <a:pt x="354449" y="117158"/>
                  <a:pt x="319623" y="117158"/>
                </a:cubicBezTo>
                <a:lnTo>
                  <a:pt x="317302" y="117158"/>
                </a:lnTo>
                <a:cubicBezTo>
                  <a:pt x="282476" y="117158"/>
                  <a:pt x="256937" y="139808"/>
                  <a:pt x="253067" y="174174"/>
                </a:cubicBezTo>
                <a:cubicBezTo>
                  <a:pt x="243780" y="168707"/>
                  <a:pt x="233720" y="164802"/>
                  <a:pt x="223659" y="161677"/>
                </a:cubicBezTo>
                <a:cubicBezTo>
                  <a:pt x="225981" y="160115"/>
                  <a:pt x="228302" y="158553"/>
                  <a:pt x="230624" y="156210"/>
                </a:cubicBezTo>
                <a:cubicBezTo>
                  <a:pt x="249198" y="139808"/>
                  <a:pt x="259259" y="116376"/>
                  <a:pt x="259259" y="88259"/>
                </a:cubicBezTo>
                <a:cubicBezTo>
                  <a:pt x="259259" y="36709"/>
                  <a:pt x="223659" y="0"/>
                  <a:pt x="172581" y="0"/>
                </a:cubicBezTo>
                <a:lnTo>
                  <a:pt x="169485" y="0"/>
                </a:lnTo>
                <a:cubicBezTo>
                  <a:pt x="118408" y="0"/>
                  <a:pt x="82808" y="35928"/>
                  <a:pt x="82808" y="88259"/>
                </a:cubicBezTo>
                <a:cubicBezTo>
                  <a:pt x="82808" y="116376"/>
                  <a:pt x="92869" y="140589"/>
                  <a:pt x="111443" y="156210"/>
                </a:cubicBezTo>
                <a:cubicBezTo>
                  <a:pt x="113764" y="157772"/>
                  <a:pt x="115312" y="159334"/>
                  <a:pt x="117634" y="160896"/>
                </a:cubicBezTo>
                <a:cubicBezTo>
                  <a:pt x="49530" y="183547"/>
                  <a:pt x="0" y="247593"/>
                  <a:pt x="0" y="324136"/>
                </a:cubicBezTo>
                <a:lnTo>
                  <a:pt x="0" y="355378"/>
                </a:lnTo>
                <a:cubicBezTo>
                  <a:pt x="0" y="355378"/>
                  <a:pt x="1548" y="359283"/>
                  <a:pt x="3870" y="359283"/>
                </a:cubicBezTo>
                <a:lnTo>
                  <a:pt x="19348" y="359283"/>
                </a:lnTo>
                <a:cubicBezTo>
                  <a:pt x="19348" y="359283"/>
                  <a:pt x="23217" y="357721"/>
                  <a:pt x="23217" y="355378"/>
                </a:cubicBezTo>
                <a:lnTo>
                  <a:pt x="23217" y="324136"/>
                </a:lnTo>
                <a:cubicBezTo>
                  <a:pt x="23217" y="242907"/>
                  <a:pt x="88999" y="176517"/>
                  <a:pt x="170259" y="176517"/>
                </a:cubicBezTo>
                <a:cubicBezTo>
                  <a:pt x="201216" y="176517"/>
                  <a:pt x="230624" y="186671"/>
                  <a:pt x="253841" y="203073"/>
                </a:cubicBezTo>
                <a:cubicBezTo>
                  <a:pt x="256937" y="215570"/>
                  <a:pt x="263902" y="225723"/>
                  <a:pt x="272415" y="233534"/>
                </a:cubicBezTo>
                <a:cubicBezTo>
                  <a:pt x="225981" y="251498"/>
                  <a:pt x="192703" y="296799"/>
                  <a:pt x="192703" y="349910"/>
                </a:cubicBezTo>
                <a:lnTo>
                  <a:pt x="192703" y="355378"/>
                </a:lnTo>
                <a:cubicBezTo>
                  <a:pt x="192703" y="355378"/>
                  <a:pt x="194250" y="359283"/>
                  <a:pt x="196572" y="359283"/>
                </a:cubicBezTo>
                <a:lnTo>
                  <a:pt x="212050" y="359283"/>
                </a:lnTo>
                <a:cubicBezTo>
                  <a:pt x="212050" y="359283"/>
                  <a:pt x="215920" y="357721"/>
                  <a:pt x="215920" y="355378"/>
                </a:cubicBezTo>
                <a:lnTo>
                  <a:pt x="215920" y="349910"/>
                </a:lnTo>
                <a:cubicBezTo>
                  <a:pt x="215920" y="294456"/>
                  <a:pt x="260806" y="248374"/>
                  <a:pt x="316528" y="248374"/>
                </a:cubicBezTo>
                <a:cubicBezTo>
                  <a:pt x="372249" y="248374"/>
                  <a:pt x="417135" y="293675"/>
                  <a:pt x="417135" y="349910"/>
                </a:cubicBezTo>
                <a:lnTo>
                  <a:pt x="417135" y="355378"/>
                </a:lnTo>
                <a:cubicBezTo>
                  <a:pt x="417135" y="355378"/>
                  <a:pt x="418683" y="359283"/>
                  <a:pt x="421005" y="359283"/>
                </a:cubicBezTo>
                <a:lnTo>
                  <a:pt x="436483" y="359283"/>
                </a:lnTo>
                <a:cubicBezTo>
                  <a:pt x="436483" y="359283"/>
                  <a:pt x="440353" y="357721"/>
                  <a:pt x="440353" y="355378"/>
                </a:cubicBezTo>
                <a:lnTo>
                  <a:pt x="440353" y="349910"/>
                </a:lnTo>
                <a:cubicBezTo>
                  <a:pt x="440353" y="296799"/>
                  <a:pt x="407075" y="251498"/>
                  <a:pt x="360640" y="233534"/>
                </a:cubicBezTo>
                <a:lnTo>
                  <a:pt x="360640" y="233534"/>
                </a:lnTo>
                <a:cubicBezTo>
                  <a:pt x="369927" y="225723"/>
                  <a:pt x="376118" y="214789"/>
                  <a:pt x="379214" y="203073"/>
                </a:cubicBezTo>
                <a:cubicBezTo>
                  <a:pt x="403205" y="186671"/>
                  <a:pt x="431840" y="176517"/>
                  <a:pt x="462796" y="176517"/>
                </a:cubicBezTo>
                <a:cubicBezTo>
                  <a:pt x="544056" y="176517"/>
                  <a:pt x="609838" y="242907"/>
                  <a:pt x="609838" y="324136"/>
                </a:cubicBezTo>
                <a:lnTo>
                  <a:pt x="609838" y="355378"/>
                </a:lnTo>
                <a:cubicBezTo>
                  <a:pt x="609838" y="355378"/>
                  <a:pt x="611386" y="359283"/>
                  <a:pt x="613708" y="359283"/>
                </a:cubicBezTo>
                <a:lnTo>
                  <a:pt x="629186" y="359283"/>
                </a:lnTo>
                <a:cubicBezTo>
                  <a:pt x="629186" y="359283"/>
                  <a:pt x="633055" y="357721"/>
                  <a:pt x="633055" y="355378"/>
                </a:cubicBezTo>
                <a:lnTo>
                  <a:pt x="633055" y="324136"/>
                </a:lnTo>
                <a:cubicBezTo>
                  <a:pt x="633055" y="248374"/>
                  <a:pt x="583525" y="183547"/>
                  <a:pt x="515422" y="160896"/>
                </a:cubicBezTo>
                <a:close/>
                <a:moveTo>
                  <a:pt x="465118" y="153867"/>
                </a:moveTo>
                <a:cubicBezTo>
                  <a:pt x="448092" y="153867"/>
                  <a:pt x="433388" y="149181"/>
                  <a:pt x="422553" y="139808"/>
                </a:cubicBezTo>
                <a:cubicBezTo>
                  <a:pt x="409396" y="128092"/>
                  <a:pt x="401657" y="110128"/>
                  <a:pt x="401657" y="89821"/>
                </a:cubicBezTo>
                <a:cubicBezTo>
                  <a:pt x="401657" y="50768"/>
                  <a:pt x="426422" y="24994"/>
                  <a:pt x="465118" y="24994"/>
                </a:cubicBezTo>
                <a:lnTo>
                  <a:pt x="468213" y="24994"/>
                </a:lnTo>
                <a:cubicBezTo>
                  <a:pt x="506909" y="24994"/>
                  <a:pt x="531674" y="49987"/>
                  <a:pt x="531674" y="89821"/>
                </a:cubicBezTo>
                <a:cubicBezTo>
                  <a:pt x="531674" y="110128"/>
                  <a:pt x="524708" y="128092"/>
                  <a:pt x="511552" y="139808"/>
                </a:cubicBezTo>
                <a:cubicBezTo>
                  <a:pt x="500717" y="149181"/>
                  <a:pt x="486013" y="154648"/>
                  <a:pt x="468987" y="154648"/>
                </a:cubicBezTo>
                <a:lnTo>
                  <a:pt x="465892" y="154648"/>
                </a:lnTo>
                <a:close/>
                <a:moveTo>
                  <a:pt x="318849" y="142151"/>
                </a:moveTo>
                <a:lnTo>
                  <a:pt x="321171" y="142151"/>
                </a:lnTo>
                <a:cubicBezTo>
                  <a:pt x="345936" y="142151"/>
                  <a:pt x="362188" y="158553"/>
                  <a:pt x="362188" y="184328"/>
                </a:cubicBezTo>
                <a:cubicBezTo>
                  <a:pt x="362188" y="197606"/>
                  <a:pt x="357545" y="209321"/>
                  <a:pt x="349032" y="217132"/>
                </a:cubicBezTo>
                <a:cubicBezTo>
                  <a:pt x="342067" y="223380"/>
                  <a:pt x="332006" y="226505"/>
                  <a:pt x="321171" y="226505"/>
                </a:cubicBezTo>
                <a:lnTo>
                  <a:pt x="318849" y="226505"/>
                </a:lnTo>
                <a:cubicBezTo>
                  <a:pt x="308015" y="226505"/>
                  <a:pt x="297954" y="223380"/>
                  <a:pt x="290989" y="217132"/>
                </a:cubicBezTo>
                <a:cubicBezTo>
                  <a:pt x="282476" y="209321"/>
                  <a:pt x="277832" y="197606"/>
                  <a:pt x="277832" y="184328"/>
                </a:cubicBezTo>
                <a:cubicBezTo>
                  <a:pt x="277832" y="158553"/>
                  <a:pt x="294084" y="142151"/>
                  <a:pt x="319623" y="142151"/>
                </a:cubicBezTo>
                <a:close/>
                <a:moveTo>
                  <a:pt x="171033" y="153867"/>
                </a:moveTo>
                <a:cubicBezTo>
                  <a:pt x="154007" y="153867"/>
                  <a:pt x="139303" y="149181"/>
                  <a:pt x="128468" y="139808"/>
                </a:cubicBezTo>
                <a:cubicBezTo>
                  <a:pt x="115312" y="128092"/>
                  <a:pt x="107573" y="110128"/>
                  <a:pt x="107573" y="89821"/>
                </a:cubicBezTo>
                <a:cubicBezTo>
                  <a:pt x="107573" y="50768"/>
                  <a:pt x="132338" y="24994"/>
                  <a:pt x="171033" y="24994"/>
                </a:cubicBezTo>
                <a:lnTo>
                  <a:pt x="174129" y="24994"/>
                </a:lnTo>
                <a:cubicBezTo>
                  <a:pt x="212824" y="24994"/>
                  <a:pt x="237589" y="49987"/>
                  <a:pt x="237589" y="89821"/>
                </a:cubicBezTo>
                <a:cubicBezTo>
                  <a:pt x="237589" y="110128"/>
                  <a:pt x="230624" y="128092"/>
                  <a:pt x="217468" y="139808"/>
                </a:cubicBezTo>
                <a:cubicBezTo>
                  <a:pt x="206633" y="149181"/>
                  <a:pt x="191929" y="154648"/>
                  <a:pt x="174903" y="154648"/>
                </a:cubicBezTo>
                <a:lnTo>
                  <a:pt x="171807" y="154648"/>
                </a:ln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nvGrpSpPr>
          <p:cNvPr id="3934" name="Google Shape;3934;p50"/>
          <p:cNvGrpSpPr/>
          <p:nvPr/>
        </p:nvGrpSpPr>
        <p:grpSpPr>
          <a:xfrm>
            <a:off x="7356284" y="2835971"/>
            <a:ext cx="553951" cy="475865"/>
            <a:chOff x="5421922" y="2548949"/>
            <a:chExt cx="612101" cy="525818"/>
          </a:xfrm>
        </p:grpSpPr>
        <p:grpSp>
          <p:nvGrpSpPr>
            <p:cNvPr id="3935" name="Google Shape;3935;p50"/>
            <p:cNvGrpSpPr/>
            <p:nvPr/>
          </p:nvGrpSpPr>
          <p:grpSpPr>
            <a:xfrm>
              <a:off x="5608668" y="2747945"/>
              <a:ext cx="425355" cy="249456"/>
              <a:chOff x="5608668" y="2747945"/>
              <a:chExt cx="425355" cy="249456"/>
            </a:xfrm>
          </p:grpSpPr>
          <p:sp>
            <p:nvSpPr>
              <p:cNvPr id="3936" name="Google Shape;3936;p50"/>
              <p:cNvSpPr/>
              <p:nvPr/>
            </p:nvSpPr>
            <p:spPr>
              <a:xfrm>
                <a:off x="5608668" y="2747945"/>
                <a:ext cx="425355" cy="249456"/>
              </a:xfrm>
              <a:custGeom>
                <a:avLst/>
                <a:gdLst/>
                <a:ahLst/>
                <a:cxnLst/>
                <a:rect l="l" t="t" r="r" b="b"/>
                <a:pathLst>
                  <a:path w="425355" h="249456" extrusionOk="0">
                    <a:moveTo>
                      <a:pt x="420878" y="24164"/>
                    </a:moveTo>
                    <a:cubicBezTo>
                      <a:pt x="419385" y="10661"/>
                      <a:pt x="407446" y="0"/>
                      <a:pt x="393267" y="0"/>
                    </a:cubicBezTo>
                    <a:lnTo>
                      <a:pt x="32088" y="0"/>
                    </a:lnTo>
                    <a:cubicBezTo>
                      <a:pt x="17910" y="0"/>
                      <a:pt x="5970" y="10661"/>
                      <a:pt x="4477" y="24164"/>
                    </a:cubicBezTo>
                    <a:cubicBezTo>
                      <a:pt x="-1492" y="90970"/>
                      <a:pt x="-1492" y="158487"/>
                      <a:pt x="4477" y="225293"/>
                    </a:cubicBezTo>
                    <a:cubicBezTo>
                      <a:pt x="5970" y="238796"/>
                      <a:pt x="17910" y="249457"/>
                      <a:pt x="32088" y="249457"/>
                    </a:cubicBezTo>
                    <a:lnTo>
                      <a:pt x="393267" y="249457"/>
                    </a:lnTo>
                    <a:cubicBezTo>
                      <a:pt x="407446" y="249457"/>
                      <a:pt x="419385" y="238796"/>
                      <a:pt x="420878" y="225293"/>
                    </a:cubicBezTo>
                    <a:cubicBezTo>
                      <a:pt x="426848" y="158487"/>
                      <a:pt x="426848" y="90970"/>
                      <a:pt x="420878" y="24164"/>
                    </a:cubicBezTo>
                    <a:close/>
                    <a:moveTo>
                      <a:pt x="31342" y="21321"/>
                    </a:moveTo>
                    <a:lnTo>
                      <a:pt x="393267" y="21321"/>
                    </a:lnTo>
                    <a:cubicBezTo>
                      <a:pt x="393267" y="21321"/>
                      <a:pt x="398491" y="23453"/>
                      <a:pt x="398491" y="25585"/>
                    </a:cubicBezTo>
                    <a:cubicBezTo>
                      <a:pt x="399237" y="36246"/>
                      <a:pt x="399983" y="46196"/>
                      <a:pt x="400730" y="56856"/>
                    </a:cubicBezTo>
                    <a:lnTo>
                      <a:pt x="24626" y="56856"/>
                    </a:lnTo>
                    <a:cubicBezTo>
                      <a:pt x="24626" y="46196"/>
                      <a:pt x="26118" y="36246"/>
                      <a:pt x="26865" y="25585"/>
                    </a:cubicBezTo>
                    <a:cubicBezTo>
                      <a:pt x="26865" y="23453"/>
                      <a:pt x="29850" y="21321"/>
                      <a:pt x="32088" y="21321"/>
                    </a:cubicBezTo>
                    <a:close/>
                    <a:moveTo>
                      <a:pt x="398491" y="223161"/>
                    </a:moveTo>
                    <a:cubicBezTo>
                      <a:pt x="398491" y="223161"/>
                      <a:pt x="395506" y="227425"/>
                      <a:pt x="393267" y="227425"/>
                    </a:cubicBezTo>
                    <a:lnTo>
                      <a:pt x="32088" y="227425"/>
                    </a:lnTo>
                    <a:cubicBezTo>
                      <a:pt x="32088" y="227425"/>
                      <a:pt x="26865" y="225293"/>
                      <a:pt x="26865" y="223161"/>
                    </a:cubicBezTo>
                    <a:cubicBezTo>
                      <a:pt x="22387" y="174833"/>
                      <a:pt x="21641" y="126505"/>
                      <a:pt x="23880" y="78177"/>
                    </a:cubicBezTo>
                    <a:lnTo>
                      <a:pt x="402222" y="78177"/>
                    </a:lnTo>
                    <a:cubicBezTo>
                      <a:pt x="404461" y="126505"/>
                      <a:pt x="402968" y="174833"/>
                      <a:pt x="399237" y="223161"/>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7" name="Google Shape;3937;p50"/>
              <p:cNvSpPr/>
              <p:nvPr/>
            </p:nvSpPr>
            <p:spPr>
              <a:xfrm>
                <a:off x="5675829"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1"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8" name="Google Shape;3938;p50"/>
              <p:cNvSpPr/>
              <p:nvPr/>
            </p:nvSpPr>
            <p:spPr>
              <a:xfrm>
                <a:off x="5787765"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0"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9" name="Google Shape;3939;p50"/>
              <p:cNvSpPr/>
              <p:nvPr/>
            </p:nvSpPr>
            <p:spPr>
              <a:xfrm>
                <a:off x="5899701"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0"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sp>
          <p:nvSpPr>
            <p:cNvPr id="3940" name="Google Shape;3940;p50"/>
            <p:cNvSpPr/>
            <p:nvPr/>
          </p:nvSpPr>
          <p:spPr>
            <a:xfrm>
              <a:off x="5525960" y="2897346"/>
              <a:ext cx="186274" cy="177421"/>
            </a:xfrm>
            <a:custGeom>
              <a:avLst/>
              <a:gdLst/>
              <a:ahLst/>
              <a:cxnLst/>
              <a:rect l="l" t="t" r="r" b="b"/>
              <a:pathLst>
                <a:path w="186274" h="177421" extrusionOk="0">
                  <a:moveTo>
                    <a:pt x="160316" y="130616"/>
                  </a:moveTo>
                  <a:cubicBezTo>
                    <a:pt x="143899" y="149095"/>
                    <a:pt x="117781" y="159755"/>
                    <a:pt x="89424" y="155491"/>
                  </a:cubicBezTo>
                  <a:cubicBezTo>
                    <a:pt x="55843" y="150516"/>
                    <a:pt x="28979" y="124931"/>
                    <a:pt x="23755" y="92949"/>
                  </a:cubicBezTo>
                  <a:cubicBezTo>
                    <a:pt x="19278" y="65942"/>
                    <a:pt x="30471" y="41068"/>
                    <a:pt x="49873" y="25432"/>
                  </a:cubicBezTo>
                  <a:cubicBezTo>
                    <a:pt x="51366" y="24011"/>
                    <a:pt x="52858" y="21879"/>
                    <a:pt x="52858" y="19747"/>
                  </a:cubicBezTo>
                  <a:cubicBezTo>
                    <a:pt x="52858" y="15482"/>
                    <a:pt x="52858" y="9086"/>
                    <a:pt x="52858" y="3400"/>
                  </a:cubicBezTo>
                  <a:cubicBezTo>
                    <a:pt x="52858" y="558"/>
                    <a:pt x="49873" y="-864"/>
                    <a:pt x="46888" y="558"/>
                  </a:cubicBezTo>
                  <a:cubicBezTo>
                    <a:pt x="16293" y="19747"/>
                    <a:pt x="-3856" y="53860"/>
                    <a:pt x="622" y="92238"/>
                  </a:cubicBezTo>
                  <a:cubicBezTo>
                    <a:pt x="5845" y="136302"/>
                    <a:pt x="43157" y="171837"/>
                    <a:pt x="89424" y="176812"/>
                  </a:cubicBezTo>
                  <a:cubicBezTo>
                    <a:pt x="129721" y="181076"/>
                    <a:pt x="166286" y="162598"/>
                    <a:pt x="185689" y="132748"/>
                  </a:cubicBezTo>
                  <a:cubicBezTo>
                    <a:pt x="187181" y="130616"/>
                    <a:pt x="185689" y="127063"/>
                    <a:pt x="182704" y="127063"/>
                  </a:cubicBezTo>
                  <a:cubicBezTo>
                    <a:pt x="177480" y="127063"/>
                    <a:pt x="170018" y="127063"/>
                    <a:pt x="165540" y="127063"/>
                  </a:cubicBezTo>
                  <a:cubicBezTo>
                    <a:pt x="163301" y="127063"/>
                    <a:pt x="161063" y="127773"/>
                    <a:pt x="159570" y="12990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nvGrpSpPr>
            <p:cNvPr id="3941" name="Google Shape;3941;p50"/>
            <p:cNvGrpSpPr/>
            <p:nvPr/>
          </p:nvGrpSpPr>
          <p:grpSpPr>
            <a:xfrm>
              <a:off x="5421922" y="2548949"/>
              <a:ext cx="530015" cy="305602"/>
              <a:chOff x="5421922" y="2548949"/>
              <a:chExt cx="530015" cy="305602"/>
            </a:xfrm>
          </p:grpSpPr>
          <p:sp>
            <p:nvSpPr>
              <p:cNvPr id="3942" name="Google Shape;3942;p50"/>
              <p:cNvSpPr/>
              <p:nvPr/>
            </p:nvSpPr>
            <p:spPr>
              <a:xfrm>
                <a:off x="5421922" y="2548949"/>
                <a:ext cx="530015" cy="305602"/>
              </a:xfrm>
              <a:custGeom>
                <a:avLst/>
                <a:gdLst/>
                <a:ahLst/>
                <a:cxnLst/>
                <a:rect l="l" t="t" r="r" b="b"/>
                <a:pathLst>
                  <a:path w="530015" h="305602" extrusionOk="0">
                    <a:moveTo>
                      <a:pt x="524045" y="24164"/>
                    </a:moveTo>
                    <a:cubicBezTo>
                      <a:pt x="522553" y="10661"/>
                      <a:pt x="510613" y="0"/>
                      <a:pt x="496435" y="0"/>
                    </a:cubicBezTo>
                    <a:lnTo>
                      <a:pt x="33021" y="0"/>
                    </a:lnTo>
                    <a:cubicBezTo>
                      <a:pt x="18842" y="0"/>
                      <a:pt x="6903" y="10661"/>
                      <a:pt x="6156" y="24164"/>
                    </a:cubicBezTo>
                    <a:cubicBezTo>
                      <a:pt x="-2052" y="109448"/>
                      <a:pt x="-2052" y="196154"/>
                      <a:pt x="6156" y="281438"/>
                    </a:cubicBezTo>
                    <a:cubicBezTo>
                      <a:pt x="7649" y="294942"/>
                      <a:pt x="19589" y="305602"/>
                      <a:pt x="33767" y="305602"/>
                    </a:cubicBezTo>
                    <a:lnTo>
                      <a:pt x="153911" y="305602"/>
                    </a:lnTo>
                    <a:cubicBezTo>
                      <a:pt x="153911" y="305602"/>
                      <a:pt x="157643" y="304181"/>
                      <a:pt x="157643" y="302049"/>
                    </a:cubicBezTo>
                    <a:lnTo>
                      <a:pt x="157643" y="287835"/>
                    </a:lnTo>
                    <a:cubicBezTo>
                      <a:pt x="157643" y="287835"/>
                      <a:pt x="156150" y="284281"/>
                      <a:pt x="153911" y="284281"/>
                    </a:cubicBezTo>
                    <a:lnTo>
                      <a:pt x="127793" y="284281"/>
                    </a:lnTo>
                    <a:cubicBezTo>
                      <a:pt x="127793" y="284281"/>
                      <a:pt x="127793" y="282149"/>
                      <a:pt x="127793" y="280728"/>
                    </a:cubicBezTo>
                    <a:cubicBezTo>
                      <a:pt x="127793" y="228136"/>
                      <a:pt x="82273" y="184783"/>
                      <a:pt x="27051" y="184783"/>
                    </a:cubicBezTo>
                    <a:cubicBezTo>
                      <a:pt x="25559" y="184783"/>
                      <a:pt x="24812" y="184783"/>
                      <a:pt x="23320" y="184783"/>
                    </a:cubicBezTo>
                    <a:cubicBezTo>
                      <a:pt x="23320" y="163462"/>
                      <a:pt x="23320" y="142141"/>
                      <a:pt x="23320" y="120819"/>
                    </a:cubicBezTo>
                    <a:cubicBezTo>
                      <a:pt x="24812" y="120819"/>
                      <a:pt x="25559" y="120819"/>
                      <a:pt x="27051" y="120819"/>
                    </a:cubicBezTo>
                    <a:cubicBezTo>
                      <a:pt x="82273" y="120819"/>
                      <a:pt x="127793" y="77467"/>
                      <a:pt x="127793" y="24875"/>
                    </a:cubicBezTo>
                    <a:cubicBezTo>
                      <a:pt x="127793" y="23453"/>
                      <a:pt x="127793" y="22742"/>
                      <a:pt x="127793" y="21321"/>
                    </a:cubicBezTo>
                    <a:lnTo>
                      <a:pt x="403901" y="21321"/>
                    </a:lnTo>
                    <a:cubicBezTo>
                      <a:pt x="403901" y="21321"/>
                      <a:pt x="403901" y="23453"/>
                      <a:pt x="403901" y="24875"/>
                    </a:cubicBezTo>
                    <a:cubicBezTo>
                      <a:pt x="403901" y="77467"/>
                      <a:pt x="449422" y="120819"/>
                      <a:pt x="504643" y="120819"/>
                    </a:cubicBezTo>
                    <a:lnTo>
                      <a:pt x="507628" y="120819"/>
                    </a:lnTo>
                    <a:cubicBezTo>
                      <a:pt x="507628" y="136455"/>
                      <a:pt x="507628" y="151380"/>
                      <a:pt x="507628" y="167015"/>
                    </a:cubicBezTo>
                    <a:cubicBezTo>
                      <a:pt x="507628" y="169147"/>
                      <a:pt x="509121" y="170569"/>
                      <a:pt x="511359" y="170569"/>
                    </a:cubicBezTo>
                    <a:lnTo>
                      <a:pt x="526284" y="170569"/>
                    </a:lnTo>
                    <a:cubicBezTo>
                      <a:pt x="526284" y="170569"/>
                      <a:pt x="530015" y="169147"/>
                      <a:pt x="530015" y="167015"/>
                    </a:cubicBezTo>
                    <a:cubicBezTo>
                      <a:pt x="530015" y="119398"/>
                      <a:pt x="528523" y="71070"/>
                      <a:pt x="524792" y="24164"/>
                    </a:cubicBezTo>
                    <a:close/>
                    <a:moveTo>
                      <a:pt x="26305" y="206104"/>
                    </a:moveTo>
                    <a:cubicBezTo>
                      <a:pt x="69587" y="206104"/>
                      <a:pt x="104660" y="239507"/>
                      <a:pt x="104660" y="280728"/>
                    </a:cubicBezTo>
                    <a:cubicBezTo>
                      <a:pt x="104660" y="282149"/>
                      <a:pt x="104660" y="282860"/>
                      <a:pt x="104660" y="284281"/>
                    </a:cubicBezTo>
                    <a:lnTo>
                      <a:pt x="33021" y="284281"/>
                    </a:lnTo>
                    <a:cubicBezTo>
                      <a:pt x="33021" y="284281"/>
                      <a:pt x="27797" y="282149"/>
                      <a:pt x="27797" y="280017"/>
                    </a:cubicBezTo>
                    <a:cubicBezTo>
                      <a:pt x="25559" y="255853"/>
                      <a:pt x="24066" y="230978"/>
                      <a:pt x="23320" y="206815"/>
                    </a:cubicBezTo>
                    <a:cubicBezTo>
                      <a:pt x="24066" y="206815"/>
                      <a:pt x="24812" y="206815"/>
                      <a:pt x="26305" y="206815"/>
                    </a:cubicBezTo>
                    <a:close/>
                    <a:moveTo>
                      <a:pt x="104660" y="24875"/>
                    </a:moveTo>
                    <a:cubicBezTo>
                      <a:pt x="104660" y="66095"/>
                      <a:pt x="69587" y="99498"/>
                      <a:pt x="26305" y="99498"/>
                    </a:cubicBezTo>
                    <a:cubicBezTo>
                      <a:pt x="25559" y="99498"/>
                      <a:pt x="24812" y="99498"/>
                      <a:pt x="23320" y="99498"/>
                    </a:cubicBezTo>
                    <a:cubicBezTo>
                      <a:pt x="24066" y="74624"/>
                      <a:pt x="25559" y="50460"/>
                      <a:pt x="27797" y="26296"/>
                    </a:cubicBezTo>
                    <a:cubicBezTo>
                      <a:pt x="27797" y="24164"/>
                      <a:pt x="30036" y="22032"/>
                      <a:pt x="33021" y="22032"/>
                    </a:cubicBezTo>
                    <a:lnTo>
                      <a:pt x="103914" y="22032"/>
                    </a:lnTo>
                    <a:cubicBezTo>
                      <a:pt x="103914" y="22032"/>
                      <a:pt x="103914" y="24164"/>
                      <a:pt x="103914" y="25585"/>
                    </a:cubicBezTo>
                    <a:close/>
                    <a:moveTo>
                      <a:pt x="503897" y="99498"/>
                    </a:moveTo>
                    <a:cubicBezTo>
                      <a:pt x="460615" y="99498"/>
                      <a:pt x="425542" y="66095"/>
                      <a:pt x="425542" y="24875"/>
                    </a:cubicBezTo>
                    <a:cubicBezTo>
                      <a:pt x="425542" y="23453"/>
                      <a:pt x="425542" y="22742"/>
                      <a:pt x="425542" y="21321"/>
                    </a:cubicBezTo>
                    <a:lnTo>
                      <a:pt x="496435" y="21321"/>
                    </a:lnTo>
                    <a:cubicBezTo>
                      <a:pt x="496435" y="21321"/>
                      <a:pt x="501658" y="23453"/>
                      <a:pt x="501658" y="25585"/>
                    </a:cubicBezTo>
                    <a:cubicBezTo>
                      <a:pt x="503897" y="49749"/>
                      <a:pt x="505389" y="74624"/>
                      <a:pt x="506136" y="98788"/>
                    </a:cubicBezTo>
                    <a:cubicBezTo>
                      <a:pt x="505389" y="98788"/>
                      <a:pt x="504643" y="98788"/>
                      <a:pt x="503151" y="98788"/>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3" name="Google Shape;3943;p50"/>
              <p:cNvSpPr/>
              <p:nvPr/>
            </p:nvSpPr>
            <p:spPr>
              <a:xfrm>
                <a:off x="5616130" y="2634233"/>
                <a:ext cx="141785" cy="85284"/>
              </a:xfrm>
              <a:custGeom>
                <a:avLst/>
                <a:gdLst/>
                <a:ahLst/>
                <a:cxnLst/>
                <a:rect l="l" t="t" r="r" b="b"/>
                <a:pathLst>
                  <a:path w="141785" h="85284" extrusionOk="0">
                    <a:moveTo>
                      <a:pt x="70893" y="0"/>
                    </a:moveTo>
                    <a:cubicBezTo>
                      <a:pt x="32088" y="0"/>
                      <a:pt x="0" y="30560"/>
                      <a:pt x="0" y="67517"/>
                    </a:cubicBezTo>
                    <a:cubicBezTo>
                      <a:pt x="0" y="72492"/>
                      <a:pt x="0" y="77467"/>
                      <a:pt x="1492" y="82442"/>
                    </a:cubicBezTo>
                    <a:cubicBezTo>
                      <a:pt x="1492" y="83863"/>
                      <a:pt x="3731" y="85284"/>
                      <a:pt x="5224" y="85284"/>
                    </a:cubicBezTo>
                    <a:lnTo>
                      <a:pt x="20895" y="85284"/>
                    </a:lnTo>
                    <a:cubicBezTo>
                      <a:pt x="20895" y="85284"/>
                      <a:pt x="25372" y="83152"/>
                      <a:pt x="24626" y="81020"/>
                    </a:cubicBezTo>
                    <a:cubicBezTo>
                      <a:pt x="23133" y="76756"/>
                      <a:pt x="22387" y="72492"/>
                      <a:pt x="22387" y="67517"/>
                    </a:cubicBezTo>
                    <a:cubicBezTo>
                      <a:pt x="22387" y="41931"/>
                      <a:pt x="44028" y="21321"/>
                      <a:pt x="70893" y="21321"/>
                    </a:cubicBezTo>
                    <a:cubicBezTo>
                      <a:pt x="97757" y="21321"/>
                      <a:pt x="119398" y="41931"/>
                      <a:pt x="119398" y="67517"/>
                    </a:cubicBezTo>
                    <a:cubicBezTo>
                      <a:pt x="119398" y="72492"/>
                      <a:pt x="119398" y="76756"/>
                      <a:pt x="117159" y="81020"/>
                    </a:cubicBezTo>
                    <a:cubicBezTo>
                      <a:pt x="117159" y="83152"/>
                      <a:pt x="118652" y="85284"/>
                      <a:pt x="120890" y="85284"/>
                    </a:cubicBezTo>
                    <a:lnTo>
                      <a:pt x="136561" y="85284"/>
                    </a:lnTo>
                    <a:cubicBezTo>
                      <a:pt x="136561" y="85284"/>
                      <a:pt x="139546" y="83863"/>
                      <a:pt x="140293" y="82442"/>
                    </a:cubicBezTo>
                    <a:cubicBezTo>
                      <a:pt x="141785" y="77467"/>
                      <a:pt x="141785" y="72492"/>
                      <a:pt x="141785" y="67517"/>
                    </a:cubicBezTo>
                    <a:lnTo>
                      <a:pt x="141785" y="67517"/>
                    </a:lnTo>
                    <a:cubicBezTo>
                      <a:pt x="141785" y="30560"/>
                      <a:pt x="109697" y="0"/>
                      <a:pt x="70893"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grpSp>
        <p:nvGrpSpPr>
          <p:cNvPr id="3944" name="Google Shape;3944;p50"/>
          <p:cNvGrpSpPr/>
          <p:nvPr/>
        </p:nvGrpSpPr>
        <p:grpSpPr>
          <a:xfrm>
            <a:off x="10611628" y="2779858"/>
            <a:ext cx="434712" cy="521561"/>
            <a:chOff x="6850759" y="2377933"/>
            <a:chExt cx="522365" cy="626725"/>
          </a:xfrm>
        </p:grpSpPr>
        <p:sp>
          <p:nvSpPr>
            <p:cNvPr id="3945" name="Google Shape;3945;p50"/>
            <p:cNvSpPr/>
            <p:nvPr/>
          </p:nvSpPr>
          <p:spPr>
            <a:xfrm>
              <a:off x="6850759" y="2377933"/>
              <a:ext cx="522365" cy="626725"/>
            </a:xfrm>
            <a:custGeom>
              <a:avLst/>
              <a:gdLst/>
              <a:ahLst/>
              <a:cxnLst/>
              <a:rect l="l" t="t" r="r" b="b"/>
              <a:pathLst>
                <a:path w="522364" h="626725" extrusionOk="0">
                  <a:moveTo>
                    <a:pt x="454375" y="186346"/>
                  </a:moveTo>
                  <a:lnTo>
                    <a:pt x="493345" y="147072"/>
                  </a:lnTo>
                  <a:cubicBezTo>
                    <a:pt x="493345" y="147072"/>
                    <a:pt x="495004" y="142893"/>
                    <a:pt x="493345" y="141222"/>
                  </a:cubicBezTo>
                  <a:lnTo>
                    <a:pt x="481737" y="129523"/>
                  </a:lnTo>
                  <a:cubicBezTo>
                    <a:pt x="481737" y="129523"/>
                    <a:pt x="477591" y="127852"/>
                    <a:pt x="475933" y="129523"/>
                  </a:cubicBezTo>
                  <a:lnTo>
                    <a:pt x="436963" y="168798"/>
                  </a:lnTo>
                  <a:cubicBezTo>
                    <a:pt x="393018" y="128688"/>
                    <a:pt x="336636" y="103619"/>
                    <a:pt x="273620" y="100276"/>
                  </a:cubicBezTo>
                  <a:lnTo>
                    <a:pt x="273620" y="75207"/>
                  </a:lnTo>
                  <a:lnTo>
                    <a:pt x="302640" y="75207"/>
                  </a:lnTo>
                  <a:cubicBezTo>
                    <a:pt x="323369" y="75207"/>
                    <a:pt x="339952" y="58494"/>
                    <a:pt x="339952" y="37604"/>
                  </a:cubicBezTo>
                  <a:cubicBezTo>
                    <a:pt x="339952" y="16713"/>
                    <a:pt x="323369" y="0"/>
                    <a:pt x="302640" y="0"/>
                  </a:cubicBezTo>
                  <a:lnTo>
                    <a:pt x="219725" y="0"/>
                  </a:lnTo>
                  <a:cubicBezTo>
                    <a:pt x="198996" y="0"/>
                    <a:pt x="182413" y="16713"/>
                    <a:pt x="182413" y="37604"/>
                  </a:cubicBezTo>
                  <a:cubicBezTo>
                    <a:pt x="182413" y="58494"/>
                    <a:pt x="198996" y="75207"/>
                    <a:pt x="219725" y="75207"/>
                  </a:cubicBezTo>
                  <a:lnTo>
                    <a:pt x="248746" y="75207"/>
                  </a:lnTo>
                  <a:lnTo>
                    <a:pt x="248746" y="100276"/>
                  </a:lnTo>
                  <a:cubicBezTo>
                    <a:pt x="110277" y="106961"/>
                    <a:pt x="0" y="222279"/>
                    <a:pt x="0" y="363501"/>
                  </a:cubicBezTo>
                  <a:cubicBezTo>
                    <a:pt x="0" y="504723"/>
                    <a:pt x="116910" y="626725"/>
                    <a:pt x="261183" y="626725"/>
                  </a:cubicBezTo>
                  <a:cubicBezTo>
                    <a:pt x="405455" y="626725"/>
                    <a:pt x="522366" y="508901"/>
                    <a:pt x="522366" y="363501"/>
                  </a:cubicBezTo>
                  <a:cubicBezTo>
                    <a:pt x="522366" y="295814"/>
                    <a:pt x="496662" y="233142"/>
                    <a:pt x="454375" y="186346"/>
                  </a:cubicBezTo>
                  <a:close/>
                  <a:moveTo>
                    <a:pt x="207288" y="37604"/>
                  </a:moveTo>
                  <a:cubicBezTo>
                    <a:pt x="207288" y="30918"/>
                    <a:pt x="213092" y="25069"/>
                    <a:pt x="219725" y="25069"/>
                  </a:cubicBezTo>
                  <a:lnTo>
                    <a:pt x="302640" y="25069"/>
                  </a:lnTo>
                  <a:cubicBezTo>
                    <a:pt x="309274" y="25069"/>
                    <a:pt x="315078" y="30918"/>
                    <a:pt x="315078" y="37604"/>
                  </a:cubicBezTo>
                  <a:cubicBezTo>
                    <a:pt x="315078" y="44289"/>
                    <a:pt x="309274" y="50138"/>
                    <a:pt x="302640" y="50138"/>
                  </a:cubicBezTo>
                  <a:lnTo>
                    <a:pt x="219725" y="50138"/>
                  </a:lnTo>
                  <a:cubicBezTo>
                    <a:pt x="213092" y="50138"/>
                    <a:pt x="207288" y="44289"/>
                    <a:pt x="207288" y="37604"/>
                  </a:cubicBezTo>
                  <a:close/>
                  <a:moveTo>
                    <a:pt x="261183" y="601656"/>
                  </a:moveTo>
                  <a:cubicBezTo>
                    <a:pt x="131006" y="601656"/>
                    <a:pt x="24875" y="494695"/>
                    <a:pt x="24875" y="363501"/>
                  </a:cubicBezTo>
                  <a:cubicBezTo>
                    <a:pt x="24875" y="232306"/>
                    <a:pt x="131006" y="125345"/>
                    <a:pt x="261183" y="125345"/>
                  </a:cubicBezTo>
                  <a:cubicBezTo>
                    <a:pt x="391360" y="125345"/>
                    <a:pt x="497491" y="232306"/>
                    <a:pt x="497491" y="363501"/>
                  </a:cubicBezTo>
                  <a:cubicBezTo>
                    <a:pt x="497491" y="494695"/>
                    <a:pt x="391360" y="601656"/>
                    <a:pt x="261183" y="60165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6" name="Google Shape;3946;p50"/>
            <p:cNvSpPr/>
            <p:nvPr/>
          </p:nvSpPr>
          <p:spPr>
            <a:xfrm>
              <a:off x="7099504" y="2561772"/>
              <a:ext cx="190704" cy="192195"/>
            </a:xfrm>
            <a:custGeom>
              <a:avLst/>
              <a:gdLst/>
              <a:ahLst/>
              <a:cxnLst/>
              <a:rect l="l" t="t" r="r" b="b"/>
              <a:pathLst>
                <a:path w="190704" h="192195" extrusionOk="0">
                  <a:moveTo>
                    <a:pt x="186559" y="192196"/>
                  </a:moveTo>
                  <a:lnTo>
                    <a:pt x="12437" y="192196"/>
                  </a:lnTo>
                  <a:cubicBezTo>
                    <a:pt x="5804" y="192196"/>
                    <a:pt x="0" y="186346"/>
                    <a:pt x="0" y="179661"/>
                  </a:cubicBezTo>
                  <a:lnTo>
                    <a:pt x="0" y="4178"/>
                  </a:lnTo>
                  <a:cubicBezTo>
                    <a:pt x="0" y="4178"/>
                    <a:pt x="1658" y="0"/>
                    <a:pt x="4146" y="0"/>
                  </a:cubicBezTo>
                  <a:lnTo>
                    <a:pt x="20729" y="0"/>
                  </a:lnTo>
                  <a:cubicBezTo>
                    <a:pt x="20729" y="0"/>
                    <a:pt x="24875" y="1671"/>
                    <a:pt x="24875" y="4178"/>
                  </a:cubicBezTo>
                  <a:lnTo>
                    <a:pt x="24875" y="167127"/>
                  </a:lnTo>
                  <a:lnTo>
                    <a:pt x="186559" y="167127"/>
                  </a:lnTo>
                  <a:cubicBezTo>
                    <a:pt x="186559" y="167127"/>
                    <a:pt x="190705" y="168798"/>
                    <a:pt x="190705" y="171305"/>
                  </a:cubicBezTo>
                  <a:lnTo>
                    <a:pt x="190705" y="188018"/>
                  </a:lnTo>
                  <a:cubicBezTo>
                    <a:pt x="190705" y="188018"/>
                    <a:pt x="189047" y="192196"/>
                    <a:pt x="186559" y="19219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nvGrpSpPr>
          <p:cNvPr id="3947" name="Google Shape;3947;p50"/>
          <p:cNvGrpSpPr/>
          <p:nvPr/>
        </p:nvGrpSpPr>
        <p:grpSpPr>
          <a:xfrm>
            <a:off x="14455422" y="2790207"/>
            <a:ext cx="371618" cy="521588"/>
            <a:chOff x="2447018" y="2072470"/>
            <a:chExt cx="471238" cy="661410"/>
          </a:xfrm>
        </p:grpSpPr>
        <p:sp>
          <p:nvSpPr>
            <p:cNvPr id="3948" name="Google Shape;3948;p50"/>
            <p:cNvSpPr/>
            <p:nvPr/>
          </p:nvSpPr>
          <p:spPr>
            <a:xfrm>
              <a:off x="2669314" y="2429506"/>
              <a:ext cx="26648" cy="196370"/>
            </a:xfrm>
            <a:custGeom>
              <a:avLst/>
              <a:gdLst/>
              <a:ahLst/>
              <a:cxnLst/>
              <a:rect l="l" t="t" r="r" b="b"/>
              <a:pathLst>
                <a:path w="26648" h="196370" extrusionOk="0">
                  <a:moveTo>
                    <a:pt x="22207" y="0"/>
                  </a:moveTo>
                  <a:cubicBezTo>
                    <a:pt x="24660" y="0"/>
                    <a:pt x="26649" y="1998"/>
                    <a:pt x="26649" y="4463"/>
                  </a:cubicBezTo>
                  <a:lnTo>
                    <a:pt x="26649" y="191907"/>
                  </a:lnTo>
                  <a:cubicBezTo>
                    <a:pt x="26649" y="194372"/>
                    <a:pt x="24660" y="196370"/>
                    <a:pt x="22207" y="196370"/>
                  </a:cubicBezTo>
                  <a:lnTo>
                    <a:pt x="4441" y="196370"/>
                  </a:lnTo>
                  <a:cubicBezTo>
                    <a:pt x="1988" y="196370"/>
                    <a:pt x="0" y="194372"/>
                    <a:pt x="0" y="191907"/>
                  </a:cubicBezTo>
                  <a:lnTo>
                    <a:pt x="0" y="4463"/>
                  </a:lnTo>
                  <a:cubicBezTo>
                    <a:pt x="0" y="1998"/>
                    <a:pt x="1989" y="0"/>
                    <a:pt x="444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9" name="Google Shape;3949;p50"/>
            <p:cNvSpPr/>
            <p:nvPr/>
          </p:nvSpPr>
          <p:spPr>
            <a:xfrm>
              <a:off x="2447018" y="2072470"/>
              <a:ext cx="471238" cy="661410"/>
            </a:xfrm>
            <a:custGeom>
              <a:avLst/>
              <a:gdLst/>
              <a:ahLst/>
              <a:cxnLst/>
              <a:rect l="l" t="t" r="r" b="b"/>
              <a:pathLst>
                <a:path w="471238" h="661410" extrusionOk="0">
                  <a:moveTo>
                    <a:pt x="463910" y="280274"/>
                  </a:moveTo>
                  <a:cubicBezTo>
                    <a:pt x="462134" y="263314"/>
                    <a:pt x="447921" y="249926"/>
                    <a:pt x="431044" y="249926"/>
                  </a:cubicBezTo>
                  <a:lnTo>
                    <a:pt x="399953" y="249926"/>
                  </a:lnTo>
                  <a:lnTo>
                    <a:pt x="399953" y="165129"/>
                  </a:lnTo>
                  <a:cubicBezTo>
                    <a:pt x="399953" y="74085"/>
                    <a:pt x="326225" y="0"/>
                    <a:pt x="235619" y="0"/>
                  </a:cubicBezTo>
                  <a:cubicBezTo>
                    <a:pt x="145014" y="0"/>
                    <a:pt x="71285" y="74085"/>
                    <a:pt x="71285" y="165129"/>
                  </a:cubicBezTo>
                  <a:lnTo>
                    <a:pt x="71285" y="249926"/>
                  </a:lnTo>
                  <a:lnTo>
                    <a:pt x="40195" y="249926"/>
                  </a:lnTo>
                  <a:cubicBezTo>
                    <a:pt x="23318" y="249926"/>
                    <a:pt x="9105" y="263314"/>
                    <a:pt x="7328" y="280274"/>
                  </a:cubicBezTo>
                  <a:cubicBezTo>
                    <a:pt x="-2443" y="396311"/>
                    <a:pt x="-2443" y="514133"/>
                    <a:pt x="7328" y="631062"/>
                  </a:cubicBezTo>
                  <a:cubicBezTo>
                    <a:pt x="9105" y="648021"/>
                    <a:pt x="23318" y="661410"/>
                    <a:pt x="40195" y="661410"/>
                  </a:cubicBezTo>
                  <a:lnTo>
                    <a:pt x="431044" y="661410"/>
                  </a:lnTo>
                  <a:cubicBezTo>
                    <a:pt x="447921" y="661410"/>
                    <a:pt x="462134" y="648021"/>
                    <a:pt x="463910" y="631062"/>
                  </a:cubicBezTo>
                  <a:cubicBezTo>
                    <a:pt x="473682" y="515025"/>
                    <a:pt x="473682" y="397203"/>
                    <a:pt x="463910" y="280274"/>
                  </a:cubicBezTo>
                  <a:close/>
                  <a:moveTo>
                    <a:pt x="97934" y="165129"/>
                  </a:moveTo>
                  <a:cubicBezTo>
                    <a:pt x="97934" y="89259"/>
                    <a:pt x="160115" y="26778"/>
                    <a:pt x="235619" y="26778"/>
                  </a:cubicBezTo>
                  <a:cubicBezTo>
                    <a:pt x="311124" y="26778"/>
                    <a:pt x="373305" y="89259"/>
                    <a:pt x="373305" y="165129"/>
                  </a:cubicBezTo>
                  <a:lnTo>
                    <a:pt x="373305" y="249926"/>
                  </a:lnTo>
                  <a:lnTo>
                    <a:pt x="97934" y="249926"/>
                  </a:lnTo>
                  <a:lnTo>
                    <a:pt x="97934" y="165129"/>
                  </a:lnTo>
                  <a:close/>
                  <a:moveTo>
                    <a:pt x="437262" y="628384"/>
                  </a:moveTo>
                  <a:cubicBezTo>
                    <a:pt x="437262" y="628384"/>
                    <a:pt x="433709" y="633740"/>
                    <a:pt x="431044" y="633740"/>
                  </a:cubicBezTo>
                  <a:lnTo>
                    <a:pt x="40195" y="633740"/>
                  </a:lnTo>
                  <a:cubicBezTo>
                    <a:pt x="40195" y="633740"/>
                    <a:pt x="33977" y="631062"/>
                    <a:pt x="33977" y="628384"/>
                  </a:cubicBezTo>
                  <a:cubicBezTo>
                    <a:pt x="24206" y="513240"/>
                    <a:pt x="24206" y="397203"/>
                    <a:pt x="33977" y="282059"/>
                  </a:cubicBezTo>
                  <a:cubicBezTo>
                    <a:pt x="33977" y="279381"/>
                    <a:pt x="37530" y="276703"/>
                    <a:pt x="40195" y="276703"/>
                  </a:cubicBezTo>
                  <a:lnTo>
                    <a:pt x="431044" y="276703"/>
                  </a:lnTo>
                  <a:cubicBezTo>
                    <a:pt x="431044" y="276703"/>
                    <a:pt x="437262" y="279381"/>
                    <a:pt x="437262" y="282059"/>
                  </a:cubicBezTo>
                  <a:cubicBezTo>
                    <a:pt x="447033" y="397203"/>
                    <a:pt x="447033" y="513240"/>
                    <a:pt x="437262" y="628384"/>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nvGrpSpPr>
          <p:cNvPr id="3950" name="Google Shape;3950;p50"/>
          <p:cNvGrpSpPr/>
          <p:nvPr/>
        </p:nvGrpSpPr>
        <p:grpSpPr>
          <a:xfrm>
            <a:off x="3237314" y="6314724"/>
            <a:ext cx="314324" cy="314384"/>
            <a:chOff x="9962790" y="3442390"/>
            <a:chExt cx="678300" cy="678430"/>
          </a:xfrm>
        </p:grpSpPr>
        <p:sp>
          <p:nvSpPr>
            <p:cNvPr id="3951" name="Google Shape;3951;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2" name="Google Shape;3952;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3" name="Google Shape;3953;p50"/>
          <p:cNvGrpSpPr/>
          <p:nvPr/>
        </p:nvGrpSpPr>
        <p:grpSpPr>
          <a:xfrm>
            <a:off x="3237314" y="6912424"/>
            <a:ext cx="314324" cy="314384"/>
            <a:chOff x="9962790" y="3442390"/>
            <a:chExt cx="678300" cy="678430"/>
          </a:xfrm>
        </p:grpSpPr>
        <p:sp>
          <p:nvSpPr>
            <p:cNvPr id="3954" name="Google Shape;3954;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5" name="Google Shape;3955;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6" name="Google Shape;3956;p50"/>
          <p:cNvGrpSpPr/>
          <p:nvPr/>
        </p:nvGrpSpPr>
        <p:grpSpPr>
          <a:xfrm>
            <a:off x="3237314" y="8417866"/>
            <a:ext cx="314324" cy="314384"/>
            <a:chOff x="9962790" y="3442390"/>
            <a:chExt cx="678300" cy="678430"/>
          </a:xfrm>
        </p:grpSpPr>
        <p:sp>
          <p:nvSpPr>
            <p:cNvPr id="3957" name="Google Shape;3957;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8" name="Google Shape;3958;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9" name="Google Shape;3959;p50"/>
          <p:cNvGrpSpPr/>
          <p:nvPr/>
        </p:nvGrpSpPr>
        <p:grpSpPr>
          <a:xfrm>
            <a:off x="7252614" y="6314724"/>
            <a:ext cx="314324" cy="314384"/>
            <a:chOff x="9962790" y="3442390"/>
            <a:chExt cx="678300" cy="678430"/>
          </a:xfrm>
        </p:grpSpPr>
        <p:sp>
          <p:nvSpPr>
            <p:cNvPr id="3960" name="Google Shape;3960;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1" name="Google Shape;3961;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2" name="Google Shape;3962;p50"/>
          <p:cNvGrpSpPr/>
          <p:nvPr/>
        </p:nvGrpSpPr>
        <p:grpSpPr>
          <a:xfrm>
            <a:off x="10417364" y="6314724"/>
            <a:ext cx="314324" cy="314384"/>
            <a:chOff x="9962790" y="3442390"/>
            <a:chExt cx="678300" cy="678430"/>
          </a:xfrm>
        </p:grpSpPr>
        <p:sp>
          <p:nvSpPr>
            <p:cNvPr id="3963" name="Google Shape;3963;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4" name="Google Shape;3964;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5" name="Google Shape;3965;p50"/>
          <p:cNvGrpSpPr/>
          <p:nvPr/>
        </p:nvGrpSpPr>
        <p:grpSpPr>
          <a:xfrm>
            <a:off x="14230814" y="6314727"/>
            <a:ext cx="314324" cy="314384"/>
            <a:chOff x="9962790" y="3442390"/>
            <a:chExt cx="678300" cy="678430"/>
          </a:xfrm>
        </p:grpSpPr>
        <p:sp>
          <p:nvSpPr>
            <p:cNvPr id="3966" name="Google Shape;3966;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7" name="Google Shape;3967;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8" name="Google Shape;3968;p50"/>
          <p:cNvGrpSpPr/>
          <p:nvPr/>
        </p:nvGrpSpPr>
        <p:grpSpPr>
          <a:xfrm>
            <a:off x="14229589" y="7131329"/>
            <a:ext cx="314324" cy="314384"/>
            <a:chOff x="9962790" y="3442390"/>
            <a:chExt cx="678300" cy="678430"/>
          </a:xfrm>
        </p:grpSpPr>
        <p:sp>
          <p:nvSpPr>
            <p:cNvPr id="3969" name="Google Shape;3969;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0" name="Google Shape;3970;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1" name="Google Shape;3971;p50"/>
          <p:cNvGrpSpPr/>
          <p:nvPr/>
        </p:nvGrpSpPr>
        <p:grpSpPr>
          <a:xfrm>
            <a:off x="14200413" y="8285148"/>
            <a:ext cx="314324" cy="314384"/>
            <a:chOff x="9962790" y="3442390"/>
            <a:chExt cx="678300" cy="678430"/>
          </a:xfrm>
        </p:grpSpPr>
        <p:sp>
          <p:nvSpPr>
            <p:cNvPr id="3972" name="Google Shape;3972;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3" name="Google Shape;3973;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4" name="Google Shape;3974;p50"/>
          <p:cNvGrpSpPr/>
          <p:nvPr/>
        </p:nvGrpSpPr>
        <p:grpSpPr>
          <a:xfrm>
            <a:off x="3237314" y="3817008"/>
            <a:ext cx="314324" cy="314384"/>
            <a:chOff x="9962790" y="3442390"/>
            <a:chExt cx="678300" cy="678430"/>
          </a:xfrm>
        </p:grpSpPr>
        <p:sp>
          <p:nvSpPr>
            <p:cNvPr id="3975" name="Google Shape;3975;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6" name="Google Shape;3976;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7" name="Google Shape;3977;p50"/>
          <p:cNvGrpSpPr/>
          <p:nvPr/>
        </p:nvGrpSpPr>
        <p:grpSpPr>
          <a:xfrm>
            <a:off x="3237314" y="4617536"/>
            <a:ext cx="314324" cy="314384"/>
            <a:chOff x="9962790" y="3442390"/>
            <a:chExt cx="678300" cy="678430"/>
          </a:xfrm>
        </p:grpSpPr>
        <p:sp>
          <p:nvSpPr>
            <p:cNvPr id="3978" name="Google Shape;3978;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9" name="Google Shape;3979;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0" name="Google Shape;3980;p50"/>
          <p:cNvGrpSpPr/>
          <p:nvPr/>
        </p:nvGrpSpPr>
        <p:grpSpPr>
          <a:xfrm>
            <a:off x="7209714" y="3817008"/>
            <a:ext cx="314324" cy="314384"/>
            <a:chOff x="9962790" y="3442390"/>
            <a:chExt cx="678300" cy="678430"/>
          </a:xfrm>
        </p:grpSpPr>
        <p:sp>
          <p:nvSpPr>
            <p:cNvPr id="3981" name="Google Shape;3981;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2" name="Google Shape;3982;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3" name="Google Shape;3983;p50"/>
          <p:cNvGrpSpPr/>
          <p:nvPr/>
        </p:nvGrpSpPr>
        <p:grpSpPr>
          <a:xfrm>
            <a:off x="10417414" y="3817008"/>
            <a:ext cx="314324" cy="314384"/>
            <a:chOff x="9962790" y="3442390"/>
            <a:chExt cx="678300" cy="678430"/>
          </a:xfrm>
        </p:grpSpPr>
        <p:sp>
          <p:nvSpPr>
            <p:cNvPr id="3984" name="Google Shape;3984;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5" name="Google Shape;3985;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6" name="Google Shape;3986;p50"/>
          <p:cNvGrpSpPr/>
          <p:nvPr/>
        </p:nvGrpSpPr>
        <p:grpSpPr>
          <a:xfrm>
            <a:off x="14229589" y="3819983"/>
            <a:ext cx="314324" cy="314384"/>
            <a:chOff x="9962790" y="3442390"/>
            <a:chExt cx="678300" cy="678430"/>
          </a:xfrm>
        </p:grpSpPr>
        <p:sp>
          <p:nvSpPr>
            <p:cNvPr id="3987" name="Google Shape;3987;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8" name="Google Shape;3988;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9" name="Google Shape;3989;p50"/>
          <p:cNvGrpSpPr/>
          <p:nvPr/>
        </p:nvGrpSpPr>
        <p:grpSpPr>
          <a:xfrm>
            <a:off x="14229589" y="4339036"/>
            <a:ext cx="314324" cy="314384"/>
            <a:chOff x="9962790" y="3442390"/>
            <a:chExt cx="678300" cy="678430"/>
          </a:xfrm>
        </p:grpSpPr>
        <p:sp>
          <p:nvSpPr>
            <p:cNvPr id="3990" name="Google Shape;3990;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1" name="Google Shape;3991;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92" name="Google Shape;3992;p50"/>
          <p:cNvGrpSpPr/>
          <p:nvPr/>
        </p:nvGrpSpPr>
        <p:grpSpPr>
          <a:xfrm>
            <a:off x="14229589" y="4878720"/>
            <a:ext cx="314324" cy="314384"/>
            <a:chOff x="9962790" y="3442390"/>
            <a:chExt cx="678300" cy="678430"/>
          </a:xfrm>
        </p:grpSpPr>
        <p:sp>
          <p:nvSpPr>
            <p:cNvPr id="3993" name="Google Shape;3993;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4" name="Google Shape;3994;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95" name="Google Shape;3995;p50"/>
          <p:cNvGrpSpPr/>
          <p:nvPr/>
        </p:nvGrpSpPr>
        <p:grpSpPr>
          <a:xfrm>
            <a:off x="10417414" y="4339036"/>
            <a:ext cx="314324" cy="314384"/>
            <a:chOff x="9962790" y="3442390"/>
            <a:chExt cx="678300" cy="678430"/>
          </a:xfrm>
        </p:grpSpPr>
        <p:sp>
          <p:nvSpPr>
            <p:cNvPr id="3996" name="Google Shape;3996;p50"/>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7" name="Google Shape;3997;p50"/>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998" name="Google Shape;3998;p50"/>
          <p:cNvSpPr txBox="1"/>
          <p:nvPr/>
        </p:nvSpPr>
        <p:spPr>
          <a:xfrm>
            <a:off x="699550" y="1490175"/>
            <a:ext cx="57591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VR'da ebeveyn gözetimi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99" name="Google Shape;3999;p5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43</a:t>
            </a:r>
            <a:endParaRPr dirty="0">
              <a:latin typeface="Optimistic" panose="020B0503020203020204" pitchFamily="34" charset="0"/>
              <a:cs typeface="Optimistic" panose="020B0503020203020204" pitchFamily="34" charset="0"/>
            </a:endParaRPr>
          </a:p>
        </p:txBody>
      </p:sp>
      <p:sp>
        <p:nvSpPr>
          <p:cNvPr id="4" name="Google Shape;3155;p4">
            <a:extLst>
              <a:ext uri="{FF2B5EF4-FFF2-40B4-BE49-F238E27FC236}">
                <a16:creationId xmlns:a16="http://schemas.microsoft.com/office/drawing/2014/main" id="{A651EB93-7C6F-E9FC-1CEE-CFB8E96B46F1}"/>
              </a:ext>
            </a:extLst>
          </p:cNvPr>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2" name="Google Shape;3907;p49">
            <a:extLst>
              <a:ext uri="{FF2B5EF4-FFF2-40B4-BE49-F238E27FC236}">
                <a16:creationId xmlns:a16="http://schemas.microsoft.com/office/drawing/2014/main" id="{767EEF94-09BC-5619-6F95-AE87BC570FF2}"/>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003"/>
        <p:cNvGrpSpPr/>
        <p:nvPr/>
      </p:nvGrpSpPr>
      <p:grpSpPr>
        <a:xfrm>
          <a:off x="0" y="0"/>
          <a:ext cx="0" cy="0"/>
          <a:chOff x="0" y="0"/>
          <a:chExt cx="0" cy="0"/>
        </a:xfrm>
      </p:grpSpPr>
      <p:sp>
        <p:nvSpPr>
          <p:cNvPr id="4004" name="Google Shape;4004;p51"/>
          <p:cNvSpPr/>
          <p:nvPr/>
        </p:nvSpPr>
        <p:spPr>
          <a:xfrm>
            <a:off x="1326850" y="3236025"/>
            <a:ext cx="7390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05" name="Google Shape;4005;p51"/>
          <p:cNvSpPr/>
          <p:nvPr/>
        </p:nvSpPr>
        <p:spPr>
          <a:xfrm>
            <a:off x="9677700" y="3236025"/>
            <a:ext cx="7390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06" name="Google Shape;4006;p5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44</a:t>
            </a:r>
            <a:endParaRPr dirty="0">
              <a:latin typeface="Optimistic" panose="020B0503020203020204" pitchFamily="34" charset="0"/>
              <a:cs typeface="Optimistic" panose="020B0503020203020204" pitchFamily="34" charset="0"/>
            </a:endParaRPr>
          </a:p>
        </p:txBody>
      </p:sp>
      <p:pic>
        <p:nvPicPr>
          <p:cNvPr id="4009" name="Google Shape;4009;p51"/>
          <p:cNvPicPr preferRelativeResize="0"/>
          <p:nvPr/>
        </p:nvPicPr>
        <p:blipFill rotWithShape="1">
          <a:blip r:embed="rId3">
            <a:alphaModFix/>
          </a:blip>
          <a:srcRect l="7284" t="2284" r="10869" b="18925"/>
          <a:stretch/>
        </p:blipFill>
        <p:spPr>
          <a:xfrm>
            <a:off x="1610850" y="3495500"/>
            <a:ext cx="6833700" cy="4227900"/>
          </a:xfrm>
          <a:prstGeom prst="rect">
            <a:avLst/>
          </a:prstGeom>
          <a:noFill/>
          <a:ln>
            <a:noFill/>
          </a:ln>
        </p:spPr>
      </p:pic>
      <p:pic>
        <p:nvPicPr>
          <p:cNvPr id="4010" name="Google Shape;4010;p51"/>
          <p:cNvPicPr preferRelativeResize="0"/>
          <p:nvPr/>
        </p:nvPicPr>
        <p:blipFill rotWithShape="1">
          <a:blip r:embed="rId4">
            <a:alphaModFix/>
          </a:blip>
          <a:srcRect l="15358" t="10695" r="12193" b="7343"/>
          <a:stretch/>
        </p:blipFill>
        <p:spPr>
          <a:xfrm>
            <a:off x="9956250" y="3528425"/>
            <a:ext cx="6833700" cy="4227900"/>
          </a:xfrm>
          <a:prstGeom prst="rect">
            <a:avLst/>
          </a:prstGeom>
          <a:noFill/>
          <a:ln>
            <a:noFill/>
          </a:ln>
        </p:spPr>
      </p:pic>
      <p:sp>
        <p:nvSpPr>
          <p:cNvPr id="2" name="Google Shape;4008;p442">
            <a:extLst>
              <a:ext uri="{FF2B5EF4-FFF2-40B4-BE49-F238E27FC236}">
                <a16:creationId xmlns:a16="http://schemas.microsoft.com/office/drawing/2014/main" id="{CE7FEC81-0392-CA2F-C270-129A77B24F4B}"/>
              </a:ext>
            </a:extLst>
          </p:cNvPr>
          <p:cNvSpPr txBox="1"/>
          <p:nvPr/>
        </p:nvSpPr>
        <p:spPr>
          <a:xfrm>
            <a:off x="741400" y="151270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Korumalı uygulama erişimi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907;p49">
            <a:extLst>
              <a:ext uri="{FF2B5EF4-FFF2-40B4-BE49-F238E27FC236}">
                <a16:creationId xmlns:a16="http://schemas.microsoft.com/office/drawing/2014/main" id="{14B36682-1559-40E9-C94D-AAB775170239}"/>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014"/>
        <p:cNvGrpSpPr/>
        <p:nvPr/>
      </p:nvGrpSpPr>
      <p:grpSpPr>
        <a:xfrm>
          <a:off x="0" y="0"/>
          <a:ext cx="0" cy="0"/>
          <a:chOff x="0" y="0"/>
          <a:chExt cx="0" cy="0"/>
        </a:xfrm>
      </p:grpSpPr>
      <p:sp>
        <p:nvSpPr>
          <p:cNvPr id="4015" name="Google Shape;4015;p52"/>
          <p:cNvSpPr/>
          <p:nvPr/>
        </p:nvSpPr>
        <p:spPr>
          <a:xfrm>
            <a:off x="5027300" y="3579300"/>
            <a:ext cx="8233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16" name="Google Shape;4016;p5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45</a:t>
            </a:r>
            <a:endParaRPr dirty="0">
              <a:latin typeface="Optimistic" panose="020B0503020203020204" pitchFamily="34" charset="0"/>
              <a:cs typeface="Optimistic" panose="020B0503020203020204" pitchFamily="34" charset="0"/>
            </a:endParaRPr>
          </a:p>
        </p:txBody>
      </p:sp>
      <p:sp>
        <p:nvSpPr>
          <p:cNvPr id="4018" name="Google Shape;4018;p52"/>
          <p:cNvSpPr txBox="1"/>
          <p:nvPr/>
        </p:nvSpPr>
        <p:spPr>
          <a:xfrm>
            <a:off x="741399" y="1498939"/>
            <a:ext cx="14725023" cy="27225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200" b="0" i="0" u="none" strike="noStrike" cap="none" dirty="0">
                <a:solidFill>
                  <a:srgbClr val="1B2C33"/>
                </a:solidFill>
                <a:latin typeface="Optimistic" panose="020B0503020203020204" pitchFamily="34" charset="0"/>
                <a:cs typeface="Optimistic" panose="020B0503020203020204" pitchFamily="34" charset="0"/>
                <a:sym typeface="Arial"/>
              </a:rPr>
              <a:t>Quest Store'da Uluslararası Yaş Derecelendirme Koalisyonu (IARC) tarafından yaşa uygun bulunmayan uygulamaların indirilmesinin veya satın alınmasının varsayılan olarak engellenmesi</a:t>
            </a:r>
            <a:endParaRPr sz="32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chemeClr val="accent5"/>
              </a:buClr>
              <a:buSzPts val="2200"/>
              <a:buFont typeface="Arial"/>
              <a:buNone/>
            </a:pP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19" name="Google Shape;4019;p52"/>
          <p:cNvPicPr preferRelativeResize="0"/>
          <p:nvPr/>
        </p:nvPicPr>
        <p:blipFill rotWithShape="1">
          <a:blip r:embed="rId3">
            <a:alphaModFix/>
          </a:blip>
          <a:srcRect l="6343" t="6334" r="7113" b="29489"/>
          <a:stretch/>
        </p:blipFill>
        <p:spPr>
          <a:xfrm>
            <a:off x="5294375" y="3890150"/>
            <a:ext cx="7699200" cy="4133400"/>
          </a:xfrm>
          <a:prstGeom prst="rect">
            <a:avLst/>
          </a:prstGeom>
          <a:noFill/>
          <a:ln>
            <a:noFill/>
          </a:ln>
        </p:spPr>
      </p:pic>
      <p:sp>
        <p:nvSpPr>
          <p:cNvPr id="2" name="Google Shape;3907;p49">
            <a:extLst>
              <a:ext uri="{FF2B5EF4-FFF2-40B4-BE49-F238E27FC236}">
                <a16:creationId xmlns:a16="http://schemas.microsoft.com/office/drawing/2014/main" id="{D9D39617-3D5E-2E36-0634-F90649E2D793}"/>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023"/>
        <p:cNvGrpSpPr/>
        <p:nvPr/>
      </p:nvGrpSpPr>
      <p:grpSpPr>
        <a:xfrm>
          <a:off x="0" y="0"/>
          <a:ext cx="0" cy="0"/>
          <a:chOff x="0" y="0"/>
          <a:chExt cx="0" cy="0"/>
        </a:xfrm>
      </p:grpSpPr>
      <p:sp>
        <p:nvSpPr>
          <p:cNvPr id="4024" name="Google Shape;4024;p53"/>
          <p:cNvSpPr/>
          <p:nvPr/>
        </p:nvSpPr>
        <p:spPr>
          <a:xfrm>
            <a:off x="480255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5" name="Google Shape;4025;p53"/>
          <p:cNvSpPr/>
          <p:nvPr/>
        </p:nvSpPr>
        <p:spPr>
          <a:xfrm>
            <a:off x="783660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6" name="Google Shape;4026;p53"/>
          <p:cNvSpPr/>
          <p:nvPr/>
        </p:nvSpPr>
        <p:spPr>
          <a:xfrm>
            <a:off x="10870675"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7" name="Google Shape;4027;p5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46</a:t>
            </a:r>
            <a:endParaRPr dirty="0">
              <a:latin typeface="Optimistic" panose="020B0503020203020204" pitchFamily="34" charset="0"/>
              <a:cs typeface="Optimistic" panose="020B0503020203020204" pitchFamily="34" charset="0"/>
            </a:endParaRPr>
          </a:p>
        </p:txBody>
      </p:sp>
      <p:pic>
        <p:nvPicPr>
          <p:cNvPr id="4030" name="Google Shape;4030;p53"/>
          <p:cNvPicPr preferRelativeResize="0"/>
          <p:nvPr/>
        </p:nvPicPr>
        <p:blipFill rotWithShape="1">
          <a:blip r:embed="rId3">
            <a:alphaModFix/>
          </a:blip>
          <a:srcRect l="3362" t="305" r="2448" b="1143"/>
          <a:stretch/>
        </p:blipFill>
        <p:spPr>
          <a:xfrm>
            <a:off x="5008025" y="3107675"/>
            <a:ext cx="2203800" cy="4826700"/>
          </a:xfrm>
          <a:prstGeom prst="rect">
            <a:avLst/>
          </a:prstGeom>
          <a:noFill/>
          <a:ln>
            <a:noFill/>
          </a:ln>
        </p:spPr>
      </p:pic>
      <p:pic>
        <p:nvPicPr>
          <p:cNvPr id="4031" name="Google Shape;4031;p53"/>
          <p:cNvPicPr preferRelativeResize="0"/>
          <p:nvPr/>
        </p:nvPicPr>
        <p:blipFill rotWithShape="1">
          <a:blip r:embed="rId4">
            <a:alphaModFix/>
          </a:blip>
          <a:srcRect l="563" r="573"/>
          <a:stretch/>
        </p:blipFill>
        <p:spPr>
          <a:xfrm>
            <a:off x="11076713" y="3103530"/>
            <a:ext cx="2203800" cy="4834800"/>
          </a:xfrm>
          <a:prstGeom prst="rect">
            <a:avLst/>
          </a:prstGeom>
          <a:noFill/>
          <a:ln>
            <a:noFill/>
          </a:ln>
        </p:spPr>
      </p:pic>
      <p:pic>
        <p:nvPicPr>
          <p:cNvPr id="4032" name="Google Shape;4032;p53"/>
          <p:cNvPicPr preferRelativeResize="0"/>
          <p:nvPr/>
        </p:nvPicPr>
        <p:blipFill rotWithShape="1">
          <a:blip r:embed="rId5">
            <a:alphaModFix/>
          </a:blip>
          <a:srcRect l="893" r="884"/>
          <a:stretch/>
        </p:blipFill>
        <p:spPr>
          <a:xfrm>
            <a:off x="8042112" y="3107530"/>
            <a:ext cx="2203800" cy="4827000"/>
          </a:xfrm>
          <a:prstGeom prst="rect">
            <a:avLst/>
          </a:prstGeom>
          <a:noFill/>
          <a:ln>
            <a:noFill/>
          </a:ln>
        </p:spPr>
      </p:pic>
      <p:sp>
        <p:nvSpPr>
          <p:cNvPr id="2" name="Google Shape;4029;p444">
            <a:extLst>
              <a:ext uri="{FF2B5EF4-FFF2-40B4-BE49-F238E27FC236}">
                <a16:creationId xmlns:a16="http://schemas.microsoft.com/office/drawing/2014/main" id="{826F4516-DD90-6C89-5319-8AE2D94D7A2A}"/>
              </a:ext>
            </a:extLst>
          </p:cNvPr>
          <p:cNvSpPr txBox="1"/>
          <p:nvPr/>
        </p:nvSpPr>
        <p:spPr>
          <a:xfrm>
            <a:off x="741400" y="148000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 gözetimi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907;p49">
            <a:extLst>
              <a:ext uri="{FF2B5EF4-FFF2-40B4-BE49-F238E27FC236}">
                <a16:creationId xmlns:a16="http://schemas.microsoft.com/office/drawing/2014/main" id="{E8D59F61-FD00-6730-CAA2-A7EC1E6CCDA3}"/>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036"/>
        <p:cNvGrpSpPr/>
        <p:nvPr/>
      </p:nvGrpSpPr>
      <p:grpSpPr>
        <a:xfrm>
          <a:off x="0" y="0"/>
          <a:ext cx="0" cy="0"/>
          <a:chOff x="0" y="0"/>
          <a:chExt cx="0" cy="0"/>
        </a:xfrm>
      </p:grpSpPr>
      <p:sp>
        <p:nvSpPr>
          <p:cNvPr id="4037" name="Google Shape;4037;p54"/>
          <p:cNvSpPr/>
          <p:nvPr/>
        </p:nvSpPr>
        <p:spPr>
          <a:xfrm>
            <a:off x="172955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38" name="Google Shape;4038;p54"/>
          <p:cNvSpPr/>
          <p:nvPr/>
        </p:nvSpPr>
        <p:spPr>
          <a:xfrm>
            <a:off x="478300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39" name="Google Shape;4039;p54"/>
          <p:cNvSpPr/>
          <p:nvPr/>
        </p:nvSpPr>
        <p:spPr>
          <a:xfrm>
            <a:off x="7836538"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0" name="Google Shape;4040;p54"/>
          <p:cNvSpPr/>
          <p:nvPr/>
        </p:nvSpPr>
        <p:spPr>
          <a:xfrm>
            <a:off x="10889988"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1" name="Google Shape;4041;p54"/>
          <p:cNvSpPr/>
          <p:nvPr/>
        </p:nvSpPr>
        <p:spPr>
          <a:xfrm>
            <a:off x="13943237"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2" name="Google Shape;4042;p5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47</a:t>
            </a:r>
            <a:endParaRPr dirty="0">
              <a:latin typeface="Optimistic" panose="020B0503020203020204" pitchFamily="34" charset="0"/>
              <a:cs typeface="Optimistic" panose="020B0503020203020204" pitchFamily="34" charset="0"/>
            </a:endParaRPr>
          </a:p>
        </p:txBody>
      </p:sp>
      <p:pic>
        <p:nvPicPr>
          <p:cNvPr id="4045" name="Google Shape;4045;p54"/>
          <p:cNvPicPr preferRelativeResize="0"/>
          <p:nvPr/>
        </p:nvPicPr>
        <p:blipFill rotWithShape="1">
          <a:blip r:embed="rId3">
            <a:alphaModFix/>
          </a:blip>
          <a:srcRect l="1931" t="638" r="5200" b="1168"/>
          <a:stretch/>
        </p:blipFill>
        <p:spPr>
          <a:xfrm>
            <a:off x="11063713" y="3042672"/>
            <a:ext cx="2267100" cy="4966200"/>
          </a:xfrm>
          <a:prstGeom prst="rect">
            <a:avLst/>
          </a:prstGeom>
          <a:noFill/>
          <a:ln>
            <a:noFill/>
          </a:ln>
        </p:spPr>
      </p:pic>
      <p:pic>
        <p:nvPicPr>
          <p:cNvPr id="4046" name="Google Shape;4046;p54"/>
          <p:cNvPicPr preferRelativeResize="0"/>
          <p:nvPr/>
        </p:nvPicPr>
        <p:blipFill rotWithShape="1">
          <a:blip r:embed="rId4">
            <a:alphaModFix/>
          </a:blip>
          <a:srcRect l="3112" t="605" r="5328" b="1738"/>
          <a:stretch/>
        </p:blipFill>
        <p:spPr>
          <a:xfrm>
            <a:off x="1903100" y="3042675"/>
            <a:ext cx="2267100" cy="4966200"/>
          </a:xfrm>
          <a:prstGeom prst="rect">
            <a:avLst/>
          </a:prstGeom>
          <a:noFill/>
          <a:ln>
            <a:noFill/>
          </a:ln>
        </p:spPr>
      </p:pic>
      <p:pic>
        <p:nvPicPr>
          <p:cNvPr id="4047" name="Google Shape;4047;p54"/>
          <p:cNvPicPr preferRelativeResize="0"/>
          <p:nvPr/>
        </p:nvPicPr>
        <p:blipFill rotWithShape="1">
          <a:blip r:embed="rId5">
            <a:alphaModFix/>
          </a:blip>
          <a:srcRect l="2889" r="5375" b="1999"/>
          <a:stretch/>
        </p:blipFill>
        <p:spPr>
          <a:xfrm>
            <a:off x="14117538" y="3042672"/>
            <a:ext cx="2267100" cy="4966200"/>
          </a:xfrm>
          <a:prstGeom prst="rect">
            <a:avLst/>
          </a:prstGeom>
          <a:noFill/>
          <a:ln>
            <a:noFill/>
          </a:ln>
        </p:spPr>
      </p:pic>
      <p:pic>
        <p:nvPicPr>
          <p:cNvPr id="4048" name="Google Shape;4048;p54"/>
          <p:cNvPicPr preferRelativeResize="0"/>
          <p:nvPr/>
        </p:nvPicPr>
        <p:blipFill rotWithShape="1">
          <a:blip r:embed="rId6">
            <a:alphaModFix/>
          </a:blip>
          <a:srcRect l="2901" t="361" r="2901" b="11353"/>
          <a:stretch/>
        </p:blipFill>
        <p:spPr>
          <a:xfrm>
            <a:off x="8010451" y="3039773"/>
            <a:ext cx="2267100" cy="4971900"/>
          </a:xfrm>
          <a:prstGeom prst="rect">
            <a:avLst/>
          </a:prstGeom>
          <a:noFill/>
          <a:ln>
            <a:noFill/>
          </a:ln>
        </p:spPr>
      </p:pic>
      <p:grpSp>
        <p:nvGrpSpPr>
          <p:cNvPr id="4049" name="Google Shape;4049;p54"/>
          <p:cNvGrpSpPr/>
          <p:nvPr/>
        </p:nvGrpSpPr>
        <p:grpSpPr>
          <a:xfrm>
            <a:off x="4956836" y="3039799"/>
            <a:ext cx="2267094" cy="4971703"/>
            <a:chOff x="4883732" y="2879436"/>
            <a:chExt cx="2413342" cy="5292424"/>
          </a:xfrm>
        </p:grpSpPr>
        <p:pic>
          <p:nvPicPr>
            <p:cNvPr id="4050" name="Google Shape;4050;p54"/>
            <p:cNvPicPr preferRelativeResize="0"/>
            <p:nvPr/>
          </p:nvPicPr>
          <p:blipFill rotWithShape="1">
            <a:blip r:embed="rId6">
              <a:alphaModFix/>
            </a:blip>
            <a:srcRect l="2901" t="361" r="2901" b="11353"/>
            <a:stretch/>
          </p:blipFill>
          <p:spPr>
            <a:xfrm>
              <a:off x="4883733" y="2879436"/>
              <a:ext cx="2413341" cy="5292424"/>
            </a:xfrm>
            <a:prstGeom prst="rect">
              <a:avLst/>
            </a:prstGeom>
            <a:noFill/>
            <a:ln>
              <a:noFill/>
            </a:ln>
          </p:spPr>
        </p:pic>
        <p:pic>
          <p:nvPicPr>
            <p:cNvPr id="4051" name="Google Shape;4051;p54"/>
            <p:cNvPicPr preferRelativeResize="0"/>
            <p:nvPr/>
          </p:nvPicPr>
          <p:blipFill rotWithShape="1">
            <a:blip r:embed="rId7">
              <a:alphaModFix/>
            </a:blip>
            <a:srcRect t="6261"/>
            <a:stretch/>
          </p:blipFill>
          <p:spPr>
            <a:xfrm>
              <a:off x="4883732" y="3183766"/>
              <a:ext cx="2413341" cy="4988094"/>
            </a:xfrm>
            <a:prstGeom prst="roundRect">
              <a:avLst>
                <a:gd name="adj" fmla="val 9084"/>
              </a:avLst>
            </a:prstGeom>
            <a:noFill/>
            <a:ln>
              <a:noFill/>
            </a:ln>
          </p:spPr>
        </p:pic>
      </p:grpSp>
      <p:sp>
        <p:nvSpPr>
          <p:cNvPr id="2" name="Google Shape;4044;p445">
            <a:extLst>
              <a:ext uri="{FF2B5EF4-FFF2-40B4-BE49-F238E27FC236}">
                <a16:creationId xmlns:a16="http://schemas.microsoft.com/office/drawing/2014/main" id="{EF97E51D-7519-DEE3-49F9-8CFB3264F6CC}"/>
              </a:ext>
            </a:extLst>
          </p:cNvPr>
          <p:cNvSpPr txBox="1"/>
          <p:nvPr/>
        </p:nvSpPr>
        <p:spPr>
          <a:xfrm>
            <a:off x="741400" y="1478889"/>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 panosu</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907;p49">
            <a:extLst>
              <a:ext uri="{FF2B5EF4-FFF2-40B4-BE49-F238E27FC236}">
                <a16:creationId xmlns:a16="http://schemas.microsoft.com/office/drawing/2014/main" id="{CBAA7547-6EBF-798D-D171-65C740982D38}"/>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055"/>
        <p:cNvGrpSpPr/>
        <p:nvPr/>
      </p:nvGrpSpPr>
      <p:grpSpPr>
        <a:xfrm>
          <a:off x="0" y="0"/>
          <a:ext cx="0" cy="0"/>
          <a:chOff x="0" y="0"/>
          <a:chExt cx="0" cy="0"/>
        </a:xfrm>
      </p:grpSpPr>
      <p:sp>
        <p:nvSpPr>
          <p:cNvPr id="4056" name="Google Shape;4056;p5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48</a:t>
            </a:r>
            <a:endParaRPr dirty="0">
              <a:latin typeface="Optimistic" panose="020B0503020203020204" pitchFamily="34" charset="0"/>
              <a:cs typeface="Optimistic" panose="020B0503020203020204" pitchFamily="34" charset="0"/>
            </a:endParaRPr>
          </a:p>
        </p:txBody>
      </p:sp>
      <p:sp>
        <p:nvSpPr>
          <p:cNvPr id="4059" name="Google Shape;4059;p55"/>
          <p:cNvSpPr/>
          <p:nvPr/>
        </p:nvSpPr>
        <p:spPr>
          <a:xfrm>
            <a:off x="9591473" y="1550908"/>
            <a:ext cx="7050000" cy="128688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60" name="Google Shape;4060;p55"/>
          <p:cNvPicPr preferRelativeResize="0"/>
          <p:nvPr/>
        </p:nvPicPr>
        <p:blipFill rotWithShape="1">
          <a:blip r:embed="rId3">
            <a:alphaModFix/>
          </a:blip>
          <a:srcRect b="92891"/>
          <a:stretch/>
        </p:blipFill>
        <p:spPr>
          <a:xfrm>
            <a:off x="10030373" y="5420550"/>
            <a:ext cx="6172200" cy="5515200"/>
          </a:xfrm>
          <a:prstGeom prst="rect">
            <a:avLst/>
          </a:prstGeom>
          <a:noFill/>
          <a:ln>
            <a:noFill/>
          </a:ln>
        </p:spPr>
      </p:pic>
      <p:pic>
        <p:nvPicPr>
          <p:cNvPr id="4061" name="Google Shape;4061;p55"/>
          <p:cNvPicPr preferRelativeResize="0"/>
          <p:nvPr/>
        </p:nvPicPr>
        <p:blipFill rotWithShape="1">
          <a:blip r:embed="rId3">
            <a:alphaModFix/>
          </a:blip>
          <a:srcRect/>
          <a:stretch/>
        </p:blipFill>
        <p:spPr>
          <a:xfrm>
            <a:off x="10030508" y="2246238"/>
            <a:ext cx="6172200" cy="3317100"/>
          </a:xfrm>
          <a:prstGeom prst="rect">
            <a:avLst/>
          </a:prstGeom>
          <a:noFill/>
          <a:ln>
            <a:noFill/>
          </a:ln>
        </p:spPr>
      </p:pic>
      <p:sp>
        <p:nvSpPr>
          <p:cNvPr id="2" name="Google Shape;4058;p55">
            <a:extLst>
              <a:ext uri="{FF2B5EF4-FFF2-40B4-BE49-F238E27FC236}">
                <a16:creationId xmlns:a16="http://schemas.microsoft.com/office/drawing/2014/main" id="{E8FEF0C3-DB4B-800C-A644-ED8BAE89253D}"/>
              </a:ext>
            </a:extLst>
          </p:cNvPr>
          <p:cNvSpPr txBox="1"/>
          <p:nvPr/>
        </p:nvSpPr>
        <p:spPr>
          <a:xfrm>
            <a:off x="741400" y="486645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Satın alma bildirimleri ve izinleri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907;p49">
            <a:extLst>
              <a:ext uri="{FF2B5EF4-FFF2-40B4-BE49-F238E27FC236}">
                <a16:creationId xmlns:a16="http://schemas.microsoft.com/office/drawing/2014/main" id="{ACE9A563-DA82-DDA4-42FD-E1F65F0C70A8}"/>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065"/>
        <p:cNvGrpSpPr/>
        <p:nvPr/>
      </p:nvGrpSpPr>
      <p:grpSpPr>
        <a:xfrm>
          <a:off x="0" y="0"/>
          <a:ext cx="0" cy="0"/>
          <a:chOff x="0" y="0"/>
          <a:chExt cx="0" cy="0"/>
        </a:xfrm>
      </p:grpSpPr>
      <p:sp>
        <p:nvSpPr>
          <p:cNvPr id="4066" name="Google Shape;4066;p56"/>
          <p:cNvSpPr/>
          <p:nvPr/>
        </p:nvSpPr>
        <p:spPr>
          <a:xfrm>
            <a:off x="7354900" y="1363050"/>
            <a:ext cx="3928500" cy="7533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67" name="Google Shape;4067;p56"/>
          <p:cNvSpPr/>
          <p:nvPr/>
        </p:nvSpPr>
        <p:spPr>
          <a:xfrm>
            <a:off x="11884499" y="1390050"/>
            <a:ext cx="3928500" cy="7533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68" name="Google Shape;4068;p5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49</a:t>
            </a:r>
            <a:endParaRPr dirty="0">
              <a:latin typeface="Optimistic" panose="020B0503020203020204" pitchFamily="34" charset="0"/>
              <a:cs typeface="Optimistic" panose="020B0503020203020204" pitchFamily="34" charset="0"/>
            </a:endParaRPr>
          </a:p>
        </p:txBody>
      </p:sp>
      <p:sp>
        <p:nvSpPr>
          <p:cNvPr id="4070" name="Google Shape;4070;p56"/>
          <p:cNvSpPr txBox="1"/>
          <p:nvPr/>
        </p:nvSpPr>
        <p:spPr>
          <a:xfrm>
            <a:off x="699550" y="4516800"/>
            <a:ext cx="10305900" cy="11913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Genç panosu </a:t>
            </a: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(salt okunur görünüm)</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71" name="Google Shape;4071;p56"/>
          <p:cNvPicPr preferRelativeResize="0"/>
          <p:nvPr/>
        </p:nvPicPr>
        <p:blipFill rotWithShape="1">
          <a:blip r:embed="rId3">
            <a:alphaModFix/>
          </a:blip>
          <a:srcRect l="4177" t="32315" r="5389" b="4184"/>
          <a:stretch/>
        </p:blipFill>
        <p:spPr>
          <a:xfrm>
            <a:off x="12103900" y="1760849"/>
            <a:ext cx="3489300" cy="6703200"/>
          </a:xfrm>
          <a:prstGeom prst="rect">
            <a:avLst/>
          </a:prstGeom>
          <a:noFill/>
          <a:ln>
            <a:noFill/>
          </a:ln>
        </p:spPr>
      </p:pic>
      <p:pic>
        <p:nvPicPr>
          <p:cNvPr id="4072" name="Google Shape;4072;p56"/>
          <p:cNvPicPr preferRelativeResize="0"/>
          <p:nvPr/>
        </p:nvPicPr>
        <p:blipFill rotWithShape="1">
          <a:blip r:embed="rId3">
            <a:alphaModFix/>
          </a:blip>
          <a:srcRect l="4177" t="928" r="5389" b="94206"/>
          <a:stretch/>
        </p:blipFill>
        <p:spPr>
          <a:xfrm>
            <a:off x="12103900" y="1760847"/>
            <a:ext cx="3489300" cy="513600"/>
          </a:xfrm>
          <a:prstGeom prst="roundRect">
            <a:avLst>
              <a:gd name="adj" fmla="val 48400"/>
            </a:avLst>
          </a:prstGeom>
          <a:noFill/>
          <a:ln>
            <a:noFill/>
          </a:ln>
        </p:spPr>
      </p:pic>
      <p:pic>
        <p:nvPicPr>
          <p:cNvPr id="4073" name="Google Shape;4073;p56"/>
          <p:cNvPicPr preferRelativeResize="0"/>
          <p:nvPr/>
        </p:nvPicPr>
        <p:blipFill rotWithShape="1">
          <a:blip r:embed="rId3">
            <a:alphaModFix/>
          </a:blip>
          <a:srcRect l="4177" t="897" r="5389" b="37635"/>
          <a:stretch/>
        </p:blipFill>
        <p:spPr>
          <a:xfrm>
            <a:off x="7574275" y="1760800"/>
            <a:ext cx="3489300" cy="6703500"/>
          </a:xfrm>
          <a:prstGeom prst="rect">
            <a:avLst/>
          </a:prstGeom>
          <a:noFill/>
          <a:ln>
            <a:noFill/>
          </a:ln>
        </p:spPr>
      </p:pic>
      <p:sp>
        <p:nvSpPr>
          <p:cNvPr id="2" name="Google Shape;3907;p49">
            <a:extLst>
              <a:ext uri="{FF2B5EF4-FFF2-40B4-BE49-F238E27FC236}">
                <a16:creationId xmlns:a16="http://schemas.microsoft.com/office/drawing/2014/main" id="{E10BCEE0-8439-7006-A0E9-2AD47DAAAA90}"/>
              </a:ext>
            </a:extLst>
          </p:cNvPr>
          <p:cNvSpPr txBox="1"/>
          <p:nvPr/>
        </p:nvSpPr>
        <p:spPr>
          <a:xfrm>
            <a:off x="741400" y="722200"/>
            <a:ext cx="16830601" cy="75347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077"/>
        <p:cNvGrpSpPr/>
        <p:nvPr/>
      </p:nvGrpSpPr>
      <p:grpSpPr>
        <a:xfrm>
          <a:off x="0" y="0"/>
          <a:ext cx="0" cy="0"/>
          <a:chOff x="0" y="0"/>
          <a:chExt cx="0" cy="0"/>
        </a:xfrm>
      </p:grpSpPr>
      <p:sp>
        <p:nvSpPr>
          <p:cNvPr id="4078" name="Google Shape;4078;p57"/>
          <p:cNvSpPr/>
          <p:nvPr/>
        </p:nvSpPr>
        <p:spPr>
          <a:xfrm>
            <a:off x="741450" y="339975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79" name="Google Shape;4079;p57"/>
          <p:cNvSpPr/>
          <p:nvPr/>
        </p:nvSpPr>
        <p:spPr>
          <a:xfrm>
            <a:off x="6553750" y="339975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80" name="Google Shape;4080;p57"/>
          <p:cNvSpPr/>
          <p:nvPr/>
        </p:nvSpPr>
        <p:spPr>
          <a:xfrm>
            <a:off x="12366050" y="336780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81" name="Google Shape;4081;p5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50</a:t>
            </a:r>
            <a:endParaRPr dirty="0">
              <a:latin typeface="Optimistic" panose="020B0503020203020204" pitchFamily="34" charset="0"/>
              <a:cs typeface="Optimistic" panose="020B0503020203020204" pitchFamily="34" charset="0"/>
            </a:endParaRPr>
          </a:p>
        </p:txBody>
      </p:sp>
      <p:sp>
        <p:nvSpPr>
          <p:cNvPr id="4084" name="Google Shape;4084;p57"/>
          <p:cNvSpPr/>
          <p:nvPr/>
        </p:nvSpPr>
        <p:spPr>
          <a:xfrm>
            <a:off x="13003000" y="7336575"/>
            <a:ext cx="4018800" cy="5496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dirty="0">
                <a:solidFill>
                  <a:srgbClr val="1C2B33"/>
                </a:solidFill>
                <a:latin typeface="Optimistic" panose="020B0503020203020204" pitchFamily="34" charset="0"/>
                <a:cs typeface="Optimistic" panose="020B0503020203020204" pitchFamily="34" charset="0"/>
                <a:sym typeface="Arial"/>
              </a:rPr>
              <a:t>Belirli reklamları gizleme, şikayet etme veya daha az görme</a:t>
            </a:r>
            <a:endParaRPr sz="16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85" name="Google Shape;4085;p57"/>
          <p:cNvSpPr/>
          <p:nvPr/>
        </p:nvSpPr>
        <p:spPr>
          <a:xfrm>
            <a:off x="1456100" y="7336575"/>
            <a:ext cx="3863400" cy="5496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dirty="0">
                <a:solidFill>
                  <a:srgbClr val="1C2B33"/>
                </a:solidFill>
                <a:latin typeface="Optimistic" panose="020B0503020203020204" pitchFamily="34" charset="0"/>
                <a:cs typeface="Optimistic" panose="020B0503020203020204" pitchFamily="34" charset="0"/>
                <a:sym typeface="Arial"/>
              </a:rPr>
              <a:t>18 yaş altı için </a:t>
            </a:r>
            <a:r>
              <a:rPr lang="tr" sz="1600" b="1" i="0" u="none" strike="noStrike" cap="none" dirty="0">
                <a:solidFill>
                  <a:srgbClr val="1B2C33"/>
                </a:solidFill>
                <a:latin typeface="Optimistic" panose="020B0503020203020204" pitchFamily="34" charset="0"/>
                <a:cs typeface="Optimistic" panose="020B0503020203020204" pitchFamily="34" charset="0"/>
                <a:sym typeface="Arial"/>
              </a:rPr>
              <a:t>yasaklı</a:t>
            </a:r>
            <a:r>
              <a:rPr lang="tr" sz="1600" b="1" i="0" u="none" strike="noStrike" cap="none" dirty="0">
                <a:solidFill>
                  <a:srgbClr val="1C2B33"/>
                </a:solidFill>
                <a:latin typeface="Optimistic" panose="020B0503020203020204" pitchFamily="34" charset="0"/>
                <a:cs typeface="Optimistic" panose="020B0503020203020204" pitchFamily="34" charset="0"/>
                <a:sym typeface="Arial"/>
              </a:rPr>
              <a:t> reklamlar</a:t>
            </a:r>
            <a:endParaRPr sz="16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86" name="Google Shape;4086;p57"/>
          <p:cNvSpPr/>
          <p:nvPr/>
        </p:nvSpPr>
        <p:spPr>
          <a:xfrm>
            <a:off x="6719850" y="7336575"/>
            <a:ext cx="5126500" cy="7698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dirty="0">
                <a:solidFill>
                  <a:srgbClr val="1C2B33"/>
                </a:solidFill>
                <a:latin typeface="Optimistic" panose="020B0503020203020204" pitchFamily="34" charset="0"/>
                <a:cs typeface="Optimistic" panose="020B0503020203020204" pitchFamily="34" charset="0"/>
                <a:sym typeface="Arial"/>
              </a:rPr>
              <a:t>Yalnızca yaş, cinsiyet ve konuma dayalı hedefleme </a:t>
            </a:r>
            <a:br>
              <a:rPr lang="tr" sz="1600" b="1" i="0" u="none" strike="noStrike" cap="none" dirty="0">
                <a:solidFill>
                  <a:srgbClr val="1C2B33"/>
                </a:solidFill>
                <a:latin typeface="Optimistic" panose="020B0503020203020204" pitchFamily="34" charset="0"/>
                <a:cs typeface="Optimistic" panose="020B0503020203020204" pitchFamily="34" charset="0"/>
                <a:sym typeface="Arial"/>
              </a:rPr>
            </a:b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İlgi alanına dayalı hedefleme yok</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grpSp>
        <p:nvGrpSpPr>
          <p:cNvPr id="4087" name="Google Shape;4087;p57"/>
          <p:cNvGrpSpPr/>
          <p:nvPr/>
        </p:nvGrpSpPr>
        <p:grpSpPr>
          <a:xfrm>
            <a:off x="12532350" y="3625684"/>
            <a:ext cx="4930347" cy="3068236"/>
            <a:chOff x="6202100" y="2564092"/>
            <a:chExt cx="2465173" cy="1534118"/>
          </a:xfrm>
        </p:grpSpPr>
        <p:grpSp>
          <p:nvGrpSpPr>
            <p:cNvPr id="4088" name="Google Shape;4088;p57"/>
            <p:cNvGrpSpPr/>
            <p:nvPr/>
          </p:nvGrpSpPr>
          <p:grpSpPr>
            <a:xfrm>
              <a:off x="6214813" y="2564092"/>
              <a:ext cx="2452460" cy="1204691"/>
              <a:chOff x="-701135" y="2201283"/>
              <a:chExt cx="15138641" cy="7386209"/>
            </a:xfrm>
          </p:grpSpPr>
          <p:pic>
            <p:nvPicPr>
              <p:cNvPr id="4089" name="Google Shape;4089;p57"/>
              <p:cNvPicPr preferRelativeResize="0"/>
              <p:nvPr/>
            </p:nvPicPr>
            <p:blipFill rotWithShape="1">
              <a:blip r:embed="rId3">
                <a:alphaModFix/>
              </a:blip>
              <a:srcRect l="-18" r="7996"/>
              <a:stretch/>
            </p:blipFill>
            <p:spPr>
              <a:xfrm>
                <a:off x="-701135" y="2228105"/>
                <a:ext cx="15138637" cy="7359387"/>
              </a:xfrm>
              <a:prstGeom prst="rect">
                <a:avLst/>
              </a:prstGeom>
              <a:noFill/>
              <a:ln>
                <a:noFill/>
              </a:ln>
            </p:spPr>
          </p:pic>
          <p:pic>
            <p:nvPicPr>
              <p:cNvPr id="4090" name="Google Shape;4090;p57"/>
              <p:cNvPicPr preferRelativeResize="0"/>
              <p:nvPr/>
            </p:nvPicPr>
            <p:blipFill rotWithShape="1">
              <a:blip r:embed="rId4">
                <a:alphaModFix/>
              </a:blip>
              <a:srcRect/>
              <a:stretch/>
            </p:blipFill>
            <p:spPr>
              <a:xfrm>
                <a:off x="12263303" y="6181381"/>
                <a:ext cx="2174177" cy="1235105"/>
              </a:xfrm>
              <a:prstGeom prst="rect">
                <a:avLst/>
              </a:prstGeom>
              <a:noFill/>
              <a:ln>
                <a:noFill/>
              </a:ln>
            </p:spPr>
          </p:pic>
          <p:pic>
            <p:nvPicPr>
              <p:cNvPr id="4091" name="Google Shape;4091;p57"/>
              <p:cNvPicPr preferRelativeResize="0"/>
              <p:nvPr/>
            </p:nvPicPr>
            <p:blipFill rotWithShape="1">
              <a:blip r:embed="rId4">
                <a:alphaModFix/>
              </a:blip>
              <a:srcRect/>
              <a:stretch/>
            </p:blipFill>
            <p:spPr>
              <a:xfrm>
                <a:off x="12646820" y="2201283"/>
                <a:ext cx="1790686" cy="697840"/>
              </a:xfrm>
              <a:prstGeom prst="rect">
                <a:avLst/>
              </a:prstGeom>
              <a:noFill/>
              <a:ln>
                <a:noFill/>
              </a:ln>
            </p:spPr>
          </p:pic>
        </p:grpSp>
        <p:pic>
          <p:nvPicPr>
            <p:cNvPr id="4092" name="Google Shape;4092;p57"/>
            <p:cNvPicPr preferRelativeResize="0"/>
            <p:nvPr/>
          </p:nvPicPr>
          <p:blipFill rotWithShape="1">
            <a:blip r:embed="rId5">
              <a:alphaModFix/>
            </a:blip>
            <a:srcRect l="-1825" t="1418" r="13196" b="71303"/>
            <a:stretch/>
          </p:blipFill>
          <p:spPr>
            <a:xfrm>
              <a:off x="6932850" y="3768574"/>
              <a:ext cx="1718344" cy="307031"/>
            </a:xfrm>
            <a:prstGeom prst="rect">
              <a:avLst/>
            </a:prstGeom>
            <a:noFill/>
            <a:ln>
              <a:noFill/>
            </a:ln>
          </p:spPr>
        </p:pic>
        <p:pic>
          <p:nvPicPr>
            <p:cNvPr id="4093" name="Google Shape;4093;p57"/>
            <p:cNvPicPr preferRelativeResize="0"/>
            <p:nvPr/>
          </p:nvPicPr>
          <p:blipFill rotWithShape="1">
            <a:blip r:embed="rId6">
              <a:alphaModFix/>
            </a:blip>
            <a:srcRect b="3688"/>
            <a:stretch/>
          </p:blipFill>
          <p:spPr>
            <a:xfrm>
              <a:off x="6206950" y="2660696"/>
              <a:ext cx="766566" cy="1057571"/>
            </a:xfrm>
            <a:prstGeom prst="rect">
              <a:avLst/>
            </a:prstGeom>
            <a:noFill/>
            <a:ln>
              <a:noFill/>
            </a:ln>
          </p:spPr>
        </p:pic>
        <p:pic>
          <p:nvPicPr>
            <p:cNvPr id="4094" name="Google Shape;4094;p57"/>
            <p:cNvPicPr preferRelativeResize="0"/>
            <p:nvPr/>
          </p:nvPicPr>
          <p:blipFill rotWithShape="1">
            <a:blip r:embed="rId4">
              <a:alphaModFix/>
            </a:blip>
            <a:srcRect/>
            <a:stretch/>
          </p:blipFill>
          <p:spPr>
            <a:xfrm>
              <a:off x="6202100" y="3366060"/>
              <a:ext cx="785975" cy="732150"/>
            </a:xfrm>
            <a:prstGeom prst="rect">
              <a:avLst/>
            </a:prstGeom>
            <a:noFill/>
            <a:ln>
              <a:noFill/>
            </a:ln>
          </p:spPr>
        </p:pic>
        <p:pic>
          <p:nvPicPr>
            <p:cNvPr id="4095" name="Google Shape;4095;p57"/>
            <p:cNvPicPr preferRelativeResize="0"/>
            <p:nvPr/>
          </p:nvPicPr>
          <p:blipFill rotWithShape="1">
            <a:blip r:embed="rId4">
              <a:alphaModFix/>
            </a:blip>
            <a:srcRect/>
            <a:stretch/>
          </p:blipFill>
          <p:spPr>
            <a:xfrm>
              <a:off x="6943175" y="2642525"/>
              <a:ext cx="44900" cy="1455675"/>
            </a:xfrm>
            <a:prstGeom prst="rect">
              <a:avLst/>
            </a:prstGeom>
            <a:noFill/>
            <a:ln>
              <a:noFill/>
            </a:ln>
          </p:spPr>
        </p:pic>
      </p:grpSp>
      <p:sp>
        <p:nvSpPr>
          <p:cNvPr id="4096" name="Google Shape;4096;p57"/>
          <p:cNvSpPr/>
          <p:nvPr/>
        </p:nvSpPr>
        <p:spPr>
          <a:xfrm>
            <a:off x="12532200"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97" name="Google Shape;4097;p57"/>
          <p:cNvPicPr preferRelativeResize="0"/>
          <p:nvPr/>
        </p:nvPicPr>
        <p:blipFill rotWithShape="1">
          <a:blip r:embed="rId7">
            <a:alphaModFix/>
          </a:blip>
          <a:srcRect r="69" b="75301"/>
          <a:stretch/>
        </p:blipFill>
        <p:spPr>
          <a:xfrm>
            <a:off x="6719849" y="3593050"/>
            <a:ext cx="4960201" cy="3099853"/>
          </a:xfrm>
          <a:prstGeom prst="rect">
            <a:avLst/>
          </a:prstGeom>
          <a:noFill/>
          <a:ln>
            <a:noFill/>
          </a:ln>
        </p:spPr>
      </p:pic>
      <p:sp>
        <p:nvSpPr>
          <p:cNvPr id="4098" name="Google Shape;4098;p57"/>
          <p:cNvSpPr/>
          <p:nvPr/>
        </p:nvSpPr>
        <p:spPr>
          <a:xfrm>
            <a:off x="6718175"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99" name="Google Shape;4099;p57"/>
          <p:cNvPicPr preferRelativeResize="0"/>
          <p:nvPr/>
        </p:nvPicPr>
        <p:blipFill rotWithShape="1">
          <a:blip r:embed="rId8">
            <a:alphaModFix/>
          </a:blip>
          <a:srcRect l="13080" r="66921"/>
          <a:stretch/>
        </p:blipFill>
        <p:spPr>
          <a:xfrm>
            <a:off x="907500" y="3594150"/>
            <a:ext cx="1449554" cy="3099849"/>
          </a:xfrm>
          <a:prstGeom prst="rect">
            <a:avLst/>
          </a:prstGeom>
          <a:noFill/>
          <a:ln>
            <a:noFill/>
          </a:ln>
        </p:spPr>
      </p:pic>
      <p:pic>
        <p:nvPicPr>
          <p:cNvPr id="4100" name="Google Shape;4100;p57"/>
          <p:cNvPicPr preferRelativeResize="0"/>
          <p:nvPr/>
        </p:nvPicPr>
        <p:blipFill rotWithShape="1">
          <a:blip r:embed="rId8">
            <a:alphaModFix/>
          </a:blip>
          <a:srcRect l="44736" r="4502"/>
          <a:stretch/>
        </p:blipFill>
        <p:spPr>
          <a:xfrm>
            <a:off x="2357050" y="3594150"/>
            <a:ext cx="3510804" cy="3099849"/>
          </a:xfrm>
          <a:prstGeom prst="rect">
            <a:avLst/>
          </a:prstGeom>
          <a:noFill/>
          <a:ln>
            <a:noFill/>
          </a:ln>
        </p:spPr>
      </p:pic>
      <p:sp>
        <p:nvSpPr>
          <p:cNvPr id="4101" name="Google Shape;4101;p57"/>
          <p:cNvSpPr/>
          <p:nvPr/>
        </p:nvSpPr>
        <p:spPr>
          <a:xfrm>
            <a:off x="904025"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2" name="Google Shape;4083;p57">
            <a:extLst>
              <a:ext uri="{FF2B5EF4-FFF2-40B4-BE49-F238E27FC236}">
                <a16:creationId xmlns:a16="http://schemas.microsoft.com/office/drawing/2014/main" id="{EDDD4FE8-643E-45C5-1794-884CE76BBEB8}"/>
              </a:ext>
            </a:extLst>
          </p:cNvPr>
          <p:cNvSpPr txBox="1"/>
          <p:nvPr/>
        </p:nvSpPr>
        <p:spPr>
          <a:xfrm>
            <a:off x="714875" y="1490705"/>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Gençler için reklam kısıtlamaları ve kontrolleri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 name="Google Shape;3907;p49">
            <a:extLst>
              <a:ext uri="{FF2B5EF4-FFF2-40B4-BE49-F238E27FC236}">
                <a16:creationId xmlns:a16="http://schemas.microsoft.com/office/drawing/2014/main" id="{7379586C-E28F-7F13-D0DF-E11F342D5ED1}"/>
              </a:ext>
            </a:extLst>
          </p:cNvPr>
          <p:cNvSpPr txBox="1"/>
          <p:nvPr/>
        </p:nvSpPr>
        <p:spPr>
          <a:xfrm>
            <a:off x="741400" y="722200"/>
            <a:ext cx="16830601" cy="463853"/>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10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light-2">
  <a:themeElements>
    <a:clrScheme name="Simple Light">
      <a:dk1>
        <a:srgbClr val="000000"/>
      </a:dk1>
      <a:lt1>
        <a:srgbClr val="1C2B33"/>
      </a:lt1>
      <a:dk2>
        <a:srgbClr val="67788A"/>
      </a:dk2>
      <a:lt2>
        <a:srgbClr val="F1F4F7"/>
      </a:lt2>
      <a:accent1>
        <a:srgbClr val="000000"/>
      </a:accent1>
      <a:accent2>
        <a:srgbClr val="1C2B33"/>
      </a:accent2>
      <a:accent3>
        <a:srgbClr val="67788A"/>
      </a:accent3>
      <a:accent4>
        <a:srgbClr val="F1F4F7"/>
      </a:accent4>
      <a:accent5>
        <a:srgbClr val="FFFFFF"/>
      </a:accent5>
      <a:accent6>
        <a:srgbClr val="1877F2"/>
      </a:accent6>
      <a:hlink>
        <a:srgbClr val="1877F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light-2">
  <a:themeElements>
    <a:clrScheme name="Simple Light">
      <a:dk1>
        <a:srgbClr val="1C2B33"/>
      </a:dk1>
      <a:lt1>
        <a:srgbClr val="344854"/>
      </a:lt1>
      <a:dk2>
        <a:srgbClr val="465A69"/>
      </a:dk2>
      <a:lt2>
        <a:srgbClr val="67788A"/>
      </a:lt2>
      <a:accent1>
        <a:srgbClr val="CBD2D9"/>
      </a:accent1>
      <a:accent2>
        <a:srgbClr val="DEE3E9"/>
      </a:accent2>
      <a:accent3>
        <a:srgbClr val="F1F4F7"/>
      </a:accent3>
      <a:accent4>
        <a:srgbClr val="FFFFFF"/>
      </a:accent4>
      <a:accent5>
        <a:srgbClr val="000000"/>
      </a:accent5>
      <a:accent6>
        <a:srgbClr val="1877F2"/>
      </a:accent6>
      <a:hlink>
        <a:srgbClr val="1877F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25 IG - Light">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000000"/>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025 IG - Light">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000000"/>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FF8937"/>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simple-light-2 override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2993</TotalTime>
  <Words>3486</Words>
  <Application>Microsoft Macintosh PowerPoint</Application>
  <PresentationFormat>Custom</PresentationFormat>
  <Paragraphs>388</Paragraphs>
  <Slides>51</Slides>
  <Notes>51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51</vt:i4>
      </vt:variant>
    </vt:vector>
  </HeadingPairs>
  <TitlesOfParts>
    <vt:vector size="65" baseType="lpstr">
      <vt:lpstr>Calibri</vt:lpstr>
      <vt:lpstr>Helvetica Neue</vt:lpstr>
      <vt:lpstr>Montserrat SemiBold</vt:lpstr>
      <vt:lpstr>Optimistic</vt:lpstr>
      <vt:lpstr>Montserrat Medium</vt:lpstr>
      <vt:lpstr>Arial</vt:lpstr>
      <vt:lpstr>Optimistic Text</vt:lpstr>
      <vt:lpstr>Optimistic SemiBold</vt:lpstr>
      <vt:lpstr>Optimistic Medium</vt:lpstr>
      <vt:lpstr>simple-light-2</vt:lpstr>
      <vt:lpstr>simple-light-2</vt:lpstr>
      <vt:lpstr>2025 IG - Light</vt:lpstr>
      <vt:lpstr>2025 IG - Light</vt:lpstr>
      <vt:lpstr>Office Theme</vt:lpstr>
      <vt:lpstr>PowerPoint Presentation</vt:lpstr>
      <vt:lpstr>İçindekiler</vt:lpstr>
      <vt:lpstr>Giriş</vt:lpstr>
      <vt:lpstr>Teknolojilerimizi gençleri merkeze alarak tasarladık. Etkileşime girdikleri içerikler ve onlara kimlerin ulaşabileceği de dahil olmak üzere, kendi dijital deneyimlerinin kontrolünün tamamen onların elinde olmasını istiyoruz.</vt:lpstr>
      <vt:lpstr>Zararı önlemek Gençleri bilinçlendirmek ve dijital refahlarını desteklemek</vt:lpstr>
      <vt:lpstr>Sorumlu güçlendirme</vt:lpstr>
      <vt:lpstr>PowerPoint Presentation</vt:lpstr>
      <vt:lpstr>PowerPoint Presentation</vt:lpstr>
      <vt:lpstr>PowerPoint Presentation</vt:lpstr>
      <vt:lpstr>DERS 1 Instagram'da  zaman yönetimi araçları</vt:lpstr>
      <vt:lpstr>Instagram'da zaman yönetimi ve gençleri 'Mola Vermeye' teşvik</vt:lpstr>
      <vt:lpstr>PowerPoint Presentation</vt:lpstr>
      <vt:lpstr>DERS 2 Gençlerin Facebook, Messenger, Instagram ve WhatsApp'taki deneyimlerini kontrol etme seçenekleri</vt:lpstr>
      <vt:lpstr>PowerPoint Presentation</vt:lpstr>
      <vt:lpstr>PowerPoint Presentation</vt:lpstr>
      <vt:lpstr>YENİ NELER VAR?</vt:lpstr>
      <vt:lpstr>PowerPoint Presentation</vt:lpstr>
      <vt:lpstr>PowerPoint Presentation</vt:lpstr>
      <vt:lpstr>Meta teknolojilerinde çocuğunuza kimlerin özelden mesaj gönderebileceğini kontrol edin</vt:lpstr>
      <vt:lpstr>Gençler tarafından takip edilmeyen şüpheli yetişkinlerin, doğrudan mesaj (DM) göndermesini engelliyoruz.</vt:lpstr>
      <vt:lpstr>Çocuğunuzun Instagram deneyimini kontrol edin</vt:lpstr>
      <vt:lpstr>PowerPoint Presentation</vt:lpstr>
      <vt:lpstr>Tanınmayan yetişkinlerin  reşit olmayan kişilerle bağlantı kurmasının sınırlandırılması</vt:lpstr>
      <vt:lpstr>PowerPoint Presentation</vt:lpstr>
      <vt:lpstr>PowerPoint Presentation</vt:lpstr>
      <vt:lpstr>PowerPoint Presentation</vt:lpstr>
      <vt:lpstr>PowerPoint Presentation</vt:lpstr>
      <vt:lpstr>PowerPoint Presentation</vt:lpstr>
      <vt:lpstr>Ebeveyn gözetimi</vt:lpstr>
      <vt:lpstr>Genç veya ebeveyn, ebeveyn bağlantısını başlatır</vt:lpstr>
      <vt:lpstr>Ebeveyn gözetim isteği alır</vt:lpstr>
      <vt:lpstr>Ebeveyn bağlantısı: Gözetim kurulumu</vt:lpstr>
      <vt:lpstr>PowerPoint Presentation</vt:lpstr>
      <vt:lpstr>DERS 4 Yaş doğrulaması </vt:lpstr>
      <vt:lpstr>PowerPoint Presentation</vt:lpstr>
      <vt:lpstr>PowerPoint Presentation</vt:lpstr>
      <vt:lpstr>PowerPoint Presentation</vt:lpstr>
      <vt:lpstr>PowerPoint Presentation</vt:lpstr>
      <vt:lpstr>PowerPoint Presentation</vt:lpstr>
      <vt:lpstr>PowerPoint Presentation</vt:lpstr>
      <vt:lpstr>EKLER Siz ve aileniz için VR kaynakları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Ece Ogan</cp:lastModifiedBy>
  <cp:revision>27</cp:revision>
  <dcterms:modified xsi:type="dcterms:W3CDTF">2026-04-27T12:56:20Z</dcterms:modified>
</cp:coreProperties>
</file>