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723" r:id="rId1"/>
    <p:sldMasterId id="2147483777" r:id="rId2"/>
    <p:sldMasterId id="2147483751" r:id="rId3"/>
  </p:sldMasterIdLst>
  <p:notesMasterIdLst>
    <p:notesMasterId r:id="rId114"/>
  </p:notesMasterIdLst>
  <p:handoutMasterIdLst>
    <p:handoutMasterId r:id="rId115"/>
  </p:handoutMasterIdLst>
  <p:sldIdLst>
    <p:sldId id="446" r:id="rId4"/>
    <p:sldId id="256" r:id="rId5"/>
    <p:sldId id="379" r:id="rId6"/>
    <p:sldId id="287" r:id="rId7"/>
    <p:sldId id="380" r:id="rId8"/>
    <p:sldId id="283" r:id="rId9"/>
    <p:sldId id="284" r:id="rId10"/>
    <p:sldId id="285" r:id="rId11"/>
    <p:sldId id="286"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415" r:id="rId26"/>
    <p:sldId id="301" r:id="rId27"/>
    <p:sldId id="302" r:id="rId28"/>
    <p:sldId id="303" r:id="rId29"/>
    <p:sldId id="304" r:id="rId30"/>
    <p:sldId id="382" r:id="rId31"/>
    <p:sldId id="305" r:id="rId32"/>
    <p:sldId id="306" r:id="rId33"/>
    <p:sldId id="308" r:id="rId34"/>
    <p:sldId id="309" r:id="rId35"/>
    <p:sldId id="310" r:id="rId36"/>
    <p:sldId id="311" r:id="rId37"/>
    <p:sldId id="312" r:id="rId38"/>
    <p:sldId id="313" r:id="rId39"/>
    <p:sldId id="314" r:id="rId40"/>
    <p:sldId id="315" r:id="rId41"/>
    <p:sldId id="316" r:id="rId42"/>
    <p:sldId id="413" r:id="rId43"/>
    <p:sldId id="318" r:id="rId44"/>
    <p:sldId id="319" r:id="rId45"/>
    <p:sldId id="321" r:id="rId46"/>
    <p:sldId id="322" r:id="rId47"/>
    <p:sldId id="384" r:id="rId48"/>
    <p:sldId id="385" r:id="rId49"/>
    <p:sldId id="386" r:id="rId50"/>
    <p:sldId id="387" r:id="rId51"/>
    <p:sldId id="388" r:id="rId52"/>
    <p:sldId id="389" r:id="rId53"/>
    <p:sldId id="390" r:id="rId54"/>
    <p:sldId id="330" r:id="rId55"/>
    <p:sldId id="331" r:id="rId56"/>
    <p:sldId id="332" r:id="rId57"/>
    <p:sldId id="333" r:id="rId58"/>
    <p:sldId id="335" r:id="rId59"/>
    <p:sldId id="336" r:id="rId60"/>
    <p:sldId id="337" r:id="rId61"/>
    <p:sldId id="338" r:id="rId62"/>
    <p:sldId id="339" r:id="rId63"/>
    <p:sldId id="340" r:id="rId64"/>
    <p:sldId id="341" r:id="rId65"/>
    <p:sldId id="342" r:id="rId66"/>
    <p:sldId id="343" r:id="rId67"/>
    <p:sldId id="397" r:id="rId68"/>
    <p:sldId id="344" r:id="rId69"/>
    <p:sldId id="345" r:id="rId70"/>
    <p:sldId id="400" r:id="rId71"/>
    <p:sldId id="346" r:id="rId72"/>
    <p:sldId id="347" r:id="rId73"/>
    <p:sldId id="350" r:id="rId74"/>
    <p:sldId id="401" r:id="rId75"/>
    <p:sldId id="351" r:id="rId76"/>
    <p:sldId id="402" r:id="rId77"/>
    <p:sldId id="451" r:id="rId78"/>
    <p:sldId id="452" r:id="rId79"/>
    <p:sldId id="453" r:id="rId80"/>
    <p:sldId id="454" r:id="rId81"/>
    <p:sldId id="354" r:id="rId82"/>
    <p:sldId id="404" r:id="rId83"/>
    <p:sldId id="355" r:id="rId84"/>
    <p:sldId id="356" r:id="rId85"/>
    <p:sldId id="405" r:id="rId86"/>
    <p:sldId id="357" r:id="rId87"/>
    <p:sldId id="406" r:id="rId88"/>
    <p:sldId id="359" r:id="rId89"/>
    <p:sldId id="391" r:id="rId90"/>
    <p:sldId id="392" r:id="rId91"/>
    <p:sldId id="393" r:id="rId92"/>
    <p:sldId id="398" r:id="rId93"/>
    <p:sldId id="364" r:id="rId94"/>
    <p:sldId id="365" r:id="rId95"/>
    <p:sldId id="366" r:id="rId96"/>
    <p:sldId id="367" r:id="rId97"/>
    <p:sldId id="368" r:id="rId98"/>
    <p:sldId id="369" r:id="rId99"/>
    <p:sldId id="370" r:id="rId100"/>
    <p:sldId id="371" r:id="rId101"/>
    <p:sldId id="410" r:id="rId102"/>
    <p:sldId id="373" r:id="rId103"/>
    <p:sldId id="407" r:id="rId104"/>
    <p:sldId id="374" r:id="rId105"/>
    <p:sldId id="408" r:id="rId106"/>
    <p:sldId id="375" r:id="rId107"/>
    <p:sldId id="409" r:id="rId108"/>
    <p:sldId id="376" r:id="rId109"/>
    <p:sldId id="394" r:id="rId110"/>
    <p:sldId id="416" r:id="rId111"/>
    <p:sldId id="399" r:id="rId112"/>
    <p:sldId id="282" r:id="rId113"/>
  </p:sldIdLst>
  <p:sldSz cx="24387175" cy="13716000"/>
  <p:notesSz cx="6858000" cy="9144000"/>
  <p:embeddedFontLst>
    <p:embeddedFont>
      <p:font typeface="Montserrat Medium" panose="020F0502020204030204" pitchFamily="34" charset="0"/>
      <p:regular r:id="rId116"/>
      <p:italic r:id="rId117"/>
    </p:embeddedFont>
    <p:embeddedFont>
      <p:font typeface="Optimistic" panose="020B0503020203020204" pitchFamily="34" charset="0"/>
      <p:regular r:id="rId118"/>
      <p:bold r:id="rId119"/>
      <p:italic r:id="rId120"/>
      <p:boldItalic r:id="rId121"/>
    </p:embeddedFont>
    <p:embeddedFont>
      <p:font typeface="Optimistic Display" panose="020B0503020203020204" pitchFamily="34" charset="0"/>
      <p:regular r:id="rId122"/>
      <p:bold r:id="rId123"/>
      <p:italic r:id="rId124"/>
      <p:boldItalic r:id="rId125"/>
    </p:embeddedFont>
    <p:embeddedFont>
      <p:font typeface="Optimistic Display Medium" panose="020B0503020203020204" pitchFamily="34" charset="0"/>
      <p:regular r:id="rId126"/>
      <p:italic r:id="rId127"/>
    </p:embeddedFont>
    <p:embeddedFont>
      <p:font typeface="Optimistic Text" panose="020B0503020203020204" pitchFamily="34" charset="0"/>
      <p:regular r:id="rId128"/>
      <p:bold r:id="rId129"/>
    </p:embeddedFont>
  </p:embeddedFontLst>
  <p:custDataLst>
    <p:tags r:id="rId130"/>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1pPr>
    <a:lvl2pPr marR="0" lvl="1"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2pPr>
    <a:lvl3pPr marR="0" lvl="2"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3pPr>
    <a:lvl4pPr marR="0" lvl="3"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4pPr>
    <a:lvl5pPr marR="0" lvl="4"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5pPr>
    <a:lvl6pPr marR="0" lvl="5"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6pPr>
    <a:lvl7pPr marR="0" lvl="6"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7pPr>
    <a:lvl8pPr marR="0" lvl="7"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8pPr>
    <a:lvl9pPr marR="0" lvl="8" algn="l" rtl="0">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9pPr>
  </p:defaultTextStyle>
  <p:extLst>
    <p:ext uri="{521415D9-36F7-43E2-AB2F-B90AF26B5E84}">
      <p14:sectionLst xmlns:p14="http://schemas.microsoft.com/office/powerpoint/2010/main">
        <p14:section name="0. Opening" id="{5B1F6377-F296-6A43-9A03-94EAF4C0E5CD}">
          <p14:sldIdLst>
            <p14:sldId id="446"/>
            <p14:sldId id="256"/>
            <p14:sldId id="379"/>
            <p14:sldId id="287"/>
          </p14:sldIdLst>
        </p14:section>
        <p14:section name="01. Intro to online security" id="{831EA912-3A7F-DF40-A255-7352D565AD1D}">
          <p14:sldIdLst>
            <p14:sldId id="380"/>
            <p14:sldId id="283"/>
            <p14:sldId id="284"/>
            <p14:sldId id="285"/>
            <p14:sldId id="286"/>
          </p14:sldIdLst>
        </p14:section>
        <p14:section name="2. Managing Personal Security" id="{CE66E8F9-F994-0A45-A762-73CF477DAD68}">
          <p14:sldIdLst>
            <p14:sldId id="288"/>
            <p14:sldId id="289"/>
            <p14:sldId id="290"/>
            <p14:sldId id="291"/>
            <p14:sldId id="292"/>
            <p14:sldId id="293"/>
            <p14:sldId id="294"/>
            <p14:sldId id="295"/>
            <p14:sldId id="296"/>
            <p14:sldId id="297"/>
            <p14:sldId id="298"/>
            <p14:sldId id="299"/>
            <p14:sldId id="300"/>
            <p14:sldId id="415"/>
            <p14:sldId id="301"/>
            <p14:sldId id="302"/>
            <p14:sldId id="303"/>
            <p14:sldId id="304"/>
            <p14:sldId id="382"/>
            <p14:sldId id="305"/>
            <p14:sldId id="306"/>
            <p14:sldId id="308"/>
            <p14:sldId id="309"/>
            <p14:sldId id="310"/>
            <p14:sldId id="311"/>
            <p14:sldId id="312"/>
            <p14:sldId id="313"/>
            <p14:sldId id="314"/>
            <p14:sldId id="315"/>
            <p14:sldId id="316"/>
            <p14:sldId id="413"/>
            <p14:sldId id="318"/>
            <p14:sldId id="319"/>
            <p14:sldId id="321"/>
            <p14:sldId id="322"/>
            <p14:sldId id="384"/>
            <p14:sldId id="385"/>
            <p14:sldId id="386"/>
            <p14:sldId id="387"/>
            <p14:sldId id="388"/>
            <p14:sldId id="389"/>
            <p14:sldId id="390"/>
            <p14:sldId id="330"/>
          </p14:sldIdLst>
        </p14:section>
        <p14:section name="3. Managing online accounts" id="{DF6CEA6E-37E2-834A-BE3E-24E6048D00E2}">
          <p14:sldIdLst>
            <p14:sldId id="331"/>
            <p14:sldId id="332"/>
            <p14:sldId id="333"/>
            <p14:sldId id="335"/>
            <p14:sldId id="336"/>
            <p14:sldId id="337"/>
            <p14:sldId id="338"/>
            <p14:sldId id="339"/>
            <p14:sldId id="340"/>
            <p14:sldId id="341"/>
            <p14:sldId id="342"/>
            <p14:sldId id="343"/>
            <p14:sldId id="397"/>
            <p14:sldId id="344"/>
            <p14:sldId id="345"/>
            <p14:sldId id="400"/>
            <p14:sldId id="346"/>
            <p14:sldId id="347"/>
            <p14:sldId id="350"/>
            <p14:sldId id="401"/>
            <p14:sldId id="351"/>
            <p14:sldId id="402"/>
            <p14:sldId id="451"/>
            <p14:sldId id="452"/>
            <p14:sldId id="453"/>
            <p14:sldId id="454"/>
            <p14:sldId id="354"/>
            <p14:sldId id="404"/>
            <p14:sldId id="355"/>
            <p14:sldId id="356"/>
            <p14:sldId id="405"/>
            <p14:sldId id="357"/>
            <p14:sldId id="406"/>
            <p14:sldId id="359"/>
            <p14:sldId id="391"/>
            <p14:sldId id="392"/>
            <p14:sldId id="393"/>
            <p14:sldId id="398"/>
          </p14:sldIdLst>
        </p14:section>
        <p14:section name="4. Managing compromised accounts" id="{4E87178F-3EDE-E445-BE61-675D7AA57C84}">
          <p14:sldIdLst>
            <p14:sldId id="364"/>
            <p14:sldId id="365"/>
            <p14:sldId id="366"/>
            <p14:sldId id="367"/>
            <p14:sldId id="368"/>
            <p14:sldId id="369"/>
            <p14:sldId id="370"/>
            <p14:sldId id="371"/>
            <p14:sldId id="410"/>
            <p14:sldId id="373"/>
            <p14:sldId id="407"/>
            <p14:sldId id="374"/>
            <p14:sldId id="408"/>
            <p14:sldId id="375"/>
            <p14:sldId id="409"/>
            <p14:sldId id="376"/>
            <p14:sldId id="394"/>
            <p14:sldId id="416"/>
            <p14:sldId id="399"/>
          </p14:sldIdLst>
        </p14:section>
        <p14:section name="6. Closing" id="{5098905F-2605-634F-B749-49A0AAEF8903}">
          <p14:sldIdLst>
            <p14:sldId id="282"/>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Yaza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5410" autoAdjust="0"/>
  </p:normalViewPr>
  <p:slideViewPr>
    <p:cSldViewPr snapToGrid="0" snapToObjects="1" showGuides="1">
      <p:cViewPr varScale="1">
        <p:scale>
          <a:sx n="43" d="100"/>
          <a:sy n="43" d="100"/>
        </p:scale>
        <p:origin x="656" y="224"/>
      </p:cViewPr>
      <p:guideLst>
        <p:guide orient="horz" pos="4320"/>
        <p:guide pos="7681"/>
      </p:guideLst>
    </p:cSldViewPr>
  </p:slideViewPr>
  <p:notesTextViewPr>
    <p:cViewPr>
      <p:scale>
        <a:sx n="1" d="1"/>
        <a:sy n="1" d="1"/>
      </p:scale>
      <p:origin x="0" y="0"/>
    </p:cViewPr>
  </p:notesTextViewPr>
  <p:notesViewPr>
    <p:cSldViewPr snapToGrid="0" snapToObjects="1">
      <p:cViewPr varScale="1">
        <p:scale>
          <a:sx n="107" d="100"/>
          <a:sy n="107" d="100"/>
        </p:scale>
        <p:origin x="3200" y="17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fntdata"/><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8.fntdata"/><Relationship Id="rId128" Type="http://schemas.openxmlformats.org/officeDocument/2006/relationships/font" Target="fonts/font13.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font" Target="fonts/font3.fntdata"/><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9.fntdata"/><Relationship Id="rId129" Type="http://schemas.openxmlformats.org/officeDocument/2006/relationships/font" Target="fonts/font14.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19" Type="http://schemas.openxmlformats.org/officeDocument/2006/relationships/font" Target="fonts/font4.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gs" Target="tags/tag1.xml"/><Relationship Id="rId135"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5.fntdata"/><Relationship Id="rId125" Type="http://schemas.openxmlformats.org/officeDocument/2006/relationships/font" Target="fonts/font10.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handoutMaster" Target="handoutMasters/handoutMaster1.xml"/><Relationship Id="rId131"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F1B909-1379-144C-997B-48E3FA63B1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182115-2115-B84D-A1DF-5EEEAA33D7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775F9-F84D-2A46-B341-AB1867DEF609}" type="datetimeFigureOut">
              <a:rPr lang="en-US" smtClean="0"/>
              <a:t>4/25/26</a:t>
            </a:fld>
            <a:endParaRPr lang="en-US"/>
          </a:p>
        </p:txBody>
      </p:sp>
      <p:sp>
        <p:nvSpPr>
          <p:cNvPr id="4" name="Footer Placeholder 3">
            <a:extLst>
              <a:ext uri="{FF2B5EF4-FFF2-40B4-BE49-F238E27FC236}">
                <a16:creationId xmlns:a16="http://schemas.microsoft.com/office/drawing/2014/main" id="{23D47D73-5486-C74C-B7AB-2BE8E7A01F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C4E777-09B6-EC49-B87F-89975F9AF5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C576A0-62AA-CD45-930E-EC146500382F}" type="slidenum">
              <a:rPr lang="en-US" smtClean="0"/>
              <a:t>‹#›</a:t>
            </a:fld>
            <a:endParaRPr lang="en-US"/>
          </a:p>
        </p:txBody>
      </p:sp>
    </p:spTree>
    <p:extLst>
      <p:ext uri="{BB962C8B-B14F-4D97-AF65-F5344CB8AC3E}">
        <p14:creationId xmlns:p14="http://schemas.microsoft.com/office/powerpoint/2010/main" val="1759300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ct val="0"/>
              </a:spcBef>
              <a:spcAft>
                <a:spcPct val="0"/>
              </a:spcAft>
              <a:buSzPts val="1100"/>
              <a:buChar char="●"/>
              <a:defRPr sz="1100"/>
            </a:lvl1pPr>
            <a:lvl2pPr marL="914400" lvl="1" indent="-298450">
              <a:spcBef>
                <a:spcPct val="0"/>
              </a:spcBef>
              <a:spcAft>
                <a:spcPct val="0"/>
              </a:spcAft>
              <a:buSzPts val="1100"/>
              <a:buChar char="○"/>
              <a:defRPr sz="1100"/>
            </a:lvl2pPr>
            <a:lvl3pPr marL="1371600" lvl="2" indent="-298450">
              <a:spcBef>
                <a:spcPct val="0"/>
              </a:spcBef>
              <a:spcAft>
                <a:spcPct val="0"/>
              </a:spcAft>
              <a:buSzPts val="1100"/>
              <a:buChar char="■"/>
              <a:defRPr sz="1100"/>
            </a:lvl3pPr>
            <a:lvl4pPr marL="1828800" lvl="3" indent="-298450">
              <a:spcBef>
                <a:spcPct val="0"/>
              </a:spcBef>
              <a:spcAft>
                <a:spcPct val="0"/>
              </a:spcAft>
              <a:buSzPts val="1100"/>
              <a:buChar char="●"/>
              <a:defRPr sz="1100"/>
            </a:lvl4pPr>
            <a:lvl5pPr marL="2286000" lvl="4" indent="-298450">
              <a:spcBef>
                <a:spcPct val="0"/>
              </a:spcBef>
              <a:spcAft>
                <a:spcPct val="0"/>
              </a:spcAft>
              <a:buSzPts val="1100"/>
              <a:buChar char="○"/>
              <a:defRPr sz="1100"/>
            </a:lvl5pPr>
            <a:lvl6pPr marL="2743200" lvl="5" indent="-298450">
              <a:spcBef>
                <a:spcPct val="0"/>
              </a:spcBef>
              <a:spcAft>
                <a:spcPct val="0"/>
              </a:spcAft>
              <a:buSzPts val="1100"/>
              <a:buChar char="■"/>
              <a:defRPr sz="1100"/>
            </a:lvl6pPr>
            <a:lvl7pPr marL="3200400" lvl="6" indent="-298450">
              <a:spcBef>
                <a:spcPct val="0"/>
              </a:spcBef>
              <a:spcAft>
                <a:spcPct val="0"/>
              </a:spcAft>
              <a:buSzPts val="1100"/>
              <a:buChar char="●"/>
              <a:defRPr sz="1100"/>
            </a:lvl7pPr>
            <a:lvl8pPr marL="3657600" lvl="7" indent="-298450">
              <a:spcBef>
                <a:spcPct val="0"/>
              </a:spcBef>
              <a:spcAft>
                <a:spcPct val="0"/>
              </a:spcAft>
              <a:buSzPts val="1100"/>
              <a:buChar char="○"/>
              <a:defRPr sz="1100"/>
            </a:lvl8pPr>
            <a:lvl9pPr marL="4114800" lvl="8" indent="-298450">
              <a:spcBef>
                <a:spcPct val="0"/>
              </a:spcBef>
              <a:spcAft>
                <a:spcPct val="0"/>
              </a:spcAft>
              <a:buSzPts val="1100"/>
              <a:buChar char="■"/>
              <a:defRPr sz="1100"/>
            </a:lvl9pPr>
          </a:lstStyle>
          <a:p>
            <a:endParaRPr/>
          </a:p>
        </p:txBody>
      </p:sp>
    </p:spTree>
    <p:extLst>
      <p:ext uri="{BB962C8B-B14F-4D97-AF65-F5344CB8AC3E}">
        <p14:creationId xmlns:p14="http://schemas.microsoft.com/office/powerpoint/2010/main" val="1902996071"/>
      </p:ext>
    </p:extLst>
  </p:cSld>
  <p:clrMap bg1="lt1" tx1="dk1" bg2="dk2" tx2="lt2" accent1="accent1" accent2="accent2" accent3="accent3" accent4="accent4" accent5="accent5" accent6="accent6" hlink="hlink" folHlink="folHlink"/>
  <p:notesStyle>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Optimistic Text" panose="020B0604020202020204" pitchFamily="34" charset="0"/>
        <a:ea typeface="Optimistic Text" panose="020B0503020203020204" pitchFamily="34" charset="0"/>
        <a:cs typeface="Optimistic Text" panose="020B0503020203020204" pitchFamily="34" charset="0"/>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facebook.com/hacked"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8" Type="http://schemas.openxmlformats.org/officeDocument/2006/relationships/hyperlink" Target="https://help.instagram.com/1731078377046291" TargetMode="External"/><Relationship Id="rId3" Type="http://schemas.openxmlformats.org/officeDocument/2006/relationships/hyperlink" Target="https://help.instagram.com/149494825257596?helpref=uf_permalink" TargetMode="External"/><Relationship Id="rId7" Type="http://schemas.openxmlformats.org/officeDocument/2006/relationships/hyperlink" Target="https://help.instagram.com/131112217071354"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help.instagram.com/566810106808145" TargetMode="External"/><Relationship Id="rId5" Type="http://schemas.openxmlformats.org/officeDocument/2006/relationships/hyperlink" Target="https://instagram.com/accounts/password/reset/" TargetMode="External"/><Relationship Id="rId4" Type="http://schemas.openxmlformats.org/officeDocument/2006/relationships/hyperlink" Target="https://instagram.com/accounts/password/change/" TargetMode="External"/><Relationship Id="rId9" Type="http://schemas.openxmlformats.org/officeDocument/2006/relationships/hyperlink" Target="https://instagram.com/accounts/manage_access"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help.instagram.com/149494825257596?helpref=uf_permalink"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help.instagram.com/149494825257596?helpref=uf_permalink"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help.instagram.com/149494825257596?helpref=uf_permalink"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http://help.instagram.com/1645522102409931?helpref=faq_content"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faq.whatsapp.com/general/security-and-privacy/staying-safe-on-whatsapp/?lang=en"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faq.whatsapp.com/android/troubleshooting/finding-the-more-options-icon"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facebook.com/help/1756727521321961" TargetMode="External"/><Relationship Id="rId3" Type="http://schemas.openxmlformats.org/officeDocument/2006/relationships/hyperlink" Target="https://www.facebook.com/help/148233965247823" TargetMode="External"/><Relationship Id="rId7" Type="http://schemas.openxmlformats.org/officeDocument/2006/relationships/hyperlink" Target="https://www.facebook.com/help/358336074294704"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facebook.com/help/401566786855239" TargetMode="External"/><Relationship Id="rId5" Type="http://schemas.openxmlformats.org/officeDocument/2006/relationships/hyperlink" Target="https://www.facebook.com/settings?tab=security" TargetMode="External"/><Relationship Id="rId10" Type="http://schemas.openxmlformats.org/officeDocument/2006/relationships/hyperlink" Target="https://www.facebook.com/help/458801388097062" TargetMode="External"/><Relationship Id="rId4" Type="http://schemas.openxmlformats.org/officeDocument/2006/relationships/hyperlink" Target="https://www.facebook.com/help/162968940433354" TargetMode="External"/><Relationship Id="rId9" Type="http://schemas.openxmlformats.org/officeDocument/2006/relationships/hyperlink" Target="https://www.facebook.com/help/163190627080285"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elp.instagram.com/566810106808145"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help.instagram.com/1006568999411025" TargetMode="External"/><Relationship Id="rId5" Type="http://schemas.openxmlformats.org/officeDocument/2006/relationships/hyperlink" Target="https://help.instagram.com/843785199163974" TargetMode="External"/><Relationship Id="rId4" Type="http://schemas.openxmlformats.org/officeDocument/2006/relationships/hyperlink" Target="https://help.instagram.com/1582474155197965"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aq.whatsapp.com/general/verification/how-to-manage-two-step-verification-settings/?lang=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elp/213395615347144?helpref=topq"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elp/213395615347144?helpref=topq"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facebook.com/help/162801153783275" TargetMode="External"/><Relationship Id="rId4" Type="http://schemas.openxmlformats.org/officeDocument/2006/relationships/hyperlink" Target="https://www.facebook.com/login/identify"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instagram.com/accounts/password/rese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faq.whatsapp.com/general/verification/how-to-reset-your-two-step-verification-pi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faq.whatsapp.com/general/verification/how-to-reset-your-two-step-verification-pi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1password.com/"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upport.google.com/chrome/bin/answer.py?hl=en&amp;answer=95606" TargetMode="External"/><Relationship Id="rId4" Type="http://schemas.openxmlformats.org/officeDocument/2006/relationships/hyperlink" Target="https://www.lastpass.com/"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heading=h.cz17rhlm80ip"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acebook.com/help/33724467635750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acebook.com/help/instagram/17182114296885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acebook.com/help/instagram/536741816349927?helpref=related"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l.facebook.com/l.php?u=https://www.tumblr.com/preferences&amp;h=AT0Uohl7o0eA7_9hGJokB3QNxML4XNDuWUg7i2GUsSibzV3apq5u8ONRPka6qJfac8lZbnJmUXn4u0BBlAMTBdR7JkNFkbATWJ-h5CTlr8a0PQCfTi0W65ZOstcTwdw2GDz8XCs8" TargetMode="External"/><Relationship Id="rId5" Type="http://schemas.openxmlformats.org/officeDocument/2006/relationships/hyperlink" Target="https://www.facebook.com/editapps.php" TargetMode="External"/><Relationship Id="rId4" Type="http://schemas.openxmlformats.org/officeDocument/2006/relationships/hyperlink" Target="https://twitter.com/settings/applications"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faq.whatsapp.com/android/chats/how-to-use-live-location/?lang=en"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www.whatsapp.com/legal/#privacy-policy" TargetMode="External"/><Relationship Id="rId4" Type="http://schemas.openxmlformats.org/officeDocument/2006/relationships/hyperlink" Target="https://www.whatsapp.com/security"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faq.whatsapp.com/android/chats/how-to-use-live-location/?lang=en"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faq.whatsapp.com/android/troubleshooting/finding-the-more-options-icon"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aq.whatsapp.com/iphone/chats/how-to-use-live-location"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whatsapp.com/legal/#privacy-policy" TargetMode="External"/><Relationship Id="rId4" Type="http://schemas.openxmlformats.org/officeDocument/2006/relationships/hyperlink" Target="https://www.whatsapp.com/security"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faq.whatsapp.com/iphone/chats/how-to-use-live-loca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facebook.com/help/1000976436606344"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facebook.com/help/168009843260943"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help.instagram.com/426700567389543?helpref=page_content"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facebook.com/help/1753719584844061"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www.facebook.com/help/1723400564614772" TargetMode="External"/><Relationship Id="rId4" Type="http://schemas.openxmlformats.org/officeDocument/2006/relationships/hyperlink" Target="https://www.facebook.com/help/168009843260943"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help.instagram.com/192435014247952"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help.instagram.com/568100683269916" TargetMode="External"/><Relationship Id="rId5" Type="http://schemas.openxmlformats.org/officeDocument/2006/relationships/hyperlink" Target="https://help.instagram.com/198034803689028" TargetMode="External"/><Relationship Id="rId4" Type="http://schemas.openxmlformats.org/officeDocument/2006/relationships/hyperlink" Target="https://help.instagram.com/477434105621119"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faq.whatsapp.com/general/security-and-privacy/being-blocked-by-someone"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facebook.com/help/799880743466869"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www.facebook.com/help/285695718429403" TargetMode="External"/><Relationship Id="rId5" Type="http://schemas.openxmlformats.org/officeDocument/2006/relationships/hyperlink" Target="https://www.facebook.com/help/148233965247823" TargetMode="External"/><Relationship Id="rId4" Type="http://schemas.openxmlformats.org/officeDocument/2006/relationships/hyperlink" Target="https://www.facebook.com/privacy/review?review_id=573933453011661"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whatsapp.com/security/"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about.instagram.com/community/safety#:~:text=Our%20Community%20Guidelines%20support%20a,you%20to%20report%20abusive%20behavior.&amp;text=Submit%20posts%20that%20include%20abuse%2C%20spam%2C%20or%20violating%20content.&amp;text=Accounts%20in%20violation%20of%20our,or%20via%20our%20web%20for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heading=h.cz17rhlm80ip"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heading=h.cz17rhlm80ip"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Tree>
    <p:extLst>
      <p:ext uri="{BB962C8B-B14F-4D97-AF65-F5344CB8AC3E}">
        <p14:creationId xmlns:p14="http://schemas.microsoft.com/office/powerpoint/2010/main" val="2121157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tr" sz="1100" b="0" i="0" u="none" strike="noStrike" cap="none" dirty="0">
                <a:solidFill>
                  <a:srgbClr val="000000"/>
                </a:solidFill>
                <a:latin typeface="Optimistic Text"/>
                <a:ea typeface="Optimistic Text"/>
                <a:cs typeface="Optimistic Text"/>
                <a:sym typeface="Arial"/>
              </a:rPr>
              <a:t>Katılımcılar; cihazlarının, genellikle 'uygulama' olarak bilinen aplikasyonların ve parolalarının güvenliğini nasıl sağlayacaklarını kavrayacaklar. </a:t>
            </a:r>
          </a:p>
        </p:txBody>
      </p:sp>
    </p:spTree>
    <p:extLst>
      <p:ext uri="{BB962C8B-B14F-4D97-AF65-F5344CB8AC3E}">
        <p14:creationId xmlns:p14="http://schemas.microsoft.com/office/powerpoint/2010/main" val="23561315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Hacklenen hesapların platforma bildirilmesi</a:t>
            </a:r>
          </a:p>
          <a:p>
            <a:pPr rtl="0" fontAlgn="base">
              <a:buNone/>
            </a:pPr>
            <a:r>
              <a:rPr lang="tr" sz="1100" b="1" i="0" u="none" strike="noStrike" dirty="0">
                <a:latin typeface="Optimistic Text"/>
              </a:rPr>
              <a:t>Ürün odaklı uygulama: </a:t>
            </a:r>
            <a:r>
              <a:rPr lang="tr" sz="1100" b="0" i="0" u="none" strike="noStrike" dirty="0">
                <a:latin typeface="Optimistic Text"/>
                <a:hlinkClick r:id="rId3"/>
              </a:rPr>
              <a:t>Facebook'ta çalınan bir hesabı bildirme</a:t>
            </a:r>
            <a:endParaRPr lang="en-US" dirty="0"/>
          </a:p>
          <a:p>
            <a:pPr rtl="0" fontAlgn="base">
              <a:buSzTx/>
              <a:buNone/>
            </a:pPr>
            <a:r>
              <a:rPr lang="tr" sz="1100" b="0" i="0" u="none" strike="noStrike" dirty="0">
                <a:latin typeface="Optimistic Text"/>
              </a:rPr>
              <a:t>Hesabın başka biri veya bir virüs tarafından ele geçirildiği düşünülüyorsa, lütfen 'Hesabım Başkasının Eline Geçti' butonuna tıklanmalıdır. Hesabın kontrolünün yeniden sağlanabilmesi için sisteme tekrar giriş yapılmasına yardımcı olunacaktır.</a:t>
            </a:r>
          </a:p>
          <a:p>
            <a:endParaRPr lang="en-US" dirty="0"/>
          </a:p>
        </p:txBody>
      </p:sp>
    </p:spTree>
    <p:extLst>
      <p:ext uri="{BB962C8B-B14F-4D97-AF65-F5344CB8AC3E}">
        <p14:creationId xmlns:p14="http://schemas.microsoft.com/office/powerpoint/2010/main" val="26282852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Ürün odaklı uygulama: </a:t>
            </a:r>
            <a:r>
              <a:rPr lang="tr" sz="1100" b="0" i="0" u="sng" strike="noStrike" dirty="0">
                <a:latin typeface="Optimistic Text"/>
                <a:hlinkClick r:id="rId3"/>
              </a:rPr>
              <a:t>Instagram'da hacklenmiş bir hesabı bildirme</a:t>
            </a:r>
            <a:endParaRPr lang="en-US" dirty="0"/>
          </a:p>
          <a:p>
            <a:pPr rtl="0" fontAlgn="base">
              <a:buSzTx/>
              <a:buNone/>
            </a:pPr>
            <a:r>
              <a:rPr lang="tr" sz="1100" b="1" i="0" u="none" strike="noStrike" dirty="0">
                <a:latin typeface="Optimistic Text"/>
              </a:rPr>
              <a:t>Instagram hesabının hacklendiğini (çalındığını) düşünmek</a:t>
            </a:r>
          </a:p>
          <a:p>
            <a:pPr rtl="0" fontAlgn="base">
              <a:buSzTx/>
              <a:buNone/>
            </a:pPr>
            <a:r>
              <a:rPr lang="tr" sz="1100" b="0" i="0" u="none" strike="noStrike" dirty="0">
                <a:latin typeface="Optimistic Text"/>
              </a:rPr>
              <a:t>Hesabın çalındığından veya başkası tarafından yönetildiğinden şüpheleniliyorsa, güvenliği sağlamak için atılabilecek birkaç adım bulunmaktadır.</a:t>
            </a:r>
          </a:p>
          <a:p>
            <a:pPr rtl="0" fontAlgn="base">
              <a:buSzTx/>
              <a:buNone/>
            </a:pPr>
            <a:r>
              <a:rPr lang="tr" sz="1100" b="1" i="0" u="none" strike="noStrike" dirty="0">
                <a:latin typeface="Optimistic Text"/>
              </a:rPr>
              <a:t>Instagram hesabına hâlâ giriş yapılabiliyorsa:</a:t>
            </a:r>
          </a:p>
          <a:p>
            <a:pPr rtl="0" fontAlgn="base">
              <a:buSzTx/>
              <a:buNone/>
            </a:pPr>
            <a:r>
              <a:rPr lang="tr" sz="1100" b="0" i="0" u="none" strike="noStrike" dirty="0">
                <a:latin typeface="Optimistic Text"/>
              </a:rPr>
              <a:t>Hacklenildiği düşünülmesine rağmen hesaba henüz tamamen erişim kaybedilmediyse, kontrolü geri almak için şu adımlar uygulanmalıdır:</a:t>
            </a:r>
          </a:p>
          <a:p>
            <a:pPr marL="342900" indent="-342900" rtl="0" fontAlgn="base">
              <a:buSzTx/>
              <a:buFont typeface="Arial" panose="020B0604020202020204" pitchFamily="34" charset="0"/>
              <a:buChar char="•"/>
            </a:pPr>
            <a:r>
              <a:rPr lang="tr" sz="1100" b="0" i="0" u="none" strike="noStrike" dirty="0">
                <a:latin typeface="Optimistic Text"/>
                <a:hlinkClick r:id="rId4"/>
              </a:rPr>
              <a:t>Parola hemen değiştirilmeli</a:t>
            </a:r>
            <a:r>
              <a:rPr lang="tr" sz="1100" b="0" i="0" u="none" strike="noStrike" dirty="0">
                <a:latin typeface="Optimistic Text"/>
              </a:rPr>
              <a:t> veya </a:t>
            </a:r>
            <a:r>
              <a:rPr lang="tr" sz="1100" b="0" i="0" u="none" strike="noStrike" dirty="0">
                <a:latin typeface="Optimistic Text"/>
                <a:hlinkClick r:id="rId5"/>
              </a:rPr>
              <a:t>hesaba bir parola sıfırlama e-postası gönderilmelidir.</a:t>
            </a:r>
            <a:endParaRPr lang="en-US" dirty="0"/>
          </a:p>
          <a:p>
            <a:pPr marL="342900" indent="-342900" rtl="0" fontAlgn="base">
              <a:buSzTx/>
              <a:buFont typeface="Arial" panose="020B0604020202020204" pitchFamily="34" charset="0"/>
              <a:buChar char="•"/>
            </a:pPr>
            <a:r>
              <a:rPr lang="tr" sz="1100" b="0" i="0" u="none" strike="noStrike" dirty="0">
                <a:latin typeface="Optimistic Text"/>
              </a:rPr>
              <a:t>Ek güvenlik sağlamak için </a:t>
            </a:r>
            <a:r>
              <a:rPr lang="tr" sz="1100" b="0" i="0" u="none" strike="noStrike" dirty="0">
                <a:latin typeface="Optimistic Text"/>
                <a:hlinkClick r:id="rId6"/>
              </a:rPr>
              <a:t>iki faktörlü kimlik doğrulama</a:t>
            </a:r>
            <a:r>
              <a:rPr lang="tr" sz="1100" b="0" i="0" u="none" strike="noStrike" dirty="0">
                <a:latin typeface="Optimistic Text"/>
              </a:rPr>
              <a:t> vakit kaybetmeden açılmalıdır.</a:t>
            </a:r>
          </a:p>
          <a:p>
            <a:pPr marL="342900" indent="-342900" rtl="0" fontAlgn="base">
              <a:buSzTx/>
              <a:buFont typeface="Arial" panose="020B0604020202020204" pitchFamily="34" charset="0"/>
              <a:buChar char="•"/>
            </a:pPr>
            <a:r>
              <a:rPr lang="tr" sz="1100" b="0" i="0" u="none" strike="noStrike" dirty="0">
                <a:latin typeface="Optimistic Text"/>
                <a:hlinkClick r:id="rId7"/>
              </a:rPr>
              <a:t>Hesap ayarlarındaki telefon numarası ve e-posta adresinin </a:t>
            </a:r>
            <a:r>
              <a:rPr lang="tr" sz="1100" b="0" i="0" u="none" strike="noStrike" dirty="0">
                <a:latin typeface="Optimistic Text"/>
              </a:rPr>
              <a:t>doğru olduğu</a:t>
            </a:r>
            <a:r>
              <a:rPr lang="tr" sz="1100" b="0" i="0" u="none" strike="noStrike" dirty="0">
                <a:latin typeface="Optimistic Text"/>
                <a:hlinkClick r:id="rId7"/>
              </a:rPr>
              <a:t> teyit edilmelidir.</a:t>
            </a:r>
          </a:p>
          <a:p>
            <a:pPr marL="342900" indent="-342900" rtl="0" fontAlgn="base">
              <a:buSzTx/>
              <a:buFont typeface="Arial" panose="020B0604020202020204" pitchFamily="34" charset="0"/>
              <a:buChar char="•"/>
            </a:pPr>
            <a:r>
              <a:rPr lang="tr" sz="1100" b="0" i="0" u="none" strike="noStrike" dirty="0">
                <a:latin typeface="Optimistic Text"/>
                <a:hlinkClick r:id="rId8"/>
              </a:rPr>
              <a:t>Hesaplar Merkezi kontrol edilerek </a:t>
            </a:r>
            <a:r>
              <a:rPr lang="tr" sz="1100" b="0" i="0" u="none" strike="noStrike" dirty="0">
                <a:latin typeface="Optimistic Text"/>
              </a:rPr>
              <a:t>tanınmayan veya hesaba ait olmayan</a:t>
            </a:r>
            <a:r>
              <a:rPr lang="tr" sz="1100" b="0" i="0" u="none" strike="noStrike" dirty="0">
                <a:latin typeface="Optimistic Text"/>
                <a:hlinkClick r:id="rId8"/>
              </a:rPr>
              <a:t> bağlı hesaplar derhal kaldırılmalıdır.</a:t>
            </a:r>
          </a:p>
          <a:p>
            <a:pPr marL="342900" indent="-342900" rtl="0" fontAlgn="base">
              <a:buSzTx/>
              <a:buFont typeface="Arial" panose="020B0604020202020204" pitchFamily="34" charset="0"/>
              <a:buChar char="•"/>
            </a:pPr>
            <a:r>
              <a:rPr lang="tr" sz="1100" b="0" i="0" u="none" strike="noStrike" dirty="0">
                <a:latin typeface="Optimistic Text"/>
              </a:rPr>
              <a:t>Şüpheli görünen tüm üçüncü taraf uygulamaların </a:t>
            </a:r>
            <a:r>
              <a:rPr lang="tr" sz="1100" b="0" i="0" u="none" strike="noStrike" dirty="0">
                <a:latin typeface="Optimistic Text"/>
                <a:hlinkClick r:id="rId9"/>
              </a:rPr>
              <a:t>erişim izinleri iptal edilmelidir.</a:t>
            </a:r>
          </a:p>
          <a:p>
            <a:endParaRPr lang="en-US" dirty="0"/>
          </a:p>
        </p:txBody>
      </p:sp>
    </p:spTree>
    <p:extLst>
      <p:ext uri="{BB962C8B-B14F-4D97-AF65-F5344CB8AC3E}">
        <p14:creationId xmlns:p14="http://schemas.microsoft.com/office/powerpoint/2010/main" val="5084051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Ürün odaklı uygulama: </a:t>
            </a:r>
            <a:r>
              <a:rPr lang="tr" sz="1100" b="0" i="0" u="sng" strike="noStrike" dirty="0">
                <a:latin typeface="Optimistic Text"/>
                <a:hlinkClick r:id="rId3"/>
              </a:rPr>
              <a:t>Instagram'da hacklenmiş bir hesabı bildirme</a:t>
            </a:r>
            <a:endParaRPr lang="en-US" dirty="0"/>
          </a:p>
          <a:p>
            <a:pPr rtl="0" fontAlgn="base">
              <a:buSzTx/>
              <a:buFontTx/>
              <a:buNone/>
            </a:pPr>
            <a:r>
              <a:rPr lang="tr" sz="1100" b="1" i="0" u="none" strike="noStrike" dirty="0">
                <a:latin typeface="Optimistic Text"/>
              </a:rPr>
              <a:t>E-posta kutusunda Instagram'dan gelen bir mesaj (uyarı) olup olmadığı kontrol edilmelidir</a:t>
            </a:r>
          </a:p>
          <a:p>
            <a:pPr rtl="0" fontAlgn="base">
              <a:buSzTx/>
              <a:buFontTx/>
              <a:buNone/>
            </a:pPr>
            <a:r>
              <a:rPr lang="tr" sz="1100" b="0" i="0" u="none" strike="noStrike" dirty="0">
                <a:latin typeface="Optimistic Text"/>
              </a:rPr>
              <a:t>Eğer security@mail.instagram.com adresinden e-posta adresinin değiştirildiğini bildiren bir uyarı geldiyse, o mesajdaki 'bu değişikliği geri al' seçeneğine tıklanarak işlem iptal edilebilir. E-postanın yanı sıra parola gibi başka bilgiler de değiştirildiyse ve e-posta adresi eski haline getirilemiyorsa, Instagram'dan bir giriş bağlantısı veya güvenlik kodu talep edilmelidir.</a:t>
            </a:r>
          </a:p>
          <a:p>
            <a:pPr rtl="0" fontAlgn="base">
              <a:buSzTx/>
              <a:buNone/>
            </a:pPr>
            <a:r>
              <a:rPr lang="tr" sz="1100" b="1" i="0" u="none" strike="noStrike" dirty="0">
                <a:latin typeface="Optimistic Text"/>
              </a:rPr>
              <a:t>Instagram'dan giriş bağlantısı talep etmek</a:t>
            </a:r>
          </a:p>
          <a:p>
            <a:pPr rtl="0" fontAlgn="base">
              <a:buSzTx/>
              <a:buNone/>
            </a:pPr>
            <a:r>
              <a:rPr lang="tr" sz="1100" b="0" i="0" u="none" strike="noStrike" dirty="0">
                <a:latin typeface="Optimistic Text"/>
              </a:rPr>
              <a:t>Hesabın gerçek sahibinin kim olduğunun doğrulanabilmesi için, kayıtlı e-posta adresine veya telefon numarasına bir giriş bağlantısı (kurtarma linki) gönderilmesi istenebilir.</a:t>
            </a:r>
          </a:p>
          <a:p>
            <a:pPr rtl="0" fontAlgn="base">
              <a:buSzTx/>
              <a:buNone/>
            </a:pPr>
            <a:r>
              <a:rPr lang="tr" sz="1100" b="0" i="0" u="none" strike="noStrike" dirty="0">
                <a:latin typeface="Optimistic Text"/>
              </a:rPr>
              <a:t>Giriş bağlantısı talep etmek için:</a:t>
            </a:r>
          </a:p>
          <a:p>
            <a:pPr marL="457200" indent="-457200" rtl="0" fontAlgn="base">
              <a:buSzTx/>
              <a:buFont typeface="+mj-lt"/>
              <a:buAutoNum type="arabicPeriod"/>
            </a:pPr>
            <a:r>
              <a:rPr lang="tr" sz="1100" b="0" i="0" u="none" strike="noStrike" dirty="0">
                <a:latin typeface="Optimistic Text"/>
              </a:rPr>
              <a:t>Uygulamanın giriş ekranında (Android cihazlar için) 'Giriş yapmak için yardım al' veya (iPhone için) 'Şifreni mi unuttun?' seçeneğine dokunulmalıdır.</a:t>
            </a:r>
          </a:p>
          <a:p>
            <a:pPr marL="457200" indent="-457200" rtl="0" fontAlgn="base">
              <a:buSzTx/>
              <a:buFont typeface="+mj-lt"/>
              <a:buAutoNum type="arabicPeriod"/>
            </a:pPr>
            <a:r>
              <a:rPr lang="tr" sz="1100" b="0" i="0" u="none" strike="noStrike" dirty="0">
                <a:latin typeface="Optimistic Text"/>
              </a:rPr>
              <a:t>Hesaba bağlı kullanıcı adı, e-posta adresi veya telefon numarası girilmeli ve İleri'ye basılmalıdır. Not: İstenen bu bilgiler hatırlanmıyorsa, İleri butonunun altındaki 'Daha fazla yardıma mı ihtiyacın var?' seçeneğine dokunulmalı ve ekrandaki yönergeler izlenmelidir.</a:t>
            </a:r>
          </a:p>
          <a:p>
            <a:pPr marL="457200" indent="-457200" rtl="0" fontAlgn="base">
              <a:buSzTx/>
              <a:buFont typeface="+mj-lt"/>
              <a:buAutoNum type="arabicPeriod"/>
            </a:pPr>
            <a:r>
              <a:rPr lang="tr" sz="1100" b="0" i="0" u="none" strike="noStrike" dirty="0">
                <a:latin typeface="Optimistic Text"/>
              </a:rPr>
              <a:t>E-posta adresi veya telefon numarası seçeneklerinden biri işaretlenip 'Giriş Bağlantısı Gönder' butonuna tıklanmalıdır.</a:t>
            </a:r>
          </a:p>
          <a:p>
            <a:pPr marL="457200" indent="-457200" rtl="0" fontAlgn="base">
              <a:buSzTx/>
              <a:buFont typeface="+mj-lt"/>
              <a:buAutoNum type="arabicPeriod"/>
            </a:pPr>
            <a:r>
              <a:rPr lang="tr" sz="1100" b="0" i="0" u="none" strike="noStrike" dirty="0">
                <a:latin typeface="Optimistic Text"/>
              </a:rPr>
              <a:t>E-postaya veya SMS kutusuna gelen bağlantıya tıklanmalı ve kurtarma adımları tamamlanmalıdır.</a:t>
            </a:r>
          </a:p>
          <a:p>
            <a:pPr marL="342900" indent="-342900" fontAlgn="base">
              <a:buSzTx/>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179338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a:latin typeface="Optimistic Text"/>
              </a:rPr>
              <a:t>Ürün odaklı uygulama: </a:t>
            </a:r>
            <a:r>
              <a:rPr lang="tr" sz="1100" b="0" i="0" u="sng" strike="noStrike">
                <a:latin typeface="Optimistic Text"/>
                <a:hlinkClick r:id="rId3"/>
              </a:rPr>
              <a:t>Instagram'da hacklenmiş bir hesabı bildirme</a:t>
            </a:r>
            <a:endParaRPr lang="en-US"/>
          </a:p>
          <a:p>
            <a:pPr rtl="0" fontAlgn="base">
              <a:buSzTx/>
              <a:buNone/>
            </a:pPr>
            <a:r>
              <a:rPr lang="tr" sz="1100" b="1" i="0" u="none" strike="noStrike">
                <a:latin typeface="Optimistic Text"/>
              </a:rPr>
              <a:t>Instagram'dan güvenlik kodu veya canlı destek talep etmek</a:t>
            </a:r>
          </a:p>
          <a:p>
            <a:pPr rtl="0" fontAlgn="base">
              <a:buSzTx/>
              <a:buNone/>
            </a:pPr>
            <a:r>
              <a:rPr lang="tr" sz="1100" b="0" i="0" u="none" strike="noStrike">
                <a:latin typeface="Optimistic Text"/>
              </a:rPr>
              <a:t>Gönderilen giriş bağlantısıyla hesabı kurtarmak mümkün olmazsa, durumu incelemeleri için doğrudan destek ekibine başvurulabilir.</a:t>
            </a:r>
          </a:p>
          <a:p>
            <a:pPr rtl="0" fontAlgn="base">
              <a:buSzTx/>
              <a:buNone/>
            </a:pPr>
            <a:r>
              <a:rPr lang="tr" sz="1100" b="1" i="0" u="none" strike="noStrike">
                <a:latin typeface="Optimistic Text"/>
              </a:rPr>
              <a:t>Android cihazlarda Instagram'dan güvenlik kodu veya destek talep etmek:</a:t>
            </a:r>
          </a:p>
          <a:p>
            <a:pPr marL="457200" indent="-457200" rtl="0" fontAlgn="base">
              <a:buSzTx/>
              <a:buFont typeface="+mj-lt"/>
              <a:buAutoNum type="arabicPeriod"/>
            </a:pPr>
            <a:r>
              <a:rPr lang="tr" sz="1100" b="0" i="0" u="none" strike="noStrike">
                <a:latin typeface="Optimistic Text"/>
              </a:rPr>
              <a:t>Giriş ekranında, Giriş Yap butonunun altındaki 'Giriş yapmak için yardım al' seçeneğine dokunulmalıdır.</a:t>
            </a:r>
          </a:p>
          <a:p>
            <a:pPr marL="457200" indent="-457200" rtl="0" fontAlgn="base">
              <a:buSzTx/>
              <a:buFont typeface="+mj-lt"/>
              <a:buAutoNum type="arabicPeriod"/>
            </a:pPr>
            <a:r>
              <a:rPr lang="tr" sz="1100" b="0" i="0" u="none" strike="noStrike">
                <a:latin typeface="Optimistic Text"/>
              </a:rPr>
              <a:t>Hesaba bağlı kullanıcı adı, e-posta adresi veya telefon numarası girildikten sonra 'Daha fazla yardıma mı ihtiyacın var?' sekmesine tıklanmalıdır. Birden fazla Instagram hesabı kullanılıyorsa, öncelikle sorun yaşanan hesabın seçilmesi ve ardından ekrandaki talimatların izlenmesi gerektiği unutulmamalıdır.</a:t>
            </a:r>
          </a:p>
          <a:p>
            <a:pPr marL="457200" indent="-457200" rtl="0" fontAlgn="base">
              <a:buSzTx/>
              <a:buFont typeface="+mj-lt"/>
              <a:buAutoNum type="arabicPeriod"/>
            </a:pPr>
            <a:r>
              <a:rPr lang="tr" sz="1100" b="0" i="0" u="none" strike="noStrike">
                <a:latin typeface="Optimistic Text"/>
              </a:rPr>
              <a:t>'Daha fazla yardıma mı ihtiyacın var?' seçeneğine dokunulup yönergeler izlenmelidir.</a:t>
            </a:r>
          </a:p>
          <a:p>
            <a:pPr marL="457200" indent="-457200" rtl="0" fontAlgn="base">
              <a:buSzTx/>
              <a:buFont typeface="+mj-lt"/>
              <a:buAutoNum type="arabicPeriod"/>
            </a:pPr>
            <a:r>
              <a:rPr lang="tr" sz="1100" b="0" i="0" u="none" strike="noStrike">
                <a:latin typeface="Optimistic Text"/>
              </a:rPr>
              <a:t>E-posta veya telefon numarası seçilerek 'Güvenlik Kodu Gönder' butonuna basılmalıdır.</a:t>
            </a:r>
          </a:p>
          <a:p>
            <a:pPr marL="457200" indent="-457200" rtl="0" fontAlgn="base">
              <a:buSzTx/>
              <a:buFont typeface="+mj-lt"/>
              <a:buAutoNum type="arabicPeriod"/>
            </a:pPr>
            <a:r>
              <a:rPr lang="tr" sz="1100" b="0" i="0" u="none" strike="noStrike">
                <a:latin typeface="Optimistic Text"/>
              </a:rPr>
              <a:t>Güvenlik kodu gelmezse, kod gönderme butonunun altındaki 'Bu e-posta adresine veya telefon numarasına erişemiyorum' bağlantısına dokunulmalı ve sonraki adımlar takip edilmelidir.</a:t>
            </a:r>
            <a:endParaRPr lang="en-US" b="1"/>
          </a:p>
          <a:p>
            <a:endParaRPr lang="en-US"/>
          </a:p>
        </p:txBody>
      </p:sp>
    </p:spTree>
    <p:extLst>
      <p:ext uri="{BB962C8B-B14F-4D97-AF65-F5344CB8AC3E}">
        <p14:creationId xmlns:p14="http://schemas.microsoft.com/office/powerpoint/2010/main" val="13960417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a:latin typeface="Optimistic Text"/>
              </a:rPr>
              <a:t>Ürün odaklı uygulama: </a:t>
            </a:r>
            <a:r>
              <a:rPr lang="tr" sz="1100" b="0" i="0" u="sng" strike="noStrike">
                <a:latin typeface="Optimistic Text"/>
                <a:hlinkClick r:id="rId3"/>
              </a:rPr>
              <a:t>Instagram'da hacklenmiş bir hesabı bildirme</a:t>
            </a:r>
            <a:endParaRPr lang="en-US"/>
          </a:p>
          <a:p>
            <a:pPr rtl="0" fontAlgn="base">
              <a:buSzTx/>
              <a:buNone/>
            </a:pPr>
            <a:r>
              <a:rPr lang="tr" sz="1100" b="1" i="0" u="none" strike="noStrike">
                <a:latin typeface="Optimistic Text"/>
              </a:rPr>
              <a:t>iPhone'da Instagram'dan güvenlik kodu veya destek talep etmek</a:t>
            </a:r>
          </a:p>
          <a:p>
            <a:pPr rtl="0" fontAlgn="base">
              <a:buSzTx/>
              <a:buNone/>
            </a:pPr>
            <a:r>
              <a:rPr lang="tr" sz="1100" b="0" i="0" u="none" strike="noStrike">
                <a:latin typeface="Optimistic Text"/>
              </a:rPr>
              <a:t>Sadece kişinin kendisinin erişebildiği güvenli bir e-posta adresi girildiğinden emin olunmalıdır. Talep iletildikten sonra Instagram, atılması gereken sonraki adımları içeren bir e-posta gönderecektir.</a:t>
            </a:r>
          </a:p>
          <a:p>
            <a:pPr rtl="0" fontAlgn="base">
              <a:buSzTx/>
              <a:buNone/>
            </a:pPr>
            <a:r>
              <a:rPr lang="tr" sz="1100" b="0" i="0" u="none" strike="noStrike">
                <a:latin typeface="Optimistic Text"/>
                <a:hlinkClick r:id="rId4"/>
              </a:rPr>
              <a:t>Kullanıcı adı bilinmiyorsa</a:t>
            </a:r>
            <a:r>
              <a:rPr lang="tr" sz="1100" b="0" i="0" u="none" strike="noStrike">
                <a:latin typeface="Optimistic Text"/>
              </a:rPr>
              <a:t> (hatırlanmıyorsa) neler yapılabileceği hakkında daha fazla bilgi edinilebilir.</a:t>
            </a:r>
          </a:p>
          <a:p>
            <a:pPr rtl="0" fontAlgn="base">
              <a:buSzTx/>
              <a:buNone/>
            </a:pPr>
            <a:r>
              <a:rPr lang="tr" sz="1100" b="1" i="0" u="none" strike="noStrike">
                <a:latin typeface="Optimistic Text"/>
              </a:rPr>
              <a:t>Kimliğin doğrulanması süreci</a:t>
            </a:r>
          </a:p>
          <a:p>
            <a:pPr rtl="0" fontAlgn="base">
              <a:buSzTx/>
              <a:buNone/>
            </a:pPr>
            <a:r>
              <a:rPr lang="tr" sz="1100" b="0" i="0" u="none" strike="noStrike">
                <a:latin typeface="Optimistic Text"/>
              </a:rPr>
              <a:t>Destek talebi oluşturulduğunda, Destek Ekibi'nden kimliğin doğrulanmasına yardımcı olunmasını isteyen otomatik bir e-posta gönderilecektir. Kullanıcıdan aşağıdaki seçeneklerden biri veya her ikisi birden istenecektir:</a:t>
            </a:r>
          </a:p>
          <a:p>
            <a:pPr marL="342900" indent="-342900" rtl="0" fontAlgn="base">
              <a:buSzTx/>
              <a:buFont typeface="Arial" panose="020B0604020202020204" pitchFamily="34" charset="0"/>
              <a:buChar char="•"/>
            </a:pPr>
            <a:r>
              <a:rPr lang="tr" sz="1100" b="0" i="0" u="none" strike="noStrike">
                <a:latin typeface="Optimistic Text"/>
              </a:rPr>
              <a:t>İletilen özel bir kodun el yazısıyla yazıldığı bir kağıdı tutarken çekilmiş net bir fotoğraf (selfie).</a:t>
            </a:r>
          </a:p>
          <a:p>
            <a:pPr marL="342900" indent="-342900" rtl="0" fontAlgn="base">
              <a:buSzTx/>
              <a:buFont typeface="Arial" panose="020B0604020202020204" pitchFamily="34" charset="0"/>
              <a:buChar char="•"/>
            </a:pPr>
            <a:r>
              <a:rPr lang="tr" sz="1100" b="0" i="0" u="none" strike="noStrike">
                <a:latin typeface="Optimistic Text"/>
              </a:rPr>
              <a:t>Hesaba ilk kayıt olurken kullanılan e-posta adresi veya telefon numarası ile kayıt sırasında kullanılan cihazın türü (örneğin: iPhone, Android, iPad vb.).</a:t>
            </a:r>
          </a:p>
          <a:p>
            <a:pPr rtl="0" fontAlgn="base">
              <a:buSzTx/>
              <a:buNone/>
            </a:pPr>
            <a:r>
              <a:rPr lang="tr" sz="1100" b="0" i="0" u="none" strike="noStrike">
                <a:latin typeface="Optimistic Text"/>
              </a:rPr>
              <a:t>Kimliğin doğrulanması için gereken bilgiler sağlandığında, belirtilen güvenli e-posta adresine hesabı kurtarmak için özel talimatlar gönderilecektir.</a:t>
            </a:r>
          </a:p>
          <a:p>
            <a:pPr fontAlgn="base">
              <a:buSzTx/>
              <a:buNone/>
            </a:pPr>
            <a:endParaRPr lang="en-US" b="1"/>
          </a:p>
          <a:p>
            <a:endParaRPr lang="en-US"/>
          </a:p>
        </p:txBody>
      </p:sp>
    </p:spTree>
    <p:extLst>
      <p:ext uri="{BB962C8B-B14F-4D97-AF65-F5344CB8AC3E}">
        <p14:creationId xmlns:p14="http://schemas.microsoft.com/office/powerpoint/2010/main" val="29581625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a:latin typeface="Optimistic Text"/>
              </a:rPr>
              <a:t>Ürün odaklı uygulama: </a:t>
            </a:r>
            <a:r>
              <a:rPr lang="tr" sz="1100" b="0" i="0" u="sng" strike="noStrike">
                <a:latin typeface="Optimistic Text"/>
                <a:hlinkClick r:id="rId3"/>
              </a:rPr>
              <a:t>WhatsApp'ta çalınan veya ele geçirilen bir hesabı bildirme</a:t>
            </a:r>
            <a:endParaRPr lang="en-US"/>
          </a:p>
          <a:p>
            <a:pPr rtl="0" fontAlgn="base">
              <a:buSzTx/>
              <a:buNone/>
            </a:pPr>
            <a:r>
              <a:rPr lang="tr" sz="1100" b="0" i="0" u="none" strike="noStrike">
                <a:latin typeface="Optimistic Text"/>
              </a:rPr>
              <a:t>WhatsApp'a uygulama içinden destek ekibiyle iletişime geçilerek de şikayet raporları gönderilebilir:</a:t>
            </a:r>
          </a:p>
          <a:p>
            <a:pPr marL="342900" indent="-342900" rtl="0" fontAlgn="base">
              <a:buSzTx/>
              <a:buFont typeface="Arial" panose="020B0604020202020204" pitchFamily="34" charset="0"/>
              <a:buChar char="•"/>
            </a:pPr>
            <a:r>
              <a:rPr lang="tr" sz="1100" b="0" i="0" u="none" strike="noStrike">
                <a:latin typeface="Optimistic Text"/>
              </a:rPr>
              <a:t>Android için: WhatsApp açılmalı &gt; </a:t>
            </a:r>
            <a:r>
              <a:rPr lang="tr" sz="1100" b="0" i="0" u="none" strike="noStrike">
                <a:latin typeface="Optimistic Text"/>
                <a:hlinkClick r:id="rId4"/>
              </a:rPr>
              <a:t>Diğer seçenekler</a:t>
            </a:r>
            <a:r>
              <a:rPr lang="tr" sz="1100" b="0" i="0" u="none" strike="noStrike">
                <a:latin typeface="Optimistic Text"/>
              </a:rPr>
              <a:t> &gt; Ayarlar &gt; Yardım &gt; Bize Ulaşın adımları izlenmelidir.</a:t>
            </a:r>
          </a:p>
          <a:p>
            <a:pPr marL="342900" indent="-342900" rtl="0" fontAlgn="base">
              <a:buSzTx/>
              <a:buFont typeface="Arial" panose="020B0604020202020204" pitchFamily="34" charset="0"/>
              <a:buChar char="•"/>
            </a:pPr>
            <a:r>
              <a:rPr lang="tr" sz="1100" b="0" i="0" u="none" strike="noStrike">
                <a:latin typeface="Optimistic Text"/>
              </a:rPr>
              <a:t>iPhone için: WhatsApp &gt; Ayarlar &gt; Yardım &gt; Bize Ulaşın sekmesine gidilmelidir.</a:t>
            </a:r>
          </a:p>
          <a:p>
            <a:pPr rtl="0" fontAlgn="base">
              <a:buSzTx/>
              <a:buNone/>
            </a:pPr>
            <a:r>
              <a:rPr lang="tr" sz="1100" b="0" i="0" u="none" strike="noStrike">
                <a:latin typeface="Optimistic Text"/>
              </a:rPr>
              <a:t>Bildirim yaparken lütfen yaşanan sorunla ilgili olabildiğince çok ayrıntı ve bilgi sağlanmalıdır.</a:t>
            </a:r>
          </a:p>
          <a:p>
            <a:pPr rtl="0" fontAlgn="base">
              <a:buSzTx/>
              <a:buNone/>
            </a:pPr>
            <a:r>
              <a:rPr lang="tr" sz="1100" b="0" i="0" u="none" strike="noStrike">
                <a:latin typeface="Optimistic Text"/>
              </a:rPr>
              <a:t>Önemli: Kişinin kendisinin veya bir başkasının fiziksel ya da duygusal olarak tehlikede olduğu hissedilirse, lütfen derhal yerel kolluk kuvvetlerine başvurulmalıdır. Emniyet birimleri bu gibi acil durumlarda çok daha hızlı ve etkili şekilde müdahale edebilirler.</a:t>
            </a:r>
          </a:p>
          <a:p>
            <a:pPr rtl="0" fontAlgn="base">
              <a:buSzTx/>
              <a:buNone/>
            </a:pPr>
            <a:r>
              <a:rPr lang="tr" sz="1100" b="0" i="0" u="none" strike="noStrike">
                <a:latin typeface="Optimistic Text"/>
              </a:rPr>
              <a:t>Kural ihlali yapan veya rahatsızlık veren içeriklerin platforma bildirilmesi her zaman teşvik edilmektedir. Ancak mesajların güvenliğini ve gizliliğini (uçtan uca şifreleme) sağlamak adına mesaj içeriklerine platformun da erişimi olmadığı; bu durumun, şikayetleri doğrulamayı ve aksiyon almayı zorlaştırdığı lütfen unutulmamalıdır.</a:t>
            </a:r>
          </a:p>
          <a:p>
            <a:pPr rtl="0" fontAlgn="base">
              <a:buSzTx/>
              <a:buNone/>
            </a:pPr>
            <a:r>
              <a:rPr lang="tr" sz="1100" b="0" i="0" u="none" strike="noStrike">
                <a:latin typeface="Optimistic Text"/>
              </a:rPr>
              <a:t>Gerektiğinde söz konusu içeriklerin ekran görüntüsü alınabilir ve varsa tüm iletişim bilgileriyle birlikte doğrudan resmi makamlarla paylaşılabilir.</a:t>
            </a:r>
          </a:p>
          <a:p>
            <a:pPr fontAlgn="base">
              <a:buSzTx/>
              <a:buNone/>
            </a:pPr>
            <a:endParaRPr lang="en-US"/>
          </a:p>
          <a:p>
            <a:endParaRPr lang="en-US"/>
          </a:p>
        </p:txBody>
      </p:sp>
    </p:spTree>
    <p:extLst>
      <p:ext uri="{BB962C8B-B14F-4D97-AF65-F5344CB8AC3E}">
        <p14:creationId xmlns:p14="http://schemas.microsoft.com/office/powerpoint/2010/main" val="2913741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Etkinlik: Hacklenmiş hesap (vaka) senaryoları</a:t>
            </a:r>
          </a:p>
          <a:p>
            <a:pPr rtl="0" fontAlgn="base">
              <a:buNone/>
            </a:pPr>
            <a:r>
              <a:rPr lang="tr" sz="1100" b="0" i="0" u="none" strike="noStrike" dirty="0">
                <a:latin typeface="Optimistic Text"/>
              </a:rPr>
              <a:t>Eğitmen katılımcılara günlük hayattan çeşitli siber güvenlik vakaları (örneğin yavaşlayan bilgisayar, arkadaşlardan gelen şüpheli mesajlar vb.) sunacaktır. Katılımcıların, sunulan senaryodaki hesabın veya cihazın gerçekten hacklenip hacklenmediğini değerlendirmesi ve ardından hangi adımların atılması gerektiğine karar vermesi beklenecektir.</a:t>
            </a:r>
          </a:p>
          <a:p>
            <a:pPr rtl="0" fontAlgn="base">
              <a:buNone/>
            </a:pPr>
            <a:r>
              <a:rPr lang="tr" sz="1100" b="1" i="0" u="none" strike="noStrike" dirty="0">
                <a:highlight>
                  <a:srgbClr val="00FFFF"/>
                </a:highlight>
                <a:latin typeface="Optimistic Text"/>
              </a:rPr>
              <a:t>Eşzamanlı olmayan (asenkron) bir öğrenme deneyiminde</a:t>
            </a:r>
            <a:r>
              <a:rPr lang="tr" sz="1100" b="0" i="0" u="none" strike="noStrike" dirty="0">
                <a:highlight>
                  <a:srgbClr val="00FFFF"/>
                </a:highlight>
                <a:latin typeface="Optimistic Text"/>
              </a:rPr>
              <a:t>, katılımcılar bu senaryolara yönelik cevaplarını platformdaki ilgili alanlara yazarlar. </a:t>
            </a:r>
            <a:r>
              <a:rPr lang="tr" sz="1100" b="1" i="0" u="none" strike="noStrike" dirty="0">
                <a:highlight>
                  <a:srgbClr val="00FFFF"/>
                </a:highlight>
                <a:latin typeface="Optimistic Text"/>
              </a:rPr>
              <a:t>Senkron (canlı) öğrenme deneyiminde</a:t>
            </a:r>
            <a:r>
              <a:rPr lang="tr" sz="1100" b="0" i="0" u="none" strike="noStrike" dirty="0">
                <a:highlight>
                  <a:srgbClr val="00FFFF"/>
                </a:highlight>
                <a:latin typeface="Optimistic Text"/>
              </a:rPr>
              <a:t> ise, dijital bir oylama platformu kullanılabilir veya eğitmen tüm etkinliği karşılıklı bir grup tartışması şeklinde yönetebilir.</a:t>
            </a:r>
          </a:p>
        </p:txBody>
      </p:sp>
    </p:spTree>
    <p:extLst>
      <p:ext uri="{BB962C8B-B14F-4D97-AF65-F5344CB8AC3E}">
        <p14:creationId xmlns:p14="http://schemas.microsoft.com/office/powerpoint/2010/main" val="15341830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a:latin typeface="Optimistic Text"/>
              </a:rPr>
              <a:t>Etkinlik: Hacklenmiş hesap (vaka) senaryoları</a:t>
            </a:r>
          </a:p>
          <a:p>
            <a:pPr rtl="0" fontAlgn="base">
              <a:buNone/>
            </a:pPr>
            <a:r>
              <a:rPr lang="tr" sz="1100" b="0" i="0" u="none" strike="noStrike">
                <a:latin typeface="Optimistic Text"/>
              </a:rPr>
              <a:t>Eğitmen katılımcılara günlük hayattan çeşitli siber güvenlik vakaları (örneğin yavaşlayan bilgisayar, arkadaşlardan gelen şüpheli mesajlar vb.) sunacaktır. Katılımcıların, sunulan senaryodaki hesabın veya cihazın gerçekten hacklenip hacklenmediğini değerlendirmesi ve ardından hangi adımların atılması gerektiğine karar vermesi beklenecektir.</a:t>
            </a:r>
          </a:p>
          <a:p>
            <a:pPr rtl="0" fontAlgn="base">
              <a:buNone/>
            </a:pPr>
            <a:r>
              <a:rPr lang="tr" sz="1100" b="1" i="0" u="none" strike="noStrike">
                <a:latin typeface="Optimistic Text"/>
              </a:rPr>
              <a:t>Eşzamanlı olmayan (asenkron) bir öğrenme deneyiminde</a:t>
            </a:r>
            <a:r>
              <a:rPr lang="tr" sz="1100" b="0" i="0" u="none" strike="noStrike">
                <a:latin typeface="Optimistic Text"/>
              </a:rPr>
              <a:t>, katılımcılar bu senaryolara yönelik cevaplarını platformdaki ilgili alanlara yazarlar. </a:t>
            </a:r>
            <a:r>
              <a:rPr lang="tr" sz="1100" b="1" i="0" u="none" strike="noStrike">
                <a:latin typeface="Optimistic Text"/>
              </a:rPr>
              <a:t>Senkron (canlı) öğrenme deneyiminde</a:t>
            </a:r>
            <a:r>
              <a:rPr lang="tr" sz="1100" b="0" i="0" u="none" strike="noStrike">
                <a:latin typeface="Optimistic Text"/>
              </a:rPr>
              <a:t> ise, dijital bir oylama platformu kullanılabilir veya eğitmen tüm etkinliği karşılıklı bir grup tartışması şeklinde yönetebilir.</a:t>
            </a:r>
          </a:p>
          <a:p>
            <a:pPr rtl="0" fontAlgn="base">
              <a:buNone/>
            </a:pPr>
            <a:r>
              <a:rPr lang="tr" sz="1100" b="1" i="0" u="none" strike="noStrike">
                <a:latin typeface="Optimistic Text"/>
              </a:rPr>
              <a:t>Örnek senaryo 1: </a:t>
            </a:r>
            <a:r>
              <a:rPr lang="tr" sz="1100" b="0" i="0" u="none" strike="noStrike">
                <a:latin typeface="Optimistic Text"/>
              </a:rPr>
              <a:t>Amira sosyal medya hesabını açtığında yakın arkadaşı Heba'dan gelen acil kodlu bir mesajla karşılaşır. Mesajda, Heba hesabının çalındığı konusunda Amira'yı uyarıyor ve Amira'nın hesabının da risk altında olabileceğini iddia ediyordur. Mesajın içeriğinde, Amira'nın hesabının hacklenip hacklenmediğini kontrol etmesi için giriş bilgilerini (şifresini vb.) yazmasını isteyen harici bir web sitesinin bağlantısı (linki) bulunuyordu. </a:t>
            </a:r>
          </a:p>
          <a:p>
            <a:pPr rtl="0" fontAlgn="base">
              <a:buNone/>
            </a:pPr>
            <a:r>
              <a:rPr lang="tr" sz="1100" b="1" i="0" u="none" strike="noStrike">
                <a:latin typeface="Optimistic Text"/>
              </a:rPr>
              <a:t>Tartışma soruları:</a:t>
            </a:r>
            <a:br>
              <a:rPr lang="tr" sz="1100" b="1" i="0" u="none" strike="noStrike">
                <a:latin typeface="Optimistic Text"/>
              </a:rPr>
            </a:br>
            <a:r>
              <a:rPr lang="tr" sz="1100" b="0" i="0" u="none" strike="noStrike">
                <a:latin typeface="Optimistic Text"/>
              </a:rPr>
              <a:t>Heba'nın hesabı gerçekten hacklenmiş miydi? Bunu anlamanın yolları nelerdir?</a:t>
            </a:r>
            <a:br>
              <a:rPr lang="tr" sz="1100" b="0" i="0" u="none" strike="noStrike">
                <a:latin typeface="Optimistic Text"/>
              </a:rPr>
            </a:br>
            <a:r>
              <a:rPr lang="tr" sz="1100" b="0" i="0" u="none" strike="noStrike">
                <a:highlight>
                  <a:srgbClr val="00FFFF"/>
                </a:highlight>
                <a:latin typeface="Optimistic Text"/>
              </a:rPr>
              <a:t>Olası yanıt: Başka bir siteye (harici platforma) yönlendirme yapılması ve güvenlik kontrolü bahanesiyle kullanıcıdan giriş bilgilerini (parola) talep etmesi bunun tipik bir oltalama (phishing) saldırısı olduğunu gösterir.</a:t>
            </a:r>
            <a:br>
              <a:rPr lang="tr" sz="1100" b="0" i="0" u="none" strike="noStrike">
                <a:highlight>
                  <a:srgbClr val="00FFFF"/>
                </a:highlight>
                <a:latin typeface="Optimistic Text"/>
              </a:rPr>
            </a:br>
            <a:r>
              <a:rPr lang="tr" sz="1100" b="0" i="0" u="none" strike="noStrike">
                <a:latin typeface="Optimistic Text"/>
              </a:rPr>
              <a:t>Amira bu durum karşısında ne yapmalı ve nasıl bir önlem almalıdır?</a:t>
            </a:r>
            <a:br>
              <a:rPr lang="tr" sz="1100" b="0" i="0" u="none" strike="noStrike">
                <a:latin typeface="Optimistic Text"/>
              </a:rPr>
            </a:br>
            <a:r>
              <a:rPr lang="tr" sz="1100" b="0" i="0" u="none" strike="noStrike">
                <a:highlight>
                  <a:srgbClr val="00FFFF"/>
                </a:highlight>
                <a:latin typeface="Optimistic Text"/>
              </a:rPr>
              <a:t>Olası yanıt: Kesinlikle linke tıklamamalı ve Heba'ya farklı bir iletişim kanalı üzerinden (örneğin telefonla arayarak) sosyal medya hesabının hacklenmiş olabileceğini acilen haber vermelidir.</a:t>
            </a:r>
          </a:p>
          <a:p>
            <a:pPr rtl="0" fontAlgn="base">
              <a:buFontTx/>
              <a:buNone/>
            </a:pPr>
            <a:r>
              <a:rPr lang="tr" sz="1100" b="1" i="0" u="none" strike="noStrike">
                <a:latin typeface="Optimistic Text"/>
              </a:rPr>
              <a:t>Örnek senaryo 2:</a:t>
            </a:r>
            <a:r>
              <a:rPr lang="tr" sz="1100" b="0" i="0" u="none" strike="noStrike">
                <a:latin typeface="Optimistic Text"/>
              </a:rPr>
              <a:t> Nader maillerine bakmak için bilgisayarını açtığında internet tarayıcısının açılmasının dakikalar sürdüğünü fark eder. Bir e-posta taslağı hazırlamak için bilgisayarındaki kelime işlemci (Word vb.) programını açmaya çalıştı, fakat program daha açılamadan aniden çöktü. </a:t>
            </a:r>
          </a:p>
          <a:p>
            <a:pPr rtl="0" fontAlgn="base">
              <a:buFontTx/>
              <a:buNone/>
            </a:pPr>
            <a:r>
              <a:rPr lang="tr" sz="1100" b="1" i="0" u="none" strike="noStrike">
                <a:latin typeface="Optimistic Text"/>
              </a:rPr>
              <a:t>Tartışma soruları</a:t>
            </a:r>
            <a:r>
              <a:rPr lang="tr" sz="1100" b="0" i="0" u="none" strike="noStrike">
                <a:latin typeface="Optimistic Text"/>
              </a:rPr>
              <a:t>:</a:t>
            </a:r>
            <a:br>
              <a:rPr lang="tr" sz="1100" b="0" i="0" u="none" strike="noStrike">
                <a:latin typeface="Optimistic Text"/>
              </a:rPr>
            </a:br>
            <a:r>
              <a:rPr lang="tr" sz="1100" b="0" i="0" u="none" strike="noStrike">
                <a:latin typeface="Optimistic Text"/>
              </a:rPr>
              <a:t>Nader'in bilgisayarına zararlı bir yazılım bulaşmış olabilir mi? Bunu anlamanın yolları nelerdir?</a:t>
            </a:r>
            <a:br>
              <a:rPr lang="tr" sz="1100" b="0" i="0" u="none" strike="noStrike">
                <a:latin typeface="Optimistic Text"/>
              </a:rPr>
            </a:br>
            <a:r>
              <a:rPr lang="tr" sz="1100" b="0" i="0" u="none" strike="noStrike">
                <a:highlight>
                  <a:srgbClr val="00FFFF"/>
                </a:highlight>
                <a:latin typeface="Optimistic Text"/>
              </a:rPr>
              <a:t>Olası yanıt: Programların aşırı yavaş yüklenmesi, sürekli çökmesi ve bilgisayarın olağan dışı şekilde kasması, arka planda sistem kaynaklarını tüketen gizli bir virüs veya casus yazılım olduğunun en güçlü belirtileridir.</a:t>
            </a:r>
            <a:br>
              <a:rPr lang="tr" sz="1100" b="0" i="0" u="none" strike="noStrike">
                <a:highlight>
                  <a:srgbClr val="00FFFF"/>
                </a:highlight>
                <a:latin typeface="Optimistic Text"/>
              </a:rPr>
            </a:br>
            <a:r>
              <a:rPr lang="tr" sz="1100" b="0" i="0" u="none" strike="noStrike">
                <a:latin typeface="Optimistic Text"/>
              </a:rPr>
              <a:t>Nader bu sorun karşısında hemen ne yapmalıdır?</a:t>
            </a:r>
            <a:br>
              <a:rPr lang="tr" sz="1100" b="0" i="0" u="none" strike="noStrike">
                <a:latin typeface="Optimistic Text"/>
              </a:rPr>
            </a:br>
            <a:r>
              <a:rPr lang="tr" sz="1100" b="0" i="0" u="none" strike="noStrike">
                <a:highlight>
                  <a:srgbClr val="00FFFF"/>
                </a:highlight>
                <a:latin typeface="Optimistic Text"/>
              </a:rPr>
              <a:t>Olası yanıtlar: Arka planda çalışan yabancı uygulamaları görmek için Görev Yöneticisi'ni kontrol etmeli, güncel bir antivirüs yazılımı kurup tam sistem taraması yapmalı ve şüpheli işlemleri tespit etmeye çalışmalıdır.</a:t>
            </a:r>
          </a:p>
          <a:p>
            <a:endParaRPr lang="en-US"/>
          </a:p>
          <a:p>
            <a:endParaRPr lang="en-US"/>
          </a:p>
        </p:txBody>
      </p:sp>
    </p:spTree>
    <p:extLst>
      <p:ext uri="{BB962C8B-B14F-4D97-AF65-F5344CB8AC3E}">
        <p14:creationId xmlns:p14="http://schemas.microsoft.com/office/powerpoint/2010/main" val="21673044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1" i="0" u="none" strike="noStrike" cap="all" spc="250" dirty="0">
                <a:latin typeface="Optimistic Text"/>
              </a:rPr>
              <a:t>dördüncü bölüm: özet</a:t>
            </a:r>
            <a:endParaRPr lang="en-US" sz="1100" b="1" cap="all" spc="250" dirty="0">
              <a:solidFill>
                <a:srgbClr val="1C2B33"/>
              </a:solidFill>
              <a:latin typeface="Optimistic Text" panose="020B0604020202020204" pitchFamily="34" charset="0"/>
              <a:cs typeface="Optimistic Text" panose="020B0503020203020204" pitchFamily="34" charset="0"/>
            </a:endParaRPr>
          </a:p>
          <a:p>
            <a:pPr rtl="0"/>
            <a:r>
              <a:rPr lang="tr-TR" sz="1100" b="0" i="0" u="none" strike="noStrike" dirty="0">
                <a:latin typeface="Optimistic Text"/>
              </a:rPr>
              <a:t>Anlama kontrolü</a:t>
            </a:r>
            <a:endParaRPr lang="tr" sz="1100" b="0" i="0" u="none" strike="noStrike" dirty="0">
              <a:latin typeface="Optimistic Text"/>
            </a:endParaRPr>
          </a:p>
          <a:p>
            <a:pPr rtl="0" fontAlgn="base">
              <a:buNone/>
            </a:pPr>
            <a:r>
              <a:rPr lang="tr" sz="1100" b="0" i="0" u="none" strike="noStrike" dirty="0">
                <a:latin typeface="Optimistic Text"/>
              </a:rPr>
              <a:t>Hackleme (Siber saldırı), cihazlarınıza veya hesaplarınıza yapılan _____ bir erişimdir.</a:t>
            </a:r>
          </a:p>
          <a:p>
            <a:pPr marL="342900" indent="-342900" rtl="0" fontAlgn="base">
              <a:buSzTx/>
              <a:buFont typeface="Arial" panose="020B0604020202020204" pitchFamily="34" charset="0"/>
              <a:buChar char="•"/>
            </a:pPr>
            <a:r>
              <a:rPr lang="tr" sz="1100" b="0" i="0" u="none" strike="noStrike" dirty="0">
                <a:latin typeface="Optimistic Text"/>
              </a:rPr>
              <a:t>Yetkili (İzinli)</a:t>
            </a:r>
          </a:p>
          <a:p>
            <a:pPr marL="342900" indent="-342900" rtl="0" fontAlgn="base">
              <a:buSzTx/>
              <a:buFont typeface="Arial" panose="020B0604020202020204" pitchFamily="34" charset="0"/>
              <a:buChar char="•"/>
            </a:pPr>
            <a:r>
              <a:rPr lang="tr" sz="1100" b="0" i="0" u="none" strike="noStrike" dirty="0">
                <a:latin typeface="Optimistic Text"/>
              </a:rPr>
              <a:t>Resmi</a:t>
            </a:r>
          </a:p>
          <a:p>
            <a:pPr marL="342900" indent="-342900" rtl="0" fontAlgn="base">
              <a:buSzTx/>
              <a:buFont typeface="Arial" panose="020B0604020202020204" pitchFamily="34" charset="0"/>
              <a:buChar char="•"/>
            </a:pPr>
            <a:r>
              <a:rPr lang="tr" sz="1100" b="1" i="0" u="none" strike="noStrike" dirty="0">
                <a:latin typeface="Optimistic Text"/>
              </a:rPr>
              <a:t>Yetkisiz (İzinsiz)</a:t>
            </a:r>
          </a:p>
          <a:p>
            <a:pPr marL="342900" indent="-342900" rtl="0" fontAlgn="base">
              <a:buSzTx/>
              <a:buFont typeface="Arial" panose="020B0604020202020204" pitchFamily="34" charset="0"/>
              <a:buChar char="•"/>
            </a:pPr>
            <a:r>
              <a:rPr lang="tr" sz="1100" b="0" i="0" u="none" strike="noStrike" dirty="0">
                <a:latin typeface="Optimistic Text"/>
              </a:rPr>
              <a:t>Olağan dışı</a:t>
            </a:r>
          </a:p>
          <a:p>
            <a:pPr rtl="0" fontAlgn="base">
              <a:buNone/>
            </a:pPr>
            <a:r>
              <a:rPr lang="tr" sz="1100" b="0" i="0" u="none" strike="noStrike" dirty="0">
                <a:latin typeface="Optimistic Text"/>
              </a:rPr>
              <a:t>Aşağıdakilerden hangisi bir cihazın veya hesabın ele geçirilmiş olabileceğini gösteren belirtilerden biri DEĞİLDİR?</a:t>
            </a:r>
          </a:p>
          <a:p>
            <a:pPr marL="342900" indent="-342900" rtl="0" fontAlgn="base">
              <a:buSzTx/>
              <a:buFont typeface="Arial" panose="020B0604020202020204" pitchFamily="34" charset="0"/>
              <a:buChar char="•"/>
            </a:pPr>
            <a:r>
              <a:rPr lang="tr" sz="1100" b="0" i="0" u="none" strike="noStrike" dirty="0">
                <a:latin typeface="Optimistic Text"/>
              </a:rPr>
              <a:t>Uygulama veya programların aniden çökmesi veya yüklenmesinin çok uzun sürmesi.</a:t>
            </a:r>
          </a:p>
          <a:p>
            <a:pPr marL="342900" indent="-342900" rtl="0" fontAlgn="base">
              <a:buSzTx/>
              <a:buFont typeface="Arial" panose="020B0604020202020204" pitchFamily="34" charset="0"/>
              <a:buChar char="•"/>
            </a:pPr>
            <a:r>
              <a:rPr lang="tr" sz="1100" b="0" i="0" u="none" strike="noStrike" dirty="0">
                <a:latin typeface="Optimistic Text"/>
              </a:rPr>
              <a:t>Bilinmeyen cihazlardan veya farklı konumlardan gelen oturum açma denemelerinde artış görülmesi.</a:t>
            </a:r>
          </a:p>
          <a:p>
            <a:pPr marL="342900" indent="-342900" rtl="0" fontAlgn="base">
              <a:buSzTx/>
              <a:buFont typeface="Arial" panose="020B0604020202020204" pitchFamily="34" charset="0"/>
              <a:buChar char="•"/>
            </a:pPr>
            <a:r>
              <a:rPr lang="tr" sz="1100" b="0" i="0" u="none" strike="noStrike" dirty="0">
                <a:latin typeface="Optimistic Text"/>
              </a:rPr>
              <a:t>Haberiniz olmayan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işlemler (gönderiler vb.) veya açıklanamayan satın alımlar yapılması.</a:t>
            </a:r>
          </a:p>
          <a:p>
            <a:pPr marL="342900" indent="-342900" rtl="0" fontAlgn="base">
              <a:buSzTx/>
              <a:buFont typeface="Arial" panose="020B0604020202020204" pitchFamily="34" charset="0"/>
              <a:buChar char="•"/>
            </a:pPr>
            <a:r>
              <a:rPr lang="tr" sz="1100" b="1" i="0" u="none" strike="noStrike" dirty="0">
                <a:latin typeface="Optimistic Text"/>
              </a:rPr>
              <a:t>Web tarayıcısının aynı anda 100'den fazla sekme açıldıktan sonra çökmesi</a:t>
            </a:r>
          </a:p>
          <a:p>
            <a:pPr rtl="0" fontAlgn="base">
              <a:buNone/>
            </a:pPr>
            <a:r>
              <a:rPr lang="tr" sz="1100" b="0" i="0" u="none" strike="noStrike" dirty="0">
                <a:latin typeface="Optimistic Text"/>
              </a:rPr>
              <a:t>Ele geçirilmiş bir hesabı kurtarırken yapmamanız gereken, yanlış olan adım aşağıdakilerden hangisidir?</a:t>
            </a:r>
          </a:p>
          <a:p>
            <a:pPr marL="342900" indent="-342900" rtl="0" fontAlgn="base">
              <a:buSzTx/>
              <a:buFont typeface="Arial" panose="020B0604020202020204" pitchFamily="34" charset="0"/>
              <a:buChar char="•"/>
            </a:pPr>
            <a:r>
              <a:rPr lang="tr" sz="1100" b="0" i="0" u="none" strike="noStrike" dirty="0">
                <a:latin typeface="Optimistic Text"/>
              </a:rPr>
              <a:t>Hesap sağlayıcısıyla (Platformla) iletişime geçmek</a:t>
            </a:r>
          </a:p>
          <a:p>
            <a:pPr marL="342900" indent="-342900" rtl="0" fontAlgn="base">
              <a:buSzTx/>
              <a:buFont typeface="Arial" panose="020B0604020202020204" pitchFamily="34" charset="0"/>
              <a:buChar char="•"/>
            </a:pPr>
            <a:r>
              <a:rPr lang="tr" sz="1100" b="1" i="0" u="none" strike="noStrike" dirty="0">
                <a:latin typeface="Optimistic Text"/>
              </a:rPr>
              <a:t>Hacker ile (siber saldırganla) iletişime geçmek</a:t>
            </a:r>
          </a:p>
          <a:p>
            <a:pPr marL="342900" indent="-342900" rtl="0" fontAlgn="base">
              <a:buSzTx/>
              <a:buFont typeface="Arial" panose="020B0604020202020204" pitchFamily="34" charset="0"/>
              <a:buChar char="•"/>
            </a:pPr>
            <a:r>
              <a:rPr lang="tr" sz="1100" b="0" i="0" u="none" strike="noStrike" dirty="0">
                <a:latin typeface="Optimistic Text"/>
              </a:rPr>
              <a:t>Mevcut parolayı değiştirmek</a:t>
            </a:r>
          </a:p>
          <a:p>
            <a:pPr marL="342900" indent="-342900" rtl="0" fontAlgn="base">
              <a:buSzTx/>
              <a:buFont typeface="Arial" panose="020B0604020202020204" pitchFamily="34" charset="0"/>
              <a:buChar char="•"/>
            </a:pPr>
            <a:r>
              <a:rPr lang="tr" sz="1100" b="0" i="0" u="none" strike="noStrike" dirty="0">
                <a:latin typeface="Optimistic Text"/>
              </a:rPr>
              <a:t>Tehlike altında olabilecek diğer kişileri (yakın çevreyi) bilgilendirmek</a:t>
            </a:r>
          </a:p>
          <a:p>
            <a:pPr rtl="0" fontAlgn="base">
              <a:buNone/>
            </a:pPr>
            <a:r>
              <a:rPr lang="tr" sz="1100" b="0" i="0" u="none" strike="noStrike" dirty="0">
                <a:latin typeface="Optimistic Text"/>
              </a:rPr>
              <a:t>Doğru veya yanlış: Hackerlar, hesap takipçilerinize (çevrenize) potansiyel olarak zararlı bağlantılar ve mesajlar göndermek için ele geçirdikleri hesaplarınızı kullanabilirler. </a:t>
            </a:r>
            <a:r>
              <a:rPr lang="tr" sz="1100" b="1" i="0" u="none" strike="noStrike" dirty="0">
                <a:latin typeface="Optimistic Text"/>
              </a:rPr>
              <a:t>DOĞRU</a:t>
            </a:r>
          </a:p>
          <a:p>
            <a:pPr fontAlgn="base">
              <a:buNone/>
            </a:pPr>
            <a:endParaRPr lang="en-US" dirty="0"/>
          </a:p>
          <a:p>
            <a:pPr marL="342900" indent="-342900" fontAlgn="base">
              <a:buSzTx/>
              <a:buFont typeface="Arial" panose="020B0604020202020204" pitchFamily="34" charset="0"/>
              <a:buChar char="•"/>
            </a:pPr>
            <a:endParaRPr lang="en-US" b="1" dirty="0"/>
          </a:p>
          <a:p>
            <a:endParaRPr lang="en-US" dirty="0"/>
          </a:p>
          <a:p>
            <a:endParaRPr lang="en-US" dirty="0"/>
          </a:p>
        </p:txBody>
      </p:sp>
    </p:spTree>
    <p:extLst>
      <p:ext uri="{BB962C8B-B14F-4D97-AF65-F5344CB8AC3E}">
        <p14:creationId xmlns:p14="http://schemas.microsoft.com/office/powerpoint/2010/main" val="38471584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76f0c08c2a_1_1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71" name="Google Shape;1071;g76f0c08c2a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645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Kişisel cihazlar</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Cep telefonları, dizüstü bilgisayarlar ve akıllı saatler gibi kişisel cihazlarınız; dijital çağda iletişimde kalmak ve internet dünyasına erişmek için vazgeçilmez araçlardır. Bu cihazlar hayatımıza dair çok fazla kişisel bilgi barındırdığından, kullanırken ekstra özen göstermek büyük önem taşır.</a:t>
            </a:r>
          </a:p>
          <a:p>
            <a:endParaRPr lang="en-US" dirty="0"/>
          </a:p>
        </p:txBody>
      </p:sp>
    </p:spTree>
    <p:extLst>
      <p:ext uri="{BB962C8B-B14F-4D97-AF65-F5344CB8AC3E}">
        <p14:creationId xmlns:p14="http://schemas.microsoft.com/office/powerpoint/2010/main" val="1692225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tr" sz="1100" b="0" i="0" u="none" strike="noStrike" dirty="0">
                <a:latin typeface="Optimistic Text" panose="020B0503020203020204" pitchFamily="34" charset="0"/>
                <a:cs typeface="Optimistic Text" panose="020B0503020203020204" pitchFamily="34" charset="0"/>
              </a:rPr>
              <a:t>Kişisel cihazlar için emniyet ve güvenlik ipuçları:</a:t>
            </a:r>
          </a:p>
          <a:p>
            <a:pPr lvl="1" rtl="0"/>
            <a:r>
              <a:rPr lang="tr" sz="1100" b="0" i="0" u="none" strike="noStrike" dirty="0">
                <a:latin typeface="Optimistic Text" panose="020B0503020203020204" pitchFamily="34" charset="0"/>
                <a:cs typeface="Optimistic Text" panose="020B0503020203020204" pitchFamily="34" charset="0"/>
              </a:rPr>
              <a:t>Cihazınızın içinde ne olduğunu çok iyi bilin. Şu sorular üzerinde düşünün:</a:t>
            </a:r>
          </a:p>
          <a:p>
            <a:pPr lvl="2" rtl="0"/>
            <a:r>
              <a:rPr lang="tr" sz="1100" b="0" i="0" u="none" strike="noStrike" dirty="0">
                <a:latin typeface="Optimistic Text" panose="020B0503020203020204" pitchFamily="34" charset="0"/>
                <a:cs typeface="Optimistic Text" panose="020B0503020203020204" pitchFamily="34" charset="0"/>
              </a:rPr>
              <a:t>Hangi uygulamaları indirdiğinizi ve bunların sizinle ilgili hangi verileri depoladığını,</a:t>
            </a:r>
          </a:p>
          <a:p>
            <a:pPr lvl="2" algn="l" rtl="0"/>
            <a:r>
              <a:rPr lang="tr" sz="1100" b="0" i="0" u="none" strike="noStrike" dirty="0">
                <a:latin typeface="Optimistic Text" panose="020B0503020203020204" pitchFamily="34" charset="0"/>
                <a:cs typeface="Optimistic Text" panose="020B0503020203020204" pitchFamily="34" charset="0"/>
              </a:rPr>
              <a:t>Uygulamalarınız hangi erişim izinlerine sahip? Neredeyse tüm akıllı cihazlar ve uygulama mağazaları, uygulamaların hangi bilgileri izlediğini ve topladığını size şeffaf bir şekilde sunar. Örneğin iPhone'da </a:t>
            </a:r>
            <a:r>
              <a:rPr lang="tr" sz="1100" b="0" i="1" u="none" strike="noStrike" dirty="0">
                <a:latin typeface="Optimistic Text" panose="020B0503020203020204" pitchFamily="34" charset="0"/>
                <a:cs typeface="Optimistic Text" panose="020B0503020203020204" pitchFamily="34" charset="0"/>
              </a:rPr>
              <a:t>Ayarlar</a:t>
            </a:r>
            <a:r>
              <a:rPr lang="tr" sz="1100" b="0" i="0" u="none" strike="noStrike" dirty="0">
                <a:latin typeface="Optimistic Text" panose="020B0503020203020204" pitchFamily="34" charset="0"/>
                <a:cs typeface="Optimistic Text" panose="020B0503020203020204" pitchFamily="34" charset="0"/>
              </a:rPr>
              <a:t>, </a:t>
            </a:r>
            <a:r>
              <a:rPr lang="tr" sz="1100" b="0" i="1" u="none" strike="noStrike" dirty="0">
                <a:latin typeface="Optimistic Text" panose="020B0503020203020204" pitchFamily="34" charset="0"/>
                <a:cs typeface="Optimistic Text" panose="020B0503020203020204" pitchFamily="34" charset="0"/>
              </a:rPr>
              <a:t>Gizlilik</a:t>
            </a:r>
            <a:r>
              <a:rPr lang="tr" sz="1100" b="0" i="0" u="none" strike="noStrike" dirty="0">
                <a:latin typeface="Optimistic Text" panose="020B0503020203020204" pitchFamily="34" charset="0"/>
                <a:cs typeface="Optimistic Text" panose="020B0503020203020204" pitchFamily="34" charset="0"/>
              </a:rPr>
              <a:t>, </a:t>
            </a:r>
            <a:r>
              <a:rPr lang="tr" sz="1100" b="0" i="1" u="none" strike="noStrike" dirty="0">
                <a:latin typeface="Optimistic Text" panose="020B0503020203020204" pitchFamily="34" charset="0"/>
                <a:cs typeface="Optimistic Text" panose="020B0503020203020204" pitchFamily="34" charset="0"/>
              </a:rPr>
              <a:t>Konum Servisleri</a:t>
            </a:r>
            <a:r>
              <a:rPr lang="tr" sz="1100" b="0" i="0" u="none" strike="noStrike" dirty="0">
                <a:latin typeface="Optimistic Text" panose="020B0503020203020204" pitchFamily="34" charset="0"/>
                <a:cs typeface="Optimistic Text" panose="020B0503020203020204" pitchFamily="34" charset="0"/>
              </a:rPr>
              <a:t> ve </a:t>
            </a:r>
            <a:r>
              <a:rPr lang="tr" sz="1100" b="0" i="1" u="none" strike="noStrike" dirty="0">
                <a:latin typeface="Optimistic Text" panose="020B0503020203020204" pitchFamily="34" charset="0"/>
                <a:cs typeface="Optimistic Text" panose="020B0503020203020204" pitchFamily="34" charset="0"/>
              </a:rPr>
              <a:t>Takip Etme</a:t>
            </a:r>
            <a:r>
              <a:rPr lang="tr" sz="1100" b="0" i="0" u="none" strike="noStrike" dirty="0">
                <a:latin typeface="Optimistic Text" panose="020B0503020203020204" pitchFamily="34" charset="0"/>
                <a:cs typeface="Optimistic Text" panose="020B0503020203020204" pitchFamily="34" charset="0"/>
              </a:rPr>
              <a:t> sekmelerine girerek uygulamaların neleri görebildiğini kolayca inceleyebilirsiniz. Daha da önemlisi, bir uygulamayı cihazınıza indirmeden önce uygulamanın hangi izinleri talep ettiğini ve ne gibi işlevleri olduğunu mutlaka kontrol edin. Örneğin iOS App Store'da uygulamanın sayfasındaki </a:t>
            </a:r>
            <a:r>
              <a:rPr lang="tr" sz="1100" b="0" i="1" u="none" strike="noStrike" dirty="0">
                <a:latin typeface="Optimistic Text" panose="020B0503020203020204" pitchFamily="34" charset="0"/>
                <a:cs typeface="Optimistic Text" panose="020B0503020203020204" pitchFamily="34" charset="0"/>
              </a:rPr>
              <a:t>Uygulama Gizliliği</a:t>
            </a:r>
            <a:r>
              <a:rPr lang="tr" sz="1100" b="0" i="0" u="none" strike="noStrike" dirty="0">
                <a:latin typeface="Optimistic Text" panose="020B0503020203020204" pitchFamily="34" charset="0"/>
                <a:cs typeface="Optimistic Text" panose="020B0503020203020204" pitchFamily="34" charset="0"/>
              </a:rPr>
              <a:t> bölümü, hangi verilerinizin sizi izlemek için kullanıldığını ve hangi bilgilerin kimliğinizle eşleştirileceğini açıkça belirtir.</a:t>
            </a:r>
          </a:p>
          <a:p>
            <a:pPr lvl="2" rtl="0"/>
            <a:r>
              <a:rPr lang="tr" sz="1100" b="0" i="0" u="none" strike="noStrike" dirty="0">
                <a:latin typeface="Optimistic Text" panose="020B0503020203020204" pitchFamily="34" charset="0"/>
                <a:cs typeface="Optimistic Text" panose="020B0503020203020204" pitchFamily="34" charset="0"/>
              </a:rPr>
              <a:t>Cihazınız üzerinden erişilebilecek kayıtlı parolalarınız ve sizi tanımlayabilecek diğer hassas kişisel verileriniz hakkında bilgi sahibi olun.</a:t>
            </a:r>
          </a:p>
          <a:p>
            <a:pPr rtl="0"/>
            <a:r>
              <a:rPr lang="tr" sz="1100" b="0" i="0" u="none" strike="noStrike" dirty="0">
                <a:latin typeface="Optimistic Text" panose="020B0503020203020204" pitchFamily="34" charset="0"/>
                <a:cs typeface="Optimistic Text" panose="020B0503020203020204" pitchFamily="34" charset="0"/>
              </a:rPr>
              <a:t>Bkz.</a:t>
            </a:r>
            <a:r>
              <a:rPr lang="tr" sz="1100" b="0" i="0" u="none" strike="noStrike" dirty="0">
                <a:latin typeface="Optimistic Text" panose="020B0503020203020204" pitchFamily="34" charset="0"/>
                <a:cs typeface="Optimistic Text" panose="020B0503020203020204" pitchFamily="34" charset="0"/>
                <a:hlinkClick r:id="rId3"/>
              </a:rPr>
              <a:t> Gizlilik Modülü</a:t>
            </a:r>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39080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Tıpkı arabanızı, evinizi veya size ait diğer alanları kilitlediğiniz gibi dijital cihazlarınızı da her zaman kilitlemelisiniz. Cihazınızı her zaman sunulan güvenlik yöntemlerinden biriyle (örneğin yüz tanıma, parmak izi, PIN kodu veya parola) kilitleyin. Size birden fazla kilit seçeneği sunuluyorsa, kullanım kolaylığı ile güvenliği iyi dengeleyecek bir tercih yapın. Örneğin, 4 haneli bir PIN girmek 6 haneliye göre elbette daha hızlıdır ancak daha uzun bir PIN her zaman çok daha güçlü bir koruma sağlar.</a:t>
            </a:r>
          </a:p>
          <a:p>
            <a:endParaRPr lang="en-US" dirty="0"/>
          </a:p>
        </p:txBody>
      </p:sp>
    </p:spTree>
    <p:extLst>
      <p:ext uri="{BB962C8B-B14F-4D97-AF65-F5344CB8AC3E}">
        <p14:creationId xmlns:p14="http://schemas.microsoft.com/office/powerpoint/2010/main" val="3563452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Cihazınızı kimlerin eline verdiğinize ve erişim izni tanıdığınıza dikkat edin. Başka birine cep telefonunuzu verdiğinizde; o kişinin cihazdaki tüm uygulamalara, mesajlara, fotoğraflara ve sosyal medya hesaplarınıza erişebilmesine olanak tanımış olursunuz. Bu kişi sizin adınıza paylaşımlar yapabilir veya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itibarınıza zarar verecek eylemlerde bulunabilir (bkz. </a:t>
            </a:r>
            <a:r>
              <a:rPr lang="tr" sz="1100" b="0" i="0" u="sng" strike="noStrike" dirty="0">
                <a:latin typeface="Optimistic Text"/>
                <a:hlinkClick r:id="rId3"/>
              </a:rPr>
              <a:t>Gizlilik Modülü</a:t>
            </a:r>
            <a:r>
              <a:rPr lang="tr" sz="1100" b="0" i="0" u="none" strike="noStrike" dirty="0">
                <a:latin typeface="Optimistic Text"/>
              </a:rPr>
              <a:t>).</a:t>
            </a:r>
          </a:p>
          <a:p>
            <a:pPr rtl="0" fontAlgn="base">
              <a:buNone/>
            </a:pPr>
            <a:r>
              <a:rPr lang="tr" sz="1100" b="0" i="0" u="none" strike="noStrike" dirty="0">
                <a:latin typeface="Optimistic Text"/>
              </a:rPr>
              <a:t>Cihazlarınızı düzenli aralıklarla yedekleyin. Cihazınız kaybolur ya da çalınırsa, hesaplarınıza ve bilgilerinize tekrar ulaşabilmek için bu yedekleri kullanabilirsiniz. Eğer yedekleriniz gizli veya hassas bilgiler içeriyorsa, bu yedekleri şifrelemeyi mutlaka düşünün. Örneğin iTunes gibi bazı uygulamalarda bu özellik yerleşiktir; yedeklerinizi şifrelemek yalnızca bir kutucuğu işaretleyip parola belirlemek kadar kolaydır.</a:t>
            </a:r>
          </a:p>
          <a:p>
            <a:endParaRPr lang="en-US" dirty="0"/>
          </a:p>
        </p:txBody>
      </p:sp>
    </p:spTree>
    <p:extLst>
      <p:ext uri="{BB962C8B-B14F-4D97-AF65-F5344CB8AC3E}">
        <p14:creationId xmlns:p14="http://schemas.microsoft.com/office/powerpoint/2010/main" val="211419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Halka açık ve paylaşılan cihazlar</a:t>
            </a:r>
          </a:p>
          <a:p>
            <a:pPr rtl="0" fontAlgn="base">
              <a:buNone/>
            </a:pPr>
            <a:r>
              <a:rPr lang="tr" sz="1100" b="1" i="0" u="none" strike="noStrike" dirty="0">
                <a:latin typeface="Optimistic Text"/>
              </a:rPr>
              <a:t>Ortak kullanılan cihazlar,</a:t>
            </a:r>
            <a:r>
              <a:rPr lang="tr" sz="1100" b="0" i="0" u="none" strike="noStrike" dirty="0">
                <a:latin typeface="Optimistic Text"/>
              </a:rPr>
              <a:t> ev veya iş yeri gibi ortamlarda birden fazla kişinin aynı sisteme eriştiği cihazları tanımlar.</a:t>
            </a:r>
            <a:endParaRPr lang="en-US" b="1" dirty="0"/>
          </a:p>
          <a:p>
            <a:pPr rtl="0" fontAlgn="base">
              <a:buNone/>
            </a:pPr>
            <a:r>
              <a:rPr lang="tr" sz="1100" b="1" i="0" u="none" strike="noStrike" dirty="0">
                <a:latin typeface="Optimistic Text"/>
              </a:rPr>
              <a:t>Halka açık cihazlar,</a:t>
            </a:r>
            <a:r>
              <a:rPr lang="tr" sz="1100" b="0" i="0" u="none" strike="noStrike" dirty="0">
                <a:latin typeface="Optimistic Text"/>
              </a:rPr>
              <a:t> internet kafe ya da kütüphane gibi herkesin rahatça oturup kullanabildiği bilgisayarları kapsar.</a:t>
            </a:r>
            <a:endParaRPr lang="en-US" b="1" dirty="0"/>
          </a:p>
          <a:p>
            <a:pPr rtl="0" fontAlgn="base">
              <a:buNone/>
            </a:pPr>
            <a:r>
              <a:rPr lang="tr" sz="1100" b="0" i="0" u="none" strike="noStrike" dirty="0">
                <a:latin typeface="Optimistic Text"/>
              </a:rPr>
              <a:t>Ortak ve halka açık cihazları kullanırken kişisel cihazlara kıyasla çok daha dikkatli olmanız ve ek güvenlik önlemleri almanız gerekir.</a:t>
            </a:r>
          </a:p>
          <a:p>
            <a:endParaRPr lang="en-US" dirty="0"/>
          </a:p>
        </p:txBody>
      </p:sp>
    </p:spTree>
    <p:extLst>
      <p:ext uri="{BB962C8B-B14F-4D97-AF65-F5344CB8AC3E}">
        <p14:creationId xmlns:p14="http://schemas.microsoft.com/office/powerpoint/2010/main" val="2342091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None/>
            </a:pPr>
            <a:endParaRPr lang="en-US" dirty="0">
              <a:latin typeface="Optimistic Text" panose="020B0503020203020204" pitchFamily="34" charset="0"/>
              <a:cs typeface="Optimistic Text" panose="020B0503020203020204" pitchFamily="34" charset="0"/>
            </a:endParaRPr>
          </a:p>
          <a:p>
            <a:pPr rtl="0" fontAlgn="base">
              <a:buNone/>
            </a:pPr>
            <a:r>
              <a:rPr lang="tr" sz="1100" b="1" i="0" u="none" strike="noStrike" dirty="0">
                <a:latin typeface="Optimistic Text" panose="020B0503020203020204" pitchFamily="34" charset="0"/>
                <a:cs typeface="Optimistic Text" panose="020B0503020203020204" pitchFamily="34" charset="0"/>
              </a:rPr>
              <a:t>Ortak kullanılan</a:t>
            </a:r>
            <a:r>
              <a:rPr lang="tr" sz="1100" b="0" i="0" u="none" strike="noStrike" dirty="0">
                <a:latin typeface="Optimistic Text" panose="020B0503020203020204" pitchFamily="34" charset="0"/>
                <a:cs typeface="Optimistic Text" panose="020B0503020203020204" pitchFamily="34" charset="0"/>
              </a:rPr>
              <a:t> cihazlar için güvenlik ve emniyet ipuçları:</a:t>
            </a:r>
          </a:p>
          <a:p>
            <a:pPr lvl="1" rtl="0" fontAlgn="base"/>
            <a:r>
              <a:rPr lang="tr" sz="1100" b="0" i="0" u="none" strike="noStrike" dirty="0">
                <a:latin typeface="Optimistic Text" panose="020B0503020203020204" pitchFamily="34" charset="0"/>
                <a:cs typeface="Optimistic Text" panose="020B0503020203020204" pitchFamily="34" charset="0"/>
              </a:rPr>
              <a:t>Ailece kullanılan ortak tablet veya bilgisayarlarda çocukları korumak için; etkinlik raporları, içerik filtreleme ve ekran süresi sınırı gibi ek ayarları kullanmanız tavsiye edilir.</a:t>
            </a:r>
          </a:p>
          <a:p>
            <a:pPr lvl="1" rtl="0" fontAlgn="base"/>
            <a:r>
              <a:rPr lang="tr" sz="1100" b="0" i="0" u="none" strike="noStrike" dirty="0">
                <a:latin typeface="Optimistic Text" panose="020B0503020203020204" pitchFamily="34" charset="0"/>
                <a:cs typeface="Optimistic Text" panose="020B0503020203020204" pitchFamily="34" charset="0"/>
              </a:rPr>
              <a:t>Otomatik doldurma ve parolaları kaydetme özelliklerini mutlaka kapatın.</a:t>
            </a:r>
          </a:p>
          <a:p>
            <a:pPr lvl="1" rtl="0" fontAlgn="base"/>
            <a:r>
              <a:rPr lang="tr" sz="1100" b="0" i="0" u="none" strike="noStrike" dirty="0">
                <a:latin typeface="Optimistic Text" panose="020B0503020203020204" pitchFamily="34" charset="0"/>
                <a:cs typeface="Optimistic Text" panose="020B0503020203020204" pitchFamily="34" charset="0"/>
              </a:rPr>
              <a:t>Ortak bir cihaza kendi ayrı kullanıcı profilinizle giriş yapıyorsanız, işiniz bittiğinde oturumunuzu tamamen kapattığınızdan emin olun. Eğer cihazda kişilere özel ayrı kullanıcı profilleri yoksa, bu cihazı tıpkı halka açık bir cihazmış gibi değerlendirin (bir sonraki slayta göz atın). </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endParaRPr lang="en-US" dirty="0">
              <a:latin typeface="Optimistic Text" panose="020B0503020203020204" pitchFamily="34" charset="0"/>
              <a:cs typeface="Optimistic Text" panose="020B0503020203020204" pitchFamily="34" charset="0"/>
            </a:endParaRP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highlight>
                  <a:srgbClr val="FF00FF"/>
                </a:highlight>
                <a:latin typeface="Optimistic Text" panose="020B0503020203020204" pitchFamily="34" charset="0"/>
                <a:cs typeface="Optimistic Text" panose="020B0503020203020204" pitchFamily="34" charset="0"/>
              </a:rPr>
              <a:t>BÖLGESEL UYARLAMA: </a:t>
            </a:r>
            <a:r>
              <a:rPr lang="tr" sz="1100" b="0" i="0" u="none" strike="noStrike" dirty="0">
                <a:solidFill>
                  <a:srgbClr val="000000"/>
                </a:solidFill>
                <a:highlight>
                  <a:srgbClr val="FF00FF"/>
                </a:highlight>
                <a:latin typeface="Optimistic Text" panose="020B0503020203020204" pitchFamily="34" charset="0"/>
                <a:cs typeface="Optimistic Text" panose="020B0503020203020204" pitchFamily="34" charset="0"/>
              </a:rPr>
              <a:t>Çocukları dijital risklerden korumaya yönelik yerel kurumlara ait güvenlik kaynakları ve araçları hakkında örnekler verin.</a:t>
            </a:r>
            <a:endParaRPr lang="en-US" dirty="0">
              <a:highlight>
                <a:srgbClr val="FF00FF"/>
              </a:highlight>
              <a:latin typeface="Optimistic Text" panose="020B0503020203020204" pitchFamily="34" charset="0"/>
              <a:cs typeface="Optimistic Text" panose="020B0503020203020204" pitchFamily="34" charset="0"/>
            </a:endParaRP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2351846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panose="020B0503020203020204" pitchFamily="34" charset="0"/>
                <a:cs typeface="Optimistic Text" panose="020B0503020203020204" pitchFamily="34" charset="0"/>
              </a:rPr>
              <a:t>Halka açık</a:t>
            </a:r>
            <a:r>
              <a:rPr lang="tr" sz="1100" b="0" i="0" u="none" strike="noStrike" dirty="0">
                <a:latin typeface="Optimistic Text" panose="020B0503020203020204" pitchFamily="34" charset="0"/>
                <a:cs typeface="Optimistic Text" panose="020B0503020203020204" pitchFamily="34" charset="0"/>
              </a:rPr>
              <a:t> cihazlar için güvenlik ve emniyet ipuçları:</a:t>
            </a:r>
          </a:p>
          <a:p>
            <a:pPr lvl="1" rtl="0" fontAlgn="base"/>
            <a:r>
              <a:rPr lang="tr" sz="1100" b="0" i="0" u="none" strike="noStrike" dirty="0">
                <a:latin typeface="Optimistic Text" panose="020B0503020203020204" pitchFamily="34" charset="0"/>
                <a:cs typeface="Optimistic Text" panose="020B0503020203020204" pitchFamily="34" charset="0"/>
              </a:rPr>
              <a:t>Halka açık bir cihazı kullanmak, park veya bank gibi diğer kamusal alanları kullanmaya benzer. Pratiktir ancak beraberinde çok daha büyük gizlilik ve güvenlik riskleri getirir. Tıpkı diğer kamusal alanlarda olduğu gibi bu cihazları kullanırken de dikkatli olmalı ve işiniz bittiğinde cihazı bulduğunuz gibi temiz bırakmalısınız. </a:t>
            </a:r>
          </a:p>
          <a:p>
            <a:pPr lvl="1" rtl="0" fontAlgn="base"/>
            <a:r>
              <a:rPr lang="tr" sz="1100" b="0" i="0" u="none" strike="noStrike" dirty="0">
                <a:latin typeface="Optimistic Text" panose="020B0503020203020204" pitchFamily="34" charset="0"/>
                <a:cs typeface="Optimistic Text" panose="020B0503020203020204" pitchFamily="34" charset="0"/>
              </a:rPr>
              <a:t>Web'de gezinirken, çoğu tarayıcıda standart olarak sunulan </a:t>
            </a:r>
            <a:r>
              <a:rPr lang="tr" sz="1100" b="1" i="0" u="none" strike="noStrike" dirty="0">
                <a:latin typeface="Optimistic Text" panose="020B0503020203020204" pitchFamily="34" charset="0"/>
                <a:cs typeface="Optimistic Text" panose="020B0503020203020204" pitchFamily="34" charset="0"/>
              </a:rPr>
              <a:t>gizli tarama modunu (Gizli Sekme)</a:t>
            </a:r>
            <a:r>
              <a:rPr lang="tr" sz="1100" b="0" i="0" u="none" strike="noStrike" dirty="0">
                <a:latin typeface="Optimistic Text" panose="020B0503020203020204" pitchFamily="34" charset="0"/>
                <a:cs typeface="Optimistic Text" panose="020B0503020203020204" pitchFamily="34" charset="0"/>
              </a:rPr>
              <a:t> kullanmak en iyi seçenektir. Gizli tarama modu; tarama geçmişinizin, çerezlerin, form verilerinin ve diğer site bilgilerinin cihazda kalıcı olarak saklanmasını engeller. Bununla birlikte gizli sekmenin, internetteki hareketlerinizi internet servis sağlayıcınızdan veya ziyaret ettiğiniz web sitelerinden gizlemediğini unutmayın.</a:t>
            </a:r>
          </a:p>
          <a:p>
            <a:pPr lvl="1" rtl="0" fontAlgn="base"/>
            <a:r>
              <a:rPr lang="tr" sz="1100" b="0" i="0" u="none" strike="noStrike" dirty="0">
                <a:latin typeface="Optimistic Text" panose="020B0503020203020204" pitchFamily="34" charset="0"/>
                <a:cs typeface="Optimistic Text" panose="020B0503020203020204" pitchFamily="34" charset="0"/>
              </a:rPr>
              <a:t>Eğer gizli mod kullanmıyorsanız, tarayıcıyı kapatmadan önce tüm tarama geçmişini ve çerezleri manuel olarak silmeyi unutmayın.</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3422157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Tarayıcının size sunduğu 'parolayı kaydet' veya 'otomatik doldur' seçeneklerini reddedin. </a:t>
            </a:r>
          </a:p>
          <a:p>
            <a:pPr rtl="0" fontAlgn="base">
              <a:buNone/>
            </a:pPr>
            <a:r>
              <a:rPr lang="tr" sz="1100" b="0" i="0" u="none" strike="noStrike" dirty="0">
                <a:latin typeface="Optimistic Text"/>
              </a:rPr>
              <a:t>Halka açık bir cihazda kesinlikle bankacılık işlemleri, fatura ödemesi, online alışveriş veya hassas şirket işlemleri yapmayın.</a:t>
            </a:r>
          </a:p>
          <a:p>
            <a:pPr rtl="0" fontAlgn="base">
              <a:buNone/>
            </a:pPr>
            <a:r>
              <a:rPr lang="tr" sz="1100" b="0" i="0" u="none" strike="noStrike" dirty="0">
                <a:latin typeface="Optimistic Text"/>
              </a:rPr>
              <a:t>İşiniz bittiğinde veya çok kısa bir süreliğine bile olsa cihazın başından ayrılmanız gerektiğinde, tüm hesaplarınızdan çıkış yaptığınızı kontrol edin.</a:t>
            </a:r>
          </a:p>
          <a:p>
            <a:endParaRPr lang="en-US" dirty="0"/>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spc="20" dirty="0">
                <a:latin typeface="Optimistic Text"/>
              </a:rPr>
              <a:t>Kaynak: Microsoft. (2011). Hareket Halindeyken Bilgilerinizi Korumak.</a:t>
            </a:r>
          </a:p>
          <a:p>
            <a:endParaRPr lang="en-US" dirty="0"/>
          </a:p>
        </p:txBody>
      </p:sp>
    </p:spTree>
    <p:extLst>
      <p:ext uri="{BB962C8B-B14F-4D97-AF65-F5344CB8AC3E}">
        <p14:creationId xmlns:p14="http://schemas.microsoft.com/office/powerpoint/2010/main" val="3205617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43fe5293c_2_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569" name="Google Shape;569;g843fe5293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Kablosuz ağlar</a:t>
            </a:r>
          </a:p>
          <a:p>
            <a:pPr rtl="0" fontAlgn="base">
              <a:buNone/>
            </a:pPr>
            <a:r>
              <a:rPr lang="tr" sz="1100" b="0" i="0" u="none" strike="noStrike" dirty="0">
                <a:latin typeface="Optimistic Text"/>
              </a:rPr>
              <a:t>Evinizdeki </a:t>
            </a:r>
            <a:r>
              <a:rPr lang="tr" sz="1100" b="1" i="0" u="none" strike="noStrike" dirty="0">
                <a:latin typeface="Optimistic Text"/>
              </a:rPr>
              <a:t>kişisel kablosuz ağınız</a:t>
            </a:r>
            <a:r>
              <a:rPr lang="tr" sz="1100" b="0" i="0" u="none" strike="noStrike" dirty="0">
                <a:latin typeface="Optimistic Text"/>
              </a:rPr>
              <a:t>, dış dünyayla bağlantınızı sağlayan en temel araçtır. </a:t>
            </a:r>
          </a:p>
          <a:p>
            <a:pPr rtl="0" fontAlgn="base">
              <a:buNone/>
            </a:pPr>
            <a:r>
              <a:rPr lang="tr" sz="1100" b="0" i="0" u="none" strike="noStrike" dirty="0">
                <a:latin typeface="Optimistic Text"/>
              </a:rPr>
              <a:t>Ancak kablosuz ağlar, doğası gereği bazı ekstra güvenlik risklerini de beraberinde getirir.</a:t>
            </a:r>
          </a:p>
          <a:p>
            <a:endParaRPr lang="en-US" dirty="0"/>
          </a:p>
        </p:txBody>
      </p:sp>
    </p:spTree>
    <p:extLst>
      <p:ext uri="{BB962C8B-B14F-4D97-AF65-F5344CB8AC3E}">
        <p14:creationId xmlns:p14="http://schemas.microsoft.com/office/powerpoint/2010/main" val="147467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panose="020B0503020203020204" pitchFamily="34" charset="0"/>
                <a:cs typeface="Optimistic" panose="020B0503020203020204" pitchFamily="34" charset="0"/>
              </a:rPr>
              <a:t>Evinizdeki kablosuz ağlar için emniyet ve güvenlik tavsiyeleri:</a:t>
            </a:r>
          </a:p>
          <a:p>
            <a:pPr lvl="1" rtl="0" fontAlgn="base"/>
            <a:r>
              <a:rPr lang="tr" sz="1100" b="0" i="0" u="none" strike="noStrike" dirty="0">
                <a:latin typeface="Optimistic" panose="020B0503020203020204" pitchFamily="34" charset="0"/>
                <a:cs typeface="Optimistic" panose="020B0503020203020204" pitchFamily="34" charset="0"/>
              </a:rPr>
              <a:t>Modeminizin kutudan çıktığı andaki varsayılan ağ adını (SSID) mutlaka değiştirin.</a:t>
            </a:r>
          </a:p>
          <a:p>
            <a:pPr lvl="1" rtl="0" fontAlgn="base"/>
            <a:r>
              <a:rPr lang="tr" sz="1100" b="0" i="0" u="none" strike="noStrike" dirty="0">
                <a:latin typeface="Optimistic" panose="020B0503020203020204" pitchFamily="34" charset="0"/>
                <a:cs typeface="Optimistic" panose="020B0503020203020204" pitchFamily="34" charset="0"/>
              </a:rPr>
              <a:t>Ağınıza sadece sizin izin verdiğiniz kişilerin bağlanabilmesi için güçlü bir Wi-Fi parolası oluşturun. Bu parolanın güçlü ve benzersiz olmasına özen gösterin (bunu nasıl yapacağınızı bu dersin ilerleyen bölümlerinde öğreneceksiniz).</a:t>
            </a:r>
          </a:p>
          <a:p>
            <a:endParaRPr lang="en-US" dirty="0">
              <a:latin typeface="Optimistic" panose="020B0503020203020204" pitchFamily="34" charset="0"/>
              <a:cs typeface="Optimistic" panose="020B0503020203020204" pitchFamily="34" charset="0"/>
            </a:endParaRPr>
          </a:p>
        </p:txBody>
      </p:sp>
    </p:spTree>
    <p:extLst>
      <p:ext uri="{BB962C8B-B14F-4D97-AF65-F5344CB8AC3E}">
        <p14:creationId xmlns:p14="http://schemas.microsoft.com/office/powerpoint/2010/main" val="1880348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Şifreleme (Encryption), gönderdiğiniz bilgileri başkalarının okuyamayacağı bir koda dönüştürerek karmaşık hale getirir. Kablosuz ağınızı yetkisiz kişilerden korumanın en etkili ve kesin yolu şifreleme kullanmaktır. Modem arayüzünden ağ şifrelemesini etkinleştirin ve ziyaret ettiğiniz web sitelerinin de şifrelenmiş bağlantılar kullandığından emin olun. Ağ güvenliğini basitçe iki aşamada ele alabiliriz: (i) evinizdeki cihazların modemle veya birbirleriyle olan yerel iletişimi ve (ii) cihazınızın internetteki sunucularla olan dış iletişimi.</a:t>
            </a:r>
          </a:p>
          <a:p>
            <a:pPr fontAlgn="base">
              <a:buNone/>
            </a:pPr>
            <a:endParaRPr lang="en-US" dirty="0"/>
          </a:p>
        </p:txBody>
      </p:sp>
    </p:spTree>
    <p:extLst>
      <p:ext uri="{BB962C8B-B14F-4D97-AF65-F5344CB8AC3E}">
        <p14:creationId xmlns:p14="http://schemas.microsoft.com/office/powerpoint/2010/main" val="305653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Çoğumuz tarayıcıdaki HTTP ve HTTPS farkını biliriz; HTTPS (genellikle adres çubuğunda bir kilit simgesiyle gösterilir) verilerinizin şifrelenerek güvenle iletildiğini belirtirken, HTTP üzerinden gönderdiğiniz her bilgi düz metin olarak ve açıkça iletilir. Ancak internette attığınız her adım bu şekilde şifrelenmiş olmayabilir; aynı risk ev ağınıza bağlı cihazların birbiriyle iletişim kurduğu anlar için de geçerlidir. Bu nedenle, ev modemimizde WPA-2 veya destekliyorsa çok daha güvenli olan WPA-3 gibi güçlü şifreleme protokollerini etkinleştirmeliyiz. WEP gibi modası geçmiş ve kolayca kırılabilen eski güvenlik protokollerini kullanmaktan kesinlikle kaçının.</a:t>
            </a:r>
          </a:p>
        </p:txBody>
      </p:sp>
    </p:spTree>
    <p:extLst>
      <p:ext uri="{BB962C8B-B14F-4D97-AF65-F5344CB8AC3E}">
        <p14:creationId xmlns:p14="http://schemas.microsoft.com/office/powerpoint/2010/main" val="1711367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Modem veya yönlendiricinizin (router) yazılımını her zaman güncel tutun.</a:t>
            </a:r>
          </a:p>
          <a:p>
            <a:pPr rtl="0" fontAlgn="base">
              <a:buNone/>
            </a:pPr>
            <a:r>
              <a:rPr lang="tr" sz="1100" b="0" i="0" u="none" strike="noStrike" dirty="0">
                <a:latin typeface="Optimistic Text"/>
              </a:rPr>
              <a:t>Daha katı bir güvenlik katmanı oluşturmak istiyorsanız, modem arayüzünden içerik filtreleme veya belirli türdeki dosyaların indirilmesini engelleme özelliklerini aktif hale getirebilirsiniz.</a:t>
            </a:r>
          </a:p>
          <a:p>
            <a:endParaRPr lang="en-US" dirty="0"/>
          </a:p>
        </p:txBody>
      </p:sp>
    </p:spTree>
    <p:extLst>
      <p:ext uri="{BB962C8B-B14F-4D97-AF65-F5344CB8AC3E}">
        <p14:creationId xmlns:p14="http://schemas.microsoft.com/office/powerpoint/2010/main" val="1474993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panose="020B0503020203020204" pitchFamily="34" charset="0"/>
                <a:cs typeface="Optimistic Text" panose="020B0503020203020204" pitchFamily="34" charset="0"/>
              </a:rPr>
              <a:t>Herkese açık Wi-Fi ağları</a:t>
            </a:r>
            <a:r>
              <a:rPr lang="tr" sz="1100" b="0" i="0" u="none" strike="noStrike" dirty="0">
                <a:latin typeface="Optimistic Text" panose="020B0503020203020204" pitchFamily="34" charset="0"/>
                <a:cs typeface="Optimistic Text" panose="020B0503020203020204" pitchFamily="34" charset="0"/>
              </a:rPr>
              <a:t> internet kotanızı korur ancak sizinle aynı ağa bağlı kötü niyetli kişilere de kapı aralayabilir.</a:t>
            </a:r>
          </a:p>
          <a:p>
            <a:pPr rtl="0" fontAlgn="base">
              <a:buNone/>
            </a:pPr>
            <a:r>
              <a:rPr lang="tr" sz="1100" b="0" i="0" u="none" strike="noStrike" dirty="0">
                <a:latin typeface="Optimistic Text" panose="020B0503020203020204" pitchFamily="34" charset="0"/>
                <a:cs typeface="Optimistic Text" panose="020B0503020203020204" pitchFamily="34" charset="0"/>
              </a:rPr>
              <a:t>Bu riskleri en aza indirmek için halka açık ağlarda şu noktalara özellikle dikkat edebilirsiniz: </a:t>
            </a:r>
          </a:p>
          <a:p>
            <a:pPr lvl="1" rtl="0" fontAlgn="base"/>
            <a:r>
              <a:rPr lang="tr" sz="1100" b="0" i="0" u="none" strike="noStrike" dirty="0">
                <a:latin typeface="Optimistic Text" panose="020B0503020203020204" pitchFamily="34" charset="0"/>
                <a:cs typeface="Optimistic Text" panose="020B0503020203020204" pitchFamily="34" charset="0"/>
              </a:rPr>
              <a:t>Kafedeki veya havaalanındaki bir ağa bağlıyken bankacılık işlemleri, fatura ödeme veya alışveriş yapmaktan kaçının.</a:t>
            </a:r>
          </a:p>
          <a:p>
            <a:pPr lvl="1" rtl="0" fontAlgn="base"/>
            <a:r>
              <a:rPr lang="tr" sz="1100" b="0" i="0" u="none" strike="noStrike" dirty="0">
                <a:latin typeface="Optimistic Text" panose="020B0503020203020204" pitchFamily="34" charset="0"/>
                <a:cs typeface="Optimistic Text" panose="020B0503020203020204" pitchFamily="34" charset="0"/>
              </a:rPr>
              <a:t>Kişisel hesaplarınıza ve sosyal medya profillerinize giriş yapmayın veya kimliğinizi açığa çıkaracak bilgileri paylaşmayın (bkz. </a:t>
            </a:r>
            <a:r>
              <a:rPr lang="tr" sz="1100" b="0" i="0" u="sng" strike="noStrike" dirty="0">
                <a:latin typeface="Optimistic Text" panose="020B0503020203020204" pitchFamily="34" charset="0"/>
                <a:cs typeface="Optimistic Text" panose="020B0503020203020204" pitchFamily="34" charset="0"/>
                <a:hlinkClick r:id="rId3"/>
              </a:rPr>
              <a:t>Gizlilik Modülü</a:t>
            </a:r>
            <a:r>
              <a:rPr lang="tr" sz="1100" b="0" i="0" u="none" strike="noStrike" dirty="0">
                <a:latin typeface="Optimistic Text" panose="020B0503020203020204" pitchFamily="34" charset="0"/>
                <a:cs typeface="Optimistic Text" panose="020B0503020203020204" pitchFamily="34" charset="0"/>
              </a:rPr>
              <a:t>). Bu tür ağları izlemenin ve verileri ele geçirmenin birçok yolu vardır; bu nedenle kişisel bilgilerinizi korumak tamamen sizin elinizdedir.</a:t>
            </a:r>
          </a:p>
          <a:p>
            <a:pPr rtl="0" fontAlgn="base"/>
            <a:r>
              <a:rPr lang="tr" sz="1100" b="0" i="0" u="none" strike="noStrike" dirty="0">
                <a:latin typeface="Optimistic Text" panose="020B0503020203020204" pitchFamily="34" charset="0"/>
                <a:cs typeface="Optimistic Text" panose="020B0503020203020204" pitchFamily="34" charset="0"/>
              </a:rPr>
              <a:t>Halka açık bir ağda gerçekten güvende olmanın tek yolu, verilerinizi şifreleyerek özel bir ağ simüle eden bir VPN bağlantısı kullanmaktır.</a:t>
            </a:r>
          </a:p>
          <a:p>
            <a:pPr rtl="0" fontAlgn="base"/>
            <a:r>
              <a:rPr lang="tr" sz="1100" b="0" i="0" u="none" strike="noStrike" dirty="0">
                <a:highlight>
                  <a:srgbClr val="00FFFF"/>
                </a:highlight>
                <a:latin typeface="Optimistic Text" panose="020B0503020203020204" pitchFamily="34" charset="0"/>
                <a:cs typeface="Optimistic Text" panose="020B0503020203020204" pitchFamily="34" charset="0"/>
              </a:rPr>
              <a:t>Bir </a:t>
            </a:r>
            <a:r>
              <a:rPr lang="tr" sz="1100" b="0" i="1" u="none" strike="noStrike" dirty="0">
                <a:highlight>
                  <a:srgbClr val="00FFFF"/>
                </a:highlight>
                <a:latin typeface="Optimistic Text" panose="020B0503020203020204" pitchFamily="34" charset="0"/>
                <a:cs typeface="Optimistic Text" panose="020B0503020203020204" pitchFamily="34" charset="0"/>
              </a:rPr>
              <a:t>sanal özel ağ</a:t>
            </a:r>
            <a:r>
              <a:rPr lang="tr" sz="1100" b="0" i="0" u="none" strike="noStrike" dirty="0">
                <a:highlight>
                  <a:srgbClr val="00FFFF"/>
                </a:highlight>
                <a:latin typeface="Optimistic Text" panose="020B0503020203020204" pitchFamily="34" charset="0"/>
                <a:cs typeface="Optimistic Text" panose="020B0503020203020204" pitchFamily="34" charset="0"/>
              </a:rPr>
              <a:t> (</a:t>
            </a:r>
            <a:r>
              <a:rPr lang="tr" sz="1100" b="0" i="1" u="none" strike="noStrike" dirty="0">
                <a:highlight>
                  <a:srgbClr val="00FFFF"/>
                </a:highlight>
                <a:latin typeface="Optimistic Text" panose="020B0503020203020204" pitchFamily="34" charset="0"/>
                <a:cs typeface="Optimistic Text" panose="020B0503020203020204" pitchFamily="34" charset="0"/>
              </a:rPr>
              <a:t>VPN</a:t>
            </a:r>
            <a:r>
              <a:rPr lang="tr" sz="1100" b="0" i="0" u="none" strike="noStrike" dirty="0">
                <a:highlight>
                  <a:srgbClr val="00FFFF"/>
                </a:highlight>
                <a:latin typeface="Optimistic Text" panose="020B0503020203020204" pitchFamily="34" charset="0"/>
                <a:cs typeface="Optimistic Text" panose="020B0503020203020204" pitchFamily="34" charset="0"/>
              </a:rPr>
              <a:t>), halka açık bir bağlantıyı şifreli ve özel bir ağa dönüştürerek size </a:t>
            </a:r>
            <a:r>
              <a:rPr lang="en-US" sz="1100" b="0" i="0" u="none" strike="noStrike" dirty="0" err="1">
                <a:highlight>
                  <a:srgbClr val="00FFFF"/>
                </a:highlight>
                <a:latin typeface="Optimistic Text" panose="020B0503020203020204" pitchFamily="34" charset="0"/>
                <a:cs typeface="Optimistic Text" panose="020B0503020203020204" pitchFamily="34" charset="0"/>
              </a:rPr>
              <a:t>çevrim</a:t>
            </a:r>
            <a:r>
              <a:rPr lang="en-US" sz="1100" b="0" i="0" u="none" strike="noStrike" dirty="0">
                <a:highlight>
                  <a:srgbClr val="00FFFF"/>
                </a:highlight>
                <a:latin typeface="Optimistic Text" panose="020B0503020203020204" pitchFamily="34" charset="0"/>
                <a:cs typeface="Optimistic Text" panose="020B0503020203020204" pitchFamily="34" charset="0"/>
              </a:rPr>
              <a:t> </a:t>
            </a:r>
            <a:r>
              <a:rPr lang="en-US" sz="1100" b="0" i="0" u="none" strike="noStrike" dirty="0" err="1">
                <a:highlight>
                  <a:srgbClr val="00FFFF"/>
                </a:highlight>
                <a:latin typeface="Optimistic Text" panose="020B0503020203020204" pitchFamily="34" charset="0"/>
                <a:cs typeface="Optimistic Text" panose="020B0503020203020204" pitchFamily="34" charset="0"/>
              </a:rPr>
              <a:t>içi</a:t>
            </a:r>
            <a:r>
              <a:rPr lang="tr" sz="1100" b="0" i="0" u="none" strike="noStrike" dirty="0">
                <a:highlight>
                  <a:srgbClr val="00FFFF"/>
                </a:highlight>
                <a:latin typeface="Optimistic Text" panose="020B0503020203020204" pitchFamily="34" charset="0"/>
                <a:cs typeface="Optimistic Text" panose="020B0503020203020204" pitchFamily="34" charset="0"/>
              </a:rPr>
              <a:t> gizlilik ve anonimlik sağlar.</a:t>
            </a:r>
          </a:p>
          <a:p>
            <a:endParaRPr lang="en-US" dirty="0">
              <a:latin typeface="Optimistic Text" panose="020B0503020203020204" pitchFamily="34" charset="0"/>
              <a:cs typeface="Optimistic Text" panose="020B0503020203020204" pitchFamily="34" charset="0"/>
            </a:endParaRP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spc="20" dirty="0">
                <a:latin typeface="Optimistic Text" panose="020B0503020203020204" pitchFamily="34" charset="0"/>
                <a:cs typeface="Optimistic Text" panose="020B0503020203020204" pitchFamily="34" charset="0"/>
              </a:rPr>
              <a:t>Kaynak: Federal Ticaret Komisyonu. (2021). Ev Wi-Fi Ağınızı Nasıl Güvence Altına Alırsınız. Microsoft. (2011). Hareket Halindeyken Bilgilerinizi Korumak.  </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2128848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Alışveriş merkezi veya havaalanlarındaki USB şarj istasyonları da büyük bir güvenlik riski oluşturur; çünkü bu portlara yerleştirilen zararlı yazılımlar, şarj için bağladığınız cihazdaki verileri çalabilir. Bu veri hırsızlığı yöntemine </a:t>
            </a:r>
            <a:r>
              <a:rPr lang="tr" sz="1100" b="1" i="0" u="none" strike="noStrike" dirty="0">
                <a:latin typeface="Optimistic Text"/>
              </a:rPr>
              <a:t>juice jacking (şarj istasyonu saldırısı)</a:t>
            </a:r>
            <a:r>
              <a:rPr lang="tr" sz="1100" b="0" i="0" u="none" strike="noStrike" dirty="0">
                <a:latin typeface="Optimistic Text"/>
              </a:rPr>
              <a:t> denir. Kendi priz adaptörünüzü kullanarak doğrudan fişe takmak, veri transferini engelleyen özel şarj kabloları kullanmak veya taşınabilir şarj cihazı edinmek sizi juice jacking saldırılarından koruyacaktır.</a:t>
            </a:r>
          </a:p>
          <a:p>
            <a:endParaRPr lang="en-US" dirty="0"/>
          </a:p>
        </p:txBody>
      </p:sp>
    </p:spTree>
    <p:extLst>
      <p:ext uri="{BB962C8B-B14F-4D97-AF65-F5344CB8AC3E}">
        <p14:creationId xmlns:p14="http://schemas.microsoft.com/office/powerpoint/2010/main" val="2646108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tr" sz="1100" b="0" i="0" u="none" strike="noStrike" dirty="0">
                <a:latin typeface="Optimistic Text"/>
              </a:rPr>
              <a:t>Bir </a:t>
            </a:r>
            <a:r>
              <a:rPr lang="tr" sz="1100" b="1" i="0" u="none" strike="noStrike" dirty="0">
                <a:latin typeface="Optimistic Text"/>
              </a:rPr>
              <a:t>uygulama (application)</a:t>
            </a:r>
            <a:r>
              <a:rPr lang="tr" sz="1100" b="0" i="0" u="none" strike="noStrike" dirty="0">
                <a:latin typeface="Optimistic Text"/>
              </a:rPr>
              <a:t>, 'belirli bir görevi veya görevler kümesini yerine getirmek için tasarlanmış yazılım programı' olarak tanımlanır. Uygulamalar masaüstü bilgisayarlar, dizüstü bilgisayarlar, tabletler ve akıllı telefonlar için geliştirilmiş olabilir.</a:t>
            </a:r>
          </a:p>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tr" sz="1100" b="0" i="0" u="none" strike="noStrike" spc="20" dirty="0">
                <a:latin typeface="Optimistic Text"/>
              </a:rPr>
              <a:t>Kaynak: Merriam-Webster.</a:t>
            </a:r>
          </a:p>
        </p:txBody>
      </p:sp>
    </p:spTree>
    <p:extLst>
      <p:ext uri="{BB962C8B-B14F-4D97-AF65-F5344CB8AC3E}">
        <p14:creationId xmlns:p14="http://schemas.microsoft.com/office/powerpoint/2010/main" val="2335312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a:latin typeface="Optimistic Text"/>
              </a:rPr>
              <a:t>Uygulamalar (Apps)</a:t>
            </a:r>
          </a:p>
          <a:p>
            <a:pPr rtl="0" fontAlgn="base">
              <a:buNone/>
            </a:pPr>
            <a:r>
              <a:rPr lang="tr" sz="1100" b="0" i="0" u="none" strike="noStrike">
                <a:latin typeface="Optimistic Text"/>
              </a:rPr>
              <a:t>Güvende kalmak için uygulamaları yalnızca cihazınızın resmi ve güvenilir uygulama mağazalarından indirin.</a:t>
            </a:r>
          </a:p>
          <a:p>
            <a:pPr marL="342900" indent="-342900" rtl="0" fontAlgn="base">
              <a:buSzTx/>
              <a:buFont typeface="Arial" panose="020B0604020202020204" pitchFamily="34" charset="0"/>
              <a:buChar char="•"/>
            </a:pPr>
            <a:r>
              <a:rPr lang="tr" sz="1100" b="0" i="0" u="none" strike="noStrike">
                <a:latin typeface="Optimistic Text"/>
              </a:rPr>
              <a:t>iPhone ve iPad gibi iOS cihazlarında, yalnızca resmi App Store üzerinden indirme yapmak büyük önem taşır. Apple, mağazadaki tüm uygulamaları indirmeye sunmadan önce detaylı bir güvenlik inceleme sürecinden geçirir. Apple'ın uygulama güvenliği süreçleri hakkında daha fazla bilgi edinmek için resmi kaynakları inceleyebilirsiniz.</a:t>
            </a:r>
          </a:p>
          <a:p>
            <a:pPr marL="342900" indent="-342900" rtl="0" fontAlgn="base">
              <a:buSzTx/>
              <a:buFont typeface="Arial" panose="020B0604020202020204" pitchFamily="34" charset="0"/>
              <a:buChar char="•"/>
            </a:pPr>
            <a:r>
              <a:rPr lang="tr" sz="1100" b="0" i="0" u="none" strike="noStrike">
                <a:latin typeface="Optimistic Text"/>
              </a:rPr>
              <a:t>Android cihazlarda ise uygulamalar Google Play Store'dan indirilebildiği gibi dış kaynaklardan da (APK olarak) yüklenebilmektedir. Android cihazlara güvenli bir şekilde nasıl uygulama indirileceği ve kötü niyetli uygulamaların nasıl şikayet edileceği konusunda Android Yardım merkezine başvurabilirsiniz. </a:t>
            </a:r>
          </a:p>
          <a:p>
            <a:pPr marL="342900" indent="-342900" rtl="0" fontAlgn="base">
              <a:buSzTx/>
              <a:buFont typeface="Arial" panose="020B0604020202020204" pitchFamily="34" charset="0"/>
              <a:buChar char="•"/>
            </a:pPr>
            <a:r>
              <a:rPr lang="tr" sz="1100" b="0" i="0" u="none" strike="noStrike">
                <a:latin typeface="Optimistic Text"/>
              </a:rPr>
              <a:t>Ayrıca cihazınızı zararlı yazılımlara karşı düzenli olarak taramak için Google Play Protect özelliğini kullanabilirsiniz. Bu özellikle ilgili detaylar için Google Play Protect destek sayfasına göz atabilirsiniz.</a:t>
            </a:r>
          </a:p>
          <a:p>
            <a:pPr marL="342900" indent="-342900" rtl="0" fontAlgn="base">
              <a:buSzTx/>
              <a:buFont typeface="Arial" panose="020B0604020202020204" pitchFamily="34" charset="0"/>
              <a:buChar char="•"/>
            </a:pPr>
            <a:r>
              <a:rPr lang="tr" sz="1100" b="0" i="0" u="none" strike="noStrike">
                <a:latin typeface="Optimistic Text"/>
              </a:rPr>
              <a:t>Masaüstü veya dizüstü bilgisayarlarınıza internet üzerinden bir program indirirken de kaynağı çok dikkatli bir şekilde değerlendirin. Kendinize sorun: Bu yazılım, tanıdığım ve güvendiğim bir şirket veya kuruluş tarafından mı geliştirilmiş? İndirme dosyasını şirketin gerçekten kendi resmi ve doğrulanmış web sitesinden mi indiriyorum? Bu yazılım benden yönetici onayı veya sistem genelinde kontrol izinleri talep ediyor mu? Uygulamanın yalnızca iddia ettiği işi yaptığına, arka planda gizli işlemler yürütmediğine emin misiniz? </a:t>
            </a:r>
          </a:p>
          <a:p>
            <a:endParaRPr lang="en-US"/>
          </a:p>
        </p:txBody>
      </p:sp>
    </p:spTree>
    <p:extLst>
      <p:ext uri="{BB962C8B-B14F-4D97-AF65-F5344CB8AC3E}">
        <p14:creationId xmlns:p14="http://schemas.microsoft.com/office/powerpoint/2010/main" val="728491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Cihazınıza yüklediğiniz her yeni uygulamanın gizlilik ve güvenlik ayarlarını mutlaka inceleyin ve gerektiğinde sınırlayın.</a:t>
            </a:r>
          </a:p>
          <a:p>
            <a:pPr marL="342900" indent="-342900" rtl="0" fontAlgn="base">
              <a:buSzTx/>
              <a:buFont typeface="Arial" panose="020B0604020202020204" pitchFamily="34" charset="0"/>
              <a:buChar char="•"/>
            </a:pPr>
            <a:r>
              <a:rPr lang="tr" sz="1100" b="0" i="0" u="none" strike="noStrike" dirty="0">
                <a:latin typeface="Optimistic Text"/>
              </a:rPr>
              <a:t>Örneğin bir hesap makinesi uygulaması konumunuza, rehberinize veya takviminize erişmek istiyor mu? </a:t>
            </a:r>
          </a:p>
          <a:p>
            <a:pPr marL="342900" indent="-342900" rtl="0" fontAlgn="base">
              <a:buSzTx/>
              <a:buFont typeface="Arial" panose="020B0604020202020204" pitchFamily="34" charset="0"/>
              <a:buChar char="•"/>
            </a:pPr>
            <a:r>
              <a:rPr lang="tr" sz="1100" b="0" i="0" u="none" strike="noStrike" dirty="0">
                <a:latin typeface="Optimistic Text"/>
              </a:rPr>
              <a:t>Sizin adınıza mesaj göndermek veya sosyal medya hesaplarınızdan paylaşım yapmak için izin talep ediyor mu? </a:t>
            </a:r>
          </a:p>
          <a:p>
            <a:pPr marL="342900" indent="-342900" rtl="0" fontAlgn="base">
              <a:buSzTx/>
              <a:buFont typeface="Arial" panose="020B0604020202020204" pitchFamily="34" charset="0"/>
              <a:buChar char="•"/>
            </a:pPr>
            <a:r>
              <a:rPr lang="tr" sz="1100" b="0" i="0" u="none" strike="noStrike" dirty="0">
                <a:latin typeface="Optimistic Text"/>
              </a:rPr>
              <a:t>İzin verdiğiniz bilgilerin nasıl kullanılacağını veya 3. şahıslara satılıp satılmayacağını iyice tartın. Eğer şüpheleriniz varsa uygulamanın resmi gizlilik politikasını okuyarak detayları öğrenin. Ancak unutmayın ki bazı durumlarda uygulamanın işlevini yerine getirebilmesi için (örneğin bir harita uygulamasının konuma ihtiyaç duyması gibi) belli verilere erişmesi zorunludur. Uygulamaların hangi verilerinize ne kadar erişebileceğine karar vermek ve izinleri yönetmek nihayetinde sizin kontrolünüzdedir.</a:t>
            </a:r>
          </a:p>
          <a:p>
            <a:endParaRPr lang="en-US" dirty="0"/>
          </a:p>
        </p:txBody>
      </p:sp>
    </p:spTree>
    <p:extLst>
      <p:ext uri="{BB962C8B-B14F-4D97-AF65-F5344CB8AC3E}">
        <p14:creationId xmlns:p14="http://schemas.microsoft.com/office/powerpoint/2010/main" val="260220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Tree>
    <p:extLst>
      <p:ext uri="{BB962C8B-B14F-4D97-AF65-F5344CB8AC3E}">
        <p14:creationId xmlns:p14="http://schemas.microsoft.com/office/powerpoint/2010/main" val="1019398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Bazı uygulamalar, sahip olduğunuz hesaptaki bilgileri başka üçüncü taraf uygulamalarla paylaşmanıza olanak tanıyabilir. Bu durum platformlar arası geçişleri hızlandırıp kullanım kolaylığı sağlasa da, gizliliğiniz açısından potansiyel riskler barındırır. Eğer üçüncü taraf uygulamaların bilgilerinize erişmesini istemiyorsanız bu izni iptal edebilirsiniz; ancak bu durumda bazı özellikleri veya kolaylıkları kullanamayabilirsiniz.</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endParaRPr lang="en-US" dirty="0"/>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highlight>
                  <a:srgbClr val="FF00FF"/>
                </a:highlight>
                <a:latin typeface="Optimistic Text"/>
              </a:rPr>
              <a:t>Buna verilebilecek en yaygın örnekler şunlardır: Dinlediğiniz müzikleri veya hazırladığınız podcast'leri paylaşmak için müzik uygulamasını sosyal medyaya bağlamak, mobil oyunlara Facebook hesabıyla giriş yapmak veya tek panelden tüm hesaplara gönderi atmak için sosyal medya yönetim araçlarını kullanmak.</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endParaRPr lang="en-US" sz="1100" b="0" i="0" u="none" strike="noStrike" cap="none" dirty="0">
              <a:solidFill>
                <a:srgbClr val="000000"/>
              </a:solidFill>
              <a:effectLst/>
              <a:latin typeface="Optimistic Text" panose="020B0604020202020204" pitchFamily="34" charset="0"/>
              <a:cs typeface="Optimistic Text" panose="020B0503020203020204" pitchFamily="34" charset="0"/>
              <a:sym typeface="Arial"/>
            </a:endParaRP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cap="none" dirty="0">
                <a:solidFill>
                  <a:srgbClr val="000000"/>
                </a:solidFill>
                <a:highlight>
                  <a:srgbClr val="FF00FF"/>
                </a:highlight>
                <a:latin typeface="Optimistic Text"/>
                <a:cs typeface="Optimistic Text"/>
                <a:sym typeface="Arial"/>
              </a:rPr>
              <a:t>BÖLGESEL UYARLAMA: Yaşadığınız bölgede sıklıkla kullanılan ve diğer hesaplarla giriş yapılmasına olanak tanıyan popüler yerel uygulamalardan örnekler verin (ör. e-Devlet ile giriş vb.).</a:t>
            </a:r>
            <a:endParaRPr lang="en-US" dirty="0">
              <a:highlight>
                <a:srgbClr val="FF00FF"/>
              </a:highlight>
            </a:endParaRPr>
          </a:p>
          <a:p>
            <a:endParaRPr lang="en-US" dirty="0"/>
          </a:p>
        </p:txBody>
      </p:sp>
    </p:spTree>
    <p:extLst>
      <p:ext uri="{BB962C8B-B14F-4D97-AF65-F5344CB8AC3E}">
        <p14:creationId xmlns:p14="http://schemas.microsoft.com/office/powerpoint/2010/main" val="819705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1" i="0" u="none" strike="noStrike" dirty="0">
                <a:latin typeface="Optimistic Text"/>
              </a:rPr>
              <a:t>Web tarayıcısı</a:t>
            </a:r>
            <a:r>
              <a:rPr lang="tr" sz="1100" b="0" i="0" u="none" strike="noStrike" dirty="0">
                <a:latin typeface="Optimistic Text"/>
              </a:rPr>
              <a:t> </a:t>
            </a:r>
            <a:r>
              <a:rPr lang="tr" sz="1100" b="0" i="0" u="none" strike="noStrike" dirty="0">
                <a:highlight>
                  <a:srgbClr val="FF00FF"/>
                </a:highlight>
                <a:latin typeface="Optimistic Text"/>
              </a:rPr>
              <a:t>(Chrome, Firefox, Safari vb.) </a:t>
            </a:r>
            <a:r>
              <a:rPr lang="tr" sz="1100" b="0" i="0" u="none" strike="noStrike" dirty="0">
                <a:latin typeface="Optimistic Text"/>
              </a:rPr>
              <a:t>, sizi doğrudan internetin sunduğu imkanlara bağlayan bir arayüz programıdır.</a:t>
            </a:r>
            <a:endParaRPr lang="en-US" dirty="0">
              <a:highlight>
                <a:srgbClr val="FFFF00"/>
              </a:highlight>
            </a:endParaRPr>
          </a:p>
          <a:p>
            <a:endParaRPr lang="en-US" dirty="0"/>
          </a:p>
        </p:txBody>
      </p:sp>
    </p:spTree>
    <p:extLst>
      <p:ext uri="{BB962C8B-B14F-4D97-AF65-F5344CB8AC3E}">
        <p14:creationId xmlns:p14="http://schemas.microsoft.com/office/powerpoint/2010/main" val="883619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tr" sz="1100" b="0" i="0" u="none" strike="noStrike" dirty="0">
                <a:latin typeface="Optimistic Text" panose="020B0503020203020204" pitchFamily="34" charset="0"/>
                <a:cs typeface="Optimistic Text" panose="020B0503020203020204" pitchFamily="34" charset="0"/>
              </a:rPr>
              <a:t>İnternette gezinirken dikkat edilmesi gereken bazı güvenlik ve emniyet hususları:</a:t>
            </a:r>
          </a:p>
          <a:p>
            <a:pPr lvl="1" rtl="0" fontAlgn="base"/>
            <a:r>
              <a:rPr lang="tr" sz="1100" b="0" i="0" u="none" strike="noStrike" dirty="0">
                <a:latin typeface="Optimistic Text" panose="020B0503020203020204" pitchFamily="34" charset="0"/>
                <a:cs typeface="Optimistic Text" panose="020B0503020203020204" pitchFamily="34" charset="0"/>
              </a:rPr>
              <a:t>Girdiğiniz web sitesinin doğru ve gerçek site olduğundan emin olmak için adres çubuğundaki alan adını mutlaka kontrol edin. Bir </a:t>
            </a:r>
            <a:r>
              <a:rPr lang="tr" sz="1100" b="1" i="0" u="none" strike="noStrike" dirty="0">
                <a:latin typeface="Optimistic Text" panose="020B0503020203020204" pitchFamily="34" charset="0"/>
                <a:cs typeface="Optimistic Text" panose="020B0503020203020204" pitchFamily="34" charset="0"/>
              </a:rPr>
              <a:t>alan adı (domain)</a:t>
            </a:r>
            <a:r>
              <a:rPr lang="tr" sz="1100" b="0" i="0" u="none" strike="noStrike" dirty="0">
                <a:latin typeface="Optimistic Text" panose="020B0503020203020204" pitchFamily="34" charset="0"/>
                <a:cs typeface="Optimistic Text" panose="020B0503020203020204" pitchFamily="34" charset="0"/>
              </a:rPr>
              <a:t>, </a:t>
            </a:r>
            <a:r>
              <a:rPr lang="en-US" sz="1100" b="0" i="0" u="none" strike="noStrike" dirty="0" err="1">
                <a:latin typeface="Optimistic Text" panose="020B0503020203020204" pitchFamily="34" charset="0"/>
                <a:cs typeface="Optimistic Text" panose="020B0503020203020204" pitchFamily="34" charset="0"/>
              </a:rPr>
              <a:t>Çevrim</a:t>
            </a:r>
            <a:r>
              <a:rPr lang="en-US" sz="1100" b="0" i="0" u="none" strike="noStrike" dirty="0">
                <a:latin typeface="Optimistic Text" panose="020B0503020203020204" pitchFamily="34" charset="0"/>
                <a:cs typeface="Optimistic Text" panose="020B0503020203020204" pitchFamily="34" charset="0"/>
              </a:rPr>
              <a:t> </a:t>
            </a:r>
            <a:r>
              <a:rPr lang="en-US" sz="1100" b="0" i="0" u="none" strike="noStrike" dirty="0" err="1">
                <a:latin typeface="Optimistic Text" panose="020B0503020203020204" pitchFamily="34" charset="0"/>
                <a:cs typeface="Optimistic Text" panose="020B0503020203020204" pitchFamily="34" charset="0"/>
              </a:rPr>
              <a:t>içi</a:t>
            </a:r>
            <a:r>
              <a:rPr lang="tr" sz="1100" b="0" i="0" u="none" strike="noStrike" dirty="0">
                <a:latin typeface="Optimistic Text" panose="020B0503020203020204" pitchFamily="34" charset="0"/>
                <a:cs typeface="Optimistic Text" panose="020B0503020203020204" pitchFamily="34" charset="0"/>
              </a:rPr>
              <a:t> kaynakları belirten ve bir internet adresiyle eşleşen alfanümerik karakter dizisidir. Alan adı, web tarayıcısının adres çubuğunda, protokolden (örn. “https://”) sonraki ilk “/” işaretinden ve “üst düzey alan adından” (örn. “com” veya “gov”) hemen önce yer alır. Örneğin, “https://sitedomain.com/resource.php” adresindeki alan adı “sitedomain”dir. Siber saldırganların insanları kandırmak için başvurduğu yöntemlerden biri, gerçek ve güvenilir bir web sitesinin adına çok benzeyen sahte alan adları kullanmaktır. </a:t>
            </a:r>
          </a:p>
          <a:p>
            <a:pPr lvl="2" rtl="0" fontAlgn="base"/>
            <a:r>
              <a:rPr lang="tr" sz="1100" b="0" i="0" u="none" strike="noStrike" dirty="0">
                <a:highlight>
                  <a:srgbClr val="FF00FF"/>
                </a:highlight>
                <a:latin typeface="Optimistic Text" panose="020B0503020203020204" pitchFamily="34" charset="0"/>
                <a:cs typeface="Optimistic Text" panose="020B0503020203020204" pitchFamily="34" charset="0"/>
              </a:rPr>
              <a:t>[Örnekler verin, örneğin website.com'un meşru olması ancak webs!te.com'un olmaması gibi]</a:t>
            </a:r>
          </a:p>
          <a:p>
            <a:pPr lvl="2" rtl="0" fontAlgn="base"/>
            <a:r>
              <a:rPr lang="tr" sz="1100" b="0" i="0" u="none" strike="noStrike" dirty="0">
                <a:highlight>
                  <a:srgbClr val="FF00FF"/>
                </a:highlight>
                <a:latin typeface="Optimistic Text" panose="020B0503020203020204" pitchFamily="34" charset="0"/>
                <a:cs typeface="Optimistic Text" panose="020B0503020203020204" pitchFamily="34" charset="0"/>
              </a:rPr>
              <a:t>Siber saldırganlar işi bir adım öteye taşıyarak, sizi kandırmak için alan adları ve alt alan adları (protokol ile ana alan adı arasındaki kısım) üzerinde küçük harf oyunları yapabilirler. Örneğin, “https://facebook.notfacebook.com” adresindeki asıl alan adı 'facebook' değil, 'notfacebook'tur. Bu, platformun Facebook'a ait olduğunu düşündürmeyi hedefleyen sahte bir sitedir.</a:t>
            </a:r>
          </a:p>
          <a:p>
            <a:endParaRPr lang="en-US" dirty="0">
              <a:latin typeface="Optimistic Text" panose="020B0503020203020204" pitchFamily="34" charset="0"/>
              <a:cs typeface="Optimistic Text" panose="020B0503020203020204" pitchFamily="34" charset="0"/>
            </a:endParaRPr>
          </a:p>
          <a:p>
            <a:endParaRPr lang="en-US" dirty="0">
              <a:latin typeface="Optimistic Text" panose="020B0503020203020204" pitchFamily="34" charset="0"/>
              <a:cs typeface="Optimistic Text" panose="020B0503020203020204" pitchFamily="34" charset="0"/>
            </a:endParaRP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spc="20" dirty="0">
                <a:latin typeface="Optimistic Text" panose="020B0503020203020204" pitchFamily="34" charset="0"/>
                <a:cs typeface="Optimistic Text" panose="020B0503020203020204" pitchFamily="34" charset="0"/>
              </a:rPr>
              <a:t>Kaynak: Merriam-Webster. (Tarih yok). Alan Adı. Merriam-Webster sözlüğünde. Erişim tarihi: 13 Temmuz 2021.</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2573825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Bir web adresinin başında (http:// yerine) https:// ibaresinin yer alması, tarayıcı ile sunucu arasındaki veri akışının şifrelenerek korunduğunu gösterir. Bazı web tarayıcıları, şifrelenmiş web adreslerinin başında bir kilit simgesi de gösterir.</a:t>
            </a:r>
          </a:p>
          <a:p>
            <a:pPr lvl="1" rtl="0" fontAlgn="base"/>
            <a:r>
              <a:rPr lang="tr" sz="1100" b="0" i="0" u="none" strike="noStrike" dirty="0">
                <a:latin typeface="Arial"/>
              </a:rPr>
              <a:t>Ancak yine de dikkatli olunmalıdır! Kilit simgesine tıklanıp Sertifika detayları incelendiğinde, web sitesinin söz konusu sertifikayı kendisinin oluşturduğu fark edilebilir. Bu durum sitenin kesinlikle güvensiz olduğu anlamına gelmese de; Verisign veya DigiCert gibi güvenilir, üçüncü taraf bir Sertifika Yetkilisinden onay almamış sitelere karşı her zaman temkinli yaklaşılmalıdır.</a:t>
            </a:r>
          </a:p>
          <a:p>
            <a:endParaRPr lang="en-US" dirty="0"/>
          </a:p>
        </p:txBody>
      </p:sp>
    </p:spTree>
    <p:extLst>
      <p:ext uri="{BB962C8B-B14F-4D97-AF65-F5344CB8AC3E}">
        <p14:creationId xmlns:p14="http://schemas.microsoft.com/office/powerpoint/2010/main" val="2747604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Bir web sitesinin </a:t>
            </a:r>
            <a:r>
              <a:rPr lang="tr" sz="1100" b="1" i="0" u="none" strike="noStrike" dirty="0">
                <a:latin typeface="Optimistic Text"/>
              </a:rPr>
              <a:t>şifrelenmiş</a:t>
            </a:r>
            <a:r>
              <a:rPr lang="tr" sz="1100" b="0" i="0" u="none" strike="noStrike" dirty="0">
                <a:latin typeface="Optimistic Text"/>
              </a:rPr>
              <a:t> olması, sitedeki verilerin ve paylaşılan bilgilerin üçüncü şahıslar tarafından görülmesinin engellendiği anlamına gelir. Ne var ki, bir sitenin şifrelenmiş olması onun kesinlikle yasal veya güvenilir olduğunu kanıtlamaz. Bu nedenle, kişisel kimlik bilgileri paylaşılmadan önce sitenin içeriği her zaman dikkatlice incelenmelidir (bkz. Gizlilik Modülü).</a:t>
            </a:r>
          </a:p>
          <a:p>
            <a:pPr rtl="0" fontAlgn="base">
              <a:buNone/>
            </a:pPr>
            <a:r>
              <a:rPr lang="tr" sz="1100" b="0" i="0" u="none" strike="noStrike" dirty="0">
                <a:latin typeface="Optimistic Text"/>
              </a:rPr>
              <a:t>Eski yazılımlardan kaynaklanabilecek güvenlik açıklarına karşı korunmak için web tarayıcılarının düzenli olarak güncellenmesi büyük önem taşır.</a:t>
            </a:r>
          </a:p>
          <a:p>
            <a:pPr rtl="0" fontAlgn="base">
              <a:buNone/>
            </a:pPr>
            <a:r>
              <a:rPr lang="tr" sz="1100" b="0" i="0" u="none" strike="noStrike" dirty="0">
                <a:latin typeface="Optimistic Text"/>
              </a:rPr>
              <a:t>Sitenin gerçekliğinden emin olunamayan durumlarda, güvenli tarafta kalmak en mantıklı yoldur. Herhangi bir işlem yapmadan önce, sitenin güvenilirliği hakkında daha fazla bilgi edinmek amacıyla internette kısa bir araştırma yapılması tavsiye edilir.</a:t>
            </a:r>
          </a:p>
          <a:p>
            <a:endParaRPr lang="en-US" dirty="0"/>
          </a:p>
        </p:txBody>
      </p:sp>
    </p:spTree>
    <p:extLst>
      <p:ext uri="{BB962C8B-B14F-4D97-AF65-F5344CB8AC3E}">
        <p14:creationId xmlns:p14="http://schemas.microsoft.com/office/powerpoint/2010/main" val="955104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1" i="0" u="none" strike="noStrike" dirty="0">
                <a:latin typeface="Optimistic Text"/>
              </a:rPr>
              <a:t>Çerezler</a:t>
            </a:r>
            <a:r>
              <a:rPr lang="tr" sz="1100" b="0" i="0" u="none" strike="noStrike" dirty="0">
                <a:latin typeface="Optimistic Text"/>
              </a:rPr>
              <a:t>, kullanılan tarayıcıyı veya cihazı benzersiz bir şekilde tanımlayan küçük metin dosyalarıdır. Bu dosyalar; web sitelerinin veya uygulamaların, cihazınız hakkında bilgi sahibi olmasına ve o siteyi daha önce ziyaret edip etmediğinizi hatırlamasına olanak tanır. </a:t>
            </a:r>
          </a:p>
          <a:p>
            <a:endParaRPr lang="en-US" dirty="0"/>
          </a:p>
        </p:txBody>
      </p:sp>
    </p:spTree>
    <p:extLst>
      <p:ext uri="{BB962C8B-B14F-4D97-AF65-F5344CB8AC3E}">
        <p14:creationId xmlns:p14="http://schemas.microsoft.com/office/powerpoint/2010/main" val="3150764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panose="020B0503020203020204" pitchFamily="34" charset="0"/>
                <a:cs typeface="Optimistic Text" panose="020B0503020203020204" pitchFamily="34" charset="0"/>
              </a:rPr>
              <a:t>Uygulamalar ve web siteleri çerezleri çeşitli amaçlarla kullanır, örneğin: </a:t>
            </a:r>
          </a:p>
          <a:p>
            <a:pPr lvl="1" rtl="0" fontAlgn="base"/>
            <a:r>
              <a:rPr lang="tr" sz="1100" b="0" i="0" u="none" strike="noStrike" dirty="0">
                <a:latin typeface="Optimistic Text" panose="020B0503020203020204" pitchFamily="34" charset="0"/>
                <a:cs typeface="Optimistic Text" panose="020B0503020203020204" pitchFamily="34" charset="0"/>
              </a:rPr>
              <a:t>Kimlik doğrulama işlemleri (farklı sayfalara geçerken hesabın sürekli açık kalması) </a:t>
            </a:r>
          </a:p>
          <a:p>
            <a:pPr lvl="1" rtl="0" fontAlgn="base"/>
            <a:r>
              <a:rPr lang="tr" sz="1100" b="0" i="0" u="none" strike="noStrike" dirty="0">
                <a:latin typeface="Optimistic Text" panose="020B0503020203020204" pitchFamily="34" charset="0"/>
                <a:cs typeface="Optimistic Text" panose="020B0503020203020204" pitchFamily="34" charset="0"/>
              </a:rPr>
              <a:t>Güvenlik </a:t>
            </a:r>
          </a:p>
          <a:p>
            <a:pPr lvl="1" rtl="0" fontAlgn="base"/>
            <a:r>
              <a:rPr lang="tr" sz="1100" b="0" i="0" u="none" strike="noStrike" dirty="0">
                <a:latin typeface="Optimistic Text" panose="020B0503020203020204" pitchFamily="34" charset="0"/>
                <a:cs typeface="Optimistic Text" panose="020B0503020203020204" pitchFamily="34" charset="0"/>
              </a:rPr>
              <a:t>Site özellikleri ve performans (grafik optimizasyonu, dil tercihlerinin hatırlanması gibi) </a:t>
            </a:r>
          </a:p>
          <a:p>
            <a:pPr lvl="1" rtl="0" fontAlgn="base"/>
            <a:r>
              <a:rPr lang="tr" sz="1100" b="0" i="0" u="none" strike="noStrike" dirty="0">
                <a:latin typeface="Optimistic Text" panose="020B0503020203020204" pitchFamily="34" charset="0"/>
                <a:cs typeface="Optimistic Text" panose="020B0503020203020204" pitchFamily="34" charset="0"/>
              </a:rPr>
              <a:t>Analiz ve araştırma faaliyetleri</a:t>
            </a:r>
          </a:p>
          <a:p>
            <a:pPr lvl="1" rtl="0" fontAlgn="base"/>
            <a:r>
              <a:rPr lang="tr" sz="1100" b="0" i="0" u="none" strike="noStrike" dirty="0">
                <a:latin typeface="Optimistic Text" panose="020B0503020203020204" pitchFamily="34" charset="0"/>
                <a:cs typeface="Optimistic Text" panose="020B0503020203020204" pitchFamily="34" charset="0"/>
              </a:rPr>
              <a:t>Reklam gösterimi ve ürün tavsiyeleri</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1453459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Kullanılan web tarayıcıları, çerezlerin nasıl yönetileceğine dair çeşitli ayarlar sunabilir. </a:t>
            </a:r>
          </a:p>
          <a:p>
            <a:pPr rtl="0" fontAlgn="base">
              <a:buNone/>
            </a:pPr>
            <a:r>
              <a:rPr lang="tr" sz="1100" b="0" i="0" u="none" strike="noStrike" dirty="0">
                <a:latin typeface="Optimistic Text"/>
              </a:rPr>
              <a:t>Ancak çerezlerin tamamen devre dışı bırakılması durumunda, bazı web sitelerinin düzgün çalışmayabileceği veya belirli işlevlerin kullanılamayacağı unutulmamalıdır.</a:t>
            </a:r>
          </a:p>
          <a:p>
            <a:endParaRPr lang="en-US" dirty="0"/>
          </a:p>
        </p:txBody>
      </p:sp>
    </p:spTree>
    <p:extLst>
      <p:ext uri="{BB962C8B-B14F-4D97-AF65-F5344CB8AC3E}">
        <p14:creationId xmlns:p14="http://schemas.microsoft.com/office/powerpoint/2010/main" val="2199616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Parola</a:t>
            </a:r>
            <a:r>
              <a:rPr lang="tr" sz="1100" b="0" i="0" u="none" strike="noStrike" dirty="0">
                <a:latin typeface="Optimistic Text"/>
              </a:rPr>
              <a:t>; dijital ortamlardaki hesaplara giriş yaparken kimliği doğrulamak için kullanılan harf, sayı ve özel karakter kombinasyonudur.</a:t>
            </a:r>
          </a:p>
          <a:p>
            <a:pPr rtl="0" fontAlgn="base">
              <a:buNone/>
            </a:pPr>
            <a:r>
              <a:rPr lang="tr" sz="1100" b="0" i="0" u="none" strike="noStrike" dirty="0">
                <a:latin typeface="Optimistic Text"/>
              </a:rPr>
              <a:t>Bir </a:t>
            </a:r>
            <a:r>
              <a:rPr lang="tr" sz="1100" b="1" i="0" u="none" strike="noStrike" dirty="0">
                <a:latin typeface="Optimistic Text"/>
              </a:rPr>
              <a:t>parola cümlesi (passphrase)</a:t>
            </a:r>
            <a:r>
              <a:rPr lang="tr" sz="1100" b="0" i="0" u="none" strike="noStrike" dirty="0">
                <a:latin typeface="Optimistic Text"/>
              </a:rPr>
              <a:t> ise hesaplara erişim sağlamak amacıyla oluşturulan, genellikle anlamlı bir ifade veya tam bir cümle şeklinde kurulan, daha uzun bir karakter, rakam ve sembol dizisidir.</a:t>
            </a:r>
          </a:p>
          <a:p>
            <a:endParaRPr lang="en-US" dirty="0"/>
          </a:p>
        </p:txBody>
      </p:sp>
    </p:spTree>
    <p:extLst>
      <p:ext uri="{BB962C8B-B14F-4D97-AF65-F5344CB8AC3E}">
        <p14:creationId xmlns:p14="http://schemas.microsoft.com/office/powerpoint/2010/main" val="3655295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panose="020B0503020203020204" pitchFamily="34" charset="0"/>
                <a:cs typeface="Optimistic Text" panose="020B0503020203020204" pitchFamily="34" charset="0"/>
              </a:rPr>
              <a:t>Güçlü ve güvenli parolalar oluşturmak için şu ipuçları değerlendirilebilir:</a:t>
            </a:r>
          </a:p>
          <a:p>
            <a:pPr lvl="1" rtl="0" fontAlgn="base"/>
            <a:r>
              <a:rPr lang="tr" sz="1100" b="0" i="0" u="none" strike="noStrike" dirty="0">
                <a:latin typeface="Optimistic Text" panose="020B0503020203020204" pitchFamily="34" charset="0"/>
                <a:cs typeface="Optimistic Text" panose="020B0503020203020204" pitchFamily="34" charset="0"/>
              </a:rPr>
              <a:t>Sahip olunan her bir hesap için birbirinden farklı parolalar veya parola cümleleri oluşturulmalıdır. Aynı parolanın birden fazla hesapta kullanılması durumunda, söz konusu parola ele geçirildiğinde bu parolayı kullanan diğer tüm hesaplar da tehlikeye girecektir.</a:t>
            </a:r>
          </a:p>
          <a:p>
            <a:pPr lvl="1" rtl="0" fontAlgn="base"/>
            <a:r>
              <a:rPr lang="tr" sz="1100" b="0" i="0" u="none" strike="noStrike" dirty="0">
                <a:latin typeface="Optimistic Text" panose="020B0503020203020204" pitchFamily="34" charset="0"/>
                <a:cs typeface="Optimistic Text" panose="020B0503020203020204" pitchFamily="34" charset="0"/>
              </a:rPr>
              <a:t>Özellikle sosyal medya profillerinde, gönderilerde veya internetteki diğer kaynaklarda herkese açık olarak bulunabilen doğum tarihleri, e-posta adresleri veya kullanıcı adları gibi kişisel bilgiler parolalarda asla kullanılmamalıdır. Bu tür bilgilerin kullanılması, parolanın kötü niyetli kişiler tarafından çok daha kolay tahmin edilmesine yol açar.</a:t>
            </a:r>
          </a:p>
          <a:p>
            <a:pPr lvl="1" rtl="0" fontAlgn="base"/>
            <a:r>
              <a:rPr lang="tr" sz="1100" b="0" i="0" u="none" strike="noStrike" dirty="0">
                <a:latin typeface="Optimistic Text" panose="020B0503020203020204" pitchFamily="34" charset="0"/>
                <a:cs typeface="Optimistic Text" panose="020B0503020203020204" pitchFamily="34" charset="0"/>
              </a:rPr>
              <a:t>Sözlükte yer alan sıradan kelimelerin kullanımından kaçınılmalıdır. </a:t>
            </a:r>
          </a:p>
          <a:p>
            <a:pPr lvl="1" rtl="0" fontAlgn="base"/>
            <a:r>
              <a:rPr lang="tr" sz="1100" b="0" i="0" u="none" strike="noStrike" dirty="0">
                <a:highlight>
                  <a:srgbClr val="FF00FF"/>
                </a:highlight>
                <a:latin typeface="Optimistic Text" panose="020B0503020203020204" pitchFamily="34" charset="0"/>
                <a:cs typeface="Optimistic Text" panose="020B0503020203020204" pitchFamily="34" charset="0"/>
              </a:rPr>
              <a:t>[Örneğin “şifre”, “123456” veya “galatasaray” gibi yaygın kelimelerden örnekler verin]</a:t>
            </a:r>
          </a:p>
          <a:p>
            <a:pPr rtl="0" fontAlgn="base">
              <a:buNone/>
            </a:pPr>
            <a:r>
              <a:rPr lang="tr" sz="1100" b="0" i="0" u="none" strike="noStrike" dirty="0">
                <a:latin typeface="Optimistic Text" panose="020B0503020203020204" pitchFamily="34" charset="0"/>
                <a:cs typeface="Optimistic Text" panose="020B0503020203020204" pitchFamily="34" charset="0"/>
              </a:rPr>
              <a:t>Parolalarda büyük/küçük harf, rakam ve sembollerin bir arada kullanılmasına özen gösterilmelidir.</a:t>
            </a:r>
          </a:p>
          <a:p>
            <a:pPr rtl="0" fontAlgn="base">
              <a:buNone/>
            </a:pPr>
            <a:r>
              <a:rPr lang="tr" sz="1100" b="0" i="0" u="none" strike="noStrike" dirty="0">
                <a:latin typeface="Optimistic Text" panose="020B0503020203020204" pitchFamily="34" charset="0"/>
                <a:cs typeface="Optimistic Text" panose="020B0503020203020204" pitchFamily="34" charset="0"/>
              </a:rPr>
              <a:t>En az sekiz karakterden oluşan, uzun parolalar tercih edilmelidir.</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120442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Modül öğrenim hedefleri</a:t>
            </a:r>
          </a:p>
          <a:p>
            <a:pPr marL="457200" indent="-457200" defTabSz="1828800" rtl="0">
              <a:lnSpc>
                <a:spcPts val="4200"/>
              </a:lnSpc>
              <a:spcAft>
                <a:spcPts val="1800"/>
              </a:spcAft>
              <a:buSzTx/>
              <a:buFont typeface="Arial" panose="020B0604020202020204" pitchFamily="34" charset="0"/>
              <a:buChar char="•"/>
            </a:pPr>
            <a:r>
              <a:rPr lang="tr" sz="1100" b="0" i="0" u="none" strike="noStrike" spc="40" dirty="0">
                <a:latin typeface="Optimistic Text"/>
                <a:sym typeface="Arial"/>
              </a:rPr>
              <a:t>Katılımcılar; cihazlarının, uygulamalarının ve parolalarının güvenliğini nasıl sağlayacaklarını öğrenecekler.</a:t>
            </a:r>
          </a:p>
          <a:p>
            <a:pPr marL="457200" indent="-457200" defTabSz="1828800" rtl="0">
              <a:lnSpc>
                <a:spcPts val="4200"/>
              </a:lnSpc>
              <a:spcAft>
                <a:spcPts val="1800"/>
              </a:spcAft>
              <a:buSzTx/>
              <a:buFont typeface="Arial" panose="020B0604020202020204" pitchFamily="34" charset="0"/>
              <a:buChar char="•"/>
            </a:pPr>
            <a:r>
              <a:rPr lang="tr" sz="1100" b="0" i="0" u="none" strike="noStrike" spc="40" dirty="0">
                <a:latin typeface="Optimistic Text"/>
                <a:sym typeface="Arial"/>
              </a:rPr>
              <a:t>Katılımcılar, </a:t>
            </a:r>
            <a:r>
              <a:rPr lang="en-US" sz="1100" b="0" i="0" u="none" strike="noStrike" spc="40" dirty="0" err="1">
                <a:latin typeface="Optimistic Text"/>
                <a:sym typeface="Arial"/>
              </a:rPr>
              <a:t>çevrim</a:t>
            </a:r>
            <a:r>
              <a:rPr lang="en-US" sz="1100" b="0" i="0" u="none" strike="noStrike" spc="40" dirty="0">
                <a:latin typeface="Optimistic Text"/>
                <a:sym typeface="Arial"/>
              </a:rPr>
              <a:t> </a:t>
            </a:r>
            <a:r>
              <a:rPr lang="en-US" sz="1100" b="0" i="0" u="none" strike="noStrike" spc="40" dirty="0" err="1">
                <a:latin typeface="Optimistic Text"/>
                <a:sym typeface="Arial"/>
              </a:rPr>
              <a:t>içi</a:t>
            </a:r>
            <a:r>
              <a:rPr lang="tr" sz="1100" b="0" i="0" u="none" strike="noStrike" spc="40" dirty="0">
                <a:latin typeface="Optimistic Text"/>
                <a:sym typeface="Arial"/>
              </a:rPr>
              <a:t> hesaplarını yönetmek için Güvenlik Kontrolü özelliklerini aktif olarak kullanabilecekler.</a:t>
            </a:r>
          </a:p>
          <a:p>
            <a:pPr marL="457200" indent="-457200" defTabSz="1828800" rtl="0">
              <a:lnSpc>
                <a:spcPts val="4200"/>
              </a:lnSpc>
              <a:spcAft>
                <a:spcPts val="1800"/>
              </a:spcAft>
              <a:buSzTx/>
              <a:buFont typeface="Arial" panose="020B0604020202020204" pitchFamily="34" charset="0"/>
              <a:buChar char="•"/>
            </a:pPr>
            <a:r>
              <a:rPr lang="tr" sz="1100" b="0" i="0" u="none" strike="noStrike" spc="40" dirty="0">
                <a:latin typeface="Optimistic Text"/>
                <a:sym typeface="Arial"/>
              </a:rPr>
              <a:t>Katılımcılar, kendilerinin veya başkalarının hesaplarının tehlikede olup olmadığını fark edebilecek ve bu durumda atılması gereken adımları bilecekler.</a:t>
            </a:r>
          </a:p>
          <a:p>
            <a:pPr marL="73025" indent="0" rtl="0">
              <a:buSzTx/>
              <a:buNone/>
            </a:pPr>
            <a:r>
              <a:rPr lang="tr" sz="1100" b="1" i="0" u="none" strike="noStrike" dirty="0">
                <a:latin typeface="Optimistic Text"/>
              </a:rPr>
              <a:t>Temel terimler</a:t>
            </a:r>
          </a:p>
          <a:p>
            <a:pPr marL="349250" indent="-276225" rtl="0">
              <a:buSzTx/>
              <a:buFont typeface="Arial" panose="020B0604020202020204" pitchFamily="34" charset="0"/>
              <a:buChar char="•"/>
            </a:pPr>
            <a:r>
              <a:rPr lang="tr" sz="1100" b="0" i="0" u="none" strike="noStrike" dirty="0">
                <a:latin typeface="Optimistic Text"/>
              </a:rPr>
              <a:t>Uygulama</a:t>
            </a:r>
          </a:p>
          <a:p>
            <a:pPr marL="349250" indent="-276225" rtl="0">
              <a:buSzTx/>
              <a:buFont typeface="Arial" panose="020B0604020202020204" pitchFamily="34" charset="0"/>
              <a:buChar char="•"/>
            </a:pPr>
            <a:r>
              <a:rPr lang="tr" sz="1100" b="0" i="0" u="none" strike="noStrike" dirty="0">
                <a:latin typeface="Optimistic Text"/>
              </a:rPr>
              <a:t>Çerezler (Cookies)</a:t>
            </a:r>
          </a:p>
          <a:p>
            <a:pPr marL="349250" indent="-276225" rtl="0">
              <a:buSzTx/>
              <a:buFont typeface="Arial" panose="020B0604020202020204" pitchFamily="34" charset="0"/>
              <a:buChar char="•"/>
            </a:pPr>
            <a:r>
              <a:rPr lang="tr" sz="1100" b="0" i="0" u="none" strike="noStrike" dirty="0">
                <a:latin typeface="Optimistic Text"/>
              </a:rPr>
              <a:t>Alan adı (Domain)</a:t>
            </a:r>
          </a:p>
          <a:p>
            <a:pPr marL="349250" indent="-276225" rtl="0">
              <a:buSzTx/>
              <a:buFont typeface="Arial" panose="020B0604020202020204" pitchFamily="34" charset="0"/>
              <a:buChar char="•"/>
            </a:pPr>
            <a:r>
              <a:rPr lang="tr" sz="1100" b="0" i="0" u="none" strike="noStrike" dirty="0">
                <a:latin typeface="Optimistic Text"/>
              </a:rPr>
              <a:t>Şifrelenmiş</a:t>
            </a:r>
          </a:p>
          <a:p>
            <a:pPr marL="349250" indent="-276225" rtl="0">
              <a:buSzTx/>
              <a:buFont typeface="Arial" panose="020B0604020202020204" pitchFamily="34" charset="0"/>
              <a:buChar char="•"/>
            </a:pPr>
            <a:r>
              <a:rPr lang="tr" sz="1100" b="0" i="0" u="none" strike="noStrike" dirty="0">
                <a:latin typeface="Optimistic Text"/>
              </a:rPr>
              <a:t>Bilgisayar korsanı (Hacker)</a:t>
            </a:r>
          </a:p>
          <a:p>
            <a:pPr marL="349250" indent="-276225" rtl="0">
              <a:buSzTx/>
              <a:buFont typeface="Arial" panose="020B0604020202020204" pitchFamily="34" charset="0"/>
              <a:buChar char="•"/>
            </a:pPr>
            <a:r>
              <a:rPr lang="tr" sz="1100" b="0" i="0" u="none" strike="noStrike" dirty="0">
                <a:latin typeface="Optimistic Text"/>
              </a:rPr>
              <a:t>Siber saldırı / Hackleme</a:t>
            </a:r>
          </a:p>
          <a:p>
            <a:pPr marL="349250" indent="-276225" rtl="0">
              <a:buSzTx/>
              <a:buFont typeface="Arial" panose="020B0604020202020204" pitchFamily="34" charset="0"/>
              <a:buChar char="•"/>
            </a:pPr>
            <a:r>
              <a:rPr lang="tr" sz="1100" b="0" i="0" u="none" strike="noStrike" dirty="0">
                <a:latin typeface="Optimistic Text"/>
              </a:rPr>
              <a:t>Şarj istasyonu saldırısı (Juice jacking)</a:t>
            </a:r>
          </a:p>
          <a:p>
            <a:pPr marL="349250" indent="-276225" rtl="0">
              <a:buSzTx/>
              <a:buFont typeface="Arial" panose="020B0604020202020204" pitchFamily="34" charset="0"/>
              <a:buChar char="•"/>
            </a:pPr>
            <a:r>
              <a:rPr lang="tr" sz="1100" b="0" i="0" u="none" strike="noStrike" dirty="0">
                <a:latin typeface="Optimistic Text"/>
              </a:rPr>
              <a:t>Çok faktörlü kimlik doğrulama</a:t>
            </a:r>
          </a:p>
          <a:p>
            <a:pPr marL="349250" indent="-276225" rtl="0">
              <a:buSzTx/>
              <a:buFont typeface="Arial" panose="020B0604020202020204" pitchFamily="34" charset="0"/>
              <a:buChar char="•"/>
            </a:pP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güvenlik / İnternet güvenliği</a:t>
            </a:r>
          </a:p>
          <a:p>
            <a:pPr marL="349250" indent="-276225" rtl="0">
              <a:buSzTx/>
              <a:buFont typeface="Arial" panose="020B0604020202020204" pitchFamily="34" charset="0"/>
              <a:buChar char="•"/>
            </a:pPr>
            <a:r>
              <a:rPr lang="tr" sz="1100" b="0" i="0" u="none" strike="noStrike" dirty="0">
                <a:latin typeface="Optimistic Text"/>
              </a:rPr>
              <a:t>Aşırı paylaşım (Oversharing)</a:t>
            </a:r>
          </a:p>
          <a:p>
            <a:pPr marL="349250" indent="-276225" rtl="0">
              <a:buSzTx/>
              <a:buFont typeface="Arial" panose="020B0604020202020204" pitchFamily="34" charset="0"/>
              <a:buChar char="•"/>
            </a:pPr>
            <a:r>
              <a:rPr lang="tr" sz="1100" b="0" i="0" u="none" strike="noStrike" dirty="0">
                <a:latin typeface="Optimistic Text"/>
              </a:rPr>
              <a:t>Parola cümlesi</a:t>
            </a:r>
          </a:p>
          <a:p>
            <a:pPr marL="349250" indent="-276225" rtl="0">
              <a:buSzTx/>
              <a:buFont typeface="Arial" panose="020B0604020202020204" pitchFamily="34" charset="0"/>
              <a:buChar char="•"/>
            </a:pPr>
            <a:r>
              <a:rPr lang="tr" sz="1100" b="0" i="0" u="none" strike="noStrike" dirty="0">
                <a:latin typeface="Optimistic Text"/>
              </a:rPr>
              <a:t>Parola oluşturucu</a:t>
            </a:r>
          </a:p>
          <a:p>
            <a:pPr marL="349250" indent="-276225" rtl="0">
              <a:buSzTx/>
              <a:buFont typeface="Arial" panose="020B0604020202020204" pitchFamily="34" charset="0"/>
              <a:buChar char="•"/>
            </a:pPr>
            <a:r>
              <a:rPr lang="tr" sz="1100" b="0" i="0" u="none" strike="noStrike" dirty="0">
                <a:latin typeface="Optimistic Text"/>
              </a:rPr>
              <a:t>Parola yöneticisi</a:t>
            </a:r>
          </a:p>
          <a:p>
            <a:pPr marL="349250" indent="-276225" rtl="0">
              <a:buSzTx/>
              <a:buFont typeface="Arial" panose="020B0604020202020204" pitchFamily="34" charset="0"/>
              <a:buChar char="•"/>
            </a:pPr>
            <a:r>
              <a:rPr lang="tr" sz="1100" b="0" i="0" u="none" strike="noStrike" dirty="0">
                <a:latin typeface="Optimistic Text"/>
              </a:rPr>
              <a:t>Kişisel kablosuz ağ</a:t>
            </a:r>
          </a:p>
          <a:p>
            <a:pPr marL="349250" indent="-276225" rtl="0">
              <a:buSzTx/>
              <a:buFont typeface="Arial" panose="020B0604020202020204" pitchFamily="34" charset="0"/>
              <a:buChar char="•"/>
            </a:pPr>
            <a:r>
              <a:rPr lang="tr" sz="1100" b="0" i="0" u="none" strike="noStrike" dirty="0">
                <a:latin typeface="Optimistic Text"/>
              </a:rPr>
              <a:t>Gizli tarama modu (Gizli sekme)</a:t>
            </a:r>
          </a:p>
          <a:p>
            <a:pPr marL="349250" indent="-276225" rtl="0">
              <a:buSzTx/>
              <a:buFont typeface="Arial" panose="020B0604020202020204" pitchFamily="34" charset="0"/>
              <a:buChar char="•"/>
            </a:pPr>
            <a:r>
              <a:rPr lang="tr" sz="1100" b="0" i="0" u="none" strike="noStrike" dirty="0">
                <a:latin typeface="Optimistic Text"/>
              </a:rPr>
              <a:t>Ortak kullanıma açık cihaz</a:t>
            </a:r>
          </a:p>
          <a:p>
            <a:pPr marL="349250" indent="-276225" rtl="0">
              <a:buSzTx/>
              <a:buFont typeface="Arial" panose="020B0604020202020204" pitchFamily="34" charset="0"/>
              <a:buChar char="•"/>
            </a:pPr>
            <a:r>
              <a:rPr lang="tr" sz="1100" b="0" i="0" u="none" strike="noStrike" dirty="0">
                <a:latin typeface="Optimistic Text"/>
              </a:rPr>
              <a:t>Halka açık kablosuz ağ</a:t>
            </a:r>
          </a:p>
          <a:p>
            <a:pPr marL="349250" indent="-276225" rtl="0">
              <a:buSzTx/>
              <a:buFont typeface="Arial" panose="020B0604020202020204" pitchFamily="34" charset="0"/>
              <a:buChar char="•"/>
            </a:pPr>
            <a:r>
              <a:rPr lang="tr" sz="1100" b="0" i="0" u="none" strike="noStrike" dirty="0">
                <a:latin typeface="Optimistic Text"/>
              </a:rPr>
              <a:t>Güvenlik</a:t>
            </a:r>
          </a:p>
          <a:p>
            <a:pPr marL="349250" indent="-276225" rtl="0">
              <a:buSzTx/>
              <a:buFont typeface="Arial" panose="020B0604020202020204" pitchFamily="34" charset="0"/>
              <a:buChar char="•"/>
            </a:pPr>
            <a:r>
              <a:rPr lang="tr" sz="1100" b="0" i="0" u="none" strike="noStrike" dirty="0">
                <a:latin typeface="Optimistic Text"/>
              </a:rPr>
              <a:t>Paylaşılan cihaz</a:t>
            </a:r>
          </a:p>
          <a:p>
            <a:pPr marL="349250" indent="-276225" rtl="0">
              <a:buSzTx/>
              <a:buFont typeface="Arial" panose="020B0604020202020204" pitchFamily="34" charset="0"/>
              <a:buChar char="•"/>
            </a:pPr>
            <a:r>
              <a:rPr lang="tr" sz="1100" b="0" i="0" u="none" strike="noStrike" dirty="0">
                <a:latin typeface="Optimistic Text"/>
              </a:rPr>
              <a:t>Web tarayıcısı</a:t>
            </a:r>
          </a:p>
          <a:p>
            <a:endParaRPr lang="en-US" dirty="0"/>
          </a:p>
        </p:txBody>
      </p:sp>
    </p:spTree>
    <p:extLst>
      <p:ext uri="{BB962C8B-B14F-4D97-AF65-F5344CB8AC3E}">
        <p14:creationId xmlns:p14="http://schemas.microsoft.com/office/powerpoint/2010/main" val="3649243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panose="020B0503020203020204" pitchFamily="34" charset="0"/>
                <a:cs typeface="Optimistic Text" panose="020B0503020203020204" pitchFamily="34" charset="0"/>
              </a:rPr>
              <a:t>Parolaların güvenliğini sağlamak için alınabilecek diğer önlemler şunlardır:</a:t>
            </a:r>
          </a:p>
          <a:p>
            <a:pPr lvl="1" rtl="0" fontAlgn="base"/>
            <a:r>
              <a:rPr lang="tr" sz="1100" b="0" i="0" u="none" strike="noStrike" dirty="0">
                <a:latin typeface="Optimistic Text" panose="020B0503020203020204" pitchFamily="34" charset="0"/>
                <a:cs typeface="Optimistic Text" panose="020B0503020203020204" pitchFamily="34" charset="0"/>
              </a:rPr>
              <a:t>Parolalar hiçbir koşulda, hiç kimseyle paylaşılmamalıdır.</a:t>
            </a:r>
          </a:p>
          <a:p>
            <a:pPr lvl="1" rtl="0" fontAlgn="base"/>
            <a:r>
              <a:rPr lang="tr" sz="1100" b="0" i="0" u="none" strike="noStrike" dirty="0">
                <a:latin typeface="Optimistic Text" panose="020B0503020203020204" pitchFamily="34" charset="0"/>
                <a:cs typeface="Optimistic Text" panose="020B0503020203020204" pitchFamily="34" charset="0"/>
              </a:rPr>
              <a:t>Parolalar monitörün kenarı gibi herkesin görebileceği yerlere not edilmemelidir.</a:t>
            </a:r>
          </a:p>
          <a:p>
            <a:pPr lvl="1" rtl="0" fontAlgn="base"/>
            <a:r>
              <a:rPr lang="tr" sz="1100" b="0" i="0" u="none" strike="noStrike" dirty="0">
                <a:latin typeface="Optimistic Text" panose="020B0503020203020204" pitchFamily="34" charset="0"/>
                <a:cs typeface="Optimistic Text" panose="020B0503020203020204" pitchFamily="34" charset="0"/>
              </a:rPr>
              <a:t>Yeni bir cihazdan veya tarayıcıdan giriş yapıldığında uyarı almak için hesap ayarlarından giriş bildirimleri açılmalıdır. Bu bildirimler sayesinde, yetkisiz giriş denemelerinin yapıldığı cihaz ve tahmini konum bilgisi anında görülebilir.</a:t>
            </a:r>
          </a:p>
          <a:p>
            <a:pPr lvl="1" rtl="0" fontAlgn="base"/>
            <a:r>
              <a:rPr lang="tr" sz="1100" b="0" i="0" u="none" strike="noStrike" dirty="0">
                <a:latin typeface="Optimistic Text" panose="020B0503020203020204" pitchFamily="34" charset="0"/>
                <a:cs typeface="Optimistic Text" panose="020B0503020203020204" pitchFamily="34" charset="0"/>
              </a:rPr>
              <a:t>Ekstra bir güvenlik katmanı olan </a:t>
            </a:r>
            <a:r>
              <a:rPr lang="tr" sz="1100" b="1" i="0" u="none" strike="noStrike" dirty="0">
                <a:latin typeface="Optimistic Text" panose="020B0503020203020204" pitchFamily="34" charset="0"/>
                <a:cs typeface="Optimistic Text" panose="020B0503020203020204" pitchFamily="34" charset="0"/>
              </a:rPr>
              <a:t>çok faktörlü kimlik doğrulama</a:t>
            </a:r>
            <a:r>
              <a:rPr lang="tr" sz="1100" b="0" i="0" u="none" strike="noStrike" dirty="0">
                <a:latin typeface="Optimistic Text" panose="020B0503020203020204" pitchFamily="34" charset="0"/>
                <a:cs typeface="Optimistic Text" panose="020B0503020203020204" pitchFamily="34" charset="0"/>
              </a:rPr>
              <a:t> seçenekleri her zaman değerlendirilmelidir. </a:t>
            </a:r>
          </a:p>
          <a:p>
            <a:pPr lvl="2" rtl="0" fontAlgn="base"/>
            <a:r>
              <a:rPr lang="tr" sz="1100" b="0" i="0" u="none" strike="noStrike" dirty="0">
                <a:latin typeface="Optimistic Text" panose="020B0503020203020204" pitchFamily="34" charset="0"/>
                <a:cs typeface="Optimistic Text" panose="020B0503020203020204" pitchFamily="34" charset="0"/>
              </a:rPr>
              <a:t>Bu sistem, bir hesaba veya uygulamaya giriş yapabilmek için kullanıcılardan birden fazla doğrulama kanıtı sunmalarını ister.</a:t>
            </a:r>
          </a:p>
          <a:p>
            <a:pPr lvl="2" rtl="0" fontAlgn="base"/>
            <a:r>
              <a:rPr lang="tr" sz="1100" b="0" i="0" u="none" strike="noStrike" dirty="0">
                <a:latin typeface="Optimistic Text" panose="020B0503020203020204" pitchFamily="34" charset="0"/>
                <a:cs typeface="Optimistic Text" panose="020B0503020203020204" pitchFamily="34" charset="0"/>
              </a:rPr>
              <a:t>Bu kanıtlar genellikle kullanıcının bildiği bir şifre/PIN kodu ile telefona gelen bir SMS olabileceği gibi; parmak izi, yüz veya ses tanıma gibi biyometrik verileri de içerebilir.</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1347768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İki faktörlü kimlik doğrulama demosu</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highlight>
                  <a:srgbClr val="00FFFF"/>
                </a:highlight>
                <a:latin typeface="Optimistic Text"/>
              </a:rPr>
              <a:t>Bu bölüm, çeşitli Facebook ürünlerinde iki faktörlü kimlik doğrulamanın nasıl kurulacağını göstermeyi amaçlayan isteğe bağlı, </a:t>
            </a:r>
            <a:r>
              <a:rPr lang="tr" sz="1100" b="1" i="0" u="none" strike="noStrike" dirty="0">
                <a:highlight>
                  <a:srgbClr val="00FFFF"/>
                </a:highlight>
                <a:latin typeface="Optimistic Text"/>
              </a:rPr>
              <a:t>senkron bir öğrenme deneyimidir.</a:t>
            </a:r>
          </a:p>
          <a:p>
            <a:endParaRPr lang="en-US" dirty="0"/>
          </a:p>
        </p:txBody>
      </p:sp>
    </p:spTree>
    <p:extLst>
      <p:ext uri="{BB962C8B-B14F-4D97-AF65-F5344CB8AC3E}">
        <p14:creationId xmlns:p14="http://schemas.microsoft.com/office/powerpoint/2010/main" val="2724701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none" strike="noStrike" dirty="0">
                <a:latin typeface="Optimistic Text"/>
                <a:hlinkClick r:id="rId3"/>
              </a:rPr>
              <a:t>Facebook'ta iki faktörlü kimlik doğrulamayı kurmak</a:t>
            </a:r>
            <a:endParaRPr lang="en-US" dirty="0"/>
          </a:p>
          <a:p>
            <a:pPr rtl="0">
              <a:buNone/>
            </a:pPr>
            <a:r>
              <a:rPr lang="tr" sz="1100" b="0" i="0" u="none" strike="noStrike" dirty="0">
                <a:latin typeface="Optimistic Text"/>
              </a:rPr>
              <a:t>İki faktörlü kimlik doğrulama, parolaya ek olarak Facebook hesabının korunmasına destek olan ekstra bir güvenlik duvarıdır. Sistem, olağan dışı bir giriş denemesi tespit ettiğinde, hesaba erişilmeden önce özel bir kod girilmesini zorunlu kılar. Ayrıca tanınmayan bir tarayıcı veya mobil cihazdan hesaba girilmeye çalışıldığında </a:t>
            </a:r>
            <a:r>
              <a:rPr lang="tr" sz="1100" b="0" i="0" u="sng" strike="noStrike" dirty="0">
                <a:latin typeface="Optimistic Text"/>
                <a:hlinkClick r:id="rId4"/>
              </a:rPr>
              <a:t>bildirim alınması</a:t>
            </a:r>
            <a:r>
              <a:rPr lang="tr" sz="1100" b="0" i="0" u="none" strike="noStrike" dirty="0">
                <a:latin typeface="Optimistic Text"/>
              </a:rPr>
              <a:t> da mümkündür.</a:t>
            </a:r>
          </a:p>
          <a:p>
            <a:pPr rtl="0">
              <a:buNone/>
            </a:pPr>
            <a:r>
              <a:rPr lang="tr" sz="1100" b="0" i="0" u="none" strike="noStrike" dirty="0">
                <a:latin typeface="Optimistic Text"/>
              </a:rPr>
              <a:t>İki faktörlü kimlik doğrulamayı açmak veya yönetmek için izlenmesi gereken adımlar:</a:t>
            </a:r>
          </a:p>
          <a:p>
            <a:pPr marL="457200" indent="-457200" rtl="0" fontAlgn="base">
              <a:buSzTx/>
              <a:buFont typeface="+mj-lt"/>
              <a:buAutoNum type="arabicPeriod"/>
            </a:pPr>
            <a:r>
              <a:rPr lang="tr" sz="1100" b="0" i="0" u="sng" strike="noStrike" dirty="0">
                <a:latin typeface="Optimistic Text"/>
                <a:hlinkClick r:id="rId5"/>
              </a:rPr>
              <a:t>Güvenlik ve Giriş Ayarlarına </a:t>
            </a:r>
            <a:r>
              <a:rPr lang="tr" sz="1100" b="0" i="0" u="none" strike="noStrike" dirty="0">
                <a:latin typeface="Optimistic Text"/>
              </a:rPr>
              <a:t>gidilmelidir.</a:t>
            </a:r>
            <a:endParaRPr lang="en-US" dirty="0"/>
          </a:p>
          <a:p>
            <a:pPr marL="457200" indent="-457200" rtl="0" fontAlgn="base">
              <a:buSzTx/>
              <a:buFont typeface="+mj-lt"/>
              <a:buAutoNum type="arabicPeriod"/>
            </a:pPr>
            <a:r>
              <a:rPr lang="tr" sz="1100" b="0" i="0" u="none" strike="noStrike" dirty="0">
                <a:latin typeface="Optimistic Text"/>
              </a:rPr>
              <a:t>Aşağı kaydırarak 'İki faktörlü kimlik doğrulamayı kullan' bölümüne gelinmeli ve 'Düzenle'ye tıklanmalıdır.</a:t>
            </a:r>
          </a:p>
          <a:p>
            <a:pPr marL="457200" indent="-457200" rtl="0" fontAlgn="base">
              <a:buSzTx/>
              <a:buFont typeface="+mj-lt"/>
              <a:buAutoNum type="arabicPeriod"/>
            </a:pPr>
            <a:r>
              <a:rPr lang="tr" sz="1100" b="0" i="0" u="none" strike="noStrike" dirty="0">
                <a:latin typeface="Optimistic Text"/>
              </a:rPr>
              <a:t>Kullanılmak istenen güvenlik yöntemi seçilmeli ve ekrandaki talimatlar izlenmelidir.</a:t>
            </a:r>
          </a:p>
          <a:p>
            <a:pPr rtl="0">
              <a:buNone/>
            </a:pPr>
            <a:r>
              <a:rPr lang="tr" sz="1100" b="0" i="0" u="none" strike="noStrike" dirty="0">
                <a:latin typeface="Optimistic Text"/>
              </a:rPr>
              <a:t>Facebook'ta bu kurulum yapılırken, kullanıcılardan şu üç güvenlik yönteminden birini seçmeleri istenir:</a:t>
            </a:r>
          </a:p>
          <a:p>
            <a:pPr marL="342900" indent="-342900" rtl="0" fontAlgn="base">
              <a:buSzTx/>
              <a:buFont typeface="Arial" panose="020B0604020202020204" pitchFamily="34" charset="0"/>
              <a:buChar char="•"/>
            </a:pPr>
            <a:r>
              <a:rPr lang="tr" sz="1100" b="0" i="0" u="none" strike="noStrike" dirty="0">
                <a:latin typeface="Optimistic Text"/>
              </a:rPr>
              <a:t>Uyumlu bir cihaza fiziksel </a:t>
            </a:r>
            <a:r>
              <a:rPr lang="tr" sz="1100" b="0" i="0" u="sng" strike="noStrike" dirty="0">
                <a:latin typeface="Optimistic Text"/>
                <a:hlinkClick r:id="rId6"/>
              </a:rPr>
              <a:t>güvenlik anahtarını</a:t>
            </a:r>
            <a:r>
              <a:rPr lang="tr" sz="1100" b="0" i="0" u="none" strike="noStrike" dirty="0">
                <a:latin typeface="Optimistic Text"/>
              </a:rPr>
              <a:t> dokundurmak.</a:t>
            </a:r>
          </a:p>
          <a:p>
            <a:pPr marL="342900" indent="-342900" rtl="0" fontAlgn="base">
              <a:buSzTx/>
              <a:buFont typeface="Arial" panose="020B0604020202020204" pitchFamily="34" charset="0"/>
              <a:buChar char="•"/>
            </a:pPr>
            <a:r>
              <a:rPr lang="tr" sz="1100" b="0" i="0" u="sng" strike="noStrike" dirty="0">
                <a:latin typeface="Optimistic Text"/>
                <a:hlinkClick r:id="rId7"/>
              </a:rPr>
              <a:t>Üçüncü taraf bir kimlik doğrulama uygulamasından alınacak </a:t>
            </a:r>
            <a:r>
              <a:rPr lang="tr" sz="1100" b="0" i="0" u="none" strike="noStrike" dirty="0">
                <a:latin typeface="Optimistic Text"/>
              </a:rPr>
              <a:t>giriş kodları.</a:t>
            </a:r>
            <a:endParaRPr lang="en-US" dirty="0"/>
          </a:p>
          <a:p>
            <a:pPr marL="342900" indent="-342900" rtl="0" fontAlgn="base">
              <a:buSzTx/>
              <a:buFont typeface="Arial" panose="020B0604020202020204" pitchFamily="34" charset="0"/>
              <a:buChar char="•"/>
            </a:pPr>
            <a:r>
              <a:rPr lang="tr" sz="1100" b="0" i="0" u="sng" strike="noStrike" dirty="0">
                <a:latin typeface="Optimistic Text"/>
                <a:hlinkClick r:id="rId8"/>
              </a:rPr>
              <a:t>Cep telefonuna gönderilecek </a:t>
            </a:r>
            <a:r>
              <a:rPr lang="tr" sz="1100" b="0" i="0" u="none" strike="noStrike" dirty="0">
                <a:latin typeface="Optimistic Text"/>
              </a:rPr>
              <a:t>kısa mesaj (SMS) kodları.</a:t>
            </a:r>
          </a:p>
          <a:p>
            <a:pPr fontAlgn="base">
              <a:buNone/>
            </a:pPr>
            <a:endParaRPr lang="en-US" dirty="0"/>
          </a:p>
          <a:p>
            <a:endParaRPr lang="en-US" dirty="0"/>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Eğitmen notu: Bu adımlar farklı bölgelerde küçük değişiklikler gösterebilir; sunumdan önce yerel uygulamanın doğruluğu kontrol edilmelidir.</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endParaRPr lang="en-US" sz="1100" b="0" i="0" u="none" strike="noStrike" cap="none" dirty="0">
              <a:solidFill>
                <a:srgbClr val="000000"/>
              </a:solidFill>
              <a:effectLst/>
              <a:latin typeface="Optimistic Text" panose="020B0604020202020204" pitchFamily="34" charset="0"/>
              <a:ea typeface="Optimistic Text" panose="020B0503020203020204" pitchFamily="34" charset="0"/>
              <a:cs typeface="Optimistic Text" panose="020B0503020203020204" pitchFamily="34" charset="0"/>
              <a:sym typeface="Arial"/>
            </a:endParaRPr>
          </a:p>
          <a:p>
            <a:pPr rtl="0">
              <a:buNone/>
            </a:pPr>
            <a:r>
              <a:rPr lang="tr" sz="1100" b="0" i="0" u="none" strike="noStrike" dirty="0">
                <a:latin typeface="Optimistic Text"/>
              </a:rPr>
              <a:t>Diğer faydalı kaynaklar:</a:t>
            </a:r>
          </a:p>
          <a:p>
            <a:pPr marL="342900" indent="-342900" rtl="0" fontAlgn="base">
              <a:buSzTx/>
              <a:buFont typeface="Arial" panose="020B0604020202020204" pitchFamily="34" charset="0"/>
              <a:buChar char="•"/>
            </a:pPr>
            <a:r>
              <a:rPr lang="tr" sz="1100" b="0" i="0" u="none" strike="noStrike" dirty="0">
                <a:latin typeface="Optimistic Text"/>
              </a:rPr>
              <a:t>Kullanılan tarayıcı veya cihaz daha önce sisteme kaydedilmemişse, özellik açılırken kaydetme seçeneği sunulacaktır. Cihaz kaydedildiğinde, bir sonraki girişlerde tekrar güvenlik kodu girilmesine gerek kalmayacaktır. Başkalarının erişebileceği ortak kullanıma açık bir bilgisayar (örn. </a:t>
            </a:r>
            <a:r>
              <a:rPr lang="tr" sz="1100" b="0" i="0" u="none" strike="noStrike" dirty="0">
                <a:solidFill>
                  <a:srgbClr val="FF0000"/>
                </a:solidFill>
                <a:latin typeface="Optimistic Text"/>
              </a:rPr>
              <a:t>okul bilgisayarı</a:t>
            </a:r>
            <a:r>
              <a:rPr lang="tr" sz="1100" b="0" i="0" u="none" strike="noStrike" dirty="0">
                <a:latin typeface="Optimistic Text"/>
              </a:rPr>
              <a:t>) kullanılıyorsa, 'Bu tarayıcıyı kaydet' seçeneği kesinlikle işaretlenmemelidir.</a:t>
            </a:r>
          </a:p>
          <a:p>
            <a:pPr marL="342900" indent="-342900" rtl="0" fontAlgn="base">
              <a:buSzTx/>
              <a:buFont typeface="Arial" panose="020B0604020202020204" pitchFamily="34" charset="0"/>
              <a:buChar char="•"/>
            </a:pPr>
            <a:r>
              <a:rPr lang="tr" sz="1100" b="0" i="0" u="none" strike="noStrike" dirty="0">
                <a:latin typeface="Optimistic Text"/>
              </a:rPr>
              <a:t>Facebook'un bir sonraki girişte sizi tanıyabilmesi için bilgisayar ve tarayıcı bilgilerini hatırlaması gerekmektedir. Ancak bazı tarayıcı özellikleri bu hatırlama işlevini engelleyebilir. Tarayıcıda gizli mod kullanılıyorsa veya kapandığında geçmişi temizleyecek şekilde ayarlanmışsa, her girişte yeniden kod istenecektir. </a:t>
            </a:r>
            <a:r>
              <a:rPr lang="tr" sz="1100" b="0" i="0" u="sng" strike="noStrike" dirty="0">
                <a:latin typeface="Optimistic Text"/>
                <a:hlinkClick r:id="rId9"/>
              </a:rPr>
              <a:t>Daha fazla bilgi edinin.</a:t>
            </a:r>
          </a:p>
          <a:p>
            <a:pPr marL="342900" indent="-342900" rtl="0" fontAlgn="base">
              <a:buSzTx/>
              <a:buFont typeface="Arial" panose="020B0604020202020204" pitchFamily="34" charset="0"/>
              <a:buChar char="•"/>
            </a:pPr>
            <a:r>
              <a:rPr lang="tr" sz="1100" b="0" i="0" u="none" strike="noStrike" dirty="0">
                <a:latin typeface="Optimistic Text"/>
              </a:rPr>
              <a:t>Kısa mesaj (SMS) doğrulamasını ayarlamak için hesaba daha önceden eklenmiş bir cep telefonu numarası kullanılabileceği gibi yeni bir numara da eklenebilir. Facebook'un iki faktörlü kimlik doğrulama için eklenen cep telefonu numarasını nasıl kullandığı hakkında </a:t>
            </a:r>
            <a:r>
              <a:rPr lang="tr" sz="1100" b="0" i="0" u="sng" strike="noStrike" dirty="0">
                <a:latin typeface="Optimistic Text"/>
                <a:hlinkClick r:id="rId10"/>
              </a:rPr>
              <a:t>daha fazla bilgi alınabilir.</a:t>
            </a:r>
          </a:p>
        </p:txBody>
      </p:sp>
    </p:spTree>
    <p:extLst>
      <p:ext uri="{BB962C8B-B14F-4D97-AF65-F5344CB8AC3E}">
        <p14:creationId xmlns:p14="http://schemas.microsoft.com/office/powerpoint/2010/main" val="754513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tr" sz="1100" b="0" i="0" u="none" strike="noStrike" dirty="0">
                <a:latin typeface="Optimistic Text"/>
              </a:rPr>
              <a:t>Ürün odaklı uygulama: </a:t>
            </a:r>
            <a:r>
              <a:rPr lang="tr" sz="1100" b="0" i="0" u="none" strike="noStrike" dirty="0">
                <a:latin typeface="Optimistic Text"/>
                <a:hlinkClick r:id="rId3"/>
              </a:rPr>
              <a:t>Instagram'da iki faktörlü kimlik doğrulama kurulumu</a:t>
            </a:r>
            <a:endParaRPr lang="en-US" dirty="0"/>
          </a:p>
          <a:p>
            <a:pPr rtl="0">
              <a:buNone/>
            </a:pPr>
            <a:r>
              <a:rPr lang="tr" sz="1100" b="1" i="0" u="none" strike="noStrike" dirty="0">
                <a:latin typeface="Optimistic Text"/>
              </a:rPr>
              <a:t>İki faktörlü kimlik doğrulama nedir ve Instagram'da nasıl çalışır?</a:t>
            </a:r>
          </a:p>
          <a:p>
            <a:pPr rtl="0">
              <a:buNone/>
            </a:pPr>
            <a:r>
              <a:rPr lang="tr" sz="1100" b="0" i="0" u="none" strike="noStrike" dirty="0">
                <a:latin typeface="Optimistic Text"/>
              </a:rPr>
              <a:t>Bu sistem, Instagram hesabının ve parolanın güvenliğini sağlayan kritik bir koruma kalkanıdır. Kurulum tamamlandıktan sonra, hesaba tanınmayan bir cihazdan giriş yapılmaya çalışıldığında bildirim gönderilir veya özel bir giriş kodu talep edilir.</a:t>
            </a:r>
          </a:p>
          <a:p>
            <a:pPr rtl="0">
              <a:buFontTx/>
              <a:buNone/>
            </a:pPr>
            <a:r>
              <a:rPr lang="tr" sz="1100" b="1" i="0" u="none" strike="noStrike" dirty="0">
                <a:latin typeface="Optimistic Text"/>
              </a:rPr>
              <a:t>Instagram uygulaması üzerinden iki faktörlü kimlik doğrulamayı açmak için:</a:t>
            </a:r>
          </a:p>
          <a:p>
            <a:pPr marL="457200" indent="-457200" rtl="0">
              <a:buSzTx/>
              <a:buFont typeface="+mj-lt"/>
              <a:buAutoNum type="arabicPeriod"/>
            </a:pPr>
            <a:r>
              <a:rPr lang="tr" sz="1100" b="0" i="0" u="none" strike="noStrike" dirty="0">
                <a:latin typeface="Optimistic Text"/>
              </a:rPr>
              <a:t>Ekranın sağ alt köşesindeki profil fotoğrafına dokunulmalıdır.</a:t>
            </a:r>
          </a:p>
          <a:p>
            <a:pPr marL="457200" indent="-457200" rtl="0">
              <a:buSzTx/>
              <a:buFont typeface="+mj-lt"/>
              <a:buAutoNum type="arabicPeriod"/>
            </a:pPr>
            <a:r>
              <a:rPr lang="tr" sz="1100" b="0" i="0" u="none" strike="noStrike" dirty="0">
                <a:latin typeface="Optimistic Text"/>
              </a:rPr>
              <a:t>Sağ üstteki seçenekler menüsü açılmalı ve Ayarlar'a girilmelidir.</a:t>
            </a:r>
          </a:p>
          <a:p>
            <a:pPr marL="457200" indent="-457200" rtl="0">
              <a:buSzTx/>
              <a:buFont typeface="+mj-lt"/>
              <a:buAutoNum type="arabicPeriod"/>
            </a:pPr>
            <a:r>
              <a:rPr lang="tr" sz="1100" b="0" i="0" u="none" strike="noStrike" dirty="0">
                <a:latin typeface="Optimistic Text"/>
              </a:rPr>
              <a:t>Sırasıyla Güvenlik &gt; İki Faktörlü Kimlik Doğrulaması yolları izlenmelidir.</a:t>
            </a:r>
          </a:p>
          <a:p>
            <a:pPr marL="457200" indent="-457200" rtl="0">
              <a:buSzTx/>
              <a:buFont typeface="+mj-lt"/>
              <a:buAutoNum type="arabicPeriod"/>
            </a:pPr>
            <a:r>
              <a:rPr lang="tr" sz="1100" b="0" i="0" u="none" strike="noStrike" dirty="0">
                <a:latin typeface="Optimistic Text"/>
              </a:rPr>
              <a:t>Ekranın altındaki Başla butonuna tıklanmalıdır.</a:t>
            </a:r>
          </a:p>
          <a:p>
            <a:pPr marL="457200" indent="-457200" rtl="0">
              <a:buSzTx/>
              <a:buFont typeface="+mj-lt"/>
              <a:buAutoNum type="arabicPeriod"/>
            </a:pPr>
            <a:r>
              <a:rPr lang="tr" sz="1100" b="0" i="0" u="none" strike="noStrike" dirty="0">
                <a:latin typeface="Optimistic Text"/>
              </a:rPr>
              <a:t>Kullanılmak istenen güvenlik yöntemi seçilmeli ve ekrandaki talimatlar izlenmelidir.</a:t>
            </a:r>
          </a:p>
          <a:p>
            <a:pPr rtl="0">
              <a:buFontTx/>
              <a:buNone/>
            </a:pPr>
            <a:r>
              <a:rPr lang="tr" sz="1100" b="0" i="0" u="none" strike="noStrike" dirty="0">
                <a:latin typeface="Optimistic Text"/>
              </a:rPr>
              <a:t>Instagram'da kurulum esnasında iki farklı güvenlik yönteminden biri seçilebilir:</a:t>
            </a:r>
          </a:p>
          <a:p>
            <a:pPr marL="342900" indent="-342900" rtl="0">
              <a:buSzTx/>
              <a:buFont typeface="Arial" panose="020B0604020202020204" pitchFamily="34" charset="0"/>
              <a:buChar char="•"/>
            </a:pPr>
            <a:r>
              <a:rPr lang="tr" sz="1100" b="0" i="0" u="none" strike="noStrike" dirty="0">
                <a:latin typeface="Optimistic Text"/>
                <a:hlinkClick r:id="rId4"/>
              </a:rPr>
              <a:t>Üçüncü taraf bir kimlik doğrulama uygulamasından (Duo Mobile veya Google Authenticator gibi) alınan giriş kodları.</a:t>
            </a:r>
            <a:endParaRPr lang="en-US" sz="1100" dirty="0"/>
          </a:p>
          <a:p>
            <a:pPr marL="342900" indent="-342900" rtl="0">
              <a:buSzTx/>
              <a:buFont typeface="Arial" panose="020B0604020202020204" pitchFamily="34" charset="0"/>
              <a:buChar char="•"/>
            </a:pPr>
            <a:r>
              <a:rPr lang="tr" sz="1100" b="0" i="0" u="none" strike="noStrike" dirty="0">
                <a:latin typeface="Optimistic Text"/>
                <a:hlinkClick r:id="rId5"/>
              </a:rPr>
              <a:t>Cep telefonuna gönderilen kısa mesaj (SMS) kodları.</a:t>
            </a:r>
            <a:endParaRPr lang="en-US" sz="1100" dirty="0"/>
          </a:p>
          <a:p>
            <a:pPr rtl="0">
              <a:buFontTx/>
              <a:buNone/>
            </a:pPr>
            <a:r>
              <a:rPr lang="tr" sz="1100" b="0" i="0" u="none" strike="noStrike" dirty="0">
                <a:latin typeface="Optimistic Text"/>
              </a:rPr>
              <a:t>Sistemi kullanabilmek için bu iki yöntemden en az birinin kurulmuş olması zorunludur.</a:t>
            </a:r>
          </a:p>
          <a:p>
            <a:pPr rtl="0">
              <a:buFontTx/>
              <a:buNone/>
            </a:pPr>
            <a:r>
              <a:rPr lang="tr" sz="1100" b="0" i="0" u="none" strike="noStrike" dirty="0">
                <a:latin typeface="Optimistic Text"/>
              </a:rPr>
              <a:t>Not: İki faktörlü doğrulama açıldıktan sonra giriş istekleri görüntülenebilir, güvenilen cihazlar kaldırılabilir ve SMS alma sorunlarına karşı hesaba ait yedek kodlara erişilebilir. </a:t>
            </a:r>
            <a:r>
              <a:rPr lang="tr" sz="1100" b="0" i="0" u="none" strike="noStrike" dirty="0">
                <a:latin typeface="Optimistic Text"/>
                <a:hlinkClick r:id="rId6"/>
              </a:rPr>
              <a:t>Kurtarma kodları</a:t>
            </a:r>
            <a:r>
              <a:rPr lang="tr" sz="1100" b="0" i="0" u="none" strike="noStrike" dirty="0">
                <a:latin typeface="Optimistic Text"/>
              </a:rPr>
              <a:t> hakkında detaylı bilgi alınabilir.</a:t>
            </a:r>
          </a:p>
          <a:p>
            <a:endParaRPr lang="en-US" dirty="0"/>
          </a:p>
        </p:txBody>
      </p:sp>
    </p:spTree>
    <p:extLst>
      <p:ext uri="{BB962C8B-B14F-4D97-AF65-F5344CB8AC3E}">
        <p14:creationId xmlns:p14="http://schemas.microsoft.com/office/powerpoint/2010/main" val="3805186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tr" sz="1100" b="0" i="0" u="none" strike="noStrike" dirty="0">
                <a:latin typeface="Optimistic Text"/>
              </a:rPr>
              <a:t>Ürün odaklı uygulama: </a:t>
            </a:r>
            <a:r>
              <a:rPr lang="tr" sz="1100" b="0" i="0" u="none" strike="noStrike" dirty="0">
                <a:solidFill>
                  <a:srgbClr val="1677F1"/>
                </a:solidFill>
                <a:latin typeface="Optimistic Text"/>
                <a:hlinkClick r:id="rId3">
                  <a:extLst>
                    <a:ext uri="{A12FA001-AC4F-418D-AE19-62706E023703}">
                      <ahyp:hlinkClr xmlns:ahyp="http://schemas.microsoft.com/office/drawing/2018/hyperlinkcolor" val="tx"/>
                    </a:ext>
                  </a:extLst>
                </a:hlinkClick>
              </a:rPr>
              <a:t>WhatsApp'ta </a:t>
            </a:r>
            <a:r>
              <a:rPr lang="tr" sz="1100" b="0" i="0" u="none" strike="noStrike" dirty="0">
                <a:solidFill>
                  <a:srgbClr val="50B432"/>
                </a:solidFill>
                <a:latin typeface="Optimistic Text"/>
                <a:hlinkClick r:id="rId3">
                  <a:extLst>
                    <a:ext uri="{A12FA001-AC4F-418D-AE19-62706E023703}">
                      <ahyp:hlinkClr xmlns:ahyp="http://schemas.microsoft.com/office/drawing/2018/hyperlinkcolor" val="tx"/>
                    </a:ext>
                  </a:extLst>
                </a:hlinkClick>
              </a:rPr>
              <a:t>iki adımlı doğrulama</a:t>
            </a:r>
            <a:r>
              <a:rPr lang="tr" sz="1100" b="0" i="0" u="none" strike="noStrike" dirty="0">
                <a:latin typeface="Optimistic Text"/>
              </a:rPr>
              <a:t> kurulumu</a:t>
            </a:r>
            <a:endParaRPr lang="en-US" dirty="0">
              <a:solidFill>
                <a:schemeClr val="accent2"/>
              </a:solidFill>
            </a:endParaRPr>
          </a:p>
          <a:p>
            <a:pPr rtl="0">
              <a:buNone/>
            </a:pPr>
            <a:r>
              <a:rPr lang="tr" sz="1100" b="1" i="0" u="none" strike="noStrike" dirty="0">
                <a:latin typeface="Optimistic Text"/>
              </a:rPr>
              <a:t>İki adımlı doğrulama ayarları nasıl yönetilir?</a:t>
            </a:r>
          </a:p>
          <a:p>
            <a:pPr rtl="0">
              <a:buNone/>
            </a:pPr>
            <a:r>
              <a:rPr lang="tr" sz="1100" b="0" i="0" u="none" strike="noStrike" dirty="0">
                <a:latin typeface="Optimistic Text"/>
              </a:rPr>
              <a:t>WhatsApp hesabı içerisinden iki adımlı doğrulama ayarları kolayca kontrol edilebilir. Bu özellik istendiğinde açılıp kapatılabilir, belirlenen PIN kodu değiştirilebilir veya doğrulamayla ilişkili e-posta adresi güncellenebilir.</a:t>
            </a:r>
          </a:p>
          <a:p>
            <a:pPr rtl="0">
              <a:buNone/>
            </a:pPr>
            <a:r>
              <a:rPr lang="tr" sz="1100" b="1" i="0" u="none" strike="noStrike" dirty="0">
                <a:latin typeface="Optimistic Text"/>
              </a:rPr>
              <a:t>İki adımlı doğrulamayı etkinleştirmek için:</a:t>
            </a:r>
          </a:p>
          <a:p>
            <a:pPr marL="457200" indent="-457200" rtl="0">
              <a:buSzTx/>
              <a:buFont typeface="+mj-lt"/>
              <a:buAutoNum type="arabicPeriod"/>
            </a:pPr>
            <a:r>
              <a:rPr lang="tr" sz="1100" b="0" i="0" u="none" strike="noStrike" dirty="0">
                <a:latin typeface="Optimistic Text"/>
              </a:rPr>
              <a:t>WhatsApp'ta Ayarlar bölümüne girilmelidir.</a:t>
            </a:r>
          </a:p>
          <a:p>
            <a:pPr marL="457200" indent="-457200" rtl="0">
              <a:buSzTx/>
              <a:buFont typeface="+mj-lt"/>
              <a:buAutoNum type="arabicPeriod"/>
            </a:pPr>
            <a:r>
              <a:rPr lang="tr" sz="1100" b="0" i="0" u="none" strike="noStrike" dirty="0">
                <a:latin typeface="Optimistic Text"/>
              </a:rPr>
              <a:t>Sırasıyla Hesap &gt; İki adımlı doğrulama &gt; Etkinleştir adımları takip edilmelidir.</a:t>
            </a:r>
          </a:p>
          <a:p>
            <a:pPr marL="457200" indent="-457200" rtl="0">
              <a:buSzTx/>
              <a:buFont typeface="+mj-lt"/>
              <a:buAutoNum type="arabicPeriod"/>
            </a:pPr>
            <a:r>
              <a:rPr lang="tr" sz="1100" b="0" i="0" u="none" strike="noStrike" dirty="0">
                <a:latin typeface="Optimistic Text"/>
              </a:rPr>
              <a:t>Altı haneli özel bir PIN oluşturulmalı ve doğrulanmalıdır.</a:t>
            </a:r>
          </a:p>
          <a:p>
            <a:pPr marL="457200" indent="-457200" rtl="0">
              <a:buSzTx/>
              <a:buFont typeface="+mj-lt"/>
              <a:buAutoNum type="arabicPeriod"/>
            </a:pPr>
            <a:r>
              <a:rPr lang="tr" sz="1100" b="0" i="0" u="none" strike="noStrike" dirty="0">
                <a:latin typeface="Optimistic Text"/>
              </a:rPr>
              <a:t>Kurtarma işlemleri için bir e-posta adresi belirtilebilir veya Atla seçeneği ile bu adım geçilebilir. Ancak PIN kodunun unutulması halinde sıfırlama yapılabilmesi ve hesabın güvende kalması için bir e-posta adresinin eklenmesi kesinlikle önerilmektedir.</a:t>
            </a:r>
          </a:p>
          <a:p>
            <a:pPr marL="457200" indent="-457200" rtl="0">
              <a:buSzTx/>
              <a:buFont typeface="+mj-lt"/>
              <a:buAutoNum type="arabicPeriod"/>
            </a:pPr>
            <a:r>
              <a:rPr lang="tr" sz="1100" b="0" i="0" u="none" strike="noStrike" dirty="0">
                <a:latin typeface="Optimistic Text"/>
              </a:rPr>
              <a:t>İleri butonuyla devam edilmelidir.</a:t>
            </a:r>
          </a:p>
          <a:p>
            <a:pPr marL="457200" indent="-457200" rtl="0">
              <a:buSzTx/>
              <a:buFont typeface="+mj-lt"/>
              <a:buAutoNum type="arabicPeriod"/>
            </a:pPr>
            <a:r>
              <a:rPr lang="tr" sz="1100" b="0" i="0" u="none" strike="noStrike" dirty="0">
                <a:latin typeface="Optimistic Text"/>
              </a:rPr>
              <a:t>E-posta adresi tekrar girilerek onaylanmalı ve Kaydet ile işlem bitirilmelidir.</a:t>
            </a:r>
          </a:p>
          <a:p>
            <a:pPr rtl="0">
              <a:buNone/>
            </a:pPr>
            <a:r>
              <a:rPr lang="tr" sz="1100" b="0" i="0" u="none" strike="noStrike" dirty="0">
                <a:latin typeface="Optimistic Text"/>
              </a:rPr>
              <a:t>E-posta adresi eklenmeden PIN kodunun unutulması durumunda, kodun sıfırlanabilmesi için yedi gün beklenmesi gerekecektir. Girilen e-posta adresine doğrulama bağlantısı gönderilmediğinden, e-posta adresinin hatasız yazıldığından ve erişilebilir olduğundan emin olunmalıdır.</a:t>
            </a:r>
          </a:p>
          <a:p>
            <a:endParaRPr lang="en-US" dirty="0"/>
          </a:p>
        </p:txBody>
      </p:sp>
    </p:spTree>
    <p:extLst>
      <p:ext uri="{BB962C8B-B14F-4D97-AF65-F5344CB8AC3E}">
        <p14:creationId xmlns:p14="http://schemas.microsoft.com/office/powerpoint/2010/main" val="4250255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panose="020B0503020203020204" pitchFamily="34" charset="0"/>
                <a:cs typeface="Optimistic Text" panose="020B0503020203020204" pitchFamily="34" charset="0"/>
              </a:rPr>
              <a:t>Etkinlik: Parolaları derecelendirme</a:t>
            </a:r>
          </a:p>
          <a:p>
            <a:pPr rtl="0" fontAlgn="base">
              <a:buNone/>
            </a:pPr>
            <a:r>
              <a:rPr lang="tr" sz="1100" b="0" i="0" u="none" strike="noStrike" dirty="0">
                <a:highlight>
                  <a:srgbClr val="FF00FF"/>
                </a:highlight>
                <a:latin typeface="Optimistic Text" panose="020B0503020203020204" pitchFamily="34" charset="0"/>
                <a:cs typeface="Optimistic Text" panose="020B0503020203020204" pitchFamily="34" charset="0"/>
              </a:rPr>
              <a:t>Eğitmen tarafından gruba zayıf, orta ve güçlü seviyelerde çeşitli parola örnekleri gösterilmelidir.</a:t>
            </a:r>
            <a:r>
              <a:rPr lang="tr" sz="1100" b="0" i="0" u="none" strike="noStrike" dirty="0">
                <a:latin typeface="Optimistic Text" panose="020B0503020203020204" pitchFamily="34" charset="0"/>
                <a:cs typeface="Optimistic Text" panose="020B0503020203020204" pitchFamily="34" charset="0"/>
              </a:rPr>
              <a:t> Her bir parola örneği için; parolayı neyin güçlü kıldığına (örn. uzun olması, parola cümlesi olması, rastgele karakterler içermesi) veya zayıf kıldığına (örn. kişisel bilgiler içermesi, sözlük kelimelerinden oluşması, tahmininin kolay olması) dair açıklamalara yer verilmelidir.</a:t>
            </a:r>
          </a:p>
          <a:p>
            <a:pPr rtl="0" fontAlgn="base"/>
            <a:r>
              <a:rPr lang="tr" sz="1100" b="1" i="0" u="none" strike="noStrike" dirty="0">
                <a:highlight>
                  <a:srgbClr val="00FFFF"/>
                </a:highlight>
                <a:latin typeface="Optimistic Text" panose="020B0503020203020204" pitchFamily="34" charset="0"/>
                <a:cs typeface="Optimistic Text" panose="020B0503020203020204" pitchFamily="34" charset="0"/>
              </a:rPr>
              <a:t>Senkron öğrenme deneyimleri </a:t>
            </a:r>
            <a:r>
              <a:rPr lang="tr" sz="1100" b="0" i="0" u="none" strike="noStrike" dirty="0">
                <a:highlight>
                  <a:srgbClr val="00FFFF"/>
                </a:highlight>
                <a:latin typeface="Optimistic Text" panose="020B0503020203020204" pitchFamily="34" charset="0"/>
                <a:cs typeface="Optimistic Text" panose="020B0503020203020204" pitchFamily="34" charset="0"/>
              </a:rPr>
              <a:t>için uygulama seçenekleri:</a:t>
            </a:r>
          </a:p>
          <a:p>
            <a:pPr lvl="1" rtl="0" fontAlgn="base"/>
            <a:r>
              <a:rPr lang="tr" sz="1100" b="0" i="0" u="none" strike="noStrike" dirty="0">
                <a:highlight>
                  <a:srgbClr val="00FFFF"/>
                </a:highlight>
                <a:latin typeface="Optimistic Text" panose="020B0503020203020204" pitchFamily="34" charset="0"/>
                <a:cs typeface="Optimistic Text" panose="020B0503020203020204" pitchFamily="34" charset="0"/>
              </a:rPr>
              <a:t>Katılımcılardan güçlü, orta ve zayıf parolalara örnekler vermeleri istenebilir.</a:t>
            </a:r>
          </a:p>
          <a:p>
            <a:pPr lvl="1" rtl="0" fontAlgn="base"/>
            <a:r>
              <a:rPr lang="tr" sz="1100" b="0" i="0" u="none" strike="noStrike" dirty="0">
                <a:highlight>
                  <a:srgbClr val="00FFFF"/>
                </a:highlight>
                <a:latin typeface="Optimistic Text" panose="020B0503020203020204" pitchFamily="34" charset="0"/>
                <a:cs typeface="Optimistic Text" panose="020B0503020203020204" pitchFamily="34" charset="0"/>
              </a:rPr>
              <a:t>Verilen örnekler üzerinden grupla etkileşimli bir tartışma yürütülebilir.</a:t>
            </a:r>
          </a:p>
          <a:p>
            <a:pPr lvl="1" rtl="0" fontAlgn="base"/>
            <a:r>
              <a:rPr lang="tr" sz="1100" b="0" i="0" u="none" strike="noStrike" dirty="0">
                <a:highlight>
                  <a:srgbClr val="00FFFF"/>
                </a:highlight>
                <a:latin typeface="Optimistic Text" panose="020B0503020203020204" pitchFamily="34" charset="0"/>
                <a:cs typeface="Optimistic Text" panose="020B0503020203020204" pitchFamily="34" charset="0"/>
              </a:rPr>
              <a:t>Katılımcılardan “zayıf” parolaları nasıl daha güvenli hale getirebileceklerine dair fikir yürütmeleri talep edilebilir.</a:t>
            </a:r>
          </a:p>
          <a:p>
            <a:endParaRPr lang="en-US" dirty="0">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1715169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Etkinlik: Parola değiştirme uygulaması</a:t>
            </a:r>
          </a:p>
          <a:p>
            <a:pPr rtl="0">
              <a:buNone/>
            </a:pPr>
            <a:r>
              <a:rPr lang="tr" sz="1100" b="0" i="0" u="none" strike="noStrike" dirty="0">
                <a:highlight>
                  <a:srgbClr val="00FFFF"/>
                </a:highlight>
                <a:latin typeface="Optimistic Text"/>
              </a:rPr>
              <a:t>Bu etkinlik, farklı Facebook ürünlerinde parolaların nasıl değiştirileceğini pratik olarak göstermek için tasarlanmış, isteğe bağlı </a:t>
            </a:r>
            <a:r>
              <a:rPr lang="tr" sz="1100" b="1" i="0" u="none" strike="noStrike" dirty="0">
                <a:highlight>
                  <a:srgbClr val="00FFFF"/>
                </a:highlight>
                <a:latin typeface="Optimistic Text"/>
              </a:rPr>
              <a:t>senkron bir öğrenme deneyimidir.</a:t>
            </a:r>
          </a:p>
          <a:p>
            <a:pPr rtl="0">
              <a:buNone/>
            </a:pPr>
            <a:r>
              <a:rPr lang="tr" sz="1100" b="0" i="0" u="none" strike="noStrike" dirty="0">
                <a:latin typeface="Optimistic Text"/>
              </a:rPr>
              <a:t>Ürün odaklı uygulama: </a:t>
            </a:r>
            <a:r>
              <a:rPr lang="tr" sz="1100" b="0" i="0" u="sng" strike="noStrike" dirty="0">
                <a:latin typeface="Optimistic Text"/>
                <a:hlinkClick r:id="rId3"/>
              </a:rPr>
              <a:t>Facebook'ta parola değiştirme</a:t>
            </a:r>
            <a:endParaRPr lang="en-US" u="sng" dirty="0"/>
          </a:p>
          <a:p>
            <a:pPr rtl="0">
              <a:buNone/>
            </a:pPr>
            <a:r>
              <a:rPr lang="tr" sz="1100" b="1" i="0" u="none" strike="noStrike" dirty="0">
                <a:latin typeface="Optimistic Text"/>
              </a:rPr>
              <a:t>Parolanın değiştirilmesi</a:t>
            </a:r>
          </a:p>
          <a:p>
            <a:pPr rtl="0">
              <a:buNone/>
            </a:pPr>
            <a:r>
              <a:rPr lang="tr" sz="1100" b="0" i="0" u="none" strike="noStrike" dirty="0">
                <a:latin typeface="Optimistic Text"/>
              </a:rPr>
              <a:t>Halihazırda oturum açıkken Facebook parolasını değiştirmek için şu adımlar takip edilmelidir:</a:t>
            </a:r>
          </a:p>
          <a:p>
            <a:pPr marL="457200" indent="-457200" rtl="0">
              <a:buSzTx/>
              <a:buFont typeface="+mj-lt"/>
              <a:buAutoNum type="arabicPeriod"/>
            </a:pPr>
            <a:r>
              <a:rPr lang="tr" sz="1100" b="0" i="0" u="none" strike="noStrike" dirty="0">
                <a:latin typeface="Optimistic Text"/>
              </a:rPr>
              <a:t>Sağ üst köşedeki aşağı açılır menü okuna tıklanmalıdır.</a:t>
            </a:r>
          </a:p>
          <a:p>
            <a:pPr marL="457200" indent="-457200" rtl="0">
              <a:buSzTx/>
              <a:buFont typeface="+mj-lt"/>
              <a:buAutoNum type="arabicPeriod"/>
            </a:pPr>
            <a:r>
              <a:rPr lang="tr" sz="1100" b="0" i="0" u="none" strike="noStrike" dirty="0">
                <a:latin typeface="Optimistic Text"/>
              </a:rPr>
              <a:t>Ayarlar ve Gizlilik bölümünden Ayarlar'a girilmelidir.</a:t>
            </a:r>
          </a:p>
          <a:p>
            <a:pPr marL="457200" indent="-457200" rtl="0">
              <a:buSzTx/>
              <a:buFont typeface="+mj-lt"/>
              <a:buAutoNum type="arabicPeriod"/>
            </a:pPr>
            <a:r>
              <a:rPr lang="tr" sz="1100" b="0" i="0" u="none" strike="noStrike" dirty="0">
                <a:latin typeface="Optimistic Text"/>
              </a:rPr>
              <a:t>Güvenlik ve Giriş seçeneği bulunmalıdır.</a:t>
            </a:r>
          </a:p>
          <a:p>
            <a:pPr marL="457200" indent="-457200" rtl="0">
              <a:buSzTx/>
              <a:buFont typeface="+mj-lt"/>
              <a:buAutoNum type="arabicPeriod"/>
            </a:pPr>
            <a:r>
              <a:rPr lang="tr" sz="1100" b="0" i="0" u="none" strike="noStrike" dirty="0">
                <a:latin typeface="Optimistic Text"/>
              </a:rPr>
              <a:t>Şifreyi değiştir ibaresinin yanındaki Düzenle butonuna tıklanmalıdır.</a:t>
            </a:r>
          </a:p>
          <a:p>
            <a:pPr marL="457200" indent="-457200" rtl="0">
              <a:buSzTx/>
              <a:buFont typeface="+mj-lt"/>
              <a:buAutoNum type="arabicPeriod"/>
            </a:pPr>
            <a:r>
              <a:rPr lang="tr" sz="1100" b="0" i="0" u="none" strike="noStrike" dirty="0">
                <a:latin typeface="Optimistic Text"/>
              </a:rPr>
              <a:t>Mevcut parola ve oluşturulan yeni parola ilgili alanlara girilmelidir.</a:t>
            </a:r>
          </a:p>
          <a:p>
            <a:pPr marL="457200" indent="-457200" rtl="0">
              <a:buSzTx/>
              <a:buFont typeface="+mj-lt"/>
              <a:buAutoNum type="arabicPeriod"/>
            </a:pPr>
            <a:r>
              <a:rPr lang="tr" sz="1100" b="0" i="0" u="none" strike="noStrike" dirty="0">
                <a:latin typeface="Optimistic Text"/>
              </a:rPr>
              <a:t>Değişiklikleri Kaydet butonuna basılmalıdır.</a:t>
            </a:r>
          </a:p>
          <a:p>
            <a:pPr rtl="0">
              <a:buSzTx/>
              <a:buNone/>
            </a:pPr>
            <a:r>
              <a:rPr lang="tr" sz="1100" b="0" i="0" u="none" strike="noStrike" dirty="0">
                <a:latin typeface="Optimistic Text"/>
              </a:rPr>
              <a:t>Hesaba giriş yapılmış ancak mevcut parola unutulmuşsa, Şifreyi değiştir bölümündeki adımlar izlenmelidir. Ardından 'Şifreni mi unuttun?' bağlantısına tıklanarak sıfırlama adımları uygulanmalıdır. Bu işlem için hesapla ilişkili e-posta adresine erişim sağlanabilmesi gerektiği unutulmamalıdır.</a:t>
            </a:r>
          </a:p>
        </p:txBody>
      </p:sp>
    </p:spTree>
    <p:extLst>
      <p:ext uri="{BB962C8B-B14F-4D97-AF65-F5344CB8AC3E}">
        <p14:creationId xmlns:p14="http://schemas.microsoft.com/office/powerpoint/2010/main" val="591451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Etkinlik: Parola değiştirme uygulaması</a:t>
            </a:r>
          </a:p>
          <a:p>
            <a:pPr rtl="0">
              <a:buNone/>
            </a:pPr>
            <a:r>
              <a:rPr lang="tr" sz="1100" b="0" i="0" u="none" strike="noStrike" dirty="0">
                <a:highlight>
                  <a:srgbClr val="00FFFF"/>
                </a:highlight>
                <a:latin typeface="Optimistic Text"/>
              </a:rPr>
              <a:t>Bu etkinlik, farklı Facebook ürünlerinde parolaların nasıl değiştirileceğini pratik olarak göstermek için tasarlanmış, isteğe bağlı </a:t>
            </a:r>
            <a:r>
              <a:rPr lang="tr" sz="1100" b="1" i="0" u="none" strike="noStrike" dirty="0">
                <a:highlight>
                  <a:srgbClr val="00FFFF"/>
                </a:highlight>
                <a:latin typeface="Optimistic Text"/>
              </a:rPr>
              <a:t>senkron bir öğrenme deneyimidir.</a:t>
            </a:r>
          </a:p>
          <a:p>
            <a:pPr rtl="0">
              <a:buNone/>
            </a:pPr>
            <a:r>
              <a:rPr lang="tr" sz="1100" b="0" i="0" u="none" strike="noStrike" dirty="0">
                <a:latin typeface="Optimistic Text"/>
              </a:rPr>
              <a:t>Ürün odaklı uygulama: </a:t>
            </a:r>
            <a:r>
              <a:rPr lang="tr" sz="1100" b="0" i="0" u="sng" strike="noStrike" dirty="0">
                <a:latin typeface="Optimistic Text"/>
                <a:hlinkClick r:id="rId3"/>
              </a:rPr>
              <a:t>Facebook'ta parola değiştirme</a:t>
            </a:r>
            <a:endParaRPr lang="en-US" dirty="0"/>
          </a:p>
          <a:p>
            <a:pPr rtl="0">
              <a:buNone/>
            </a:pPr>
            <a:r>
              <a:rPr lang="tr" sz="1100" b="1" i="0" u="none" strike="noStrike" dirty="0">
                <a:latin typeface="Optimistic Text"/>
              </a:rPr>
              <a:t>Parolayı sıfırlama işlemi</a:t>
            </a:r>
          </a:p>
          <a:p>
            <a:pPr rtl="0">
              <a:buNone/>
            </a:pPr>
            <a:r>
              <a:rPr lang="tr" sz="1100" b="0" i="0" u="none" strike="noStrike" dirty="0">
                <a:latin typeface="Optimistic Text"/>
              </a:rPr>
              <a:t>Hesaba giriş yapılamayan durumlarda parolayı sıfırlamak için şu adımlar izlenmelidir:</a:t>
            </a:r>
          </a:p>
          <a:p>
            <a:pPr marL="457200" indent="-457200" rtl="0" fontAlgn="base">
              <a:buSzTx/>
              <a:buFont typeface="+mj-lt"/>
              <a:buAutoNum type="arabicPeriod"/>
            </a:pPr>
            <a:r>
              <a:rPr lang="tr" sz="1100" b="0" i="0" u="none" strike="noStrike" dirty="0">
                <a:latin typeface="Optimistic Text"/>
                <a:hlinkClick r:id="rId4">
                  <a:extLst>
                    <a:ext uri="{A12FA001-AC4F-418D-AE19-62706E023703}">
                      <ahyp:hlinkClr xmlns:ahyp="http://schemas.microsoft.com/office/drawing/2018/hyperlinkcolor" val="tx"/>
                    </a:ext>
                  </a:extLst>
                </a:hlinkClick>
              </a:rPr>
              <a:t>Hesabını Bul sayfasına </a:t>
            </a:r>
            <a:r>
              <a:rPr lang="tr" sz="1100" b="0" i="0" u="none" strike="noStrike" dirty="0">
                <a:latin typeface="Optimistic Text"/>
              </a:rPr>
              <a:t>gidilmelidir.</a:t>
            </a:r>
            <a:endParaRPr lang="en-US" sz="1100" dirty="0"/>
          </a:p>
          <a:p>
            <a:pPr marL="457200" indent="-457200" rtl="0" fontAlgn="base">
              <a:buSzTx/>
              <a:buFont typeface="+mj-lt"/>
              <a:buAutoNum type="arabicPeriod"/>
            </a:pPr>
            <a:r>
              <a:rPr lang="tr" sz="1100" b="0" i="0" u="none" strike="noStrike" dirty="0">
                <a:latin typeface="Optimistic Text"/>
              </a:rPr>
              <a:t>Hesapla ilişkili e-posta adresi, cep telefonu numarası, ad soyad veya kullanıcı adı yazılarak Ara butonuna tıklanmalıdır.</a:t>
            </a:r>
          </a:p>
          <a:p>
            <a:pPr marL="457200" indent="-457200" rtl="0" fontAlgn="base">
              <a:buSzTx/>
              <a:buFont typeface="+mj-lt"/>
              <a:buAutoNum type="arabicPeriod"/>
            </a:pPr>
            <a:r>
              <a:rPr lang="tr" sz="1100" b="0" i="0" u="none" strike="noStrike" dirty="0">
                <a:latin typeface="Optimistic Text"/>
              </a:rPr>
              <a:t>Ekrandaki talimatlar takip edilmelidir.</a:t>
            </a:r>
          </a:p>
          <a:p>
            <a:pPr rtl="0">
              <a:buNone/>
            </a:pPr>
            <a:r>
              <a:rPr lang="tr" sz="1100" b="0" i="0" u="none" strike="noStrike" dirty="0">
                <a:latin typeface="Optimistic Text"/>
              </a:rPr>
              <a:t>Güvenlik gereği, iki faktörlü kimlik doğrulamada kullanılan cep telefonu numarası ile parola sıfırlama işlemi gerçekleştirilememektedir. Bu gibi durumlar için hesaba önceden </a:t>
            </a:r>
            <a:r>
              <a:rPr lang="tr" sz="1100" b="0" i="0" u="sng" strike="noStrike" dirty="0">
                <a:latin typeface="Optimistic Text"/>
                <a:hlinkClick r:id="rId5"/>
              </a:rPr>
              <a:t>alternatif bir e-posta adresi veya telefon numarası tanımlanmış olması</a:t>
            </a:r>
            <a:r>
              <a:rPr lang="tr" sz="1100" b="0" i="0" u="none" strike="noStrike" dirty="0">
                <a:latin typeface="Optimistic Text"/>
              </a:rPr>
              <a:t> şarttır.</a:t>
            </a:r>
          </a:p>
          <a:p>
            <a:pPr rtl="0">
              <a:buNone/>
            </a:pPr>
            <a:r>
              <a:rPr lang="tr" sz="1100" b="0" i="0" u="none" strike="noStrike" dirty="0">
                <a:latin typeface="Optimistic Text"/>
              </a:rPr>
              <a:t>Sorun yaşanmaya devam edilirse </a:t>
            </a:r>
            <a:r>
              <a:rPr lang="tr" sz="1100" b="0" i="0" u="sng" strike="noStrike" dirty="0">
                <a:latin typeface="Optimistic Text"/>
                <a:hlinkClick r:id="rId4"/>
              </a:rPr>
              <a:t>hesap kurtarma</a:t>
            </a:r>
            <a:r>
              <a:rPr lang="tr" sz="1100" b="0" i="0" u="none" strike="noStrike" dirty="0">
                <a:latin typeface="Optimistic Text"/>
              </a:rPr>
              <a:t> adımlarından destek alınabilir.</a:t>
            </a:r>
          </a:p>
          <a:p>
            <a:endParaRPr lang="en-US" dirty="0"/>
          </a:p>
        </p:txBody>
      </p:sp>
    </p:spTree>
    <p:extLst>
      <p:ext uri="{BB962C8B-B14F-4D97-AF65-F5344CB8AC3E}">
        <p14:creationId xmlns:p14="http://schemas.microsoft.com/office/powerpoint/2010/main" val="876104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tr" sz="1100" b="0" i="0" u="none" strike="noStrike" dirty="0">
                <a:latin typeface="Optimistic Text"/>
              </a:rPr>
              <a:t>Ürün odaklı uygulama: </a:t>
            </a:r>
            <a:r>
              <a:rPr lang="tr" sz="1100" b="0" i="0" u="sng" strike="noStrike" dirty="0">
                <a:latin typeface="Optimistic Text"/>
                <a:hlinkClick r:id="rId3"/>
              </a:rPr>
              <a:t>Instagram'da parola değiştirme</a:t>
            </a:r>
            <a:endParaRPr lang="en-US" u="sng" dirty="0"/>
          </a:p>
          <a:p>
            <a:pPr rtl="0">
              <a:buNone/>
            </a:pPr>
            <a:r>
              <a:rPr lang="tr" sz="1100" b="1" i="0" u="none" strike="noStrike" dirty="0">
                <a:latin typeface="Optimistic Text"/>
              </a:rPr>
              <a:t>Instagram parolası nasıl değiştirilir?</a:t>
            </a:r>
          </a:p>
          <a:p>
            <a:pPr rtl="0">
              <a:buNone/>
            </a:pPr>
            <a:r>
              <a:rPr lang="tr" sz="1100" b="0" i="0" u="none" strike="noStrike" dirty="0">
                <a:latin typeface="Optimistic Text"/>
              </a:rPr>
              <a:t>Hesaptan çıkış yapılmışsa ve parola hatırlanmıyorsa, giriş ekranı üzerinden parola sıfırlama bağlantısı talep edilebilir.</a:t>
            </a:r>
          </a:p>
          <a:p>
            <a:pPr rtl="0">
              <a:buNone/>
            </a:pPr>
            <a:r>
              <a:rPr lang="tr" sz="1100" b="0" i="0" u="none" strike="noStrike" dirty="0">
                <a:latin typeface="Optimistic Text"/>
              </a:rPr>
              <a:t>Hesaba giriş yapılabiliyor ve mevcut parola biliniyorsa, Ayarlar üzerinden şu şekilde değişiklik yapılabilir:</a:t>
            </a:r>
          </a:p>
          <a:p>
            <a:pPr marL="457200" indent="-457200" rtl="0" fontAlgn="base">
              <a:buSzTx/>
              <a:buFont typeface="+mj-lt"/>
              <a:buAutoNum type="arabicPeriod"/>
            </a:pPr>
            <a:r>
              <a:rPr lang="tr" sz="1100" b="0" i="0" u="none" strike="noStrike" dirty="0">
                <a:latin typeface="Optimistic Text"/>
              </a:rPr>
              <a:t>Sağ alt köşeden profil sayfasına girilmelidir.</a:t>
            </a:r>
          </a:p>
          <a:p>
            <a:pPr marL="457200" indent="-457200" rtl="0" fontAlgn="base">
              <a:buSzTx/>
              <a:buFont typeface="+mj-lt"/>
              <a:buAutoNum type="arabicPeriod"/>
            </a:pPr>
            <a:r>
              <a:rPr lang="tr" sz="1100" b="0" i="0" u="none" strike="noStrike" dirty="0">
                <a:latin typeface="Optimistic Text"/>
              </a:rPr>
              <a:t>Sağ üstteki çizgi menüden Ayarlar seçilmelidir.</a:t>
            </a:r>
          </a:p>
          <a:p>
            <a:pPr marL="457200" indent="-457200" rtl="0" fontAlgn="base">
              <a:buSzTx/>
              <a:buFont typeface="+mj-lt"/>
              <a:buAutoNum type="arabicPeriod"/>
            </a:pPr>
            <a:r>
              <a:rPr lang="tr" sz="1100" b="0" i="0" u="none" strike="noStrike" dirty="0">
                <a:latin typeface="Optimistic Text"/>
              </a:rPr>
              <a:t>Güvenlik &gt; Şifre adımları izlenmelidir.</a:t>
            </a:r>
          </a:p>
          <a:p>
            <a:pPr marL="457200" indent="-457200" rtl="0" fontAlgn="base">
              <a:buSzTx/>
              <a:buFont typeface="+mj-lt"/>
              <a:buAutoNum type="arabicPeriod"/>
            </a:pPr>
            <a:r>
              <a:rPr lang="tr" sz="1100" b="0" i="0" u="none" strike="noStrike" dirty="0">
                <a:latin typeface="Optimistic Text"/>
              </a:rPr>
              <a:t>Açılan ekrana eski ve yeni parola yazılmalıdır.</a:t>
            </a:r>
          </a:p>
          <a:p>
            <a:pPr marL="457200" indent="-457200" rtl="0" fontAlgn="base">
              <a:buSzTx/>
              <a:buFont typeface="+mj-lt"/>
              <a:buAutoNum type="arabicPeriod"/>
            </a:pPr>
            <a:r>
              <a:rPr lang="tr" sz="1100" b="0" i="0" u="none" strike="noStrike" dirty="0">
                <a:latin typeface="Optimistic Text"/>
              </a:rPr>
              <a:t>İşlemi bitirmek için sağ üstteki Kaydet ikonuna dokunulmalıdır.</a:t>
            </a:r>
          </a:p>
          <a:p>
            <a:pPr rtl="0">
              <a:buNone/>
            </a:pPr>
            <a:r>
              <a:rPr lang="tr" sz="1100" b="0" i="0" u="none" strike="noStrike" dirty="0">
                <a:latin typeface="Optimistic Text"/>
              </a:rPr>
              <a:t>İpucu: Güvenlik için parolanın harf, rakam ve semboller (!, % vb.) içeren minimum sekiz karakterli bir dizi olması önerilir.</a:t>
            </a:r>
          </a:p>
          <a:p>
            <a:endParaRPr lang="en-US" dirty="0"/>
          </a:p>
          <a:p>
            <a:endParaRPr lang="en-US" dirty="0"/>
          </a:p>
        </p:txBody>
      </p:sp>
    </p:spTree>
    <p:extLst>
      <p:ext uri="{BB962C8B-B14F-4D97-AF65-F5344CB8AC3E}">
        <p14:creationId xmlns:p14="http://schemas.microsoft.com/office/powerpoint/2010/main" val="316618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tr" sz="1100" b="0" i="0" u="none" strike="noStrike" dirty="0">
                <a:latin typeface="Optimistic Text"/>
              </a:rPr>
              <a:t>Ürün odaklı uygulama: </a:t>
            </a:r>
            <a:r>
              <a:rPr lang="tr" sz="1100" b="0" i="0" u="sng" strike="noStrike" dirty="0">
                <a:latin typeface="Optimistic Text"/>
                <a:hlinkClick r:id="rId3"/>
              </a:rPr>
              <a:t>WhatsApp PIN kodunu sıfırlama</a:t>
            </a:r>
            <a:endParaRPr lang="en-US" u="sng" dirty="0"/>
          </a:p>
          <a:p>
            <a:pPr rtl="0">
              <a:buNone/>
            </a:pPr>
            <a:r>
              <a:rPr lang="tr" sz="1100" b="1" i="0" u="none" strike="noStrike" dirty="0">
                <a:latin typeface="Optimistic Text"/>
              </a:rPr>
              <a:t>İki adımlı doğrulama PIN kodu nasıl sıfırlanır?</a:t>
            </a:r>
          </a:p>
          <a:p>
            <a:pPr rtl="0">
              <a:buNone/>
            </a:pPr>
            <a:r>
              <a:rPr lang="tr" sz="1100" b="0" i="0" u="none" strike="noStrike" dirty="0">
                <a:latin typeface="Optimistic Text"/>
              </a:rPr>
              <a:t>İki adımlı doğrulama PIN kodunu sıfırlamak için farklı seçenekler bulunmaktadır.</a:t>
            </a:r>
          </a:p>
          <a:p>
            <a:pPr rtl="0">
              <a:buNone/>
            </a:pPr>
            <a:r>
              <a:rPr lang="tr" sz="1100" b="1" i="0" u="none" strike="noStrike" dirty="0">
                <a:latin typeface="Optimistic Text"/>
              </a:rPr>
              <a:t>PIN kodunu e-posta adresiyle sıfırlamak</a:t>
            </a:r>
          </a:p>
          <a:p>
            <a:pPr rtl="0">
              <a:buNone/>
            </a:pPr>
            <a:r>
              <a:rPr lang="tr" sz="1100" b="0" i="0" u="none" strike="noStrike" dirty="0">
                <a:latin typeface="Optimistic Text"/>
              </a:rPr>
              <a:t>Daha önceden hesaba bir kurtarma e-postası eklendiyse, sıfırlama işlemi beklemeden anında gerçekleştirilebilir. PIN kodunu sıfırlamak için:</a:t>
            </a:r>
          </a:p>
          <a:p>
            <a:pPr marL="457200" indent="-457200" rtl="0">
              <a:buSzTx/>
              <a:buFont typeface="+mj-lt"/>
              <a:buAutoNum type="arabicPeriod"/>
            </a:pPr>
            <a:r>
              <a:rPr lang="tr" sz="1100" b="0" i="0" u="none" strike="noStrike" dirty="0">
                <a:latin typeface="Optimistic Text"/>
              </a:rPr>
              <a:t>WhatsApp giriş ekranında PIN'i mi unuttunuz? &gt; E-posta Gönder butonlarına dokunulmalıdır. Kaydedilen e-posta adresine bir sıfırlama bağlantısı gönderilecektir.</a:t>
            </a:r>
          </a:p>
          <a:p>
            <a:pPr marL="457200" indent="-457200" rtl="0">
              <a:buSzTx/>
              <a:buFont typeface="+mj-lt"/>
              <a:buAutoNum type="arabicPeriod"/>
            </a:pPr>
            <a:r>
              <a:rPr lang="tr" sz="1100" b="0" i="0" u="none" strike="noStrike" dirty="0">
                <a:latin typeface="Optimistic Text"/>
              </a:rPr>
              <a:t>Gelen e-postadaki bağlantı açılarak işlem ONAYLA butonuyla doğrulanmalıdır.</a:t>
            </a:r>
          </a:p>
          <a:p>
            <a:pPr marL="457200" indent="-457200" rtl="0">
              <a:buSzTx/>
              <a:buFont typeface="+mj-lt"/>
              <a:buAutoNum type="arabicPeriod"/>
            </a:pPr>
            <a:r>
              <a:rPr lang="tr" sz="1100" b="0" i="0" u="none" strike="noStrike" dirty="0">
                <a:latin typeface="Optimistic Text"/>
              </a:rPr>
              <a:t>Uygulamaya dönülerek PIN'i mi unuttunuz? &gt; Sıfırla seçeneğine dokunulmalıdır.</a:t>
            </a:r>
          </a:p>
          <a:p>
            <a:pPr rtl="0">
              <a:buSzTx/>
              <a:buNone/>
            </a:pPr>
            <a:r>
              <a:rPr lang="tr" sz="1100" b="0" i="0" u="none" strike="noStrike" dirty="0">
                <a:latin typeface="Optimistic Text"/>
              </a:rPr>
              <a:t>WhatsApp uygulamasını silmenin veya yeniden yüklemenin iki adımlı doğrulama PIN kodunu devre dışı bırakmayacağı veya sıfırlamayacağı unutulmamalıdır.</a:t>
            </a:r>
          </a:p>
          <a:p>
            <a:pPr rtl="0">
              <a:buFontTx/>
              <a:buNone/>
            </a:pPr>
            <a:r>
              <a:rPr lang="tr" sz="1100" b="1" i="0" u="none" strike="noStrike" dirty="0">
                <a:latin typeface="Optimistic Text"/>
              </a:rPr>
              <a:t>E-posta adresi olmadan PIN kodunu sıfırlamak</a:t>
            </a:r>
          </a:p>
          <a:p>
            <a:pPr rtl="0">
              <a:buFontTx/>
              <a:buNone/>
            </a:pPr>
            <a:r>
              <a:rPr lang="tr" sz="1100" b="0" i="0" u="none" strike="noStrike" dirty="0">
                <a:latin typeface="Optimistic Text"/>
              </a:rPr>
              <a:t>Şu durumlarda PIN kodunun sıfırlanabilmesi için yedi gün beklenmesi gerekecektir:</a:t>
            </a:r>
          </a:p>
          <a:p>
            <a:pPr marL="342900" indent="-342900" rtl="0">
              <a:buSzTx/>
              <a:buFont typeface="Arial" panose="020B0604020202020204" pitchFamily="34" charset="0"/>
              <a:buChar char="•"/>
            </a:pPr>
            <a:r>
              <a:rPr lang="tr" sz="1100" b="0" i="0" u="none" strike="noStrike" dirty="0">
                <a:latin typeface="Optimistic Text"/>
              </a:rPr>
              <a:t>PIN kodunu sıfırlamak için bir e-posta adresi belirtilmemişse,</a:t>
            </a:r>
          </a:p>
          <a:p>
            <a:pPr marL="342900" indent="-342900" rtl="0">
              <a:buSzTx/>
              <a:buFont typeface="Arial" panose="020B0604020202020204" pitchFamily="34" charset="0"/>
              <a:buChar char="•"/>
            </a:pPr>
            <a:r>
              <a:rPr lang="tr" sz="1100" b="0" i="0" u="none" strike="noStrike" dirty="0">
                <a:latin typeface="Optimistic Text"/>
              </a:rPr>
              <a:t>PIN kodunu sıfırlamak için kullanılan e-posta adresi unutulmuşsa,</a:t>
            </a:r>
          </a:p>
          <a:p>
            <a:pPr marL="342900" indent="-342900" rtl="0">
              <a:buSzTx/>
              <a:buFont typeface="Arial" panose="020B0604020202020204" pitchFamily="34" charset="0"/>
              <a:buChar char="•"/>
            </a:pPr>
            <a:r>
              <a:rPr lang="tr" sz="1100" b="0" i="0" u="none" strike="noStrike" dirty="0">
                <a:latin typeface="Optimistic Text"/>
              </a:rPr>
              <a:t>Telefon numarası kullanılmaya başlanmadan önce başka biri tarafından iki adımlı doğrulama PIN kodu ayarlanmışsa.</a:t>
            </a:r>
          </a:p>
          <a:p>
            <a:pPr rtl="0">
              <a:buFontTx/>
              <a:buNone/>
            </a:pPr>
            <a:r>
              <a:rPr lang="tr" sz="1100" b="0" i="0" u="none" strike="noStrike" dirty="0">
                <a:latin typeface="Optimistic Text"/>
              </a:rPr>
              <a:t>Yedi günlük süre dolduktan sonra WhatsApp açılmalı &gt; PIN'i mi unuttunuz? &gt; Sıfırla seçeneklerine dokunulmalıdır.</a:t>
            </a:r>
          </a:p>
          <a:p>
            <a:pPr rtl="0">
              <a:buFontTx/>
              <a:buNone/>
            </a:pPr>
            <a:r>
              <a:rPr lang="tr" sz="1100" b="0" i="0" u="none" strike="noStrike" dirty="0">
                <a:latin typeface="Optimistic Text"/>
              </a:rPr>
              <a:t>Not: Güvenlik nedeniyle, iki adımlı doğrulama etkinleştirildikten sonra bu yedi günlük sürenin hızlandırılması veya hesabın devre dışı bırakılması gibi bir seçenek bulunmamaktadır. İki adımlı doğrulama PIN kodu, SMS veya telefon araması yoluyla alınan altı haneli kayıt kodundan farklıdır.</a:t>
            </a:r>
          </a:p>
          <a:p>
            <a:endParaRPr lang="en-US" sz="1100" dirty="0"/>
          </a:p>
          <a:p>
            <a:endParaRPr lang="en-US" dirty="0"/>
          </a:p>
          <a:p>
            <a:endParaRPr lang="en-US" dirty="0"/>
          </a:p>
        </p:txBody>
      </p:sp>
    </p:spTree>
    <p:extLst>
      <p:ext uri="{BB962C8B-B14F-4D97-AF65-F5344CB8AC3E}">
        <p14:creationId xmlns:p14="http://schemas.microsoft.com/office/powerpoint/2010/main" val="256992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01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güvenliğe giriş</a:t>
            </a:r>
          </a:p>
        </p:txBody>
      </p:sp>
    </p:spTree>
    <p:extLst>
      <p:ext uri="{BB962C8B-B14F-4D97-AF65-F5344CB8AC3E}">
        <p14:creationId xmlns:p14="http://schemas.microsoft.com/office/powerpoint/2010/main" val="3422504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tr" sz="1100" b="0" i="0" u="none" strike="noStrike" dirty="0">
                <a:latin typeface="Optimistic Text"/>
              </a:rPr>
              <a:t>Ürün odaklı uygulama: </a:t>
            </a:r>
            <a:r>
              <a:rPr lang="tr" sz="1100" b="0" i="0" u="sng" strike="noStrike" dirty="0">
                <a:latin typeface="Optimistic Text"/>
                <a:hlinkClick r:id="rId3"/>
              </a:rPr>
              <a:t>WhatsApp PIN kodunu sıfırlama</a:t>
            </a:r>
            <a:endParaRPr lang="en-US" u="sng" dirty="0"/>
          </a:p>
          <a:p>
            <a:pPr rtl="0">
              <a:buNone/>
            </a:pPr>
            <a:r>
              <a:rPr lang="tr" sz="1100" b="1" i="0" u="none" strike="noStrike" dirty="0">
                <a:latin typeface="Optimistic Text"/>
              </a:rPr>
              <a:t>İki adımlı doğrulama PIN kodu nasıl sıfırlanır?</a:t>
            </a:r>
          </a:p>
          <a:p>
            <a:pPr rtl="0">
              <a:buNone/>
            </a:pPr>
            <a:r>
              <a:rPr lang="tr" sz="1100" b="0" i="0" u="none" strike="noStrike" dirty="0">
                <a:latin typeface="Optimistic Text"/>
              </a:rPr>
              <a:t>İki adımlı doğrulama PIN kodunu sıfırlamak için farklı seçenekler bulunmaktadır.</a:t>
            </a:r>
          </a:p>
          <a:p>
            <a:pPr rtl="0">
              <a:buNone/>
            </a:pPr>
            <a:r>
              <a:rPr lang="tr" sz="1100" b="1" i="0" u="none" strike="noStrike" dirty="0">
                <a:latin typeface="Optimistic Text"/>
              </a:rPr>
              <a:t>PIN kodunu e-posta adresiyle sıfırlamak</a:t>
            </a:r>
          </a:p>
          <a:p>
            <a:pPr rtl="0">
              <a:buNone/>
            </a:pPr>
            <a:r>
              <a:rPr lang="tr" sz="1100" b="0" i="0" u="none" strike="noStrike" dirty="0">
                <a:latin typeface="Optimistic Text"/>
              </a:rPr>
              <a:t>Daha önceden hesaba bir kurtarma e-postası eklendiyse, sıfırlama işlemi beklemeden anında gerçekleştirilebilir. PIN kodunu sıfırlamak için:</a:t>
            </a:r>
          </a:p>
          <a:p>
            <a:pPr marL="457200" indent="-457200" rtl="0">
              <a:buSzTx/>
              <a:buFont typeface="+mj-lt"/>
              <a:buAutoNum type="arabicPeriod"/>
            </a:pPr>
            <a:r>
              <a:rPr lang="tr" sz="1100" b="0" i="0" u="none" strike="noStrike" dirty="0">
                <a:latin typeface="Optimistic Text"/>
              </a:rPr>
              <a:t>WhatsApp giriş ekranında PIN'i mi unuttunuz? &gt; E-posta Gönder butonlarına dokunulmalıdır. Kaydedilen e-posta adresine bir sıfırlama bağlantısı gönderilecektir.</a:t>
            </a:r>
          </a:p>
          <a:p>
            <a:pPr marL="457200" indent="-457200" rtl="0">
              <a:buSzTx/>
              <a:buFont typeface="+mj-lt"/>
              <a:buAutoNum type="arabicPeriod"/>
            </a:pPr>
            <a:r>
              <a:rPr lang="tr" sz="1100" b="0" i="0" u="none" strike="noStrike" dirty="0">
                <a:latin typeface="Optimistic Text"/>
              </a:rPr>
              <a:t>Gelen e-postadaki bağlantı açılarak işlem ONAYLA butonuyla doğrulanmalıdır.</a:t>
            </a:r>
          </a:p>
          <a:p>
            <a:pPr marL="457200" indent="-457200" rtl="0">
              <a:buSzTx/>
              <a:buFont typeface="+mj-lt"/>
              <a:buAutoNum type="arabicPeriod"/>
            </a:pPr>
            <a:r>
              <a:rPr lang="tr" sz="1100" b="0" i="0" u="none" strike="noStrike" dirty="0">
                <a:latin typeface="Optimistic Text"/>
              </a:rPr>
              <a:t>Uygulamaya dönülerek PIN'i mi unuttunuz? &gt; Sıfırla seçeneğine dokunulmalıdır.</a:t>
            </a:r>
          </a:p>
          <a:p>
            <a:pPr rtl="0">
              <a:buSzTx/>
              <a:buNone/>
            </a:pPr>
            <a:r>
              <a:rPr lang="tr" sz="1100" b="0" i="0" u="none" strike="noStrike" dirty="0">
                <a:latin typeface="Optimistic Text"/>
              </a:rPr>
              <a:t>WhatsApp uygulamasını silmenin veya yeniden yüklemenin iki adımlı doğrulama PIN kodunu devre dışı bırakmayacağı veya sıfırlamayacağı unutulmamalıdır.</a:t>
            </a:r>
          </a:p>
          <a:p>
            <a:pPr rtl="0">
              <a:buFontTx/>
              <a:buNone/>
            </a:pPr>
            <a:r>
              <a:rPr lang="tr" sz="1100" b="1" i="0" u="none" strike="noStrike" dirty="0">
                <a:latin typeface="Optimistic Text"/>
              </a:rPr>
              <a:t>E-posta adresi olmadan PIN kodunu sıfırlamak</a:t>
            </a:r>
          </a:p>
          <a:p>
            <a:pPr rtl="0">
              <a:buFontTx/>
              <a:buNone/>
            </a:pPr>
            <a:r>
              <a:rPr lang="tr" sz="1100" b="0" i="0" u="none" strike="noStrike" dirty="0">
                <a:latin typeface="Optimistic Text"/>
              </a:rPr>
              <a:t>Şu durumlarda PIN kodunun sıfırlanabilmesi için yedi gün beklenmesi gerekecektir:</a:t>
            </a:r>
          </a:p>
          <a:p>
            <a:pPr marL="342900" indent="-342900" rtl="0">
              <a:buSzTx/>
              <a:buFont typeface="Arial" panose="020B0604020202020204" pitchFamily="34" charset="0"/>
              <a:buChar char="•"/>
            </a:pPr>
            <a:r>
              <a:rPr lang="tr" sz="1100" b="0" i="0" u="none" strike="noStrike" dirty="0">
                <a:latin typeface="Optimistic Text"/>
              </a:rPr>
              <a:t>PIN kodunu sıfırlamak için bir e-posta adresi belirtilmemişse,</a:t>
            </a:r>
          </a:p>
          <a:p>
            <a:pPr marL="342900" indent="-342900" rtl="0">
              <a:buSzTx/>
              <a:buFont typeface="Arial" panose="020B0604020202020204" pitchFamily="34" charset="0"/>
              <a:buChar char="•"/>
            </a:pPr>
            <a:r>
              <a:rPr lang="tr" sz="1100" b="0" i="0" u="none" strike="noStrike" dirty="0">
                <a:latin typeface="Optimistic Text"/>
              </a:rPr>
              <a:t>PIN kodunu sıfırlamak için kullanılan e-posta adresi unutulmuşsa,</a:t>
            </a:r>
          </a:p>
          <a:p>
            <a:pPr marL="342900" indent="-342900" rtl="0">
              <a:buSzTx/>
              <a:buFont typeface="Arial" panose="020B0604020202020204" pitchFamily="34" charset="0"/>
              <a:buChar char="•"/>
            </a:pPr>
            <a:r>
              <a:rPr lang="tr" sz="1100" b="0" i="0" u="none" strike="noStrike" dirty="0">
                <a:latin typeface="Optimistic Text"/>
              </a:rPr>
              <a:t>Telefon numarası kullanılmaya başlanmadan önce başka biri tarafından iki adımlı doğrulama PIN kodu ayarlanmışsa.</a:t>
            </a:r>
          </a:p>
          <a:p>
            <a:pPr rtl="0">
              <a:buFontTx/>
              <a:buNone/>
            </a:pPr>
            <a:r>
              <a:rPr lang="tr" sz="1100" b="0" i="0" u="none" strike="noStrike" dirty="0">
                <a:latin typeface="Optimistic Text"/>
              </a:rPr>
              <a:t>Yedi günlük süre dolduktan sonra WhatsApp açılmalı &gt; PIN'i mi unuttunuz? &gt; Sıfırla seçeneklerine dokunulmalıdır.</a:t>
            </a:r>
          </a:p>
          <a:p>
            <a:pPr rtl="0">
              <a:buFontTx/>
              <a:buNone/>
            </a:pPr>
            <a:r>
              <a:rPr lang="tr" sz="1100" b="0" i="0" u="none" strike="noStrike" dirty="0">
                <a:latin typeface="Optimistic Text"/>
              </a:rPr>
              <a:t>Not: Güvenlik nedeniyle, iki adımlı doğrulama etkinleştirildikten sonra bu yedi günlük sürenin hızlandırılması veya hesabın devre dışı bırakılması gibi bir seçenek bulunmamaktadır. İki adımlı doğrulama PIN kodu, SMS veya telefon araması yoluyla alınan altı haneli kayıt kodundan farklıdır.</a:t>
            </a:r>
          </a:p>
          <a:p>
            <a:endParaRPr lang="en-US" sz="1100" dirty="0"/>
          </a:p>
          <a:p>
            <a:endParaRPr lang="en-US" dirty="0"/>
          </a:p>
          <a:p>
            <a:endParaRPr lang="en-US" dirty="0"/>
          </a:p>
        </p:txBody>
      </p:sp>
    </p:spTree>
    <p:extLst>
      <p:ext uri="{BB962C8B-B14F-4D97-AF65-F5344CB8AC3E}">
        <p14:creationId xmlns:p14="http://schemas.microsoft.com/office/powerpoint/2010/main" val="4207760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İkinci bölüm özeti: </a:t>
            </a:r>
            <a:r>
              <a:rPr lang="tr-TR" sz="1100" b="0" i="0" u="none" strike="noStrike" dirty="0">
                <a:latin typeface="Optimistic Text"/>
              </a:rPr>
              <a:t>Anlama kontrolü</a:t>
            </a:r>
            <a:endParaRPr lang="tr" sz="1100" b="0" i="0" u="none" strike="noStrike" dirty="0">
              <a:latin typeface="Optimistic Text"/>
            </a:endParaRPr>
          </a:p>
          <a:p>
            <a:pPr rtl="0" fontAlgn="base">
              <a:buNone/>
            </a:pPr>
            <a:r>
              <a:rPr lang="tr" sz="1100" b="0" i="0" u="none" strike="noStrike" dirty="0">
                <a:latin typeface="Optimistic Text"/>
              </a:rPr>
              <a:t>Doğru veya yanlış: Cep telefonu gibi kişisel cihazları kilitlemek veya parola ile korumak iyi bir güvenlik uygulamasıdır. </a:t>
            </a:r>
            <a:r>
              <a:rPr lang="tr" sz="1100" b="1" i="0" u="none" strike="noStrike" dirty="0">
                <a:latin typeface="Optimistic Text"/>
              </a:rPr>
              <a:t>DOĞRU</a:t>
            </a:r>
            <a:endParaRPr lang="en-US" dirty="0"/>
          </a:p>
          <a:p>
            <a:pPr rtl="0" fontAlgn="base">
              <a:buNone/>
            </a:pPr>
            <a:r>
              <a:rPr lang="tr" sz="1100" b="0" i="0" u="none" strike="noStrike" dirty="0">
                <a:latin typeface="Optimistic Text"/>
              </a:rPr>
              <a:t>Halka açık kablosuz ağlarda mümkün olduğunca kaçınılması gereken işlemler (uygun olanların tümünü işaretleyin):</a:t>
            </a:r>
          </a:p>
          <a:p>
            <a:pPr lvl="1" rtl="0" fontAlgn="base"/>
            <a:r>
              <a:rPr lang="tr" sz="1100" b="1" i="0" u="none" strike="noStrike" dirty="0">
                <a:latin typeface="Arial"/>
              </a:rPr>
              <a:t>Bankacılık işlemleri</a:t>
            </a:r>
          </a:p>
          <a:p>
            <a:pPr lvl="1" rtl="0" fontAlgn="base"/>
            <a:r>
              <a:rPr lang="tr" sz="1100" b="1" i="0" u="none" strike="noStrike" dirty="0">
                <a:latin typeface="Arial"/>
              </a:rPr>
              <a:t>Sosyal medya hesaplarına giriş yapma</a:t>
            </a:r>
          </a:p>
          <a:p>
            <a:pPr lvl="1" rtl="0" fontAlgn="base"/>
            <a:r>
              <a:rPr lang="en-US" sz="1100" b="1" i="0" u="none" strike="noStrike" dirty="0" err="1">
                <a:latin typeface="Arial"/>
              </a:rPr>
              <a:t>Çevrim</a:t>
            </a:r>
            <a:r>
              <a:rPr lang="en-US" sz="1100" b="1" i="0" u="none" strike="noStrike" dirty="0">
                <a:latin typeface="Arial"/>
              </a:rPr>
              <a:t> </a:t>
            </a:r>
            <a:r>
              <a:rPr lang="en-US" sz="1100" b="1" i="0" u="none" strike="noStrike" dirty="0" err="1">
                <a:latin typeface="Arial"/>
              </a:rPr>
              <a:t>içi</a:t>
            </a:r>
            <a:r>
              <a:rPr lang="tr" sz="1100" b="1" i="0" u="none" strike="noStrike" dirty="0">
                <a:latin typeface="Arial"/>
              </a:rPr>
              <a:t> alışveriş</a:t>
            </a:r>
          </a:p>
          <a:p>
            <a:pPr lvl="1" rtl="0" fontAlgn="base"/>
            <a:r>
              <a:rPr lang="tr" sz="1100" b="0" i="0" u="none" strike="noStrike" dirty="0">
                <a:latin typeface="Arial"/>
              </a:rPr>
              <a:t>İnternette gezinme</a:t>
            </a:r>
          </a:p>
          <a:p>
            <a:pPr rtl="0" fontAlgn="base">
              <a:buNone/>
            </a:pPr>
            <a:r>
              <a:rPr lang="tr" sz="1100" b="0" i="0" u="none" strike="noStrike" dirty="0">
                <a:latin typeface="Optimistic Text"/>
              </a:rPr>
              <a:t>Doğru veya yanlış: Birden fazla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hesap için aynı parolayı kullanmakta bir sakınca yoktur. </a:t>
            </a:r>
            <a:r>
              <a:rPr lang="tr" sz="1100" b="1" i="0" u="none" strike="noStrike" dirty="0">
                <a:latin typeface="Optimistic Text"/>
              </a:rPr>
              <a:t>YANLIŞ</a:t>
            </a:r>
            <a:endParaRPr lang="en-US" dirty="0"/>
          </a:p>
          <a:p>
            <a:pPr rtl="0" fontAlgn="base">
              <a:buNone/>
            </a:pPr>
            <a:r>
              <a:rPr lang="tr" sz="1100" b="0" i="0" u="none" strike="noStrike" dirty="0">
                <a:latin typeface="Optimistic Text"/>
              </a:rPr>
              <a:t>Aşağıdakilerden hangisi çok faktörlü kimlik doğrulamasıyla oturum açma seçeneklerinden biri DEĞİLDİR?</a:t>
            </a:r>
          </a:p>
          <a:p>
            <a:pPr lvl="1" rtl="0" fontAlgn="base"/>
            <a:r>
              <a:rPr lang="tr" sz="1100" b="0" i="0" u="none" strike="noStrike" dirty="0">
                <a:latin typeface="Arial"/>
              </a:rPr>
              <a:t>Biyometrik veriler</a:t>
            </a:r>
          </a:p>
          <a:p>
            <a:pPr lvl="1" rtl="0" fontAlgn="base"/>
            <a:r>
              <a:rPr lang="tr" sz="1100" b="1" i="0" u="none" strike="noStrike" dirty="0">
                <a:latin typeface="Arial"/>
              </a:rPr>
              <a:t>Zihin okuma</a:t>
            </a:r>
          </a:p>
          <a:p>
            <a:pPr lvl="1" rtl="0" fontAlgn="base"/>
            <a:r>
              <a:rPr lang="tr" sz="1100" b="0" i="0" u="none" strike="noStrike" dirty="0">
                <a:latin typeface="Arial"/>
              </a:rPr>
              <a:t>Parola veya PIN</a:t>
            </a:r>
          </a:p>
          <a:p>
            <a:pPr lvl="1" rtl="0" fontAlgn="base"/>
            <a:r>
              <a:rPr lang="tr" sz="1100" b="0" i="0" u="none" strike="noStrike" dirty="0">
                <a:latin typeface="Arial"/>
              </a:rPr>
              <a:t>Güvenlik soruları</a:t>
            </a:r>
          </a:p>
          <a:p>
            <a:endParaRPr lang="en-US" dirty="0"/>
          </a:p>
        </p:txBody>
      </p:sp>
    </p:spTree>
    <p:extLst>
      <p:ext uri="{BB962C8B-B14F-4D97-AF65-F5344CB8AC3E}">
        <p14:creationId xmlns:p14="http://schemas.microsoft.com/office/powerpoint/2010/main" val="1370118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tr" sz="1100" b="0" i="0" u="none" strike="noStrike" cap="none" dirty="0">
                <a:solidFill>
                  <a:srgbClr val="000000"/>
                </a:solidFill>
                <a:latin typeface="Optimistic Text"/>
                <a:ea typeface="Optimistic Text"/>
                <a:cs typeface="Optimistic Text"/>
                <a:sym typeface="Arial"/>
              </a:rPr>
              <a:t>Katılımcılar, </a:t>
            </a:r>
            <a:r>
              <a:rPr lang="en-US" sz="1100" b="0" i="0" u="none" strike="noStrike" cap="none" dirty="0" err="1">
                <a:solidFill>
                  <a:srgbClr val="000000"/>
                </a:solidFill>
                <a:latin typeface="Optimistic Text"/>
                <a:ea typeface="Optimistic Text"/>
                <a:cs typeface="Optimistic Text"/>
                <a:sym typeface="Arial"/>
              </a:rPr>
              <a:t>çevrim</a:t>
            </a:r>
            <a:r>
              <a:rPr lang="en-US" sz="1100" b="0" i="0" u="none" strike="noStrike" cap="none" dirty="0">
                <a:solidFill>
                  <a:srgbClr val="000000"/>
                </a:solidFill>
                <a:latin typeface="Optimistic Text"/>
                <a:ea typeface="Optimistic Text"/>
                <a:cs typeface="Optimistic Text"/>
                <a:sym typeface="Arial"/>
              </a:rPr>
              <a:t> </a:t>
            </a:r>
            <a:r>
              <a:rPr lang="en-US" sz="1100" b="0" i="0" u="none" strike="noStrike" cap="none" dirty="0" err="1">
                <a:solidFill>
                  <a:srgbClr val="000000"/>
                </a:solidFill>
                <a:latin typeface="Optimistic Text"/>
                <a:ea typeface="Optimistic Text"/>
                <a:cs typeface="Optimistic Text"/>
                <a:sym typeface="Arial"/>
              </a:rPr>
              <a:t>içi</a:t>
            </a:r>
            <a:r>
              <a:rPr lang="tr" sz="1100" b="0" i="0" u="none" strike="noStrike" cap="none" dirty="0">
                <a:solidFill>
                  <a:srgbClr val="000000"/>
                </a:solidFill>
                <a:latin typeface="Optimistic Text"/>
                <a:ea typeface="Optimistic Text"/>
                <a:cs typeface="Optimistic Text"/>
                <a:sym typeface="Arial"/>
              </a:rPr>
              <a:t> hesaplarını yönetirken güvenlik kontrolü özelliklerini etkin bir şekilde kullanmayı öğrenecekler.</a:t>
            </a:r>
            <a:endParaRPr lang="en-US" dirty="0"/>
          </a:p>
        </p:txBody>
      </p:sp>
    </p:spTree>
    <p:extLst>
      <p:ext uri="{BB962C8B-B14F-4D97-AF65-F5344CB8AC3E}">
        <p14:creationId xmlns:p14="http://schemas.microsoft.com/office/powerpoint/2010/main" val="3699429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Parola yönetim araçları</a:t>
            </a:r>
          </a:p>
          <a:p>
            <a:pPr rtl="0" fontAlgn="base">
              <a:buNone/>
            </a:pPr>
            <a:r>
              <a:rPr lang="tr" sz="1100" b="0" i="0" u="none" strike="noStrike" dirty="0">
                <a:latin typeface="Optimistic Text"/>
              </a:rPr>
              <a:t>Bir </a:t>
            </a:r>
            <a:r>
              <a:rPr lang="tr" sz="1100" b="1" i="0" u="none" strike="noStrike" dirty="0">
                <a:latin typeface="Optimistic Text"/>
              </a:rPr>
              <a:t>parola yöneticisi</a:t>
            </a:r>
            <a:r>
              <a:rPr lang="tr" sz="1100" b="0" i="0" u="none" strike="noStrike" dirty="0">
                <a:latin typeface="Optimistic Text"/>
              </a:rPr>
              <a:t>, uygulamalar, sosyal medya profilleri ve diğer web siteleri dahil olmak üzere tüm dijital hesapların oturum açma bilgilerini barındıran son derece güvenli bir dijital kasadır. Ek bir güvenlik katmanı olarak bazı parola yöneticileri, kullanıcılara yepyeni ve kırılması zor parolalar üretmelerinde yardımcı olan parola oluşturucu araçlara da sahiptir.</a:t>
            </a:r>
          </a:p>
          <a:p>
            <a:pPr rtl="0" fontAlgn="base">
              <a:buNone/>
            </a:pPr>
            <a:r>
              <a:rPr lang="tr" sz="1100" b="1" i="0" u="none" strike="noStrike" dirty="0">
                <a:latin typeface="Optimistic Text"/>
              </a:rPr>
              <a:t>Parola oluşturucu</a:t>
            </a:r>
            <a:r>
              <a:rPr lang="tr" sz="1100" b="0" i="0" u="none" strike="noStrike" dirty="0">
                <a:latin typeface="Optimistic Text"/>
              </a:rPr>
              <a:t>, her hesapta farklı bir şifre kullanılabilmesi için rastgele, karmaşık ve kırılması zor parolalar türeten kullanışlı bir yazılımdır. Günümüzde birçok parola yöneticisi uygulamasının içinde yerleşik bir parola oluşturucu da bulunmaktadır.</a:t>
            </a:r>
          </a:p>
          <a:p>
            <a:endParaRPr lang="en-US" dirty="0"/>
          </a:p>
        </p:txBody>
      </p:sp>
    </p:spTree>
    <p:extLst>
      <p:ext uri="{BB962C8B-B14F-4D97-AF65-F5344CB8AC3E}">
        <p14:creationId xmlns:p14="http://schemas.microsoft.com/office/powerpoint/2010/main" val="744534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Bir parola yönetim yazılımı kullanılırken bile, tüm bu bilgilere erişebilmek için tek bir 'ana parolayı' akılda tutmak gerekmektedir. </a:t>
            </a:r>
          </a:p>
          <a:p>
            <a:pPr rtl="0" fontAlgn="base">
              <a:buNone/>
            </a:pPr>
            <a:r>
              <a:rPr lang="tr" sz="1100" b="0" i="0" u="none" strike="noStrike" dirty="0">
                <a:latin typeface="Optimistic Text"/>
              </a:rPr>
              <a:t>Bu ana parolanın son derece güçlü olduğundan ve aynı zamanda kesinlikle unutulmayacağından emin olunmalıdır. </a:t>
            </a:r>
          </a:p>
          <a:p>
            <a:pPr rtl="0" fontAlgn="base">
              <a:buNone/>
            </a:pPr>
            <a:r>
              <a:rPr lang="tr" sz="1100" b="0" i="0" u="none" strike="noStrike" dirty="0">
                <a:latin typeface="Optimistic Text"/>
              </a:rPr>
              <a:t>Unutulmamalıdır ki, bir kişi parola yöneticisi hesabının ana parolasına erişim sağlarsa veya bunu tahmin ederse, o kasanın içindeki diğer tüm parolalara ve hassas kişisel bilgilere de doğrudan ulaşmış olacaktır.</a:t>
            </a:r>
          </a:p>
          <a:p>
            <a:endParaRPr lang="en-US" dirty="0"/>
          </a:p>
          <a:p>
            <a:pPr rtl="0" fontAlgn="base"/>
            <a:r>
              <a:rPr lang="tr" sz="1100" b="0" i="0" u="none" strike="noStrike" dirty="0">
                <a:highlight>
                  <a:srgbClr val="FF00FF"/>
                </a:highlight>
                <a:latin typeface="Optimistic Text"/>
              </a:rPr>
              <a:t>Bölgesel uyarlama (Yaşanılan bölgede sıklıkla kullanılan popüler bir parola yönetim aracını örnek olarak verin).</a:t>
            </a:r>
          </a:p>
          <a:p>
            <a:pPr lvl="1" rtl="0" fontAlgn="base"/>
            <a:r>
              <a:rPr lang="tr" sz="1100" b="0" i="0" u="none" strike="noStrike" dirty="0">
                <a:highlight>
                  <a:srgbClr val="FF00FF"/>
                </a:highlight>
                <a:latin typeface="Arial"/>
              </a:rPr>
              <a:t>Parola yönetim yazılımları veya araçlarına dair bazı popüler örnekler:</a:t>
            </a:r>
          </a:p>
          <a:p>
            <a:pPr lvl="2" rtl="0" fontAlgn="base"/>
            <a:r>
              <a:rPr lang="tr" sz="1100" b="0" i="0" u="sng" strike="noStrike" dirty="0">
                <a:highlight>
                  <a:srgbClr val="FF00FF"/>
                </a:highlight>
                <a:latin typeface="Arial"/>
                <a:hlinkClick r:id="rId3"/>
              </a:rPr>
              <a:t>1Password: Aileler, İşletmeler ve Ekipler İçin Parola Yöneticisi</a:t>
            </a:r>
            <a:endParaRPr lang="en-US" dirty="0">
              <a:highlight>
                <a:srgbClr val="FF00FF"/>
              </a:highlight>
            </a:endParaRPr>
          </a:p>
          <a:p>
            <a:pPr lvl="2" rtl="0" fontAlgn="base"/>
            <a:r>
              <a:rPr lang="tr" sz="1100" b="0" i="0" u="sng" strike="noStrike" dirty="0">
                <a:highlight>
                  <a:srgbClr val="FF00FF"/>
                </a:highlight>
                <a:latin typeface="Arial"/>
                <a:hlinkClick r:id="rId4"/>
              </a:rPr>
              <a:t>LastPass: 1 Numaralı Parola Yöneticisi ve Kasa Uygulaması, Kurumsal SSO ve MFA</a:t>
            </a:r>
            <a:endParaRPr lang="en-US" dirty="0">
              <a:highlight>
                <a:srgbClr val="FF00FF"/>
              </a:highlight>
            </a:endParaRPr>
          </a:p>
          <a:p>
            <a:pPr lvl="2" rtl="0" fontAlgn="base"/>
            <a:r>
              <a:rPr lang="tr" sz="1100" b="0" i="0" u="sng" strike="noStrike" dirty="0">
                <a:highlight>
                  <a:srgbClr val="FF00FF"/>
                </a:highlight>
                <a:latin typeface="Arial"/>
                <a:hlinkClick r:id="rId5"/>
              </a:rPr>
              <a:t>Google Chrome Parola Yöneticisi</a:t>
            </a:r>
            <a:endParaRPr lang="en-US" dirty="0">
              <a:highlight>
                <a:srgbClr val="FF00FF"/>
              </a:highlight>
            </a:endParaRPr>
          </a:p>
          <a:p>
            <a:pPr lvl="1" rtl="0" fontAlgn="base"/>
            <a:r>
              <a:rPr lang="tr" sz="1100" b="0" i="0" u="none" strike="noStrike" dirty="0">
                <a:highlight>
                  <a:srgbClr val="00FFFF"/>
                </a:highlight>
                <a:latin typeface="Arial"/>
              </a:rPr>
              <a:t>[Facebook'un burada belirtilen belirli ürünleri veya markaları doğrudan desteklemediğine dair bir not eklenmelidir]</a:t>
            </a:r>
          </a:p>
          <a:p>
            <a:endParaRPr lang="en-US" dirty="0"/>
          </a:p>
        </p:txBody>
      </p:sp>
    </p:spTree>
    <p:extLst>
      <p:ext uri="{BB962C8B-B14F-4D97-AF65-F5344CB8AC3E}">
        <p14:creationId xmlns:p14="http://schemas.microsoft.com/office/powerpoint/2010/main" val="8617189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Proaktif hesap yönetimi</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hesapları yönetirken proaktif bir yaklaşım sergilemek adına atılabilecek bazı adımlar mevcuttur. Bu derste; parola yönetimi, yabancılarla iletişim kurarken dikkatli olunması, kişisel bilgilerin yönetimi ve hesaplara yönelik güvenlik kontrolleri dahil olmak üzere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ortamda güvende kalmaya yardımcı olacak kritik ipuçları yer almaktadır.</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parolalar,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ortamda yabancılarla iletişim, kişisel bilgiler, Konum servislerini ve üçüncü taraf uygulama erişimlerini düzenleme, Sosyal medya profillerinin yönetimi</a:t>
            </a:r>
          </a:p>
        </p:txBody>
      </p:sp>
    </p:spTree>
    <p:extLst>
      <p:ext uri="{BB962C8B-B14F-4D97-AF65-F5344CB8AC3E}">
        <p14:creationId xmlns:p14="http://schemas.microsoft.com/office/powerpoint/2010/main" val="2000645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Parolalar</a:t>
            </a:r>
          </a:p>
          <a:p>
            <a:pPr rtl="0" fontAlgn="base">
              <a:buNone/>
            </a:pPr>
            <a:r>
              <a:rPr lang="tr" sz="1100" b="0" i="0" u="none" strike="noStrike" dirty="0">
                <a:latin typeface="Optimistic Text"/>
              </a:rPr>
              <a:t>Kullanılan her bir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hesap için parolanın nasıl değiştirileceği bilinmeli ve parolanın (veya aynı giriş bilgilerinin kullanıldığı başka bir hesabın) açığa çıkmış olabileceği herhangi bir güvenlik ihlalinden sonra parolalar mutlaka yenilenmelidir.</a:t>
            </a:r>
          </a:p>
          <a:p>
            <a:pPr rtl="0" fontAlgn="base">
              <a:buNone/>
            </a:pPr>
            <a:r>
              <a:rPr lang="tr" sz="1100" b="0" i="0" u="none" strike="noStrike" dirty="0">
                <a:latin typeface="Optimistic Text"/>
              </a:rPr>
              <a:t>Bazı web tarayıcılarında, e-posta adreslerinin ve parolaların herhangi bir veri ihlalinde ele geçirilip geçirilmediğini kontrol etmeye yarayan dahili parola denetim araçları bulunmaktadır.</a:t>
            </a:r>
          </a:p>
          <a:p>
            <a:endParaRPr lang="en-US" dirty="0"/>
          </a:p>
        </p:txBody>
      </p:sp>
    </p:spTree>
    <p:extLst>
      <p:ext uri="{BB962C8B-B14F-4D97-AF65-F5344CB8AC3E}">
        <p14:creationId xmlns:p14="http://schemas.microsoft.com/office/powerpoint/2010/main" val="23092235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ortamda yabancılarla iletişim</a:t>
            </a:r>
          </a:p>
          <a:p>
            <a:pPr rtl="0" fontAlgn="base">
              <a:buNone/>
            </a:pPr>
            <a:r>
              <a:rPr lang="tr" sz="1100" b="0" i="0" u="none" strike="noStrike" dirty="0">
                <a:latin typeface="Optimistic Text"/>
              </a:rPr>
              <a:t>İnternette daha önce hiç tanışılmamış kişilerle iletişim kurmayı gerektiren pek çok neden olabilir. Örneğin; potansiyel müşterilerle bir iş toplantısı planlamak, ikinci el bir eşya satmak, bir uzmandan eğitim almak veya yerel bir gruptan tavsiye istemek amaçlanabilir. İnternette yeni biriyle iletişime geçerken, karşıdaki kişinin hesabının gerçekten güvenilir ve meşru olup olmadığına dair ipuçları aranmalıdır. Özellikle kişi fiziksel hayatta tanınmıyorsa, gerçekten iddia ettiği kişi olup olmadığını anlamak bazen son derece zor olabilir.</a:t>
            </a:r>
          </a:p>
          <a:p>
            <a:pPr rtl="0" fontAlgn="base">
              <a:buNone/>
            </a:pPr>
            <a:r>
              <a:rPr lang="tr" sz="1100" b="0" i="0" u="none" strike="noStrike" dirty="0">
                <a:latin typeface="Optimistic Text"/>
              </a:rPr>
              <a:t>İçgüdülere güvenilmelidir:</a:t>
            </a:r>
          </a:p>
          <a:p>
            <a:pPr lvl="1" rtl="0" fontAlgn="base"/>
            <a:r>
              <a:rPr lang="tr" sz="1100" b="0" i="0" u="none" strike="noStrike" dirty="0">
                <a:latin typeface="Arial"/>
              </a:rPr>
              <a:t>Birisi şüpheli görünüyorsa, herhangi bir kişisel bilgi paylaşmadan önce o kişiye sorular sorulmalı veya kimliği doğrulanmaya çalışılmalıdır. </a:t>
            </a:r>
          </a:p>
          <a:p>
            <a:pPr lvl="1" rtl="0" fontAlgn="base"/>
            <a:r>
              <a:rPr lang="tr" sz="1100" b="0" i="0" u="none" strike="noStrike" dirty="0">
                <a:latin typeface="Arial"/>
              </a:rPr>
              <a:t>Eğer hala bir takım şüpheler varsa, iletişime geçilmemeli ve sohbete dahil olunmamalıdır. Ayrıca, sahte veya dolandırıcı olabileceği düşünülen bu profiller platformun moderasyon ekibine bildirilmelidir </a:t>
            </a:r>
            <a:r>
              <a:rPr lang="tr" sz="1100" b="0" i="0" u="none" strike="noStrike" dirty="0">
                <a:highlight>
                  <a:srgbClr val="00FFFF"/>
                </a:highlight>
                <a:latin typeface="Arial"/>
              </a:rPr>
              <a:t>(bkz. </a:t>
            </a:r>
            <a:r>
              <a:rPr lang="tr" sz="1100" b="0" i="0" u="sng" strike="noStrike" dirty="0">
                <a:highlight>
                  <a:srgbClr val="00FFFF"/>
                </a:highlight>
                <a:latin typeface="Arial"/>
                <a:hlinkClick r:id="rId3"/>
              </a:rPr>
              <a:t>Gizlilik Modülü</a:t>
            </a:r>
            <a:r>
              <a:rPr lang="tr" sz="1100" b="0" i="0" u="none" strike="noStrike" dirty="0">
                <a:highlight>
                  <a:srgbClr val="00FFFF"/>
                </a:highlight>
                <a:latin typeface="Arial"/>
              </a:rPr>
              <a:t>).</a:t>
            </a:r>
          </a:p>
          <a:p>
            <a:endParaRPr lang="en-US" dirty="0"/>
          </a:p>
        </p:txBody>
      </p:sp>
    </p:spTree>
    <p:extLst>
      <p:ext uri="{BB962C8B-B14F-4D97-AF65-F5344CB8AC3E}">
        <p14:creationId xmlns:p14="http://schemas.microsoft.com/office/powerpoint/2010/main" val="13677818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Kişisel bilgiler</a:t>
            </a:r>
          </a:p>
          <a:p>
            <a:pPr rtl="0" fontAlgn="base">
              <a:buNone/>
            </a:pPr>
            <a:r>
              <a:rPr lang="tr" sz="1100" b="0" i="0" u="none" strike="noStrike" dirty="0">
                <a:latin typeface="Optimistic Text"/>
              </a:rPr>
              <a:t>İnternette olumlu bir imaj ve itibar yaratmak istenebilir; ancak aşırı bilgi paylaşımı hem ç</a:t>
            </a:r>
            <a:r>
              <a:rPr lang="en-US" sz="1100" b="0" i="0" u="none" strike="noStrike" dirty="0" err="1">
                <a:latin typeface="Optimistic Text"/>
              </a:rPr>
              <a:t>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hem de fiziksel hayatta ciddi güvenlik risklerine yol açabilir.</a:t>
            </a:r>
          </a:p>
          <a:p>
            <a:pPr rtl="0" fontAlgn="base">
              <a:buNone/>
            </a:pPr>
            <a:r>
              <a:rPr lang="tr" sz="1100" b="0" i="0" u="none" strike="noStrike" dirty="0">
                <a:latin typeface="Optimistic Text"/>
              </a:rPr>
              <a:t>Kullanılan her uygulama veya web sitesinde; konum servisleri veya üçüncü taraf uygulamalar aracılığıyla hangi bilgilerin başkalarıyla paylaşıldığı, ayrıca profilin ve gönderilerin tam olarak kimler tarafından görülebildiği mutlaka kontrol edilmelidir. </a:t>
            </a:r>
          </a:p>
          <a:p>
            <a:endParaRPr lang="en-US" dirty="0"/>
          </a:p>
        </p:txBody>
      </p:sp>
    </p:spTree>
    <p:extLst>
      <p:ext uri="{BB962C8B-B14F-4D97-AF65-F5344CB8AC3E}">
        <p14:creationId xmlns:p14="http://schemas.microsoft.com/office/powerpoint/2010/main" val="2352389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a:latin typeface="Optimistic Text"/>
              </a:rPr>
              <a:t>Konum servislerini ve üçüncü taraf uygulama erişimlerini düzenleme</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a:highlight>
                  <a:srgbClr val="00FFFF"/>
                </a:highlight>
                <a:latin typeface="Optimistic Text"/>
              </a:rPr>
              <a:t>Bu kısım; çeşitli Facebook ürünlerinde konum servislerinin ve üçüncü taraf erişim ayarlarının nasıl düzenleneceğini katılımcılara uygulamalı olarak göstermek üzere hazırlanan, isteğe bağlı </a:t>
            </a:r>
            <a:r>
              <a:rPr lang="tr" sz="1100" b="1" i="0" u="none" strike="noStrike">
                <a:highlight>
                  <a:srgbClr val="00FFFF"/>
                </a:highlight>
                <a:latin typeface="Optimistic Text"/>
              </a:rPr>
              <a:t>senkron bir öğrenme deneyimidir.</a:t>
            </a:r>
          </a:p>
          <a:p>
            <a:endParaRPr lang="en-US"/>
          </a:p>
        </p:txBody>
      </p:sp>
    </p:spTree>
    <p:extLst>
      <p:ext uri="{BB962C8B-B14F-4D97-AF65-F5344CB8AC3E}">
        <p14:creationId xmlns:p14="http://schemas.microsoft.com/office/powerpoint/2010/main" val="92383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güvenlik nedir?</a:t>
            </a:r>
          </a:p>
          <a:p>
            <a:pPr rtl="0">
              <a:buNone/>
            </a:pPr>
            <a:r>
              <a:rPr lang="tr" sz="1100" b="0" i="0" u="none" strike="noStrike" dirty="0">
                <a:latin typeface="Optimistic Text"/>
              </a:rPr>
              <a:t>Temelinde </a:t>
            </a:r>
            <a:r>
              <a:rPr lang="tr" sz="1100" b="1" i="0" u="none" strike="noStrike" dirty="0">
                <a:latin typeface="Optimistic Text"/>
              </a:rPr>
              <a:t>güvenlik</a:t>
            </a:r>
            <a:r>
              <a:rPr lang="tr" sz="1100" b="0" i="0" u="none" strike="noStrike" dirty="0">
                <a:latin typeface="Optimistic Text"/>
              </a:rPr>
              <a:t>; tehlikeden, suçtan ve kayıp riskinden uzak olma hali ile güvende olduğunuza dair duyduğunuz güvendir. </a:t>
            </a:r>
          </a:p>
          <a:p>
            <a:pPr lvl="0" rtl="0">
              <a:buNone/>
            </a:pPr>
            <a:r>
              <a:rPr lang="en-US" sz="1100" b="1" i="0" u="none" strike="noStrike" dirty="0" err="1">
                <a:latin typeface="Optimistic Text"/>
              </a:rPr>
              <a:t>Çevrim</a:t>
            </a:r>
            <a:r>
              <a:rPr lang="en-US" sz="1100" b="1" i="0" u="none" strike="noStrike" dirty="0">
                <a:latin typeface="Optimistic Text"/>
              </a:rPr>
              <a:t> </a:t>
            </a:r>
            <a:r>
              <a:rPr lang="en-US" sz="1100" b="1" i="0" u="none" strike="noStrike" dirty="0" err="1">
                <a:latin typeface="Optimistic Text"/>
              </a:rPr>
              <a:t>içi</a:t>
            </a:r>
            <a:r>
              <a:rPr lang="tr" sz="1100" b="1" i="0" u="none" strike="noStrike" dirty="0">
                <a:latin typeface="Optimistic Text"/>
              </a:rPr>
              <a:t> güvenlik</a:t>
            </a:r>
            <a:r>
              <a:rPr lang="tr" sz="1100" b="0" i="0" u="none" strike="noStrike" dirty="0">
                <a:latin typeface="Optimistic Text"/>
              </a:rPr>
              <a:t> ise internette emniyette olmanızı sağlayan kurallar bütünü, eylemleriniz ve bu doğrultuda işleyen tüm süreçlerdir.</a:t>
            </a:r>
            <a:br>
              <a:rPr lang="tr" sz="1100" b="0" i="0" u="none" strike="noStrike" dirty="0">
                <a:latin typeface="Optimistic Text"/>
              </a:rPr>
            </a:b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güvenlik, teknoloji ve internet kullanımımıza yönelik tehditlerin oluşturduğu risklere rağmen, asıl işlerimizi ve kritik fonksiyonlarımızı yerine getirmemizi sağlayan kapsamlı koruyucu önlemlerin bir sonucudur.</a:t>
            </a:r>
          </a:p>
          <a:p>
            <a:pPr lvl="0">
              <a:buNone/>
            </a:pPr>
            <a:endParaRPr lang="en-US" dirty="0"/>
          </a:p>
          <a:p>
            <a:pPr lvl="0">
              <a:buNone/>
            </a:pPr>
            <a:endParaRPr lang="en-US" dirty="0"/>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spc="20" dirty="0">
                <a:latin typeface="Optimistic Text"/>
              </a:rPr>
              <a:t>Kaynak: NIST, Bilgisayar Güvenliği Kaynak Merkezi | Sözlük, https://csrc.nist.gov/glossary/term/security (son erişim 1 Haziran 2021); ayrıca bkz. örneğin, Uluslararası Standartlar Teşkilatı, </a:t>
            </a:r>
            <a:r>
              <a:rPr lang="en-US" sz="1100" b="0" i="0" u="none" strike="noStrike" spc="20" dirty="0" err="1">
                <a:latin typeface="Optimistic Text"/>
              </a:rPr>
              <a:t>Çevrim</a:t>
            </a:r>
            <a:r>
              <a:rPr lang="en-US" sz="1100" b="0" i="0" u="none" strike="noStrike" spc="20" dirty="0">
                <a:latin typeface="Optimistic Text"/>
              </a:rPr>
              <a:t> </a:t>
            </a:r>
            <a:r>
              <a:rPr lang="en-US" sz="1100" b="0" i="0" u="none" strike="noStrike" spc="20" dirty="0" err="1">
                <a:latin typeface="Optimistic Text"/>
              </a:rPr>
              <a:t>içi</a:t>
            </a:r>
            <a:r>
              <a:rPr lang="tr" sz="1100" b="0" i="0" u="none" strike="noStrike" spc="20" dirty="0">
                <a:latin typeface="Optimistic Text"/>
              </a:rPr>
              <a:t> Tarama Platformu (OBP), https://www.iso.org/obp/ui (son erişim 1 Haziran 2021) (çeşitli ISO güvenlik tanımları için inceleme yapın); ayrıca bkz. örneğin, Uluslararası Elektroteknik Komisyonu, Electropedia, https://www.electropedia.org/ (son erişim 1 Haziran 2021) (güvenlik; “dışarıdan bakıldığında fiziksel birimler için kabul edilemez risklerden uzak olma durumu”, bilgisayar güvenliği; “bir bilgi işlem sistemi için kabul edilemez risklerden uzak olma durumu”, bilgi güvenliği ise “bilgilerin kazara veya kasten; yetkisiz şekilde ifşa edilmesine, aktarılmasına, değiştirilmesine veya yok edilmesine karşı korunması” şeklinde tanımlanmıştır); Merriam-Webster, Sözlük, https://www.merriam-webster.com/dictionary/security (son erişim 1 Haziran 2021).</a:t>
            </a:r>
          </a:p>
          <a:p>
            <a:endParaRPr lang="en-US" dirty="0"/>
          </a:p>
        </p:txBody>
      </p:sp>
    </p:spTree>
    <p:extLst>
      <p:ext uri="{BB962C8B-B14F-4D97-AF65-F5344CB8AC3E}">
        <p14:creationId xmlns:p14="http://schemas.microsoft.com/office/powerpoint/2010/main" val="1030075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a:latin typeface="Optimistic Text"/>
              </a:rPr>
              <a:t>Konum servislerini ve üçüncü taraf uygulama erişimlerini düzenleme</a:t>
            </a:r>
          </a:p>
          <a:p>
            <a:pPr rtl="0" fontAlgn="base">
              <a:buNone/>
            </a:pPr>
            <a:r>
              <a:rPr lang="tr" sz="1100" b="0" i="0" u="none" strike="noStrike">
                <a:latin typeface="Optimistic Text"/>
              </a:rPr>
              <a:t>Ürün odaklı uygulama: </a:t>
            </a:r>
            <a:r>
              <a:rPr lang="tr" sz="1100" b="0" i="0" u="none" strike="noStrike">
                <a:latin typeface="Optimistic Text"/>
                <a:hlinkClick r:id="rId3"/>
              </a:rPr>
              <a:t>Facebook ve konum ayarları</a:t>
            </a:r>
            <a:endParaRPr lang="en-US"/>
          </a:p>
          <a:p>
            <a:pPr rtl="0" fontAlgn="base">
              <a:buNone/>
            </a:pPr>
            <a:r>
              <a:rPr lang="tr" sz="1100" b="0" i="0" u="none" strike="noStrike">
                <a:latin typeface="Optimistic Text"/>
              </a:rPr>
              <a:t>Android cihazlar için Konum Servislerini açmak veya kapatmak için:</a:t>
            </a:r>
          </a:p>
          <a:p>
            <a:pPr marL="457200" indent="-457200" rtl="0" fontAlgn="base">
              <a:buSzTx/>
              <a:buFont typeface="+mj-lt"/>
              <a:buAutoNum type="arabicPeriod"/>
            </a:pPr>
            <a:r>
              <a:rPr lang="tr" sz="1100" b="0" i="0" u="none" strike="noStrike">
                <a:latin typeface="Optimistic Text"/>
              </a:rPr>
              <a:t>Cihazın ana ekranına gidilmelidir,</a:t>
            </a:r>
          </a:p>
          <a:p>
            <a:pPr marL="457200" indent="-457200" rtl="0" fontAlgn="base">
              <a:buSzTx/>
              <a:buFont typeface="+mj-lt"/>
              <a:buAutoNum type="arabicPeriod"/>
            </a:pPr>
            <a:r>
              <a:rPr lang="tr" sz="1100" b="0" i="0" u="none" strike="noStrike">
                <a:latin typeface="Optimistic Text"/>
              </a:rPr>
              <a:t>Ayarlar'a, ardından Uygulamalar menüsüne dokunulmalıdır,</a:t>
            </a:r>
          </a:p>
          <a:p>
            <a:pPr marL="457200" indent="-457200" rtl="0" fontAlgn="base">
              <a:buSzTx/>
              <a:buFont typeface="+mj-lt"/>
              <a:buAutoNum type="arabicPeriod"/>
            </a:pPr>
            <a:r>
              <a:rPr lang="tr" sz="1100" b="0" i="0" u="none" strike="noStrike">
                <a:latin typeface="Optimistic Text"/>
              </a:rPr>
              <a:t>Liste üzerinden Facebook uygulaması bulunup seçilmelidir,</a:t>
            </a:r>
          </a:p>
          <a:p>
            <a:pPr marL="457200" indent="-457200" rtl="0" fontAlgn="base">
              <a:buSzTx/>
              <a:buFont typeface="+mj-lt"/>
              <a:buAutoNum type="arabicPeriod"/>
            </a:pPr>
            <a:r>
              <a:rPr lang="tr" sz="1100" b="0" i="0" u="none" strike="noStrike">
                <a:latin typeface="Optimistic Text"/>
              </a:rPr>
              <a:t>İzinler'e dokunulmalı ve Konum seçeneğinin yanındaki buton kullanılarak ayar açılmalı veya kapatılmalıdır.</a:t>
            </a:r>
          </a:p>
          <a:p>
            <a:pPr rtl="0" fontAlgn="base">
              <a:buSzTx/>
              <a:buNone/>
            </a:pPr>
            <a:r>
              <a:rPr lang="tr" sz="1100" b="0" i="0" u="none" strike="noStrike">
                <a:latin typeface="Optimistic Text"/>
              </a:rPr>
              <a:t>iOS cihazlar için Konum Servislerini açmak veya kapatmak için:</a:t>
            </a:r>
          </a:p>
          <a:p>
            <a:pPr marL="457200" indent="-457200" rtl="0" fontAlgn="base">
              <a:buSzTx/>
              <a:buFont typeface="+mj-lt"/>
              <a:buAutoNum type="arabicPeriod"/>
            </a:pPr>
            <a:r>
              <a:rPr lang="tr" sz="1100" b="0" i="0" u="none" strike="noStrike">
                <a:latin typeface="Optimistic Text"/>
              </a:rPr>
              <a:t>Cihazın ana ekranına gidilmelidir,</a:t>
            </a:r>
          </a:p>
          <a:p>
            <a:pPr marL="457200" indent="-457200" rtl="0" fontAlgn="base">
              <a:buSzTx/>
              <a:buFont typeface="+mj-lt"/>
              <a:buAutoNum type="arabicPeriod"/>
            </a:pPr>
            <a:r>
              <a:rPr lang="tr" sz="1100" b="0" i="0" u="none" strike="noStrike">
                <a:latin typeface="Optimistic Text"/>
              </a:rPr>
              <a:t>Ayarlar'a ve ardından Gizlilik menüsüne girilmelidir,</a:t>
            </a:r>
          </a:p>
          <a:p>
            <a:pPr marL="457200" indent="-457200" rtl="0" fontAlgn="base">
              <a:buSzTx/>
              <a:buFont typeface="+mj-lt"/>
              <a:buAutoNum type="arabicPeriod"/>
            </a:pPr>
            <a:r>
              <a:rPr lang="tr" sz="1100" b="0" i="0" u="none" strike="noStrike">
                <a:latin typeface="Optimistic Text"/>
              </a:rPr>
              <a:t>Konum Servisleri'ne dokunulmalı ve yanındaki anahtar ile bu özellik açılıp kapatılmalıdır.</a:t>
            </a:r>
          </a:p>
          <a:p>
            <a:pPr rtl="0" fontAlgn="base">
              <a:buSzTx/>
              <a:buNone/>
            </a:pPr>
            <a:r>
              <a:rPr lang="tr" sz="1100" b="0" i="0" u="none" strike="noStrike">
                <a:latin typeface="Optimistic Text"/>
              </a:rPr>
              <a:t>iOS cihazında Konum Servisleri açıkken, Facebook'un konuma erişmesine ne zaman izin verileceği kontrol edilebilmektedir; bunun için Konum Servisleri'nde listelenen uygulamalar arasında gezinerek Facebook'a dokunulmalı ve Her Zaman, Uygulamayı Kullanırken, Bir Dahaki Sefere Sor veya Asla seçeneklerinden biri seçilmelidir.</a:t>
            </a:r>
          </a:p>
          <a:p>
            <a:endParaRPr lang="en-US"/>
          </a:p>
        </p:txBody>
      </p:sp>
    </p:spTree>
    <p:extLst>
      <p:ext uri="{BB962C8B-B14F-4D97-AF65-F5344CB8AC3E}">
        <p14:creationId xmlns:p14="http://schemas.microsoft.com/office/powerpoint/2010/main" val="3888267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sng" strike="noStrike" dirty="0">
                <a:latin typeface="Optimistic Text"/>
                <a:hlinkClick r:id="rId3"/>
              </a:rPr>
              <a:t>iPhone'da Instagram konum servisleri nasıl ayarlanır?</a:t>
            </a:r>
            <a:endParaRPr lang="en-US" u="sng" dirty="0"/>
          </a:p>
          <a:p>
            <a:pPr rtl="0">
              <a:buNone/>
            </a:pPr>
            <a:r>
              <a:rPr lang="tr" sz="1100" b="1" i="0" u="none" strike="noStrike" dirty="0">
                <a:latin typeface="Optimistic Text"/>
              </a:rPr>
              <a:t>iPhone'da Instagram konum servisleri nasıl açılır veya kapatılır?</a:t>
            </a:r>
          </a:p>
          <a:p>
            <a:pPr rtl="0">
              <a:buNone/>
            </a:pPr>
            <a:r>
              <a:rPr lang="tr" sz="1100" b="0" i="0" u="none" strike="noStrike" dirty="0">
                <a:latin typeface="Optimistic Text"/>
              </a:rPr>
              <a:t>Bu özellik Japonya'da veya Avrupa'da bulunan bazı ülkelerde kullanılamayabilir.</a:t>
            </a:r>
          </a:p>
          <a:p>
            <a:pPr rtl="0">
              <a:buNone/>
            </a:pPr>
            <a:r>
              <a:rPr lang="tr" sz="1100" b="0" i="0" u="none" strike="noStrike" dirty="0">
                <a:latin typeface="Optimistic Text"/>
              </a:rPr>
              <a:t>Konum servislerini yapılandırmak için:</a:t>
            </a:r>
          </a:p>
          <a:p>
            <a:pPr marL="342900" indent="-342900" rtl="0" fontAlgn="base">
              <a:buSzTx/>
              <a:buFont typeface="Arial" panose="020B0604020202020204" pitchFamily="34" charset="0"/>
              <a:buChar char="•"/>
            </a:pPr>
            <a:r>
              <a:rPr lang="tr" sz="1100" b="0" i="0" u="none" strike="noStrike" dirty="0">
                <a:latin typeface="Optimistic Text"/>
              </a:rPr>
              <a:t>Instagram uygulamasını arka plana atarak cihazın Ayarlar menüsü açılmalıdır.</a:t>
            </a:r>
          </a:p>
          <a:p>
            <a:pPr marL="342900" indent="-342900" rtl="0" fontAlgn="base">
              <a:buSzTx/>
              <a:buFont typeface="Arial" panose="020B0604020202020204" pitchFamily="34" charset="0"/>
              <a:buChar char="•"/>
            </a:pPr>
            <a:r>
              <a:rPr lang="tr" sz="1100" b="0" i="0" u="none" strike="noStrike" dirty="0">
                <a:latin typeface="Optimistic Text"/>
              </a:rPr>
              <a:t>Gizlilik menüsünden Konum Servisleri'ne girilmelidir.</a:t>
            </a:r>
          </a:p>
          <a:p>
            <a:pPr marL="342900" indent="-342900" rtl="0" fontAlgn="base">
              <a:buSzTx/>
              <a:buFont typeface="Arial" panose="020B0604020202020204" pitchFamily="34" charset="0"/>
              <a:buChar char="•"/>
            </a:pPr>
            <a:r>
              <a:rPr lang="tr" sz="1100" b="0" i="0" u="none" strike="noStrike" dirty="0">
                <a:latin typeface="Optimistic Text"/>
              </a:rPr>
              <a:t>Sayfanın altındaki uygulamalar listesinden Instagram bulunup seçilmelidir.</a:t>
            </a:r>
          </a:p>
          <a:p>
            <a:pPr marL="342900" indent="-342900" rtl="0" fontAlgn="base">
              <a:buSzTx/>
              <a:buFont typeface="Arial" panose="020B0604020202020204" pitchFamily="34" charset="0"/>
              <a:buChar char="•"/>
            </a:pPr>
            <a:r>
              <a:rPr lang="tr" sz="1100" b="0" i="0" u="none" strike="noStrike" dirty="0">
                <a:latin typeface="Optimistic Text"/>
              </a:rPr>
              <a:t>Konum erişimi için Asla veya Uygulamayı Kullanırken seçeneklerinden biri işaretlenmelidir.</a:t>
            </a:r>
          </a:p>
          <a:p>
            <a:endParaRPr lang="en-US" dirty="0"/>
          </a:p>
        </p:txBody>
      </p:sp>
    </p:spTree>
    <p:extLst>
      <p:ext uri="{BB962C8B-B14F-4D97-AF65-F5344CB8AC3E}">
        <p14:creationId xmlns:p14="http://schemas.microsoft.com/office/powerpoint/2010/main" val="1873785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sng" strike="noStrike" dirty="0">
                <a:latin typeface="Optimistic Text"/>
                <a:hlinkClick r:id="rId3"/>
              </a:rPr>
              <a:t>Instagram hesabımın başka bir sosyal ağ ile bağlantısını nasıl keserim?</a:t>
            </a:r>
            <a:endParaRPr lang="en-US" u="sng" dirty="0"/>
          </a:p>
          <a:p>
            <a:pPr rtl="0" fontAlgn="base">
              <a:buNone/>
            </a:pPr>
            <a:r>
              <a:rPr lang="tr" sz="1100" b="1" i="0" u="none" strike="noStrike" dirty="0">
                <a:latin typeface="Optimistic Text"/>
              </a:rPr>
              <a:t>Instagram hesabı ile başka bir sosyal ağ arasındaki bağlantı nasıl kesilir?</a:t>
            </a:r>
          </a:p>
          <a:p>
            <a:pPr rtl="0" fontAlgn="base">
              <a:buNone/>
            </a:pPr>
            <a:r>
              <a:rPr lang="tr" sz="1100" b="0" i="0" u="none" strike="noStrike" dirty="0">
                <a:latin typeface="Optimistic Text"/>
              </a:rPr>
              <a:t>Bağlantıyı kesmek ve Instagram gönderilerinin diğer sosyal ağda paylaşılmasını durdurmak için:</a:t>
            </a:r>
          </a:p>
          <a:p>
            <a:pPr marL="457200" indent="-457200" rtl="0" fontAlgn="base">
              <a:buSzTx/>
              <a:buFont typeface="+mj-lt"/>
              <a:buAutoNum type="arabicPeriod"/>
            </a:pPr>
            <a:r>
              <a:rPr lang="tr" sz="1100" b="0" i="0" u="none" strike="noStrike" dirty="0">
                <a:latin typeface="Optimistic Text"/>
              </a:rPr>
              <a:t>Profil sayfasından sağ üstteki üç çizgili (hamburger) menü açılmalıdır.</a:t>
            </a:r>
          </a:p>
          <a:p>
            <a:pPr marL="457200" indent="-457200" rtl="0" fontAlgn="base">
              <a:buSzTx/>
              <a:buFont typeface="+mj-lt"/>
              <a:buAutoNum type="arabicPeriod"/>
            </a:pPr>
            <a:r>
              <a:rPr lang="tr" sz="1100" b="0" i="0" u="none" strike="noStrike" dirty="0">
                <a:latin typeface="Optimistic Text"/>
              </a:rPr>
              <a:t>Ayarlar seçilmelidir.</a:t>
            </a:r>
          </a:p>
          <a:p>
            <a:pPr marL="457200" indent="-457200" rtl="0" fontAlgn="base">
              <a:buSzTx/>
              <a:buFont typeface="+mj-lt"/>
              <a:buAutoNum type="arabicPeriod"/>
            </a:pPr>
            <a:r>
              <a:rPr lang="tr" sz="1100" b="0" i="0" u="none" strike="noStrike" dirty="0">
                <a:latin typeface="Optimistic Text"/>
              </a:rPr>
              <a:t>Hesap sekmesine girilmelidir.</a:t>
            </a:r>
          </a:p>
          <a:p>
            <a:pPr marL="457200" indent="-457200" rtl="0" fontAlgn="base">
              <a:buSzTx/>
              <a:buFont typeface="+mj-lt"/>
              <a:buAutoNum type="arabicPeriod"/>
            </a:pPr>
            <a:r>
              <a:rPr lang="tr" sz="1100" b="0" i="0" u="none" strike="noStrike" dirty="0">
                <a:latin typeface="Optimistic Text"/>
              </a:rPr>
              <a:t>Bağlı Hesaplar menüsünden bağlantısı kesilmek istenen platform [site adı] seçilmelidir.</a:t>
            </a:r>
          </a:p>
          <a:p>
            <a:pPr marL="457200" indent="-457200" rtl="0" fontAlgn="base">
              <a:buSzTx/>
              <a:buFont typeface="+mj-lt"/>
              <a:buAutoNum type="arabicPeriod"/>
            </a:pPr>
            <a:r>
              <a:rPr lang="tr" sz="1100" b="0" i="0" u="none" strike="noStrike" dirty="0">
                <a:latin typeface="Optimistic Text"/>
              </a:rPr>
              <a:t>İşletim sistemine göre Hesabın Bağlantısını Kes (iOS) veya Bağlantıyı Kes (Android) butonuna basılmalıdır.</a:t>
            </a:r>
          </a:p>
          <a:p>
            <a:pPr marL="457200" indent="-457200" rtl="0" fontAlgn="base">
              <a:buSzTx/>
              <a:buFont typeface="+mj-lt"/>
              <a:buAutoNum type="arabicPeriod"/>
            </a:pPr>
            <a:r>
              <a:rPr lang="tr" sz="1100" b="0" i="0" u="none" strike="noStrike" dirty="0">
                <a:latin typeface="Optimistic Text"/>
              </a:rPr>
              <a:t>Evet, Bağlantıyı Kes denilerek işlem tamamlanmalıdır.</a:t>
            </a:r>
          </a:p>
          <a:p>
            <a:endParaRPr lang="en-US" dirty="0"/>
          </a:p>
          <a:p>
            <a:pPr rtl="0" fontAlgn="base">
              <a:buFontTx/>
              <a:buNone/>
            </a:pPr>
            <a:r>
              <a:rPr lang="tr" sz="1100" b="0" i="0" u="none" strike="noStrike" dirty="0">
                <a:latin typeface="Optimistic Text"/>
              </a:rPr>
              <a:t>Instagram'ı bir sosyal ağa yeniden bağlamaya çalışırken hata alınıyorsa, önceki hesabın bağlantısını kesmek için doğrudan o sitenin kendi ayarlarına gidilmesi gerekebilir. Instagram'ın diğer sosyal ağlara olan erişimini nasıl iptal edeceğinizi öğrenin:</a:t>
            </a:r>
          </a:p>
          <a:p>
            <a:pPr marL="342900" indent="-342900" rtl="0" fontAlgn="base">
              <a:buSzTx/>
              <a:buFont typeface="Arial" panose="020B0604020202020204" pitchFamily="34" charset="0"/>
              <a:buChar char="•"/>
            </a:pPr>
            <a:r>
              <a:rPr lang="tr" sz="1100" b="0" i="0" u="none" strike="noStrike" dirty="0">
                <a:latin typeface="Optimistic Text"/>
                <a:hlinkClick r:id="rId4"/>
              </a:rPr>
              <a:t>X (Twitter)</a:t>
            </a:r>
            <a:r>
              <a:rPr lang="tr" sz="1100" b="0" i="0" u="none" strike="noStrike" dirty="0">
                <a:latin typeface="Optimistic Text"/>
              </a:rPr>
              <a:t>: İzin verilen uygulamalarınızı inceleyin</a:t>
            </a:r>
          </a:p>
          <a:p>
            <a:pPr marL="342900" indent="-342900" rtl="0" fontAlgn="base">
              <a:buSzTx/>
              <a:buFont typeface="Arial" panose="020B0604020202020204" pitchFamily="34" charset="0"/>
              <a:buChar char="•"/>
            </a:pPr>
            <a:r>
              <a:rPr lang="tr" sz="1100" b="0" i="0" u="none" strike="noStrike" dirty="0">
                <a:latin typeface="Optimistic Text"/>
                <a:hlinkClick r:id="rId5"/>
              </a:rPr>
              <a:t>Facebook</a:t>
            </a:r>
            <a:r>
              <a:rPr lang="tr" sz="1100" b="0" i="0" u="none" strike="noStrike" dirty="0">
                <a:latin typeface="Optimistic Text"/>
              </a:rPr>
              <a:t>: Uygulama ayarlarınızı inceleyin</a:t>
            </a:r>
          </a:p>
          <a:p>
            <a:pPr marL="342900" indent="-342900" rtl="0" fontAlgn="base">
              <a:buSzTx/>
              <a:buFont typeface="Arial" panose="020B0604020202020204" pitchFamily="34" charset="0"/>
              <a:buChar char="•"/>
            </a:pPr>
            <a:r>
              <a:rPr lang="tr" sz="1100" b="0" i="0" u="none" strike="noStrike" dirty="0">
                <a:latin typeface="Optimistic Text"/>
                <a:hlinkClick r:id="rId6"/>
              </a:rPr>
              <a:t>Tumblr</a:t>
            </a:r>
            <a:r>
              <a:rPr lang="tr" sz="1100" b="0" i="0" u="none" strike="noStrike" dirty="0">
                <a:latin typeface="Optimistic Text"/>
              </a:rPr>
              <a:t>: Tercihlerinizi inceleyin ve Uygulamalar bölümünden erişimi iptal edin</a:t>
            </a:r>
          </a:p>
          <a:p>
            <a:endParaRPr lang="en-US" dirty="0"/>
          </a:p>
        </p:txBody>
      </p:sp>
    </p:spTree>
    <p:extLst>
      <p:ext uri="{BB962C8B-B14F-4D97-AF65-F5344CB8AC3E}">
        <p14:creationId xmlns:p14="http://schemas.microsoft.com/office/powerpoint/2010/main" val="3999345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sng" strike="noStrike" dirty="0">
                <a:latin typeface="Optimistic Text"/>
                <a:hlinkClick r:id="rId3"/>
              </a:rPr>
              <a:t>WhatsApp Yardım Merkezi - Mevcut konum nasıl kullanılır?</a:t>
            </a:r>
            <a:r>
              <a:rPr lang="tr" sz="1100" b="0" i="0" u="none" strike="noStrike" dirty="0">
                <a:latin typeface="Optimistic Text"/>
              </a:rPr>
              <a:t> (Android)</a:t>
            </a:r>
          </a:p>
          <a:p>
            <a:pPr rtl="0" fontAlgn="base">
              <a:buNone/>
            </a:pPr>
            <a:r>
              <a:rPr lang="tr" sz="1100" b="1" i="0" u="none" strike="noStrike" dirty="0">
                <a:latin typeface="Optimistic Text"/>
              </a:rPr>
              <a:t>Mevcut konum (canlı konum) nasıl kullanılır?</a:t>
            </a:r>
          </a:p>
          <a:p>
            <a:pPr rtl="0" fontAlgn="base">
              <a:buNone/>
            </a:pPr>
            <a:r>
              <a:rPr lang="tr" sz="1100" b="0" i="0" u="none" strike="noStrike" dirty="0">
                <a:latin typeface="Optimistic Text"/>
              </a:rPr>
              <a:t>Mevcut konum özelliği, gerçek zamanlı konumunuzun belirli bir süre boyunca bireysel bir sohbetteki veya gruptaki kişilerle paylaşılmasına olanak tanır. Konumun paylaşılıp paylaşılmayacağı ve ne kadar süreyle paylaşılacağı tamamen kullanıcının kontrolündedir. Ayrıca istenildiği an bu paylaşım durdurulabilir. Paylaşım durdurulduğunda veya ayarlanan süre dolduğunda, mevcut konum artık paylaşılmaz. Konum paylaşılan kişiler, gönderilen konumu haritada sabit bir küçük resim olarak görmeye devam ederler ve en son güncellenen konumu görmek için bu resme dokunabilirler.</a:t>
            </a:r>
          </a:p>
          <a:p>
            <a:pPr rtl="0" fontAlgn="base">
              <a:buNone/>
            </a:pPr>
            <a:r>
              <a:rPr lang="tr" sz="1100" b="0" i="0" u="none" strike="noStrike" dirty="0">
                <a:latin typeface="Optimistic Text"/>
              </a:rPr>
              <a:t>Bu özellik uçtan uca şifrelenmiştir; yani paylaşılan kişiler dışında hiç kimse (WhatsApp dahil) kullanıcının nerede olduğunu göremez. WhatsApp'taki güvenlik önlemleri hakkında daha detaylı bilgi için lütfen </a:t>
            </a:r>
            <a:r>
              <a:rPr lang="tr" sz="1100" b="0" i="0" u="none" strike="noStrike" dirty="0">
                <a:latin typeface="Optimistic Text"/>
                <a:hlinkClick r:id="rId4"/>
              </a:rPr>
              <a:t>WhatsApp Güvenliği</a:t>
            </a:r>
            <a:r>
              <a:rPr lang="tr" sz="1100" b="0" i="0" u="none" strike="noStrike" dirty="0">
                <a:latin typeface="Optimistic Text"/>
              </a:rPr>
              <a:t> sayfasını ziyaret edin. WhatsApp'ın gizlilik uygulamalarına dair daha fazla bilgi edinmek için </a:t>
            </a:r>
            <a:r>
              <a:rPr lang="tr" sz="1100" b="0" i="0" u="none" strike="noStrike" dirty="0">
                <a:latin typeface="Optimistic Text"/>
                <a:hlinkClick r:id="rId5"/>
              </a:rPr>
              <a:t>Gizlilik İlkelerimizi</a:t>
            </a:r>
            <a:r>
              <a:rPr lang="tr" sz="1100" b="0" i="0" u="none" strike="noStrike" dirty="0">
                <a:latin typeface="Optimistic Text"/>
              </a:rPr>
              <a:t> de okuyabilirsiniz.</a:t>
            </a:r>
          </a:p>
        </p:txBody>
      </p:sp>
    </p:spTree>
    <p:extLst>
      <p:ext uri="{BB962C8B-B14F-4D97-AF65-F5344CB8AC3E}">
        <p14:creationId xmlns:p14="http://schemas.microsoft.com/office/powerpoint/2010/main" val="3905324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a:latin typeface="Optimistic Text"/>
              </a:rPr>
              <a:t>Mevcut konumu paylaşmak için:</a:t>
            </a:r>
          </a:p>
          <a:p>
            <a:pPr marL="457200" indent="-457200" rtl="0" fontAlgn="base">
              <a:buSzTx/>
              <a:buFont typeface="+mj-lt"/>
              <a:buAutoNum type="arabicPeriod"/>
            </a:pPr>
            <a:r>
              <a:rPr lang="tr" sz="1100" b="0" i="0" u="none" strike="noStrike">
                <a:latin typeface="Optimistic Text"/>
              </a:rPr>
              <a:t>Öncelikle telefonun Ayarlar &gt; Uygulamalar ve bildirimler &gt; Gelişmiş &gt; Uygulama izinleri &gt; Konum menüsünden WhatsApp'a konum izni verilmelidir. Ayrıca Ayarlar &gt; Uygulamalar ve bildirimler &gt; WhatsApp &gt; İzinler sekmesine gidilerek doğrudan da Konum özelliği açılabilir.</a:t>
            </a:r>
          </a:p>
          <a:p>
            <a:pPr marL="457200" indent="-457200" rtl="0" fontAlgn="base">
              <a:buSzTx/>
              <a:buFont typeface="+mj-lt"/>
              <a:buAutoNum type="arabicPeriod"/>
            </a:pPr>
            <a:r>
              <a:rPr lang="tr" sz="1100" b="0" i="0" u="none" strike="noStrike">
                <a:latin typeface="Optimistic Text"/>
              </a:rPr>
              <a:t>Konumun paylaşılacağı bireysel veya grup sohbeti açılmalıdır.</a:t>
            </a:r>
          </a:p>
          <a:p>
            <a:pPr marL="457200" indent="-457200" rtl="0" fontAlgn="base">
              <a:buSzTx/>
              <a:buFont typeface="+mj-lt"/>
              <a:buAutoNum type="arabicPeriod"/>
            </a:pPr>
            <a:r>
              <a:rPr lang="tr" sz="1100" b="0" i="0" u="none" strike="noStrike">
                <a:latin typeface="Optimistic Text"/>
              </a:rPr>
              <a:t>Metin kutusunun yanındaki Ekle (Ataş) simgesinden Konum &gt; Mevcut konumu paylaş adımları izlenmelidir.</a:t>
            </a:r>
          </a:p>
          <a:p>
            <a:pPr marL="457200" indent="-457200" rtl="0" fontAlgn="base">
              <a:buSzTx/>
              <a:buFont typeface="+mj-lt"/>
              <a:buAutoNum type="arabicPeriod"/>
            </a:pPr>
            <a:r>
              <a:rPr lang="tr" sz="1100" b="0" i="0" u="none" strike="noStrike">
                <a:latin typeface="Optimistic Text"/>
              </a:rPr>
              <a:t>Paylaşımın ne kadar aktif kalacağı (ör. 15 dakika, 1 saat) belirlenmelidir. Belirlenen süre sona erdiğinde mevcut konum paylaşımı otomatik olarak duracaktır. İsteğe bağlı olarak konumla birlikte bir mesaj veya yorum eklenebilir.</a:t>
            </a:r>
          </a:p>
          <a:p>
            <a:pPr marL="457200" indent="-457200" rtl="0" fontAlgn="base">
              <a:buSzTx/>
              <a:buFont typeface="+mj-lt"/>
              <a:buAutoNum type="arabicPeriod"/>
            </a:pPr>
            <a:r>
              <a:rPr lang="tr" sz="1100" b="0" i="0" u="none" strike="noStrike">
                <a:latin typeface="Optimistic Text"/>
              </a:rPr>
              <a:t>Gönder tuşuna basılarak işlem tamamlanmalıdır.</a:t>
            </a:r>
          </a:p>
          <a:p>
            <a:pPr marL="457200" indent="-457200" fontAlgn="base">
              <a:buSzTx/>
              <a:buFont typeface="+mj-lt"/>
              <a:buAutoNum type="arabicPeriod"/>
            </a:pPr>
            <a:endParaRPr lang="en-US" sz="1100"/>
          </a:p>
          <a:p>
            <a:endParaRPr lang="en-US"/>
          </a:p>
        </p:txBody>
      </p:sp>
    </p:spTree>
    <p:extLst>
      <p:ext uri="{BB962C8B-B14F-4D97-AF65-F5344CB8AC3E}">
        <p14:creationId xmlns:p14="http://schemas.microsoft.com/office/powerpoint/2010/main" val="35594971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sng" strike="noStrike" dirty="0">
                <a:latin typeface="Optimistic Text"/>
                <a:hlinkClick r:id="rId3"/>
              </a:rPr>
              <a:t>WhatsApp Yardım Merkezi - Mevcut konum nasıl kullanılır?</a:t>
            </a:r>
            <a:r>
              <a:rPr lang="tr" sz="1100" b="0" i="0" u="none" strike="noStrike" dirty="0">
                <a:latin typeface="Optimistic Text"/>
              </a:rPr>
              <a:t> (Android)</a:t>
            </a:r>
          </a:p>
          <a:p>
            <a:pPr rtl="0" fontAlgn="base">
              <a:buNone/>
            </a:pPr>
            <a:r>
              <a:rPr lang="tr" sz="1100" b="1" i="0" u="none" strike="noStrike" dirty="0">
                <a:latin typeface="Optimistic Text"/>
              </a:rPr>
              <a:t>Mevcut konumu paylaşmayı durdurmak için:</a:t>
            </a:r>
          </a:p>
          <a:p>
            <a:pPr marL="457200" indent="-457200" rtl="0" fontAlgn="base">
              <a:buSzTx/>
              <a:buFont typeface="+mj-lt"/>
              <a:buAutoNum type="arabicPeriod"/>
            </a:pPr>
            <a:r>
              <a:rPr lang="tr" sz="1100" b="0" i="0" u="none" strike="noStrike" dirty="0">
                <a:latin typeface="Optimistic Text"/>
              </a:rPr>
              <a:t>Belirli bir kişiyle veya grupla olan paylaşımı durdurmak istenirse:</a:t>
            </a:r>
          </a:p>
          <a:p>
            <a:pPr marL="457200" indent="-457200" rtl="0" fontAlgn="base">
              <a:buSzTx/>
              <a:buFont typeface="+mj-lt"/>
              <a:buAutoNum type="arabicPeriod"/>
            </a:pPr>
            <a:r>
              <a:rPr lang="tr" sz="1100" b="0" i="0" u="none" strike="noStrike" dirty="0">
                <a:latin typeface="Optimistic Text"/>
              </a:rPr>
              <a:t>Söz konusu kişinin veya grubun mesaj penceresi açılmalıdır.</a:t>
            </a:r>
          </a:p>
          <a:p>
            <a:pPr marL="457200" indent="-457200" rtl="0" fontAlgn="base">
              <a:buSzTx/>
              <a:buFont typeface="+mj-lt"/>
              <a:buAutoNum type="arabicPeriod"/>
            </a:pPr>
            <a:r>
              <a:rPr lang="tr" sz="1100" b="0" i="0" u="none" strike="noStrike" dirty="0">
                <a:latin typeface="Optimistic Text"/>
              </a:rPr>
              <a:t>Sohbetteki konum mesajında yer alan Paylaşmayı durdur &gt; DURDUR seçeneklerine basılmalıdır.</a:t>
            </a:r>
          </a:p>
          <a:p>
            <a:pPr rtl="0" fontAlgn="base">
              <a:buSzTx/>
              <a:buNone/>
            </a:pPr>
            <a:r>
              <a:rPr lang="tr" sz="1100" b="1" i="0" u="none" strike="noStrike" dirty="0">
                <a:latin typeface="Optimistic Text"/>
              </a:rPr>
              <a:t>Tüm sohbetlerdeki ve gruplardaki konum paylaşımını tek seferde durdurmak istenirse:</a:t>
            </a:r>
          </a:p>
          <a:p>
            <a:pPr marL="457200" indent="-457200" rtl="0" fontAlgn="base">
              <a:buSzTx/>
              <a:buFont typeface="+mj-lt"/>
              <a:buAutoNum type="arabicPeriod"/>
            </a:pPr>
            <a:r>
              <a:rPr lang="tr" sz="1100" b="0" i="0" u="none" strike="noStrike" dirty="0">
                <a:latin typeface="Optimistic Text"/>
              </a:rPr>
              <a:t>Ana ekranda </a:t>
            </a:r>
            <a:r>
              <a:rPr lang="tr" sz="1100" b="0" i="0" u="none" strike="noStrike" dirty="0">
                <a:latin typeface="Optimistic Text"/>
                <a:hlinkClick r:id="rId4"/>
              </a:rPr>
              <a:t>Diğer seçenekler (üç nokta) </a:t>
            </a:r>
            <a:r>
              <a:rPr lang="tr" sz="1100" b="0" i="0" u="none" strike="noStrike" dirty="0">
                <a:latin typeface="Optimistic Text"/>
              </a:rPr>
              <a:t>&gt; Ayarlar &gt; Hesap &gt; Gizlilik &gt; Mevcut konum menüsüne girilmelidir.</a:t>
            </a:r>
          </a:p>
          <a:p>
            <a:pPr marL="457200" indent="-457200" rtl="0" fontAlgn="base">
              <a:buSzTx/>
              <a:buFont typeface="+mj-lt"/>
              <a:buAutoNum type="arabicPeriod"/>
            </a:pPr>
            <a:r>
              <a:rPr lang="tr" sz="1100" b="0" i="0" u="none" strike="noStrike" dirty="0">
                <a:latin typeface="Optimistic Text"/>
              </a:rPr>
              <a:t>Sohbetteki konum mesajında yer alan Paylaşmayı durdur &gt; DURDUR seçeneklerine basılmalıdır.</a:t>
            </a:r>
          </a:p>
          <a:p>
            <a:endParaRPr lang="en-US" dirty="0"/>
          </a:p>
          <a:p>
            <a:pPr rtl="0" fontAlgn="base">
              <a:buSzTx/>
              <a:buNone/>
            </a:pPr>
            <a:r>
              <a:rPr lang="tr" sz="1100" b="0" i="0" u="none" strike="noStrike" dirty="0">
                <a:latin typeface="Optimistic Text"/>
              </a:rPr>
              <a:t>Önemli Not:</a:t>
            </a:r>
          </a:p>
          <a:p>
            <a:pPr marL="342900" indent="-342900" rtl="0" fontAlgn="base">
              <a:buSzTx/>
              <a:buFont typeface="Arial" panose="020B0604020202020204" pitchFamily="34" charset="0"/>
              <a:buChar char="•"/>
            </a:pPr>
            <a:r>
              <a:rPr lang="tr" sz="1100" b="0" i="0" u="none" strike="noStrike" dirty="0">
                <a:latin typeface="Optimistic Text"/>
              </a:rPr>
              <a:t>Eğer WhatsApp'ın arka planda konumu alması tamamen engellenmek isteniyorsa, cihazın Ayarlar &gt; Uygulamalar ve bildirimler &gt; Gelişmiş &gt; Uygulama izinleri &gt; Konum menüsünden WhatsApp'ın izni kaldırılabilir.</a:t>
            </a:r>
          </a:p>
          <a:p>
            <a:pPr marL="342900" indent="-342900" rtl="0" fontAlgn="base">
              <a:buSzTx/>
              <a:buFont typeface="Arial" panose="020B0604020202020204" pitchFamily="34" charset="0"/>
              <a:buChar char="•"/>
            </a:pPr>
            <a:r>
              <a:rPr lang="tr" sz="1100" b="0" i="0" u="none" strike="noStrike" dirty="0">
                <a:latin typeface="Optimistic Text"/>
              </a:rPr>
              <a:t>Bu işlem doğrudan Ayarlar &gt; Uygulamalar ve bildirimler &gt; WhatsApp &gt; İzinler bölümünden Konum seçeneği kapatılarak da yapılabilir.</a:t>
            </a:r>
          </a:p>
          <a:p>
            <a:endParaRPr lang="en-US" dirty="0"/>
          </a:p>
        </p:txBody>
      </p:sp>
    </p:spTree>
    <p:extLst>
      <p:ext uri="{BB962C8B-B14F-4D97-AF65-F5344CB8AC3E}">
        <p14:creationId xmlns:p14="http://schemas.microsoft.com/office/powerpoint/2010/main" val="41873710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sng" strike="noStrike" dirty="0">
                <a:latin typeface="Optimistic Text"/>
                <a:hlinkClick r:id="rId3"/>
              </a:rPr>
              <a:t>WhatsApp Yardım Merkezi - Mevcut konum nasıl kullanılır?</a:t>
            </a:r>
            <a:r>
              <a:rPr lang="tr" sz="1100" b="0" i="0" u="none" strike="noStrike" dirty="0">
                <a:latin typeface="Optimistic Text"/>
                <a:hlinkClick r:id="rId3"/>
              </a:rPr>
              <a:t> </a:t>
            </a:r>
            <a:r>
              <a:rPr lang="tr" sz="1100" b="0" i="0" u="none" strike="noStrike" dirty="0">
                <a:latin typeface="Optimistic Text"/>
              </a:rPr>
              <a:t>(iPhone)</a:t>
            </a:r>
          </a:p>
          <a:p>
            <a:pPr rtl="0" fontAlgn="base">
              <a:buNone/>
            </a:pPr>
            <a:r>
              <a:rPr lang="tr" sz="1100" b="1" i="0" u="none" strike="noStrike" dirty="0">
                <a:latin typeface="Optimistic Text"/>
              </a:rPr>
              <a:t>Mevcut konum (canlı konum) nasıl kullanılır?</a:t>
            </a:r>
          </a:p>
          <a:p>
            <a:pPr rtl="0" fontAlgn="base">
              <a:buNone/>
            </a:pPr>
            <a:r>
              <a:rPr lang="tr" sz="1100" b="0" i="0" u="none" strike="noStrike" dirty="0">
                <a:latin typeface="Optimistic Text"/>
              </a:rPr>
              <a:t>Mevcut konum özelliği, gerçek zamanlı konumunuzun belirli bir süre boyunca bireysel bir sohbetteki veya gruptaki kişilerle paylaşılmasına olanak tanır. Konumun paylaşılıp paylaşılmayacağı ve ne kadar süreyle paylaşılacağı tamamen kullanıcının kontrolündedir. Ayrıca istenildiği an bu paylaşım durdurulabilir. Paylaşım durdurulduğunda veya ayarlanan süre dolduğunda, mevcut konum artık paylaşılmaz. Konum paylaşılan kişiler, gönderilen konumu haritada sabit bir küçük resim olarak görmeye devam ederler ve en son güncellenen konumu görmek için bu resme dokunabilirler.</a:t>
            </a:r>
          </a:p>
          <a:p>
            <a:pPr rtl="0" fontAlgn="base">
              <a:buNone/>
            </a:pPr>
            <a:r>
              <a:rPr lang="tr" sz="1100" b="0" i="0" u="none" strike="noStrike" dirty="0">
                <a:latin typeface="Optimistic Text"/>
              </a:rPr>
              <a:t>Bu özellik uçtan uca şifrelenmiştir; yani paylaşılan kişiler dışında hiç kimse (WhatsApp dahil) kullanıcının nerede olduğunu göremez. WhatsApp'taki güvenlik önlemleri hakkında daha detaylı bilgi için lütfen </a:t>
            </a:r>
            <a:r>
              <a:rPr lang="tr" sz="1100" b="0" i="0" u="none" strike="noStrike" dirty="0">
                <a:latin typeface="Optimistic Text"/>
                <a:hlinkClick r:id="rId4"/>
              </a:rPr>
              <a:t>WhatsApp Güvenliği</a:t>
            </a:r>
            <a:r>
              <a:rPr lang="tr" sz="1100" b="0" i="0" u="none" strike="noStrike" dirty="0">
                <a:latin typeface="Optimistic Text"/>
              </a:rPr>
              <a:t> sayfasını ziyaret edin. WhatsApp'ın gizlilik uygulamalarına dair daha fazla bilgi edinmek için </a:t>
            </a:r>
            <a:r>
              <a:rPr lang="tr" sz="1100" b="0" i="0" u="none" strike="noStrike" dirty="0">
                <a:latin typeface="Optimistic Text"/>
                <a:hlinkClick r:id="rId5"/>
              </a:rPr>
              <a:t>Gizlilik İlkelerimizi</a:t>
            </a:r>
            <a:r>
              <a:rPr lang="tr" sz="1100" b="0" i="0" u="none" strike="noStrike" dirty="0">
                <a:latin typeface="Optimistic Text"/>
              </a:rPr>
              <a:t> de okuyabilirsiniz.</a:t>
            </a:r>
          </a:p>
        </p:txBody>
      </p:sp>
    </p:spTree>
    <p:extLst>
      <p:ext uri="{BB962C8B-B14F-4D97-AF65-F5344CB8AC3E}">
        <p14:creationId xmlns:p14="http://schemas.microsoft.com/office/powerpoint/2010/main" val="42010181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SzTx/>
              <a:buNone/>
            </a:pPr>
            <a:r>
              <a:rPr lang="tr" sz="1100" b="1" i="0" u="none" strike="noStrike" dirty="0">
                <a:latin typeface="Optimistic Text"/>
              </a:rPr>
              <a:t>Mevcut konumu paylaşmak için:</a:t>
            </a:r>
          </a:p>
          <a:p>
            <a:pPr marL="457200" indent="-457200" rtl="0" fontAlgn="base">
              <a:buSzTx/>
              <a:buFont typeface="+mj-lt"/>
              <a:buAutoNum type="arabicPeriod"/>
            </a:pPr>
            <a:r>
              <a:rPr lang="tr" sz="1100" b="0" i="0" u="none" strike="noStrike" dirty="0">
                <a:latin typeface="Optimistic Text"/>
              </a:rPr>
              <a:t>İlk olarak, iPhone cihazın Ayarlar &gt; Gizlilik &gt; Konum Servisleri &gt; WhatsApp menüsüne girilip konum erişimi 'Her Zaman' olarak ayarlanmalıdır. Bu ayara Ayarlar menüsünün en altındaki WhatsApp uygulamasının içine girip Konum &gt; Her Zaman seçeneğiyle de ulaşılabilir.</a:t>
            </a:r>
          </a:p>
          <a:p>
            <a:pPr marL="457200" indent="-457200" rtl="0" fontAlgn="base">
              <a:buSzTx/>
              <a:buFont typeface="+mj-lt"/>
              <a:buAutoNum type="arabicPeriod"/>
            </a:pPr>
            <a:r>
              <a:rPr lang="tr" sz="1100" b="0" i="0" u="none" strike="noStrike" dirty="0">
                <a:latin typeface="Optimistic Text"/>
              </a:rPr>
              <a:t>Konumun paylaşılacağı bireysel veya grup sohbeti açılmalıdır.</a:t>
            </a:r>
          </a:p>
          <a:p>
            <a:pPr marL="457200" indent="-457200" rtl="0" fontAlgn="base">
              <a:buSzTx/>
              <a:buFont typeface="+mj-lt"/>
              <a:buAutoNum type="arabicPeriod"/>
            </a:pPr>
            <a:r>
              <a:rPr lang="tr" sz="1100" b="0" i="0" u="none" strike="noStrike" dirty="0">
                <a:latin typeface="Optimistic Text"/>
              </a:rPr>
              <a:t>Metin kutusunun yanındaki Ekle (Ataş) simgesinden Konum &gt; Mevcut konumu paylaş adımları izlenmelidir.</a:t>
            </a:r>
          </a:p>
          <a:p>
            <a:pPr marL="457200" indent="-457200" rtl="0" fontAlgn="base">
              <a:buSzTx/>
              <a:buFont typeface="+mj-lt"/>
              <a:buAutoNum type="arabicPeriod"/>
            </a:pPr>
            <a:r>
              <a:rPr lang="tr" sz="1100" b="0" i="0" u="none" strike="noStrike" dirty="0">
                <a:latin typeface="Optimistic Text"/>
              </a:rPr>
              <a:t>Paylaşımın ne kadar aktif kalacağı (ör. 15 dakika, 1 saat) belirlenmelidir. Belirlenen süre sona erdiğinde mevcut konum paylaşımı otomatik olarak duracaktır. İsteğe bağlı olarak konumla birlikte bir mesaj veya yorum eklenebilir.</a:t>
            </a:r>
          </a:p>
          <a:p>
            <a:pPr marL="457200" indent="-457200" rtl="0" fontAlgn="base">
              <a:buSzTx/>
              <a:buFont typeface="+mj-lt"/>
              <a:buAutoNum type="arabicPeriod"/>
            </a:pPr>
            <a:r>
              <a:rPr lang="tr" sz="1100" b="0" i="0" u="none" strike="noStrike" dirty="0">
                <a:latin typeface="Optimistic Text"/>
              </a:rPr>
              <a:t>Gönder tuşuna basılarak işlem tamamlanmalıdır.</a:t>
            </a:r>
          </a:p>
          <a:p>
            <a:endParaRPr lang="en-US" dirty="0"/>
          </a:p>
        </p:txBody>
      </p:sp>
    </p:spTree>
    <p:extLst>
      <p:ext uri="{BB962C8B-B14F-4D97-AF65-F5344CB8AC3E}">
        <p14:creationId xmlns:p14="http://schemas.microsoft.com/office/powerpoint/2010/main" val="1484539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sng" strike="noStrike" dirty="0">
                <a:latin typeface="Optimistic Text"/>
                <a:hlinkClick r:id="rId3"/>
              </a:rPr>
              <a:t>WhatsApp Yardım Merkezi - Mevcut konum nasıl kullanılır?</a:t>
            </a:r>
            <a:r>
              <a:rPr lang="tr" sz="1100" b="0" i="0" u="none" strike="noStrike" dirty="0">
                <a:latin typeface="Optimistic Text"/>
                <a:hlinkClick r:id="rId3"/>
              </a:rPr>
              <a:t> </a:t>
            </a:r>
            <a:r>
              <a:rPr lang="tr" sz="1100" b="0" i="0" u="none" strike="noStrike" dirty="0">
                <a:latin typeface="Optimistic Text"/>
              </a:rPr>
              <a:t>(iPhone)</a:t>
            </a:r>
          </a:p>
          <a:p>
            <a:pPr rtl="0" fontAlgn="base">
              <a:buNone/>
            </a:pPr>
            <a:r>
              <a:rPr lang="tr" sz="1100" b="1" i="0" u="none" strike="noStrike" dirty="0">
                <a:latin typeface="Optimistic Text"/>
              </a:rPr>
              <a:t>Belirli bir kişi veya gruptaki konum paylaşımını durdurmak için:</a:t>
            </a:r>
          </a:p>
          <a:p>
            <a:pPr marL="457200" indent="-457200" rtl="0" fontAlgn="base">
              <a:buSzTx/>
              <a:buFont typeface="+mj-lt"/>
              <a:buAutoNum type="arabicPeriod"/>
            </a:pPr>
            <a:r>
              <a:rPr lang="tr" sz="1100" b="0" i="0" u="none" strike="noStrike" dirty="0">
                <a:latin typeface="Optimistic Text"/>
              </a:rPr>
              <a:t>Söz konusu kişinin veya grubun mesaj penceresi açılmalıdır.</a:t>
            </a:r>
          </a:p>
          <a:p>
            <a:pPr marL="457200" indent="-457200" rtl="0" fontAlgn="base">
              <a:buSzTx/>
              <a:buFont typeface="+mj-lt"/>
              <a:buAutoNum type="arabicPeriod"/>
            </a:pPr>
            <a:r>
              <a:rPr lang="tr" sz="1100" b="0" i="0" u="none" strike="noStrike" dirty="0">
                <a:latin typeface="Optimistic Text"/>
              </a:rPr>
              <a:t>Gönderilen konum kutucuğunun altındaki Paylaşmayı Durdur ikonuna basılmalı ve işlem onaylanmalıdır.</a:t>
            </a:r>
          </a:p>
          <a:p>
            <a:pPr rtl="0" fontAlgn="base">
              <a:buNone/>
            </a:pPr>
            <a:r>
              <a:rPr lang="tr" sz="1100" b="1" i="0" u="none" strike="noStrike" dirty="0">
                <a:latin typeface="Optimistic Text"/>
              </a:rPr>
              <a:t>Birden fazla sohbette aktif olan tüm paylaşımları iptal etmek için:</a:t>
            </a:r>
          </a:p>
          <a:p>
            <a:pPr marL="457200" indent="-457200" rtl="0" fontAlgn="base">
              <a:buSzTx/>
              <a:buFont typeface="+mj-lt"/>
              <a:buAutoNum type="arabicPeriod"/>
            </a:pPr>
            <a:r>
              <a:rPr lang="tr" sz="1100" b="0" i="0" u="none" strike="noStrike" dirty="0">
                <a:latin typeface="Optimistic Text"/>
              </a:rPr>
              <a:t>WhatsApp uygulamasının içinden Ayarlar &gt; Hesap &gt; Gizlilik &gt; Mevcut Konum adımları takip edilmelidir.</a:t>
            </a:r>
          </a:p>
          <a:p>
            <a:pPr marL="457200" indent="-457200" rtl="0" fontAlgn="base">
              <a:buSzTx/>
              <a:buFont typeface="+mj-lt"/>
              <a:buAutoNum type="arabicPeriod"/>
            </a:pPr>
            <a:r>
              <a:rPr lang="tr" sz="1100" b="0" i="0" u="none" strike="noStrike" dirty="0">
                <a:latin typeface="Optimistic Text"/>
              </a:rPr>
              <a:t>Gönderilen konum kutucuğunun altındaki Paylaşmayı Durdur ikonuna basılmalı ve işlem onaylanmalıdır.</a:t>
            </a:r>
          </a:p>
          <a:p>
            <a:pPr fontAlgn="base">
              <a:buSzTx/>
              <a:buNone/>
            </a:pPr>
            <a:endParaRPr lang="en-US" dirty="0"/>
          </a:p>
          <a:p>
            <a:pPr rtl="0" fontAlgn="base">
              <a:buSzTx/>
              <a:buNone/>
            </a:pPr>
            <a:r>
              <a:rPr lang="tr" sz="1100" b="0" i="0" u="none" strike="noStrike" dirty="0">
                <a:latin typeface="Optimistic Text"/>
              </a:rPr>
              <a:t>Önemli Not:</a:t>
            </a:r>
          </a:p>
          <a:p>
            <a:pPr rtl="0" fontAlgn="base">
              <a:buSzTx/>
              <a:buNone/>
            </a:pPr>
            <a:r>
              <a:rPr lang="tr" sz="1100" b="0" i="0" u="none" strike="noStrike" dirty="0">
                <a:latin typeface="Optimistic Text"/>
              </a:rPr>
              <a:t>Eğer WhatsApp'ın konumunuza ulaşmasını kökten engellemek isterseniz, iPhone Ayarlar &gt; Gizlilik &gt; Konum Servisleri &gt; WhatsApp menüsünden izni 'Asla' olarak değiştirebilirsiniz.</a:t>
            </a:r>
          </a:p>
          <a:p>
            <a:pPr rtl="0" fontAlgn="base">
              <a:buSzTx/>
              <a:buNone/>
            </a:pPr>
            <a:r>
              <a:rPr lang="tr" sz="1100" b="0" i="0" u="none" strike="noStrike" dirty="0">
                <a:latin typeface="Optimistic Text"/>
              </a:rPr>
              <a:t>Aynı işleme Ayarlar ana sayfasında yer alan WhatsApp sekmesinin içindeki Konum menüsünden de ulaşılabilmektedir.</a:t>
            </a:r>
          </a:p>
          <a:p>
            <a:endParaRPr lang="en-US" dirty="0"/>
          </a:p>
        </p:txBody>
      </p:sp>
    </p:spTree>
    <p:extLst>
      <p:ext uri="{BB962C8B-B14F-4D97-AF65-F5344CB8AC3E}">
        <p14:creationId xmlns:p14="http://schemas.microsoft.com/office/powerpoint/2010/main" val="546231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Sosyal medya profillerinin yönetimi</a:t>
            </a:r>
          </a:p>
          <a:p>
            <a:pPr rtl="0" fontAlgn="base">
              <a:buNone/>
            </a:pPr>
            <a:r>
              <a:rPr lang="tr" sz="1100" b="0" i="0" u="none" strike="noStrike" dirty="0">
                <a:latin typeface="Optimistic Text"/>
              </a:rPr>
              <a:t>Sosyal medya platformları genellikle, kullanıcıların platformdaki deneyimlerini kontrol etmelerine ve kendi profillerini yönetmelerine imkan tanıyan çeşitli araçlara sahiptir. Hesabın güvenliğini sağlamak ve kişisel alanı korumak için alınabilecek birtakım proaktif önlemler bulunmaktadır. Örneğin; bazı platformlar kullanıcılara, kendi güvenlik ve gizlilik tercihleri doğrultusunda yorumları engelleme, silme, filtreleme, gizleme veya sabitleme gibi gelişmiş yetkiler sunar.</a:t>
            </a:r>
          </a:p>
          <a:p>
            <a:pPr rtl="0" fontAlgn="base">
              <a:buNone/>
            </a:pPr>
            <a:r>
              <a:rPr lang="tr" sz="1100" b="0" i="0" u="none" strike="noStrike" dirty="0">
                <a:latin typeface="Optimistic Text"/>
              </a:rPr>
              <a:t>Sizi rahatsız eden hesapları doğrudan engelleyebilir veya kısıtlayabilirsiniz; böylece bu profiller bir daha size mesaj atamaz veya gönderilerinize yorum yapamaz.</a:t>
            </a:r>
          </a:p>
          <a:p>
            <a:pPr rtl="0" fontAlgn="base">
              <a:buNone/>
            </a:pPr>
            <a:r>
              <a:rPr lang="tr" sz="1100" b="0" i="0" u="none" strike="noStrike" dirty="0">
                <a:latin typeface="Optimistic Text"/>
              </a:rPr>
              <a:t>Bazı durumlarda ise (örneğin daha kapalı bir çevreyle iletişim kurmak istendiğinde) hesabın gizli (private) profil olarak ayarlanması tercih edilebilir. Gizli profil kullanmak; fotoğraf ve videolarınızı kimlerin görebileceği ile sizi kimlerin takip edebileceği konusunda onay yetkisinin sadece sizde olması demektir.</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highlight>
                  <a:srgbClr val="00FFFF"/>
                </a:highlight>
                <a:latin typeface="Optimistic Text"/>
              </a:rPr>
              <a:t>Bu kısım, iki faktörlü kimlik doğrulamanın çeşitli Facebook ürünlerinde nasıl kurulacağını uygulamalı olarak göstermeye yönelik isteğe bağlı, </a:t>
            </a:r>
            <a:r>
              <a:rPr lang="tr" sz="1100" b="1" i="0" u="none" strike="noStrike" dirty="0">
                <a:highlight>
                  <a:srgbClr val="00FFFF"/>
                </a:highlight>
                <a:latin typeface="Optimistic Text"/>
              </a:rPr>
              <a:t>senkron bir öğrenme deneyimidir.</a:t>
            </a:r>
            <a:endParaRPr lang="en-US" sz="1100" dirty="0">
              <a:highlight>
                <a:srgbClr val="00FFFF"/>
              </a:highlight>
            </a:endParaRPr>
          </a:p>
        </p:txBody>
      </p:sp>
    </p:spTree>
    <p:extLst>
      <p:ext uri="{BB962C8B-B14F-4D97-AF65-F5344CB8AC3E}">
        <p14:creationId xmlns:p14="http://schemas.microsoft.com/office/powerpoint/2010/main" val="63936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tr" sz="1100" b="0" i="0" u="none" strike="noStrike" dirty="0">
                <a:latin typeface="Optimistic Text"/>
              </a:rPr>
              <a:t>Karşılaştığımız riskin türüne göre farklı koruyucu önlemler devreye sokulur. Güvenliğin çerçevesini çizerken sistem ve verilerin gizliliğini (veriyi sadece yetkili kişilerin görmesi), bütünlüğünü (verinin değiştirilmemiş ve orijinal olması) ve erişilebilirliğini (istediğiniz zaman verilere zamanında ulaşabilmeniz) korumak en önemli unsurlardır.</a:t>
            </a:r>
          </a:p>
          <a:p>
            <a:pPr marL="158750" indent="0">
              <a:buNone/>
            </a:pPr>
            <a:endParaRPr lang="en-US" dirty="0"/>
          </a:p>
        </p:txBody>
      </p:sp>
    </p:spTree>
    <p:extLst>
      <p:ext uri="{BB962C8B-B14F-4D97-AF65-F5344CB8AC3E}">
        <p14:creationId xmlns:p14="http://schemas.microsoft.com/office/powerpoint/2010/main" val="2149594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Ürün odaklı uygulama: </a:t>
            </a:r>
            <a:r>
              <a:rPr lang="tr" sz="1100" b="0" i="0" u="none" strike="noStrike" dirty="0">
                <a:latin typeface="Optimistic Text"/>
                <a:hlinkClick r:id="rId3"/>
              </a:rPr>
              <a:t>Birini arkadaşlıktan çıkarma veya engelleme</a:t>
            </a:r>
            <a:r>
              <a:rPr lang="tr" sz="1100" b="0" i="0" u="none" strike="noStrike" dirty="0">
                <a:latin typeface="Optimistic Text"/>
              </a:rPr>
              <a:t> (Facebook)</a:t>
            </a:r>
          </a:p>
          <a:p>
            <a:pPr rtl="0" fontAlgn="base">
              <a:buNone/>
            </a:pPr>
            <a:r>
              <a:rPr lang="tr" sz="1100" b="1" i="0" u="none" strike="noStrike" dirty="0">
                <a:latin typeface="Optimistic Text"/>
              </a:rPr>
              <a:t>Facebook'ta birini arkadaşlıktan çıkarmak için:</a:t>
            </a:r>
          </a:p>
          <a:p>
            <a:pPr marL="457200" indent="-457200" rtl="0" fontAlgn="base">
              <a:buSzTx/>
              <a:buFont typeface="+mj-lt"/>
              <a:buAutoNum type="arabicPeriod"/>
            </a:pPr>
            <a:r>
              <a:rPr lang="tr" sz="1100" b="0" i="0" u="none" strike="noStrike" dirty="0">
                <a:latin typeface="Optimistic Text"/>
              </a:rPr>
              <a:t>Arama bölümü kullanılarak arkadaşlıktan çıkarılmak istenen kişinin profiline girilmelidir.</a:t>
            </a:r>
          </a:p>
          <a:p>
            <a:pPr marL="457200" indent="-457200" rtl="0" fontAlgn="base">
              <a:buSzTx/>
              <a:buFont typeface="+mj-lt"/>
              <a:buAutoNum type="arabicPeriod"/>
            </a:pPr>
            <a:r>
              <a:rPr lang="tr" sz="1100" b="0" i="0" u="none" strike="noStrike" dirty="0">
                <a:latin typeface="Optimistic Text"/>
              </a:rPr>
              <a:t>Profil sayfasında ismin hemen altındaki onay işaretli kişi ikonuna tıklanmalıdır.</a:t>
            </a:r>
          </a:p>
          <a:p>
            <a:pPr marL="457200" indent="-457200" rtl="0" fontAlgn="base">
              <a:buSzTx/>
              <a:buFont typeface="+mj-lt"/>
              <a:buAutoNum type="arabicPeriod"/>
            </a:pPr>
            <a:r>
              <a:rPr lang="tr" sz="1100" b="0" i="0" u="none" strike="noStrike" dirty="0">
                <a:latin typeface="Optimistic Text"/>
              </a:rPr>
              <a:t>Menüden Arkadaşlıktan Çıkar seçilip işlem onaylanmalıdır.</a:t>
            </a:r>
          </a:p>
          <a:p>
            <a:pPr rtl="0" fontAlgn="base">
              <a:buSzTx/>
              <a:buNone/>
            </a:pPr>
            <a:r>
              <a:rPr lang="tr" sz="1100" b="0" i="0" u="none" strike="noStrike" dirty="0">
                <a:latin typeface="Optimistic Text"/>
              </a:rPr>
              <a:t>Not: Aranan kişi bulunamıyorsa bu kişi hesabını geçici olarak kapatmış olabilir.</a:t>
            </a:r>
          </a:p>
          <a:p>
            <a:pPr rtl="0" fontAlgn="base">
              <a:buSzTx/>
              <a:buNone/>
            </a:pPr>
            <a:r>
              <a:rPr lang="tr" sz="1100" b="1" i="0" u="none" strike="noStrike" dirty="0">
                <a:latin typeface="Optimistic Text"/>
              </a:rPr>
              <a:t>Hesabını dondurmuş birini arkadaşlıktan çıkarmak için izlenecek yol:</a:t>
            </a:r>
          </a:p>
          <a:p>
            <a:pPr marL="457200" indent="-457200" rtl="0" fontAlgn="base">
              <a:buSzTx/>
              <a:buFont typeface="+mj-lt"/>
              <a:buAutoNum type="arabicPeriod"/>
            </a:pPr>
            <a:r>
              <a:rPr lang="tr" sz="1100" b="0" i="0" u="none" strike="noStrike" dirty="0">
                <a:latin typeface="Optimistic Text"/>
              </a:rPr>
              <a:t>Kişisel profile girilmelidir.</a:t>
            </a:r>
          </a:p>
          <a:p>
            <a:pPr marL="457200" indent="-457200" rtl="0" fontAlgn="base">
              <a:buSzTx/>
              <a:buFont typeface="+mj-lt"/>
              <a:buAutoNum type="arabicPeriod"/>
            </a:pPr>
            <a:r>
              <a:rPr lang="tr" sz="1100" b="0" i="0" u="none" strike="noStrike" dirty="0">
                <a:latin typeface="Optimistic Text"/>
              </a:rPr>
              <a:t>Arkadaşlar sekmesi açılmalıdır.</a:t>
            </a:r>
          </a:p>
          <a:p>
            <a:pPr marL="457200" indent="-457200" rtl="0" fontAlgn="base">
              <a:buSzTx/>
              <a:buFont typeface="+mj-lt"/>
              <a:buAutoNum type="arabicPeriod"/>
            </a:pPr>
            <a:r>
              <a:rPr lang="tr" sz="1100" b="0" i="0" u="none" strike="noStrike" dirty="0">
                <a:latin typeface="Optimistic Text"/>
              </a:rPr>
              <a:t>Listedeki arama kutusuna kişinin adı yazılmalıdır.</a:t>
            </a:r>
          </a:p>
          <a:p>
            <a:pPr marL="457200" indent="-457200" rtl="0" fontAlgn="base">
              <a:buSzTx/>
              <a:buFont typeface="+mj-lt"/>
              <a:buAutoNum type="arabicPeriod"/>
            </a:pPr>
            <a:r>
              <a:rPr lang="tr" sz="1100" b="0" i="0" u="none" strike="noStrike" dirty="0">
                <a:latin typeface="Optimistic Text"/>
              </a:rPr>
              <a:t>Kişinin yanındaki üç nokta ikonuna tıklanarak Arkadaşlıktan Çıkar seçilmelidir.</a:t>
            </a:r>
          </a:p>
          <a:p>
            <a:pPr rtl="0" fontAlgn="base">
              <a:buSzTx/>
              <a:buNone/>
            </a:pPr>
            <a:r>
              <a:rPr lang="tr" sz="1100" b="0" i="0" u="none" strike="noStrike" dirty="0">
                <a:latin typeface="Optimistic Text"/>
              </a:rPr>
              <a:t>Önemli: Arkadaşlıktan çıkarılan kişiye Facebook tarafından herhangi bir bildirim veya uyarı gönderilmez. Bir kişinin profilinizi görmesini, size arkadaşlık isteği göndermesini veya mesaj atmasını tamamen engellemek istiyorsanız o kişiyi </a:t>
            </a:r>
            <a:r>
              <a:rPr lang="tr" sz="1100" b="0" i="0" u="none" strike="noStrike" dirty="0">
                <a:latin typeface="Optimistic Text"/>
                <a:hlinkClick r:id="rId4"/>
              </a:rPr>
              <a:t>engelleyebilirsiniz</a:t>
            </a:r>
            <a:r>
              <a:rPr lang="tr" sz="1100" b="0" i="0" u="none" strike="noStrike" dirty="0">
                <a:latin typeface="Optimistic Text"/>
              </a:rPr>
              <a:t>.</a:t>
            </a:r>
          </a:p>
          <a:p>
            <a:endParaRPr lang="en-US" dirty="0"/>
          </a:p>
          <a:p>
            <a:pPr rtl="0" fontAlgn="base">
              <a:buSzTx/>
              <a:buFontTx/>
              <a:buNone/>
            </a:pPr>
            <a:r>
              <a:rPr lang="tr" sz="1100" b="0" i="0" u="none" strike="noStrike" dirty="0">
                <a:latin typeface="Optimistic Text"/>
              </a:rPr>
              <a:t>Not: Biri arkadaşlıktan çıkarıldığında, siz de otomatik olarak o kişinin arkadaş listesinden silinmiş olursunuz. Bu kişiyle tekrar arkadaş olmak isterseniz, sıfırdan yeni bir arkadaşlık isteği göndermeniz gerekecektir.</a:t>
            </a:r>
          </a:p>
        </p:txBody>
      </p:sp>
    </p:spTree>
    <p:extLst>
      <p:ext uri="{BB962C8B-B14F-4D97-AF65-F5344CB8AC3E}">
        <p14:creationId xmlns:p14="http://schemas.microsoft.com/office/powerpoint/2010/main" val="23111944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SzTx/>
              <a:buFontTx/>
              <a:buNone/>
            </a:pPr>
            <a:r>
              <a:rPr lang="tr" sz="1100" b="0" i="0" u="none" strike="noStrike" dirty="0">
                <a:latin typeface="Optimistic Text"/>
              </a:rPr>
              <a:t>Bir kişi engellendiğinde; bu kişi artık gönderilerde etiketleme yapamaz, zaman tünelindeki paylaşımları göremez ve etkileşime geçemez.</a:t>
            </a:r>
          </a:p>
          <a:p>
            <a:pPr rtl="0" fontAlgn="base">
              <a:buSzTx/>
              <a:buNone/>
            </a:pPr>
            <a:r>
              <a:rPr lang="tr" sz="1100" b="1" i="0" u="none" strike="noStrike" dirty="0">
                <a:latin typeface="Optimistic Text"/>
              </a:rPr>
              <a:t>Bir kişiyi engellemek için:</a:t>
            </a:r>
          </a:p>
          <a:p>
            <a:pPr marL="457200" indent="-457200" rtl="0" fontAlgn="base">
              <a:buSzTx/>
              <a:buFont typeface="+mj-lt"/>
              <a:buAutoNum type="arabicPeriod"/>
            </a:pPr>
            <a:r>
              <a:rPr lang="tr" sz="1100" b="0" i="0" u="none" strike="noStrike" dirty="0">
                <a:latin typeface="Optimistic Text"/>
              </a:rPr>
              <a:t>Sağ üst köşedeki aşağı açılır menü okuna tıklanmalıdır.</a:t>
            </a:r>
          </a:p>
          <a:p>
            <a:pPr marL="457200" indent="-457200" rtl="0" fontAlgn="base">
              <a:buSzTx/>
              <a:buFont typeface="+mj-lt"/>
              <a:buAutoNum type="arabicPeriod"/>
            </a:pPr>
            <a:r>
              <a:rPr lang="tr" sz="1100" b="0" i="0" u="none" strike="noStrike" dirty="0">
                <a:latin typeface="Optimistic Text"/>
              </a:rPr>
              <a:t>Ayarlar ve Gizlilik bölümünden Ayarlar'a girilmelidir.</a:t>
            </a:r>
          </a:p>
          <a:p>
            <a:pPr marL="457200" indent="-457200" rtl="0" fontAlgn="base">
              <a:buSzTx/>
              <a:buFont typeface="+mj-lt"/>
              <a:buAutoNum type="arabicPeriod"/>
            </a:pPr>
            <a:r>
              <a:rPr lang="tr" sz="1100" b="0" i="0" u="none" strike="noStrike" dirty="0">
                <a:latin typeface="Optimistic Text"/>
              </a:rPr>
              <a:t>Sol sütunda yer alan Engelleme (Blocking) seçeneği bulunmalıdır.</a:t>
            </a:r>
          </a:p>
          <a:p>
            <a:pPr marL="457200" indent="-457200" rtl="0" fontAlgn="base">
              <a:buSzTx/>
              <a:buFont typeface="+mj-lt"/>
              <a:buAutoNum type="arabicPeriod"/>
            </a:pPr>
            <a:r>
              <a:rPr lang="tr" sz="1100" b="0" i="0" u="none" strike="noStrike" dirty="0">
                <a:latin typeface="Optimistic Text"/>
              </a:rPr>
              <a:t>Kullanıcıları Engelle alanına kişinin adı soyadı yazılıp Engelle butonuna basılmalıdır.</a:t>
            </a:r>
          </a:p>
          <a:p>
            <a:pPr marL="457200" indent="-457200" rtl="0" fontAlgn="base">
              <a:buSzTx/>
              <a:buFont typeface="+mj-lt"/>
              <a:buAutoNum type="arabicPeriod"/>
            </a:pPr>
            <a:r>
              <a:rPr lang="tr" sz="1100" b="0" i="0" u="none" strike="noStrike" dirty="0">
                <a:latin typeface="Optimistic Text"/>
              </a:rPr>
              <a:t>Karşılaşılan arama sonuçlarından doğru kişi bulunarak yanındaki Engelle seçeneğine ve son olarak işlemi onaylamak için '[İsim] adlı kişiyi engelle' butonuna tıklanmalıdır.</a:t>
            </a:r>
          </a:p>
          <a:p>
            <a:pPr rtl="0" fontAlgn="base">
              <a:buSzTx/>
              <a:buNone/>
            </a:pPr>
            <a:r>
              <a:rPr lang="tr" sz="1100" b="0" i="0" u="none" strike="noStrike" dirty="0">
                <a:latin typeface="Optimistic Text"/>
              </a:rPr>
              <a:t>Not: Engellenmek istenen kişi bu yöntemle bulunamazsa, doğrudan o kişinin profiline gidilmeli ve kapak fotoğrafının sağ alt kısmındaki üç nokta menüsüne tıklanarak 'Engelle' seçeneği kullanılmalıdır.</a:t>
            </a:r>
          </a:p>
          <a:p>
            <a:pPr rtl="0" fontAlgn="base">
              <a:buSzTx/>
              <a:buNone/>
            </a:pPr>
            <a:r>
              <a:rPr lang="tr" sz="1100" b="0" i="0" u="none" strike="noStrike" dirty="0">
                <a:latin typeface="Optimistic Text"/>
              </a:rPr>
              <a:t>Unutulmaması gerekenler:</a:t>
            </a:r>
          </a:p>
          <a:p>
            <a:pPr rtl="0" fontAlgn="base">
              <a:buSzTx/>
              <a:buNone/>
            </a:pPr>
            <a:r>
              <a:rPr lang="tr" sz="1100" b="0" i="0" u="none" strike="noStrike" dirty="0">
                <a:latin typeface="Optimistic Text"/>
              </a:rPr>
              <a:t>Birinin engeli kaldırıldığında, daha önceden arkadaş olunsa dahi otomatik olarak tekrar arkadaş listesine eklenmez. Bir arkadaş engellenip ardından engeli kaldırıldıktan sonra iletişimi sürdürmek için o kişiye yeni bir arkadaşlık isteği gönderilmesi gerekecektir.</a:t>
            </a:r>
          </a:p>
          <a:p>
            <a:pPr rtl="0" fontAlgn="base">
              <a:buSzTx/>
              <a:buNone/>
            </a:pPr>
            <a:r>
              <a:rPr lang="tr" sz="1100" b="0" i="0" u="none" strike="noStrike" dirty="0">
                <a:latin typeface="Optimistic Text"/>
              </a:rPr>
              <a:t>Kişiler engellendiklerinde Facebook tarafından kendilerine bir bildirim gitmez.</a:t>
            </a:r>
          </a:p>
          <a:p>
            <a:pPr fontAlgn="base">
              <a:buSzTx/>
              <a:buNone/>
            </a:pPr>
            <a:endParaRPr lang="en-US" sz="1100" dirty="0"/>
          </a:p>
          <a:p>
            <a:endParaRPr lang="en-US" dirty="0"/>
          </a:p>
        </p:txBody>
      </p:sp>
    </p:spTree>
    <p:extLst>
      <p:ext uri="{BB962C8B-B14F-4D97-AF65-F5344CB8AC3E}">
        <p14:creationId xmlns:p14="http://schemas.microsoft.com/office/powerpoint/2010/main" val="32070619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a:latin typeface="Optimistic Text"/>
              </a:rPr>
              <a:t>Ürün odaklı uygulama: </a:t>
            </a:r>
            <a:r>
              <a:rPr lang="tr" sz="1100" b="0" i="0" u="none" strike="noStrike">
                <a:latin typeface="Optimistic Text"/>
                <a:hlinkClick r:id="rId3"/>
              </a:rPr>
              <a:t>Kişileri engelleme</a:t>
            </a:r>
            <a:endParaRPr lang="en-US" sz="1100"/>
          </a:p>
          <a:p>
            <a:pPr rtl="0" fontAlgn="base">
              <a:buNone/>
            </a:pPr>
            <a:r>
              <a:rPr lang="tr" sz="1100" b="1" i="0" u="none" strike="noStrike">
                <a:latin typeface="Optimistic Text"/>
              </a:rPr>
              <a:t>Ayarlar menüsü üzerinden birini engelleme veya engeli kaldırma:</a:t>
            </a:r>
          </a:p>
          <a:p>
            <a:pPr marL="457200" indent="-457200" rtl="0" fontAlgn="base">
              <a:buSzTx/>
              <a:buAutoNum type="arabicPeriod"/>
            </a:pPr>
            <a:r>
              <a:rPr lang="tr" sz="1100" b="0" i="0" u="none" strike="noStrike">
                <a:latin typeface="Optimistic Text"/>
              </a:rPr>
              <a:t>Sağ alt köşeden profil sayfasına girilmelidir.</a:t>
            </a:r>
          </a:p>
          <a:p>
            <a:pPr marL="457200" indent="-457200" rtl="0" fontAlgn="base">
              <a:buSzTx/>
              <a:buAutoNum type="arabicPeriod"/>
            </a:pPr>
            <a:r>
              <a:rPr lang="tr" sz="1100" b="0" i="0" u="none" strike="noStrike">
                <a:latin typeface="Optimistic Text"/>
              </a:rPr>
              <a:t>Sağ üstteki çizgi menüden Ayarlar seçilmelidir.</a:t>
            </a:r>
          </a:p>
          <a:p>
            <a:pPr marL="457200" indent="-457200" rtl="0" fontAlgn="base">
              <a:buSzTx/>
              <a:buAutoNum type="arabicPeriod"/>
            </a:pPr>
            <a:r>
              <a:rPr lang="tr" sz="1100" b="0" i="0" u="none" strike="noStrike">
                <a:latin typeface="Optimistic Text"/>
              </a:rPr>
              <a:t>Sırasıyla Gizlilik ve Engellenen Hesaplar seçeneklerine dokunulmalıdır.</a:t>
            </a:r>
          </a:p>
          <a:p>
            <a:pPr marL="457200" indent="-457200" rtl="0" fontAlgn="base">
              <a:buSzTx/>
              <a:buAutoNum type="arabicPeriod"/>
            </a:pPr>
            <a:r>
              <a:rPr lang="tr" sz="1100" b="0" i="0" u="none" strike="noStrike">
                <a:latin typeface="Optimistic Text"/>
              </a:rPr>
              <a:t>Engellenen hesaplar listesindeki birinin engelini kaldırmak için, kişinin adının sağ tarafında bulunan Engeli Kaldır'a dokunulmalıdır. Onaylamak için tekrar Engeli Kaldır'a dokunulmalıdır.</a:t>
            </a:r>
          </a:p>
          <a:p>
            <a:pPr marL="457200" indent="-457200" rtl="0" fontAlgn="base">
              <a:buSzTx/>
              <a:buAutoNum type="arabicPeriod"/>
            </a:pPr>
            <a:r>
              <a:rPr lang="tr" sz="1100" b="0" i="0" u="none" strike="noStrike">
                <a:latin typeface="Optimistic Text"/>
              </a:rPr>
              <a:t>Engellenen hesaplar listesine yeni birini eklemek için, sağ üst köşeye dokunulmalı ve engellenmek istenen kişi aranmalıdır. Kişinin adının sağındaki Engelle seçeneğine dokunulmalıdır.</a:t>
            </a:r>
          </a:p>
          <a:p>
            <a:pPr marL="457200" indent="-457200" rtl="0" fontAlgn="base">
              <a:buSzTx/>
              <a:buAutoNum type="arabicPeriod"/>
            </a:pPr>
            <a:r>
              <a:rPr lang="tr" sz="1100" b="0" i="0" u="none" strike="noStrike">
                <a:latin typeface="Optimistic Text"/>
              </a:rPr>
              <a:t>Hesabı ve oluşturabileceği yeni hesapları engellemek için, ekranın altındaki Engelle butonuna basılarak işlem onaylanmalıdır.</a:t>
            </a:r>
          </a:p>
          <a:p>
            <a:pPr marL="457200" indent="-457200" rtl="0" fontAlgn="base">
              <a:buSzTx/>
              <a:buAutoNum type="arabicPeriod"/>
            </a:pPr>
            <a:r>
              <a:rPr lang="tr" sz="1100" b="0" i="0" u="none" strike="noStrike">
                <a:latin typeface="Optimistic Text"/>
              </a:rPr>
              <a:t>Yalnızca ilgili hesabın engellenmesi tercih ediliyorsa, [Kullanıcı adı]'nı Engelle seçeneğinin yanındaki daire işaretlenmelidir. Onaylamak için tekrar Engelle'ye dokunulmalıdır.</a:t>
            </a:r>
          </a:p>
        </p:txBody>
      </p:sp>
    </p:spTree>
    <p:extLst>
      <p:ext uri="{BB962C8B-B14F-4D97-AF65-F5344CB8AC3E}">
        <p14:creationId xmlns:p14="http://schemas.microsoft.com/office/powerpoint/2010/main" val="1819119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SzTx/>
              <a:buNone/>
            </a:pPr>
            <a:r>
              <a:rPr lang="tr" sz="1100" b="1" i="0" u="none" strike="noStrike" dirty="0">
                <a:latin typeface="Optimistic Text"/>
              </a:rPr>
              <a:t>Direct (Mesajlar) üzerinden birini engelleme veya engeli kaldırma:</a:t>
            </a:r>
          </a:p>
          <a:p>
            <a:pPr marL="457200" indent="-457200" rtl="0" fontAlgn="base">
              <a:buSzTx/>
              <a:buFont typeface="+mj-lt"/>
              <a:buAutoNum type="arabicPeriod"/>
            </a:pPr>
            <a:r>
              <a:rPr lang="tr" sz="1100" b="0" i="0" u="none" strike="noStrike" dirty="0">
                <a:latin typeface="Optimistic Text"/>
              </a:rPr>
              <a:t>Akışın sağ üst kısmındaki Direct Mesajlar veya Mesajlar simgesine dokunulmalıdır.</a:t>
            </a:r>
          </a:p>
          <a:p>
            <a:pPr marL="457200" indent="-457200" rtl="0" fontAlgn="base">
              <a:buSzTx/>
              <a:buFont typeface="+mj-lt"/>
              <a:buAutoNum type="arabicPeriod"/>
            </a:pPr>
            <a:r>
              <a:rPr lang="tr" sz="1100" b="0" i="0" u="none" strike="noStrike" dirty="0">
                <a:latin typeface="Optimistic Text"/>
              </a:rPr>
              <a:t>Engellenmek veya engeli kaldırılmak istenen kişiyle olan sohbete girilmelidir.</a:t>
            </a:r>
          </a:p>
          <a:p>
            <a:pPr marL="457200" indent="-457200" rtl="0" fontAlgn="base">
              <a:buSzTx/>
              <a:buFont typeface="+mj-lt"/>
              <a:buAutoNum type="arabicPeriod"/>
            </a:pPr>
            <a:r>
              <a:rPr lang="tr" sz="1100" b="0" i="0" u="none" strike="noStrike" dirty="0">
                <a:latin typeface="Optimistic Text"/>
              </a:rPr>
              <a:t>Sohbet penceresinin en üstündeki kişi ismine dokunulmalıdır.</a:t>
            </a:r>
          </a:p>
          <a:p>
            <a:pPr marL="457200" indent="-457200" rtl="0" fontAlgn="base">
              <a:buSzTx/>
              <a:buFont typeface="+mj-lt"/>
              <a:buAutoNum type="arabicPeriod"/>
            </a:pPr>
            <a:r>
              <a:rPr lang="tr" sz="1100" b="0" i="0" u="none" strike="noStrike" dirty="0">
                <a:latin typeface="Optimistic Text"/>
              </a:rPr>
              <a:t>Engelle / Engeli Kaldır seçeneğine tıklanmalı ve işlemi onaylamak için tekrar dokunulmalıdır.</a:t>
            </a:r>
          </a:p>
          <a:p>
            <a:pPr rtl="0" fontAlgn="base">
              <a:buSzTx/>
              <a:buNone/>
            </a:pPr>
            <a:r>
              <a:rPr lang="tr" sz="1100" b="1" i="0" u="none" strike="noStrike" dirty="0">
                <a:latin typeface="Optimistic Text"/>
              </a:rPr>
              <a:t>Kişinin profili üzerinden engelleme veya engeli kaldırma:</a:t>
            </a:r>
          </a:p>
          <a:p>
            <a:pPr marL="457200" indent="-457200" rtl="0" fontAlgn="base">
              <a:buSzTx/>
              <a:buFont typeface="+mj-lt"/>
              <a:buAutoNum type="arabicPeriod"/>
            </a:pPr>
            <a:r>
              <a:rPr lang="tr" sz="1100" b="0" i="0" u="none" strike="noStrike" dirty="0">
                <a:latin typeface="Optimistic Text"/>
              </a:rPr>
              <a:t>Kişinin profiline ulaşmak için gönderisindeki veya hikayesindeki kullanıcı adına tıklanabilir ya da arama çubuğundan kullanıcı adı aratılabilir.</a:t>
            </a:r>
          </a:p>
          <a:p>
            <a:pPr marL="457200" indent="-457200" rtl="0" fontAlgn="base">
              <a:buSzTx/>
              <a:buFont typeface="+mj-lt"/>
              <a:buAutoNum type="arabicPeriod"/>
            </a:pPr>
            <a:r>
              <a:rPr lang="tr" sz="1100" b="0" i="0" u="none" strike="noStrike" dirty="0">
                <a:latin typeface="Optimistic Text"/>
              </a:rPr>
              <a:t>Ekranın sağ üst köşesinde bulunan üç yatay noktaya (iPhone/bilgisayar) veya üç dikey noktaya (Android) dokunulmalıdır.</a:t>
            </a:r>
          </a:p>
          <a:p>
            <a:pPr marL="457200" indent="-457200" rtl="0" fontAlgn="base">
              <a:buSzTx/>
              <a:buFont typeface="+mj-lt"/>
              <a:buAutoNum type="arabicPeriod"/>
            </a:pPr>
            <a:r>
              <a:rPr lang="tr" sz="1100" b="0" i="0" u="none" strike="noStrike" dirty="0">
                <a:latin typeface="Optimistic Text"/>
              </a:rPr>
              <a:t>Hesabı ve oluşturabileceği yeni hesapları engellemek için, ekranın altındaki Engelle butonuna basılarak işlem onaylanmalıdır.</a:t>
            </a:r>
          </a:p>
          <a:p>
            <a:pPr marL="457200" indent="-457200" rtl="0" fontAlgn="base">
              <a:buSzTx/>
              <a:buFont typeface="+mj-lt"/>
              <a:buAutoNum type="arabicPeriod"/>
            </a:pPr>
            <a:r>
              <a:rPr lang="tr" sz="1100" b="0" i="0" u="none" strike="noStrike" dirty="0">
                <a:latin typeface="Optimistic Text"/>
              </a:rPr>
              <a:t>Yalnızca ilgili hesabın engellenmesi tercih ediliyorsa, [Kullanıcı adı]'nı Engelle seçeneğinin yanındaki daire işaretlenmelidir. Onaylamak için tekrar Engelle'ye dokunulmalıdır.</a:t>
            </a:r>
          </a:p>
          <a:p>
            <a:pPr fontAlgn="base">
              <a:buSzTx/>
              <a:buNone/>
            </a:pPr>
            <a:endParaRPr lang="en-US" sz="1100" b="1" dirty="0"/>
          </a:p>
          <a:p>
            <a:endParaRPr lang="en-US" dirty="0"/>
          </a:p>
        </p:txBody>
      </p:sp>
    </p:spTree>
    <p:extLst>
      <p:ext uri="{BB962C8B-B14F-4D97-AF65-F5344CB8AC3E}">
        <p14:creationId xmlns:p14="http://schemas.microsoft.com/office/powerpoint/2010/main" val="297337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Tree>
    <p:extLst>
      <p:ext uri="{BB962C8B-B14F-4D97-AF65-F5344CB8AC3E}">
        <p14:creationId xmlns:p14="http://schemas.microsoft.com/office/powerpoint/2010/main" val="33259420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Facebook'ta bir gönderi veya profil nasıl şikayet edilir?</a:t>
            </a:r>
          </a:p>
          <a:p>
            <a:pPr rtl="0">
              <a:lnSpc>
                <a:spcPts val="3000"/>
              </a:lnSpc>
              <a:buNone/>
            </a:pPr>
            <a:r>
              <a:rPr lang="tr" sz="1100" b="0" i="0" u="none" strike="noStrike" dirty="0">
                <a:latin typeface="Optimistic Text"/>
              </a:rPr>
              <a:t>Facebook'taki kötüye kullanım içeren içerikleri veya spam'leri şikayet etmenin en iyi yolu, içeriğin yanındaki Şikayet Et bağlantısını kullanmaktır. İçeriklerin bize nasıl şikayet edilebileceğine dair bazı örnekler aşağıda verilmiştir. </a:t>
            </a:r>
            <a:r>
              <a:rPr lang="tr" sz="1100" b="0" i="0" u="none" strike="noStrike" dirty="0">
                <a:latin typeface="Optimistic Text"/>
                <a:hlinkClick r:id="rId3"/>
              </a:rPr>
              <a:t>Kötüye kullanımı şikayet etme</a:t>
            </a:r>
            <a:r>
              <a:rPr lang="tr" sz="1100" b="0" i="0" u="none" strike="noStrike" dirty="0">
                <a:latin typeface="Optimistic Text"/>
              </a:rPr>
              <a:t> hakkında daha fazla bilgi edinilebilir.</a:t>
            </a:r>
          </a:p>
          <a:p>
            <a:pPr rtl="0">
              <a:lnSpc>
                <a:spcPts val="3000"/>
              </a:lnSpc>
              <a:buNone/>
            </a:pPr>
            <a:r>
              <a:rPr lang="tr" sz="1100" b="0" i="0" u="none" strike="noStrike" dirty="0">
                <a:latin typeface="Optimistic Text"/>
              </a:rPr>
              <a:t>Bir hesabın bulunmaması veya şikayet edilmek istenen içeriğin görülememesi durumunda (örneğin: birinin sizi </a:t>
            </a:r>
            <a:r>
              <a:rPr lang="tr" sz="1100" b="0" i="0" u="none" strike="noStrike" dirty="0">
                <a:latin typeface="Optimistic Text"/>
                <a:hlinkClick r:id="rId4"/>
              </a:rPr>
              <a:t>engellemesi</a:t>
            </a:r>
            <a:r>
              <a:rPr lang="tr" sz="1100" b="0" i="0" u="none" strike="noStrike" dirty="0">
                <a:latin typeface="Optimistic Text"/>
              </a:rPr>
              <a:t>), </a:t>
            </a:r>
            <a:r>
              <a:rPr lang="tr" sz="1100" b="0" i="0" u="none" strike="noStrike" dirty="0">
                <a:latin typeface="Optimistic Text"/>
                <a:hlinkClick r:id="rId5"/>
              </a:rPr>
              <a:t>neler yapılabileceği öğrenilebilir</a:t>
            </a:r>
            <a:r>
              <a:rPr lang="tr" sz="1100" b="0" i="0" u="none" strike="noStrike" dirty="0">
                <a:latin typeface="Optimistic Text"/>
              </a:rPr>
              <a:t>.</a:t>
            </a:r>
          </a:p>
        </p:txBody>
      </p:sp>
    </p:spTree>
    <p:extLst>
      <p:ext uri="{BB962C8B-B14F-4D97-AF65-F5344CB8AC3E}">
        <p14:creationId xmlns:p14="http://schemas.microsoft.com/office/powerpoint/2010/main" val="40671925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a:latin typeface="Optimistic Text"/>
                <a:hlinkClick r:id="rId3"/>
              </a:rPr>
              <a:t>Instagram'da kural ihlali yapan bir gönderi veya profil nasıl bildirilir?</a:t>
            </a:r>
            <a:endParaRPr lang="en-US" b="1"/>
          </a:p>
          <a:p>
            <a:pPr rtl="0" fontAlgn="base">
              <a:buNone/>
            </a:pPr>
            <a:r>
              <a:rPr lang="tr" sz="1100" b="0" i="0" u="none" strike="noStrike">
                <a:latin typeface="Optimistic Text"/>
              </a:rPr>
              <a:t>Bir Instagram hesabı bulunuyorsa, platformdaki </a:t>
            </a:r>
            <a:r>
              <a:rPr lang="tr" sz="1100" b="0" i="0" u="none" strike="noStrike">
                <a:latin typeface="Optimistic Text"/>
                <a:hlinkClick r:id="rId4"/>
              </a:rPr>
              <a:t>Topluluk Kuralları</a:t>
            </a:r>
            <a:r>
              <a:rPr lang="tr" sz="1100" b="0" i="0" u="none" strike="noStrike">
                <a:latin typeface="Optimistic Text"/>
              </a:rPr>
              <a:t>'na uymayan içerik veya profiller kolayca şikayet edilebilir.</a:t>
            </a:r>
          </a:p>
          <a:p>
            <a:pPr rtl="0" fontAlgn="base">
              <a:buNone/>
            </a:pPr>
            <a:r>
              <a:rPr lang="tr" sz="1100" b="0" i="0" u="none" strike="noStrike">
                <a:latin typeface="Optimistic Text"/>
              </a:rPr>
              <a:t>Mevcut durumda, bir gönderi şu nedenlerden herhangi birine dayanılarak şikayet edilebilmektedir:</a:t>
            </a:r>
          </a:p>
          <a:p>
            <a:pPr marL="342900" indent="-342900" rtl="0" fontAlgn="base">
              <a:buSzTx/>
              <a:buFont typeface="Arial" panose="020B0604020202020204" pitchFamily="34" charset="0"/>
              <a:buChar char="•"/>
            </a:pPr>
            <a:r>
              <a:rPr lang="tr" sz="1100" b="0" i="0" u="none" strike="noStrike">
                <a:latin typeface="Optimistic Text"/>
              </a:rPr>
              <a:t>Spam veya istenmeyen içerik</a:t>
            </a:r>
          </a:p>
          <a:p>
            <a:pPr marL="342900" indent="-342900" rtl="0" fontAlgn="base">
              <a:buSzTx/>
              <a:buFont typeface="Arial" panose="020B0604020202020204" pitchFamily="34" charset="0"/>
              <a:buChar char="•"/>
            </a:pPr>
            <a:r>
              <a:rPr lang="tr" sz="1100" b="0" i="0" u="none" strike="noStrike">
                <a:latin typeface="Optimistic Text"/>
              </a:rPr>
              <a:t>Çıplaklık veya cinsellik içeren aktivite</a:t>
            </a:r>
          </a:p>
          <a:p>
            <a:pPr marL="342900" indent="-342900" rtl="0" fontAlgn="base">
              <a:buSzTx/>
              <a:buFont typeface="Arial" panose="020B0604020202020204" pitchFamily="34" charset="0"/>
              <a:buChar char="•"/>
            </a:pPr>
            <a:r>
              <a:rPr lang="tr" sz="1100" b="0" i="0" u="none" strike="noStrike">
                <a:latin typeface="Optimistic Text"/>
              </a:rPr>
              <a:t>Nefret söylemi veya sembolleri</a:t>
            </a:r>
          </a:p>
          <a:p>
            <a:pPr marL="342900" indent="-342900" rtl="0" fontAlgn="base">
              <a:buSzTx/>
              <a:buFont typeface="Arial" panose="020B0604020202020204" pitchFamily="34" charset="0"/>
              <a:buChar char="•"/>
            </a:pPr>
            <a:r>
              <a:rPr lang="tr" sz="1100" b="0" i="0" u="none" strike="noStrike">
                <a:latin typeface="Optimistic Text"/>
              </a:rPr>
              <a:t>Irkçı dil veya faaliyetler</a:t>
            </a:r>
          </a:p>
          <a:p>
            <a:pPr marL="342900" indent="-342900" rtl="0" fontAlgn="base">
              <a:buSzTx/>
              <a:buFont typeface="Arial" panose="020B0604020202020204" pitchFamily="34" charset="0"/>
              <a:buChar char="•"/>
            </a:pPr>
            <a:r>
              <a:rPr lang="tr" sz="1100" b="0" i="0" u="none" strike="noStrike">
                <a:latin typeface="Optimistic Text"/>
              </a:rPr>
              <a:t>Şiddet veya tehlikeli örgütler</a:t>
            </a:r>
          </a:p>
          <a:p>
            <a:pPr rtl="0" fontAlgn="base">
              <a:buNone/>
            </a:pPr>
            <a:r>
              <a:rPr lang="tr" sz="1100" b="0" i="0" u="none" strike="noStrike">
                <a:latin typeface="Optimistic Text"/>
              </a:rPr>
              <a:t>Ayrıca bir profil; paylaşılmaması gereken içerikler paylaştığı, başkasını taklit ettiği veya 13 yaşından küçük bir çocuğu temsil ettiği için de şikayet edilebilir. Bir </a:t>
            </a:r>
            <a:r>
              <a:rPr lang="tr" sz="1100" b="0" i="0" u="none" strike="noStrike">
                <a:latin typeface="Optimistic Text"/>
                <a:hlinkClick r:id="rId5"/>
              </a:rPr>
              <a:t>yorumun nasıl şikayet edileceği</a:t>
            </a:r>
            <a:r>
              <a:rPr lang="tr" sz="1100" b="0" i="0" u="none" strike="noStrike">
                <a:latin typeface="Optimistic Text"/>
              </a:rPr>
              <a:t> veya bir </a:t>
            </a:r>
            <a:r>
              <a:rPr lang="tr" sz="1100" b="0" i="0" u="none" strike="noStrike">
                <a:latin typeface="Optimistic Text"/>
                <a:hlinkClick r:id="rId6"/>
              </a:rPr>
              <a:t>mesajın nasıl bildirileceği</a:t>
            </a:r>
            <a:r>
              <a:rPr lang="tr" sz="1100" b="0" i="0" u="none" strike="noStrike">
                <a:latin typeface="Optimistic Text"/>
              </a:rPr>
              <a:t> hakkında daha fazla bilgi alınabilir.</a:t>
            </a:r>
          </a:p>
          <a:p>
            <a:pPr rtl="0" fontAlgn="base">
              <a:buNone/>
            </a:pPr>
            <a:r>
              <a:rPr lang="tr" sz="1100" b="0" i="0" u="none" strike="noStrike">
                <a:latin typeface="Optimistic Text"/>
              </a:rPr>
              <a:t>Fikri mülkiyet ihlali şikayetleri hariç olmak üzere, tüm bildirimlerin tamamen anonim olarak yapıldığı unutulmamalıdır. Şikayet edilen hesap, kendisini kimin şikayet ettiğini kesinlikle göremez.</a:t>
            </a:r>
          </a:p>
        </p:txBody>
      </p:sp>
    </p:spTree>
    <p:extLst>
      <p:ext uri="{BB962C8B-B14F-4D97-AF65-F5344CB8AC3E}">
        <p14:creationId xmlns:p14="http://schemas.microsoft.com/office/powerpoint/2010/main" val="31516424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SzTx/>
              <a:buNone/>
            </a:pPr>
            <a:r>
              <a:rPr lang="tr" sz="1100" b="1" i="0" u="none" strike="noStrike">
                <a:latin typeface="Optimistic Text"/>
              </a:rPr>
              <a:t>Android ve iPhone için Instagram uygulamasında bir içeriği veya kişiyi şikayet etmenin birden fazla yolu bulunmaktadır:</a:t>
            </a:r>
          </a:p>
          <a:p>
            <a:pPr rtl="0" fontAlgn="base">
              <a:buSzTx/>
              <a:buNone/>
            </a:pPr>
            <a:r>
              <a:rPr lang="tr" sz="1100" b="1" i="0" u="none" strike="noStrike">
                <a:latin typeface="Optimistic Text"/>
              </a:rPr>
              <a:t>Akış üzerinden bir gönderiyi şikayet etmek:</a:t>
            </a:r>
          </a:p>
          <a:p>
            <a:pPr marL="457200" indent="-457200" rtl="0" fontAlgn="base">
              <a:buSzTx/>
              <a:buFont typeface="+mj-lt"/>
              <a:buAutoNum type="arabicPeriod"/>
            </a:pPr>
            <a:r>
              <a:rPr lang="tr" sz="1100" b="0" i="0" u="none" strike="noStrike">
                <a:latin typeface="Optimistic Text"/>
              </a:rPr>
              <a:t>Gönderinin sağ üst köşesinde yer alan üç yatay (iPhone) veya üç dikey (Android) noktaya dokunulmalıdır.</a:t>
            </a:r>
          </a:p>
          <a:p>
            <a:pPr marL="457200" indent="-457200" rtl="0" fontAlgn="base">
              <a:buSzTx/>
              <a:buFont typeface="+mj-lt"/>
              <a:buAutoNum type="arabicPeriod"/>
            </a:pPr>
            <a:r>
              <a:rPr lang="tr" sz="1100" b="0" i="0" u="none" strike="noStrike">
                <a:latin typeface="Optimistic Text"/>
              </a:rPr>
              <a:t>Açılan menüden Şikayet Et butonuna basılmalıdır.</a:t>
            </a:r>
          </a:p>
          <a:p>
            <a:pPr marL="457200" indent="-457200" rtl="0" fontAlgn="base">
              <a:buSzTx/>
              <a:buFont typeface="+mj-lt"/>
              <a:buAutoNum type="arabicPeriod"/>
            </a:pPr>
            <a:r>
              <a:rPr lang="tr" sz="1100" b="0" i="0" u="none" strike="noStrike">
                <a:latin typeface="Optimistic Text"/>
              </a:rPr>
              <a:t>Ekrandaki talimatlar takip edilmelidir.</a:t>
            </a:r>
          </a:p>
          <a:p>
            <a:pPr rtl="0" fontAlgn="base">
              <a:buSzTx/>
              <a:buNone/>
            </a:pPr>
            <a:r>
              <a:rPr lang="tr" sz="1100" b="1" i="0" u="none" strike="noStrike">
                <a:latin typeface="Optimistic Text"/>
              </a:rPr>
              <a:t>Direct (Mesajlar) üzerinden birini şikayet etmek:</a:t>
            </a:r>
          </a:p>
          <a:p>
            <a:pPr marL="457200" indent="-457200" rtl="0" fontAlgn="base">
              <a:buSzTx/>
              <a:buFont typeface="+mj-lt"/>
              <a:buAutoNum type="arabicPeriod"/>
            </a:pPr>
            <a:r>
              <a:rPr lang="tr" sz="1100" b="0" i="0" u="none" strike="noStrike">
                <a:latin typeface="Optimistic Text"/>
              </a:rPr>
              <a:t>Ana ekranın sağ üstündeki mesajlar simgesine girilmelidir.</a:t>
            </a:r>
          </a:p>
          <a:p>
            <a:pPr marL="457200" indent="-457200" rtl="0" fontAlgn="base">
              <a:buSzTx/>
              <a:buFont typeface="+mj-lt"/>
              <a:buAutoNum type="arabicPeriod"/>
            </a:pPr>
            <a:r>
              <a:rPr lang="tr" sz="1100" b="0" i="0" u="none" strike="noStrike">
                <a:latin typeface="Optimistic Text"/>
              </a:rPr>
              <a:t>Şikayet edilmek istenen kişiyle olan konuşma açılmalıdır.</a:t>
            </a:r>
          </a:p>
          <a:p>
            <a:pPr marL="457200" indent="-457200" rtl="0" fontAlgn="base">
              <a:buSzTx/>
              <a:buFont typeface="+mj-lt"/>
              <a:buAutoNum type="arabicPeriod"/>
            </a:pPr>
            <a:r>
              <a:rPr lang="tr" sz="1100" b="0" i="0" u="none" strike="noStrike">
                <a:latin typeface="Optimistic Text"/>
              </a:rPr>
              <a:t>Sohbet penceresinin en üstündeki kişi ismine dokunulmalıdır.</a:t>
            </a:r>
          </a:p>
          <a:p>
            <a:pPr marL="457200" indent="-457200" rtl="0" fontAlgn="base">
              <a:buSzTx/>
              <a:buFont typeface="+mj-lt"/>
              <a:buAutoNum type="arabicPeriod"/>
            </a:pPr>
            <a:r>
              <a:rPr lang="tr" sz="1100" b="0" i="0" u="none" strike="noStrike">
                <a:latin typeface="Optimistic Text"/>
              </a:rPr>
              <a:t>Şikayet Et seçeneğine dokunularak sürecin gerektirdiği adımlar izlenmelidir.</a:t>
            </a:r>
          </a:p>
          <a:p>
            <a:pPr rtl="0" fontAlgn="base">
              <a:buSzTx/>
              <a:buNone/>
            </a:pPr>
            <a:r>
              <a:rPr lang="tr" sz="1100" b="1" i="0" u="none" strike="noStrike">
                <a:latin typeface="Optimistic Text"/>
              </a:rPr>
              <a:t>Kişiyi kendi profili üzerinden şikayet etmek:</a:t>
            </a:r>
          </a:p>
          <a:p>
            <a:pPr marL="457200" indent="-457200" rtl="0" fontAlgn="base">
              <a:buSzTx/>
              <a:buFont typeface="+mj-lt"/>
              <a:buAutoNum type="arabicPeriod"/>
            </a:pPr>
            <a:r>
              <a:rPr lang="tr" sz="1100" b="0" i="0" u="none" strike="noStrike">
                <a:latin typeface="Optimistic Text"/>
              </a:rPr>
              <a:t>Kişinin profiline ulaşmak için gönderisindeki veya hikayesindeki kullanıcı adına tıklanabilir ya da arama çubuğundan kullanıcı adı aratılabilir.</a:t>
            </a:r>
          </a:p>
          <a:p>
            <a:pPr marL="457200" indent="-457200" rtl="0" fontAlgn="base">
              <a:buSzTx/>
              <a:buFont typeface="+mj-lt"/>
              <a:buAutoNum type="arabicPeriod"/>
            </a:pPr>
            <a:r>
              <a:rPr lang="tr" sz="1100" b="0" i="0" u="none" strike="noStrike">
                <a:latin typeface="Optimistic Text"/>
              </a:rPr>
              <a:t>Gönderinin sağ üst köşesinde yer alan üç yatay (iPhone) veya üç dikey (Android) noktaya dokunulmalıdır.</a:t>
            </a:r>
          </a:p>
          <a:p>
            <a:pPr marL="457200" indent="-457200" rtl="0" fontAlgn="base">
              <a:buSzTx/>
              <a:buFont typeface="+mj-lt"/>
              <a:buAutoNum type="arabicPeriod"/>
            </a:pPr>
            <a:r>
              <a:rPr lang="tr" sz="1100" b="0" i="0" u="none" strike="noStrike">
                <a:latin typeface="Optimistic Text"/>
              </a:rPr>
              <a:t>Açılan menüden Şikayet Et butonuna basılmalıdır.</a:t>
            </a:r>
          </a:p>
          <a:p>
            <a:pPr marL="457200" indent="-457200" rtl="0" fontAlgn="base">
              <a:buSzTx/>
              <a:buFont typeface="+mj-lt"/>
              <a:buAutoNum type="arabicPeriod"/>
            </a:pPr>
            <a:r>
              <a:rPr lang="tr" sz="1100" b="0" i="0" u="none" strike="noStrike">
                <a:latin typeface="Optimistic Text"/>
              </a:rPr>
              <a:t>Ekrandaki talimatlar takip edilmelidir.</a:t>
            </a:r>
          </a:p>
          <a:p>
            <a:endParaRPr lang="en-US"/>
          </a:p>
        </p:txBody>
      </p:sp>
    </p:spTree>
    <p:extLst>
      <p:ext uri="{BB962C8B-B14F-4D97-AF65-F5344CB8AC3E}">
        <p14:creationId xmlns:p14="http://schemas.microsoft.com/office/powerpoint/2010/main" val="18066925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a:latin typeface="Optimistic Text"/>
              </a:rPr>
              <a:t>WhatsApp Yardım Merkezi</a:t>
            </a:r>
          </a:p>
          <a:p>
            <a:pPr rtl="0" fontAlgn="base">
              <a:buNone/>
            </a:pPr>
            <a:r>
              <a:rPr lang="tr" sz="1400" b="1" i="0" u="none" strike="noStrike">
                <a:latin typeface="Optimistic Text"/>
              </a:rPr>
              <a:t>Android Platformu</a:t>
            </a:r>
          </a:p>
          <a:p>
            <a:pPr rtl="0" fontAlgn="base">
              <a:buNone/>
            </a:pPr>
            <a:r>
              <a:rPr lang="tr" sz="1100" b="1" i="0" u="none" strike="noStrike">
                <a:latin typeface="Optimistic Text"/>
              </a:rPr>
              <a:t>Bir kişi nasıl engellenir ve kişinin engeli nasıl kaldırılır?</a:t>
            </a:r>
          </a:p>
          <a:p>
            <a:pPr rtl="0" fontAlgn="base">
              <a:buNone/>
            </a:pPr>
            <a:r>
              <a:rPr lang="tr" sz="1100" b="0" i="0" u="none" strike="noStrike">
                <a:latin typeface="Optimistic Text"/>
              </a:rPr>
              <a:t>Belirli kişileri engelleyerek onlardan mesaj, arama ve durum güncellemesi almayı tamamen durdurabilirsiniz.</a:t>
            </a:r>
          </a:p>
          <a:p>
            <a:pPr rtl="0" fontAlgn="base">
              <a:buNone/>
            </a:pPr>
            <a:r>
              <a:rPr lang="tr" sz="1100" b="1" i="0" u="none" strike="noStrike">
                <a:latin typeface="Optimistic Text"/>
              </a:rPr>
              <a:t>Bir kişiyi engellemek için:</a:t>
            </a:r>
          </a:p>
          <a:p>
            <a:pPr marL="457200" indent="-457200" rtl="0" fontAlgn="base">
              <a:buSzTx/>
              <a:buFont typeface="+mj-lt"/>
              <a:buAutoNum type="arabicPeriod"/>
            </a:pPr>
            <a:r>
              <a:rPr lang="tr" sz="1100" b="0" i="0" u="none" strike="noStrike">
                <a:latin typeface="Optimistic Text"/>
              </a:rPr>
              <a:t>WhatsApp uygulamasında sağ üstteki üç noktaya (Diğer seçenekler) tıklanıp Ayarlar'a girilmelidir.</a:t>
            </a:r>
          </a:p>
          <a:p>
            <a:pPr marL="457200" indent="-457200" rtl="0" fontAlgn="base">
              <a:buSzTx/>
              <a:buFont typeface="+mj-lt"/>
              <a:buAutoNum type="arabicPeriod"/>
            </a:pPr>
            <a:r>
              <a:rPr lang="tr" sz="1100" b="0" i="0" u="none" strike="noStrike">
                <a:latin typeface="Optimistic Text"/>
              </a:rPr>
              <a:t>Hesap &gt; Gizlilik &gt; Engellenmiş kişiler sekmesi açılmalıdır.</a:t>
            </a:r>
          </a:p>
          <a:p>
            <a:pPr marL="457200" indent="-457200" rtl="0" fontAlgn="base">
              <a:buSzTx/>
              <a:buFont typeface="+mj-lt"/>
              <a:buAutoNum type="arabicPeriod"/>
            </a:pPr>
            <a:r>
              <a:rPr lang="tr" sz="1100" b="0" i="0" u="none" strike="noStrike">
                <a:latin typeface="Optimistic Text"/>
              </a:rPr>
              <a:t>Sağ üstte bulunan kişi Ekle simgesine dokunulmalıdır.</a:t>
            </a:r>
          </a:p>
          <a:p>
            <a:pPr marL="457200" indent="-457200" rtl="0" fontAlgn="base">
              <a:buSzTx/>
              <a:buFont typeface="+mj-lt"/>
              <a:buAutoNum type="arabicPeriod"/>
            </a:pPr>
            <a:r>
              <a:rPr lang="tr" sz="1100" b="0" i="0" u="none" strike="noStrike">
                <a:latin typeface="Optimistic Text"/>
              </a:rPr>
              <a:t>Rehber listesinden engellenecek kişi seçilerek işlem tamamlanmalıdır.</a:t>
            </a:r>
          </a:p>
          <a:p>
            <a:pPr rtl="0" fontAlgn="base">
              <a:buNone/>
            </a:pPr>
            <a:r>
              <a:rPr lang="tr" sz="1100" b="1" i="0" u="none" strike="noStrike">
                <a:latin typeface="Optimistic Text"/>
              </a:rPr>
              <a:t>Bir kişiyi engellemek için kullanılabilecek alternatif yöntemler de mevcuttur:</a:t>
            </a:r>
          </a:p>
          <a:p>
            <a:pPr marL="342900" indent="-342900" rtl="0" fontAlgn="base">
              <a:buSzTx/>
              <a:buFont typeface="Arial" panose="020B0604020202020204" pitchFamily="34" charset="0"/>
              <a:buChar char="•"/>
            </a:pPr>
            <a:r>
              <a:rPr lang="tr" sz="1100" b="0" i="0" u="none" strike="noStrike">
                <a:latin typeface="Optimistic Text"/>
              </a:rPr>
              <a:t>Sohbet penceresi açıkken sağ üstteki menüden Diğer &gt; Engelle adımları izlenerek sadece ENGELLE veya platforma bildirimde bulunmak için ŞİKAYET ET VE ENGELLE butonları kullanılabilir.</a:t>
            </a:r>
          </a:p>
          <a:p>
            <a:pPr marL="342900" indent="-342900" rtl="0" fontAlgn="base">
              <a:buSzTx/>
              <a:buFont typeface="Arial" panose="020B0604020202020204" pitchFamily="34" charset="0"/>
              <a:buChar char="•"/>
            </a:pPr>
            <a:r>
              <a:rPr lang="tr" sz="1100" b="0" i="0" u="none" strike="noStrike">
                <a:latin typeface="Optimistic Text"/>
              </a:rPr>
              <a:t>Kişiyle olan sohbet ekranındayken üst kısımdaki kişi adına dokunulup profil sayfasının en altından Engelle &gt; ENGELLE seçeneği de tercih edilebilir.</a:t>
            </a:r>
          </a:p>
        </p:txBody>
      </p:sp>
    </p:spTree>
    <p:extLst>
      <p:ext uri="{BB962C8B-B14F-4D97-AF65-F5344CB8AC3E}">
        <p14:creationId xmlns:p14="http://schemas.microsoft.com/office/powerpoint/2010/main" val="40466840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Bilinmeyen bir telefon numarasını engellemek için:</a:t>
            </a:r>
          </a:p>
          <a:p>
            <a:pPr marL="457200" indent="-457200" rtl="0" fontAlgn="base">
              <a:buSzTx/>
              <a:buFont typeface="+mj-lt"/>
              <a:buAutoNum type="arabicPeriod"/>
            </a:pPr>
            <a:r>
              <a:rPr lang="tr" sz="1100" b="0" i="0" u="none" strike="noStrike" dirty="0">
                <a:latin typeface="Optimistic Text"/>
              </a:rPr>
              <a:t>Yabancı numaradan gelen sohbet mesajı açılmalıdır.</a:t>
            </a:r>
          </a:p>
          <a:p>
            <a:pPr marL="457200" indent="-457200" rtl="0" fontAlgn="base">
              <a:buSzTx/>
              <a:buFont typeface="+mj-lt"/>
              <a:buAutoNum type="arabicPeriod"/>
            </a:pPr>
            <a:r>
              <a:rPr lang="tr" sz="1100" b="0" i="0" u="none" strike="noStrike" dirty="0">
                <a:latin typeface="Optimistic Text"/>
              </a:rPr>
              <a:t>Sohbetin altında veya üstünde çıkan ENGELLE butonuna tıklanmalıdır.</a:t>
            </a:r>
          </a:p>
          <a:p>
            <a:pPr marL="457200" indent="-457200" rtl="0" fontAlgn="base">
              <a:buSzTx/>
              <a:buFont typeface="+mj-lt"/>
              <a:buAutoNum type="arabicPeriod"/>
            </a:pPr>
            <a:r>
              <a:rPr lang="tr" sz="1100" b="0" i="0" u="none" strike="noStrike" dirty="0">
                <a:latin typeface="Optimistic Text"/>
              </a:rPr>
              <a:t>Gelen uyarı ekranında sadece ENGELLE denilebilir ya da numaranın spam olarak işaretlenmesi için ŞİKAYET ET VE ENGELLE seçeneği kullanılabilir.</a:t>
            </a:r>
          </a:p>
          <a:p>
            <a:pPr rtl="0" fontAlgn="base">
              <a:buNone/>
            </a:pPr>
            <a:r>
              <a:rPr lang="tr" sz="1100" b="0" i="0" u="none" strike="noStrike" dirty="0">
                <a:latin typeface="Optimistic Text"/>
              </a:rPr>
              <a:t>Önemli Not:</a:t>
            </a:r>
          </a:p>
          <a:p>
            <a:pPr rtl="0" fontAlgn="base">
              <a:buNone/>
            </a:pPr>
            <a:r>
              <a:rPr lang="tr" sz="1100" b="0" i="0" u="none" strike="noStrike" dirty="0">
                <a:latin typeface="Optimistic Text"/>
              </a:rPr>
              <a:t>Engellenen bir kişi tarafından gönderilen mesajlar, aramalar ve durum güncellemeleri telefonunuzda gösterilmez ve size hiçbir zaman iletilmez.</a:t>
            </a:r>
          </a:p>
          <a:p>
            <a:pPr rtl="0" fontAlgn="base">
              <a:buNone/>
            </a:pPr>
            <a:r>
              <a:rPr lang="tr" sz="1100" b="0" i="0" u="none" strike="noStrike" dirty="0">
                <a:latin typeface="Optimistic Text"/>
              </a:rPr>
              <a:t>Son görülme bilginiz,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durumunuz, durum güncellemeleriniz ve profil fotoğrafınızda yapılan değişiklikler engellediğiniz kişiler tarafından artık görülemez.</a:t>
            </a:r>
          </a:p>
          <a:p>
            <a:pPr rtl="0" fontAlgn="base">
              <a:buNone/>
            </a:pPr>
            <a:r>
              <a:rPr lang="tr" sz="1100" b="0" i="0" u="none" strike="noStrike" dirty="0">
                <a:latin typeface="Optimistic Text"/>
              </a:rPr>
              <a:t>Bir kişiyi engellemek, o kişiyi sizin rehberinizden silmediği gibi sizi de karşı tarafın telefonundaki listeden silmez. Bir kişiyi tamamen silmek için o kişiyi telefonunuzun kendi adres defterinden de silmeniz gerekmektedir.</a:t>
            </a:r>
          </a:p>
        </p:txBody>
      </p:sp>
    </p:spTree>
    <p:extLst>
      <p:ext uri="{BB962C8B-B14F-4D97-AF65-F5344CB8AC3E}">
        <p14:creationId xmlns:p14="http://schemas.microsoft.com/office/powerpoint/2010/main" val="3429744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lnSpc>
                <a:spcPct val="115000"/>
              </a:lnSpc>
              <a:buFont typeface="Symbol" pitchFamily="2" charset="2"/>
              <a:buChar char="-"/>
            </a:pPr>
            <a:r>
              <a:rPr lang="en-US" sz="1100" b="0" i="0" u="none" strike="noStrike" dirty="0" err="1">
                <a:latin typeface="Optimistic Text" panose="020B0503020203020204" pitchFamily="34" charset="0"/>
                <a:ea typeface="Open Sans"/>
                <a:cs typeface="Optimistic Text" panose="020B0503020203020204" pitchFamily="34" charset="0"/>
              </a:rPr>
              <a:t>Çevrim</a:t>
            </a:r>
            <a:r>
              <a:rPr lang="en-US" sz="1100" b="0" i="0" u="none" strike="noStrike" dirty="0">
                <a:latin typeface="Optimistic Text" panose="020B0503020203020204" pitchFamily="34" charset="0"/>
                <a:ea typeface="Open Sans"/>
                <a:cs typeface="Optimistic Text" panose="020B0503020203020204" pitchFamily="34" charset="0"/>
              </a:rPr>
              <a:t> </a:t>
            </a:r>
            <a:r>
              <a:rPr lang="en-US" sz="1100" b="0" i="0" u="none" strike="noStrike" dirty="0" err="1">
                <a:latin typeface="Optimistic Text" panose="020B0503020203020204" pitchFamily="34" charset="0"/>
                <a:ea typeface="Open Sans"/>
                <a:cs typeface="Optimistic Text" panose="020B0503020203020204" pitchFamily="34" charset="0"/>
              </a:rPr>
              <a:t>içi</a:t>
            </a:r>
            <a:r>
              <a:rPr lang="tr" sz="1100" b="0" i="0" u="none" strike="noStrike" dirty="0">
                <a:latin typeface="Optimistic Text" panose="020B0503020203020204" pitchFamily="34" charset="0"/>
                <a:ea typeface="Open Sans"/>
                <a:cs typeface="Optimistic Text" panose="020B0503020203020204" pitchFamily="34" charset="0"/>
              </a:rPr>
              <a:t> güvenlik kendiliğinden veya garantili bir şekilde var olmaz; doğru uygulamaların ve alınan önlemlerin bir sonucudur. Kişisel verilerimizi korumak ve internette emniyette olmak için uyanık davranmak, kullanabileceğimiz güvenlik önlemlerini bilmek ve bunlardan maksimum düzeyde faydalanmak bizlerin sorumluluğundadır.</a:t>
            </a:r>
            <a:endParaRPr lang="en-US" dirty="0">
              <a:latin typeface="Optimistic Text" panose="020B0503020203020204" pitchFamily="34" charset="0"/>
              <a:ea typeface="Arial" panose="020B0604020202020204" pitchFamily="34" charset="0"/>
              <a:cs typeface="Optimistic Text" panose="020B0503020203020204" pitchFamily="34" charset="0"/>
            </a:endParaRPr>
          </a:p>
          <a:p>
            <a:pPr marL="342900" lvl="0" indent="-342900" rtl="0">
              <a:lnSpc>
                <a:spcPct val="115000"/>
              </a:lnSpc>
              <a:buFont typeface="Symbol" pitchFamily="2" charset="2"/>
              <a:buChar char="-"/>
            </a:pPr>
            <a:r>
              <a:rPr lang="tr" sz="1100" b="1" i="0" u="none" strike="noStrike" dirty="0">
                <a:latin typeface="Optimistic Text" panose="020B0503020203020204" pitchFamily="34" charset="0"/>
                <a:ea typeface="Open Sans"/>
                <a:cs typeface="Optimistic Text" panose="020B0503020203020204" pitchFamily="34" charset="0"/>
              </a:rPr>
              <a:t>İnternet emniyeti (Online safety)</a:t>
            </a:r>
            <a:r>
              <a:rPr lang="tr" sz="1100" b="0" i="0" u="none" strike="noStrike" dirty="0">
                <a:latin typeface="Optimistic Text" panose="020B0503020203020204" pitchFamily="34" charset="0"/>
                <a:ea typeface="Open Sans"/>
                <a:cs typeface="Optimistic Text" panose="020B0503020203020204" pitchFamily="34" charset="0"/>
              </a:rPr>
              <a:t>, interneti kullanırken karşımıza çıkabilecek riskleri anlamak ve kullandığımız servislerin sunduğu araçlarla bu riskleri nasıl yöneteceğimizi bilmektir.</a:t>
            </a:r>
            <a:endParaRPr lang="en-US" dirty="0">
              <a:latin typeface="Optimistic Text" panose="020B0503020203020204" pitchFamily="34" charset="0"/>
              <a:ea typeface="Arial" panose="020B0604020202020204" pitchFamily="34" charset="0"/>
              <a:cs typeface="Optimistic Text" panose="020B0503020203020204" pitchFamily="34" charset="0"/>
            </a:endParaRPr>
          </a:p>
        </p:txBody>
      </p:sp>
    </p:spTree>
    <p:extLst>
      <p:ext uri="{BB962C8B-B14F-4D97-AF65-F5344CB8AC3E}">
        <p14:creationId xmlns:p14="http://schemas.microsoft.com/office/powerpoint/2010/main" val="29297709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a:latin typeface="Optimistic Text"/>
              </a:rPr>
              <a:t>Bir kişinin engelini kaldırmak için:</a:t>
            </a:r>
          </a:p>
          <a:p>
            <a:pPr marL="457200" indent="-457200" rtl="0" fontAlgn="base">
              <a:buSzTx/>
              <a:buFont typeface="+mj-lt"/>
              <a:buAutoNum type="arabicPeriod"/>
            </a:pPr>
            <a:r>
              <a:rPr lang="tr" sz="1100" b="0" i="0" u="none" strike="noStrike">
                <a:latin typeface="Optimistic Text"/>
              </a:rPr>
              <a:t>Ana ekranda sağ üstteki üç noktadan Ayarlar menüsüne girilmelidir.</a:t>
            </a:r>
          </a:p>
          <a:p>
            <a:pPr marL="457200" indent="-457200" rtl="0" fontAlgn="base">
              <a:buSzTx/>
              <a:buFont typeface="+mj-lt"/>
              <a:buAutoNum type="arabicPeriod"/>
            </a:pPr>
            <a:r>
              <a:rPr lang="tr" sz="1100" b="0" i="0" u="none" strike="noStrike">
                <a:latin typeface="Optimistic Text"/>
              </a:rPr>
              <a:t>Hesap &gt; Gizlilik &gt; Engellenmiş kişiler sekmesi açılmalıdır.</a:t>
            </a:r>
          </a:p>
          <a:p>
            <a:pPr marL="457200" indent="-457200" rtl="0" fontAlgn="base">
              <a:buSzTx/>
              <a:buFont typeface="+mj-lt"/>
              <a:buAutoNum type="arabicPeriod"/>
            </a:pPr>
            <a:r>
              <a:rPr lang="tr" sz="1100" b="0" i="0" u="none" strike="noStrike">
                <a:latin typeface="Optimistic Text"/>
              </a:rPr>
              <a:t>Listeden engeli açılmak istenen kişi bulunup üzerine tıklanmalıdır.</a:t>
            </a:r>
          </a:p>
          <a:p>
            <a:pPr marL="457200" indent="-457200" rtl="0" fontAlgn="base">
              <a:buSzTx/>
              <a:buFont typeface="+mj-lt"/>
              <a:buAutoNum type="arabicPeriod"/>
            </a:pPr>
            <a:r>
              <a:rPr lang="tr" sz="1100" b="0" i="0" u="none" strike="noStrike">
                <a:latin typeface="Optimistic Text"/>
              </a:rPr>
              <a:t>Ekrana gelen '[Kişi Adı] adlı kişinin engelini kaldır' seçeneğine basılmalıdır. Artık siz ve engeli kaldırılan kişi birbirinize mesaj, arama ve durum güncellemeleri gönderip alabileceksiniz.</a:t>
            </a:r>
          </a:p>
          <a:p>
            <a:pPr rtl="0" fontAlgn="base">
              <a:buNone/>
            </a:pPr>
            <a:r>
              <a:rPr lang="tr" sz="1100" b="0" i="0" u="none" strike="noStrike">
                <a:latin typeface="Optimistic Text"/>
              </a:rPr>
              <a:t>Alternatif olarak, engellenen kişi WhatsApp kişi listesinde aranabilir &gt; üzerine basılı tutulabilir &gt; [Kişinin] Engelini Kaldır'a dokunulabilir.</a:t>
            </a:r>
          </a:p>
          <a:p>
            <a:endParaRPr lang="en-US"/>
          </a:p>
          <a:p>
            <a:pPr fontAlgn="base">
              <a:buNone/>
            </a:pPr>
            <a:endParaRPr lang="en-US" sz="1100"/>
          </a:p>
          <a:p>
            <a:pPr rtl="0" fontAlgn="base">
              <a:buNone/>
            </a:pPr>
            <a:r>
              <a:rPr lang="tr" sz="1100" b="0" i="0" u="none" strike="noStrike">
                <a:latin typeface="Optimistic Text"/>
              </a:rPr>
              <a:t>Önemli Not:</a:t>
            </a:r>
          </a:p>
          <a:p>
            <a:pPr rtl="0" fontAlgn="base">
              <a:buNone/>
            </a:pPr>
            <a:r>
              <a:rPr lang="tr" sz="1100" b="0" i="0" u="none" strike="noStrike">
                <a:latin typeface="Optimistic Text"/>
              </a:rPr>
              <a:t>Bir kişinin engeli kaldırıldığında, engelli olduğu süre boyunca size göndermiş olduğu mesajlar, aramalar veya durum güncellemeleri geriye dönük olarak size iletilmez.</a:t>
            </a:r>
          </a:p>
          <a:p>
            <a:pPr rtl="0" fontAlgn="base">
              <a:buNone/>
            </a:pPr>
            <a:r>
              <a:rPr lang="tr" sz="1100" b="0" i="0" u="none" strike="noStrike">
                <a:latin typeface="Optimistic Text"/>
              </a:rPr>
              <a:t>Daha önce telefonunuzun adres defterine kaydedilmemiş bir kişinin veya numaranın engeli kaldırıldığında, o kişi veya numarayı doğrudan geri yükleme seçeneği bulunmamaktadır.</a:t>
            </a:r>
          </a:p>
          <a:p>
            <a:endParaRPr lang="en-US"/>
          </a:p>
        </p:txBody>
      </p:sp>
    </p:spTree>
    <p:extLst>
      <p:ext uri="{BB962C8B-B14F-4D97-AF65-F5344CB8AC3E}">
        <p14:creationId xmlns:p14="http://schemas.microsoft.com/office/powerpoint/2010/main" val="39922049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400" b="1" i="0" u="none" strike="noStrike">
                <a:latin typeface="Optimistic Text"/>
              </a:rPr>
              <a:t>iPhone Platformu</a:t>
            </a:r>
          </a:p>
          <a:p>
            <a:pPr rtl="0">
              <a:buNone/>
            </a:pPr>
            <a:r>
              <a:rPr lang="tr" sz="1100" b="1" i="0" u="none" strike="noStrike">
                <a:latin typeface="Optimistic Text"/>
              </a:rPr>
              <a:t>Kişileri engelleme ve engeli kaldırma işlemleri</a:t>
            </a:r>
          </a:p>
          <a:p>
            <a:pPr rtl="0">
              <a:buNone/>
            </a:pPr>
            <a:r>
              <a:rPr lang="tr" sz="1100" b="0" i="0" u="none" strike="noStrike">
                <a:latin typeface="Optimistic Text"/>
              </a:rPr>
              <a:t>Belirli kişileri engelleyerek onlardan mesaj, arama ve durum güncellemesi almayı tamamen durdurabilirsiniz.</a:t>
            </a:r>
          </a:p>
          <a:p>
            <a:pPr rtl="0" fontAlgn="base">
              <a:buNone/>
            </a:pPr>
            <a:r>
              <a:rPr lang="tr" sz="1100" b="1" i="0" u="none" strike="noStrike">
                <a:latin typeface="Optimistic Text"/>
              </a:rPr>
              <a:t>Rehberdeki kişileri engelleme</a:t>
            </a:r>
          </a:p>
          <a:p>
            <a:pPr marL="457200" indent="-457200" rtl="0" fontAlgn="base">
              <a:buSzTx/>
              <a:buFont typeface="+mj-lt"/>
              <a:buAutoNum type="arabicPeriod"/>
            </a:pPr>
            <a:r>
              <a:rPr lang="tr" sz="1100" b="0" i="0" u="none" strike="noStrike">
                <a:latin typeface="Optimistic Text"/>
              </a:rPr>
              <a:t>Uygulama içerisinden Ayarlar &gt; Hesap &gt; Gizlilik &gt; Engellenenler menüsüne girilip Yeni Ekle butonuna basılmalıdır.</a:t>
            </a:r>
          </a:p>
          <a:p>
            <a:pPr marL="457200" indent="-457200" rtl="0" fontAlgn="base">
              <a:buSzTx/>
              <a:buFont typeface="+mj-lt"/>
              <a:buAutoNum type="arabicPeriod"/>
            </a:pPr>
            <a:r>
              <a:rPr lang="tr" sz="1100" b="0" i="0" u="none" strike="noStrike">
                <a:latin typeface="Optimistic Text"/>
              </a:rPr>
              <a:t>Açılan rehber penceresinden engellenecek kişi seçilmelidir.</a:t>
            </a:r>
          </a:p>
          <a:p>
            <a:pPr rtl="0">
              <a:buNone/>
            </a:pPr>
            <a:r>
              <a:rPr lang="tr" sz="1100" b="0" i="0" u="none" strike="noStrike">
                <a:latin typeface="Optimistic Text"/>
              </a:rPr>
              <a:t>Bu işlemin yapılabileceği diğer alternatif yollar şunlardır:</a:t>
            </a:r>
          </a:p>
          <a:p>
            <a:pPr marL="342900" indent="-342900" rtl="0" fontAlgn="base">
              <a:buSzTx/>
              <a:buFont typeface="Arial" panose="020B0604020202020204" pitchFamily="34" charset="0"/>
              <a:buChar char="•"/>
            </a:pPr>
            <a:r>
              <a:rPr lang="tr" sz="1100" b="0" i="0" u="none" strike="noStrike">
                <a:latin typeface="Optimistic Text"/>
              </a:rPr>
              <a:t>Kişinin sohbetine girilip üstteki isme tıklanarak Kişiyi Engelle &gt; Engelle denilebilir veya sistem bildirimi için Kişiyi Şikayet Et &gt; Şikayet Et ve Engelle yolu izlenebilir.</a:t>
            </a:r>
            <a:br>
              <a:rPr lang="tr" sz="1100" b="0" i="0" u="none" strike="noStrike">
                <a:latin typeface="Optimistic Text"/>
              </a:rPr>
            </a:br>
            <a:endParaRPr lang="tr" sz="1100" b="0" i="0" u="none" strike="noStrike">
              <a:latin typeface="Optimistic Text"/>
            </a:endParaRPr>
          </a:p>
          <a:p>
            <a:pPr marL="342900" indent="-342900" rtl="0" fontAlgn="base">
              <a:buSzTx/>
              <a:buFont typeface="Arial" panose="020B0604020202020204" pitchFamily="34" charset="0"/>
              <a:buChar char="•"/>
            </a:pPr>
            <a:r>
              <a:rPr lang="tr" sz="1100" b="0" i="0" u="none" strike="noStrike">
                <a:latin typeface="Optimistic Text"/>
              </a:rPr>
              <a:t>Sohbetler listesinde ilgili konuşma sola kaydırılıp Diğer &gt; Kişi Bilgisi bölümünden Kişiyi Engelle komutlarına da hızlıca ulaşılabilir.</a:t>
            </a:r>
          </a:p>
        </p:txBody>
      </p:sp>
    </p:spTree>
    <p:extLst>
      <p:ext uri="{BB962C8B-B14F-4D97-AF65-F5344CB8AC3E}">
        <p14:creationId xmlns:p14="http://schemas.microsoft.com/office/powerpoint/2010/main" val="4662038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Bilinmeyen (kayıtlı olmayan) numaraları engelleme</a:t>
            </a:r>
          </a:p>
          <a:p>
            <a:pPr rtl="0" fontAlgn="base">
              <a:buSzTx/>
              <a:buNone/>
            </a:pPr>
            <a:r>
              <a:rPr lang="tr" sz="1100" b="0" i="0" u="none" strike="noStrike" dirty="0">
                <a:latin typeface="Optimistic Text"/>
              </a:rPr>
              <a:t>Rehberinizde bulunmayan bir numarayı engellemek için birkaç seçeneğiniz bulunmaktadır:</a:t>
            </a:r>
          </a:p>
          <a:p>
            <a:pPr marL="457200" indent="-457200" rtl="0" fontAlgn="base">
              <a:buSzTx/>
              <a:buFont typeface="Arial" panose="020B0604020202020204" pitchFamily="34" charset="0"/>
              <a:buChar char="•"/>
            </a:pPr>
            <a:r>
              <a:rPr lang="tr" sz="1100" b="0" i="0" u="none" strike="noStrike" dirty="0">
                <a:latin typeface="Optimistic Text"/>
              </a:rPr>
              <a:t>Daha önce hiç mesajlaşmadığınız bir numaradan mesaj geldiğinde ekranın alt kısmında beliren Engelle &gt; Engelle butonları hızlıca kullanılabilir.</a:t>
            </a:r>
          </a:p>
          <a:p>
            <a:pPr marL="457200" indent="-457200" rtl="0" fontAlgn="base">
              <a:buSzTx/>
              <a:buFont typeface="Arial" panose="020B0604020202020204" pitchFamily="34" charset="0"/>
              <a:buChar char="•"/>
            </a:pPr>
            <a:r>
              <a:rPr lang="tr" sz="1100" b="0" i="0" u="none" strike="noStrike" dirty="0">
                <a:latin typeface="Optimistic Text"/>
              </a:rPr>
              <a:t>Diğer bir yol olarak sohbet açılıp en üstteki numaraya tıklanarak Kişiyi Engelle seçilebilir veya numaranın WhatsApp yöneticilerine bildirilmesi için Şikayet Et ve Engelle denilebilir.</a:t>
            </a:r>
          </a:p>
          <a:p>
            <a:pPr rtl="0" fontAlgn="base">
              <a:buSzTx/>
              <a:buNone/>
            </a:pPr>
            <a:r>
              <a:rPr lang="tr" sz="1100" b="0" i="0" u="none" strike="noStrike" dirty="0">
                <a:latin typeface="Optimistic Text"/>
              </a:rPr>
              <a:t>Önemli Not:</a:t>
            </a:r>
          </a:p>
          <a:p>
            <a:pPr marL="342900" indent="-342900" rtl="0" fontAlgn="base">
              <a:buSzTx/>
              <a:buFont typeface="Arial" panose="020B0604020202020204" pitchFamily="34" charset="0"/>
              <a:buChar char="•"/>
            </a:pPr>
            <a:r>
              <a:rPr lang="tr" sz="1100" b="0" i="0" u="none" strike="noStrike" dirty="0">
                <a:latin typeface="Optimistic Text"/>
              </a:rPr>
              <a:t>Engellenen bir kişinin yolladığı hiçbir mesaj, arama veya durum güncellemesi cihazınızda görünmez ve size asla iletilmez.</a:t>
            </a:r>
          </a:p>
          <a:p>
            <a:pPr marL="342900" indent="-342900" rtl="0" fontAlgn="base">
              <a:buSzTx/>
              <a:buFont typeface="Arial" panose="020B0604020202020204" pitchFamily="34" charset="0"/>
              <a:buChar char="•"/>
            </a:pPr>
            <a:r>
              <a:rPr lang="tr" sz="1100" b="0" i="0" u="none" strike="noStrike" dirty="0">
                <a:latin typeface="Optimistic Text"/>
              </a:rPr>
              <a:t>Bu işlem aynı zamanda engellediğiniz kişinin sizin son görülmenizi, durumlarınızı ve profil fotoğrafı güncellemelerinizi görmesini de keser.</a:t>
            </a:r>
          </a:p>
          <a:p>
            <a:pPr marL="342900" indent="-342900" rtl="0" fontAlgn="base">
              <a:buSzTx/>
              <a:buFont typeface="Arial" panose="020B0604020202020204" pitchFamily="34" charset="0"/>
              <a:buChar char="•"/>
            </a:pPr>
            <a:r>
              <a:rPr lang="tr" sz="1100" b="0" i="0" u="none" strike="noStrike" dirty="0">
                <a:latin typeface="Optimistic Text"/>
              </a:rPr>
              <a:t>Bir kişiyi engellemek, o kişiyi sizin rehberinizden silmediği gibi sizi de karşı tarafın telefonundaki listeden silmez. Bir kişiyi tamamen silmek için o kişiyi telefonunuzun kendi adres defterinden de silmeniz gerekmektedir.</a:t>
            </a:r>
          </a:p>
          <a:p>
            <a:pPr marL="342900" indent="-342900" rtl="0" fontAlgn="base">
              <a:lnSpc>
                <a:spcPts val="3000"/>
              </a:lnSpc>
              <a:buSzTx/>
              <a:buFont typeface="Arial" panose="020B0604020202020204" pitchFamily="34" charset="0"/>
              <a:buChar char="•"/>
            </a:pPr>
            <a:r>
              <a:rPr lang="tr" sz="1100" b="0" i="0" u="none" strike="noStrike" dirty="0">
                <a:latin typeface="Optimistic Text"/>
              </a:rPr>
              <a:t>Engellenen kişinin engellendiğini anlayıp anlamayacağı konusunda endişeleriniz varsa </a:t>
            </a:r>
            <a:r>
              <a:rPr lang="tr" sz="1100" b="0" i="0" u="none" strike="noStrike" dirty="0">
                <a:solidFill>
                  <a:srgbClr val="50B432"/>
                </a:solidFill>
                <a:latin typeface="Optimistic Text"/>
                <a:hlinkClick r:id="rId3">
                  <a:extLst>
                    <a:ext uri="{A12FA001-AC4F-418D-AE19-62706E023703}">
                      <ahyp:hlinkClr xmlns:ahyp="http://schemas.microsoft.com/office/drawing/2018/hyperlinkcolor" val="tx"/>
                    </a:ext>
                  </a:extLst>
                </a:hlinkClick>
              </a:rPr>
              <a:t>bu makaleyi</a:t>
            </a:r>
            <a:r>
              <a:rPr lang="tr" sz="1100" b="0" i="0" u="none" strike="noStrike" dirty="0">
                <a:latin typeface="Optimistic Text"/>
              </a:rPr>
              <a:t> okuyabilirsiniz</a:t>
            </a:r>
            <a:r>
              <a:rPr lang="tr" sz="1100" b="0" i="0" u="none" strike="noStrike" dirty="0">
                <a:solidFill>
                  <a:srgbClr val="50B432"/>
                </a:solidFill>
                <a:latin typeface="Optimistic Text"/>
              </a:rPr>
              <a:t>.</a:t>
            </a:r>
          </a:p>
          <a:p>
            <a:endParaRPr lang="en-US" dirty="0"/>
          </a:p>
        </p:txBody>
      </p:sp>
    </p:spTree>
    <p:extLst>
      <p:ext uri="{BB962C8B-B14F-4D97-AF65-F5344CB8AC3E}">
        <p14:creationId xmlns:p14="http://schemas.microsoft.com/office/powerpoint/2010/main" val="5219277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Bir kişinin engelini kaldırmak için:</a:t>
            </a:r>
          </a:p>
          <a:p>
            <a:pPr marL="457200" indent="-457200" rtl="0" fontAlgn="base">
              <a:buSzTx/>
              <a:buFont typeface="+mj-lt"/>
              <a:buAutoNum type="arabicPeriod"/>
            </a:pPr>
            <a:r>
              <a:rPr lang="tr" sz="1100" b="0" i="0" u="none" strike="noStrike" dirty="0">
                <a:latin typeface="Optimistic Text"/>
              </a:rPr>
              <a:t>Uygulama içerisinde Ayarlar &gt; Hesap &gt; Gizlilik &gt; Engellenenler sekmesine gidilmelidir.</a:t>
            </a:r>
          </a:p>
          <a:p>
            <a:pPr marL="457200" indent="-457200" rtl="0" fontAlgn="base">
              <a:buSzTx/>
              <a:buFont typeface="+mj-lt"/>
              <a:buAutoNum type="arabicPeriod"/>
            </a:pPr>
            <a:r>
              <a:rPr lang="tr" sz="1100" b="0" i="0" u="none" strike="noStrike" dirty="0">
                <a:latin typeface="Optimistic Text"/>
              </a:rPr>
              <a:t>Açılan listeden kişinin ismi sola doğru kaydırılmalıdır.</a:t>
            </a:r>
          </a:p>
          <a:p>
            <a:pPr marL="457200" indent="-457200" rtl="0" fontAlgn="base">
              <a:buSzTx/>
              <a:buFont typeface="+mj-lt"/>
              <a:buAutoNum type="arabicPeriod"/>
            </a:pPr>
            <a:r>
              <a:rPr lang="tr" sz="1100" b="0" i="0" u="none" strike="noStrike" dirty="0">
                <a:latin typeface="Optimistic Text"/>
              </a:rPr>
              <a:t>Veya ekranın üstündeki Düzenle ibaresine dokunulup çıkan kırmızı eksi (-) ikonlarına basılabilir.</a:t>
            </a:r>
          </a:p>
          <a:p>
            <a:pPr marL="457200" indent="-457200" rtl="0" fontAlgn="base">
              <a:buSzTx/>
              <a:buFont typeface="+mj-lt"/>
              <a:buAutoNum type="arabicPeriod"/>
            </a:pPr>
            <a:r>
              <a:rPr lang="tr" sz="1100" b="0" i="0" u="none" strike="noStrike" dirty="0">
                <a:latin typeface="Optimistic Text"/>
              </a:rPr>
              <a:t>İşlemi tamamlamak için Engeli Kaldır'a basılmalıdır.</a:t>
            </a:r>
          </a:p>
          <a:p>
            <a:pPr rtl="0" fontAlgn="base">
              <a:buSzTx/>
              <a:buNone/>
            </a:pPr>
            <a:r>
              <a:rPr lang="tr" sz="1100" b="0" i="0" u="none" strike="noStrike" dirty="0">
                <a:latin typeface="Optimistic Text"/>
              </a:rPr>
              <a:t>Bir kişinin engelini kaldırmak için alternatif seçenekler:</a:t>
            </a:r>
          </a:p>
          <a:p>
            <a:pPr marL="457200" indent="-457200" rtl="0" fontAlgn="base">
              <a:buSzTx/>
              <a:buFont typeface="Arial" panose="020B0604020202020204" pitchFamily="34" charset="0"/>
              <a:buChar char="•"/>
            </a:pPr>
            <a:r>
              <a:rPr lang="tr" sz="1100" b="0" i="0" u="none" strike="noStrike" dirty="0">
                <a:latin typeface="Optimistic Text"/>
              </a:rPr>
              <a:t>Daha önceden sohbet edilmişse o konuşma penceresine girip isme tıklayarak Kişinin Engelini Kaldır butonuna basılabilir.</a:t>
            </a:r>
          </a:p>
          <a:p>
            <a:pPr marL="457200" indent="-457200" rtl="0" fontAlgn="base">
              <a:buSzTx/>
              <a:buFont typeface="Arial" panose="020B0604020202020204" pitchFamily="34" charset="0"/>
              <a:buChar char="•"/>
            </a:pPr>
            <a:r>
              <a:rPr lang="tr" sz="1100" b="0" i="0" u="none" strike="noStrike" dirty="0">
                <a:latin typeface="Optimistic Text"/>
              </a:rPr>
              <a:t>Sohbet penceresine girmeden ana ekranda sohbeti sola kaydırıp Diğer menüsünden de Kişi Bilgisi üzerinden engel kaldırılabilir.</a:t>
            </a:r>
          </a:p>
          <a:p>
            <a:pPr rtl="0" fontAlgn="base">
              <a:buSzTx/>
              <a:buNone/>
            </a:pPr>
            <a:r>
              <a:rPr lang="tr" sz="1100" b="0" i="0" u="none" strike="noStrike" dirty="0">
                <a:latin typeface="Optimistic Text"/>
              </a:rPr>
              <a:t>Önemli Not: Kişinin engeli kaldırıldığında, engelli kaldığı süre boyunca göndermiş olduğu arama ve mesajlar sisteme düşmez.</a:t>
            </a:r>
          </a:p>
          <a:p>
            <a:endParaRPr lang="en-US" dirty="0"/>
          </a:p>
        </p:txBody>
      </p:sp>
    </p:spTree>
    <p:extLst>
      <p:ext uri="{BB962C8B-B14F-4D97-AF65-F5344CB8AC3E}">
        <p14:creationId xmlns:p14="http://schemas.microsoft.com/office/powerpoint/2010/main" val="37556507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a:latin typeface="Optimistic Text"/>
              </a:rPr>
              <a:t>Bazı platformlar; bu derste bahsettiğimiz giriş uyarıları, parola koruması ve iki faktörlü kimlik doğrulama gibi güvenlik önlemlerinin kurulumunda kullanıcılara rehberlik etmek için yerleşik güvenlik kontrolü (checkup) araçları sunar.</a:t>
            </a:r>
          </a:p>
          <a:p>
            <a:pPr rtl="0" fontAlgn="base">
              <a:buNone/>
            </a:pPr>
            <a:r>
              <a:rPr lang="tr" sz="1100" b="0" i="0" u="none" strike="noStrike">
                <a:highlight>
                  <a:srgbClr val="00FFFF"/>
                </a:highlight>
                <a:latin typeface="Optimistic Text"/>
              </a:rPr>
              <a:t>Bu bölüm, çeşitli Facebook ürünlerinde güvenlik kontrolünün uygulamalı olarak nasıl yapılacağını gösteren isteğe bağlı </a:t>
            </a:r>
            <a:r>
              <a:rPr lang="tr" sz="1100" b="1" i="0" u="none" strike="noStrike">
                <a:highlight>
                  <a:srgbClr val="00FFFF"/>
                </a:highlight>
                <a:latin typeface="Optimistic Text"/>
              </a:rPr>
              <a:t>senkron bir öğrenme deneyimidir.</a:t>
            </a:r>
            <a:endParaRPr lang="en-US" sz="1100">
              <a:highlight>
                <a:srgbClr val="00FFFF"/>
              </a:highlight>
            </a:endParaRPr>
          </a:p>
        </p:txBody>
      </p:sp>
    </p:spTree>
    <p:extLst>
      <p:ext uri="{BB962C8B-B14F-4D97-AF65-F5344CB8AC3E}">
        <p14:creationId xmlns:p14="http://schemas.microsoft.com/office/powerpoint/2010/main" val="7295127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a:latin typeface="Optimistic Text"/>
              </a:rPr>
              <a:t>Ürün odaklı uygulama: </a:t>
            </a:r>
            <a:r>
              <a:rPr lang="tr" sz="1100" b="0" i="0" u="none" strike="noStrike">
                <a:latin typeface="Optimistic Text"/>
                <a:hlinkClick r:id="rId3"/>
              </a:rPr>
              <a:t>F</a:t>
            </a:r>
            <a:r>
              <a:rPr lang="tr" sz="1100" b="0" i="0" u="sng" strike="noStrike">
                <a:latin typeface="Optimistic Text"/>
                <a:hlinkClick r:id="rId3"/>
              </a:rPr>
              <a:t>acebook Güvenlik Kontrolü</a:t>
            </a:r>
            <a:endParaRPr lang="en-US" u="sng"/>
          </a:p>
          <a:p>
            <a:pPr rtl="0" fontAlgn="base">
              <a:buNone/>
            </a:pPr>
            <a:r>
              <a:rPr lang="tr" sz="1100" b="1" i="0" u="none" strike="noStrike">
                <a:latin typeface="Optimistic Text"/>
              </a:rPr>
              <a:t>Facebook Güvenlik Kontrolü (Checkup) nedir ve nasıl başlatılır?</a:t>
            </a:r>
          </a:p>
          <a:p>
            <a:pPr rtl="0" fontAlgn="base">
              <a:buNone/>
            </a:pPr>
            <a:r>
              <a:rPr lang="tr" sz="1100" b="0" i="0" u="none" strike="noStrike">
                <a:latin typeface="Optimistic Text"/>
              </a:rPr>
              <a:t>Hesabın güvenliğini gözden geçirmek ve yeni güvenlik önlemleri eklemek için Güvenlik Kontrolü aracı kullanılabilir. Aracı kullanabilmek için Facebook'a başarılı bir şekilde giriş yapılmış olması şarttır. </a:t>
            </a:r>
            <a:r>
              <a:rPr lang="tr" sz="1100" b="0" i="0" u="none" strike="noStrike">
                <a:latin typeface="Optimistic Text"/>
                <a:hlinkClick r:id="rId4"/>
              </a:rPr>
              <a:t>Güvenlik Kontrolünü Başlat</a:t>
            </a:r>
            <a:endParaRPr lang="en-US"/>
          </a:p>
          <a:p>
            <a:pPr rtl="0" fontAlgn="base">
              <a:buSzTx/>
              <a:buNone/>
            </a:pPr>
            <a:r>
              <a:rPr lang="tr" sz="1100" b="1" i="0" u="none" strike="noStrike">
                <a:latin typeface="Optimistic Text"/>
              </a:rPr>
              <a:t>Güvenlik Kontrolü aracı aşağıdaki işlemlerde yardımcı olur:</a:t>
            </a:r>
          </a:p>
          <a:p>
            <a:pPr marL="342900" indent="-342900" rtl="0" fontAlgn="base">
              <a:buSzTx/>
              <a:buFont typeface="Arial" panose="020B0604020202020204" pitchFamily="34" charset="0"/>
              <a:buChar char="•"/>
            </a:pPr>
            <a:r>
              <a:rPr lang="tr" sz="1100" b="0" i="0" u="none" strike="noStrike">
                <a:latin typeface="Optimistic Text"/>
              </a:rPr>
              <a:t>Tanınmayan bir bilgisayar veya mobil cihazdan hesaba giriş yapılmaya çalışıldığında uyarı almak,</a:t>
            </a:r>
          </a:p>
          <a:p>
            <a:pPr marL="342900" indent="-342900" rtl="0" fontAlgn="base">
              <a:buSzTx/>
              <a:buFont typeface="Arial" panose="020B0604020202020204" pitchFamily="34" charset="0"/>
              <a:buChar char="•"/>
            </a:pPr>
            <a:r>
              <a:rPr lang="tr" sz="1100" b="0" i="0" u="none" strike="noStrike">
                <a:latin typeface="Optimistic Text"/>
              </a:rPr>
              <a:t>Parolanın nasıl daha güvenli hale getirileceğini öğrenmek,</a:t>
            </a:r>
          </a:p>
          <a:p>
            <a:pPr marL="342900" indent="-342900" rtl="0" fontAlgn="base">
              <a:buSzTx/>
              <a:buFont typeface="Arial" panose="020B0604020202020204" pitchFamily="34" charset="0"/>
              <a:buChar char="•"/>
            </a:pPr>
            <a:r>
              <a:rPr lang="tr" sz="1100" b="0" i="0" u="none" strike="noStrike">
                <a:latin typeface="Optimistic Text"/>
              </a:rPr>
              <a:t>Facebook hesabına ek güvenlik katmanı sağlayan </a:t>
            </a:r>
            <a:r>
              <a:rPr lang="tr" sz="1100" b="0" i="0" u="none" strike="noStrike">
                <a:latin typeface="Optimistic Text"/>
                <a:hlinkClick r:id="rId5"/>
              </a:rPr>
              <a:t>iki faktörlü kimlik doğrulamayı</a:t>
            </a:r>
            <a:r>
              <a:rPr lang="tr" sz="1100" b="0" i="0" u="none" strike="noStrike">
                <a:latin typeface="Optimistic Text"/>
              </a:rPr>
              <a:t> etkinleştirmek.</a:t>
            </a:r>
          </a:p>
          <a:p>
            <a:pPr rtl="0" fontAlgn="base">
              <a:buSzTx/>
              <a:buNone/>
            </a:pPr>
            <a:r>
              <a:rPr lang="tr" sz="1100" b="0" i="0" u="none" strike="noStrike">
                <a:latin typeface="Optimistic Text"/>
              </a:rPr>
              <a:t>Not: Bu özellik şu anda Facebook'a bir bilgisayardan veya iOS/Android Facebook uygulamasının en güncel sürümünden giriş yapan kullanıcılar için mevcuttur.</a:t>
            </a:r>
          </a:p>
          <a:p>
            <a:pPr rtl="0" fontAlgn="base">
              <a:buSzTx/>
              <a:buNone/>
            </a:pPr>
            <a:r>
              <a:rPr lang="tr" sz="1100" b="0" i="0" u="none" strike="noStrike">
                <a:latin typeface="Optimistic Text"/>
                <a:hlinkClick r:id="rId6"/>
              </a:rPr>
              <a:t>Hesabınızı nasıl güvende tutabileceğiniz hakkında </a:t>
            </a:r>
            <a:r>
              <a:rPr lang="tr" sz="1100" b="0" i="0" u="none" strike="noStrike">
                <a:latin typeface="Optimistic Text"/>
              </a:rPr>
              <a:t>daha fazla bilgi edinebilirsiniz.</a:t>
            </a:r>
          </a:p>
          <a:p>
            <a:endParaRPr lang="en-US"/>
          </a:p>
        </p:txBody>
      </p:sp>
    </p:spTree>
    <p:extLst>
      <p:ext uri="{BB962C8B-B14F-4D97-AF65-F5344CB8AC3E}">
        <p14:creationId xmlns:p14="http://schemas.microsoft.com/office/powerpoint/2010/main" val="29778677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a:latin typeface="Optimistic Text"/>
                <a:hlinkClick r:id="rId3"/>
              </a:rPr>
              <a:t>WhatsApp Güvenlik sayfası</a:t>
            </a:r>
            <a:endParaRPr lang="en-US"/>
          </a:p>
        </p:txBody>
      </p:sp>
    </p:spTree>
    <p:extLst>
      <p:ext uri="{BB962C8B-B14F-4D97-AF65-F5344CB8AC3E}">
        <p14:creationId xmlns:p14="http://schemas.microsoft.com/office/powerpoint/2010/main" val="2265974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hlinkClick r:id="rId3"/>
              </a:rPr>
              <a:t>Instagram resmi güvenlik sayfası</a:t>
            </a:r>
            <a:endParaRPr lang="en-US" dirty="0"/>
          </a:p>
        </p:txBody>
      </p:sp>
    </p:spTree>
    <p:extLst>
      <p:ext uri="{BB962C8B-B14F-4D97-AF65-F5344CB8AC3E}">
        <p14:creationId xmlns:p14="http://schemas.microsoft.com/office/powerpoint/2010/main" val="802017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Etkinlik: Güvenlik Kontrolü Uygulaması</a:t>
            </a:r>
          </a:p>
          <a:p>
            <a:pPr rtl="0" fontAlgn="base">
              <a:buNone/>
            </a:pPr>
            <a:r>
              <a:rPr lang="tr" sz="1100" b="0" i="0" u="none" strike="noStrike" dirty="0">
                <a:latin typeface="Optimistic Text"/>
              </a:rPr>
              <a:t>Katılımcıların, ders boyunca öğrenilen güvenlik ayarlarını kendi cihazlarında pratik olarak test etmeleri beklenmektedir.</a:t>
            </a:r>
          </a:p>
          <a:p>
            <a:pPr rtl="0" fontAlgn="base">
              <a:buNone/>
            </a:pPr>
            <a:r>
              <a:rPr lang="tr" sz="1100" b="1" i="0" u="none" strike="noStrike" dirty="0">
                <a:highlight>
                  <a:srgbClr val="00FFFF"/>
                </a:highlight>
                <a:latin typeface="Optimistic Text"/>
              </a:rPr>
              <a:t>Eşzamanlı olmayan deneyimde</a:t>
            </a:r>
            <a:r>
              <a:rPr lang="tr" sz="1100" b="0" i="0" u="none" strike="noStrike" dirty="0">
                <a:highlight>
                  <a:srgbClr val="00FFFF"/>
                </a:highlight>
                <a:latin typeface="Optimistic Text"/>
              </a:rPr>
              <a:t>, her platform için katılımcılara adım adım bir kontrol listesi sunulur.</a:t>
            </a:r>
          </a:p>
          <a:p>
            <a:pPr rtl="0" fontAlgn="base">
              <a:buNone/>
            </a:pPr>
            <a:r>
              <a:rPr lang="tr" sz="1100" b="1" i="0" u="none" strike="noStrike" dirty="0">
                <a:highlight>
                  <a:srgbClr val="00FFFF"/>
                </a:highlight>
                <a:latin typeface="Optimistic Text"/>
              </a:rPr>
              <a:t>Senkron (canlı) öğrenme deneyiminde</a:t>
            </a:r>
            <a:r>
              <a:rPr lang="tr" sz="1100" b="0" i="0" u="none" strike="noStrike" dirty="0">
                <a:highlight>
                  <a:srgbClr val="00FFFF"/>
                </a:highlight>
                <a:latin typeface="Optimistic Text"/>
              </a:rPr>
              <a:t> ise, eğitmen bu listeler üzerinden katılımcılara uygulamalı olarak rehberlik eder veya katılımcılara listeyi bağımsız olarak tamamlamaları için süre tanır (gerekli durumlarda destek sağlayarak).</a:t>
            </a:r>
          </a:p>
          <a:p>
            <a:endParaRPr lang="en-US" dirty="0">
              <a:highlight>
                <a:srgbClr val="00FFFF"/>
              </a:highlight>
            </a:endParaRPr>
          </a:p>
          <a:p>
            <a:endParaRPr lang="en-US" dirty="0"/>
          </a:p>
        </p:txBody>
      </p:sp>
    </p:spTree>
    <p:extLst>
      <p:ext uri="{BB962C8B-B14F-4D97-AF65-F5344CB8AC3E}">
        <p14:creationId xmlns:p14="http://schemas.microsoft.com/office/powerpoint/2010/main" val="9150778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1" i="0" u="none" strike="noStrike" cap="all" spc="250" dirty="0">
                <a:latin typeface="Optimistic Text"/>
              </a:rPr>
              <a:t>dördüncü bölüm: özet</a:t>
            </a:r>
            <a:endParaRPr lang="en-US" sz="1100" b="1" cap="all" spc="250" dirty="0">
              <a:solidFill>
                <a:srgbClr val="1C2B33"/>
              </a:solidFill>
              <a:latin typeface="Optimistic Text" panose="020B0604020202020204" pitchFamily="34" charset="0"/>
              <a:cs typeface="Optimistic Text" panose="020B0503020203020204" pitchFamily="34" charset="0"/>
            </a:endParaRPr>
          </a:p>
          <a:p>
            <a:pPr rtl="0"/>
            <a:r>
              <a:rPr lang="tr-TR" sz="1100" b="0" i="0" u="none" strike="noStrike" dirty="0">
                <a:latin typeface="Optimistic Text"/>
              </a:rPr>
              <a:t>Anlama kontrolü</a:t>
            </a:r>
            <a:endParaRPr lang="tr" sz="1100" b="0" i="0" u="none" strike="noStrike" dirty="0">
              <a:latin typeface="Optimistic Text"/>
            </a:endParaRPr>
          </a:p>
          <a:p>
            <a:pPr rtl="0" fontAlgn="base">
              <a:buNone/>
            </a:pPr>
            <a:r>
              <a:rPr lang="tr" sz="1100" b="0" i="0" u="none" strike="noStrike" dirty="0">
                <a:latin typeface="Optimistic Text"/>
              </a:rPr>
              <a:t>Doğru veya yanlış: Parolalar dahil tüm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hesap bilgilerinizi güvenli bir şekilde saklamak için bir parola oluşturucu ve dijital kasa kullanabilirsiniz. </a:t>
            </a:r>
            <a:r>
              <a:rPr lang="tr" sz="1100" b="1" i="0" u="none" strike="noStrike" dirty="0">
                <a:latin typeface="Optimistic Text"/>
              </a:rPr>
              <a:t>DOĞRU</a:t>
            </a:r>
          </a:p>
          <a:p>
            <a:pPr rtl="0" fontAlgn="base">
              <a:buNone/>
            </a:pPr>
            <a:r>
              <a:rPr lang="tr" sz="1100" b="0" i="0" u="none" strike="noStrike" dirty="0">
                <a:latin typeface="Optimistic Text"/>
              </a:rPr>
              <a:t>Doğru veya yanlış: İnternette yeni tanışılan kişilere teyit almadan telefon ve adres gibi kişisel bilgiler verilebilir. </a:t>
            </a:r>
            <a:r>
              <a:rPr lang="tr" sz="1100" b="1" i="0" u="none" strike="noStrike" dirty="0">
                <a:latin typeface="Optimistic Text"/>
              </a:rPr>
              <a:t>YANLIŞ</a:t>
            </a:r>
          </a:p>
          <a:p>
            <a:pPr rtl="0" fontAlgn="base">
              <a:buNone/>
            </a:pPr>
            <a:r>
              <a:rPr lang="tr" sz="1100" b="0" i="0" u="none" strike="noStrike" dirty="0">
                <a:latin typeface="Optimistic Text"/>
              </a:rPr>
              <a:t>Doğru veya yanlış: Aşırı bilgi paylaşımı (oversharing), hem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hem de fiziksel hayatta potansiyel bir güvenlik riski oluşturabilir. </a:t>
            </a:r>
            <a:r>
              <a:rPr lang="tr" sz="1100" b="1" i="0" u="none" strike="noStrike" dirty="0">
                <a:latin typeface="Optimistic Text"/>
              </a:rPr>
              <a:t>DOĞRU</a:t>
            </a:r>
          </a:p>
          <a:p>
            <a:endParaRPr lang="en-US" dirty="0"/>
          </a:p>
          <a:p>
            <a:endParaRPr lang="en-US" dirty="0"/>
          </a:p>
        </p:txBody>
      </p:sp>
    </p:spTree>
    <p:extLst>
      <p:ext uri="{BB962C8B-B14F-4D97-AF65-F5344CB8AC3E}">
        <p14:creationId xmlns:p14="http://schemas.microsoft.com/office/powerpoint/2010/main" val="387649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güvenlik neden önemlidir?</a:t>
            </a:r>
          </a:p>
          <a:p>
            <a:pPr lvl="0" rtl="0">
              <a:buNone/>
            </a:pPr>
            <a:r>
              <a:rPr lang="tr" sz="1100" b="0" i="0" u="none" strike="noStrike" dirty="0">
                <a:latin typeface="Optimistic Text"/>
              </a:rPr>
              <a:t>Günümüz dünyası artık tamamen dijitalleşmiş durumda. Neredeyse sürekli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olduğumuz bu dijital ekosistemde, başkalarıyla etkileşime giren ve internette bilgi paylaşan herkes için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güvenlik en büyük öncelik olmalıdır.</a:t>
            </a:r>
          </a:p>
          <a:p>
            <a:endParaRPr lang="en-US" dirty="0">
              <a:effectLst/>
            </a:endParaRPr>
          </a:p>
          <a:p>
            <a:pPr lvl="1" rtl="0"/>
            <a:r>
              <a:rPr lang="tr" sz="1100" b="0" i="0" u="none" strike="noStrike" dirty="0">
                <a:latin typeface="Arial"/>
              </a:rPr>
              <a:t>Örneğin; bir iPhone'da Ayarlar, Gizlilik, Konum Servisleri ve Takip Etme gibi menüler üzerinden uygulamalara özel ayarları kolayca görüntüleyebilirsiniz. Daha da önemlisi, bir uygulamayı cihazınıza indirmeden önce uygulamanın hangi izinleri talep ettiğini ve ne gibi işlevleri olduğunu mutlaka kontrol edin. Mesela iOS App Store'da bir uygulama arattığınızda, Uygulama Gizliliği sekmesi, o uygulamanın sizi takip etmek için hangi verileri kullandığını ve hangi verilerinizin sizinle ilişkilendirileceğini açıkça gösterir.</a:t>
            </a:r>
          </a:p>
          <a:p>
            <a:pPr lvl="0">
              <a:buNone/>
            </a:pPr>
            <a:endParaRPr lang="en-US" dirty="0"/>
          </a:p>
          <a:p>
            <a:pPr lvl="0" rtl="0">
              <a:buNone/>
            </a:pPr>
            <a:r>
              <a:rPr lang="tr" sz="1100" b="0" i="0" u="none" strike="noStrike" dirty="0">
                <a:latin typeface="Optimistic Text"/>
              </a:rPr>
              <a:t>Bu modülde; dijital cihazlar, uygulamalar, parolalar ve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hesaplarla ilgili internet emniyeti ve güvenliği konularını derinlemesine öğreneceksiniz.</a:t>
            </a:r>
          </a:p>
          <a:p>
            <a:endParaRPr lang="en-US" dirty="0"/>
          </a:p>
        </p:txBody>
      </p:sp>
    </p:spTree>
    <p:extLst>
      <p:ext uri="{BB962C8B-B14F-4D97-AF65-F5344CB8AC3E}">
        <p14:creationId xmlns:p14="http://schemas.microsoft.com/office/powerpoint/2010/main" val="3703316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tr" sz="1100" b="0" i="0" u="none" strike="noStrike" dirty="0">
                <a:latin typeface="Optimistic Text"/>
              </a:rPr>
              <a:t>Katılımcılar; kendilerinin veya başkalarının hesaplarının ele geçirildiğini (hacklendiğini) gösteren işaretleri fark edebilecek ve bu durumda atılması gereken adımları öğrenecekler. </a:t>
            </a:r>
          </a:p>
        </p:txBody>
      </p:sp>
    </p:spTree>
    <p:extLst>
      <p:ext uri="{BB962C8B-B14F-4D97-AF65-F5344CB8AC3E}">
        <p14:creationId xmlns:p14="http://schemas.microsoft.com/office/powerpoint/2010/main" val="12674329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Güvenlik tehditleri</a:t>
            </a:r>
          </a:p>
          <a:p>
            <a:pPr rtl="0" fontAlgn="base">
              <a:buNone/>
            </a:pPr>
            <a:r>
              <a:rPr lang="tr" sz="1100" b="1" i="0" u="none" strike="noStrike" dirty="0">
                <a:latin typeface="Optimistic Text"/>
              </a:rPr>
              <a:t>Hackleme (siber saldırı)</a:t>
            </a:r>
            <a:r>
              <a:rPr lang="tr" sz="1100" b="0" i="0" u="none" strike="noStrike" dirty="0">
                <a:latin typeface="Optimistic Text"/>
              </a:rPr>
              <a:t>, cihazlarınıza veya hesaplarınıza sizden habersiz ve yetkisiz olarak erişilmesidir. Siber saldırganların kullandığı kaba kuvvet (brute force), oltalama (phishing) ve dolandırıcılık gibi farklı yöntemler bulunmaktadır; bunların bir kısmını ilerleyen modüllerde daha ayrıntılı olarak inceleyeceğiz.</a:t>
            </a:r>
          </a:p>
          <a:p>
            <a:pPr rtl="0" fontAlgn="base">
              <a:buNone/>
            </a:pPr>
            <a:r>
              <a:rPr lang="tr" sz="1100" b="1" i="0" u="none" strike="noStrike" dirty="0">
                <a:latin typeface="Optimistic Text"/>
              </a:rPr>
              <a:t>Hacker (Bilgisayar korsanı)</a:t>
            </a:r>
            <a:r>
              <a:rPr lang="tr" sz="1100" b="0" i="0" u="none" strike="noStrike" dirty="0">
                <a:latin typeface="Optimistic Text"/>
              </a:rPr>
              <a:t>, kişisel bilgilerinizi etik olmayan amaçlar doğrultusunda ele geçiren ve kullanan kişidir. Bu kişiler bilgilerinizi cihazlarınızı kontrol etmek, sahte kimlikler oluşturmak, cihazlarınıza kötü amaçlı veya fidye yazılımları yüklemek ya da kişisel verilerinizi kendi çıkarları için satmak amacıyla kullanabilirler.</a:t>
            </a:r>
          </a:p>
          <a:p>
            <a:endParaRPr lang="en-US" dirty="0"/>
          </a:p>
        </p:txBody>
      </p:sp>
    </p:spTree>
    <p:extLst>
      <p:ext uri="{BB962C8B-B14F-4D97-AF65-F5344CB8AC3E}">
        <p14:creationId xmlns:p14="http://schemas.microsoft.com/office/powerpoint/2010/main" val="11043073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0" i="0" u="none" strike="noStrike" dirty="0">
                <a:latin typeface="Optimistic Text"/>
              </a:rPr>
              <a:t>Bir siber saldırgan cihazınıza veya kişisel hesaplarınıza sızmayı başardığında şu eylemleri gerçekleştirmeye çalışabilir:</a:t>
            </a:r>
          </a:p>
          <a:p>
            <a:pPr marL="342900" indent="-342900" rtl="0" fontAlgn="base">
              <a:buSzTx/>
              <a:buFont typeface="Arial" panose="020B0604020202020204" pitchFamily="34" charset="0"/>
              <a:buChar char="•"/>
            </a:pPr>
            <a:r>
              <a:rPr lang="tr" sz="1100" b="0" i="0" u="none" strike="noStrike" dirty="0">
                <a:latin typeface="Optimistic Text"/>
              </a:rPr>
              <a:t>Cihazınıza kötü amaçlı yazılımlar (casus yazılımlar veya fidye yazılımları gibi) yüklemek.</a:t>
            </a:r>
          </a:p>
          <a:p>
            <a:pPr marL="342900" indent="-342900" rtl="0" fontAlgn="base">
              <a:buSzTx/>
              <a:buFont typeface="Arial" panose="020B0604020202020204" pitchFamily="34" charset="0"/>
              <a:buChar char="•"/>
            </a:pPr>
            <a:r>
              <a:rPr lang="tr" sz="1100" b="0" i="0" u="none" strike="noStrike" dirty="0">
                <a:latin typeface="Optimistic Text"/>
              </a:rPr>
              <a:t>Ağ bağlantılarınızı manipüle etmek veya cihaz ayarlarınızı değiştirmek.</a:t>
            </a:r>
          </a:p>
          <a:p>
            <a:pPr marL="342900" indent="-342900" rtl="0" fontAlgn="base">
              <a:buSzTx/>
              <a:buFont typeface="Arial" panose="020B0604020202020204" pitchFamily="34" charset="0"/>
              <a:buChar char="•"/>
            </a:pPr>
            <a:r>
              <a:rPr lang="tr" sz="1100" b="0" i="0" u="none" strike="noStrike" dirty="0">
                <a:latin typeface="Optimistic Text"/>
              </a:rPr>
              <a:t>Şifrelerinizi kopyalayarak banka hesaplarınızı boşaltmak veya kimliğinizi çalmak (bkz. </a:t>
            </a:r>
            <a:r>
              <a:rPr lang="tr" sz="1100" b="0" i="0" u="none" strike="noStrike" dirty="0">
                <a:latin typeface="Optimistic Text"/>
                <a:hlinkClick r:id="rId3"/>
              </a:rPr>
              <a:t>Gizlilik Modülü</a:t>
            </a:r>
            <a:r>
              <a:rPr lang="tr" sz="1100" b="0" i="0" u="none" strike="noStrike" dirty="0">
                <a:latin typeface="Optimistic Text"/>
              </a:rPr>
              <a:t>).</a:t>
            </a:r>
          </a:p>
          <a:p>
            <a:pPr marL="342900" indent="-342900" rtl="0" fontAlgn="base">
              <a:buSzTx/>
              <a:buFont typeface="Arial" panose="020B0604020202020204" pitchFamily="34" charset="0"/>
              <a:buChar char="•"/>
            </a:pPr>
            <a:r>
              <a:rPr lang="tr" sz="1100" b="0" i="0" u="none" strike="noStrike" dirty="0">
                <a:latin typeface="Optimistic Text"/>
              </a:rPr>
              <a:t>İnternetteki faaliyetlerinizi izlemek veya web kameranız aracılığıyla sizi fiziksel olarak izleyip kaydetmek. </a:t>
            </a:r>
          </a:p>
          <a:p>
            <a:endParaRPr lang="en-US" dirty="0"/>
          </a:p>
        </p:txBody>
      </p:sp>
    </p:spTree>
    <p:extLst>
      <p:ext uri="{BB962C8B-B14F-4D97-AF65-F5344CB8AC3E}">
        <p14:creationId xmlns:p14="http://schemas.microsoft.com/office/powerpoint/2010/main" val="20652233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Hacklenmiş hesapların tespit edilmesi</a:t>
            </a:r>
          </a:p>
          <a:p>
            <a:pPr rtl="0" fontAlgn="base">
              <a:buNone/>
            </a:pPr>
            <a:r>
              <a:rPr lang="tr" sz="1100" b="0" i="0" u="none" strike="noStrike" dirty="0">
                <a:latin typeface="Optimistic Text"/>
              </a:rPr>
              <a:t>Sosyal mühendislik ve siber saldırılar, sadece kurbanı değil kurbanın kişi listesindeki tüm çevresini de riske atar. Hesabınızdan paylaşılan dolandırıcılık mesajları yüzünden hem para kaybedebilir hem de itibarınızı zedeleyebilirsiniz (bkz. </a:t>
            </a:r>
            <a:r>
              <a:rPr lang="tr" sz="1100" b="0" i="0" u="none" strike="noStrike" dirty="0">
                <a:latin typeface="Optimistic Text"/>
                <a:hlinkClick r:id="rId3"/>
              </a:rPr>
              <a:t>Gizlilik Modülü</a:t>
            </a:r>
            <a:r>
              <a:rPr lang="tr" sz="1100" b="0" i="0" u="none" strike="noStrike" dirty="0">
                <a:latin typeface="Optimistic Text"/>
              </a:rPr>
              <a:t>). </a:t>
            </a:r>
          </a:p>
          <a:p>
            <a:pPr rtl="0" fontAlgn="base">
              <a:buNone/>
            </a:pPr>
            <a:r>
              <a:rPr lang="tr" sz="1100" b="0" i="0" u="none" strike="noStrike" dirty="0">
                <a:latin typeface="Optimistic Text"/>
              </a:rPr>
              <a:t>Bu derste; bir hesabın veya cihazın ele geçirilmiş olabileceğini gösteren uyarı işaretleri detaylandırılacaktır. Durumu fark ettiğiniz an kriz yönetimini nasıl yapacağınız da aktarılacaktır.</a:t>
            </a:r>
          </a:p>
          <a:p>
            <a:endParaRPr lang="en-US" dirty="0"/>
          </a:p>
        </p:txBody>
      </p:sp>
    </p:spTree>
    <p:extLst>
      <p:ext uri="{BB962C8B-B14F-4D97-AF65-F5344CB8AC3E}">
        <p14:creationId xmlns:p14="http://schemas.microsoft.com/office/powerpoint/2010/main" val="21970486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Şüpheli durumların belirlenmesi:</a:t>
            </a:r>
          </a:p>
          <a:p>
            <a:pPr marL="342900" indent="-342900" rtl="0" fontAlgn="base">
              <a:buSzTx/>
              <a:buFont typeface="Arial" panose="020B0604020202020204" pitchFamily="34" charset="0"/>
              <a:buChar char="•"/>
            </a:pPr>
            <a:r>
              <a:rPr lang="tr" sz="1100" b="0" i="0" u="none" strike="noStrike" dirty="0">
                <a:latin typeface="Optimistic Text"/>
              </a:rPr>
              <a:t>Uygulama veya programların aniden çökmesi veya yüklenmesinin çok uzun sürmesi.</a:t>
            </a:r>
          </a:p>
          <a:p>
            <a:pPr marL="342900" indent="-342900" rtl="0" fontAlgn="base">
              <a:buSzTx/>
              <a:buFont typeface="Arial" panose="020B0604020202020204" pitchFamily="34" charset="0"/>
              <a:buChar char="•"/>
            </a:pPr>
            <a:r>
              <a:rPr lang="tr" sz="1100" b="0" i="0" u="none" strike="noStrike" dirty="0">
                <a:latin typeface="Optimistic Text"/>
              </a:rPr>
              <a:t>Bilinmeyen cihazlardan veya farklı konumlardan gelen oturum açma denemelerinde artış görülmesi.</a:t>
            </a:r>
          </a:p>
          <a:p>
            <a:pPr marL="342900" indent="-342900" rtl="0" fontAlgn="base">
              <a:buSzTx/>
              <a:buFont typeface="Arial" panose="020B0604020202020204" pitchFamily="34" charset="0"/>
              <a:buChar char="•"/>
            </a:pPr>
            <a:r>
              <a:rPr lang="tr" sz="1100" b="0" i="0" u="none" strike="noStrike" dirty="0">
                <a:latin typeface="Optimistic Text"/>
              </a:rPr>
              <a:t>Açıklanamayan nedenlerle veri (internet) kullanımında yaşanan ani artışlar.</a:t>
            </a:r>
          </a:p>
          <a:p>
            <a:pPr marL="342900" indent="-342900" rtl="0" fontAlgn="base">
              <a:buSzTx/>
              <a:buFont typeface="Arial" panose="020B0604020202020204" pitchFamily="34" charset="0"/>
              <a:buChar char="•"/>
            </a:pPr>
            <a:r>
              <a:rPr lang="tr" sz="1100" b="0" i="0" u="none" strike="noStrike" dirty="0">
                <a:latin typeface="Optimistic Text"/>
              </a:rPr>
              <a:t>Cihazda, çalışan programlarda veya web sitelerinde gözle görülür, ciddi yavaşlamalar.</a:t>
            </a:r>
          </a:p>
          <a:p>
            <a:pPr marL="342900" indent="-342900" rtl="0" fontAlgn="base">
              <a:buSzTx/>
              <a:buFont typeface="Arial" panose="020B0604020202020204" pitchFamily="34" charset="0"/>
              <a:buChar char="•"/>
            </a:pPr>
            <a:r>
              <a:rPr lang="tr" sz="1100" b="0" i="0" u="none" strike="noStrike" dirty="0">
                <a:latin typeface="Optimistic Text"/>
              </a:rPr>
              <a:t>Haberiniz olmayan </a:t>
            </a:r>
            <a:r>
              <a:rPr lang="en-US" sz="1100" b="0" i="0" u="none" strike="noStrike" dirty="0" err="1">
                <a:latin typeface="Optimistic Text"/>
              </a:rPr>
              <a:t>çevrim</a:t>
            </a:r>
            <a:r>
              <a:rPr lang="en-US" sz="1100" b="0" i="0" u="none" strike="noStrike" dirty="0">
                <a:latin typeface="Optimistic Text"/>
              </a:rPr>
              <a:t> </a:t>
            </a:r>
            <a:r>
              <a:rPr lang="en-US" sz="1100" b="0" i="0" u="none" strike="noStrike" dirty="0" err="1">
                <a:latin typeface="Optimistic Text"/>
              </a:rPr>
              <a:t>içi</a:t>
            </a:r>
            <a:r>
              <a:rPr lang="tr" sz="1100" b="0" i="0" u="none" strike="noStrike" dirty="0">
                <a:latin typeface="Optimistic Text"/>
              </a:rPr>
              <a:t> işlemler (gönderiler vb.) veya açıklanamayan satın alımlar yapılması.</a:t>
            </a:r>
          </a:p>
          <a:p>
            <a:endParaRPr lang="en-US" dirty="0"/>
          </a:p>
        </p:txBody>
      </p:sp>
    </p:spTree>
    <p:extLst>
      <p:ext uri="{BB962C8B-B14F-4D97-AF65-F5344CB8AC3E}">
        <p14:creationId xmlns:p14="http://schemas.microsoft.com/office/powerpoint/2010/main" val="15982200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Kurtarma (Geri alma) adımları</a:t>
            </a:r>
          </a:p>
          <a:p>
            <a:pPr marL="457200" marR="0" lvl="0" indent="-298450" algn="l" defTabSz="914400" rtl="0" eaLnBrk="1" fontAlgn="auto" latinLnBrk="0" hangingPunct="1">
              <a:lnSpc>
                <a:spcPct val="100000"/>
              </a:lnSpc>
              <a:spcBef>
                <a:spcPct val="0"/>
              </a:spcBef>
              <a:spcAft>
                <a:spcPct val="0"/>
              </a:spcAft>
              <a:buClr>
                <a:srgbClr val="000000"/>
              </a:buClr>
              <a:buSzPts val="1100"/>
              <a:buFont typeface="Arial"/>
              <a:buChar char="●"/>
              <a:defRPr/>
            </a:pPr>
            <a:r>
              <a:rPr lang="tr" sz="1100" b="0" i="0" u="none" strike="noStrike" dirty="0">
                <a:latin typeface="Optimistic Text"/>
              </a:rPr>
              <a:t>Bir hesap ele geçirildiğinde; saldırganın şifreyi değiştirip değiştirmediği veya cihazda ne kadar derin bir kontrol sağladığı gibi detaylar atılacak adımları doğrudan belirler.</a:t>
            </a:r>
          </a:p>
          <a:p>
            <a:endParaRPr lang="en-US" dirty="0"/>
          </a:p>
        </p:txBody>
      </p:sp>
    </p:spTree>
    <p:extLst>
      <p:ext uri="{BB962C8B-B14F-4D97-AF65-F5344CB8AC3E}">
        <p14:creationId xmlns:p14="http://schemas.microsoft.com/office/powerpoint/2010/main" val="33661363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Doğrudan platform yetkililerine ulaşın:</a:t>
            </a:r>
          </a:p>
          <a:p>
            <a:pPr marL="342900" indent="-342900" rtl="0" fontAlgn="base">
              <a:buSzTx/>
              <a:buFont typeface="Arial" panose="020B0604020202020204" pitchFamily="34" charset="0"/>
              <a:buChar char="•"/>
            </a:pPr>
            <a:r>
              <a:rPr lang="tr" sz="1100" b="0" i="0" u="none" strike="noStrike" dirty="0">
                <a:latin typeface="Optimistic Text"/>
              </a:rPr>
              <a:t>Platformun yardım merkezi üzerinden hesabınızın çalındığını bildirdiğinizde sistem sizi yönlendirecektir. Hesap tamamen kilitlenmişse; kimliğinizin doğrulanması ve hesabın size geri verilebilmesi için ek bilgiler sağlamanız gerekebilir. </a:t>
            </a:r>
          </a:p>
          <a:p>
            <a:pPr marL="342900" indent="-342900" rtl="0" fontAlgn="base">
              <a:buSzTx/>
              <a:buFont typeface="Arial" panose="020B0604020202020204" pitchFamily="34" charset="0"/>
              <a:buChar char="•"/>
            </a:pPr>
            <a:r>
              <a:rPr lang="tr" sz="1100" b="0" i="0" u="none" strike="noStrike" dirty="0">
                <a:latin typeface="Optimistic Text"/>
              </a:rPr>
              <a:t>Hesabınızı ele geçirdiğini iddia eden bir kişi veya gruptan mesaj alırsanız, gönderdikleri bağlantılara kesinlikle tıklanmamalıdır. Bu tür bağlantılar çoğunlukla hesabınızı tamamen hacklemeye yönelik asıl oltalama tuzaklarıdır.</a:t>
            </a:r>
          </a:p>
          <a:p>
            <a:endParaRPr lang="en-US" dirty="0"/>
          </a:p>
        </p:txBody>
      </p:sp>
    </p:spTree>
    <p:extLst>
      <p:ext uri="{BB962C8B-B14F-4D97-AF65-F5344CB8AC3E}">
        <p14:creationId xmlns:p14="http://schemas.microsoft.com/office/powerpoint/2010/main" val="11589365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Parolaları ve ayarları değiştirme:</a:t>
            </a:r>
          </a:p>
          <a:p>
            <a:pPr marL="342900" indent="-342900" rtl="0" fontAlgn="base">
              <a:buSzTx/>
              <a:buFont typeface="Arial" panose="020B0604020202020204" pitchFamily="34" charset="0"/>
              <a:buChar char="•"/>
            </a:pPr>
            <a:r>
              <a:rPr lang="tr" sz="1100" b="0" i="0" u="none" strike="noStrike" dirty="0">
                <a:latin typeface="Optimistic Text"/>
              </a:rPr>
              <a:t>Hacklenen hesabın parolası derhal değiştirilmeli; eğer bu parolayla aynı olan başka hesaplar varsa onların parolaları da vakit kaybetmeden yenilenmelidir. Unutulmamalıdır ki, parolaların farklı hesaplarda tekrar kullanılması ciddi bir güvenlik riski oluşturduğundan kesinlikle tavsiye edilmemektedir.</a:t>
            </a:r>
          </a:p>
          <a:p>
            <a:pPr marL="342900" indent="-342900" rtl="0" fontAlgn="base">
              <a:buSzTx/>
              <a:buFont typeface="Arial" panose="020B0604020202020204" pitchFamily="34" charset="0"/>
              <a:buChar char="•"/>
            </a:pPr>
            <a:r>
              <a:rPr lang="tr" sz="1100" b="0" i="0" u="none" strike="noStrike" dirty="0">
                <a:latin typeface="Optimistic Text"/>
              </a:rPr>
              <a:t>Hesap ayarlarının hackerlar tarafından değiştirilip değiştirilmediğinden emin olmak için tüm ayarlar kontrol edilmelidir. Örneğin, bir e-posta hesabı ele geçirildiğinde, saldırgan gelen tüm e-postaları gizlice kendi hesabına yönlendirecek bir ayarı aktif hale getirmiş olabilir.</a:t>
            </a:r>
          </a:p>
          <a:p>
            <a:endParaRPr lang="en-US" dirty="0"/>
          </a:p>
        </p:txBody>
      </p:sp>
    </p:spTree>
    <p:extLst>
      <p:ext uri="{BB962C8B-B14F-4D97-AF65-F5344CB8AC3E}">
        <p14:creationId xmlns:p14="http://schemas.microsoft.com/office/powerpoint/2010/main" val="41024786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tr" sz="1100" b="1" i="0" u="none" strike="noStrike" dirty="0">
                <a:latin typeface="Optimistic Text"/>
              </a:rPr>
              <a:t>Yakın çevrenin bilgilendirilmesi:</a:t>
            </a:r>
          </a:p>
          <a:p>
            <a:pPr marL="342900" indent="-342900" rtl="0" fontAlgn="base">
              <a:buSzTx/>
              <a:buFont typeface="Arial" panose="020B0604020202020204" pitchFamily="34" charset="0"/>
              <a:buChar char="•"/>
            </a:pPr>
            <a:r>
              <a:rPr lang="tr" sz="1100" b="0" i="0" u="none" strike="noStrike" dirty="0">
                <a:latin typeface="Optimistic Text"/>
              </a:rPr>
              <a:t>Durumu hızlıca aile üyelerine ve arkadaşlara bildirerek onların da zarar görmesi engellenmelidir.</a:t>
            </a:r>
          </a:p>
          <a:p>
            <a:pPr marL="342900" indent="-342900" rtl="0" fontAlgn="base">
              <a:buSzTx/>
              <a:buFont typeface="Arial" panose="020B0604020202020204" pitchFamily="34" charset="0"/>
              <a:buChar char="•"/>
            </a:pPr>
            <a:r>
              <a:rPr lang="tr" sz="1100" b="0" i="0" u="none" strike="noStrike" dirty="0">
                <a:latin typeface="Optimistic Text"/>
              </a:rPr>
              <a:t>Çünkü hackerlar, ele geçirdikleri profiller üzerinden hesabın sahibinin adıyla kişi listesine mesaj atabilirler. Bu mesajlar uygunsuz içerikler veya oltalama (phishing) bağlantıları barındırarak diğer insanların hesaplarını da tehlikeye atabilir.</a:t>
            </a:r>
          </a:p>
          <a:p>
            <a:pPr marL="342900" indent="-342900" rtl="0" fontAlgn="base">
              <a:buSzTx/>
              <a:buFont typeface="Arial" panose="020B0604020202020204" pitchFamily="34" charset="0"/>
              <a:buChar char="•"/>
            </a:pPr>
            <a:r>
              <a:rPr lang="tr" sz="1100" b="0" i="0" u="none" strike="noStrike" dirty="0">
                <a:latin typeface="Optimistic Text"/>
              </a:rPr>
              <a:t>Hesap kurtarılamayıp yeni bir profil açıldığında; sahte hesaplarla karıştırılmaması için tanıdıklara yeni hesabın bağlantısı güvenilir bir kanaldan iletilmelidir.</a:t>
            </a:r>
          </a:p>
          <a:p>
            <a:pPr marL="342900" indent="-342900" rtl="0" fontAlgn="base">
              <a:buSzTx/>
              <a:buFont typeface="Arial" panose="020B0604020202020204" pitchFamily="34" charset="0"/>
              <a:buChar char="•"/>
            </a:pPr>
            <a:r>
              <a:rPr lang="tr" sz="1100" b="0" i="0" u="none" strike="noStrike" dirty="0">
                <a:latin typeface="Optimistic Text"/>
              </a:rPr>
              <a:t>Gerekli görülen durumlarda (şantaj, tehdit veya dolandırıcılık gibi) siber suçlarla mücadele birimlerine veya kolluk kuvvetlerine resmi şikayette bulunulmalıdır.</a:t>
            </a:r>
          </a:p>
          <a:p>
            <a:endParaRPr lang="en-US" dirty="0"/>
          </a:p>
        </p:txBody>
      </p:sp>
    </p:spTree>
    <p:extLst>
      <p:ext uri="{BB962C8B-B14F-4D97-AF65-F5344CB8AC3E}">
        <p14:creationId xmlns:p14="http://schemas.microsoft.com/office/powerpoint/2010/main" val="38069348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tr" sz="1100" b="0" i="0" u="none" strike="noStrike" dirty="0">
                <a:latin typeface="Optimistic Text"/>
              </a:rPr>
              <a:t>Çalınan hesapların platforma bildirilmesi</a:t>
            </a:r>
          </a:p>
        </p:txBody>
      </p:sp>
    </p:spTree>
    <p:extLst>
      <p:ext uri="{BB962C8B-B14F-4D97-AF65-F5344CB8AC3E}">
        <p14:creationId xmlns:p14="http://schemas.microsoft.com/office/powerpoint/2010/main" val="148942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2_Title">
    <p:spTree>
      <p:nvGrpSpPr>
        <p:cNvPr id="1" name="Shape 8"/>
        <p:cNvGrpSpPr/>
        <p:nvPr/>
      </p:nvGrpSpPr>
      <p:grpSpPr>
        <a:xfrm>
          <a:off x="0" y="0"/>
          <a:ext cx="0" cy="0"/>
          <a:chOff x="0" y="0"/>
          <a:chExt cx="0" cy="0"/>
        </a:xfrm>
      </p:grpSpPr>
      <p:grpSp>
        <p:nvGrpSpPr>
          <p:cNvPr id="26" name="Group">
            <a:extLst>
              <a:ext uri="{FF2B5EF4-FFF2-40B4-BE49-F238E27FC236}">
                <a16:creationId xmlns:a16="http://schemas.microsoft.com/office/drawing/2014/main" id="{010FAE27-5909-924B-82B2-E4A41C500516}"/>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4512B9CD-581F-2F49-8BC4-44BEF8903839}"/>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7A8E2AF7-6E0B-6E4F-AF71-63CF5060A9B7}"/>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6" name="Freeform 21">
                <a:extLst>
                  <a:ext uri="{FF2B5EF4-FFF2-40B4-BE49-F238E27FC236}">
                    <a16:creationId xmlns:a16="http://schemas.microsoft.com/office/drawing/2014/main" id="{DB934F90-785A-BA41-B0E8-972C2AC29C4F}"/>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2896A9A9-E14F-2647-AE1D-FF1F104479F5}"/>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0B3170B3-B8A2-F44E-A4B8-94CF2F93D61C}"/>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79128E89-4484-334F-B5AC-1ACEE40DE704}"/>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6DDFFBFB-1057-A64F-AAFD-254502975F01}"/>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4F1A8119-3BAB-034C-8101-7D0384B29EBB}"/>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109E723C-4754-AB4B-AFF8-45079A8777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D8BEE30B-99E8-D444-89A9-05B24147F835}"/>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E7DFDBEC-82C3-A74A-9719-EF12E11EE6D0}"/>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5F1C718-653C-8C48-9F96-A650FEB4517F}"/>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ct val="0"/>
              </a:spcBef>
              <a:spcAft>
                <a:spcPct val="0"/>
              </a:spcAft>
              <a:buClr>
                <a:schemeClr val="lt2"/>
              </a:buClr>
              <a:buSzPts val="5600"/>
              <a:buNone/>
              <a:defRPr sz="7200" spc="220" baseline="0">
                <a:solidFill>
                  <a:schemeClr val="tx1"/>
                </a:solidFill>
                <a:latin typeface="+mj-lt"/>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r>
              <a:rPr lang="en-US"/>
              <a:t>Click to edit Master title style</a:t>
            </a:r>
            <a:endParaRPr/>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i="0" cap="all" spc="240" baseline="0">
                <a:solidFill>
                  <a:schemeClr val="tx1"/>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r>
              <a:rPr lang="en-US"/>
              <a:t>Click to edit Master subtitle style</a:t>
            </a:r>
            <a:endParaRPr/>
          </a:p>
        </p:txBody>
      </p:sp>
      <p:sp>
        <p:nvSpPr>
          <p:cNvPr id="2" name="TextBox 1">
            <a:extLst>
              <a:ext uri="{FF2B5EF4-FFF2-40B4-BE49-F238E27FC236}">
                <a16:creationId xmlns:a16="http://schemas.microsoft.com/office/drawing/2014/main" id="{945941B5-ADCE-F14E-A377-FA36C520296A}"/>
              </a:ext>
            </a:extLst>
          </p:cNvPr>
          <p:cNvSpPr txBox="1"/>
          <p:nvPr userDrawn="1"/>
        </p:nvSpPr>
        <p:spPr>
          <a:xfrm flipH="1">
            <a:off x="18432379" y="12729411"/>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a:cs typeface="Optimistic Text" panose="020B0503020203020204" pitchFamily="34" charset="0"/>
            </a:endParaRPr>
          </a:p>
        </p:txBody>
      </p:sp>
    </p:spTree>
    <p:extLst>
      <p:ext uri="{BB962C8B-B14F-4D97-AF65-F5344CB8AC3E}">
        <p14:creationId xmlns:p14="http://schemas.microsoft.com/office/powerpoint/2010/main" val="168447961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Half)" preserve="1" userDrawn="1">
  <p:cSld name="26_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2E60296-0A32-7E4B-8A34-827A66945AD1}"/>
              </a:ext>
            </a:extLst>
          </p:cNvPr>
          <p:cNvSpPr>
            <a:spLocks noGrp="1"/>
          </p:cNvSpPr>
          <p:nvPr>
            <p:ph type="pic" sz="quarter" idx="11"/>
          </p:nvPr>
        </p:nvSpPr>
        <p:spPr>
          <a:xfrm>
            <a:off x="12193589" y="0"/>
            <a:ext cx="12193586"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54964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Third)" preserve="1" userDrawn="1">
  <p:cSld name="29_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C8921FF-B2CB-1149-9660-CA6FF13C4118}"/>
              </a:ext>
            </a:extLst>
          </p:cNvPr>
          <p:cNvSpPr>
            <a:spLocks noGrp="1"/>
          </p:cNvSpPr>
          <p:nvPr>
            <p:ph type="pic" sz="quarter" idx="11"/>
          </p:nvPr>
        </p:nvSpPr>
        <p:spPr>
          <a:xfrm>
            <a:off x="8443913" y="0"/>
            <a:ext cx="15943262"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36574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lumns (Two)" preserve="1" userDrawn="1">
  <p:cSld name="32_Columns (Two)">
    <p:spTree>
      <p:nvGrpSpPr>
        <p:cNvPr id="1" name="Shape 81"/>
        <p:cNvGrpSpPr/>
        <p:nvPr/>
      </p:nvGrpSpPr>
      <p:grpSpPr>
        <a:xfrm>
          <a:off x="0" y="0"/>
          <a:ext cx="0" cy="0"/>
          <a:chOff x="0" y="0"/>
          <a:chExt cx="0" cy="0"/>
        </a:xfrm>
      </p:grpSpPr>
      <p:sp>
        <p:nvSpPr>
          <p:cNvPr id="3" name="Text Placeholder 2">
            <a:extLst>
              <a:ext uri="{FF2B5EF4-FFF2-40B4-BE49-F238E27FC236}">
                <a16:creationId xmlns:a16="http://schemas.microsoft.com/office/drawing/2014/main" id="{477037FB-4A1C-5A4C-AF9E-D1F30F6BB43D}"/>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ct val="0"/>
              </a:spcBef>
              <a:spcAft>
                <a:spcPct val="0"/>
              </a:spcAft>
              <a:buClr>
                <a:schemeClr val="lt2"/>
              </a:buClr>
              <a:buSzPts val="5600"/>
              <a:buNone/>
              <a:defRPr>
                <a:solidFill>
                  <a:schemeClr val="tx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r>
              <a:rPr lang="en-US"/>
              <a:t>Click to edit Master title style</a:t>
            </a:r>
            <a:endParaRPr/>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ct val="0"/>
              </a:spcBef>
              <a:spcAft>
                <a:spcPct val="0"/>
              </a:spcAft>
              <a:buClr>
                <a:schemeClr val="lt2"/>
              </a:buClr>
              <a:buSzPts val="5600"/>
              <a:buNone/>
              <a:defRPr>
                <a:solidFill>
                  <a:schemeClr val="tx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0"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969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lumns (Three)" preserve="1" userDrawn="1">
  <p:cSld name="35_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2"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1600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lumns (Four)" preserve="1" userDrawn="1">
  <p:cSld name="38_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8"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8419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ints (Two)" preserve="1" userDrawn="1">
  <p:cSld name="41_Points (Two)">
    <p:spTree>
      <p:nvGrpSpPr>
        <p:cNvPr id="1" name="Shape 105"/>
        <p:cNvGrpSpPr/>
        <p:nvPr/>
      </p:nvGrpSpPr>
      <p:grpSpPr>
        <a:xfrm>
          <a:off x="0" y="0"/>
          <a:ext cx="0" cy="0"/>
          <a:chOff x="0" y="0"/>
          <a:chExt cx="0" cy="0"/>
        </a:xfrm>
      </p:grpSpPr>
      <p:sp>
        <p:nvSpPr>
          <p:cNvPr id="12" name="Text Placeholder 2">
            <a:extLst>
              <a:ext uri="{FF2B5EF4-FFF2-40B4-BE49-F238E27FC236}">
                <a16:creationId xmlns:a16="http://schemas.microsoft.com/office/drawing/2014/main" id="{53EB2148-BC69-CF48-AD5A-FE528AB8A78E}"/>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14" name="Picture Placeholder 5">
            <a:extLst>
              <a:ext uri="{FF2B5EF4-FFF2-40B4-BE49-F238E27FC236}">
                <a16:creationId xmlns:a16="http://schemas.microsoft.com/office/drawing/2014/main" id="{6FAD9C22-B5EA-6740-BFCC-E2757244DBFF}"/>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13" name="Picture Placeholder 5">
            <a:extLst>
              <a:ext uri="{FF2B5EF4-FFF2-40B4-BE49-F238E27FC236}">
                <a16:creationId xmlns:a16="http://schemas.microsoft.com/office/drawing/2014/main" id="{F3D1E894-BE4D-1D4A-95AF-37B12343958E}"/>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9927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ints (Three)" preserve="1" userDrawn="1">
  <p:cSld name="44_Points (Three)">
    <p:spTree>
      <p:nvGrpSpPr>
        <p:cNvPr id="1" name="Shape 111"/>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21638871-64DE-4340-B001-5B3AE62CA4F6}"/>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17" name="Picture Placeholder 5">
            <a:extLst>
              <a:ext uri="{FF2B5EF4-FFF2-40B4-BE49-F238E27FC236}">
                <a16:creationId xmlns:a16="http://schemas.microsoft.com/office/drawing/2014/main" id="{10B6B0D0-7A46-4B41-9FA1-F327F5D6FE42}"/>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18" name="Picture Placeholder 5">
            <a:extLst>
              <a:ext uri="{FF2B5EF4-FFF2-40B4-BE49-F238E27FC236}">
                <a16:creationId xmlns:a16="http://schemas.microsoft.com/office/drawing/2014/main" id="{26726548-1189-BF4E-BFE7-9CB79EDC6DE8}"/>
              </a:ext>
            </a:extLst>
          </p:cNvPr>
          <p:cNvSpPr>
            <a:spLocks noGrp="1"/>
          </p:cNvSpPr>
          <p:nvPr>
            <p:ph type="pic" sz="quarter" idx="26"/>
          </p:nvPr>
        </p:nvSpPr>
        <p:spPr>
          <a:xfrm>
            <a:off x="16415152"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0838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ints (Four)" preserve="1" userDrawn="1">
  <p:cSld name="47_Points (Four)">
    <p:spTree>
      <p:nvGrpSpPr>
        <p:cNvPr id="1" name="Shape 119"/>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2D7D9DF6-160E-8845-BB30-46E9EB1E6887}"/>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21" name="Picture Placeholder 5">
            <a:extLst>
              <a:ext uri="{FF2B5EF4-FFF2-40B4-BE49-F238E27FC236}">
                <a16:creationId xmlns:a16="http://schemas.microsoft.com/office/drawing/2014/main" id="{6D46276F-7949-6749-9DDA-FD6162B8B52E}"/>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22" name="Picture Placeholder 5">
            <a:extLst>
              <a:ext uri="{FF2B5EF4-FFF2-40B4-BE49-F238E27FC236}">
                <a16:creationId xmlns:a16="http://schemas.microsoft.com/office/drawing/2014/main" id="{7F7B7A16-F16A-CF48-AA03-B3567A96A349}"/>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23" name="Picture Placeholder 5">
            <a:extLst>
              <a:ext uri="{FF2B5EF4-FFF2-40B4-BE49-F238E27FC236}">
                <a16:creationId xmlns:a16="http://schemas.microsoft.com/office/drawing/2014/main" id="{24741477-2058-D444-8B62-5316A8FB542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r>
              <a:rPr lang="en-US"/>
              <a:t>Click icon to add picture</a:t>
            </a:r>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1"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3052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Stat" preserve="1" userDrawn="1">
  <p:cSld name="50_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ct val="0"/>
              </a:spcAft>
              <a:buNone/>
            </a:pPr>
            <a:r>
              <a:rPr lang="en-US"/>
              <a:t>Click to edit Master subtitle style</a:t>
            </a:r>
            <a:endParaRPr/>
          </a:p>
        </p:txBody>
      </p:sp>
      <p:sp>
        <p:nvSpPr>
          <p:cNvPr id="131" name="Google Shape;131;p18"/>
          <p:cNvSpPr txBox="1">
            <a:spLocks noGrp="1"/>
          </p:cNvSpPr>
          <p:nvPr>
            <p:ph type="ctrTitle"/>
          </p:nvPr>
        </p:nvSpPr>
        <p:spPr>
          <a:xfrm>
            <a:off x="1871710" y="4672584"/>
            <a:ext cx="18778489" cy="29718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ct val="0"/>
              </a:spcBef>
              <a:spcAft>
                <a:spcPct val="0"/>
              </a:spcAft>
              <a:buSzPts val="14600"/>
              <a:buNone/>
              <a:defRPr sz="19466"/>
            </a:lvl2pPr>
            <a:lvl3pPr lvl="2" rtl="0">
              <a:spcBef>
                <a:spcPct val="0"/>
              </a:spcBef>
              <a:spcAft>
                <a:spcPct val="0"/>
              </a:spcAft>
              <a:buSzPts val="14600"/>
              <a:buNone/>
              <a:defRPr sz="19466"/>
            </a:lvl3pPr>
            <a:lvl4pPr lvl="3" rtl="0">
              <a:spcBef>
                <a:spcPct val="0"/>
              </a:spcBef>
              <a:spcAft>
                <a:spcPct val="0"/>
              </a:spcAft>
              <a:buSzPts val="14600"/>
              <a:buNone/>
              <a:defRPr sz="19466"/>
            </a:lvl4pPr>
            <a:lvl5pPr lvl="4" rtl="0">
              <a:spcBef>
                <a:spcPct val="0"/>
              </a:spcBef>
              <a:spcAft>
                <a:spcPct val="0"/>
              </a:spcAft>
              <a:buSzPts val="14600"/>
              <a:buNone/>
              <a:defRPr sz="19466"/>
            </a:lvl5pPr>
            <a:lvl6pPr lvl="5" rtl="0">
              <a:spcBef>
                <a:spcPct val="0"/>
              </a:spcBef>
              <a:spcAft>
                <a:spcPct val="0"/>
              </a:spcAft>
              <a:buSzPts val="14600"/>
              <a:buNone/>
              <a:defRPr sz="19466"/>
            </a:lvl6pPr>
            <a:lvl7pPr lvl="6" rtl="0">
              <a:spcBef>
                <a:spcPct val="0"/>
              </a:spcBef>
              <a:spcAft>
                <a:spcPct val="0"/>
              </a:spcAft>
              <a:buSzPts val="14600"/>
              <a:buNone/>
              <a:defRPr sz="19466"/>
            </a:lvl7pPr>
            <a:lvl8pPr lvl="7" rtl="0">
              <a:spcBef>
                <a:spcPct val="0"/>
              </a:spcBef>
              <a:spcAft>
                <a:spcPct val="0"/>
              </a:spcAft>
              <a:buSzPts val="14600"/>
              <a:buNone/>
              <a:defRPr sz="19466"/>
            </a:lvl8pPr>
            <a:lvl9pPr lvl="8" rtl="0">
              <a:spcBef>
                <a:spcPct val="0"/>
              </a:spcBef>
              <a:spcAft>
                <a:spcPct val="0"/>
              </a:spcAft>
              <a:buSzPts val="14600"/>
              <a:buNone/>
              <a:defRPr sz="19466"/>
            </a:lvl9pPr>
          </a:lstStyle>
          <a:p>
            <a:r>
              <a:rPr lang="en-US"/>
              <a:t>Click to edit Master title style</a:t>
            </a:r>
            <a:endParaRPr/>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ct val="0"/>
              </a:spcBef>
              <a:spcAft>
                <a:spcPct val="0"/>
              </a:spcAft>
              <a:buNone/>
              <a:defRPr sz="1800" b="0" spc="40" baseline="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351031140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ats (Two)" preserve="1" userDrawn="1">
  <p:cSld name="53_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66379185-88C7-E345-96D8-9AB86AED95D6}"/>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0" name="Google Shape;140;p19"/>
          <p:cNvSpPr txBox="1">
            <a:spLocks noGrp="1"/>
          </p:cNvSpPr>
          <p:nvPr>
            <p:ph type="subTitle" idx="5"/>
          </p:nvPr>
        </p:nvSpPr>
        <p:spPr>
          <a:xfrm>
            <a:off x="1407763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21680591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reserve="1" userDrawn="1">
  <p:cSld name="02_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6"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ct val="0"/>
              </a:spcBef>
              <a:spcAft>
                <a:spcPts val="7200"/>
              </a:spcAft>
              <a:buClrTx/>
              <a:buSzTx/>
              <a:buFont typeface="+mj-lt"/>
              <a:buAutoNum type="arabicPeriod"/>
              <a:defRPr sz="3600" spc="70" baseline="0">
                <a:solidFill>
                  <a:schemeClr val="tx1"/>
                </a:solidFill>
                <a:latin typeface="+mn-lt"/>
              </a:defRPr>
            </a:lvl1pPr>
            <a:lvl2pPr marL="1219110" lvl="1" indent="-533360" rtl="0">
              <a:lnSpc>
                <a:spcPct val="115000"/>
              </a:lnSpc>
              <a:spcBef>
                <a:spcPts val="2400"/>
              </a:spcBef>
              <a:spcAft>
                <a:spcPct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ct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ct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ct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ct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ct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ct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a:solidFill>
                  <a:schemeClr val="tx1"/>
                </a:solidFill>
                <a:latin typeface="+mj-lt"/>
              </a:defRPr>
            </a:lvl1pPr>
            <a:lvl2pPr lvl="1" algn="ctr" rtl="0">
              <a:spcBef>
                <a:spcPct val="0"/>
              </a:spcBef>
              <a:spcAft>
                <a:spcPct val="0"/>
              </a:spcAft>
              <a:buClr>
                <a:schemeClr val="lt2"/>
              </a:buClr>
              <a:buSzPts val="5600"/>
              <a:buNone/>
              <a:defRPr>
                <a:solidFill>
                  <a:schemeClr val="lt2"/>
                </a:solidFill>
              </a:defRPr>
            </a:lvl2pPr>
            <a:lvl3pPr lvl="2" algn="ctr" rtl="0">
              <a:spcBef>
                <a:spcPct val="0"/>
              </a:spcBef>
              <a:spcAft>
                <a:spcPct val="0"/>
              </a:spcAft>
              <a:buClr>
                <a:schemeClr val="lt2"/>
              </a:buClr>
              <a:buSzPts val="5600"/>
              <a:buNone/>
              <a:defRPr>
                <a:solidFill>
                  <a:schemeClr val="lt2"/>
                </a:solidFill>
              </a:defRPr>
            </a:lvl3pPr>
            <a:lvl4pPr lvl="3" algn="ctr" rtl="0">
              <a:spcBef>
                <a:spcPct val="0"/>
              </a:spcBef>
              <a:spcAft>
                <a:spcPct val="0"/>
              </a:spcAft>
              <a:buClr>
                <a:schemeClr val="lt2"/>
              </a:buClr>
              <a:buSzPts val="5600"/>
              <a:buNone/>
              <a:defRPr>
                <a:solidFill>
                  <a:schemeClr val="lt2"/>
                </a:solidFill>
              </a:defRPr>
            </a:lvl4pPr>
            <a:lvl5pPr lvl="4" algn="ctr" rtl="0">
              <a:spcBef>
                <a:spcPct val="0"/>
              </a:spcBef>
              <a:spcAft>
                <a:spcPct val="0"/>
              </a:spcAft>
              <a:buClr>
                <a:schemeClr val="lt2"/>
              </a:buClr>
              <a:buSzPts val="5600"/>
              <a:buNone/>
              <a:defRPr>
                <a:solidFill>
                  <a:schemeClr val="lt2"/>
                </a:solidFill>
              </a:defRPr>
            </a:lvl5pPr>
            <a:lvl6pPr lvl="5" algn="ctr" rtl="0">
              <a:spcBef>
                <a:spcPct val="0"/>
              </a:spcBef>
              <a:spcAft>
                <a:spcPct val="0"/>
              </a:spcAft>
              <a:buClr>
                <a:schemeClr val="lt2"/>
              </a:buClr>
              <a:buSzPts val="5600"/>
              <a:buNone/>
              <a:defRPr>
                <a:solidFill>
                  <a:schemeClr val="lt2"/>
                </a:solidFill>
              </a:defRPr>
            </a:lvl6pPr>
            <a:lvl7pPr lvl="6" algn="ctr" rtl="0">
              <a:spcBef>
                <a:spcPct val="0"/>
              </a:spcBef>
              <a:spcAft>
                <a:spcPct val="0"/>
              </a:spcAft>
              <a:buClr>
                <a:schemeClr val="lt2"/>
              </a:buClr>
              <a:buSzPts val="5600"/>
              <a:buNone/>
              <a:defRPr>
                <a:solidFill>
                  <a:schemeClr val="lt2"/>
                </a:solidFill>
              </a:defRPr>
            </a:lvl7pPr>
            <a:lvl8pPr lvl="7" algn="ctr" rtl="0">
              <a:spcBef>
                <a:spcPct val="0"/>
              </a:spcBef>
              <a:spcAft>
                <a:spcPct val="0"/>
              </a:spcAft>
              <a:buClr>
                <a:schemeClr val="lt2"/>
              </a:buClr>
              <a:buSzPts val="5600"/>
              <a:buNone/>
              <a:defRPr>
                <a:solidFill>
                  <a:schemeClr val="lt2"/>
                </a:solidFill>
              </a:defRPr>
            </a:lvl8pPr>
            <a:lvl9pPr lvl="8" algn="ctr"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
        <p:nvSpPr>
          <p:cNvPr id="4" name="Text Placeholder 2">
            <a:extLst>
              <a:ext uri="{FF2B5EF4-FFF2-40B4-BE49-F238E27FC236}">
                <a16:creationId xmlns:a16="http://schemas.microsoft.com/office/drawing/2014/main" id="{80E26F88-3924-F047-A53D-444640320C89}"/>
              </a:ext>
            </a:extLst>
          </p:cNvPr>
          <p:cNvSpPr>
            <a:spLocks noGrp="1"/>
          </p:cNvSpPr>
          <p:nvPr>
            <p:ph type="body" sz="quarter" idx="10" hasCustomPrompt="1"/>
          </p:nvPr>
        </p:nvSpPr>
        <p:spPr>
          <a:xfrm>
            <a:off x="22024975" y="12782550"/>
            <a:ext cx="1428750" cy="323850"/>
          </a:xfrm>
        </p:spPr>
        <p:txBody>
          <a:bodyPr>
            <a:normAutofit/>
          </a:bodyPr>
          <a:lstStyle>
            <a:lvl1pPr algn="r">
              <a:defRPr sz="1600"/>
            </a:lvl1pPr>
          </a:lstStyle>
          <a:p>
            <a:pPr lvl="0"/>
            <a:fld id="{974BEF1C-57D5-CB4E-863B-244E2D858504}" type="slidenum">
              <a:rPr lang="en-US" smtClean="0"/>
              <a:t>0</a:t>
            </a:fld>
            <a:endParaRPr lang="en-US"/>
          </a:p>
        </p:txBody>
      </p:sp>
    </p:spTree>
    <p:extLst>
      <p:ext uri="{BB962C8B-B14F-4D97-AF65-F5344CB8AC3E}">
        <p14:creationId xmlns:p14="http://schemas.microsoft.com/office/powerpoint/2010/main" val="362045279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ts (Three)" preserve="1">
  <p:cSld name="56_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8" name="Google Shape;148;p20"/>
          <p:cNvSpPr txBox="1">
            <a:spLocks noGrp="1"/>
          </p:cNvSpPr>
          <p:nvPr>
            <p:ph type="ctrTitle" idx="6"/>
          </p:nvPr>
        </p:nvSpPr>
        <p:spPr>
          <a:xfrm>
            <a:off x="16881797"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11901311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t (Half)" preserve="1" userDrawn="1">
  <p:cSld name="59_Stat (Half)">
    <p:spTree>
      <p:nvGrpSpPr>
        <p:cNvPr id="1" name="Shape 150"/>
        <p:cNvGrpSpPr/>
        <p:nvPr/>
      </p:nvGrpSpPr>
      <p:grpSpPr>
        <a:xfrm>
          <a:off x="0" y="0"/>
          <a:ext cx="0" cy="0"/>
          <a:chOff x="0" y="0"/>
          <a:chExt cx="0" cy="0"/>
        </a:xfrm>
      </p:grpSpPr>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ct val="0"/>
              </a:spcBef>
              <a:spcAft>
                <a:spcPct val="0"/>
              </a:spcAft>
              <a:buSzPts val="14600"/>
              <a:buNone/>
              <a:defRPr sz="19466"/>
            </a:lvl2pPr>
            <a:lvl3pPr lvl="2" rtl="0">
              <a:spcBef>
                <a:spcPct val="0"/>
              </a:spcBef>
              <a:spcAft>
                <a:spcPct val="0"/>
              </a:spcAft>
              <a:buSzPts val="14600"/>
              <a:buNone/>
              <a:defRPr sz="19466"/>
            </a:lvl3pPr>
            <a:lvl4pPr lvl="3" rtl="0">
              <a:spcBef>
                <a:spcPct val="0"/>
              </a:spcBef>
              <a:spcAft>
                <a:spcPct val="0"/>
              </a:spcAft>
              <a:buSzPts val="14600"/>
              <a:buNone/>
              <a:defRPr sz="19466"/>
            </a:lvl4pPr>
            <a:lvl5pPr lvl="4" rtl="0">
              <a:spcBef>
                <a:spcPct val="0"/>
              </a:spcBef>
              <a:spcAft>
                <a:spcPct val="0"/>
              </a:spcAft>
              <a:buSzPts val="14600"/>
              <a:buNone/>
              <a:defRPr sz="19466"/>
            </a:lvl5pPr>
            <a:lvl6pPr lvl="5" rtl="0">
              <a:spcBef>
                <a:spcPct val="0"/>
              </a:spcBef>
              <a:spcAft>
                <a:spcPct val="0"/>
              </a:spcAft>
              <a:buSzPts val="14600"/>
              <a:buNone/>
              <a:defRPr sz="19466"/>
            </a:lvl6pPr>
            <a:lvl7pPr lvl="6" rtl="0">
              <a:spcBef>
                <a:spcPct val="0"/>
              </a:spcBef>
              <a:spcAft>
                <a:spcPct val="0"/>
              </a:spcAft>
              <a:buSzPts val="14600"/>
              <a:buNone/>
              <a:defRPr sz="19466"/>
            </a:lvl7pPr>
            <a:lvl8pPr lvl="7" rtl="0">
              <a:spcBef>
                <a:spcPct val="0"/>
              </a:spcBef>
              <a:spcAft>
                <a:spcPct val="0"/>
              </a:spcAft>
              <a:buSzPts val="14600"/>
              <a:buNone/>
              <a:defRPr sz="19466"/>
            </a:lvl8pPr>
            <a:lvl9pPr lvl="8" rtl="0">
              <a:spcBef>
                <a:spcPct val="0"/>
              </a:spcBef>
              <a:spcAft>
                <a:spcPct val="0"/>
              </a:spcAft>
              <a:buSzPts val="14600"/>
              <a:buNone/>
              <a:defRPr sz="19466"/>
            </a:lvl9pPr>
          </a:lstStyle>
          <a:p>
            <a:r>
              <a:rPr lang="en-US"/>
              <a:t>Click to edit Master title style</a:t>
            </a:r>
            <a:endParaRPr/>
          </a:p>
        </p:txBody>
      </p:sp>
      <p:sp>
        <p:nvSpPr>
          <p:cNvPr id="6" name="Picture Placeholder 5">
            <a:extLst>
              <a:ext uri="{FF2B5EF4-FFF2-40B4-BE49-F238E27FC236}">
                <a16:creationId xmlns:a16="http://schemas.microsoft.com/office/drawing/2014/main" id="{E5E16FAB-437B-3A47-ABFD-7782DC9A197D}"/>
              </a:ext>
            </a:extLst>
          </p:cNvPr>
          <p:cNvSpPr>
            <a:spLocks noGrp="1"/>
          </p:cNvSpPr>
          <p:nvPr>
            <p:ph type="pic" sz="quarter" idx="11"/>
          </p:nvPr>
        </p:nvSpPr>
        <p:spPr>
          <a:xfrm>
            <a:off x="12193589" y="0"/>
            <a:ext cx="12193586"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Tree>
    <p:extLst>
      <p:ext uri="{BB962C8B-B14F-4D97-AF65-F5344CB8AC3E}">
        <p14:creationId xmlns:p14="http://schemas.microsoft.com/office/powerpoint/2010/main" val="4060288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ts (Half)" preserve="1" userDrawn="1">
  <p:cSld name="62_Stats (Half)">
    <p:spTree>
      <p:nvGrpSpPr>
        <p:cNvPr id="1" name="Shape 155"/>
        <p:cNvGrpSpPr/>
        <p:nvPr/>
      </p:nvGrpSpPr>
      <p:grpSpPr>
        <a:xfrm>
          <a:off x="0" y="0"/>
          <a:ext cx="0" cy="0"/>
          <a:chOff x="0" y="0"/>
          <a:chExt cx="0" cy="0"/>
        </a:xfrm>
      </p:grpSpPr>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8" name="Picture Placeholder 5">
            <a:extLst>
              <a:ext uri="{FF2B5EF4-FFF2-40B4-BE49-F238E27FC236}">
                <a16:creationId xmlns:a16="http://schemas.microsoft.com/office/drawing/2014/main" id="{83E4BA4A-791A-084A-9FC8-08D9ED57CE9C}"/>
              </a:ext>
            </a:extLst>
          </p:cNvPr>
          <p:cNvSpPr>
            <a:spLocks noGrp="1"/>
          </p:cNvSpPr>
          <p:nvPr>
            <p:ph type="pic" sz="quarter" idx="11"/>
          </p:nvPr>
        </p:nvSpPr>
        <p:spPr>
          <a:xfrm>
            <a:off x="12193589" y="0"/>
            <a:ext cx="12193586"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Tree>
    <p:extLst>
      <p:ext uri="{BB962C8B-B14F-4D97-AF65-F5344CB8AC3E}">
        <p14:creationId xmlns:p14="http://schemas.microsoft.com/office/powerpoint/2010/main" val="26549362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 (Third)" preserve="1" userDrawn="1">
  <p:cSld name="65_Stat (Third)">
    <p:spTree>
      <p:nvGrpSpPr>
        <p:cNvPr id="1" name="Shape 162"/>
        <p:cNvGrpSpPr/>
        <p:nvPr/>
      </p:nvGrpSpPr>
      <p:grpSpPr>
        <a:xfrm>
          <a:off x="0" y="0"/>
          <a:ext cx="0" cy="0"/>
          <a:chOff x="0" y="0"/>
          <a:chExt cx="0" cy="0"/>
        </a:xfrm>
      </p:grpSpPr>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6" name="Picture Placeholder 5">
            <a:extLst>
              <a:ext uri="{FF2B5EF4-FFF2-40B4-BE49-F238E27FC236}">
                <a16:creationId xmlns:a16="http://schemas.microsoft.com/office/drawing/2014/main" id="{42430116-43EF-F24B-AE56-774434AD4241}"/>
              </a:ext>
            </a:extLst>
          </p:cNvPr>
          <p:cNvSpPr>
            <a:spLocks noGrp="1"/>
          </p:cNvSpPr>
          <p:nvPr>
            <p:ph type="pic" sz="quarter" idx="11"/>
          </p:nvPr>
        </p:nvSpPr>
        <p:spPr>
          <a:xfrm>
            <a:off x="8443913" y="0"/>
            <a:ext cx="15943262"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Tree>
    <p:extLst>
      <p:ext uri="{BB962C8B-B14F-4D97-AF65-F5344CB8AC3E}">
        <p14:creationId xmlns:p14="http://schemas.microsoft.com/office/powerpoint/2010/main" val="17692938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s (Third)" preserve="1" userDrawn="1">
  <p:cSld name="68_Stats (Third)">
    <p:spTree>
      <p:nvGrpSpPr>
        <p:cNvPr id="1" name="Shape 167"/>
        <p:cNvGrpSpPr/>
        <p:nvPr/>
      </p:nvGrpSpPr>
      <p:grpSpPr>
        <a:xfrm>
          <a:off x="0" y="0"/>
          <a:ext cx="0" cy="0"/>
          <a:chOff x="0" y="0"/>
          <a:chExt cx="0" cy="0"/>
        </a:xfrm>
      </p:grpSpPr>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8" name="Picture Placeholder 5">
            <a:extLst>
              <a:ext uri="{FF2B5EF4-FFF2-40B4-BE49-F238E27FC236}">
                <a16:creationId xmlns:a16="http://schemas.microsoft.com/office/drawing/2014/main" id="{EF0884D6-7BF5-7841-AD96-B359F7FF3C93}"/>
              </a:ext>
            </a:extLst>
          </p:cNvPr>
          <p:cNvSpPr>
            <a:spLocks noGrp="1"/>
          </p:cNvSpPr>
          <p:nvPr>
            <p:ph type="pic" sz="quarter" idx="11"/>
          </p:nvPr>
        </p:nvSpPr>
        <p:spPr>
          <a:xfrm>
            <a:off x="8443913" y="0"/>
            <a:ext cx="15943262"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Tree>
    <p:extLst>
      <p:ext uri="{BB962C8B-B14F-4D97-AF65-F5344CB8AC3E}">
        <p14:creationId xmlns:p14="http://schemas.microsoft.com/office/powerpoint/2010/main" val="41468705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d Card" preserve="1">
  <p:cSld name="71_End Card">
    <p:spTree>
      <p:nvGrpSpPr>
        <p:cNvPr id="1" name="Shape 174"/>
        <p:cNvGrpSpPr/>
        <p:nvPr/>
      </p:nvGrpSpPr>
      <p:grpSpPr>
        <a:xfrm>
          <a:off x="0" y="0"/>
          <a:ext cx="0" cy="0"/>
          <a:chOff x="0" y="0"/>
          <a:chExt cx="0" cy="0"/>
        </a:xfrm>
      </p:grpSpPr>
      <p:grpSp>
        <p:nvGrpSpPr>
          <p:cNvPr id="15" name="Group">
            <a:extLst>
              <a:ext uri="{FF2B5EF4-FFF2-40B4-BE49-F238E27FC236}">
                <a16:creationId xmlns:a16="http://schemas.microsoft.com/office/drawing/2014/main" id="{24F4A7C0-CB4A-0341-9CFA-AFCC69C43739}"/>
              </a:ext>
            </a:extLst>
          </p:cNvPr>
          <p:cNvGrpSpPr/>
          <p:nvPr userDrawn="1"/>
        </p:nvGrpSpPr>
        <p:grpSpPr>
          <a:xfrm>
            <a:off x="8764587" y="6166882"/>
            <a:ext cx="6858001" cy="1382236"/>
            <a:chOff x="0" y="0"/>
            <a:chExt cx="6857999" cy="1382235"/>
          </a:xfrm>
        </p:grpSpPr>
        <p:grpSp>
          <p:nvGrpSpPr>
            <p:cNvPr id="16" name="Graphic 16">
              <a:extLst>
                <a:ext uri="{FF2B5EF4-FFF2-40B4-BE49-F238E27FC236}">
                  <a16:creationId xmlns:a16="http://schemas.microsoft.com/office/drawing/2014/main" id="{169B5524-BC15-5845-959C-A1DDAEB52C46}"/>
                </a:ext>
              </a:extLst>
            </p:cNvPr>
            <p:cNvGrpSpPr/>
            <p:nvPr/>
          </p:nvGrpSpPr>
          <p:grpSpPr>
            <a:xfrm>
              <a:off x="2517110" y="44365"/>
              <a:ext cx="4340890" cy="1337319"/>
              <a:chOff x="0" y="0"/>
              <a:chExt cx="4340889" cy="1337317"/>
            </a:xfrm>
          </p:grpSpPr>
          <p:sp>
            <p:nvSpPr>
              <p:cNvPr id="24" name="Freeform 20">
                <a:extLst>
                  <a:ext uri="{FF2B5EF4-FFF2-40B4-BE49-F238E27FC236}">
                    <a16:creationId xmlns:a16="http://schemas.microsoft.com/office/drawing/2014/main" id="{2BB984A8-D01C-454C-A62C-A534ECD8577A}"/>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5" name="Freeform 21">
                <a:extLst>
                  <a:ext uri="{FF2B5EF4-FFF2-40B4-BE49-F238E27FC236}">
                    <a16:creationId xmlns:a16="http://schemas.microsoft.com/office/drawing/2014/main" id="{A9A9D3DC-E325-F24D-A98E-016F5F464BD5}"/>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6" name="Freeform 22">
                <a:extLst>
                  <a:ext uri="{FF2B5EF4-FFF2-40B4-BE49-F238E27FC236}">
                    <a16:creationId xmlns:a16="http://schemas.microsoft.com/office/drawing/2014/main" id="{5E7C9734-E863-F840-A3C1-ED800947B9AB}"/>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3">
                <a:extLst>
                  <a:ext uri="{FF2B5EF4-FFF2-40B4-BE49-F238E27FC236}">
                    <a16:creationId xmlns:a16="http://schemas.microsoft.com/office/drawing/2014/main" id="{7244BA35-72AF-7E49-8B27-3C5B90ED36E7}"/>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7" name="Group 31">
              <a:extLst>
                <a:ext uri="{FF2B5EF4-FFF2-40B4-BE49-F238E27FC236}">
                  <a16:creationId xmlns:a16="http://schemas.microsoft.com/office/drawing/2014/main" id="{E4FF5A42-1538-2849-98EE-BF6B24AC72FD}"/>
                </a:ext>
              </a:extLst>
            </p:cNvPr>
            <p:cNvGrpSpPr/>
            <p:nvPr/>
          </p:nvGrpSpPr>
          <p:grpSpPr>
            <a:xfrm>
              <a:off x="-1" y="-1"/>
              <a:ext cx="2079721" cy="1382237"/>
              <a:chOff x="0" y="0"/>
              <a:chExt cx="2079719" cy="1382235"/>
            </a:xfrm>
          </p:grpSpPr>
          <p:grpSp>
            <p:nvGrpSpPr>
              <p:cNvPr id="18" name="Graphic 16">
                <a:extLst>
                  <a:ext uri="{FF2B5EF4-FFF2-40B4-BE49-F238E27FC236}">
                    <a16:creationId xmlns:a16="http://schemas.microsoft.com/office/drawing/2014/main" id="{AD10143D-FAD4-CC4C-9A83-94D30A19AC90}"/>
                  </a:ext>
                </a:extLst>
              </p:cNvPr>
              <p:cNvGrpSpPr/>
              <p:nvPr/>
            </p:nvGrpSpPr>
            <p:grpSpPr>
              <a:xfrm>
                <a:off x="-1" y="-1"/>
                <a:ext cx="2079721" cy="1382237"/>
                <a:chOff x="0" y="0"/>
                <a:chExt cx="2079719" cy="1382235"/>
              </a:xfrm>
            </p:grpSpPr>
            <p:sp>
              <p:nvSpPr>
                <p:cNvPr id="20" name="Freeform 25">
                  <a:extLst>
                    <a:ext uri="{FF2B5EF4-FFF2-40B4-BE49-F238E27FC236}">
                      <a16:creationId xmlns:a16="http://schemas.microsoft.com/office/drawing/2014/main" id="{CEEF6B01-0F38-FA46-BEE5-D100D00AF437}"/>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1" name="Freeform 26">
                  <a:extLst>
                    <a:ext uri="{FF2B5EF4-FFF2-40B4-BE49-F238E27FC236}">
                      <a16:creationId xmlns:a16="http://schemas.microsoft.com/office/drawing/2014/main" id="{0CB448E1-AFD3-0F44-A8C6-235C3FBE4DC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7">
                  <a:extLst>
                    <a:ext uri="{FF2B5EF4-FFF2-40B4-BE49-F238E27FC236}">
                      <a16:creationId xmlns:a16="http://schemas.microsoft.com/office/drawing/2014/main" id="{53419384-BACD-B24E-94B7-4665608DB3D6}"/>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8">
                  <a:extLst>
                    <a:ext uri="{FF2B5EF4-FFF2-40B4-BE49-F238E27FC236}">
                      <a16:creationId xmlns:a16="http://schemas.microsoft.com/office/drawing/2014/main" id="{FFED1045-03E2-B14F-AC0C-CB4E1BB7887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19" name="Freeform 30">
                <a:extLst>
                  <a:ext uri="{FF2B5EF4-FFF2-40B4-BE49-F238E27FC236}">
                    <a16:creationId xmlns:a16="http://schemas.microsoft.com/office/drawing/2014/main" id="{D43FD13D-0A8E-6D42-8A63-D5B1748DDC59}"/>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sp>
        <p:nvSpPr>
          <p:cNvPr id="2" name="Rectangle 1">
            <a:extLst>
              <a:ext uri="{FF2B5EF4-FFF2-40B4-BE49-F238E27FC236}">
                <a16:creationId xmlns:a16="http://schemas.microsoft.com/office/drawing/2014/main" id="{50B299A0-BBC7-2A4C-8D64-742A04CA303F}"/>
              </a:ext>
            </a:extLst>
          </p:cNvPr>
          <p:cNvSpPr/>
          <p:nvPr userDrawn="1"/>
        </p:nvSpPr>
        <p:spPr>
          <a:xfrm>
            <a:off x="22306547" y="12536905"/>
            <a:ext cx="1147178" cy="6497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a:solidFill>
                <a:srgbClr val="1C2B33"/>
              </a:solidFill>
              <a:cs typeface="Optimistic Text" panose="020B0503020203020204" pitchFamily="34" charset="0"/>
            </a:endParaRPr>
          </a:p>
        </p:txBody>
      </p:sp>
    </p:spTree>
    <p:extLst>
      <p:ext uri="{BB962C8B-B14F-4D97-AF65-F5344CB8AC3E}">
        <p14:creationId xmlns:p14="http://schemas.microsoft.com/office/powerpoint/2010/main" val="40411708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preserve="1">
  <p:cSld name="74_White">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5674521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ct val="0"/>
              </a:spcBef>
              <a:spcAft>
                <a:spcPct val="0"/>
              </a:spcAft>
              <a:buClr>
                <a:schemeClr val="lt2"/>
              </a:buClr>
              <a:buSzPts val="5600"/>
              <a:buNone/>
              <a:defRPr sz="7200" spc="220" baseline="0">
                <a:solidFill>
                  <a:schemeClr val="tx2"/>
                </a:solidFill>
                <a:latin typeface="+mj-lt"/>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r>
              <a:rPr lang="en-US"/>
              <a:t>Click to edit Master title style</a:t>
            </a:r>
            <a:endParaRPr/>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i="0" cap="all" spc="240" baseline="0">
                <a:solidFill>
                  <a:schemeClr val="tx2"/>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r>
              <a:rPr lang="en-US"/>
              <a:t>Click to edit Master subtitle style</a:t>
            </a:r>
            <a:endParaRPr/>
          </a:p>
        </p:txBody>
      </p:sp>
      <p:grpSp>
        <p:nvGrpSpPr>
          <p:cNvPr id="26" name="Group">
            <a:extLst>
              <a:ext uri="{FF2B5EF4-FFF2-40B4-BE49-F238E27FC236}">
                <a16:creationId xmlns:a16="http://schemas.microsoft.com/office/drawing/2014/main" id="{C534AA79-B27E-B34F-ABCE-E7159DCD7BAB}"/>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DAB49DB0-382A-1C47-B6E0-78AA3BE2EF63}"/>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F0D13DA5-07D4-5248-B7C1-2F1F6D55B8BD}"/>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6" name="Freeform 21">
                <a:extLst>
                  <a:ext uri="{FF2B5EF4-FFF2-40B4-BE49-F238E27FC236}">
                    <a16:creationId xmlns:a16="http://schemas.microsoft.com/office/drawing/2014/main" id="{57925A1B-A41D-DB49-9E00-5677F663A506}"/>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E7BDEDF5-6BF7-3141-BF38-B318890631C9}"/>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FA01F129-F10F-9842-84CF-F4D171A8B6E5}"/>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213CA69D-C8AA-EA43-8D66-708F392B5F3A}"/>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47B20125-22F1-E14A-ABEF-452051AC07E4}"/>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30C93C38-C378-A74D-97D7-370D2B14625C}"/>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FD871F00-29D5-6644-84CB-94FFBCD9021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7B73F05D-1138-AF4B-823A-0D81B3552EDE}"/>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43C36BAD-9543-9244-8B14-D40EDDA5B2FB}"/>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5FE3673B-9267-4841-8C21-61845FFC0261}"/>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spTree>
    <p:extLst>
      <p:ext uri="{BB962C8B-B14F-4D97-AF65-F5344CB8AC3E}">
        <p14:creationId xmlns:p14="http://schemas.microsoft.com/office/powerpoint/2010/main" val="23633750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6"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ct val="0"/>
              </a:spcBef>
              <a:spcAft>
                <a:spcPts val="7200"/>
              </a:spcAft>
              <a:buClrTx/>
              <a:buSzTx/>
              <a:buFont typeface="+mj-lt"/>
              <a:buAutoNum type="arabicPeriod"/>
              <a:defRPr sz="3600" spc="70" baseline="0">
                <a:solidFill>
                  <a:schemeClr val="tx2"/>
                </a:solidFill>
                <a:latin typeface="+mn-lt"/>
              </a:defRPr>
            </a:lvl1pPr>
            <a:lvl2pPr marL="1219110" lvl="1" indent="-533360" rtl="0">
              <a:lnSpc>
                <a:spcPct val="115000"/>
              </a:lnSpc>
              <a:spcBef>
                <a:spcPts val="2400"/>
              </a:spcBef>
              <a:spcAft>
                <a:spcPct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ct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ct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ct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ct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ct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ct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a:solidFill>
                  <a:schemeClr val="tx2"/>
                </a:solidFill>
                <a:latin typeface="+mj-lt"/>
              </a:defRPr>
            </a:lvl1pPr>
            <a:lvl2pPr lvl="1" algn="ctr" rtl="0">
              <a:spcBef>
                <a:spcPct val="0"/>
              </a:spcBef>
              <a:spcAft>
                <a:spcPct val="0"/>
              </a:spcAft>
              <a:buClr>
                <a:schemeClr val="lt2"/>
              </a:buClr>
              <a:buSzPts val="5600"/>
              <a:buNone/>
              <a:defRPr>
                <a:solidFill>
                  <a:schemeClr val="lt2"/>
                </a:solidFill>
              </a:defRPr>
            </a:lvl2pPr>
            <a:lvl3pPr lvl="2" algn="ctr" rtl="0">
              <a:spcBef>
                <a:spcPct val="0"/>
              </a:spcBef>
              <a:spcAft>
                <a:spcPct val="0"/>
              </a:spcAft>
              <a:buClr>
                <a:schemeClr val="lt2"/>
              </a:buClr>
              <a:buSzPts val="5600"/>
              <a:buNone/>
              <a:defRPr>
                <a:solidFill>
                  <a:schemeClr val="lt2"/>
                </a:solidFill>
              </a:defRPr>
            </a:lvl3pPr>
            <a:lvl4pPr lvl="3" algn="ctr" rtl="0">
              <a:spcBef>
                <a:spcPct val="0"/>
              </a:spcBef>
              <a:spcAft>
                <a:spcPct val="0"/>
              </a:spcAft>
              <a:buClr>
                <a:schemeClr val="lt2"/>
              </a:buClr>
              <a:buSzPts val="5600"/>
              <a:buNone/>
              <a:defRPr>
                <a:solidFill>
                  <a:schemeClr val="lt2"/>
                </a:solidFill>
              </a:defRPr>
            </a:lvl4pPr>
            <a:lvl5pPr lvl="4" algn="ctr" rtl="0">
              <a:spcBef>
                <a:spcPct val="0"/>
              </a:spcBef>
              <a:spcAft>
                <a:spcPct val="0"/>
              </a:spcAft>
              <a:buClr>
                <a:schemeClr val="lt2"/>
              </a:buClr>
              <a:buSzPts val="5600"/>
              <a:buNone/>
              <a:defRPr>
                <a:solidFill>
                  <a:schemeClr val="lt2"/>
                </a:solidFill>
              </a:defRPr>
            </a:lvl5pPr>
            <a:lvl6pPr lvl="5" algn="ctr" rtl="0">
              <a:spcBef>
                <a:spcPct val="0"/>
              </a:spcBef>
              <a:spcAft>
                <a:spcPct val="0"/>
              </a:spcAft>
              <a:buClr>
                <a:schemeClr val="lt2"/>
              </a:buClr>
              <a:buSzPts val="5600"/>
              <a:buNone/>
              <a:defRPr>
                <a:solidFill>
                  <a:schemeClr val="lt2"/>
                </a:solidFill>
              </a:defRPr>
            </a:lvl6pPr>
            <a:lvl7pPr lvl="6" algn="ctr" rtl="0">
              <a:spcBef>
                <a:spcPct val="0"/>
              </a:spcBef>
              <a:spcAft>
                <a:spcPct val="0"/>
              </a:spcAft>
              <a:buClr>
                <a:schemeClr val="lt2"/>
              </a:buClr>
              <a:buSzPts val="5600"/>
              <a:buNone/>
              <a:defRPr>
                <a:solidFill>
                  <a:schemeClr val="lt2"/>
                </a:solidFill>
              </a:defRPr>
            </a:lvl7pPr>
            <a:lvl8pPr lvl="7" algn="ctr" rtl="0">
              <a:spcBef>
                <a:spcPct val="0"/>
              </a:spcBef>
              <a:spcAft>
                <a:spcPct val="0"/>
              </a:spcAft>
              <a:buClr>
                <a:schemeClr val="lt2"/>
              </a:buClr>
              <a:buSzPts val="5600"/>
              <a:buNone/>
              <a:defRPr>
                <a:solidFill>
                  <a:schemeClr val="lt2"/>
                </a:solidFill>
              </a:defRPr>
            </a:lvl8pPr>
            <a:lvl9pPr lvl="8" algn="ctr"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Tree>
    <p:extLst>
      <p:ext uri="{BB962C8B-B14F-4D97-AF65-F5344CB8AC3E}">
        <p14:creationId xmlns:p14="http://schemas.microsoft.com/office/powerpoint/2010/main" val="15673266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a:solidFill>
                  <a:schemeClr val="tx2"/>
                </a:solidFill>
                <a:latin typeface="+mj-lt"/>
              </a:defRPr>
            </a:lvl1pPr>
            <a:lvl2pPr lvl="1" algn="ctr" rtl="0">
              <a:spcBef>
                <a:spcPct val="0"/>
              </a:spcBef>
              <a:spcAft>
                <a:spcPct val="0"/>
              </a:spcAft>
              <a:buClr>
                <a:schemeClr val="lt2"/>
              </a:buClr>
              <a:buSzPts val="5600"/>
              <a:buNone/>
              <a:defRPr>
                <a:solidFill>
                  <a:schemeClr val="lt2"/>
                </a:solidFill>
              </a:defRPr>
            </a:lvl2pPr>
            <a:lvl3pPr lvl="2" algn="ctr" rtl="0">
              <a:spcBef>
                <a:spcPct val="0"/>
              </a:spcBef>
              <a:spcAft>
                <a:spcPct val="0"/>
              </a:spcAft>
              <a:buClr>
                <a:schemeClr val="lt2"/>
              </a:buClr>
              <a:buSzPts val="5600"/>
              <a:buNone/>
              <a:defRPr>
                <a:solidFill>
                  <a:schemeClr val="lt2"/>
                </a:solidFill>
              </a:defRPr>
            </a:lvl3pPr>
            <a:lvl4pPr lvl="3" algn="ctr" rtl="0">
              <a:spcBef>
                <a:spcPct val="0"/>
              </a:spcBef>
              <a:spcAft>
                <a:spcPct val="0"/>
              </a:spcAft>
              <a:buClr>
                <a:schemeClr val="lt2"/>
              </a:buClr>
              <a:buSzPts val="5600"/>
              <a:buNone/>
              <a:defRPr>
                <a:solidFill>
                  <a:schemeClr val="lt2"/>
                </a:solidFill>
              </a:defRPr>
            </a:lvl4pPr>
            <a:lvl5pPr lvl="4" algn="ctr" rtl="0">
              <a:spcBef>
                <a:spcPct val="0"/>
              </a:spcBef>
              <a:spcAft>
                <a:spcPct val="0"/>
              </a:spcAft>
              <a:buClr>
                <a:schemeClr val="lt2"/>
              </a:buClr>
              <a:buSzPts val="5600"/>
              <a:buNone/>
              <a:defRPr>
                <a:solidFill>
                  <a:schemeClr val="lt2"/>
                </a:solidFill>
              </a:defRPr>
            </a:lvl5pPr>
            <a:lvl6pPr lvl="5" algn="ctr" rtl="0">
              <a:spcBef>
                <a:spcPct val="0"/>
              </a:spcBef>
              <a:spcAft>
                <a:spcPct val="0"/>
              </a:spcAft>
              <a:buClr>
                <a:schemeClr val="lt2"/>
              </a:buClr>
              <a:buSzPts val="5600"/>
              <a:buNone/>
              <a:defRPr>
                <a:solidFill>
                  <a:schemeClr val="lt2"/>
                </a:solidFill>
              </a:defRPr>
            </a:lvl6pPr>
            <a:lvl7pPr lvl="6" algn="ctr" rtl="0">
              <a:spcBef>
                <a:spcPct val="0"/>
              </a:spcBef>
              <a:spcAft>
                <a:spcPct val="0"/>
              </a:spcAft>
              <a:buClr>
                <a:schemeClr val="lt2"/>
              </a:buClr>
              <a:buSzPts val="5600"/>
              <a:buNone/>
              <a:defRPr>
                <a:solidFill>
                  <a:schemeClr val="lt2"/>
                </a:solidFill>
              </a:defRPr>
            </a:lvl7pPr>
            <a:lvl8pPr lvl="7" algn="ctr" rtl="0">
              <a:spcBef>
                <a:spcPct val="0"/>
              </a:spcBef>
              <a:spcAft>
                <a:spcPct val="0"/>
              </a:spcAft>
              <a:buClr>
                <a:schemeClr val="lt2"/>
              </a:buClr>
              <a:buSzPts val="5600"/>
              <a:buNone/>
              <a:defRPr>
                <a:solidFill>
                  <a:schemeClr val="lt2"/>
                </a:solidFill>
              </a:defRPr>
            </a:lvl8pPr>
            <a:lvl9pPr lvl="8" algn="ctr"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lvl2pPr>
            <a:lvl3pPr lvl="2" rtl="0">
              <a:lnSpc>
                <a:spcPct val="125000"/>
              </a:lnSpc>
              <a:spcBef>
                <a:spcPct val="0"/>
              </a:spcBef>
              <a:spcAft>
                <a:spcPct val="0"/>
              </a:spcAft>
              <a:buNone/>
              <a:defRPr b="0"/>
            </a:lvl3pPr>
            <a:lvl4pPr lvl="3" rtl="0">
              <a:lnSpc>
                <a:spcPct val="125000"/>
              </a:lnSpc>
              <a:spcBef>
                <a:spcPct val="0"/>
              </a:spcBef>
              <a:spcAft>
                <a:spcPct val="0"/>
              </a:spcAft>
              <a:buNone/>
              <a:defRPr b="0"/>
            </a:lvl4pPr>
            <a:lvl5pPr lvl="4" rtl="0">
              <a:lnSpc>
                <a:spcPct val="125000"/>
              </a:lnSpc>
              <a:spcBef>
                <a:spcPct val="0"/>
              </a:spcBef>
              <a:spcAft>
                <a:spcPct val="0"/>
              </a:spcAft>
              <a:buNone/>
              <a:defRPr b="0"/>
            </a:lvl5pPr>
            <a:lvl6pPr lvl="5" rtl="0">
              <a:lnSpc>
                <a:spcPct val="125000"/>
              </a:lnSpc>
              <a:spcBef>
                <a:spcPct val="0"/>
              </a:spcBef>
              <a:spcAft>
                <a:spcPct val="0"/>
              </a:spcAft>
              <a:buNone/>
              <a:defRPr b="0"/>
            </a:lvl6pPr>
            <a:lvl7pPr lvl="6" rtl="0">
              <a:lnSpc>
                <a:spcPct val="125000"/>
              </a:lnSpc>
              <a:spcBef>
                <a:spcPct val="0"/>
              </a:spcBef>
              <a:spcAft>
                <a:spcPct val="0"/>
              </a:spcAft>
              <a:buNone/>
              <a:defRPr b="0"/>
            </a:lvl7pPr>
            <a:lvl8pPr lvl="7" rtl="0">
              <a:lnSpc>
                <a:spcPct val="125000"/>
              </a:lnSpc>
              <a:spcBef>
                <a:spcPct val="0"/>
              </a:spcBef>
              <a:spcAft>
                <a:spcPct val="0"/>
              </a:spcAft>
              <a:buNone/>
              <a:defRPr b="0"/>
            </a:lvl8pPr>
            <a:lvl9pPr lvl="8" rtl="0">
              <a:lnSpc>
                <a:spcPct val="125000"/>
              </a:lnSpc>
              <a:spcBef>
                <a:spcPct val="0"/>
              </a:spcBef>
              <a:spcAft>
                <a:spcPct val="0"/>
              </a:spcAft>
              <a:buNone/>
              <a:defRPr b="0"/>
            </a:lvl9pPr>
          </a:lstStyle>
          <a:p>
            <a:r>
              <a:rPr lang="en-US"/>
              <a:t>Click to edit Master subtitle style</a:t>
            </a:r>
            <a:endParaRPr/>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lvl2pPr>
            <a:lvl3pPr lvl="2" rtl="0">
              <a:lnSpc>
                <a:spcPct val="125000"/>
              </a:lnSpc>
              <a:spcBef>
                <a:spcPct val="0"/>
              </a:spcBef>
              <a:spcAft>
                <a:spcPct val="0"/>
              </a:spcAft>
              <a:buNone/>
              <a:defRPr b="0"/>
            </a:lvl3pPr>
            <a:lvl4pPr lvl="3" rtl="0">
              <a:lnSpc>
                <a:spcPct val="125000"/>
              </a:lnSpc>
              <a:spcBef>
                <a:spcPct val="0"/>
              </a:spcBef>
              <a:spcAft>
                <a:spcPct val="0"/>
              </a:spcAft>
              <a:buNone/>
              <a:defRPr b="0"/>
            </a:lvl4pPr>
            <a:lvl5pPr lvl="4" rtl="0">
              <a:lnSpc>
                <a:spcPct val="125000"/>
              </a:lnSpc>
              <a:spcBef>
                <a:spcPct val="0"/>
              </a:spcBef>
              <a:spcAft>
                <a:spcPct val="0"/>
              </a:spcAft>
              <a:buNone/>
              <a:defRPr b="0"/>
            </a:lvl5pPr>
            <a:lvl6pPr lvl="5" rtl="0">
              <a:lnSpc>
                <a:spcPct val="125000"/>
              </a:lnSpc>
              <a:spcBef>
                <a:spcPct val="0"/>
              </a:spcBef>
              <a:spcAft>
                <a:spcPct val="0"/>
              </a:spcAft>
              <a:buNone/>
              <a:defRPr b="0"/>
            </a:lvl6pPr>
            <a:lvl7pPr lvl="6" rtl="0">
              <a:lnSpc>
                <a:spcPct val="125000"/>
              </a:lnSpc>
              <a:spcBef>
                <a:spcPct val="0"/>
              </a:spcBef>
              <a:spcAft>
                <a:spcPct val="0"/>
              </a:spcAft>
              <a:buNone/>
              <a:defRPr b="0"/>
            </a:lvl7pPr>
            <a:lvl8pPr lvl="7" rtl="0">
              <a:lnSpc>
                <a:spcPct val="125000"/>
              </a:lnSpc>
              <a:spcBef>
                <a:spcPct val="0"/>
              </a:spcBef>
              <a:spcAft>
                <a:spcPct val="0"/>
              </a:spcAft>
              <a:buNone/>
              <a:defRPr b="0"/>
            </a:lvl8pPr>
            <a:lvl9pPr lvl="8" rtl="0">
              <a:lnSpc>
                <a:spcPct val="125000"/>
              </a:lnSpc>
              <a:spcBef>
                <a:spcPct val="0"/>
              </a:spcBef>
              <a:spcAft>
                <a:spcPct val="0"/>
              </a:spcAft>
              <a:buNone/>
              <a:defRPr b="0"/>
            </a:lvl9pPr>
          </a:lstStyle>
          <a:p>
            <a:r>
              <a:rPr lang="en-US"/>
              <a:t>Click to edit Master subtitle style</a:t>
            </a:r>
            <a:endParaRPr/>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2"/>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2"/>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5635863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chedule" preserve="1">
  <p:cSld name="8_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a:solidFill>
                  <a:schemeClr val="tx1"/>
                </a:solidFill>
                <a:latin typeface="+mj-lt"/>
              </a:defRPr>
            </a:lvl1pPr>
            <a:lvl2pPr lvl="1" algn="ctr" rtl="0">
              <a:spcBef>
                <a:spcPct val="0"/>
              </a:spcBef>
              <a:spcAft>
                <a:spcPct val="0"/>
              </a:spcAft>
              <a:buClr>
                <a:schemeClr val="lt2"/>
              </a:buClr>
              <a:buSzPts val="5600"/>
              <a:buNone/>
              <a:defRPr>
                <a:solidFill>
                  <a:schemeClr val="lt2"/>
                </a:solidFill>
              </a:defRPr>
            </a:lvl2pPr>
            <a:lvl3pPr lvl="2" algn="ctr" rtl="0">
              <a:spcBef>
                <a:spcPct val="0"/>
              </a:spcBef>
              <a:spcAft>
                <a:spcPct val="0"/>
              </a:spcAft>
              <a:buClr>
                <a:schemeClr val="lt2"/>
              </a:buClr>
              <a:buSzPts val="5600"/>
              <a:buNone/>
              <a:defRPr>
                <a:solidFill>
                  <a:schemeClr val="lt2"/>
                </a:solidFill>
              </a:defRPr>
            </a:lvl3pPr>
            <a:lvl4pPr lvl="3" algn="ctr" rtl="0">
              <a:spcBef>
                <a:spcPct val="0"/>
              </a:spcBef>
              <a:spcAft>
                <a:spcPct val="0"/>
              </a:spcAft>
              <a:buClr>
                <a:schemeClr val="lt2"/>
              </a:buClr>
              <a:buSzPts val="5600"/>
              <a:buNone/>
              <a:defRPr>
                <a:solidFill>
                  <a:schemeClr val="lt2"/>
                </a:solidFill>
              </a:defRPr>
            </a:lvl4pPr>
            <a:lvl5pPr lvl="4" algn="ctr" rtl="0">
              <a:spcBef>
                <a:spcPct val="0"/>
              </a:spcBef>
              <a:spcAft>
                <a:spcPct val="0"/>
              </a:spcAft>
              <a:buClr>
                <a:schemeClr val="lt2"/>
              </a:buClr>
              <a:buSzPts val="5600"/>
              <a:buNone/>
              <a:defRPr>
                <a:solidFill>
                  <a:schemeClr val="lt2"/>
                </a:solidFill>
              </a:defRPr>
            </a:lvl5pPr>
            <a:lvl6pPr lvl="5" algn="ctr" rtl="0">
              <a:spcBef>
                <a:spcPct val="0"/>
              </a:spcBef>
              <a:spcAft>
                <a:spcPct val="0"/>
              </a:spcAft>
              <a:buClr>
                <a:schemeClr val="lt2"/>
              </a:buClr>
              <a:buSzPts val="5600"/>
              <a:buNone/>
              <a:defRPr>
                <a:solidFill>
                  <a:schemeClr val="lt2"/>
                </a:solidFill>
              </a:defRPr>
            </a:lvl6pPr>
            <a:lvl7pPr lvl="6" algn="ctr" rtl="0">
              <a:spcBef>
                <a:spcPct val="0"/>
              </a:spcBef>
              <a:spcAft>
                <a:spcPct val="0"/>
              </a:spcAft>
              <a:buClr>
                <a:schemeClr val="lt2"/>
              </a:buClr>
              <a:buSzPts val="5600"/>
              <a:buNone/>
              <a:defRPr>
                <a:solidFill>
                  <a:schemeClr val="lt2"/>
                </a:solidFill>
              </a:defRPr>
            </a:lvl7pPr>
            <a:lvl8pPr lvl="7" algn="ctr" rtl="0">
              <a:spcBef>
                <a:spcPct val="0"/>
              </a:spcBef>
              <a:spcAft>
                <a:spcPct val="0"/>
              </a:spcAft>
              <a:buClr>
                <a:schemeClr val="lt2"/>
              </a:buClr>
              <a:buSzPts val="5600"/>
              <a:buNone/>
              <a:defRPr>
                <a:solidFill>
                  <a:schemeClr val="lt2"/>
                </a:solidFill>
              </a:defRPr>
            </a:lvl8pPr>
            <a:lvl9pPr lvl="8" algn="ctr"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lvl2pPr>
            <a:lvl3pPr lvl="2" rtl="0">
              <a:lnSpc>
                <a:spcPct val="125000"/>
              </a:lnSpc>
              <a:spcBef>
                <a:spcPct val="0"/>
              </a:spcBef>
              <a:spcAft>
                <a:spcPct val="0"/>
              </a:spcAft>
              <a:buNone/>
              <a:defRPr b="0"/>
            </a:lvl3pPr>
            <a:lvl4pPr lvl="3" rtl="0">
              <a:lnSpc>
                <a:spcPct val="125000"/>
              </a:lnSpc>
              <a:spcBef>
                <a:spcPct val="0"/>
              </a:spcBef>
              <a:spcAft>
                <a:spcPct val="0"/>
              </a:spcAft>
              <a:buNone/>
              <a:defRPr b="0"/>
            </a:lvl4pPr>
            <a:lvl5pPr lvl="4" rtl="0">
              <a:lnSpc>
                <a:spcPct val="125000"/>
              </a:lnSpc>
              <a:spcBef>
                <a:spcPct val="0"/>
              </a:spcBef>
              <a:spcAft>
                <a:spcPct val="0"/>
              </a:spcAft>
              <a:buNone/>
              <a:defRPr b="0"/>
            </a:lvl5pPr>
            <a:lvl6pPr lvl="5" rtl="0">
              <a:lnSpc>
                <a:spcPct val="125000"/>
              </a:lnSpc>
              <a:spcBef>
                <a:spcPct val="0"/>
              </a:spcBef>
              <a:spcAft>
                <a:spcPct val="0"/>
              </a:spcAft>
              <a:buNone/>
              <a:defRPr b="0"/>
            </a:lvl6pPr>
            <a:lvl7pPr lvl="6" rtl="0">
              <a:lnSpc>
                <a:spcPct val="125000"/>
              </a:lnSpc>
              <a:spcBef>
                <a:spcPct val="0"/>
              </a:spcBef>
              <a:spcAft>
                <a:spcPct val="0"/>
              </a:spcAft>
              <a:buNone/>
              <a:defRPr b="0"/>
            </a:lvl7pPr>
            <a:lvl8pPr lvl="7" rtl="0">
              <a:lnSpc>
                <a:spcPct val="125000"/>
              </a:lnSpc>
              <a:spcBef>
                <a:spcPct val="0"/>
              </a:spcBef>
              <a:spcAft>
                <a:spcPct val="0"/>
              </a:spcAft>
              <a:buNone/>
              <a:defRPr b="0"/>
            </a:lvl8pPr>
            <a:lvl9pPr lvl="8" rtl="0">
              <a:lnSpc>
                <a:spcPct val="125000"/>
              </a:lnSpc>
              <a:spcBef>
                <a:spcPct val="0"/>
              </a:spcBef>
              <a:spcAft>
                <a:spcPct val="0"/>
              </a:spcAft>
              <a:buNone/>
              <a:defRPr b="0"/>
            </a:lvl9pPr>
          </a:lstStyle>
          <a:p>
            <a:r>
              <a:rPr lang="en-US"/>
              <a:t>Click to edit Master subtitle style</a:t>
            </a:r>
            <a:endParaRPr/>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lvl2pPr>
            <a:lvl3pPr lvl="2" rtl="0">
              <a:lnSpc>
                <a:spcPct val="125000"/>
              </a:lnSpc>
              <a:spcBef>
                <a:spcPct val="0"/>
              </a:spcBef>
              <a:spcAft>
                <a:spcPct val="0"/>
              </a:spcAft>
              <a:buNone/>
              <a:defRPr b="0"/>
            </a:lvl3pPr>
            <a:lvl4pPr lvl="3" rtl="0">
              <a:lnSpc>
                <a:spcPct val="125000"/>
              </a:lnSpc>
              <a:spcBef>
                <a:spcPct val="0"/>
              </a:spcBef>
              <a:spcAft>
                <a:spcPct val="0"/>
              </a:spcAft>
              <a:buNone/>
              <a:defRPr b="0"/>
            </a:lvl4pPr>
            <a:lvl5pPr lvl="4" rtl="0">
              <a:lnSpc>
                <a:spcPct val="125000"/>
              </a:lnSpc>
              <a:spcBef>
                <a:spcPct val="0"/>
              </a:spcBef>
              <a:spcAft>
                <a:spcPct val="0"/>
              </a:spcAft>
              <a:buNone/>
              <a:defRPr b="0"/>
            </a:lvl5pPr>
            <a:lvl6pPr lvl="5" rtl="0">
              <a:lnSpc>
                <a:spcPct val="125000"/>
              </a:lnSpc>
              <a:spcBef>
                <a:spcPct val="0"/>
              </a:spcBef>
              <a:spcAft>
                <a:spcPct val="0"/>
              </a:spcAft>
              <a:buNone/>
              <a:defRPr b="0"/>
            </a:lvl6pPr>
            <a:lvl7pPr lvl="6" rtl="0">
              <a:lnSpc>
                <a:spcPct val="125000"/>
              </a:lnSpc>
              <a:spcBef>
                <a:spcPct val="0"/>
              </a:spcBef>
              <a:spcAft>
                <a:spcPct val="0"/>
              </a:spcAft>
              <a:buNone/>
              <a:defRPr b="0"/>
            </a:lvl7pPr>
            <a:lvl8pPr lvl="7" rtl="0">
              <a:lnSpc>
                <a:spcPct val="125000"/>
              </a:lnSpc>
              <a:spcBef>
                <a:spcPct val="0"/>
              </a:spcBef>
              <a:spcAft>
                <a:spcPct val="0"/>
              </a:spcAft>
              <a:buNone/>
              <a:defRPr b="0"/>
            </a:lvl8pPr>
            <a:lvl9pPr lvl="8" rtl="0">
              <a:lnSpc>
                <a:spcPct val="125000"/>
              </a:lnSpc>
              <a:spcBef>
                <a:spcPct val="0"/>
              </a:spcBef>
              <a:spcAft>
                <a:spcPct val="0"/>
              </a:spcAft>
              <a:buNone/>
              <a:defRPr b="0"/>
            </a:lvl9pPr>
          </a:lstStyle>
          <a:p>
            <a:r>
              <a:rPr lang="en-US"/>
              <a:t>Click to edit Master subtitle style</a:t>
            </a:r>
            <a:endParaRPr/>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97203414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3" cy="5486400"/>
          </a:xfrm>
          <a:prstGeom prst="rect">
            <a:avLst/>
          </a:prstGeom>
        </p:spPr>
        <p:txBody>
          <a:bodyPr spcFirstLastPara="1" wrap="square" lIns="0" tIns="0" rIns="0" bIns="0" anchor="t" anchorCtr="0">
            <a:noAutofit/>
          </a:bodyPr>
          <a:lstStyle>
            <a:lvl1pPr lvl="0" rtl="0">
              <a:lnSpc>
                <a:spcPct val="120000"/>
              </a:lnSpc>
              <a:spcBef>
                <a:spcPct val="0"/>
              </a:spcBef>
              <a:spcAft>
                <a:spcPct val="0"/>
              </a:spcAft>
              <a:buClr>
                <a:schemeClr val="lt2"/>
              </a:buClr>
              <a:buSzPts val="3600"/>
              <a:buNone/>
              <a:defRPr sz="4800" b="0" i="0" spc="100" baseline="0">
                <a:solidFill>
                  <a:schemeClr val="tx2"/>
                </a:solidFill>
                <a:latin typeface="+mn-lt"/>
                <a:cs typeface="Optimistic Text" panose="020B0503020203020204" pitchFamily="34" charset="0"/>
              </a:defRPr>
            </a:lvl1pPr>
            <a:lvl2pPr lvl="1" algn="ctr" rtl="0">
              <a:lnSpc>
                <a:spcPct val="125000"/>
              </a:lnSpc>
              <a:spcBef>
                <a:spcPct val="0"/>
              </a:spcBef>
              <a:spcAft>
                <a:spcPct val="0"/>
              </a:spcAft>
              <a:buClr>
                <a:schemeClr val="lt2"/>
              </a:buClr>
              <a:buSzPts val="3600"/>
              <a:buNone/>
              <a:defRPr sz="4800">
                <a:solidFill>
                  <a:schemeClr val="lt2"/>
                </a:solidFill>
              </a:defRPr>
            </a:lvl2pPr>
            <a:lvl3pPr lvl="2" algn="ctr" rtl="0">
              <a:lnSpc>
                <a:spcPct val="125000"/>
              </a:lnSpc>
              <a:spcBef>
                <a:spcPct val="0"/>
              </a:spcBef>
              <a:spcAft>
                <a:spcPct val="0"/>
              </a:spcAft>
              <a:buClr>
                <a:schemeClr val="lt2"/>
              </a:buClr>
              <a:buSzPts val="3600"/>
              <a:buNone/>
              <a:defRPr sz="4800">
                <a:solidFill>
                  <a:schemeClr val="lt2"/>
                </a:solidFill>
              </a:defRPr>
            </a:lvl3pPr>
            <a:lvl4pPr lvl="3" algn="ctr" rtl="0">
              <a:lnSpc>
                <a:spcPct val="125000"/>
              </a:lnSpc>
              <a:spcBef>
                <a:spcPct val="0"/>
              </a:spcBef>
              <a:spcAft>
                <a:spcPct val="0"/>
              </a:spcAft>
              <a:buClr>
                <a:schemeClr val="lt2"/>
              </a:buClr>
              <a:buSzPts val="3600"/>
              <a:buNone/>
              <a:defRPr sz="4800">
                <a:solidFill>
                  <a:schemeClr val="lt2"/>
                </a:solidFill>
              </a:defRPr>
            </a:lvl4pPr>
            <a:lvl5pPr lvl="4" algn="ctr" rtl="0">
              <a:lnSpc>
                <a:spcPct val="125000"/>
              </a:lnSpc>
              <a:spcBef>
                <a:spcPct val="0"/>
              </a:spcBef>
              <a:spcAft>
                <a:spcPct val="0"/>
              </a:spcAft>
              <a:buClr>
                <a:schemeClr val="lt2"/>
              </a:buClr>
              <a:buSzPts val="3600"/>
              <a:buNone/>
              <a:defRPr sz="4800">
                <a:solidFill>
                  <a:schemeClr val="lt2"/>
                </a:solidFill>
              </a:defRPr>
            </a:lvl5pPr>
            <a:lvl6pPr lvl="5" algn="ctr" rtl="0">
              <a:lnSpc>
                <a:spcPct val="125000"/>
              </a:lnSpc>
              <a:spcBef>
                <a:spcPct val="0"/>
              </a:spcBef>
              <a:spcAft>
                <a:spcPct val="0"/>
              </a:spcAft>
              <a:buClr>
                <a:schemeClr val="lt2"/>
              </a:buClr>
              <a:buSzPts val="3600"/>
              <a:buNone/>
              <a:defRPr sz="4800">
                <a:solidFill>
                  <a:schemeClr val="lt2"/>
                </a:solidFill>
              </a:defRPr>
            </a:lvl6pPr>
            <a:lvl7pPr lvl="6" algn="ctr" rtl="0">
              <a:lnSpc>
                <a:spcPct val="125000"/>
              </a:lnSpc>
              <a:spcBef>
                <a:spcPct val="0"/>
              </a:spcBef>
              <a:spcAft>
                <a:spcPct val="0"/>
              </a:spcAft>
              <a:buClr>
                <a:schemeClr val="lt2"/>
              </a:buClr>
              <a:buSzPts val="3600"/>
              <a:buNone/>
              <a:defRPr sz="4800">
                <a:solidFill>
                  <a:schemeClr val="lt2"/>
                </a:solidFill>
              </a:defRPr>
            </a:lvl7pPr>
            <a:lvl8pPr lvl="7" algn="ctr" rtl="0">
              <a:lnSpc>
                <a:spcPct val="125000"/>
              </a:lnSpc>
              <a:spcBef>
                <a:spcPct val="0"/>
              </a:spcBef>
              <a:spcAft>
                <a:spcPct val="0"/>
              </a:spcAft>
              <a:buClr>
                <a:schemeClr val="lt2"/>
              </a:buClr>
              <a:buSzPts val="3600"/>
              <a:buNone/>
              <a:defRPr sz="4800">
                <a:solidFill>
                  <a:schemeClr val="lt2"/>
                </a:solidFill>
              </a:defRPr>
            </a:lvl8pPr>
            <a:lvl9pPr lvl="8" algn="ctr" rtl="0">
              <a:lnSpc>
                <a:spcPct val="12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59" name="Google Shape;59;p5"/>
          <p:cNvSpPr txBox="1">
            <a:spLocks noGrp="1"/>
          </p:cNvSpPr>
          <p:nvPr>
            <p:ph type="subTitle" idx="1"/>
          </p:nvPr>
        </p:nvSpPr>
        <p:spPr>
          <a:xfrm>
            <a:off x="1871710" y="3657600"/>
            <a:ext cx="17839124"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cap="all" spc="240" baseline="0">
                <a:solidFill>
                  <a:schemeClr val="tx2"/>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Tree>
    <p:extLst>
      <p:ext uri="{BB962C8B-B14F-4D97-AF65-F5344CB8AC3E}">
        <p14:creationId xmlns:p14="http://schemas.microsoft.com/office/powerpoint/2010/main" val="22374985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ct val="0"/>
              </a:spcBef>
              <a:spcAft>
                <a:spcPct val="0"/>
              </a:spcAft>
              <a:buClr>
                <a:schemeClr val="lt2"/>
              </a:buClr>
              <a:buSzPts val="3600"/>
              <a:buNone/>
              <a:defRPr sz="4800" spc="100">
                <a:solidFill>
                  <a:schemeClr val="tx2"/>
                </a:solidFill>
                <a:latin typeface="+mn-lt"/>
                <a:cs typeface="Optimistic Text" panose="020B0503020203020204" pitchFamily="34" charset="0"/>
              </a:defRPr>
            </a:lvl1pPr>
            <a:lvl2pPr lvl="1" algn="ctr" rtl="0">
              <a:lnSpc>
                <a:spcPct val="125000"/>
              </a:lnSpc>
              <a:spcBef>
                <a:spcPct val="0"/>
              </a:spcBef>
              <a:spcAft>
                <a:spcPct val="0"/>
              </a:spcAft>
              <a:buClr>
                <a:schemeClr val="lt2"/>
              </a:buClr>
              <a:buSzPts val="3600"/>
              <a:buNone/>
              <a:defRPr sz="4800">
                <a:solidFill>
                  <a:schemeClr val="lt2"/>
                </a:solidFill>
              </a:defRPr>
            </a:lvl2pPr>
            <a:lvl3pPr lvl="2" algn="ctr" rtl="0">
              <a:lnSpc>
                <a:spcPct val="125000"/>
              </a:lnSpc>
              <a:spcBef>
                <a:spcPct val="0"/>
              </a:spcBef>
              <a:spcAft>
                <a:spcPct val="0"/>
              </a:spcAft>
              <a:buClr>
                <a:schemeClr val="lt2"/>
              </a:buClr>
              <a:buSzPts val="3600"/>
              <a:buNone/>
              <a:defRPr sz="4800">
                <a:solidFill>
                  <a:schemeClr val="lt2"/>
                </a:solidFill>
              </a:defRPr>
            </a:lvl3pPr>
            <a:lvl4pPr lvl="3" algn="ctr" rtl="0">
              <a:lnSpc>
                <a:spcPct val="125000"/>
              </a:lnSpc>
              <a:spcBef>
                <a:spcPct val="0"/>
              </a:spcBef>
              <a:spcAft>
                <a:spcPct val="0"/>
              </a:spcAft>
              <a:buClr>
                <a:schemeClr val="lt2"/>
              </a:buClr>
              <a:buSzPts val="3600"/>
              <a:buNone/>
              <a:defRPr sz="4800">
                <a:solidFill>
                  <a:schemeClr val="lt2"/>
                </a:solidFill>
              </a:defRPr>
            </a:lvl4pPr>
            <a:lvl5pPr lvl="4" algn="ctr" rtl="0">
              <a:lnSpc>
                <a:spcPct val="125000"/>
              </a:lnSpc>
              <a:spcBef>
                <a:spcPct val="0"/>
              </a:spcBef>
              <a:spcAft>
                <a:spcPct val="0"/>
              </a:spcAft>
              <a:buClr>
                <a:schemeClr val="lt2"/>
              </a:buClr>
              <a:buSzPts val="3600"/>
              <a:buNone/>
              <a:defRPr sz="4800">
                <a:solidFill>
                  <a:schemeClr val="lt2"/>
                </a:solidFill>
              </a:defRPr>
            </a:lvl5pPr>
            <a:lvl6pPr lvl="5" algn="ctr" rtl="0">
              <a:lnSpc>
                <a:spcPct val="125000"/>
              </a:lnSpc>
              <a:spcBef>
                <a:spcPct val="0"/>
              </a:spcBef>
              <a:spcAft>
                <a:spcPct val="0"/>
              </a:spcAft>
              <a:buClr>
                <a:schemeClr val="lt2"/>
              </a:buClr>
              <a:buSzPts val="3600"/>
              <a:buNone/>
              <a:defRPr sz="4800">
                <a:solidFill>
                  <a:schemeClr val="lt2"/>
                </a:solidFill>
              </a:defRPr>
            </a:lvl6pPr>
            <a:lvl7pPr lvl="6" algn="ctr" rtl="0">
              <a:lnSpc>
                <a:spcPct val="125000"/>
              </a:lnSpc>
              <a:spcBef>
                <a:spcPct val="0"/>
              </a:spcBef>
              <a:spcAft>
                <a:spcPct val="0"/>
              </a:spcAft>
              <a:buClr>
                <a:schemeClr val="lt2"/>
              </a:buClr>
              <a:buSzPts val="3600"/>
              <a:buNone/>
              <a:defRPr sz="4800">
                <a:solidFill>
                  <a:schemeClr val="lt2"/>
                </a:solidFill>
              </a:defRPr>
            </a:lvl7pPr>
            <a:lvl8pPr lvl="7" algn="ctr" rtl="0">
              <a:lnSpc>
                <a:spcPct val="125000"/>
              </a:lnSpc>
              <a:spcBef>
                <a:spcPct val="0"/>
              </a:spcBef>
              <a:spcAft>
                <a:spcPct val="0"/>
              </a:spcAft>
              <a:buClr>
                <a:schemeClr val="lt2"/>
              </a:buClr>
              <a:buSzPts val="3600"/>
              <a:buNone/>
              <a:defRPr sz="4800">
                <a:solidFill>
                  <a:schemeClr val="lt2"/>
                </a:solidFill>
              </a:defRPr>
            </a:lvl8pPr>
            <a:lvl9pPr lvl="8" algn="ctr" rtl="0">
              <a:lnSpc>
                <a:spcPct val="125000"/>
              </a:lnSpc>
              <a:spcBef>
                <a:spcPct val="0"/>
              </a:spcBef>
              <a:spcAft>
                <a:spcPct val="0"/>
              </a:spcAft>
              <a:buClr>
                <a:schemeClr val="lt2"/>
              </a:buClr>
              <a:buSzPts val="3600"/>
              <a:buNone/>
              <a:defRPr sz="4800">
                <a:solidFill>
                  <a:schemeClr val="lt2"/>
                </a:solidFill>
              </a:defRPr>
            </a:lvl9pPr>
          </a:lstStyle>
          <a:p>
            <a:pPr lvl="0">
              <a:lnSpc>
                <a:spcPct val="120000"/>
              </a:lnSpc>
              <a:buSzPts val="3600"/>
            </a:pPr>
            <a:r>
              <a:rPr lang="en-US"/>
              <a:t>Click to edit Master title style</a:t>
            </a:r>
            <a:endParaRPr/>
          </a:p>
        </p:txBody>
      </p:sp>
      <p:sp>
        <p:nvSpPr>
          <p:cNvPr id="62" name="Google Shape;62;p6"/>
          <p:cNvSpPr txBox="1">
            <a:spLocks noGrp="1"/>
          </p:cNvSpPr>
          <p:nvPr>
            <p:ph type="subTitle" idx="1"/>
          </p:nvPr>
        </p:nvSpPr>
        <p:spPr>
          <a:xfrm>
            <a:off x="1871710" y="9589975"/>
            <a:ext cx="17839124"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cap="all" spc="240" baseline="0">
                <a:solidFill>
                  <a:schemeClr val="tx2"/>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Tree>
    <p:extLst>
      <p:ext uri="{BB962C8B-B14F-4D97-AF65-F5344CB8AC3E}">
        <p14:creationId xmlns:p14="http://schemas.microsoft.com/office/powerpoint/2010/main" val="296022425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lnSpc>
                <a:spcPts val="8640"/>
              </a:lnSpc>
              <a:spcBef>
                <a:spcPct val="0"/>
              </a:spcBef>
              <a:spcAft>
                <a:spcPct val="0"/>
              </a:spcAft>
              <a:buClr>
                <a:schemeClr val="lt2"/>
              </a:buClr>
              <a:buSzPts val="5600"/>
              <a:buNone/>
              <a:defRPr sz="7200" spc="220" baseline="0">
                <a:solidFill>
                  <a:schemeClr val="tx2"/>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Tree>
    <p:extLst>
      <p:ext uri="{BB962C8B-B14F-4D97-AF65-F5344CB8AC3E}">
        <p14:creationId xmlns:p14="http://schemas.microsoft.com/office/powerpoint/2010/main" val="141893159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lstStyle>
            <a:lvl1pPr>
              <a:defRPr>
                <a:solidFill>
                  <a:schemeClr val="tx2"/>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877824" y="5397135"/>
            <a:ext cx="19772376" cy="617220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99267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5" name="Picture Placeholder 5">
            <a:extLst>
              <a:ext uri="{FF2B5EF4-FFF2-40B4-BE49-F238E27FC236}">
                <a16:creationId xmlns:a16="http://schemas.microsoft.com/office/drawing/2014/main" id="{22F918FA-5FC0-9C45-B4DE-19D74975912E}"/>
              </a:ext>
            </a:extLst>
          </p:cNvPr>
          <p:cNvSpPr>
            <a:spLocks noGrp="1"/>
          </p:cNvSpPr>
          <p:nvPr>
            <p:ph type="pic" sz="quarter" idx="11"/>
          </p:nvPr>
        </p:nvSpPr>
        <p:spPr>
          <a:xfrm>
            <a:off x="15955962" y="0"/>
            <a:ext cx="8431211"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2"/>
                </a:solidFill>
                <a:latin typeface="+mj-lt"/>
              </a:defRPr>
            </a:lvl1pPr>
          </a:lstStyle>
          <a:p>
            <a:r>
              <a:rPr lang="en-US"/>
              <a:t>Click to edit Master title style</a:t>
            </a:r>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79553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4690360D-81A8-474F-8C4A-9E563B11C160}"/>
              </a:ext>
            </a:extLst>
          </p:cNvPr>
          <p:cNvSpPr>
            <a:spLocks noGrp="1"/>
          </p:cNvSpPr>
          <p:nvPr>
            <p:ph type="pic" sz="quarter" idx="11"/>
          </p:nvPr>
        </p:nvSpPr>
        <p:spPr>
          <a:xfrm>
            <a:off x="12193589" y="0"/>
            <a:ext cx="12193586"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2"/>
                </a:solidFill>
                <a:latin typeface="+mj-lt"/>
              </a:defRPr>
            </a:lvl1pPr>
          </a:lstStyle>
          <a:p>
            <a:r>
              <a:rPr lang="en-US"/>
              <a:t>Click to edit Master title style</a:t>
            </a:r>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22905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B6B353-7F13-C445-B3D8-B4925821B68C}"/>
              </a:ext>
            </a:extLst>
          </p:cNvPr>
          <p:cNvSpPr>
            <a:spLocks noGrp="1"/>
          </p:cNvSpPr>
          <p:nvPr>
            <p:ph type="pic" sz="quarter" idx="11"/>
          </p:nvPr>
        </p:nvSpPr>
        <p:spPr>
          <a:xfrm>
            <a:off x="8443913" y="0"/>
            <a:ext cx="15943262"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2"/>
                </a:solidFill>
                <a:latin typeface="+mj-lt"/>
              </a:defRPr>
            </a:lvl1pPr>
          </a:lstStyle>
          <a:p>
            <a:r>
              <a:rPr lang="en-US"/>
              <a:t>Click to edit Master title style</a:t>
            </a:r>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34421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7" name="Text Placeholder 2">
            <a:extLst>
              <a:ext uri="{FF2B5EF4-FFF2-40B4-BE49-F238E27FC236}">
                <a16:creationId xmlns:a16="http://schemas.microsoft.com/office/drawing/2014/main" id="{E9BFBC09-B084-AB40-91AA-364CABAC567A}"/>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ct val="0"/>
              </a:spcBef>
              <a:spcAft>
                <a:spcPct val="0"/>
              </a:spcAft>
              <a:buClr>
                <a:schemeClr val="lt2"/>
              </a:buClr>
              <a:buSzPts val="5600"/>
              <a:buNone/>
              <a:defRPr>
                <a:solidFill>
                  <a:schemeClr val="tx2"/>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r>
              <a:rPr lang="en-US"/>
              <a:t>Click to edit Master title style</a:t>
            </a:r>
            <a:endParaRPr/>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ct val="0"/>
              </a:spcBef>
              <a:spcAft>
                <a:spcPct val="0"/>
              </a:spcAft>
              <a:buClr>
                <a:schemeClr val="lt2"/>
              </a:buClr>
              <a:buSzPts val="5600"/>
              <a:buNone/>
              <a:defRPr>
                <a:solidFill>
                  <a:schemeClr val="bg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0" y="7770486"/>
            <a:ext cx="8504449" cy="5012063"/>
          </a:xfrm>
        </p:spPr>
        <p:txBody>
          <a:bodyPr/>
          <a:lstStyle>
            <a:lvl1pPr>
              <a:defRPr>
                <a:solidFill>
                  <a:srgbClr val="1C2B33"/>
                </a:solidFill>
                <a:latin typeface="+mn-lt"/>
              </a:defRPr>
            </a:lvl1pPr>
            <a:lvl2pPr>
              <a:buClrTx/>
              <a:defRPr>
                <a:solidFill>
                  <a:srgbClr val="1C2B33"/>
                </a:solidFill>
                <a:latin typeface="+mn-lt"/>
              </a:defRPr>
            </a:lvl2pPr>
            <a:lvl3pPr>
              <a:buClrTx/>
              <a:defRPr>
                <a:solidFill>
                  <a:srgbClr val="1C2B33"/>
                </a:solidFill>
                <a:latin typeface="+mn-lt"/>
              </a:defRPr>
            </a:lvl3pPr>
            <a:lvl4pPr>
              <a:buClrTx/>
              <a:defRPr>
                <a:solidFill>
                  <a:srgbClr val="1C2B33"/>
                </a:solidFill>
                <a:latin typeface="+mn-lt"/>
              </a:defRPr>
            </a:lvl4pPr>
            <a:lvl5pPr>
              <a:buClrTx/>
              <a:defRPr>
                <a:solidFill>
                  <a:srgbClr val="1C2B3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03239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2"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53174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8"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0203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sion" preserve="1">
  <p:cSld name="11_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3" cy="5486400"/>
          </a:xfrm>
          <a:prstGeom prst="rect">
            <a:avLst/>
          </a:prstGeom>
        </p:spPr>
        <p:txBody>
          <a:bodyPr spcFirstLastPara="1" wrap="square" lIns="0" tIns="0" rIns="0" bIns="0" anchor="t" anchorCtr="0">
            <a:noAutofit/>
          </a:bodyPr>
          <a:lstStyle>
            <a:lvl1pPr lvl="0" rtl="0">
              <a:lnSpc>
                <a:spcPct val="120000"/>
              </a:lnSpc>
              <a:spcBef>
                <a:spcPct val="0"/>
              </a:spcBef>
              <a:spcAft>
                <a:spcPct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ct val="0"/>
              </a:spcBef>
              <a:spcAft>
                <a:spcPct val="0"/>
              </a:spcAft>
              <a:buClr>
                <a:schemeClr val="lt2"/>
              </a:buClr>
              <a:buSzPts val="3600"/>
              <a:buNone/>
              <a:defRPr sz="4800">
                <a:solidFill>
                  <a:schemeClr val="lt2"/>
                </a:solidFill>
              </a:defRPr>
            </a:lvl2pPr>
            <a:lvl3pPr lvl="2" algn="ctr" rtl="0">
              <a:lnSpc>
                <a:spcPct val="125000"/>
              </a:lnSpc>
              <a:spcBef>
                <a:spcPct val="0"/>
              </a:spcBef>
              <a:spcAft>
                <a:spcPct val="0"/>
              </a:spcAft>
              <a:buClr>
                <a:schemeClr val="lt2"/>
              </a:buClr>
              <a:buSzPts val="3600"/>
              <a:buNone/>
              <a:defRPr sz="4800">
                <a:solidFill>
                  <a:schemeClr val="lt2"/>
                </a:solidFill>
              </a:defRPr>
            </a:lvl3pPr>
            <a:lvl4pPr lvl="3" algn="ctr" rtl="0">
              <a:lnSpc>
                <a:spcPct val="125000"/>
              </a:lnSpc>
              <a:spcBef>
                <a:spcPct val="0"/>
              </a:spcBef>
              <a:spcAft>
                <a:spcPct val="0"/>
              </a:spcAft>
              <a:buClr>
                <a:schemeClr val="lt2"/>
              </a:buClr>
              <a:buSzPts val="3600"/>
              <a:buNone/>
              <a:defRPr sz="4800">
                <a:solidFill>
                  <a:schemeClr val="lt2"/>
                </a:solidFill>
              </a:defRPr>
            </a:lvl4pPr>
            <a:lvl5pPr lvl="4" algn="ctr" rtl="0">
              <a:lnSpc>
                <a:spcPct val="125000"/>
              </a:lnSpc>
              <a:spcBef>
                <a:spcPct val="0"/>
              </a:spcBef>
              <a:spcAft>
                <a:spcPct val="0"/>
              </a:spcAft>
              <a:buClr>
                <a:schemeClr val="lt2"/>
              </a:buClr>
              <a:buSzPts val="3600"/>
              <a:buNone/>
              <a:defRPr sz="4800">
                <a:solidFill>
                  <a:schemeClr val="lt2"/>
                </a:solidFill>
              </a:defRPr>
            </a:lvl5pPr>
            <a:lvl6pPr lvl="5" algn="ctr" rtl="0">
              <a:lnSpc>
                <a:spcPct val="125000"/>
              </a:lnSpc>
              <a:spcBef>
                <a:spcPct val="0"/>
              </a:spcBef>
              <a:spcAft>
                <a:spcPct val="0"/>
              </a:spcAft>
              <a:buClr>
                <a:schemeClr val="lt2"/>
              </a:buClr>
              <a:buSzPts val="3600"/>
              <a:buNone/>
              <a:defRPr sz="4800">
                <a:solidFill>
                  <a:schemeClr val="lt2"/>
                </a:solidFill>
              </a:defRPr>
            </a:lvl6pPr>
            <a:lvl7pPr lvl="6" algn="ctr" rtl="0">
              <a:lnSpc>
                <a:spcPct val="125000"/>
              </a:lnSpc>
              <a:spcBef>
                <a:spcPct val="0"/>
              </a:spcBef>
              <a:spcAft>
                <a:spcPct val="0"/>
              </a:spcAft>
              <a:buClr>
                <a:schemeClr val="lt2"/>
              </a:buClr>
              <a:buSzPts val="3600"/>
              <a:buNone/>
              <a:defRPr sz="4800">
                <a:solidFill>
                  <a:schemeClr val="lt2"/>
                </a:solidFill>
              </a:defRPr>
            </a:lvl7pPr>
            <a:lvl8pPr lvl="7" algn="ctr" rtl="0">
              <a:lnSpc>
                <a:spcPct val="125000"/>
              </a:lnSpc>
              <a:spcBef>
                <a:spcPct val="0"/>
              </a:spcBef>
              <a:spcAft>
                <a:spcPct val="0"/>
              </a:spcAft>
              <a:buClr>
                <a:schemeClr val="lt2"/>
              </a:buClr>
              <a:buSzPts val="3600"/>
              <a:buNone/>
              <a:defRPr sz="4800">
                <a:solidFill>
                  <a:schemeClr val="lt2"/>
                </a:solidFill>
              </a:defRPr>
            </a:lvl8pPr>
            <a:lvl9pPr lvl="8" algn="ctr" rtl="0">
              <a:lnSpc>
                <a:spcPct val="12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59" name="Google Shape;59;p5"/>
          <p:cNvSpPr txBox="1">
            <a:spLocks noGrp="1"/>
          </p:cNvSpPr>
          <p:nvPr>
            <p:ph type="subTitle" idx="1"/>
          </p:nvPr>
        </p:nvSpPr>
        <p:spPr>
          <a:xfrm>
            <a:off x="1871710" y="3657600"/>
            <a:ext cx="17839124"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cap="all" spc="240" baseline="0">
                <a:solidFill>
                  <a:schemeClr val="tx1"/>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Tree>
    <p:extLst>
      <p:ext uri="{BB962C8B-B14F-4D97-AF65-F5344CB8AC3E}">
        <p14:creationId xmlns:p14="http://schemas.microsoft.com/office/powerpoint/2010/main" val="309963230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9" name="Text Placeholder 2">
            <a:extLst>
              <a:ext uri="{FF2B5EF4-FFF2-40B4-BE49-F238E27FC236}">
                <a16:creationId xmlns:a16="http://schemas.microsoft.com/office/drawing/2014/main" id="{5FEBBC53-68EE-DD48-9C8D-6E1DA44647BF}"/>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11" name="Picture Placeholder 5">
            <a:extLst>
              <a:ext uri="{FF2B5EF4-FFF2-40B4-BE49-F238E27FC236}">
                <a16:creationId xmlns:a16="http://schemas.microsoft.com/office/drawing/2014/main" id="{61465F5B-4D76-AB45-9004-AFB64B9E0B26}"/>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2" name="Picture Placeholder 5">
            <a:extLst>
              <a:ext uri="{FF2B5EF4-FFF2-40B4-BE49-F238E27FC236}">
                <a16:creationId xmlns:a16="http://schemas.microsoft.com/office/drawing/2014/main" id="{5089F8C7-B251-6D47-9926-08CF96180169}"/>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2"/>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bg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bg1"/>
                </a:solidFill>
                <a:latin typeface="+mn-lt"/>
              </a:defRPr>
            </a:lvl1pPr>
            <a:lvl2pPr>
              <a:buClrTx/>
              <a:defRPr>
                <a:solidFill>
                  <a:schemeClr val="bg1"/>
                </a:solidFill>
                <a:latin typeface="+mn-lt"/>
              </a:defRPr>
            </a:lvl2pPr>
            <a:lvl3pPr>
              <a:buClrTx/>
              <a:defRPr>
                <a:solidFill>
                  <a:schemeClr val="bg1"/>
                </a:solidFill>
                <a:latin typeface="+mn-lt"/>
              </a:defRPr>
            </a:lvl3pPr>
            <a:lvl4pPr>
              <a:buClrTx/>
              <a:defRPr>
                <a:solidFill>
                  <a:schemeClr val="bg1"/>
                </a:solidFill>
                <a:latin typeface="+mn-lt"/>
              </a:defRPr>
            </a:lvl4pPr>
            <a:lvl5pPr>
              <a:buClrTx/>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41196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0F50F11-D1EE-4A45-8DFD-4C15A320870E}"/>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2" name="Picture Placeholder 5">
            <a:extLst>
              <a:ext uri="{FF2B5EF4-FFF2-40B4-BE49-F238E27FC236}">
                <a16:creationId xmlns:a16="http://schemas.microsoft.com/office/drawing/2014/main" id="{D0AF5EA0-7962-434F-8D7A-D34BFBD4F485}"/>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5" name="Picture Placeholder 5">
            <a:extLst>
              <a:ext uri="{FF2B5EF4-FFF2-40B4-BE49-F238E27FC236}">
                <a16:creationId xmlns:a16="http://schemas.microsoft.com/office/drawing/2014/main" id="{B7D9B78C-F0BE-8645-B91D-A3E80D9FB59C}"/>
              </a:ext>
            </a:extLst>
          </p:cNvPr>
          <p:cNvSpPr>
            <a:spLocks noGrp="1"/>
          </p:cNvSpPr>
          <p:nvPr>
            <p:ph type="pic" sz="quarter" idx="26"/>
          </p:nvPr>
        </p:nvSpPr>
        <p:spPr>
          <a:xfrm>
            <a:off x="16415152"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58681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D6DAB295-7F7F-BD4A-9963-598EFEDD36C5}"/>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7" name="Picture Placeholder 5">
            <a:extLst>
              <a:ext uri="{FF2B5EF4-FFF2-40B4-BE49-F238E27FC236}">
                <a16:creationId xmlns:a16="http://schemas.microsoft.com/office/drawing/2014/main" id="{B4BB2388-AEAE-394C-A73A-86EA132A1DC0}"/>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8" name="Picture Placeholder 5">
            <a:extLst>
              <a:ext uri="{FF2B5EF4-FFF2-40B4-BE49-F238E27FC236}">
                <a16:creationId xmlns:a16="http://schemas.microsoft.com/office/drawing/2014/main" id="{AD29823C-D4D9-5C43-BC5A-DF6C4997808E}"/>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9" name="Picture Placeholder 5">
            <a:extLst>
              <a:ext uri="{FF2B5EF4-FFF2-40B4-BE49-F238E27FC236}">
                <a16:creationId xmlns:a16="http://schemas.microsoft.com/office/drawing/2014/main" id="{06FC2015-73A6-5A45-8958-CF308E46573A}"/>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1"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2"/>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543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latin typeface="+mn-lt"/>
              </a:defRPr>
            </a:lvl1pPr>
            <a:lvl2pPr lvl="1"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ct val="0"/>
              </a:spcAft>
              <a:buNone/>
            </a:pPr>
            <a:r>
              <a:rPr lang="en-US"/>
              <a:t>Click to edit Master subtitle style</a:t>
            </a:r>
            <a:endParaRPr/>
          </a:p>
        </p:txBody>
      </p:sp>
      <p:sp>
        <p:nvSpPr>
          <p:cNvPr id="131" name="Google Shape;131;p18"/>
          <p:cNvSpPr txBox="1">
            <a:spLocks noGrp="1"/>
          </p:cNvSpPr>
          <p:nvPr>
            <p:ph type="ctrTitle"/>
          </p:nvPr>
        </p:nvSpPr>
        <p:spPr>
          <a:xfrm>
            <a:off x="1871710" y="4672584"/>
            <a:ext cx="18778489" cy="29718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14600"/>
              <a:buFont typeface="Optimistic Display"/>
              <a:buNone/>
              <a:defRPr sz="19200" b="1" i="0" spc="580" baseline="0">
                <a:solidFill>
                  <a:schemeClr val="tx2"/>
                </a:solidFill>
                <a:latin typeface="+mj-lt"/>
                <a:ea typeface="Optimistic Display" panose="020B0603020203020204" pitchFamily="34" charset="0"/>
                <a:cs typeface="Optimistic Display" panose="020B0603020203020204" pitchFamily="34" charset="0"/>
                <a:sym typeface="Optimistic Display"/>
              </a:defRPr>
            </a:lvl1pPr>
            <a:lvl2pPr lvl="1" rtl="0">
              <a:spcBef>
                <a:spcPct val="0"/>
              </a:spcBef>
              <a:spcAft>
                <a:spcPct val="0"/>
              </a:spcAft>
              <a:buSzPts val="14600"/>
              <a:buNone/>
              <a:defRPr sz="19466"/>
            </a:lvl2pPr>
            <a:lvl3pPr lvl="2" rtl="0">
              <a:spcBef>
                <a:spcPct val="0"/>
              </a:spcBef>
              <a:spcAft>
                <a:spcPct val="0"/>
              </a:spcAft>
              <a:buSzPts val="14600"/>
              <a:buNone/>
              <a:defRPr sz="19466"/>
            </a:lvl3pPr>
            <a:lvl4pPr lvl="3" rtl="0">
              <a:spcBef>
                <a:spcPct val="0"/>
              </a:spcBef>
              <a:spcAft>
                <a:spcPct val="0"/>
              </a:spcAft>
              <a:buSzPts val="14600"/>
              <a:buNone/>
              <a:defRPr sz="19466"/>
            </a:lvl4pPr>
            <a:lvl5pPr lvl="4" rtl="0">
              <a:spcBef>
                <a:spcPct val="0"/>
              </a:spcBef>
              <a:spcAft>
                <a:spcPct val="0"/>
              </a:spcAft>
              <a:buSzPts val="14600"/>
              <a:buNone/>
              <a:defRPr sz="19466"/>
            </a:lvl5pPr>
            <a:lvl6pPr lvl="5" rtl="0">
              <a:spcBef>
                <a:spcPct val="0"/>
              </a:spcBef>
              <a:spcAft>
                <a:spcPct val="0"/>
              </a:spcAft>
              <a:buSzPts val="14600"/>
              <a:buNone/>
              <a:defRPr sz="19466"/>
            </a:lvl6pPr>
            <a:lvl7pPr lvl="6" rtl="0">
              <a:spcBef>
                <a:spcPct val="0"/>
              </a:spcBef>
              <a:spcAft>
                <a:spcPct val="0"/>
              </a:spcAft>
              <a:buSzPts val="14600"/>
              <a:buNone/>
              <a:defRPr sz="19466"/>
            </a:lvl7pPr>
            <a:lvl8pPr lvl="7" rtl="0">
              <a:spcBef>
                <a:spcPct val="0"/>
              </a:spcBef>
              <a:spcAft>
                <a:spcPct val="0"/>
              </a:spcAft>
              <a:buSzPts val="14600"/>
              <a:buNone/>
              <a:defRPr sz="19466"/>
            </a:lvl8pPr>
            <a:lvl9pPr lvl="8" rtl="0">
              <a:spcBef>
                <a:spcPct val="0"/>
              </a:spcBef>
              <a:spcAft>
                <a:spcPct val="0"/>
              </a:spcAft>
              <a:buSzPts val="14600"/>
              <a:buNone/>
              <a:defRPr sz="19466"/>
            </a:lvl9pPr>
          </a:lstStyle>
          <a:p>
            <a:r>
              <a:rPr lang="en-US"/>
              <a:t>Click to edit Master title style</a:t>
            </a:r>
            <a:endParaRPr/>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ct val="0"/>
              </a:spcBef>
              <a:spcAft>
                <a:spcPct val="0"/>
              </a:spcAft>
              <a:buNone/>
              <a:defRPr sz="1800" b="0" spc="40" baseline="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60095568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97DCCB1D-454A-4C4B-98E6-3CCB26BAB117}"/>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2"/>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bg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0" name="Google Shape;140;p19"/>
          <p:cNvSpPr txBox="1">
            <a:spLocks noGrp="1"/>
          </p:cNvSpPr>
          <p:nvPr>
            <p:ph type="subTitle" idx="5"/>
          </p:nvPr>
        </p:nvSpPr>
        <p:spPr>
          <a:xfrm>
            <a:off x="1407763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bg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209009699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8" name="Google Shape;148;p20"/>
          <p:cNvSpPr txBox="1">
            <a:spLocks noGrp="1"/>
          </p:cNvSpPr>
          <p:nvPr>
            <p:ph type="ctrTitle" idx="6"/>
          </p:nvPr>
        </p:nvSpPr>
        <p:spPr>
          <a:xfrm>
            <a:off x="16881797"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233151507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E7BBF4-F548-D245-BD9A-E2E2D262A670}"/>
              </a:ext>
            </a:extLst>
          </p:cNvPr>
          <p:cNvSpPr>
            <a:spLocks noGrp="1"/>
          </p:cNvSpPr>
          <p:nvPr>
            <p:ph type="pic" sz="quarter" idx="11"/>
          </p:nvPr>
        </p:nvSpPr>
        <p:spPr>
          <a:xfrm>
            <a:off x="12193589" y="0"/>
            <a:ext cx="12193586"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14600"/>
              <a:buFont typeface="Optimistic Display"/>
              <a:buNone/>
              <a:defRPr sz="19200" b="1" i="0" spc="580" baseline="0">
                <a:solidFill>
                  <a:schemeClr val="tx2"/>
                </a:solidFill>
                <a:latin typeface="+mj-lt"/>
                <a:ea typeface="Optimistic Display" panose="020B0603020203020204" pitchFamily="34" charset="0"/>
                <a:cs typeface="Optimistic Display" panose="020B0603020203020204" pitchFamily="34" charset="0"/>
                <a:sym typeface="Optimistic Display"/>
              </a:defRPr>
            </a:lvl1pPr>
            <a:lvl2pPr lvl="1" rtl="0">
              <a:spcBef>
                <a:spcPct val="0"/>
              </a:spcBef>
              <a:spcAft>
                <a:spcPct val="0"/>
              </a:spcAft>
              <a:buSzPts val="14600"/>
              <a:buNone/>
              <a:defRPr sz="19466"/>
            </a:lvl2pPr>
            <a:lvl3pPr lvl="2" rtl="0">
              <a:spcBef>
                <a:spcPct val="0"/>
              </a:spcBef>
              <a:spcAft>
                <a:spcPct val="0"/>
              </a:spcAft>
              <a:buSzPts val="14600"/>
              <a:buNone/>
              <a:defRPr sz="19466"/>
            </a:lvl3pPr>
            <a:lvl4pPr lvl="3" rtl="0">
              <a:spcBef>
                <a:spcPct val="0"/>
              </a:spcBef>
              <a:spcAft>
                <a:spcPct val="0"/>
              </a:spcAft>
              <a:buSzPts val="14600"/>
              <a:buNone/>
              <a:defRPr sz="19466"/>
            </a:lvl4pPr>
            <a:lvl5pPr lvl="4" rtl="0">
              <a:spcBef>
                <a:spcPct val="0"/>
              </a:spcBef>
              <a:spcAft>
                <a:spcPct val="0"/>
              </a:spcAft>
              <a:buSzPts val="14600"/>
              <a:buNone/>
              <a:defRPr sz="19466"/>
            </a:lvl5pPr>
            <a:lvl6pPr lvl="5" rtl="0">
              <a:spcBef>
                <a:spcPct val="0"/>
              </a:spcBef>
              <a:spcAft>
                <a:spcPct val="0"/>
              </a:spcAft>
              <a:buSzPts val="14600"/>
              <a:buNone/>
              <a:defRPr sz="19466"/>
            </a:lvl6pPr>
            <a:lvl7pPr lvl="6" rtl="0">
              <a:spcBef>
                <a:spcPct val="0"/>
              </a:spcBef>
              <a:spcAft>
                <a:spcPct val="0"/>
              </a:spcAft>
              <a:buSzPts val="14600"/>
              <a:buNone/>
              <a:defRPr sz="19466"/>
            </a:lvl7pPr>
            <a:lvl8pPr lvl="7" rtl="0">
              <a:spcBef>
                <a:spcPct val="0"/>
              </a:spcBef>
              <a:spcAft>
                <a:spcPct val="0"/>
              </a:spcAft>
              <a:buSzPts val="14600"/>
              <a:buNone/>
              <a:defRPr sz="19466"/>
            </a:lvl8pPr>
            <a:lvl9pPr lvl="8" rtl="0">
              <a:spcBef>
                <a:spcPct val="0"/>
              </a:spcBef>
              <a:spcAft>
                <a:spcPct val="0"/>
              </a:spcAft>
              <a:buSzPts val="14600"/>
              <a:buNone/>
              <a:defRPr sz="19466"/>
            </a:lvl9pPr>
          </a:lstStyle>
          <a:p>
            <a:r>
              <a:rPr lang="en-US"/>
              <a:t>Click to edit Master title style</a:t>
            </a:r>
            <a:endParaRPr/>
          </a:p>
        </p:txBody>
      </p:sp>
    </p:spTree>
    <p:extLst>
      <p:ext uri="{BB962C8B-B14F-4D97-AF65-F5344CB8AC3E}">
        <p14:creationId xmlns:p14="http://schemas.microsoft.com/office/powerpoint/2010/main" val="2186790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909021D-6583-1743-97BE-96C4343A6028}"/>
              </a:ext>
            </a:extLst>
          </p:cNvPr>
          <p:cNvSpPr>
            <a:spLocks noGrp="1"/>
          </p:cNvSpPr>
          <p:nvPr>
            <p:ph type="pic" sz="quarter" idx="11"/>
          </p:nvPr>
        </p:nvSpPr>
        <p:spPr>
          <a:xfrm>
            <a:off x="12193589" y="0"/>
            <a:ext cx="12193586"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36786430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6CD92B-89FB-8E4B-8EAA-F12179EDDF49}"/>
              </a:ext>
            </a:extLst>
          </p:cNvPr>
          <p:cNvSpPr>
            <a:spLocks noGrp="1"/>
          </p:cNvSpPr>
          <p:nvPr>
            <p:ph type="pic" sz="quarter" idx="11"/>
          </p:nvPr>
        </p:nvSpPr>
        <p:spPr>
          <a:xfrm>
            <a:off x="8443913" y="0"/>
            <a:ext cx="15943262"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2"/>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30605386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2D80F60-7BA8-954A-9710-70F6D631B983}"/>
              </a:ext>
            </a:extLst>
          </p:cNvPr>
          <p:cNvSpPr>
            <a:spLocks noGrp="1"/>
          </p:cNvSpPr>
          <p:nvPr>
            <p:ph type="pic" sz="quarter" idx="11"/>
          </p:nvPr>
        </p:nvSpPr>
        <p:spPr>
          <a:xfrm>
            <a:off x="8443913" y="0"/>
            <a:ext cx="15943262" cy="13715998"/>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ct val="0"/>
              </a:spcAft>
              <a:buFont typeface="Optimistic Text"/>
            </a:pPr>
            <a:endParaRPr lang="en-US"/>
          </a:p>
        </p:txBody>
      </p:sp>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2"/>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2"/>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2"/>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7680462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reserve="1">
  <p:cSld name="14_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ct val="0"/>
              </a:spcBef>
              <a:spcAft>
                <a:spcPct val="0"/>
              </a:spcAft>
              <a:buClr>
                <a:schemeClr val="lt2"/>
              </a:buClr>
              <a:buSzPts val="3600"/>
              <a:buNone/>
              <a:defRPr sz="4800" spc="100">
                <a:solidFill>
                  <a:schemeClr val="tx1"/>
                </a:solidFill>
                <a:latin typeface="+mn-lt"/>
                <a:cs typeface="Optimistic Text" panose="020B0503020203020204" pitchFamily="34" charset="0"/>
              </a:defRPr>
            </a:lvl1pPr>
            <a:lvl2pPr lvl="1" algn="ctr" rtl="0">
              <a:lnSpc>
                <a:spcPct val="125000"/>
              </a:lnSpc>
              <a:spcBef>
                <a:spcPct val="0"/>
              </a:spcBef>
              <a:spcAft>
                <a:spcPct val="0"/>
              </a:spcAft>
              <a:buClr>
                <a:schemeClr val="lt2"/>
              </a:buClr>
              <a:buSzPts val="3600"/>
              <a:buNone/>
              <a:defRPr sz="4800">
                <a:solidFill>
                  <a:schemeClr val="lt2"/>
                </a:solidFill>
              </a:defRPr>
            </a:lvl2pPr>
            <a:lvl3pPr lvl="2" algn="ctr" rtl="0">
              <a:lnSpc>
                <a:spcPct val="125000"/>
              </a:lnSpc>
              <a:spcBef>
                <a:spcPct val="0"/>
              </a:spcBef>
              <a:spcAft>
                <a:spcPct val="0"/>
              </a:spcAft>
              <a:buClr>
                <a:schemeClr val="lt2"/>
              </a:buClr>
              <a:buSzPts val="3600"/>
              <a:buNone/>
              <a:defRPr sz="4800">
                <a:solidFill>
                  <a:schemeClr val="lt2"/>
                </a:solidFill>
              </a:defRPr>
            </a:lvl3pPr>
            <a:lvl4pPr lvl="3" algn="ctr" rtl="0">
              <a:lnSpc>
                <a:spcPct val="125000"/>
              </a:lnSpc>
              <a:spcBef>
                <a:spcPct val="0"/>
              </a:spcBef>
              <a:spcAft>
                <a:spcPct val="0"/>
              </a:spcAft>
              <a:buClr>
                <a:schemeClr val="lt2"/>
              </a:buClr>
              <a:buSzPts val="3600"/>
              <a:buNone/>
              <a:defRPr sz="4800">
                <a:solidFill>
                  <a:schemeClr val="lt2"/>
                </a:solidFill>
              </a:defRPr>
            </a:lvl4pPr>
            <a:lvl5pPr lvl="4" algn="ctr" rtl="0">
              <a:lnSpc>
                <a:spcPct val="125000"/>
              </a:lnSpc>
              <a:spcBef>
                <a:spcPct val="0"/>
              </a:spcBef>
              <a:spcAft>
                <a:spcPct val="0"/>
              </a:spcAft>
              <a:buClr>
                <a:schemeClr val="lt2"/>
              </a:buClr>
              <a:buSzPts val="3600"/>
              <a:buNone/>
              <a:defRPr sz="4800">
                <a:solidFill>
                  <a:schemeClr val="lt2"/>
                </a:solidFill>
              </a:defRPr>
            </a:lvl5pPr>
            <a:lvl6pPr lvl="5" algn="ctr" rtl="0">
              <a:lnSpc>
                <a:spcPct val="125000"/>
              </a:lnSpc>
              <a:spcBef>
                <a:spcPct val="0"/>
              </a:spcBef>
              <a:spcAft>
                <a:spcPct val="0"/>
              </a:spcAft>
              <a:buClr>
                <a:schemeClr val="lt2"/>
              </a:buClr>
              <a:buSzPts val="3600"/>
              <a:buNone/>
              <a:defRPr sz="4800">
                <a:solidFill>
                  <a:schemeClr val="lt2"/>
                </a:solidFill>
              </a:defRPr>
            </a:lvl6pPr>
            <a:lvl7pPr lvl="6" algn="ctr" rtl="0">
              <a:lnSpc>
                <a:spcPct val="125000"/>
              </a:lnSpc>
              <a:spcBef>
                <a:spcPct val="0"/>
              </a:spcBef>
              <a:spcAft>
                <a:spcPct val="0"/>
              </a:spcAft>
              <a:buClr>
                <a:schemeClr val="lt2"/>
              </a:buClr>
              <a:buSzPts val="3600"/>
              <a:buNone/>
              <a:defRPr sz="4800">
                <a:solidFill>
                  <a:schemeClr val="lt2"/>
                </a:solidFill>
              </a:defRPr>
            </a:lvl7pPr>
            <a:lvl8pPr lvl="7" algn="ctr" rtl="0">
              <a:lnSpc>
                <a:spcPct val="125000"/>
              </a:lnSpc>
              <a:spcBef>
                <a:spcPct val="0"/>
              </a:spcBef>
              <a:spcAft>
                <a:spcPct val="0"/>
              </a:spcAft>
              <a:buClr>
                <a:schemeClr val="lt2"/>
              </a:buClr>
              <a:buSzPts val="3600"/>
              <a:buNone/>
              <a:defRPr sz="4800">
                <a:solidFill>
                  <a:schemeClr val="lt2"/>
                </a:solidFill>
              </a:defRPr>
            </a:lvl8pPr>
            <a:lvl9pPr lvl="8" algn="ctr" rtl="0">
              <a:lnSpc>
                <a:spcPct val="125000"/>
              </a:lnSpc>
              <a:spcBef>
                <a:spcPct val="0"/>
              </a:spcBef>
              <a:spcAft>
                <a:spcPct val="0"/>
              </a:spcAft>
              <a:buClr>
                <a:schemeClr val="lt2"/>
              </a:buClr>
              <a:buSzPts val="3600"/>
              <a:buNone/>
              <a:defRPr sz="4800">
                <a:solidFill>
                  <a:schemeClr val="lt2"/>
                </a:solidFill>
              </a:defRPr>
            </a:lvl9pPr>
          </a:lstStyle>
          <a:p>
            <a:pPr lvl="0">
              <a:lnSpc>
                <a:spcPct val="120000"/>
              </a:lnSpc>
              <a:buSzPts val="3600"/>
            </a:pPr>
            <a:r>
              <a:rPr lang="en-US"/>
              <a:t>Click to edit Master title style</a:t>
            </a:r>
            <a:endParaRPr/>
          </a:p>
        </p:txBody>
      </p:sp>
      <p:sp>
        <p:nvSpPr>
          <p:cNvPr id="62" name="Google Shape;62;p6"/>
          <p:cNvSpPr txBox="1">
            <a:spLocks noGrp="1"/>
          </p:cNvSpPr>
          <p:nvPr>
            <p:ph type="subTitle" idx="1"/>
          </p:nvPr>
        </p:nvSpPr>
        <p:spPr>
          <a:xfrm>
            <a:off x="1871710" y="9589975"/>
            <a:ext cx="17839124"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cap="all" spc="240" baseline="0">
                <a:solidFill>
                  <a:schemeClr val="tx1"/>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Tree>
    <p:extLst>
      <p:ext uri="{BB962C8B-B14F-4D97-AF65-F5344CB8AC3E}">
        <p14:creationId xmlns:p14="http://schemas.microsoft.com/office/powerpoint/2010/main" val="382340941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sp>
        <p:nvSpPr>
          <p:cNvPr id="2" name="TextBox 1">
            <a:extLst>
              <a:ext uri="{FF2B5EF4-FFF2-40B4-BE49-F238E27FC236}">
                <a16:creationId xmlns:a16="http://schemas.microsoft.com/office/drawing/2014/main" id="{E7BF849B-6DC6-254E-A939-5870221ED3B1}"/>
              </a:ext>
            </a:extLst>
          </p:cNvPr>
          <p:cNvSpPr txBox="1"/>
          <p:nvPr userDrawn="1"/>
        </p:nvSpPr>
        <p:spPr>
          <a:xfrm flipH="1">
            <a:off x="13357413" y="6849035"/>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a:cs typeface="Optimistic Text" panose="020B0503020203020204" pitchFamily="34" charset="0"/>
            </a:endParaRPr>
          </a:p>
        </p:txBody>
      </p:sp>
      <p:grpSp>
        <p:nvGrpSpPr>
          <p:cNvPr id="16" name="Group">
            <a:extLst>
              <a:ext uri="{FF2B5EF4-FFF2-40B4-BE49-F238E27FC236}">
                <a16:creationId xmlns:a16="http://schemas.microsoft.com/office/drawing/2014/main" id="{F83D6793-91FD-E94E-B2C5-4815F307B223}"/>
              </a:ext>
            </a:extLst>
          </p:cNvPr>
          <p:cNvGrpSpPr/>
          <p:nvPr userDrawn="1"/>
        </p:nvGrpSpPr>
        <p:grpSpPr>
          <a:xfrm>
            <a:off x="8764587" y="6166882"/>
            <a:ext cx="6858001" cy="1382236"/>
            <a:chOff x="0" y="0"/>
            <a:chExt cx="6857999" cy="1382235"/>
          </a:xfrm>
        </p:grpSpPr>
        <p:grpSp>
          <p:nvGrpSpPr>
            <p:cNvPr id="17" name="Graphic 16">
              <a:extLst>
                <a:ext uri="{FF2B5EF4-FFF2-40B4-BE49-F238E27FC236}">
                  <a16:creationId xmlns:a16="http://schemas.microsoft.com/office/drawing/2014/main" id="{3996466D-0352-254C-9041-2EC9D8BD97C8}"/>
                </a:ext>
              </a:extLst>
            </p:cNvPr>
            <p:cNvGrpSpPr/>
            <p:nvPr/>
          </p:nvGrpSpPr>
          <p:grpSpPr>
            <a:xfrm>
              <a:off x="2517110" y="44365"/>
              <a:ext cx="4340890" cy="1337319"/>
              <a:chOff x="0" y="0"/>
              <a:chExt cx="4340889" cy="1337317"/>
            </a:xfrm>
          </p:grpSpPr>
          <p:sp>
            <p:nvSpPr>
              <p:cNvPr id="25" name="Freeform 20">
                <a:extLst>
                  <a:ext uri="{FF2B5EF4-FFF2-40B4-BE49-F238E27FC236}">
                    <a16:creationId xmlns:a16="http://schemas.microsoft.com/office/drawing/2014/main" id="{2197257E-97CE-A240-B10D-68440E62872B}"/>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6" name="Freeform 21">
                <a:extLst>
                  <a:ext uri="{FF2B5EF4-FFF2-40B4-BE49-F238E27FC236}">
                    <a16:creationId xmlns:a16="http://schemas.microsoft.com/office/drawing/2014/main" id="{EA01A8F7-1875-4945-85FE-F1F98352CA8D}"/>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2">
                <a:extLst>
                  <a:ext uri="{FF2B5EF4-FFF2-40B4-BE49-F238E27FC236}">
                    <a16:creationId xmlns:a16="http://schemas.microsoft.com/office/drawing/2014/main" id="{4A89AE0D-9A1D-DC4E-AF6A-546C36DD2104}"/>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8" name="Freeform 23">
                <a:extLst>
                  <a:ext uri="{FF2B5EF4-FFF2-40B4-BE49-F238E27FC236}">
                    <a16:creationId xmlns:a16="http://schemas.microsoft.com/office/drawing/2014/main" id="{D2878170-7196-5F49-B7F8-47A9CD76D59E}"/>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8" name="Group 31">
              <a:extLst>
                <a:ext uri="{FF2B5EF4-FFF2-40B4-BE49-F238E27FC236}">
                  <a16:creationId xmlns:a16="http://schemas.microsoft.com/office/drawing/2014/main" id="{991DBFC5-4064-8C4C-9076-483A086F0211}"/>
                </a:ext>
              </a:extLst>
            </p:cNvPr>
            <p:cNvGrpSpPr/>
            <p:nvPr/>
          </p:nvGrpSpPr>
          <p:grpSpPr>
            <a:xfrm>
              <a:off x="-1" y="-1"/>
              <a:ext cx="2079721" cy="1382237"/>
              <a:chOff x="0" y="0"/>
              <a:chExt cx="2079719" cy="1382235"/>
            </a:xfrm>
          </p:grpSpPr>
          <p:grpSp>
            <p:nvGrpSpPr>
              <p:cNvPr id="19" name="Graphic 16">
                <a:extLst>
                  <a:ext uri="{FF2B5EF4-FFF2-40B4-BE49-F238E27FC236}">
                    <a16:creationId xmlns:a16="http://schemas.microsoft.com/office/drawing/2014/main" id="{DE28EB5A-2717-8B45-AA98-3BF5C0135A7F}"/>
                  </a:ext>
                </a:extLst>
              </p:cNvPr>
              <p:cNvGrpSpPr/>
              <p:nvPr/>
            </p:nvGrpSpPr>
            <p:grpSpPr>
              <a:xfrm>
                <a:off x="-1" y="-1"/>
                <a:ext cx="2079721" cy="1382237"/>
                <a:chOff x="0" y="0"/>
                <a:chExt cx="2079719" cy="1382235"/>
              </a:xfrm>
            </p:grpSpPr>
            <p:sp>
              <p:nvSpPr>
                <p:cNvPr id="21" name="Freeform 25">
                  <a:extLst>
                    <a:ext uri="{FF2B5EF4-FFF2-40B4-BE49-F238E27FC236}">
                      <a16:creationId xmlns:a16="http://schemas.microsoft.com/office/drawing/2014/main" id="{4CD0E8B6-1BA1-354E-9AAD-13913947CB0E}"/>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6">
                  <a:extLst>
                    <a:ext uri="{FF2B5EF4-FFF2-40B4-BE49-F238E27FC236}">
                      <a16:creationId xmlns:a16="http://schemas.microsoft.com/office/drawing/2014/main" id="{0CBAFE30-6032-874D-93D0-0B8754798A77}"/>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7">
                  <a:extLst>
                    <a:ext uri="{FF2B5EF4-FFF2-40B4-BE49-F238E27FC236}">
                      <a16:creationId xmlns:a16="http://schemas.microsoft.com/office/drawing/2014/main" id="{EE4DC1B4-03B0-CE4B-B866-EE27A21B775D}"/>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4" name="Freeform 28">
                  <a:extLst>
                    <a:ext uri="{FF2B5EF4-FFF2-40B4-BE49-F238E27FC236}">
                      <a16:creationId xmlns:a16="http://schemas.microsoft.com/office/drawing/2014/main" id="{F2961E76-256B-5249-901D-C36C6529619C}"/>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20" name="Freeform 30">
                <a:extLst>
                  <a:ext uri="{FF2B5EF4-FFF2-40B4-BE49-F238E27FC236}">
                    <a16:creationId xmlns:a16="http://schemas.microsoft.com/office/drawing/2014/main" id="{423A4D20-47AC-FA42-8D12-EB44FD547916}"/>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spTree>
    <p:extLst>
      <p:ext uri="{BB962C8B-B14F-4D97-AF65-F5344CB8AC3E}">
        <p14:creationId xmlns:p14="http://schemas.microsoft.com/office/powerpoint/2010/main" val="191130841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ark Color" preserve="1">
  <p:cSld name="Dark Color">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8328341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ct val="0"/>
              </a:spcBef>
              <a:spcAft>
                <a:spcPct val="0"/>
              </a:spcAft>
              <a:buClr>
                <a:schemeClr val="lt2"/>
              </a:buClr>
              <a:buSzPts val="5600"/>
              <a:buNone/>
              <a:defRPr sz="7200" spc="220" baseline="0">
                <a:solidFill>
                  <a:schemeClr val="tx1"/>
                </a:solidFill>
                <a:latin typeface="+mj-lt"/>
              </a:defRPr>
            </a:lvl1pPr>
            <a:lvl2pPr lvl="1" rtl="0">
              <a:spcBef>
                <a:spcPct val="0"/>
              </a:spcBef>
              <a:spcAft>
                <a:spcPct val="0"/>
              </a:spcAft>
              <a:buSzPts val="5600"/>
              <a:buNone/>
              <a:defRPr/>
            </a:lvl2pPr>
            <a:lvl3pPr lvl="2" rtl="0">
              <a:spcBef>
                <a:spcPct val="0"/>
              </a:spcBef>
              <a:spcAft>
                <a:spcPct val="0"/>
              </a:spcAft>
              <a:buSzPts val="5600"/>
              <a:buNone/>
              <a:defRPr/>
            </a:lvl3pPr>
            <a:lvl4pPr lvl="3" rtl="0">
              <a:spcBef>
                <a:spcPct val="0"/>
              </a:spcBef>
              <a:spcAft>
                <a:spcPct val="0"/>
              </a:spcAft>
              <a:buSzPts val="5600"/>
              <a:buNone/>
              <a:defRPr/>
            </a:lvl4pPr>
            <a:lvl5pPr lvl="4" rtl="0">
              <a:spcBef>
                <a:spcPct val="0"/>
              </a:spcBef>
              <a:spcAft>
                <a:spcPct val="0"/>
              </a:spcAft>
              <a:buSzPts val="5600"/>
              <a:buNone/>
              <a:defRPr/>
            </a:lvl5pPr>
            <a:lvl6pPr lvl="5" rtl="0">
              <a:spcBef>
                <a:spcPct val="0"/>
              </a:spcBef>
              <a:spcAft>
                <a:spcPct val="0"/>
              </a:spcAft>
              <a:buSzPts val="5600"/>
              <a:buNone/>
              <a:defRPr/>
            </a:lvl6pPr>
            <a:lvl7pPr lvl="6" rtl="0">
              <a:spcBef>
                <a:spcPct val="0"/>
              </a:spcBef>
              <a:spcAft>
                <a:spcPct val="0"/>
              </a:spcAft>
              <a:buSzPts val="5600"/>
              <a:buNone/>
              <a:defRPr/>
            </a:lvl7pPr>
            <a:lvl8pPr lvl="7" rtl="0">
              <a:spcBef>
                <a:spcPct val="0"/>
              </a:spcBef>
              <a:spcAft>
                <a:spcPct val="0"/>
              </a:spcAft>
              <a:buSzPts val="5600"/>
              <a:buNone/>
              <a:defRPr/>
            </a:lvl8pPr>
            <a:lvl9pPr lvl="8" rtl="0">
              <a:spcBef>
                <a:spcPct val="0"/>
              </a:spcBef>
              <a:spcAft>
                <a:spcPct val="0"/>
              </a:spcAft>
              <a:buSzPts val="5600"/>
              <a:buNone/>
              <a:defRPr/>
            </a:lvl9pPr>
          </a:lstStyle>
          <a:p>
            <a:r>
              <a:rPr lang="en-US"/>
              <a:t>Click to edit Master title style</a:t>
            </a:r>
            <a:endParaRPr/>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i="0" cap="all" spc="240" baseline="0">
                <a:solidFill>
                  <a:schemeClr val="tx1"/>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r>
              <a:rPr lang="en-US"/>
              <a:t>Click to edit Master subtitle style</a:t>
            </a:r>
            <a:endParaRPr/>
          </a:p>
        </p:txBody>
      </p:sp>
      <p:grpSp>
        <p:nvGrpSpPr>
          <p:cNvPr id="26" name="Group">
            <a:extLst>
              <a:ext uri="{FF2B5EF4-FFF2-40B4-BE49-F238E27FC236}">
                <a16:creationId xmlns:a16="http://schemas.microsoft.com/office/drawing/2014/main" id="{9B79DDDB-B77A-824C-8B1C-88A12C98727A}"/>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880C812F-340D-DC42-98EC-BCE4F14528AC}"/>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A4655628-9B70-7E4A-94B1-EAF28C790BF2}"/>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6" name="Freeform 21">
                <a:extLst>
                  <a:ext uri="{FF2B5EF4-FFF2-40B4-BE49-F238E27FC236}">
                    <a16:creationId xmlns:a16="http://schemas.microsoft.com/office/drawing/2014/main" id="{DF673439-F957-5242-92BB-705DE422845A}"/>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A192E362-307A-124D-AD9D-F974577B8C8F}"/>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317E49BC-615C-F74D-8E68-59C6BF44FDE5}"/>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D9C842AD-294C-E449-A717-432970B72AC7}"/>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F7E812A6-CB64-CD4F-896C-F6988D5DD465}"/>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A25F54F9-F19B-1E47-BE4D-E8C82AF4F386}"/>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EE8C9E2A-2AEF-854B-9932-D1FD13A6D4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E144766B-6672-274B-8101-D13483F5FD7D}"/>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19E65580-EA63-7340-89FC-2A2009ACA92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7BCB0A6-97EF-C043-AEDF-2FEF70108C7A}"/>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spTree>
    <p:extLst>
      <p:ext uri="{BB962C8B-B14F-4D97-AF65-F5344CB8AC3E}">
        <p14:creationId xmlns:p14="http://schemas.microsoft.com/office/powerpoint/2010/main" val="419855690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6"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ct val="0"/>
              </a:spcBef>
              <a:spcAft>
                <a:spcPts val="7200"/>
              </a:spcAft>
              <a:buClrTx/>
              <a:buSzTx/>
              <a:buFont typeface="+mj-lt"/>
              <a:buAutoNum type="arabicPeriod"/>
              <a:defRPr sz="3600" spc="70" baseline="0">
                <a:solidFill>
                  <a:schemeClr val="tx1"/>
                </a:solidFill>
                <a:latin typeface="+mn-lt"/>
              </a:defRPr>
            </a:lvl1pPr>
            <a:lvl2pPr marL="1219110" lvl="1" indent="-533360" rtl="0">
              <a:lnSpc>
                <a:spcPct val="115000"/>
              </a:lnSpc>
              <a:spcBef>
                <a:spcPts val="2400"/>
              </a:spcBef>
              <a:spcAft>
                <a:spcPct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ct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ct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ct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ct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ct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ct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a:solidFill>
                  <a:schemeClr val="tx1"/>
                </a:solidFill>
                <a:latin typeface="+mj-lt"/>
              </a:defRPr>
            </a:lvl1pPr>
            <a:lvl2pPr lvl="1" algn="ctr" rtl="0">
              <a:spcBef>
                <a:spcPct val="0"/>
              </a:spcBef>
              <a:spcAft>
                <a:spcPct val="0"/>
              </a:spcAft>
              <a:buClr>
                <a:schemeClr val="lt2"/>
              </a:buClr>
              <a:buSzPts val="5600"/>
              <a:buNone/>
              <a:defRPr>
                <a:solidFill>
                  <a:schemeClr val="lt2"/>
                </a:solidFill>
              </a:defRPr>
            </a:lvl2pPr>
            <a:lvl3pPr lvl="2" algn="ctr" rtl="0">
              <a:spcBef>
                <a:spcPct val="0"/>
              </a:spcBef>
              <a:spcAft>
                <a:spcPct val="0"/>
              </a:spcAft>
              <a:buClr>
                <a:schemeClr val="lt2"/>
              </a:buClr>
              <a:buSzPts val="5600"/>
              <a:buNone/>
              <a:defRPr>
                <a:solidFill>
                  <a:schemeClr val="lt2"/>
                </a:solidFill>
              </a:defRPr>
            </a:lvl3pPr>
            <a:lvl4pPr lvl="3" algn="ctr" rtl="0">
              <a:spcBef>
                <a:spcPct val="0"/>
              </a:spcBef>
              <a:spcAft>
                <a:spcPct val="0"/>
              </a:spcAft>
              <a:buClr>
                <a:schemeClr val="lt2"/>
              </a:buClr>
              <a:buSzPts val="5600"/>
              <a:buNone/>
              <a:defRPr>
                <a:solidFill>
                  <a:schemeClr val="lt2"/>
                </a:solidFill>
              </a:defRPr>
            </a:lvl4pPr>
            <a:lvl5pPr lvl="4" algn="ctr" rtl="0">
              <a:spcBef>
                <a:spcPct val="0"/>
              </a:spcBef>
              <a:spcAft>
                <a:spcPct val="0"/>
              </a:spcAft>
              <a:buClr>
                <a:schemeClr val="lt2"/>
              </a:buClr>
              <a:buSzPts val="5600"/>
              <a:buNone/>
              <a:defRPr>
                <a:solidFill>
                  <a:schemeClr val="lt2"/>
                </a:solidFill>
              </a:defRPr>
            </a:lvl5pPr>
            <a:lvl6pPr lvl="5" algn="ctr" rtl="0">
              <a:spcBef>
                <a:spcPct val="0"/>
              </a:spcBef>
              <a:spcAft>
                <a:spcPct val="0"/>
              </a:spcAft>
              <a:buClr>
                <a:schemeClr val="lt2"/>
              </a:buClr>
              <a:buSzPts val="5600"/>
              <a:buNone/>
              <a:defRPr>
                <a:solidFill>
                  <a:schemeClr val="lt2"/>
                </a:solidFill>
              </a:defRPr>
            </a:lvl6pPr>
            <a:lvl7pPr lvl="6" algn="ctr" rtl="0">
              <a:spcBef>
                <a:spcPct val="0"/>
              </a:spcBef>
              <a:spcAft>
                <a:spcPct val="0"/>
              </a:spcAft>
              <a:buClr>
                <a:schemeClr val="lt2"/>
              </a:buClr>
              <a:buSzPts val="5600"/>
              <a:buNone/>
              <a:defRPr>
                <a:solidFill>
                  <a:schemeClr val="lt2"/>
                </a:solidFill>
              </a:defRPr>
            </a:lvl7pPr>
            <a:lvl8pPr lvl="7" algn="ctr" rtl="0">
              <a:spcBef>
                <a:spcPct val="0"/>
              </a:spcBef>
              <a:spcAft>
                <a:spcPct val="0"/>
              </a:spcAft>
              <a:buClr>
                <a:schemeClr val="lt2"/>
              </a:buClr>
              <a:buSzPts val="5600"/>
              <a:buNone/>
              <a:defRPr>
                <a:solidFill>
                  <a:schemeClr val="lt2"/>
                </a:solidFill>
              </a:defRPr>
            </a:lvl8pPr>
            <a:lvl9pPr lvl="8" algn="ctr"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Tree>
    <p:extLst>
      <p:ext uri="{BB962C8B-B14F-4D97-AF65-F5344CB8AC3E}">
        <p14:creationId xmlns:p14="http://schemas.microsoft.com/office/powerpoint/2010/main" val="31405613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a:solidFill>
                  <a:schemeClr val="tx1"/>
                </a:solidFill>
                <a:latin typeface="+mj-lt"/>
              </a:defRPr>
            </a:lvl1pPr>
            <a:lvl2pPr lvl="1" algn="ctr" rtl="0">
              <a:spcBef>
                <a:spcPct val="0"/>
              </a:spcBef>
              <a:spcAft>
                <a:spcPct val="0"/>
              </a:spcAft>
              <a:buClr>
                <a:schemeClr val="lt2"/>
              </a:buClr>
              <a:buSzPts val="5600"/>
              <a:buNone/>
              <a:defRPr>
                <a:solidFill>
                  <a:schemeClr val="lt2"/>
                </a:solidFill>
              </a:defRPr>
            </a:lvl2pPr>
            <a:lvl3pPr lvl="2" algn="ctr" rtl="0">
              <a:spcBef>
                <a:spcPct val="0"/>
              </a:spcBef>
              <a:spcAft>
                <a:spcPct val="0"/>
              </a:spcAft>
              <a:buClr>
                <a:schemeClr val="lt2"/>
              </a:buClr>
              <a:buSzPts val="5600"/>
              <a:buNone/>
              <a:defRPr>
                <a:solidFill>
                  <a:schemeClr val="lt2"/>
                </a:solidFill>
              </a:defRPr>
            </a:lvl3pPr>
            <a:lvl4pPr lvl="3" algn="ctr" rtl="0">
              <a:spcBef>
                <a:spcPct val="0"/>
              </a:spcBef>
              <a:spcAft>
                <a:spcPct val="0"/>
              </a:spcAft>
              <a:buClr>
                <a:schemeClr val="lt2"/>
              </a:buClr>
              <a:buSzPts val="5600"/>
              <a:buNone/>
              <a:defRPr>
                <a:solidFill>
                  <a:schemeClr val="lt2"/>
                </a:solidFill>
              </a:defRPr>
            </a:lvl4pPr>
            <a:lvl5pPr lvl="4" algn="ctr" rtl="0">
              <a:spcBef>
                <a:spcPct val="0"/>
              </a:spcBef>
              <a:spcAft>
                <a:spcPct val="0"/>
              </a:spcAft>
              <a:buClr>
                <a:schemeClr val="lt2"/>
              </a:buClr>
              <a:buSzPts val="5600"/>
              <a:buNone/>
              <a:defRPr>
                <a:solidFill>
                  <a:schemeClr val="lt2"/>
                </a:solidFill>
              </a:defRPr>
            </a:lvl5pPr>
            <a:lvl6pPr lvl="5" algn="ctr" rtl="0">
              <a:spcBef>
                <a:spcPct val="0"/>
              </a:spcBef>
              <a:spcAft>
                <a:spcPct val="0"/>
              </a:spcAft>
              <a:buClr>
                <a:schemeClr val="lt2"/>
              </a:buClr>
              <a:buSzPts val="5600"/>
              <a:buNone/>
              <a:defRPr>
                <a:solidFill>
                  <a:schemeClr val="lt2"/>
                </a:solidFill>
              </a:defRPr>
            </a:lvl6pPr>
            <a:lvl7pPr lvl="6" algn="ctr" rtl="0">
              <a:spcBef>
                <a:spcPct val="0"/>
              </a:spcBef>
              <a:spcAft>
                <a:spcPct val="0"/>
              </a:spcAft>
              <a:buClr>
                <a:schemeClr val="lt2"/>
              </a:buClr>
              <a:buSzPts val="5600"/>
              <a:buNone/>
              <a:defRPr>
                <a:solidFill>
                  <a:schemeClr val="lt2"/>
                </a:solidFill>
              </a:defRPr>
            </a:lvl7pPr>
            <a:lvl8pPr lvl="7" algn="ctr" rtl="0">
              <a:spcBef>
                <a:spcPct val="0"/>
              </a:spcBef>
              <a:spcAft>
                <a:spcPct val="0"/>
              </a:spcAft>
              <a:buClr>
                <a:schemeClr val="lt2"/>
              </a:buClr>
              <a:buSzPts val="5600"/>
              <a:buNone/>
              <a:defRPr>
                <a:solidFill>
                  <a:schemeClr val="lt2"/>
                </a:solidFill>
              </a:defRPr>
            </a:lvl8pPr>
            <a:lvl9pPr lvl="8" algn="ctr"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lvl2pPr>
            <a:lvl3pPr lvl="2" rtl="0">
              <a:lnSpc>
                <a:spcPct val="125000"/>
              </a:lnSpc>
              <a:spcBef>
                <a:spcPct val="0"/>
              </a:spcBef>
              <a:spcAft>
                <a:spcPct val="0"/>
              </a:spcAft>
              <a:buNone/>
              <a:defRPr b="0"/>
            </a:lvl3pPr>
            <a:lvl4pPr lvl="3" rtl="0">
              <a:lnSpc>
                <a:spcPct val="125000"/>
              </a:lnSpc>
              <a:spcBef>
                <a:spcPct val="0"/>
              </a:spcBef>
              <a:spcAft>
                <a:spcPct val="0"/>
              </a:spcAft>
              <a:buNone/>
              <a:defRPr b="0"/>
            </a:lvl4pPr>
            <a:lvl5pPr lvl="4" rtl="0">
              <a:lnSpc>
                <a:spcPct val="125000"/>
              </a:lnSpc>
              <a:spcBef>
                <a:spcPct val="0"/>
              </a:spcBef>
              <a:spcAft>
                <a:spcPct val="0"/>
              </a:spcAft>
              <a:buNone/>
              <a:defRPr b="0"/>
            </a:lvl5pPr>
            <a:lvl6pPr lvl="5" rtl="0">
              <a:lnSpc>
                <a:spcPct val="125000"/>
              </a:lnSpc>
              <a:spcBef>
                <a:spcPct val="0"/>
              </a:spcBef>
              <a:spcAft>
                <a:spcPct val="0"/>
              </a:spcAft>
              <a:buNone/>
              <a:defRPr b="0"/>
            </a:lvl6pPr>
            <a:lvl7pPr lvl="6" rtl="0">
              <a:lnSpc>
                <a:spcPct val="125000"/>
              </a:lnSpc>
              <a:spcBef>
                <a:spcPct val="0"/>
              </a:spcBef>
              <a:spcAft>
                <a:spcPct val="0"/>
              </a:spcAft>
              <a:buNone/>
              <a:defRPr b="0"/>
            </a:lvl7pPr>
            <a:lvl8pPr lvl="7" rtl="0">
              <a:lnSpc>
                <a:spcPct val="125000"/>
              </a:lnSpc>
              <a:spcBef>
                <a:spcPct val="0"/>
              </a:spcBef>
              <a:spcAft>
                <a:spcPct val="0"/>
              </a:spcAft>
              <a:buNone/>
              <a:defRPr b="0"/>
            </a:lvl8pPr>
            <a:lvl9pPr lvl="8" rtl="0">
              <a:lnSpc>
                <a:spcPct val="125000"/>
              </a:lnSpc>
              <a:spcBef>
                <a:spcPct val="0"/>
              </a:spcBef>
              <a:spcAft>
                <a:spcPct val="0"/>
              </a:spcAft>
              <a:buNone/>
              <a:defRPr b="0"/>
            </a:lvl9pPr>
          </a:lstStyle>
          <a:p>
            <a:r>
              <a:rPr lang="en-US"/>
              <a:t>Click to edit Master subtitle style</a:t>
            </a:r>
            <a:endParaRPr/>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lvl2pPr>
            <a:lvl3pPr lvl="2" rtl="0">
              <a:lnSpc>
                <a:spcPct val="125000"/>
              </a:lnSpc>
              <a:spcBef>
                <a:spcPct val="0"/>
              </a:spcBef>
              <a:spcAft>
                <a:spcPct val="0"/>
              </a:spcAft>
              <a:buNone/>
              <a:defRPr b="0"/>
            </a:lvl3pPr>
            <a:lvl4pPr lvl="3" rtl="0">
              <a:lnSpc>
                <a:spcPct val="125000"/>
              </a:lnSpc>
              <a:spcBef>
                <a:spcPct val="0"/>
              </a:spcBef>
              <a:spcAft>
                <a:spcPct val="0"/>
              </a:spcAft>
              <a:buNone/>
              <a:defRPr b="0"/>
            </a:lvl4pPr>
            <a:lvl5pPr lvl="4" rtl="0">
              <a:lnSpc>
                <a:spcPct val="125000"/>
              </a:lnSpc>
              <a:spcBef>
                <a:spcPct val="0"/>
              </a:spcBef>
              <a:spcAft>
                <a:spcPct val="0"/>
              </a:spcAft>
              <a:buNone/>
              <a:defRPr b="0"/>
            </a:lvl5pPr>
            <a:lvl6pPr lvl="5" rtl="0">
              <a:lnSpc>
                <a:spcPct val="125000"/>
              </a:lnSpc>
              <a:spcBef>
                <a:spcPct val="0"/>
              </a:spcBef>
              <a:spcAft>
                <a:spcPct val="0"/>
              </a:spcAft>
              <a:buNone/>
              <a:defRPr b="0"/>
            </a:lvl6pPr>
            <a:lvl7pPr lvl="6" rtl="0">
              <a:lnSpc>
                <a:spcPct val="125000"/>
              </a:lnSpc>
              <a:spcBef>
                <a:spcPct val="0"/>
              </a:spcBef>
              <a:spcAft>
                <a:spcPct val="0"/>
              </a:spcAft>
              <a:buNone/>
              <a:defRPr b="0"/>
            </a:lvl7pPr>
            <a:lvl8pPr lvl="7" rtl="0">
              <a:lnSpc>
                <a:spcPct val="125000"/>
              </a:lnSpc>
              <a:spcBef>
                <a:spcPct val="0"/>
              </a:spcBef>
              <a:spcAft>
                <a:spcPct val="0"/>
              </a:spcAft>
              <a:buNone/>
              <a:defRPr b="0"/>
            </a:lvl8pPr>
            <a:lvl9pPr lvl="8" rtl="0">
              <a:lnSpc>
                <a:spcPct val="125000"/>
              </a:lnSpc>
              <a:spcBef>
                <a:spcPct val="0"/>
              </a:spcBef>
              <a:spcAft>
                <a:spcPct val="0"/>
              </a:spcAft>
              <a:buNone/>
              <a:defRPr b="0"/>
            </a:lvl9pPr>
          </a:lstStyle>
          <a:p>
            <a:r>
              <a:rPr lang="en-US"/>
              <a:t>Click to edit Master subtitle style</a:t>
            </a:r>
            <a:endParaRPr/>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ct val="0"/>
              </a:spcBef>
              <a:spcAft>
                <a:spcPct val="0"/>
              </a:spcAft>
              <a:buNone/>
              <a:defRPr sz="3600" spc="70" baseline="0">
                <a:solidFill>
                  <a:schemeClr val="tx1"/>
                </a:solidFill>
                <a:latin typeface="+mn-lt"/>
              </a:defRPr>
            </a:lvl1pPr>
            <a:lvl2pPr lvl="1" rtl="0">
              <a:lnSpc>
                <a:spcPct val="110000"/>
              </a:lnSpc>
              <a:spcBef>
                <a:spcPct val="0"/>
              </a:spcBef>
              <a:spcAft>
                <a:spcPct val="0"/>
              </a:spcAft>
              <a:buNone/>
              <a:defRPr sz="3600"/>
            </a:lvl2pPr>
            <a:lvl3pPr lvl="2" rtl="0">
              <a:lnSpc>
                <a:spcPct val="110000"/>
              </a:lnSpc>
              <a:spcBef>
                <a:spcPct val="0"/>
              </a:spcBef>
              <a:spcAft>
                <a:spcPct val="0"/>
              </a:spcAft>
              <a:buNone/>
              <a:defRPr sz="3600"/>
            </a:lvl3pPr>
            <a:lvl4pPr lvl="3" rtl="0">
              <a:lnSpc>
                <a:spcPct val="110000"/>
              </a:lnSpc>
              <a:spcBef>
                <a:spcPct val="0"/>
              </a:spcBef>
              <a:spcAft>
                <a:spcPct val="0"/>
              </a:spcAft>
              <a:buNone/>
              <a:defRPr sz="3600"/>
            </a:lvl4pPr>
            <a:lvl5pPr lvl="4" rtl="0">
              <a:lnSpc>
                <a:spcPct val="110000"/>
              </a:lnSpc>
              <a:spcBef>
                <a:spcPct val="0"/>
              </a:spcBef>
              <a:spcAft>
                <a:spcPct val="0"/>
              </a:spcAft>
              <a:buNone/>
              <a:defRPr sz="3600"/>
            </a:lvl5pPr>
            <a:lvl6pPr lvl="5" rtl="0">
              <a:lnSpc>
                <a:spcPct val="110000"/>
              </a:lnSpc>
              <a:spcBef>
                <a:spcPct val="0"/>
              </a:spcBef>
              <a:spcAft>
                <a:spcPct val="0"/>
              </a:spcAft>
              <a:buNone/>
              <a:defRPr sz="3600"/>
            </a:lvl6pPr>
            <a:lvl7pPr lvl="6" rtl="0">
              <a:lnSpc>
                <a:spcPct val="110000"/>
              </a:lnSpc>
              <a:spcBef>
                <a:spcPct val="0"/>
              </a:spcBef>
              <a:spcAft>
                <a:spcPct val="0"/>
              </a:spcAft>
              <a:buNone/>
              <a:defRPr sz="3600"/>
            </a:lvl7pPr>
            <a:lvl8pPr lvl="7" rtl="0">
              <a:lnSpc>
                <a:spcPct val="110000"/>
              </a:lnSpc>
              <a:spcBef>
                <a:spcPct val="0"/>
              </a:spcBef>
              <a:spcAft>
                <a:spcPct val="0"/>
              </a:spcAft>
              <a:buNone/>
              <a:defRPr sz="3600"/>
            </a:lvl8pPr>
            <a:lvl9pPr lvl="8" rtl="0">
              <a:lnSpc>
                <a:spcPct val="110000"/>
              </a:lnSpc>
              <a:spcBef>
                <a:spcPct val="0"/>
              </a:spcBef>
              <a:spcAft>
                <a:spcPct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ct val="0"/>
              </a:spcBef>
              <a:spcAft>
                <a:spcPct val="0"/>
              </a:spcAft>
              <a:buNone/>
              <a:defRPr sz="2200" b="0" spc="4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spc="50" baseline="0">
                <a:solidFill>
                  <a:schemeClr val="tx1"/>
                </a:solidFill>
                <a:latin typeface="+mn-lt"/>
              </a:defRPr>
            </a:lvl1pPr>
            <a:lvl2pPr lvl="1" rtl="0">
              <a:lnSpc>
                <a:spcPct val="125000"/>
              </a:lnSpc>
              <a:spcBef>
                <a:spcPct val="0"/>
              </a:spcBef>
              <a:spcAft>
                <a:spcPct val="0"/>
              </a:spcAft>
              <a:buNone/>
              <a:defRPr b="0">
                <a:solidFill>
                  <a:schemeClr val="dk1"/>
                </a:solidFill>
              </a:defRPr>
            </a:lvl2pPr>
            <a:lvl3pPr lvl="2" rtl="0">
              <a:lnSpc>
                <a:spcPct val="125000"/>
              </a:lnSpc>
              <a:spcBef>
                <a:spcPct val="0"/>
              </a:spcBef>
              <a:spcAft>
                <a:spcPct val="0"/>
              </a:spcAft>
              <a:buNone/>
              <a:defRPr b="0">
                <a:solidFill>
                  <a:schemeClr val="dk1"/>
                </a:solidFill>
              </a:defRPr>
            </a:lvl3pPr>
            <a:lvl4pPr lvl="3" rtl="0">
              <a:lnSpc>
                <a:spcPct val="125000"/>
              </a:lnSpc>
              <a:spcBef>
                <a:spcPct val="0"/>
              </a:spcBef>
              <a:spcAft>
                <a:spcPct val="0"/>
              </a:spcAft>
              <a:buNone/>
              <a:defRPr b="0">
                <a:solidFill>
                  <a:schemeClr val="dk1"/>
                </a:solidFill>
              </a:defRPr>
            </a:lvl4pPr>
            <a:lvl5pPr lvl="4" rtl="0">
              <a:lnSpc>
                <a:spcPct val="125000"/>
              </a:lnSpc>
              <a:spcBef>
                <a:spcPct val="0"/>
              </a:spcBef>
              <a:spcAft>
                <a:spcPct val="0"/>
              </a:spcAft>
              <a:buNone/>
              <a:defRPr b="0">
                <a:solidFill>
                  <a:schemeClr val="dk1"/>
                </a:solidFill>
              </a:defRPr>
            </a:lvl5pPr>
            <a:lvl6pPr lvl="5" rtl="0">
              <a:lnSpc>
                <a:spcPct val="125000"/>
              </a:lnSpc>
              <a:spcBef>
                <a:spcPct val="0"/>
              </a:spcBef>
              <a:spcAft>
                <a:spcPct val="0"/>
              </a:spcAft>
              <a:buNone/>
              <a:defRPr b="0">
                <a:solidFill>
                  <a:schemeClr val="dk1"/>
                </a:solidFill>
              </a:defRPr>
            </a:lvl6pPr>
            <a:lvl7pPr lvl="6" rtl="0">
              <a:lnSpc>
                <a:spcPct val="125000"/>
              </a:lnSpc>
              <a:spcBef>
                <a:spcPct val="0"/>
              </a:spcBef>
              <a:spcAft>
                <a:spcPct val="0"/>
              </a:spcAft>
              <a:buNone/>
              <a:defRPr b="0">
                <a:solidFill>
                  <a:schemeClr val="dk1"/>
                </a:solidFill>
              </a:defRPr>
            </a:lvl7pPr>
            <a:lvl8pPr lvl="7" rtl="0">
              <a:lnSpc>
                <a:spcPct val="125000"/>
              </a:lnSpc>
              <a:spcBef>
                <a:spcPct val="0"/>
              </a:spcBef>
              <a:spcAft>
                <a:spcPct val="0"/>
              </a:spcAft>
              <a:buNone/>
              <a:defRPr b="0">
                <a:solidFill>
                  <a:schemeClr val="dk1"/>
                </a:solidFill>
              </a:defRPr>
            </a:lvl8pPr>
            <a:lvl9pPr lvl="8" rtl="0">
              <a:lnSpc>
                <a:spcPct val="125000"/>
              </a:lnSpc>
              <a:spcBef>
                <a:spcPct val="0"/>
              </a:spcBef>
              <a:spcAft>
                <a:spcPct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71382040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3" cy="5486400"/>
          </a:xfrm>
          <a:prstGeom prst="rect">
            <a:avLst/>
          </a:prstGeom>
        </p:spPr>
        <p:txBody>
          <a:bodyPr spcFirstLastPara="1" wrap="square" lIns="0" tIns="0" rIns="0" bIns="0" anchor="t" anchorCtr="0">
            <a:noAutofit/>
          </a:bodyPr>
          <a:lstStyle>
            <a:lvl1pPr lvl="0" rtl="0">
              <a:lnSpc>
                <a:spcPct val="120000"/>
              </a:lnSpc>
              <a:spcBef>
                <a:spcPct val="0"/>
              </a:spcBef>
              <a:spcAft>
                <a:spcPct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ct val="0"/>
              </a:spcBef>
              <a:spcAft>
                <a:spcPct val="0"/>
              </a:spcAft>
              <a:buClr>
                <a:schemeClr val="lt2"/>
              </a:buClr>
              <a:buSzPts val="3600"/>
              <a:buNone/>
              <a:defRPr sz="4800">
                <a:solidFill>
                  <a:schemeClr val="lt2"/>
                </a:solidFill>
              </a:defRPr>
            </a:lvl2pPr>
            <a:lvl3pPr lvl="2" algn="ctr" rtl="0">
              <a:lnSpc>
                <a:spcPct val="125000"/>
              </a:lnSpc>
              <a:spcBef>
                <a:spcPct val="0"/>
              </a:spcBef>
              <a:spcAft>
                <a:spcPct val="0"/>
              </a:spcAft>
              <a:buClr>
                <a:schemeClr val="lt2"/>
              </a:buClr>
              <a:buSzPts val="3600"/>
              <a:buNone/>
              <a:defRPr sz="4800">
                <a:solidFill>
                  <a:schemeClr val="lt2"/>
                </a:solidFill>
              </a:defRPr>
            </a:lvl3pPr>
            <a:lvl4pPr lvl="3" algn="ctr" rtl="0">
              <a:lnSpc>
                <a:spcPct val="125000"/>
              </a:lnSpc>
              <a:spcBef>
                <a:spcPct val="0"/>
              </a:spcBef>
              <a:spcAft>
                <a:spcPct val="0"/>
              </a:spcAft>
              <a:buClr>
                <a:schemeClr val="lt2"/>
              </a:buClr>
              <a:buSzPts val="3600"/>
              <a:buNone/>
              <a:defRPr sz="4800">
                <a:solidFill>
                  <a:schemeClr val="lt2"/>
                </a:solidFill>
              </a:defRPr>
            </a:lvl4pPr>
            <a:lvl5pPr lvl="4" algn="ctr" rtl="0">
              <a:lnSpc>
                <a:spcPct val="125000"/>
              </a:lnSpc>
              <a:spcBef>
                <a:spcPct val="0"/>
              </a:spcBef>
              <a:spcAft>
                <a:spcPct val="0"/>
              </a:spcAft>
              <a:buClr>
                <a:schemeClr val="lt2"/>
              </a:buClr>
              <a:buSzPts val="3600"/>
              <a:buNone/>
              <a:defRPr sz="4800">
                <a:solidFill>
                  <a:schemeClr val="lt2"/>
                </a:solidFill>
              </a:defRPr>
            </a:lvl5pPr>
            <a:lvl6pPr lvl="5" algn="ctr" rtl="0">
              <a:lnSpc>
                <a:spcPct val="125000"/>
              </a:lnSpc>
              <a:spcBef>
                <a:spcPct val="0"/>
              </a:spcBef>
              <a:spcAft>
                <a:spcPct val="0"/>
              </a:spcAft>
              <a:buClr>
                <a:schemeClr val="lt2"/>
              </a:buClr>
              <a:buSzPts val="3600"/>
              <a:buNone/>
              <a:defRPr sz="4800">
                <a:solidFill>
                  <a:schemeClr val="lt2"/>
                </a:solidFill>
              </a:defRPr>
            </a:lvl6pPr>
            <a:lvl7pPr lvl="6" algn="ctr" rtl="0">
              <a:lnSpc>
                <a:spcPct val="125000"/>
              </a:lnSpc>
              <a:spcBef>
                <a:spcPct val="0"/>
              </a:spcBef>
              <a:spcAft>
                <a:spcPct val="0"/>
              </a:spcAft>
              <a:buClr>
                <a:schemeClr val="lt2"/>
              </a:buClr>
              <a:buSzPts val="3600"/>
              <a:buNone/>
              <a:defRPr sz="4800">
                <a:solidFill>
                  <a:schemeClr val="lt2"/>
                </a:solidFill>
              </a:defRPr>
            </a:lvl7pPr>
            <a:lvl8pPr lvl="7" algn="ctr" rtl="0">
              <a:lnSpc>
                <a:spcPct val="125000"/>
              </a:lnSpc>
              <a:spcBef>
                <a:spcPct val="0"/>
              </a:spcBef>
              <a:spcAft>
                <a:spcPct val="0"/>
              </a:spcAft>
              <a:buClr>
                <a:schemeClr val="lt2"/>
              </a:buClr>
              <a:buSzPts val="3600"/>
              <a:buNone/>
              <a:defRPr sz="4800">
                <a:solidFill>
                  <a:schemeClr val="lt2"/>
                </a:solidFill>
              </a:defRPr>
            </a:lvl8pPr>
            <a:lvl9pPr lvl="8" algn="ctr" rtl="0">
              <a:lnSpc>
                <a:spcPct val="12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59" name="Google Shape;59;p5"/>
          <p:cNvSpPr txBox="1">
            <a:spLocks noGrp="1"/>
          </p:cNvSpPr>
          <p:nvPr>
            <p:ph type="subTitle" idx="1"/>
          </p:nvPr>
        </p:nvSpPr>
        <p:spPr>
          <a:xfrm>
            <a:off x="1871710" y="3657600"/>
            <a:ext cx="17839124"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cap="all" spc="240" baseline="0">
                <a:solidFill>
                  <a:schemeClr val="tx1"/>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Tree>
    <p:extLst>
      <p:ext uri="{BB962C8B-B14F-4D97-AF65-F5344CB8AC3E}">
        <p14:creationId xmlns:p14="http://schemas.microsoft.com/office/powerpoint/2010/main" val="359659566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ct val="0"/>
              </a:spcBef>
              <a:spcAft>
                <a:spcPct val="0"/>
              </a:spcAft>
              <a:buClr>
                <a:schemeClr val="lt2"/>
              </a:buClr>
              <a:buSzPts val="3600"/>
              <a:buNone/>
              <a:defRPr sz="4800" spc="100">
                <a:solidFill>
                  <a:schemeClr val="tx1"/>
                </a:solidFill>
                <a:latin typeface="+mn-lt"/>
                <a:cs typeface="Optimistic Text" panose="020B0503020203020204" pitchFamily="34" charset="0"/>
              </a:defRPr>
            </a:lvl1pPr>
            <a:lvl2pPr lvl="1" algn="ctr" rtl="0">
              <a:lnSpc>
                <a:spcPct val="125000"/>
              </a:lnSpc>
              <a:spcBef>
                <a:spcPct val="0"/>
              </a:spcBef>
              <a:spcAft>
                <a:spcPct val="0"/>
              </a:spcAft>
              <a:buClr>
                <a:schemeClr val="lt2"/>
              </a:buClr>
              <a:buSzPts val="3600"/>
              <a:buNone/>
              <a:defRPr sz="4800">
                <a:solidFill>
                  <a:schemeClr val="lt2"/>
                </a:solidFill>
              </a:defRPr>
            </a:lvl2pPr>
            <a:lvl3pPr lvl="2" algn="ctr" rtl="0">
              <a:lnSpc>
                <a:spcPct val="125000"/>
              </a:lnSpc>
              <a:spcBef>
                <a:spcPct val="0"/>
              </a:spcBef>
              <a:spcAft>
                <a:spcPct val="0"/>
              </a:spcAft>
              <a:buClr>
                <a:schemeClr val="lt2"/>
              </a:buClr>
              <a:buSzPts val="3600"/>
              <a:buNone/>
              <a:defRPr sz="4800">
                <a:solidFill>
                  <a:schemeClr val="lt2"/>
                </a:solidFill>
              </a:defRPr>
            </a:lvl3pPr>
            <a:lvl4pPr lvl="3" algn="ctr" rtl="0">
              <a:lnSpc>
                <a:spcPct val="125000"/>
              </a:lnSpc>
              <a:spcBef>
                <a:spcPct val="0"/>
              </a:spcBef>
              <a:spcAft>
                <a:spcPct val="0"/>
              </a:spcAft>
              <a:buClr>
                <a:schemeClr val="lt2"/>
              </a:buClr>
              <a:buSzPts val="3600"/>
              <a:buNone/>
              <a:defRPr sz="4800">
                <a:solidFill>
                  <a:schemeClr val="lt2"/>
                </a:solidFill>
              </a:defRPr>
            </a:lvl4pPr>
            <a:lvl5pPr lvl="4" algn="ctr" rtl="0">
              <a:lnSpc>
                <a:spcPct val="125000"/>
              </a:lnSpc>
              <a:spcBef>
                <a:spcPct val="0"/>
              </a:spcBef>
              <a:spcAft>
                <a:spcPct val="0"/>
              </a:spcAft>
              <a:buClr>
                <a:schemeClr val="lt2"/>
              </a:buClr>
              <a:buSzPts val="3600"/>
              <a:buNone/>
              <a:defRPr sz="4800">
                <a:solidFill>
                  <a:schemeClr val="lt2"/>
                </a:solidFill>
              </a:defRPr>
            </a:lvl5pPr>
            <a:lvl6pPr lvl="5" algn="ctr" rtl="0">
              <a:lnSpc>
                <a:spcPct val="125000"/>
              </a:lnSpc>
              <a:spcBef>
                <a:spcPct val="0"/>
              </a:spcBef>
              <a:spcAft>
                <a:spcPct val="0"/>
              </a:spcAft>
              <a:buClr>
                <a:schemeClr val="lt2"/>
              </a:buClr>
              <a:buSzPts val="3600"/>
              <a:buNone/>
              <a:defRPr sz="4800">
                <a:solidFill>
                  <a:schemeClr val="lt2"/>
                </a:solidFill>
              </a:defRPr>
            </a:lvl6pPr>
            <a:lvl7pPr lvl="6" algn="ctr" rtl="0">
              <a:lnSpc>
                <a:spcPct val="125000"/>
              </a:lnSpc>
              <a:spcBef>
                <a:spcPct val="0"/>
              </a:spcBef>
              <a:spcAft>
                <a:spcPct val="0"/>
              </a:spcAft>
              <a:buClr>
                <a:schemeClr val="lt2"/>
              </a:buClr>
              <a:buSzPts val="3600"/>
              <a:buNone/>
              <a:defRPr sz="4800">
                <a:solidFill>
                  <a:schemeClr val="lt2"/>
                </a:solidFill>
              </a:defRPr>
            </a:lvl7pPr>
            <a:lvl8pPr lvl="7" algn="ctr" rtl="0">
              <a:lnSpc>
                <a:spcPct val="125000"/>
              </a:lnSpc>
              <a:spcBef>
                <a:spcPct val="0"/>
              </a:spcBef>
              <a:spcAft>
                <a:spcPct val="0"/>
              </a:spcAft>
              <a:buClr>
                <a:schemeClr val="lt2"/>
              </a:buClr>
              <a:buSzPts val="3600"/>
              <a:buNone/>
              <a:defRPr sz="4800">
                <a:solidFill>
                  <a:schemeClr val="lt2"/>
                </a:solidFill>
              </a:defRPr>
            </a:lvl8pPr>
            <a:lvl9pPr lvl="8" algn="ctr" rtl="0">
              <a:lnSpc>
                <a:spcPct val="125000"/>
              </a:lnSpc>
              <a:spcBef>
                <a:spcPct val="0"/>
              </a:spcBef>
              <a:spcAft>
                <a:spcPct val="0"/>
              </a:spcAft>
              <a:buClr>
                <a:schemeClr val="lt2"/>
              </a:buClr>
              <a:buSzPts val="3600"/>
              <a:buNone/>
              <a:defRPr sz="4800">
                <a:solidFill>
                  <a:schemeClr val="lt2"/>
                </a:solidFill>
              </a:defRPr>
            </a:lvl9pPr>
          </a:lstStyle>
          <a:p>
            <a:pPr lvl="0">
              <a:lnSpc>
                <a:spcPct val="120000"/>
              </a:lnSpc>
              <a:buSzPts val="3600"/>
            </a:pPr>
            <a:r>
              <a:rPr lang="en-US"/>
              <a:t>Click to edit Master title style</a:t>
            </a:r>
            <a:endParaRPr/>
          </a:p>
        </p:txBody>
      </p:sp>
      <p:sp>
        <p:nvSpPr>
          <p:cNvPr id="62" name="Google Shape;62;p6"/>
          <p:cNvSpPr txBox="1">
            <a:spLocks noGrp="1"/>
          </p:cNvSpPr>
          <p:nvPr>
            <p:ph type="subTitle" idx="1"/>
          </p:nvPr>
        </p:nvSpPr>
        <p:spPr>
          <a:xfrm>
            <a:off x="1871710" y="9589975"/>
            <a:ext cx="17839124"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1" cap="all" spc="240" baseline="0">
                <a:solidFill>
                  <a:schemeClr val="tx1"/>
                </a:solidFill>
                <a:latin typeface="+mn-lt"/>
              </a:defRPr>
            </a:lvl1pPr>
            <a:lvl2pPr lvl="1" rtl="0">
              <a:lnSpc>
                <a:spcPct val="125000"/>
              </a:lnSpc>
              <a:spcBef>
                <a:spcPct val="0"/>
              </a:spcBef>
              <a:spcAft>
                <a:spcPct val="0"/>
              </a:spcAft>
              <a:buNone/>
              <a:defRPr sz="2400">
                <a:solidFill>
                  <a:schemeClr val="lt1"/>
                </a:solidFill>
              </a:defRPr>
            </a:lvl2pPr>
            <a:lvl3pPr lvl="2" rtl="0">
              <a:lnSpc>
                <a:spcPct val="125000"/>
              </a:lnSpc>
              <a:spcBef>
                <a:spcPct val="0"/>
              </a:spcBef>
              <a:spcAft>
                <a:spcPct val="0"/>
              </a:spcAft>
              <a:buNone/>
              <a:defRPr sz="2400">
                <a:solidFill>
                  <a:schemeClr val="lt1"/>
                </a:solidFill>
              </a:defRPr>
            </a:lvl3pPr>
            <a:lvl4pPr lvl="3" rtl="0">
              <a:lnSpc>
                <a:spcPct val="125000"/>
              </a:lnSpc>
              <a:spcBef>
                <a:spcPct val="0"/>
              </a:spcBef>
              <a:spcAft>
                <a:spcPct val="0"/>
              </a:spcAft>
              <a:buNone/>
              <a:defRPr sz="2400">
                <a:solidFill>
                  <a:schemeClr val="lt1"/>
                </a:solidFill>
              </a:defRPr>
            </a:lvl4pPr>
            <a:lvl5pPr lvl="4" rtl="0">
              <a:lnSpc>
                <a:spcPct val="125000"/>
              </a:lnSpc>
              <a:spcBef>
                <a:spcPct val="0"/>
              </a:spcBef>
              <a:spcAft>
                <a:spcPct val="0"/>
              </a:spcAft>
              <a:buNone/>
              <a:defRPr sz="2400">
                <a:solidFill>
                  <a:schemeClr val="lt1"/>
                </a:solidFill>
              </a:defRPr>
            </a:lvl5pPr>
            <a:lvl6pPr lvl="5" rtl="0">
              <a:lnSpc>
                <a:spcPct val="125000"/>
              </a:lnSpc>
              <a:spcBef>
                <a:spcPct val="0"/>
              </a:spcBef>
              <a:spcAft>
                <a:spcPct val="0"/>
              </a:spcAft>
              <a:buNone/>
              <a:defRPr sz="2400">
                <a:solidFill>
                  <a:schemeClr val="lt1"/>
                </a:solidFill>
              </a:defRPr>
            </a:lvl6pPr>
            <a:lvl7pPr lvl="6" rtl="0">
              <a:lnSpc>
                <a:spcPct val="125000"/>
              </a:lnSpc>
              <a:spcBef>
                <a:spcPct val="0"/>
              </a:spcBef>
              <a:spcAft>
                <a:spcPct val="0"/>
              </a:spcAft>
              <a:buNone/>
              <a:defRPr sz="2400">
                <a:solidFill>
                  <a:schemeClr val="lt1"/>
                </a:solidFill>
              </a:defRPr>
            </a:lvl7pPr>
            <a:lvl8pPr lvl="7" rtl="0">
              <a:lnSpc>
                <a:spcPct val="125000"/>
              </a:lnSpc>
              <a:spcBef>
                <a:spcPct val="0"/>
              </a:spcBef>
              <a:spcAft>
                <a:spcPct val="0"/>
              </a:spcAft>
              <a:buNone/>
              <a:defRPr sz="2400">
                <a:solidFill>
                  <a:schemeClr val="lt1"/>
                </a:solidFill>
              </a:defRPr>
            </a:lvl8pPr>
            <a:lvl9pPr lvl="8" rtl="0">
              <a:lnSpc>
                <a:spcPct val="125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Tree>
    <p:extLst>
      <p:ext uri="{BB962C8B-B14F-4D97-AF65-F5344CB8AC3E}">
        <p14:creationId xmlns:p14="http://schemas.microsoft.com/office/powerpoint/2010/main" val="23987439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spc="220" baseline="0">
                <a:solidFill>
                  <a:schemeClr val="tx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Tree>
    <p:extLst>
      <p:ext uri="{BB962C8B-B14F-4D97-AF65-F5344CB8AC3E}">
        <p14:creationId xmlns:p14="http://schemas.microsoft.com/office/powerpoint/2010/main" val="5168957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877824" y="5397135"/>
            <a:ext cx="19772376" cy="617220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41334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92CAD9E-BAFB-1343-A686-59AF79754BC3}"/>
              </a:ext>
            </a:extLst>
          </p:cNvPr>
          <p:cNvSpPr>
            <a:spLocks noGrp="1"/>
          </p:cNvSpPr>
          <p:nvPr>
            <p:ph type="pic" sz="quarter" idx="11"/>
          </p:nvPr>
        </p:nvSpPr>
        <p:spPr>
          <a:xfrm>
            <a:off x="15955962" y="0"/>
            <a:ext cx="8431211"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ct val="0"/>
              </a:spcAft>
              <a:buFont typeface="Optimistic Text"/>
            </a:pPr>
            <a:endParaRPr lang="en-US"/>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6903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preserve="1" userDrawn="1">
  <p:cSld name="17_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spcBef>
                <a:spcPct val="0"/>
              </a:spcBef>
              <a:spcAft>
                <a:spcPct val="0"/>
              </a:spcAft>
              <a:buClr>
                <a:schemeClr val="lt2"/>
              </a:buClr>
              <a:buSzPts val="5600"/>
              <a:buNone/>
              <a:defRPr sz="7200" spc="220" baseline="0">
                <a:solidFill>
                  <a:schemeClr val="tx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pPr lvl="0">
              <a:lnSpc>
                <a:spcPct val="108000"/>
              </a:lnSpc>
            </a:pPr>
            <a:r>
              <a:rPr lang="en-US"/>
              <a:t>Click to edit Master title style</a:t>
            </a:r>
            <a:endParaRPr/>
          </a:p>
        </p:txBody>
      </p:sp>
    </p:spTree>
    <p:extLst>
      <p:ext uri="{BB962C8B-B14F-4D97-AF65-F5344CB8AC3E}">
        <p14:creationId xmlns:p14="http://schemas.microsoft.com/office/powerpoint/2010/main" val="404178104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A9D046F5-3FAD-C848-80BA-097F6FCEE5FB}"/>
              </a:ext>
            </a:extLst>
          </p:cNvPr>
          <p:cNvSpPr>
            <a:spLocks noGrp="1"/>
          </p:cNvSpPr>
          <p:nvPr>
            <p:ph type="pic" sz="quarter" idx="11"/>
          </p:nvPr>
        </p:nvSpPr>
        <p:spPr>
          <a:xfrm>
            <a:off x="12193589" y="0"/>
            <a:ext cx="12193586"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ct val="0"/>
              </a:spcAft>
              <a:buFont typeface="Optimistic Text"/>
            </a:pPr>
            <a:endParaRPr lang="en-US"/>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3885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5C28E79-3776-314A-864E-8F7EBEA98953}"/>
              </a:ext>
            </a:extLst>
          </p:cNvPr>
          <p:cNvSpPr>
            <a:spLocks noGrp="1"/>
          </p:cNvSpPr>
          <p:nvPr>
            <p:ph type="pic" sz="quarter" idx="11"/>
          </p:nvPr>
        </p:nvSpPr>
        <p:spPr>
          <a:xfrm>
            <a:off x="8443913" y="0"/>
            <a:ext cx="15943262"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ct val="0"/>
              </a:spcAft>
              <a:buFont typeface="Optimistic Text"/>
            </a:pPr>
            <a:endParaRPr lang="en-US"/>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86694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7" name="Text Placeholder 2">
            <a:extLst>
              <a:ext uri="{FF2B5EF4-FFF2-40B4-BE49-F238E27FC236}">
                <a16:creationId xmlns:a16="http://schemas.microsoft.com/office/drawing/2014/main" id="{0EC252B0-9F51-2848-8334-BBEB4575F37E}"/>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tx1"/>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ct val="0"/>
              </a:spcBef>
              <a:spcAft>
                <a:spcPct val="0"/>
              </a:spcAft>
              <a:buClr>
                <a:schemeClr val="lt2"/>
              </a:buClr>
              <a:buSzPts val="5600"/>
              <a:buNone/>
              <a:defRPr>
                <a:solidFill>
                  <a:schemeClr val="tx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r>
              <a:rPr lang="en-US"/>
              <a:t>Click to edit Master title style</a:t>
            </a:r>
            <a:endParaRPr/>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ct val="0"/>
              </a:spcBef>
              <a:spcAft>
                <a:spcPct val="0"/>
              </a:spcAft>
              <a:buClr>
                <a:schemeClr val="lt2"/>
              </a:buClr>
              <a:buSzPts val="5600"/>
              <a:buNone/>
              <a:defRPr>
                <a:solidFill>
                  <a:schemeClr val="tx1"/>
                </a:solidFill>
                <a:latin typeface="+mj-lt"/>
              </a:defRPr>
            </a:lvl1pPr>
            <a:lvl2pPr lvl="1" rtl="0">
              <a:spcBef>
                <a:spcPct val="0"/>
              </a:spcBef>
              <a:spcAft>
                <a:spcPct val="0"/>
              </a:spcAft>
              <a:buClr>
                <a:schemeClr val="lt2"/>
              </a:buClr>
              <a:buSzPts val="5600"/>
              <a:buNone/>
              <a:defRPr>
                <a:solidFill>
                  <a:schemeClr val="lt2"/>
                </a:solidFill>
              </a:defRPr>
            </a:lvl2pPr>
            <a:lvl3pPr lvl="2" rtl="0">
              <a:spcBef>
                <a:spcPct val="0"/>
              </a:spcBef>
              <a:spcAft>
                <a:spcPct val="0"/>
              </a:spcAft>
              <a:buClr>
                <a:schemeClr val="lt2"/>
              </a:buClr>
              <a:buSzPts val="5600"/>
              <a:buNone/>
              <a:defRPr>
                <a:solidFill>
                  <a:schemeClr val="lt2"/>
                </a:solidFill>
              </a:defRPr>
            </a:lvl3pPr>
            <a:lvl4pPr lvl="3" rtl="0">
              <a:spcBef>
                <a:spcPct val="0"/>
              </a:spcBef>
              <a:spcAft>
                <a:spcPct val="0"/>
              </a:spcAft>
              <a:buClr>
                <a:schemeClr val="lt2"/>
              </a:buClr>
              <a:buSzPts val="5600"/>
              <a:buNone/>
              <a:defRPr>
                <a:solidFill>
                  <a:schemeClr val="lt2"/>
                </a:solidFill>
              </a:defRPr>
            </a:lvl4pPr>
            <a:lvl5pPr lvl="4" rtl="0">
              <a:spcBef>
                <a:spcPct val="0"/>
              </a:spcBef>
              <a:spcAft>
                <a:spcPct val="0"/>
              </a:spcAft>
              <a:buClr>
                <a:schemeClr val="lt2"/>
              </a:buClr>
              <a:buSzPts val="5600"/>
              <a:buNone/>
              <a:defRPr>
                <a:solidFill>
                  <a:schemeClr val="lt2"/>
                </a:solidFill>
              </a:defRPr>
            </a:lvl5pPr>
            <a:lvl6pPr lvl="5" rtl="0">
              <a:spcBef>
                <a:spcPct val="0"/>
              </a:spcBef>
              <a:spcAft>
                <a:spcPct val="0"/>
              </a:spcAft>
              <a:buClr>
                <a:schemeClr val="lt2"/>
              </a:buClr>
              <a:buSzPts val="5600"/>
              <a:buNone/>
              <a:defRPr>
                <a:solidFill>
                  <a:schemeClr val="lt2"/>
                </a:solidFill>
              </a:defRPr>
            </a:lvl6pPr>
            <a:lvl7pPr lvl="6" rtl="0">
              <a:spcBef>
                <a:spcPct val="0"/>
              </a:spcBef>
              <a:spcAft>
                <a:spcPct val="0"/>
              </a:spcAft>
              <a:buClr>
                <a:schemeClr val="lt2"/>
              </a:buClr>
              <a:buSzPts val="5600"/>
              <a:buNone/>
              <a:defRPr>
                <a:solidFill>
                  <a:schemeClr val="lt2"/>
                </a:solidFill>
              </a:defRPr>
            </a:lvl7pPr>
            <a:lvl8pPr lvl="7" rtl="0">
              <a:spcBef>
                <a:spcPct val="0"/>
              </a:spcBef>
              <a:spcAft>
                <a:spcPct val="0"/>
              </a:spcAft>
              <a:buClr>
                <a:schemeClr val="lt2"/>
              </a:buClr>
              <a:buSzPts val="5600"/>
              <a:buNone/>
              <a:defRPr>
                <a:solidFill>
                  <a:schemeClr val="lt2"/>
                </a:solidFill>
              </a:defRPr>
            </a:lvl8pPr>
            <a:lvl9pPr lvl="8" rtl="0">
              <a:spcBef>
                <a:spcPct val="0"/>
              </a:spcBef>
              <a:spcAft>
                <a:spcPct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0"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526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2" y="3636844"/>
            <a:ext cx="5633533" cy="2514600"/>
          </a:xfrm>
          <a:prstGeom prst="rect">
            <a:avLst/>
          </a:prstGeom>
        </p:spPr>
        <p:txBody>
          <a:bodyPr spcFirstLastPara="1" wrap="square" lIns="0" tIns="0" rIns="0" bIns="0" anchor="b" anchorCtr="0">
            <a:noAutofit/>
          </a:bodyPr>
          <a:lstStyle>
            <a:lvl1pPr lvl="0" rtl="0">
              <a:lnSpc>
                <a:spcPct val="118000"/>
              </a:lnSpc>
              <a:spcBef>
                <a:spcPct val="0"/>
              </a:spcBef>
              <a:spcAft>
                <a:spcPct val="0"/>
              </a:spcAft>
              <a:buClr>
                <a:schemeClr val="lt2"/>
              </a:buClr>
              <a:buSzPts val="3600"/>
              <a:buNone/>
              <a:defRPr sz="4800" spc="140" baseline="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67586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8"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35086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9" name="Text Placeholder 2">
            <a:extLst>
              <a:ext uri="{FF2B5EF4-FFF2-40B4-BE49-F238E27FC236}">
                <a16:creationId xmlns:a16="http://schemas.microsoft.com/office/drawing/2014/main" id="{96D0D66E-B2F2-0A4A-8107-EC992ECEAF42}"/>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bg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ct val="0"/>
              </a:spcBef>
              <a:spcAft>
                <a:spcPct val="0"/>
              </a:spcAft>
              <a:buClr>
                <a:schemeClr val="lt2"/>
              </a:buClr>
              <a:buSzPts val="3600"/>
              <a:buNone/>
              <a:defRPr sz="4800" spc="140">
                <a:solidFill>
                  <a:schemeClr val="tx1"/>
                </a:solidFill>
                <a:latin typeface="+mj-lt"/>
              </a:defRPr>
            </a:lvl1pPr>
            <a:lvl2pPr lvl="1" rtl="0">
              <a:lnSpc>
                <a:spcPct val="115000"/>
              </a:lnSpc>
              <a:spcBef>
                <a:spcPct val="0"/>
              </a:spcBef>
              <a:spcAft>
                <a:spcPct val="0"/>
              </a:spcAft>
              <a:buClr>
                <a:schemeClr val="lt2"/>
              </a:buClr>
              <a:buSzPts val="3600"/>
              <a:buNone/>
              <a:defRPr sz="4800">
                <a:solidFill>
                  <a:schemeClr val="lt2"/>
                </a:solidFill>
              </a:defRPr>
            </a:lvl2pPr>
            <a:lvl3pPr lvl="2" rtl="0">
              <a:lnSpc>
                <a:spcPct val="115000"/>
              </a:lnSpc>
              <a:spcBef>
                <a:spcPct val="0"/>
              </a:spcBef>
              <a:spcAft>
                <a:spcPct val="0"/>
              </a:spcAft>
              <a:buClr>
                <a:schemeClr val="lt2"/>
              </a:buClr>
              <a:buSzPts val="3600"/>
              <a:buNone/>
              <a:defRPr sz="4800">
                <a:solidFill>
                  <a:schemeClr val="lt2"/>
                </a:solidFill>
              </a:defRPr>
            </a:lvl3pPr>
            <a:lvl4pPr lvl="3" rtl="0">
              <a:lnSpc>
                <a:spcPct val="115000"/>
              </a:lnSpc>
              <a:spcBef>
                <a:spcPct val="0"/>
              </a:spcBef>
              <a:spcAft>
                <a:spcPct val="0"/>
              </a:spcAft>
              <a:buClr>
                <a:schemeClr val="lt2"/>
              </a:buClr>
              <a:buSzPts val="3600"/>
              <a:buNone/>
              <a:defRPr sz="4800">
                <a:solidFill>
                  <a:schemeClr val="lt2"/>
                </a:solidFill>
              </a:defRPr>
            </a:lvl4pPr>
            <a:lvl5pPr lvl="4" rtl="0">
              <a:lnSpc>
                <a:spcPct val="115000"/>
              </a:lnSpc>
              <a:spcBef>
                <a:spcPct val="0"/>
              </a:spcBef>
              <a:spcAft>
                <a:spcPct val="0"/>
              </a:spcAft>
              <a:buClr>
                <a:schemeClr val="lt2"/>
              </a:buClr>
              <a:buSzPts val="3600"/>
              <a:buNone/>
              <a:defRPr sz="4800">
                <a:solidFill>
                  <a:schemeClr val="lt2"/>
                </a:solidFill>
              </a:defRPr>
            </a:lvl5pPr>
            <a:lvl6pPr lvl="5" rtl="0">
              <a:lnSpc>
                <a:spcPct val="115000"/>
              </a:lnSpc>
              <a:spcBef>
                <a:spcPct val="0"/>
              </a:spcBef>
              <a:spcAft>
                <a:spcPct val="0"/>
              </a:spcAft>
              <a:buClr>
                <a:schemeClr val="lt2"/>
              </a:buClr>
              <a:buSzPts val="3600"/>
              <a:buNone/>
              <a:defRPr sz="4800">
                <a:solidFill>
                  <a:schemeClr val="lt2"/>
                </a:solidFill>
              </a:defRPr>
            </a:lvl6pPr>
            <a:lvl7pPr lvl="6" rtl="0">
              <a:lnSpc>
                <a:spcPct val="115000"/>
              </a:lnSpc>
              <a:spcBef>
                <a:spcPct val="0"/>
              </a:spcBef>
              <a:spcAft>
                <a:spcPct val="0"/>
              </a:spcAft>
              <a:buClr>
                <a:schemeClr val="lt2"/>
              </a:buClr>
              <a:buSzPts val="3600"/>
              <a:buNone/>
              <a:defRPr sz="4800">
                <a:solidFill>
                  <a:schemeClr val="lt2"/>
                </a:solidFill>
              </a:defRPr>
            </a:lvl7pPr>
            <a:lvl8pPr lvl="7" rtl="0">
              <a:lnSpc>
                <a:spcPct val="115000"/>
              </a:lnSpc>
              <a:spcBef>
                <a:spcPct val="0"/>
              </a:spcBef>
              <a:spcAft>
                <a:spcPct val="0"/>
              </a:spcAft>
              <a:buClr>
                <a:schemeClr val="lt2"/>
              </a:buClr>
              <a:buSzPts val="3600"/>
              <a:buNone/>
              <a:defRPr sz="4800">
                <a:solidFill>
                  <a:schemeClr val="lt2"/>
                </a:solidFill>
              </a:defRPr>
            </a:lvl8pPr>
            <a:lvl9pPr lvl="8" rtl="0">
              <a:lnSpc>
                <a:spcPct val="115000"/>
              </a:lnSpc>
              <a:spcBef>
                <a:spcPct val="0"/>
              </a:spcBef>
              <a:spcAft>
                <a:spcPct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5">
            <a:extLst>
              <a:ext uri="{FF2B5EF4-FFF2-40B4-BE49-F238E27FC236}">
                <a16:creationId xmlns:a16="http://schemas.microsoft.com/office/drawing/2014/main" id="{6C3D0719-52DC-B046-B36C-8B27C197FAFD}"/>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2" name="Picture Placeholder 5">
            <a:extLst>
              <a:ext uri="{FF2B5EF4-FFF2-40B4-BE49-F238E27FC236}">
                <a16:creationId xmlns:a16="http://schemas.microsoft.com/office/drawing/2014/main" id="{AFDDA590-26D2-0948-A3BD-80EA7786A083}"/>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Tree>
    <p:extLst>
      <p:ext uri="{BB962C8B-B14F-4D97-AF65-F5344CB8AC3E}">
        <p14:creationId xmlns:p14="http://schemas.microsoft.com/office/powerpoint/2010/main" val="303804748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ct val="0"/>
              </a:spcBef>
              <a:spcAft>
                <a:spcPct val="0"/>
              </a:spcAft>
              <a:buClr>
                <a:schemeClr val="lt2"/>
              </a:buClr>
              <a:buSzPts val="2700"/>
              <a:buNone/>
              <a:defRPr sz="3600" spc="110" baseline="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a:extLst>
              <a:ext uri="{FF2B5EF4-FFF2-40B4-BE49-F238E27FC236}">
                <a16:creationId xmlns:a16="http://schemas.microsoft.com/office/drawing/2014/main" id="{6C190159-0698-CA4D-A309-4E2EB38C995F}"/>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2" name="Picture Placeholder 5">
            <a:extLst>
              <a:ext uri="{FF2B5EF4-FFF2-40B4-BE49-F238E27FC236}">
                <a16:creationId xmlns:a16="http://schemas.microsoft.com/office/drawing/2014/main" id="{77B34179-0729-9943-8FF9-2521B30FCC74}"/>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5" name="Picture Placeholder 5">
            <a:extLst>
              <a:ext uri="{FF2B5EF4-FFF2-40B4-BE49-F238E27FC236}">
                <a16:creationId xmlns:a16="http://schemas.microsoft.com/office/drawing/2014/main" id="{98A60E33-2442-F74D-9444-DBBEDFE5D271}"/>
              </a:ext>
            </a:extLst>
          </p:cNvPr>
          <p:cNvSpPr>
            <a:spLocks noGrp="1"/>
          </p:cNvSpPr>
          <p:nvPr>
            <p:ph type="pic" sz="quarter" idx="26"/>
          </p:nvPr>
        </p:nvSpPr>
        <p:spPr>
          <a:xfrm>
            <a:off x="16415152"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Tree>
    <p:extLst>
      <p:ext uri="{BB962C8B-B14F-4D97-AF65-F5344CB8AC3E}">
        <p14:creationId xmlns:p14="http://schemas.microsoft.com/office/powerpoint/2010/main" val="98424935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1"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ct val="0"/>
              </a:spcBef>
              <a:spcAft>
                <a:spcPct val="0"/>
              </a:spcAft>
              <a:buClr>
                <a:schemeClr val="lt2"/>
              </a:buClr>
              <a:buSzPts val="2700"/>
              <a:buNone/>
              <a:defRPr sz="3600" spc="110">
                <a:solidFill>
                  <a:schemeClr val="tx1"/>
                </a:solidFill>
                <a:latin typeface="+mj-lt"/>
              </a:defRPr>
            </a:lvl1pPr>
            <a:lvl2pPr lvl="1" rtl="0">
              <a:lnSpc>
                <a:spcPct val="115000"/>
              </a:lnSpc>
              <a:spcBef>
                <a:spcPct val="0"/>
              </a:spcBef>
              <a:spcAft>
                <a:spcPct val="0"/>
              </a:spcAft>
              <a:buClr>
                <a:schemeClr val="lt2"/>
              </a:buClr>
              <a:buSzPts val="2700"/>
              <a:buNone/>
              <a:defRPr sz="3600">
                <a:solidFill>
                  <a:schemeClr val="lt2"/>
                </a:solidFill>
              </a:defRPr>
            </a:lvl2pPr>
            <a:lvl3pPr lvl="2" rtl="0">
              <a:lnSpc>
                <a:spcPct val="115000"/>
              </a:lnSpc>
              <a:spcBef>
                <a:spcPct val="0"/>
              </a:spcBef>
              <a:spcAft>
                <a:spcPct val="0"/>
              </a:spcAft>
              <a:buClr>
                <a:schemeClr val="lt2"/>
              </a:buClr>
              <a:buSzPts val="2700"/>
              <a:buNone/>
              <a:defRPr sz="3600">
                <a:solidFill>
                  <a:schemeClr val="lt2"/>
                </a:solidFill>
              </a:defRPr>
            </a:lvl3pPr>
            <a:lvl4pPr lvl="3" rtl="0">
              <a:lnSpc>
                <a:spcPct val="115000"/>
              </a:lnSpc>
              <a:spcBef>
                <a:spcPct val="0"/>
              </a:spcBef>
              <a:spcAft>
                <a:spcPct val="0"/>
              </a:spcAft>
              <a:buClr>
                <a:schemeClr val="lt2"/>
              </a:buClr>
              <a:buSzPts val="2700"/>
              <a:buNone/>
              <a:defRPr sz="3600">
                <a:solidFill>
                  <a:schemeClr val="lt2"/>
                </a:solidFill>
              </a:defRPr>
            </a:lvl4pPr>
            <a:lvl5pPr lvl="4" rtl="0">
              <a:lnSpc>
                <a:spcPct val="115000"/>
              </a:lnSpc>
              <a:spcBef>
                <a:spcPct val="0"/>
              </a:spcBef>
              <a:spcAft>
                <a:spcPct val="0"/>
              </a:spcAft>
              <a:buClr>
                <a:schemeClr val="lt2"/>
              </a:buClr>
              <a:buSzPts val="2700"/>
              <a:buNone/>
              <a:defRPr sz="3600">
                <a:solidFill>
                  <a:schemeClr val="lt2"/>
                </a:solidFill>
              </a:defRPr>
            </a:lvl5pPr>
            <a:lvl6pPr lvl="5" rtl="0">
              <a:lnSpc>
                <a:spcPct val="115000"/>
              </a:lnSpc>
              <a:spcBef>
                <a:spcPct val="0"/>
              </a:spcBef>
              <a:spcAft>
                <a:spcPct val="0"/>
              </a:spcAft>
              <a:buClr>
                <a:schemeClr val="lt2"/>
              </a:buClr>
              <a:buSzPts val="2700"/>
              <a:buNone/>
              <a:defRPr sz="3600">
                <a:solidFill>
                  <a:schemeClr val="lt2"/>
                </a:solidFill>
              </a:defRPr>
            </a:lvl6pPr>
            <a:lvl7pPr lvl="6" rtl="0">
              <a:lnSpc>
                <a:spcPct val="115000"/>
              </a:lnSpc>
              <a:spcBef>
                <a:spcPct val="0"/>
              </a:spcBef>
              <a:spcAft>
                <a:spcPct val="0"/>
              </a:spcAft>
              <a:buClr>
                <a:schemeClr val="lt2"/>
              </a:buClr>
              <a:buSzPts val="2700"/>
              <a:buNone/>
              <a:defRPr sz="3600">
                <a:solidFill>
                  <a:schemeClr val="lt2"/>
                </a:solidFill>
              </a:defRPr>
            </a:lvl7pPr>
            <a:lvl8pPr lvl="7" rtl="0">
              <a:lnSpc>
                <a:spcPct val="115000"/>
              </a:lnSpc>
              <a:spcBef>
                <a:spcPct val="0"/>
              </a:spcBef>
              <a:spcAft>
                <a:spcPct val="0"/>
              </a:spcAft>
              <a:buClr>
                <a:schemeClr val="lt2"/>
              </a:buClr>
              <a:buSzPts val="2700"/>
              <a:buNone/>
              <a:defRPr sz="3600">
                <a:solidFill>
                  <a:schemeClr val="lt2"/>
                </a:solidFill>
              </a:defRPr>
            </a:lvl8pPr>
            <a:lvl9pPr lvl="8" rtl="0">
              <a:lnSpc>
                <a:spcPct val="115000"/>
              </a:lnSpc>
              <a:spcBef>
                <a:spcPct val="0"/>
              </a:spcBef>
              <a:spcAft>
                <a:spcPct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5">
            <a:extLst>
              <a:ext uri="{FF2B5EF4-FFF2-40B4-BE49-F238E27FC236}">
                <a16:creationId xmlns:a16="http://schemas.microsoft.com/office/drawing/2014/main" id="{363DAB50-443D-DD4D-8416-B209931373B4}"/>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7" name="Picture Placeholder 5">
            <a:extLst>
              <a:ext uri="{FF2B5EF4-FFF2-40B4-BE49-F238E27FC236}">
                <a16:creationId xmlns:a16="http://schemas.microsoft.com/office/drawing/2014/main" id="{239CC086-2B0D-6049-ACAC-4008E73C0298}"/>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8" name="Picture Placeholder 5">
            <a:extLst>
              <a:ext uri="{FF2B5EF4-FFF2-40B4-BE49-F238E27FC236}">
                <a16:creationId xmlns:a16="http://schemas.microsoft.com/office/drawing/2014/main" id="{D6D896F5-E3B8-ED4A-87C9-288218776C3C}"/>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
        <p:nvSpPr>
          <p:cNvPr id="19" name="Picture Placeholder 5">
            <a:extLst>
              <a:ext uri="{FF2B5EF4-FFF2-40B4-BE49-F238E27FC236}">
                <a16:creationId xmlns:a16="http://schemas.microsoft.com/office/drawing/2014/main" id="{CE131F1E-F95B-EF40-BC2F-FBBE7520EF7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ct val="0"/>
              </a:spcAft>
              <a:buFont typeface="Optimistic Text"/>
            </a:pPr>
            <a:endParaRPr lang="en-US"/>
          </a:p>
        </p:txBody>
      </p:sp>
    </p:spTree>
    <p:extLst>
      <p:ext uri="{BB962C8B-B14F-4D97-AF65-F5344CB8AC3E}">
        <p14:creationId xmlns:p14="http://schemas.microsoft.com/office/powerpoint/2010/main" val="13425274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ct val="0"/>
              </a:spcBef>
              <a:spcAft>
                <a:spcPct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ct val="0"/>
              </a:spcAft>
              <a:buNone/>
            </a:pPr>
            <a:r>
              <a:rPr lang="en-US"/>
              <a:t>Click to edit Master subtitle style</a:t>
            </a:r>
            <a:endParaRPr/>
          </a:p>
        </p:txBody>
      </p:sp>
      <p:sp>
        <p:nvSpPr>
          <p:cNvPr id="131" name="Google Shape;131;p18"/>
          <p:cNvSpPr txBox="1">
            <a:spLocks noGrp="1"/>
          </p:cNvSpPr>
          <p:nvPr>
            <p:ph type="ctrTitle"/>
          </p:nvPr>
        </p:nvSpPr>
        <p:spPr>
          <a:xfrm>
            <a:off x="1871710" y="4672584"/>
            <a:ext cx="18778489" cy="29718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ct val="0"/>
              </a:spcBef>
              <a:spcAft>
                <a:spcPct val="0"/>
              </a:spcAft>
              <a:buSzPts val="14600"/>
              <a:buNone/>
              <a:defRPr sz="19466"/>
            </a:lvl2pPr>
            <a:lvl3pPr lvl="2" rtl="0">
              <a:spcBef>
                <a:spcPct val="0"/>
              </a:spcBef>
              <a:spcAft>
                <a:spcPct val="0"/>
              </a:spcAft>
              <a:buSzPts val="14600"/>
              <a:buNone/>
              <a:defRPr sz="19466"/>
            </a:lvl3pPr>
            <a:lvl4pPr lvl="3" rtl="0">
              <a:spcBef>
                <a:spcPct val="0"/>
              </a:spcBef>
              <a:spcAft>
                <a:spcPct val="0"/>
              </a:spcAft>
              <a:buSzPts val="14600"/>
              <a:buNone/>
              <a:defRPr sz="19466"/>
            </a:lvl4pPr>
            <a:lvl5pPr lvl="4" rtl="0">
              <a:spcBef>
                <a:spcPct val="0"/>
              </a:spcBef>
              <a:spcAft>
                <a:spcPct val="0"/>
              </a:spcAft>
              <a:buSzPts val="14600"/>
              <a:buNone/>
              <a:defRPr sz="19466"/>
            </a:lvl5pPr>
            <a:lvl6pPr lvl="5" rtl="0">
              <a:spcBef>
                <a:spcPct val="0"/>
              </a:spcBef>
              <a:spcAft>
                <a:spcPct val="0"/>
              </a:spcAft>
              <a:buSzPts val="14600"/>
              <a:buNone/>
              <a:defRPr sz="19466"/>
            </a:lvl6pPr>
            <a:lvl7pPr lvl="6" rtl="0">
              <a:spcBef>
                <a:spcPct val="0"/>
              </a:spcBef>
              <a:spcAft>
                <a:spcPct val="0"/>
              </a:spcAft>
              <a:buSzPts val="14600"/>
              <a:buNone/>
              <a:defRPr sz="19466"/>
            </a:lvl7pPr>
            <a:lvl8pPr lvl="7" rtl="0">
              <a:spcBef>
                <a:spcPct val="0"/>
              </a:spcBef>
              <a:spcAft>
                <a:spcPct val="0"/>
              </a:spcAft>
              <a:buSzPts val="14600"/>
              <a:buNone/>
              <a:defRPr sz="19466"/>
            </a:lvl8pPr>
            <a:lvl9pPr lvl="8" rtl="0">
              <a:spcBef>
                <a:spcPct val="0"/>
              </a:spcBef>
              <a:spcAft>
                <a:spcPct val="0"/>
              </a:spcAft>
              <a:buSzPts val="14600"/>
              <a:buNone/>
              <a:defRPr sz="19466"/>
            </a:lvl9pPr>
          </a:lstStyle>
          <a:p>
            <a:r>
              <a:rPr lang="en-US"/>
              <a:t>Click to edit Master title style</a:t>
            </a:r>
            <a:endParaRPr/>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ct val="0"/>
              </a:spcBef>
              <a:spcAft>
                <a:spcPct val="0"/>
              </a:spcAft>
              <a:buNone/>
              <a:defRPr sz="1800" b="0" spc="40" baseline="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ct val="0"/>
              </a:spcBef>
              <a:spcAft>
                <a:spcPct val="0"/>
              </a:spcAft>
              <a:buNone/>
              <a:defRPr sz="2400" b="0">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16615488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F8A17B2A-89EB-1B45-ACF5-2E9C343058F5}"/>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bg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ct val="0"/>
              </a:spcAft>
              <a:buFont typeface="Optimistic Text"/>
            </a:pPr>
            <a:r>
              <a:rPr lang="en-US"/>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0" name="Google Shape;140;p19"/>
          <p:cNvSpPr txBox="1">
            <a:spLocks noGrp="1"/>
          </p:cNvSpPr>
          <p:nvPr>
            <p:ph type="subTitle" idx="5"/>
          </p:nvPr>
        </p:nvSpPr>
        <p:spPr>
          <a:xfrm>
            <a:off x="1407763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10274124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Full)" preserve="1" userDrawn="1">
  <p:cSld name="20_Text">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noAutofit/>
          </a:bodyPr>
          <a:lstStyle>
            <a:lvl1pPr>
              <a:defRPr>
                <a:solidFill>
                  <a:schemeClr val="tx1"/>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933450" y="5397135"/>
            <a:ext cx="19716750" cy="6172200"/>
          </a:xfrm>
        </p:spPr>
        <p:txBody>
          <a:bodyPr>
            <a:noAutofit/>
          </a:bodyPr>
          <a:lstStyle>
            <a:lvl1pPr marL="0" indent="0">
              <a:defRPr sz="2000">
                <a:solidFill>
                  <a:schemeClr val="tx1"/>
                </a:solidFill>
                <a:latin typeface="+mn-lt"/>
              </a:defRPr>
            </a:lvl1pPr>
            <a:lvl2pPr>
              <a:buClrTx/>
              <a:defRPr sz="2000">
                <a:solidFill>
                  <a:schemeClr val="tx1"/>
                </a:solidFill>
                <a:latin typeface="+mn-lt"/>
              </a:defRPr>
            </a:lvl2pPr>
            <a:lvl3pPr>
              <a:buClrTx/>
              <a:defRPr sz="2000">
                <a:solidFill>
                  <a:schemeClr val="tx1"/>
                </a:solidFill>
                <a:latin typeface="+mn-lt"/>
              </a:defRPr>
            </a:lvl3pPr>
            <a:lvl4pPr>
              <a:buClrTx/>
              <a:defRPr sz="2000">
                <a:solidFill>
                  <a:schemeClr val="tx1"/>
                </a:solidFill>
                <a:latin typeface="+mn-lt"/>
              </a:defRPr>
            </a:lvl4pPr>
            <a:lvl5pPr>
              <a:buClrTx/>
              <a:defRPr sz="20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19350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8" name="Google Shape;148;p20"/>
          <p:cNvSpPr txBox="1">
            <a:spLocks noGrp="1"/>
          </p:cNvSpPr>
          <p:nvPr>
            <p:ph type="ctrTitle" idx="6"/>
          </p:nvPr>
        </p:nvSpPr>
        <p:spPr>
          <a:xfrm>
            <a:off x="16881797" y="5431536"/>
            <a:ext cx="5633533" cy="196596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42916336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5D4A3C-F990-0D41-B4A0-0FD4909364EE}"/>
              </a:ext>
            </a:extLst>
          </p:cNvPr>
          <p:cNvSpPr>
            <a:spLocks noGrp="1"/>
          </p:cNvSpPr>
          <p:nvPr>
            <p:ph type="pic" sz="quarter" idx="11"/>
          </p:nvPr>
        </p:nvSpPr>
        <p:spPr>
          <a:xfrm>
            <a:off x="12193589" y="0"/>
            <a:ext cx="12193586"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ct val="0"/>
              </a:spcAft>
              <a:buFont typeface="Optimistic Text"/>
            </a:pPr>
            <a:endParaRPr lang="en-US"/>
          </a:p>
        </p:txBody>
      </p:sp>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ct val="0"/>
              </a:spcBef>
              <a:spcAft>
                <a:spcPct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ct val="0"/>
              </a:spcBef>
              <a:spcAft>
                <a:spcPct val="0"/>
              </a:spcAft>
              <a:buSzPts val="14600"/>
              <a:buNone/>
              <a:defRPr sz="19466"/>
            </a:lvl2pPr>
            <a:lvl3pPr lvl="2" rtl="0">
              <a:spcBef>
                <a:spcPct val="0"/>
              </a:spcBef>
              <a:spcAft>
                <a:spcPct val="0"/>
              </a:spcAft>
              <a:buSzPts val="14600"/>
              <a:buNone/>
              <a:defRPr sz="19466"/>
            </a:lvl3pPr>
            <a:lvl4pPr lvl="3" rtl="0">
              <a:spcBef>
                <a:spcPct val="0"/>
              </a:spcBef>
              <a:spcAft>
                <a:spcPct val="0"/>
              </a:spcAft>
              <a:buSzPts val="14600"/>
              <a:buNone/>
              <a:defRPr sz="19466"/>
            </a:lvl4pPr>
            <a:lvl5pPr lvl="4" rtl="0">
              <a:spcBef>
                <a:spcPct val="0"/>
              </a:spcBef>
              <a:spcAft>
                <a:spcPct val="0"/>
              </a:spcAft>
              <a:buSzPts val="14600"/>
              <a:buNone/>
              <a:defRPr sz="19466"/>
            </a:lvl5pPr>
            <a:lvl6pPr lvl="5" rtl="0">
              <a:spcBef>
                <a:spcPct val="0"/>
              </a:spcBef>
              <a:spcAft>
                <a:spcPct val="0"/>
              </a:spcAft>
              <a:buSzPts val="14600"/>
              <a:buNone/>
              <a:defRPr sz="19466"/>
            </a:lvl6pPr>
            <a:lvl7pPr lvl="6" rtl="0">
              <a:spcBef>
                <a:spcPct val="0"/>
              </a:spcBef>
              <a:spcAft>
                <a:spcPct val="0"/>
              </a:spcAft>
              <a:buSzPts val="14600"/>
              <a:buNone/>
              <a:defRPr sz="19466"/>
            </a:lvl7pPr>
            <a:lvl8pPr lvl="7" rtl="0">
              <a:spcBef>
                <a:spcPct val="0"/>
              </a:spcBef>
              <a:spcAft>
                <a:spcPct val="0"/>
              </a:spcAft>
              <a:buSzPts val="14600"/>
              <a:buNone/>
              <a:defRPr sz="19466"/>
            </a:lvl8pPr>
            <a:lvl9pPr lvl="8" rtl="0">
              <a:spcBef>
                <a:spcPct val="0"/>
              </a:spcBef>
              <a:spcAft>
                <a:spcPct val="0"/>
              </a:spcAft>
              <a:buSzPts val="14600"/>
              <a:buNone/>
              <a:defRPr sz="19466"/>
            </a:lvl9pPr>
          </a:lstStyle>
          <a:p>
            <a:r>
              <a:rPr lang="en-US"/>
              <a:t>Click to edit Master title style</a:t>
            </a:r>
            <a:endParaRPr/>
          </a:p>
        </p:txBody>
      </p:sp>
    </p:spTree>
    <p:extLst>
      <p:ext uri="{BB962C8B-B14F-4D97-AF65-F5344CB8AC3E}">
        <p14:creationId xmlns:p14="http://schemas.microsoft.com/office/powerpoint/2010/main" val="179890885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8" name="Picture Placeholder 5">
            <a:extLst>
              <a:ext uri="{FF2B5EF4-FFF2-40B4-BE49-F238E27FC236}">
                <a16:creationId xmlns:a16="http://schemas.microsoft.com/office/drawing/2014/main" id="{9CECC0C6-6E4B-5445-8561-D2CBE30C0705}"/>
              </a:ext>
            </a:extLst>
          </p:cNvPr>
          <p:cNvSpPr>
            <a:spLocks noGrp="1"/>
          </p:cNvSpPr>
          <p:nvPr>
            <p:ph type="pic" sz="quarter" idx="11"/>
          </p:nvPr>
        </p:nvSpPr>
        <p:spPr>
          <a:xfrm>
            <a:off x="12193589" y="0"/>
            <a:ext cx="12193586"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ct val="0"/>
              </a:spcAft>
              <a:buFont typeface="Optimistic Text"/>
            </a:pPr>
            <a:endParaRPr lang="en-US"/>
          </a:p>
        </p:txBody>
      </p:sp>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21285835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8EF3ED-C1B5-754E-9A80-697E0646B381}"/>
              </a:ext>
            </a:extLst>
          </p:cNvPr>
          <p:cNvSpPr>
            <a:spLocks noGrp="1"/>
          </p:cNvSpPr>
          <p:nvPr>
            <p:ph type="pic" sz="quarter" idx="11"/>
          </p:nvPr>
        </p:nvSpPr>
        <p:spPr>
          <a:xfrm>
            <a:off x="8443913" y="0"/>
            <a:ext cx="15943262"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ct val="0"/>
              </a:spcAft>
              <a:buFont typeface="Optimistic Text"/>
            </a:pPr>
            <a:endParaRPr lang="en-US"/>
          </a:p>
        </p:txBody>
      </p:sp>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237877624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31795FF-ED88-C74C-A1DA-2675787BF093}"/>
              </a:ext>
            </a:extLst>
          </p:cNvPr>
          <p:cNvSpPr>
            <a:spLocks noGrp="1"/>
          </p:cNvSpPr>
          <p:nvPr>
            <p:ph type="pic" sz="quarter" idx="11"/>
          </p:nvPr>
        </p:nvSpPr>
        <p:spPr>
          <a:xfrm>
            <a:off x="8443913" y="0"/>
            <a:ext cx="15943262" cy="13715998"/>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ct val="0"/>
              </a:spcAft>
              <a:buFont typeface="Optimistic Text"/>
            </a:pPr>
            <a:endParaRPr lang="en-US"/>
          </a:p>
        </p:txBody>
      </p:sp>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ct val="0"/>
              </a:spcBef>
              <a:spcAft>
                <a:spcPct val="0"/>
              </a:spcAft>
              <a:buNone/>
              <a:defRPr b="1" cap="all" spc="24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lnSpc>
                <a:spcPct val="120000"/>
              </a:lnSpc>
              <a:spcAft>
                <a:spcPct val="0"/>
              </a:spcAft>
              <a:buNone/>
            </a:pPr>
            <a:r>
              <a:rPr lang="en-US"/>
              <a:t>Click to edit Master subtitle style</a:t>
            </a:r>
            <a:endParaRPr/>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ct val="0"/>
              </a:spcBef>
              <a:spcAft>
                <a:spcPct val="0"/>
              </a:spcAft>
              <a:buNone/>
              <a:defRPr sz="1800" spc="40">
                <a:solidFill>
                  <a:schemeClr val="tx1"/>
                </a:solidFill>
                <a:latin typeface="+mn-lt"/>
              </a:defRPr>
            </a:lvl1pPr>
            <a:lvl2pPr lvl="1" rtl="0">
              <a:lnSpc>
                <a:spcPct val="100000"/>
              </a:lnSpc>
              <a:spcBef>
                <a:spcPct val="0"/>
              </a:spcBef>
              <a:spcAft>
                <a:spcPct val="0"/>
              </a:spcAft>
              <a:buNone/>
              <a:defRPr sz="1867" b="0">
                <a:solidFill>
                  <a:schemeClr val="dk1"/>
                </a:solidFill>
              </a:defRPr>
            </a:lvl2pPr>
            <a:lvl3pPr lvl="2" rtl="0">
              <a:lnSpc>
                <a:spcPct val="100000"/>
              </a:lnSpc>
              <a:spcBef>
                <a:spcPct val="0"/>
              </a:spcBef>
              <a:spcAft>
                <a:spcPct val="0"/>
              </a:spcAft>
              <a:buNone/>
              <a:defRPr sz="1867" b="0">
                <a:solidFill>
                  <a:schemeClr val="dk1"/>
                </a:solidFill>
              </a:defRPr>
            </a:lvl3pPr>
            <a:lvl4pPr lvl="3" rtl="0">
              <a:lnSpc>
                <a:spcPct val="100000"/>
              </a:lnSpc>
              <a:spcBef>
                <a:spcPct val="0"/>
              </a:spcBef>
              <a:spcAft>
                <a:spcPct val="0"/>
              </a:spcAft>
              <a:buNone/>
              <a:defRPr sz="1867" b="0">
                <a:solidFill>
                  <a:schemeClr val="dk1"/>
                </a:solidFill>
              </a:defRPr>
            </a:lvl4pPr>
            <a:lvl5pPr lvl="4" rtl="0">
              <a:lnSpc>
                <a:spcPct val="100000"/>
              </a:lnSpc>
              <a:spcBef>
                <a:spcPct val="0"/>
              </a:spcBef>
              <a:spcAft>
                <a:spcPct val="0"/>
              </a:spcAft>
              <a:buNone/>
              <a:defRPr sz="1867" b="0">
                <a:solidFill>
                  <a:schemeClr val="dk1"/>
                </a:solidFill>
              </a:defRPr>
            </a:lvl5pPr>
            <a:lvl6pPr lvl="5" rtl="0">
              <a:lnSpc>
                <a:spcPct val="100000"/>
              </a:lnSpc>
              <a:spcBef>
                <a:spcPct val="0"/>
              </a:spcBef>
              <a:spcAft>
                <a:spcPct val="0"/>
              </a:spcAft>
              <a:buNone/>
              <a:defRPr sz="1867" b="0">
                <a:solidFill>
                  <a:schemeClr val="dk1"/>
                </a:solidFill>
              </a:defRPr>
            </a:lvl6pPr>
            <a:lvl7pPr lvl="6" rtl="0">
              <a:lnSpc>
                <a:spcPct val="100000"/>
              </a:lnSpc>
              <a:spcBef>
                <a:spcPct val="0"/>
              </a:spcBef>
              <a:spcAft>
                <a:spcPct val="0"/>
              </a:spcAft>
              <a:buNone/>
              <a:defRPr sz="1867" b="0">
                <a:solidFill>
                  <a:schemeClr val="dk1"/>
                </a:solidFill>
              </a:defRPr>
            </a:lvl7pPr>
            <a:lvl8pPr lvl="7" rtl="0">
              <a:lnSpc>
                <a:spcPct val="100000"/>
              </a:lnSpc>
              <a:spcBef>
                <a:spcPct val="0"/>
              </a:spcBef>
              <a:spcAft>
                <a:spcPct val="0"/>
              </a:spcAft>
              <a:buNone/>
              <a:defRPr sz="1867" b="0">
                <a:solidFill>
                  <a:schemeClr val="dk1"/>
                </a:solidFill>
              </a:defRPr>
            </a:lvl8pPr>
            <a:lvl9pPr lvl="8" rtl="0">
              <a:lnSpc>
                <a:spcPct val="100000"/>
              </a:lnSpc>
              <a:spcBef>
                <a:spcPct val="0"/>
              </a:spcBef>
              <a:spcAft>
                <a:spcPct val="0"/>
              </a:spcAft>
              <a:buNone/>
              <a:defRPr sz="1867" b="0">
                <a:solidFill>
                  <a:schemeClr val="dk1"/>
                </a:solidFill>
              </a:defRPr>
            </a:lvl9pPr>
          </a:lstStyle>
          <a:p>
            <a:pPr marL="0" lvl="0" indent="0">
              <a:lnSpc>
                <a:spcPct val="100000"/>
              </a:lnSpc>
              <a:spcAft>
                <a:spcPct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ct val="0"/>
              </a:spcBef>
              <a:spcAft>
                <a:spcPct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ct val="0"/>
              </a:spcBef>
              <a:spcAft>
                <a:spcPct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ct val="0"/>
              </a:spcBef>
              <a:spcAft>
                <a:spcPct val="0"/>
              </a:spcAft>
              <a:buNone/>
              <a:defRPr>
                <a:solidFill>
                  <a:schemeClr val="tx1"/>
                </a:solidFill>
                <a:latin typeface="+mn-lt"/>
              </a:defRPr>
            </a:lvl1pPr>
            <a:lvl2pPr lvl="1" rtl="0">
              <a:lnSpc>
                <a:spcPct val="125000"/>
              </a:lnSpc>
              <a:spcBef>
                <a:spcPct val="0"/>
              </a:spcBef>
              <a:spcAft>
                <a:spcPct val="0"/>
              </a:spcAft>
              <a:buNone/>
              <a:defRPr sz="2400" b="0">
                <a:solidFill>
                  <a:schemeClr val="dk1"/>
                </a:solidFill>
              </a:defRPr>
            </a:lvl2pPr>
            <a:lvl3pPr lvl="2" rtl="0">
              <a:lnSpc>
                <a:spcPct val="125000"/>
              </a:lnSpc>
              <a:spcBef>
                <a:spcPct val="0"/>
              </a:spcBef>
              <a:spcAft>
                <a:spcPct val="0"/>
              </a:spcAft>
              <a:buNone/>
              <a:defRPr sz="2400" b="0">
                <a:solidFill>
                  <a:schemeClr val="dk1"/>
                </a:solidFill>
              </a:defRPr>
            </a:lvl3pPr>
            <a:lvl4pPr lvl="3" rtl="0">
              <a:lnSpc>
                <a:spcPct val="125000"/>
              </a:lnSpc>
              <a:spcBef>
                <a:spcPct val="0"/>
              </a:spcBef>
              <a:spcAft>
                <a:spcPct val="0"/>
              </a:spcAft>
              <a:buNone/>
              <a:defRPr sz="2400" b="0">
                <a:solidFill>
                  <a:schemeClr val="dk1"/>
                </a:solidFill>
              </a:defRPr>
            </a:lvl4pPr>
            <a:lvl5pPr lvl="4" rtl="0">
              <a:lnSpc>
                <a:spcPct val="125000"/>
              </a:lnSpc>
              <a:spcBef>
                <a:spcPct val="0"/>
              </a:spcBef>
              <a:spcAft>
                <a:spcPct val="0"/>
              </a:spcAft>
              <a:buNone/>
              <a:defRPr sz="2400" b="0">
                <a:solidFill>
                  <a:schemeClr val="dk1"/>
                </a:solidFill>
              </a:defRPr>
            </a:lvl5pPr>
            <a:lvl6pPr lvl="5" rtl="0">
              <a:lnSpc>
                <a:spcPct val="125000"/>
              </a:lnSpc>
              <a:spcBef>
                <a:spcPct val="0"/>
              </a:spcBef>
              <a:spcAft>
                <a:spcPct val="0"/>
              </a:spcAft>
              <a:buNone/>
              <a:defRPr sz="2400" b="0">
                <a:solidFill>
                  <a:schemeClr val="dk1"/>
                </a:solidFill>
              </a:defRPr>
            </a:lvl6pPr>
            <a:lvl7pPr lvl="6" rtl="0">
              <a:lnSpc>
                <a:spcPct val="125000"/>
              </a:lnSpc>
              <a:spcBef>
                <a:spcPct val="0"/>
              </a:spcBef>
              <a:spcAft>
                <a:spcPct val="0"/>
              </a:spcAft>
              <a:buNone/>
              <a:defRPr sz="2400" b="0">
                <a:solidFill>
                  <a:schemeClr val="dk1"/>
                </a:solidFill>
              </a:defRPr>
            </a:lvl7pPr>
            <a:lvl8pPr lvl="7" rtl="0">
              <a:lnSpc>
                <a:spcPct val="125000"/>
              </a:lnSpc>
              <a:spcBef>
                <a:spcPct val="0"/>
              </a:spcBef>
              <a:spcAft>
                <a:spcPct val="0"/>
              </a:spcAft>
              <a:buNone/>
              <a:defRPr sz="2400" b="0">
                <a:solidFill>
                  <a:schemeClr val="dk1"/>
                </a:solidFill>
              </a:defRPr>
            </a:lvl8pPr>
            <a:lvl9pPr lvl="8" rtl="0">
              <a:lnSpc>
                <a:spcPct val="125000"/>
              </a:lnSpc>
              <a:spcBef>
                <a:spcPct val="0"/>
              </a:spcBef>
              <a:spcAft>
                <a:spcPct val="0"/>
              </a:spcAft>
              <a:buNone/>
              <a:defRPr sz="2400" b="0">
                <a:solidFill>
                  <a:schemeClr val="dk1"/>
                </a:solidFill>
              </a:defRPr>
            </a:lvl9pPr>
          </a:lstStyle>
          <a:p>
            <a:pPr marL="0" lvl="0" indent="0">
              <a:lnSpc>
                <a:spcPct val="125000"/>
              </a:lnSpc>
              <a:spcAft>
                <a:spcPct val="0"/>
              </a:spcAft>
              <a:buNone/>
            </a:pPr>
            <a:r>
              <a:rPr lang="en-US"/>
              <a:t>Click to edit Master subtitle style</a:t>
            </a:r>
            <a:endParaRPr/>
          </a:p>
        </p:txBody>
      </p:sp>
    </p:spTree>
    <p:extLst>
      <p:ext uri="{BB962C8B-B14F-4D97-AF65-F5344CB8AC3E}">
        <p14:creationId xmlns:p14="http://schemas.microsoft.com/office/powerpoint/2010/main" val="313536245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grpSp>
        <p:nvGrpSpPr>
          <p:cNvPr id="16" name="Group">
            <a:extLst>
              <a:ext uri="{FF2B5EF4-FFF2-40B4-BE49-F238E27FC236}">
                <a16:creationId xmlns:a16="http://schemas.microsoft.com/office/drawing/2014/main" id="{069BDB8B-44BD-F94B-934D-40BA4FBF5DC7}"/>
              </a:ext>
            </a:extLst>
          </p:cNvPr>
          <p:cNvGrpSpPr/>
          <p:nvPr userDrawn="1"/>
        </p:nvGrpSpPr>
        <p:grpSpPr>
          <a:xfrm>
            <a:off x="8764587" y="6166882"/>
            <a:ext cx="6858001" cy="1382236"/>
            <a:chOff x="0" y="0"/>
            <a:chExt cx="6857999" cy="1382235"/>
          </a:xfrm>
        </p:grpSpPr>
        <p:grpSp>
          <p:nvGrpSpPr>
            <p:cNvPr id="17" name="Graphic 16">
              <a:extLst>
                <a:ext uri="{FF2B5EF4-FFF2-40B4-BE49-F238E27FC236}">
                  <a16:creationId xmlns:a16="http://schemas.microsoft.com/office/drawing/2014/main" id="{6FC93178-C32E-0842-86E9-C49AAE258A29}"/>
                </a:ext>
              </a:extLst>
            </p:cNvPr>
            <p:cNvGrpSpPr/>
            <p:nvPr/>
          </p:nvGrpSpPr>
          <p:grpSpPr>
            <a:xfrm>
              <a:off x="2517110" y="44365"/>
              <a:ext cx="4340890" cy="1337319"/>
              <a:chOff x="0" y="0"/>
              <a:chExt cx="4340889" cy="1337317"/>
            </a:xfrm>
          </p:grpSpPr>
          <p:sp>
            <p:nvSpPr>
              <p:cNvPr id="25" name="Freeform 20">
                <a:extLst>
                  <a:ext uri="{FF2B5EF4-FFF2-40B4-BE49-F238E27FC236}">
                    <a16:creationId xmlns:a16="http://schemas.microsoft.com/office/drawing/2014/main" id="{C17FBFE7-A773-1E43-9A85-2C4FBBD8DA66}"/>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6" name="Freeform 21">
                <a:extLst>
                  <a:ext uri="{FF2B5EF4-FFF2-40B4-BE49-F238E27FC236}">
                    <a16:creationId xmlns:a16="http://schemas.microsoft.com/office/drawing/2014/main" id="{22B21919-A88A-E44F-8E03-DEFF95DD9FC2}"/>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2">
                <a:extLst>
                  <a:ext uri="{FF2B5EF4-FFF2-40B4-BE49-F238E27FC236}">
                    <a16:creationId xmlns:a16="http://schemas.microsoft.com/office/drawing/2014/main" id="{32A72AC1-4160-1E4E-BD34-2D29A19C9B48}"/>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8" name="Freeform 23">
                <a:extLst>
                  <a:ext uri="{FF2B5EF4-FFF2-40B4-BE49-F238E27FC236}">
                    <a16:creationId xmlns:a16="http://schemas.microsoft.com/office/drawing/2014/main" id="{202656A9-4237-D049-B54A-6D0A4D9B84FF}"/>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8" name="Group 31">
              <a:extLst>
                <a:ext uri="{FF2B5EF4-FFF2-40B4-BE49-F238E27FC236}">
                  <a16:creationId xmlns:a16="http://schemas.microsoft.com/office/drawing/2014/main" id="{52E47198-B9FA-CE44-9420-10D6911BD568}"/>
                </a:ext>
              </a:extLst>
            </p:cNvPr>
            <p:cNvGrpSpPr/>
            <p:nvPr/>
          </p:nvGrpSpPr>
          <p:grpSpPr>
            <a:xfrm>
              <a:off x="-1" y="-1"/>
              <a:ext cx="2079721" cy="1382237"/>
              <a:chOff x="0" y="0"/>
              <a:chExt cx="2079719" cy="1382235"/>
            </a:xfrm>
          </p:grpSpPr>
          <p:grpSp>
            <p:nvGrpSpPr>
              <p:cNvPr id="19" name="Graphic 16">
                <a:extLst>
                  <a:ext uri="{FF2B5EF4-FFF2-40B4-BE49-F238E27FC236}">
                    <a16:creationId xmlns:a16="http://schemas.microsoft.com/office/drawing/2014/main" id="{4CD76513-9068-7C4D-9FFC-B13C19153CF5}"/>
                  </a:ext>
                </a:extLst>
              </p:cNvPr>
              <p:cNvGrpSpPr/>
              <p:nvPr/>
            </p:nvGrpSpPr>
            <p:grpSpPr>
              <a:xfrm>
                <a:off x="-1" y="-1"/>
                <a:ext cx="2079721" cy="1382237"/>
                <a:chOff x="0" y="0"/>
                <a:chExt cx="2079719" cy="1382235"/>
              </a:xfrm>
            </p:grpSpPr>
            <p:sp>
              <p:nvSpPr>
                <p:cNvPr id="21" name="Freeform 25">
                  <a:extLst>
                    <a:ext uri="{FF2B5EF4-FFF2-40B4-BE49-F238E27FC236}">
                      <a16:creationId xmlns:a16="http://schemas.microsoft.com/office/drawing/2014/main" id="{BAE99678-9EE6-B64A-8706-C56826617180}"/>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6">
                  <a:extLst>
                    <a:ext uri="{FF2B5EF4-FFF2-40B4-BE49-F238E27FC236}">
                      <a16:creationId xmlns:a16="http://schemas.microsoft.com/office/drawing/2014/main" id="{CF45D5C4-7EBF-1F45-B172-CD7553D69F6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7">
                  <a:extLst>
                    <a:ext uri="{FF2B5EF4-FFF2-40B4-BE49-F238E27FC236}">
                      <a16:creationId xmlns:a16="http://schemas.microsoft.com/office/drawing/2014/main" id="{A0542C75-E191-6E48-BF2C-C421A480C983}"/>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4" name="Freeform 28">
                  <a:extLst>
                    <a:ext uri="{FF2B5EF4-FFF2-40B4-BE49-F238E27FC236}">
                      <a16:creationId xmlns:a16="http://schemas.microsoft.com/office/drawing/2014/main" id="{D62589D3-FEA8-D34B-98C9-3A9744E04E9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20" name="Freeform 30">
                <a:extLst>
                  <a:ext uri="{FF2B5EF4-FFF2-40B4-BE49-F238E27FC236}">
                    <a16:creationId xmlns:a16="http://schemas.microsoft.com/office/drawing/2014/main" id="{8717FF6A-FA31-1C4B-8110-C053D2444FAD}"/>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spTree>
    <p:extLst>
      <p:ext uri="{BB962C8B-B14F-4D97-AF65-F5344CB8AC3E}">
        <p14:creationId xmlns:p14="http://schemas.microsoft.com/office/powerpoint/2010/main" val="387273222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ight Color" preserve="1">
  <p:cSld name="Light Color">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24653368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Full)" preserve="1" userDrawn="1">
  <p:cSld name="1_Text (Full)">
    <p:bg>
      <p:bgPr>
        <a:solidFill>
          <a:schemeClr val="bg1"/>
        </a:solidFill>
        <a:effectLst/>
      </p:bgPr>
    </p:bg>
    <p:spTree>
      <p:nvGrpSpPr>
        <p:cNvPr id="1" name="Shape 65"/>
        <p:cNvGrpSpPr/>
        <p:nvPr/>
      </p:nvGrpSpPr>
      <p:grpSpPr>
        <a:xfrm>
          <a:off x="0" y="0"/>
          <a:ext cx="0" cy="0"/>
          <a:chOff x="0" y="0"/>
          <a:chExt cx="0" cy="0"/>
        </a:xfrm>
      </p:grpSpPr>
      <p:sp>
        <p:nvSpPr>
          <p:cNvPr id="6" name="Rectangle 5">
            <a:extLst>
              <a:ext uri="{FF2B5EF4-FFF2-40B4-BE49-F238E27FC236}">
                <a16:creationId xmlns:a16="http://schemas.microsoft.com/office/drawing/2014/main" id="{89604893-2110-1241-B13A-0FA51BB3F6AD}"/>
              </a:ext>
            </a:extLst>
          </p:cNvPr>
          <p:cNvSpPr/>
          <p:nvPr userDrawn="1"/>
        </p:nvSpPr>
        <p:spPr>
          <a:xfrm>
            <a:off x="12193587" y="0"/>
            <a:ext cx="1219358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a:solidFill>
                <a:srgbClr val="1C2B33"/>
              </a:solidFill>
              <a:cs typeface="Optimistic Text" panose="020B0503020203020204" pitchFamily="34" charset="0"/>
            </a:endParaRPr>
          </a:p>
        </p:txBody>
      </p:sp>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9" name="Google Shape;984;p86">
            <a:extLst>
              <a:ext uri="{FF2B5EF4-FFF2-40B4-BE49-F238E27FC236}">
                <a16:creationId xmlns:a16="http://schemas.microsoft.com/office/drawing/2014/main" id="{0C2FBDE9-D8A9-CE4C-BE76-5A65938D0D96}"/>
              </a:ext>
            </a:extLst>
          </p:cNvPr>
          <p:cNvSpPr/>
          <p:nvPr userDrawn="1"/>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0D4CD1E3-67E7-7546-B70E-DDF0191CA107}"/>
              </a:ext>
            </a:extLst>
          </p:cNvPr>
          <p:cNvSpPr>
            <a:spLocks noGrp="1"/>
          </p:cNvSpPr>
          <p:nvPr>
            <p:ph type="body" sz="quarter" idx="10" hasCustomPrompt="1"/>
          </p:nvPr>
        </p:nvSpPr>
        <p:spPr>
          <a:xfrm>
            <a:off x="3749676" y="4572000"/>
            <a:ext cx="7529446" cy="4572000"/>
          </a:xfrm>
        </p:spPr>
        <p:txBody>
          <a:bodyPr vert="horz" lIns="0" tIns="0" rIns="0" bIns="0" rtlCol="0" anchor="ctr" anchorCtr="0">
            <a:noAutofit/>
          </a:bodyPr>
          <a:lstStyle>
            <a:lvl1pPr marL="0" indent="0">
              <a:buNone/>
              <a:defRPr lang="en-US" sz="7200" kern="0" spc="220">
                <a:latin typeface="+mj-lt"/>
                <a:ea typeface="Optimistic Display Medium"/>
                <a:cs typeface="Optimistic Display Medium"/>
                <a:sym typeface="Arial"/>
              </a:defRPr>
            </a:lvl1pPr>
          </a:lstStyle>
          <a:p>
            <a:pPr lvl="0">
              <a:lnSpc>
                <a:spcPts val="8640"/>
              </a:lnSpc>
              <a:spcAft>
                <a:spcPct val="0"/>
              </a:spcAft>
              <a:buFont typeface="Optimistic Display Medium"/>
            </a:pPr>
            <a:r>
              <a:rPr lang="en-US"/>
              <a:t>Subsection title</a:t>
            </a:r>
          </a:p>
        </p:txBody>
      </p:sp>
      <p:sp>
        <p:nvSpPr>
          <p:cNvPr id="12" name="Text Placeholder 11">
            <a:extLst>
              <a:ext uri="{FF2B5EF4-FFF2-40B4-BE49-F238E27FC236}">
                <a16:creationId xmlns:a16="http://schemas.microsoft.com/office/drawing/2014/main" id="{54F5D93B-30F4-8040-A44E-A8C447C9228D}"/>
              </a:ext>
            </a:extLst>
          </p:cNvPr>
          <p:cNvSpPr>
            <a:spLocks noGrp="1"/>
          </p:cNvSpPr>
          <p:nvPr>
            <p:ph type="body" sz="quarter" idx="11"/>
          </p:nvPr>
        </p:nvSpPr>
        <p:spPr>
          <a:xfrm>
            <a:off x="13138150" y="4257675"/>
            <a:ext cx="10315575" cy="5200650"/>
          </a:xfrm>
        </p:spPr>
        <p:txBody>
          <a:bodyPr vert="horz" lIns="0" tIns="0" rIns="0" bIns="0" rtlCol="0" anchor="ctr">
            <a:noAutofit/>
          </a:bodyPr>
          <a:lstStyle>
            <a:lvl1pPr>
              <a:defRPr lang="en-US" sz="2800" spc="40" smtClean="0">
                <a:latin typeface="Optimistic Text" panose="020B0604020202020204" pitchFamily="34" charset="0"/>
                <a:sym typeface="Arial"/>
              </a:defRPr>
            </a:lvl1pPr>
            <a:lvl2pPr>
              <a:defRPr lang="en-US" sz="2000" smtClean="0">
                <a:sym typeface="Arial"/>
              </a:defRPr>
            </a:lvl2pPr>
            <a:lvl3pPr>
              <a:defRPr lang="en-US" sz="2000" smtClean="0">
                <a:sym typeface="Arial"/>
              </a:defRPr>
            </a:lvl3pPr>
            <a:lvl4pPr>
              <a:defRPr lang="en-US" sz="2000" smtClean="0">
                <a:sym typeface="Arial"/>
              </a:defRPr>
            </a:lvl4pPr>
            <a:lvl5pPr>
              <a:defRPr lang="en-US" sz="2000">
                <a:sym typeface="Arial"/>
              </a:defRPr>
            </a:lvl5pPr>
          </a:lstStyle>
          <a:p>
            <a:pPr marL="0" lvl="0" indent="0" defTabSz="1828800">
              <a:lnSpc>
                <a:spcPts val="4200"/>
              </a:lnSpc>
              <a:spcAft>
                <a:spcPts val="1800"/>
              </a:spcAft>
              <a:buNone/>
            </a:pPr>
            <a:r>
              <a:rPr lang="en-US"/>
              <a:t>Click to edit Master text styles</a:t>
            </a:r>
          </a:p>
        </p:txBody>
      </p:sp>
      <p:sp>
        <p:nvSpPr>
          <p:cNvPr id="7" name="TextBox 6">
            <a:extLst>
              <a:ext uri="{FF2B5EF4-FFF2-40B4-BE49-F238E27FC236}">
                <a16:creationId xmlns:a16="http://schemas.microsoft.com/office/drawing/2014/main" id="{73EFB397-A893-9D42-B5BB-C3F43B3AD16F}"/>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2"/>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a:p>
        </p:txBody>
      </p:sp>
    </p:spTree>
    <p:extLst>
      <p:ext uri="{BB962C8B-B14F-4D97-AF65-F5344CB8AC3E}">
        <p14:creationId xmlns:p14="http://schemas.microsoft.com/office/powerpoint/2010/main" val="9849674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Two-Thirds)" preserve="1" userDrawn="1">
  <p:cSld name="23_Text (Two-Thirds)">
    <p:spTree>
      <p:nvGrpSpPr>
        <p:cNvPr id="1" name="Shape 69"/>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F891E7-7BD0-5E44-844F-8D901D889496}"/>
              </a:ext>
            </a:extLst>
          </p:cNvPr>
          <p:cNvSpPr>
            <a:spLocks noGrp="1"/>
          </p:cNvSpPr>
          <p:nvPr>
            <p:ph type="pic" sz="quarter" idx="11"/>
          </p:nvPr>
        </p:nvSpPr>
        <p:spPr>
          <a:xfrm>
            <a:off x="15955962" y="0"/>
            <a:ext cx="8431211" cy="13715998"/>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ct val="0"/>
              </a:spcAft>
              <a:buFont typeface="Optimistic Text"/>
            </a:pPr>
            <a:r>
              <a:rPr lang="en-US"/>
              <a:t>Click icon to add picture</a:t>
            </a:r>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ct val="0"/>
              </a:spcBef>
              <a:spcAft>
                <a:spcPct val="0"/>
              </a:spcAft>
              <a:buNone/>
              <a:defRPr sz="2400" b="1" cap="all" spc="240" baseline="0">
                <a:solidFill>
                  <a:schemeClr val="tx1"/>
                </a:solidFill>
                <a:latin typeface="+mn-lt"/>
              </a:defRPr>
            </a:lvl1pPr>
            <a:lvl2pPr lvl="1" rtl="0">
              <a:lnSpc>
                <a:spcPct val="120000"/>
              </a:lnSpc>
              <a:spcBef>
                <a:spcPct val="0"/>
              </a:spcBef>
              <a:spcAft>
                <a:spcPct val="0"/>
              </a:spcAft>
              <a:buNone/>
              <a:defRPr sz="2400">
                <a:solidFill>
                  <a:schemeClr val="lt1"/>
                </a:solidFill>
              </a:defRPr>
            </a:lvl2pPr>
            <a:lvl3pPr lvl="2" rtl="0">
              <a:lnSpc>
                <a:spcPct val="120000"/>
              </a:lnSpc>
              <a:spcBef>
                <a:spcPct val="0"/>
              </a:spcBef>
              <a:spcAft>
                <a:spcPct val="0"/>
              </a:spcAft>
              <a:buNone/>
              <a:defRPr sz="2400">
                <a:solidFill>
                  <a:schemeClr val="lt1"/>
                </a:solidFill>
              </a:defRPr>
            </a:lvl3pPr>
            <a:lvl4pPr lvl="3" rtl="0">
              <a:lnSpc>
                <a:spcPct val="120000"/>
              </a:lnSpc>
              <a:spcBef>
                <a:spcPct val="0"/>
              </a:spcBef>
              <a:spcAft>
                <a:spcPct val="0"/>
              </a:spcAft>
              <a:buNone/>
              <a:defRPr sz="2400">
                <a:solidFill>
                  <a:schemeClr val="lt1"/>
                </a:solidFill>
              </a:defRPr>
            </a:lvl4pPr>
            <a:lvl5pPr lvl="4" rtl="0">
              <a:lnSpc>
                <a:spcPct val="120000"/>
              </a:lnSpc>
              <a:spcBef>
                <a:spcPct val="0"/>
              </a:spcBef>
              <a:spcAft>
                <a:spcPct val="0"/>
              </a:spcAft>
              <a:buNone/>
              <a:defRPr sz="2400">
                <a:solidFill>
                  <a:schemeClr val="lt1"/>
                </a:solidFill>
              </a:defRPr>
            </a:lvl5pPr>
            <a:lvl6pPr lvl="5" rtl="0">
              <a:lnSpc>
                <a:spcPct val="120000"/>
              </a:lnSpc>
              <a:spcBef>
                <a:spcPct val="0"/>
              </a:spcBef>
              <a:spcAft>
                <a:spcPct val="0"/>
              </a:spcAft>
              <a:buNone/>
              <a:defRPr sz="2400">
                <a:solidFill>
                  <a:schemeClr val="lt1"/>
                </a:solidFill>
              </a:defRPr>
            </a:lvl6pPr>
            <a:lvl7pPr lvl="6" rtl="0">
              <a:lnSpc>
                <a:spcPct val="120000"/>
              </a:lnSpc>
              <a:spcBef>
                <a:spcPct val="0"/>
              </a:spcBef>
              <a:spcAft>
                <a:spcPct val="0"/>
              </a:spcAft>
              <a:buNone/>
              <a:defRPr sz="2400">
                <a:solidFill>
                  <a:schemeClr val="lt1"/>
                </a:solidFill>
              </a:defRPr>
            </a:lvl7pPr>
            <a:lvl8pPr lvl="7" rtl="0">
              <a:lnSpc>
                <a:spcPct val="120000"/>
              </a:lnSpc>
              <a:spcBef>
                <a:spcPct val="0"/>
              </a:spcBef>
              <a:spcAft>
                <a:spcPct val="0"/>
              </a:spcAft>
              <a:buNone/>
              <a:defRPr sz="2400">
                <a:solidFill>
                  <a:schemeClr val="lt1"/>
                </a:solidFill>
              </a:defRPr>
            </a:lvl8pPr>
            <a:lvl9pPr lvl="8" rtl="0">
              <a:lnSpc>
                <a:spcPct val="120000"/>
              </a:lnSpc>
              <a:spcBef>
                <a:spcPct val="0"/>
              </a:spcBef>
              <a:spcAft>
                <a:spcPct val="0"/>
              </a:spcAft>
              <a:buNone/>
              <a:defRPr sz="2400">
                <a:solidFill>
                  <a:schemeClr val="lt1"/>
                </a:solidFill>
              </a:defRPr>
            </a:lvl9pPr>
          </a:lstStyle>
          <a:p>
            <a:pPr marL="0" lvl="0" indent="0">
              <a:buNone/>
            </a:pPr>
            <a:r>
              <a:rPr lang="en-US"/>
              <a:t>Click to edit Master subtitle style</a:t>
            </a:r>
            <a:endParaRPr/>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3115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B5BB25C-D758-9042-BBB3-6CD753E7CDBE}"/>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28"/>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803"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Lst>
  <p:transition/>
  <p:txStyles>
    <p:title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ct val="0"/>
        </a:spcBef>
        <a:spcAft>
          <a:spcPct val="0"/>
        </a:spcAft>
      </a:defPPr>
      <a:lvl1pPr marL="45720" marR="0" lvl="0" indent="-45720" algn="l" rtl="0" eaLnBrk="1" hangingPunct="1">
        <a:lnSpc>
          <a:spcPct val="129000"/>
        </a:lnSpc>
        <a:spcBef>
          <a:spcPct val="0"/>
        </a:spcBef>
        <a:spcAft>
          <a:spcPts val="1200"/>
        </a:spcAft>
        <a:buClr>
          <a:srgbClr val="1C2B33"/>
        </a:buClr>
        <a:buSzPct val="25000"/>
        <a:buFontTx/>
        <a:buBlip>
          <a:blip r:embed="rId28"/>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ct val="0"/>
        </a:spcBef>
        <a:spcAft>
          <a:spcPct val="0"/>
        </a:spcAft>
      </a:defPPr>
      <a:lvl1pPr marR="0" lvl="0"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40"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7"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809606"/>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Lst>
  <p:transition/>
  <p:txStyles>
    <p:title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2"/>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ct val="0"/>
        </a:spcBef>
        <a:spcAft>
          <a:spcPct val="0"/>
        </a:spcAft>
      </a:defPPr>
      <a:lvl1pPr marL="45720" marR="0" lvl="0" indent="-45720" algn="l" rtl="0" eaLnBrk="1" hangingPunct="1">
        <a:lnSpc>
          <a:spcPct val="129000"/>
        </a:lnSpc>
        <a:spcBef>
          <a:spcPct val="0"/>
        </a:spcBef>
        <a:spcAft>
          <a:spcPts val="1200"/>
        </a:spcAft>
        <a:buClr>
          <a:srgbClr val="1C2B33"/>
        </a:buClr>
        <a:buSzPct val="25000"/>
        <a:buFontTx/>
        <a:buBlip>
          <a:blip r:embed="rId27"/>
        </a:buBlip>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ct val="0"/>
        </a:spcBef>
        <a:spcAft>
          <a:spcPct val="0"/>
        </a:spcAft>
      </a:defPPr>
      <a:lvl1pPr marR="0" lvl="0"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78951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Lst>
  <p:transition/>
  <p:txStyles>
    <p:title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ct val="0"/>
        </a:spcBef>
        <a:spcAft>
          <a:spcPct val="0"/>
        </a:spcAft>
      </a:defPPr>
      <a:lvl1pPr marL="45720" marR="0" lvl="0" indent="-45720" algn="l" rtl="0" eaLnBrk="1" hangingPunct="1">
        <a:lnSpc>
          <a:spcPct val="129000"/>
        </a:lnSpc>
        <a:spcBef>
          <a:spcPct val="0"/>
        </a:spcBef>
        <a:spcAft>
          <a:spcPts val="1200"/>
        </a:spcAft>
        <a:buClr>
          <a:srgbClr val="1C2B33"/>
        </a:buClr>
        <a:buSzPct val="25000"/>
        <a:buFontTx/>
        <a:buBlip>
          <a:blip r:embed="rId27"/>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ct val="0"/>
        </a:spcBef>
        <a:spcAft>
          <a:spcPct val="0"/>
        </a:spcAft>
      </a:defPPr>
      <a:lvl1pPr marR="0" lvl="0"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facebook.com/hacked"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help.instagram.com/1731078377046291" TargetMode="External"/><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hyperlink" Target="https://help.instagram.com/131112217071354" TargetMode="External"/><Relationship Id="rId12" Type="http://schemas.openxmlformats.org/officeDocument/2006/relationships/image" Target="../media/image74.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hyperlink" Target="https://help.instagram.com/566810106808145" TargetMode="External"/><Relationship Id="rId11" Type="http://schemas.openxmlformats.org/officeDocument/2006/relationships/image" Target="../media/image73.png"/><Relationship Id="rId5" Type="http://schemas.openxmlformats.org/officeDocument/2006/relationships/hyperlink" Target="https://instagram.com/accounts/password/reset/" TargetMode="External"/><Relationship Id="rId10" Type="http://schemas.openxmlformats.org/officeDocument/2006/relationships/hyperlink" Target="https://help.instagram.com/149494825257596?helpref=uf_permalink" TargetMode="External"/><Relationship Id="rId4" Type="http://schemas.openxmlformats.org/officeDocument/2006/relationships/hyperlink" Target="https://www.instagram.com/accounts/password/reset/" TargetMode="External"/><Relationship Id="rId9" Type="http://schemas.openxmlformats.org/officeDocument/2006/relationships/hyperlink" Target="https://instagram.com/accounts/manage_access"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5.png"/><Relationship Id="rId4" Type="http://schemas.openxmlformats.org/officeDocument/2006/relationships/hyperlink" Target="https://help.instagram.com/149494825257596?helpref=uf_permalink"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6.png"/><Relationship Id="rId4" Type="http://schemas.openxmlformats.org/officeDocument/2006/relationships/hyperlink" Target="https://help.instagram.com/149494825257596?helpref=uf_permalink"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s://help.instagram.com/149494825257596?helpref=uf_permalink" TargetMode="External"/><Relationship Id="rId4" Type="http://schemas.openxmlformats.org/officeDocument/2006/relationships/hyperlink" Target="http://help.instagram.com/1645522102409931?helpref=faq_content"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faq.whatsapp.com/android/troubleshooting/finding-the-more-options-icon" TargetMode="External"/><Relationship Id="rId7" Type="http://schemas.openxmlformats.org/officeDocument/2006/relationships/image" Target="../media/image45.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hyperlink" Target="https://faq.whatsapp.com/general/account-and-profile/stolen-accounts/" TargetMode="Externa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www.facebook.com/help/162968940433354" TargetMode="External"/><Relationship Id="rId5" Type="http://schemas.openxmlformats.org/officeDocument/2006/relationships/hyperlink" Target="https://www.facebook.com/help/148233965247823" TargetMode="Externa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hyperlink" Target="https://help.instagram.com/1006568999411025"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help.instagram.com/843785199163974" TargetMode="External"/><Relationship Id="rId5" Type="http://schemas.openxmlformats.org/officeDocument/2006/relationships/hyperlink" Target="https://help.instagram.com/1582474155197965" TargetMode="External"/><Relationship Id="rId4" Type="http://schemas.openxmlformats.org/officeDocument/2006/relationships/hyperlink" Target="https://help.instagram.com/56681010680814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faq.whatsapp.com/general/verification/how-to-manage-two-step-verification-settings/?lang=en"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help/213395615347144?helpref=topq"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hyperlink" Target="https://www.facebook.com/help/162801153783275" TargetMode="External"/><Relationship Id="rId7"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hyperlink" Target="https://www.facebook.com/login/identif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instagram.com/accounts/password/reset/"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hyperlink" Target="https://faq.whatsapp.com/general/verification/how-to-reset-your-two-step-verification-pin"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hyperlink" Target="https://www.facebook.com/help/229750310373101" TargetMode="External"/><Relationship Id="rId7"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s://www.facebook.com/help/337244676357509" TargetMode="External"/><Relationship Id="rId5" Type="http://schemas.openxmlformats.org/officeDocument/2006/relationships/image" Target="../media/image1.png"/><Relationship Id="rId4" Type="http://schemas.openxmlformats.org/officeDocument/2006/relationships/hyperlink" Target="https://www.facebook.com/help/27892888935035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facebook.com/help/instagram/171821142968851"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hyperlink" Target="https://l.facebook.com/l.php?u=https://www.tumblr.com/preferences&amp;h=AT0Uohl7o0eA7_9hGJokB3QNxML4XNDuWUg7i2GUsSibzV3apq5u8ONRPka6qJfac8lZbnJmUXn4u0BBlAMTBdR7JkNFkbATWJ-h5CTlr8a0PQCfTi0W65ZOstcTwdw2GDz8XCs8"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s://www.facebook.com/editapps.php" TargetMode="External"/><Relationship Id="rId5" Type="http://schemas.openxmlformats.org/officeDocument/2006/relationships/hyperlink" Target="https://twitter.com/settings/applications" TargetMode="External"/><Relationship Id="rId4" Type="http://schemas.openxmlformats.org/officeDocument/2006/relationships/hyperlink" Target="https://www.facebook.com/help/instagram/536741816349927?helpref=related" TargetMode="External"/><Relationship Id="rId9"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s://www.whatsapp.com/legal/#privacy-policy" TargetMode="External"/><Relationship Id="rId5" Type="http://schemas.openxmlformats.org/officeDocument/2006/relationships/hyperlink" Target="https://www.whatsapp.com/security" TargetMode="External"/><Relationship Id="rId4" Type="http://schemas.openxmlformats.org/officeDocument/2006/relationships/hyperlink" Target="https://faq.whatsapp.com/android/chats/how-to-use-live-location/?lang=e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hyperlink" Target="https://faq.whatsapp.com/android/chats/how-to-use-live-location/?lang=e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faq.whatsapp.com/android/troubleshooting/finding-the-more-options-icon" TargetMode="External"/><Relationship Id="rId4" Type="http://schemas.openxmlformats.org/officeDocument/2006/relationships/hyperlink" Target="https://faq.whatsapp.com/android/chats/how-to-use-live-location/?lang=en"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s://faq.whatsapp.com/iphone/chats/how-to-use-live-location" TargetMode="External"/><Relationship Id="rId5" Type="http://schemas.openxmlformats.org/officeDocument/2006/relationships/hyperlink" Target="https://www.whatsapp.com/legal/#privacy-policy" TargetMode="External"/><Relationship Id="rId4" Type="http://schemas.openxmlformats.org/officeDocument/2006/relationships/hyperlink" Target="https://www.whatsapp.com/security"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hyperlink" Target="https://faq.whatsapp.com/iphone/chats/how-to-use-live-locatio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hyperlink" Target="https://faq.whatsapp.com/iphone/chats/how-to-use-live-locatio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www.facebook.com/help/168009843260943" TargetMode="External"/><Relationship Id="rId4" Type="http://schemas.openxmlformats.org/officeDocument/2006/relationships/hyperlink" Target="https://www.facebook.com/help/1000976436606344"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s://www.facebook.com/help/1000976436606344" TargetMode="External"/><Relationship Id="rId4" Type="http://schemas.openxmlformats.org/officeDocument/2006/relationships/hyperlink" Target="https://www.facebook.com/about/basics/stay-safe-and-secure/unfriending-and-blocking#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hyperlink" Target="https://help.instagram.com/426700567389543?helpref=page_conten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5.png"/><Relationship Id="rId4" Type="http://schemas.openxmlformats.org/officeDocument/2006/relationships/hyperlink" Target="https://help.instagram.com/426700567389543?helpref=page_content"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hyperlink" Target="https://www.facebook.com/help/1723400564614772"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hyperlink" Target="https://www.facebook.com/help/168009843260943" TargetMode="External"/><Relationship Id="rId5" Type="http://schemas.openxmlformats.org/officeDocument/2006/relationships/hyperlink" Target="https://www.facebook.com/help/1753719584844061" TargetMode="External"/><Relationship Id="rId10" Type="http://schemas.openxmlformats.org/officeDocument/2006/relationships/image" Target="../media/image52.png"/><Relationship Id="rId4" Type="http://schemas.openxmlformats.org/officeDocument/2006/relationships/hyperlink" Target="https://www.facebook.com/help/reportlinks/" TargetMode="External"/><Relationship Id="rId9" Type="http://schemas.openxmlformats.org/officeDocument/2006/relationships/image" Target="../media/image57.png"/></Relationships>
</file>

<file path=ppt/slides/_rels/slide7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help.instagram.com/477434105621119" TargetMode="External"/><Relationship Id="rId7" Type="http://schemas.openxmlformats.org/officeDocument/2006/relationships/hyperlink" Target="https://help.instagram.com/192435014247952"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help.instagram.com/568100683269916" TargetMode="External"/><Relationship Id="rId4" Type="http://schemas.openxmlformats.org/officeDocument/2006/relationships/hyperlink" Target="https://help.instagram.com/198034803689028" TargetMode="External"/><Relationship Id="rId9"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9.png"/><Relationship Id="rId4" Type="http://schemas.openxmlformats.org/officeDocument/2006/relationships/hyperlink" Target="https://help.instagram.com/192435014247952"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0.png"/><Relationship Id="rId4" Type="http://schemas.openxmlformats.org/officeDocument/2006/relationships/hyperlink" Target="https://faq.whatsapp.com/android/security-and-privacy/how-to-block-and-unblock-a-contac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1.png"/><Relationship Id="rId4" Type="http://schemas.openxmlformats.org/officeDocument/2006/relationships/hyperlink" Target="https://faq.whatsapp.com/android/security-and-privacy/how-to-block-and-unblock-a-contac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hyperlink" Target="https://faq.whatsapp.com/android/security-and-privacy/how-to-block-and-unblock-a-contact/"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3.png"/><Relationship Id="rId4" Type="http://schemas.openxmlformats.org/officeDocument/2006/relationships/hyperlink" Target="https://faq.whatsapp.com/android/security-and-privacy/how-to-block-and-unblock-a-contact/"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faq.whatsapp.com/android/security-and-privacy/how-to-block-and-unblock-a-contact/" TargetMode="External"/><Relationship Id="rId4" Type="http://schemas.openxmlformats.org/officeDocument/2006/relationships/hyperlink" Target="https://faq.whatsapp.com/general/security-and-privacy/being-blocked-by-someon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5.png"/><Relationship Id="rId4" Type="http://schemas.openxmlformats.org/officeDocument/2006/relationships/hyperlink" Target="https://faq.whatsapp.com/android/security-and-privacy/how-to-block-and-unblock-a-contac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hyperlink" Target="https://www.facebook.com/help/799880743466869"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hyperlink" Target="https://www.facebook.com/help/285695718429403" TargetMode="External"/><Relationship Id="rId5" Type="http://schemas.openxmlformats.org/officeDocument/2006/relationships/hyperlink" Target="https://www.facebook.com/help/148233965247823" TargetMode="External"/><Relationship Id="rId4" Type="http://schemas.openxmlformats.org/officeDocument/2006/relationships/hyperlink" Target="https://www.facebook.com/privacy/review?review_id=573933453011661" TargetMode="External"/><Relationship Id="rId9"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whatsapp.com/security/"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about.instagram.com/community/safety#:~:text=Our%20Community%20Guidelines%20support%20a,you%20to%20report%20abusive%20behavior.&amp;text=Submit%20posts%20that%20include%20abuse%2C%20spam%2C%20or%20violating%20content.&amp;text=Accounts%20in%20violation%20of%20our,or%20via%20our%20web%20for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CDA77C-D082-3E43-9D05-94DF45D83131}"/>
              </a:ext>
            </a:extLst>
          </p:cNvPr>
          <p:cNvSpPr txBox="1"/>
          <p:nvPr/>
        </p:nvSpPr>
        <p:spPr>
          <a:xfrm>
            <a:off x="933450" y="3448050"/>
            <a:ext cx="10326687" cy="7010400"/>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r>
              <a:rPr kumimoji="0" lang="tr" sz="1800" b="1" i="0" u="none" strike="noStrike" kern="0" cap="none" spc="30" normalizeH="0" baseline="0" noProof="0" dirty="0">
                <a:ln>
                  <a:noFill/>
                </a:ln>
                <a:solidFill>
                  <a:srgbClr val="1C2B33"/>
                </a:solidFill>
                <a:uLnTx/>
                <a:uFillTx/>
                <a:latin typeface="Optimistic Text"/>
                <a:cs typeface="Optimistic Text"/>
                <a:sym typeface="Arial"/>
              </a:rPr>
              <a:t>Metin</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Bu metin, etkileşimli bir öğrenme platformu üzerinden asenkron (eşzamanlı olmayan) sanal öğrenme deneyimleri kurgulamak amacıyla kullanılabilir. </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Aynı zamanda senkron (yüz yüze veya sanal) öğrenme oturumlarında, eğitmen için bir sunum senaryosu olarak da değerlendirilebilir. </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Hem asenkron hem de senkron eğitimlerde bu metinler, slaytların konuşmacı notlarına eklenerek görsel öğelerle uyumlu bir akış sağlanabilir. Bu akışa grafikler, görseller, temel kavramlar, etkinlik talimatları, tartışma ve öz değerlendirme soruları ile ek kaynak bağlantıları dahil edilebilir.</a:t>
            </a:r>
          </a:p>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r>
              <a:rPr kumimoji="0" lang="tr" sz="1800" b="1" i="0" u="none" strike="noStrike" kern="0" cap="none" spc="30" normalizeH="0" baseline="0" noProof="0" dirty="0">
                <a:ln>
                  <a:noFill/>
                </a:ln>
                <a:solidFill>
                  <a:srgbClr val="1C2B33"/>
                </a:solidFill>
                <a:uLnTx/>
                <a:uFillTx/>
                <a:latin typeface="Optimistic Text"/>
                <a:cs typeface="Optimistic Text"/>
                <a:sym typeface="Arial"/>
              </a:rPr>
              <a:t>Bölgesel uyarlamalar </a:t>
            </a:r>
          </a:p>
          <a:p>
            <a:pPr marL="303213" lvl="1" indent="-285750" defTabSz="1828800" fontAlgn="base">
              <a:lnSpc>
                <a:spcPts val="2700"/>
              </a:lnSpc>
              <a:spcBef>
                <a:spcPts val="1800"/>
              </a:spcBef>
              <a:spcAft>
                <a:spcPct val="0"/>
              </a:spcAft>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Farklı bölgelerdeki iş ortaklarımız; verilen örnek ve senaryoları yerel tutum, inanç ve kültürel dinamiklere en uygun şekilde uyarlayabilir. </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Şu anda, özelleştirilebilecek örnek alanları aşağıda “[Örnek verin]” şeklinde işaretlenmiştir. Burada sınırlı sayıda örnek sunduk, ancak talep edilmesi halinde bunları daha kapsamlı ve güçlü örneklerle zenginleştirebiliriz.</a:t>
            </a:r>
          </a:p>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r>
              <a:rPr kumimoji="0" lang="tr" sz="1800" b="1" i="0" u="none" strike="noStrike" kern="0" cap="none" spc="30" normalizeH="0" baseline="0" noProof="0" dirty="0">
                <a:ln>
                  <a:noFill/>
                </a:ln>
                <a:solidFill>
                  <a:srgbClr val="1C2B33"/>
                </a:solidFill>
                <a:uLnTx/>
                <a:uFillTx/>
                <a:latin typeface="Optimistic Text"/>
                <a:cs typeface="Optimistic Text"/>
                <a:sym typeface="Arial"/>
              </a:rPr>
              <a:t>Ürün odaklı öğrenme anı</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Bazı durumlarda, bir öğrenme kavramını doğrudan belirli bir ürün bağlamında incelemek daha açıklayıcı olabilir. Bu fırsatlar Facebook, Instagram ve WhatsApp için “[Ürün anı]” olarak </a:t>
            </a:r>
            <a:r>
              <a:rPr kumimoji="0" lang="tr" sz="1800" b="0" i="0" u="none" strike="noStrike" kern="0" cap="none" spc="30" normalizeH="0" baseline="0" noProof="0">
                <a:ln>
                  <a:noFill/>
                </a:ln>
                <a:solidFill>
                  <a:srgbClr val="1C2B33"/>
                </a:solidFill>
                <a:uLnTx/>
                <a:uFillTx/>
                <a:latin typeface="Optimistic Text"/>
                <a:cs typeface="Optimistic Text"/>
                <a:sym typeface="Arial"/>
              </a:rPr>
              <a:t>belirtilmiştir.</a:t>
            </a:r>
            <a:endParaRPr kumimoji="0" lang="tr" sz="1800" b="0" i="0" u="none" strike="noStrike" kern="0" cap="none" spc="30" normalizeH="0" baseline="0" noProof="0" dirty="0">
              <a:ln>
                <a:noFill/>
              </a:ln>
              <a:solidFill>
                <a:srgbClr val="1C2B33"/>
              </a:solidFill>
              <a:uLnTx/>
              <a:uFillTx/>
              <a:latin typeface="Optimistic Text"/>
              <a:cs typeface="Optimistic Text"/>
              <a:sym typeface="Arial"/>
            </a:endParaRPr>
          </a:p>
        </p:txBody>
      </p:sp>
      <p:sp>
        <p:nvSpPr>
          <p:cNvPr id="2" name="Title 2">
            <a:extLst>
              <a:ext uri="{FF2B5EF4-FFF2-40B4-BE49-F238E27FC236}">
                <a16:creationId xmlns:a16="http://schemas.microsoft.com/office/drawing/2014/main" id="{809DC6AD-8191-DF49-9C58-A03C63B9958C}"/>
              </a:ext>
            </a:extLst>
          </p:cNvPr>
          <p:cNvSpPr txBox="1"/>
          <p:nvPr/>
        </p:nvSpPr>
        <p:spPr>
          <a:xfrm>
            <a:off x="933450" y="2004060"/>
            <a:ext cx="10644138" cy="1443990"/>
          </a:xfrm>
          <a:prstGeom prst="rect">
            <a:avLst/>
          </a:prstGeom>
        </p:spPr>
        <p:txBody>
          <a:bodyPr lIns="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ct val="0"/>
              </a:spcBef>
              <a:spcAft>
                <a:spcPct val="0"/>
              </a:spcAft>
              <a:buClr>
                <a:srgbClr val="1C2B33"/>
              </a:buClr>
              <a:buSzTx/>
              <a:buFont typeface="Optimistic Display Medium"/>
              <a:buNone/>
              <a:defRPr/>
            </a:pPr>
            <a:r>
              <a:rPr kumimoji="0" lang="tr" sz="7200" b="0" i="0" u="none" strike="noStrike" kern="0" cap="none" spc="220" normalizeH="0" baseline="0" noProof="0">
                <a:ln>
                  <a:noFill/>
                </a:ln>
                <a:solidFill>
                  <a:srgbClr val="1C2B33"/>
                </a:solidFill>
                <a:uLnTx/>
                <a:uFillTx/>
                <a:latin typeface="Optimistic Display Medium"/>
                <a:cs typeface="Optimistic Display Medium"/>
                <a:sym typeface="Optimistic Display Medium"/>
              </a:rPr>
              <a:t>Modül Notları</a:t>
            </a:r>
          </a:p>
        </p:txBody>
      </p:sp>
      <p:sp>
        <p:nvSpPr>
          <p:cNvPr id="5" name="Text Placeholder 3">
            <a:extLst>
              <a:ext uri="{FF2B5EF4-FFF2-40B4-BE49-F238E27FC236}">
                <a16:creationId xmlns:a16="http://schemas.microsoft.com/office/drawing/2014/main" id="{96D57F2F-E962-CE4E-8283-8B1B3AC82D7F}"/>
              </a:ext>
            </a:extLst>
          </p:cNvPr>
          <p:cNvSpPr txBox="1"/>
          <p:nvPr/>
        </p:nvSpPr>
        <p:spPr>
          <a:xfrm>
            <a:off x="12193588" y="3448050"/>
            <a:ext cx="10334626" cy="194955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r>
              <a:rPr kumimoji="0" lang="tr" sz="1800" b="1" i="0" u="none" strike="noStrike" kern="0" cap="none" spc="30" normalizeH="0" baseline="0" noProof="0" dirty="0">
                <a:ln>
                  <a:noFill/>
                </a:ln>
                <a:solidFill>
                  <a:srgbClr val="1C2B33"/>
                </a:solidFill>
                <a:uLnTx/>
                <a:uFillTx/>
                <a:latin typeface="Optimistic Text"/>
                <a:cs typeface="Optimistic Text"/>
                <a:sym typeface="Arial"/>
              </a:rPr>
              <a:t>Topluluk Standartları</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Topluluk standartlarına yapılan atıfların eksiksiz bir şekilde okunması önemlidir. </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Önemli terimler ilk olarak </a:t>
            </a:r>
            <a:r>
              <a:rPr kumimoji="0" lang="tr" sz="1800" b="1" i="0" u="none" strike="noStrike" kern="0" cap="none" spc="30" normalizeH="0" baseline="0" noProof="0" dirty="0">
                <a:ln>
                  <a:noFill/>
                </a:ln>
                <a:solidFill>
                  <a:srgbClr val="627B8E"/>
                </a:solidFill>
                <a:uLnTx/>
                <a:uFillTx/>
                <a:latin typeface="Optimistic Text"/>
                <a:cs typeface="Optimistic Text"/>
                <a:sym typeface="Arial"/>
              </a:rPr>
              <a:t>kalın ve mavi-gri </a:t>
            </a:r>
            <a:r>
              <a:rPr kumimoji="0" lang="tr" sz="1800" b="0" i="0" u="none" strike="noStrike" kern="0" cap="none" spc="30" normalizeH="0" baseline="0" noProof="0" dirty="0">
                <a:ln>
                  <a:noFill/>
                </a:ln>
                <a:solidFill>
                  <a:srgbClr val="1C2B33"/>
                </a:solidFill>
                <a:uLnTx/>
                <a:uFillTx/>
                <a:latin typeface="Optimistic Text"/>
                <a:cs typeface="Optimistic Text"/>
                <a:sym typeface="Arial"/>
              </a:rPr>
              <a:t>yazı tipiyle vurgulanmıştır. Bu terimler, her dersin başında açılır bir pencere ile katılımcılara sunulabilir. Terimler ayrıca, dijital katılımcılar için bir eşleştirme etkinliği veya canlı eğitmen eşliğinde bir genel tekrar olarak her dersin “</a:t>
            </a:r>
            <a:r>
              <a:rPr kumimoji="0" lang="tr-TR" sz="1800" b="0" i="0" u="none" strike="noStrike" kern="0" cap="none" spc="30" normalizeH="0" baseline="0" noProof="0" dirty="0">
                <a:ln>
                  <a:noFill/>
                </a:ln>
                <a:solidFill>
                  <a:srgbClr val="1C2B33"/>
                </a:solidFill>
                <a:uLnTx/>
                <a:uFillTx/>
                <a:latin typeface="Optimistic Text"/>
                <a:cs typeface="Optimistic Text"/>
                <a:sym typeface="Arial"/>
              </a:rPr>
              <a:t>Anlama kontrolü</a:t>
            </a:r>
            <a:r>
              <a:rPr kumimoji="0" lang="tr" sz="1800" b="0" i="0" u="none" strike="noStrike" kern="0" cap="none" spc="30" normalizeH="0" baseline="0" noProof="0" dirty="0">
                <a:ln>
                  <a:noFill/>
                </a:ln>
                <a:solidFill>
                  <a:srgbClr val="1C2B33"/>
                </a:solidFill>
                <a:uLnTx/>
                <a:uFillTx/>
                <a:latin typeface="Optimistic Text"/>
                <a:cs typeface="Optimistic Text"/>
                <a:sym typeface="Arial"/>
              </a:rPr>
              <a:t>” bölümüne eklenebilir.</a:t>
            </a:r>
            <a:endParaRPr kumimoji="0" lang="en-US" sz="1800" b="1" i="0" u="none" strike="noStrike" kern="0" cap="none" spc="3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r>
              <a:rPr kumimoji="0" lang="tr" sz="1800" b="1" i="0" u="none" strike="noStrike" kern="0" cap="none" spc="30" normalizeH="0" baseline="0" noProof="0" dirty="0">
                <a:ln>
                  <a:noFill/>
                </a:ln>
                <a:solidFill>
                  <a:srgbClr val="1C2B33"/>
                </a:solidFill>
                <a:uLnTx/>
                <a:uFillTx/>
                <a:latin typeface="Optimistic Text"/>
                <a:cs typeface="Optimistic Text"/>
                <a:sym typeface="Arial"/>
              </a:rPr>
              <a:t>Etkinlikler</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Tüm etkinliklerde, asenkron katılımcılar uygulamaları dijital ortamda tamamlamaya yönlendirilebilir. Ayrıca senkron (eşzamanlı) katılım seçenekleri de listede yer almaktadır.</a:t>
            </a:r>
            <a:endParaRPr kumimoji="0" lang="en-US" sz="1800" b="1" i="0" u="none" strike="noStrike" kern="0" cap="none" spc="3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r>
              <a:rPr kumimoji="0" lang="tr-TR" sz="1800" b="1" i="0" u="none" strike="noStrike" kern="0" cap="none" spc="30" normalizeH="0" baseline="0" noProof="0" dirty="0">
                <a:ln>
                  <a:noFill/>
                </a:ln>
                <a:solidFill>
                  <a:srgbClr val="1C2B33"/>
                </a:solidFill>
                <a:uLnTx/>
                <a:uFillTx/>
                <a:latin typeface="Optimistic Text"/>
                <a:cs typeface="Optimistic Text"/>
                <a:sym typeface="Arial"/>
              </a:rPr>
              <a:t>Anlama kontrolü</a:t>
            </a:r>
            <a:endParaRPr kumimoji="0" lang="tr" sz="1800" b="1" i="0" u="none" strike="noStrike" kern="0" cap="none" spc="30" normalizeH="0" baseline="0" noProof="0" dirty="0">
              <a:ln>
                <a:noFill/>
              </a:ln>
              <a:solidFill>
                <a:srgbClr val="1C2B33"/>
              </a:solidFill>
              <a:uLnTx/>
              <a:uFillTx/>
              <a:latin typeface="Optimistic Text"/>
              <a:cs typeface="Optimistic Text"/>
              <a:sym typeface="Arial"/>
            </a:endParaRP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Katılımcıların konuyu ne kadar kavradığını ölçmek amacıyla her bölümün sonuna kontrol listeleri, çoktan seçmeli veya doğru-yanlış testlerinden oluşan alt bölümler eklenmiştir. Doğru yanıt, tıklandığında ekranda belirecektir.</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Dijital ortamda katılımcılar, </a:t>
            </a:r>
            <a:br>
              <a:rPr kumimoji="0" lang="tr" sz="1800" b="0" i="0" u="none" strike="noStrike" kern="0" cap="none" spc="30" normalizeH="0" baseline="0" noProof="0" dirty="0">
                <a:ln>
                  <a:noFill/>
                </a:ln>
                <a:solidFill>
                  <a:srgbClr val="1C2B33"/>
                </a:solidFill>
                <a:uLnTx/>
                <a:uFillTx/>
                <a:latin typeface="Optimistic Text"/>
                <a:cs typeface="Optimistic Text"/>
                <a:sym typeface="Arial"/>
              </a:rPr>
            </a:br>
            <a:r>
              <a:rPr kumimoji="0" lang="tr" sz="1800" b="0" i="0" u="none" strike="noStrike" kern="0" cap="none" spc="30" normalizeH="0" baseline="0" noProof="0" dirty="0">
                <a:ln>
                  <a:noFill/>
                </a:ln>
                <a:solidFill>
                  <a:srgbClr val="1C2B33"/>
                </a:solidFill>
                <a:uLnTx/>
                <a:uFillTx/>
                <a:latin typeface="Optimistic Text"/>
                <a:cs typeface="Optimistic Text"/>
                <a:sym typeface="Arial"/>
              </a:rPr>
              <a:t>verdikleri yanıtlara göre bir yüzdelik dilim veya başarı puanı alabilirler. </a:t>
            </a:r>
          </a:p>
          <a:p>
            <a:pPr marL="360363" marR="0" lvl="1" indent="-342900" algn="l" defTabSz="1828800" rtl="0" eaLnBrk="1" fontAlgn="base" latinLnBrk="0" hangingPunct="1">
              <a:lnSpc>
                <a:spcPts val="2700"/>
              </a:lnSpc>
              <a:spcBef>
                <a:spcPts val="1800"/>
              </a:spcBef>
              <a:spcAft>
                <a:spcPct val="0"/>
              </a:spcAft>
              <a:buClrTx/>
              <a:buSzTx/>
              <a:buFont typeface="Optimistic Text" panose="020B0604020202020204" pitchFamily="34" charset="0"/>
              <a:buChar char="•"/>
              <a:defRPr/>
            </a:pPr>
            <a:r>
              <a:rPr kumimoji="0" lang="tr" sz="1800" b="0" i="0" u="none" strike="noStrike" kern="0" cap="none" spc="30" normalizeH="0" baseline="0" noProof="0" dirty="0">
                <a:ln>
                  <a:noFill/>
                </a:ln>
                <a:solidFill>
                  <a:srgbClr val="1C2B33"/>
                </a:solidFill>
                <a:uLnTx/>
                <a:uFillTx/>
                <a:latin typeface="Optimistic Text"/>
                <a:cs typeface="Optimistic Text"/>
                <a:sym typeface="Arial"/>
              </a:rPr>
              <a:t>Canlı bir oturumda ise eğitmen bu soruları tüm gruba yöneltebilir ve gelen yanıtlara göre konuyu daha da detaylandırabilir. Bu sorular bireysel olarak kağıt kalem kullanarak veya kişisel bir cihaz üzerinden dijital formatta da yanıtlanabilir.</a:t>
            </a:r>
          </a:p>
          <a:p>
            <a:pPr marL="17463" marR="0" lvl="1" indent="0" algn="l" defTabSz="1828800" rtl="0" eaLnBrk="1" fontAlgn="base" latinLnBrk="0" hangingPunct="1">
              <a:lnSpc>
                <a:spcPts val="2700"/>
              </a:lnSpc>
              <a:spcBef>
                <a:spcPts val="1800"/>
              </a:spcBef>
              <a:spcAft>
                <a:spcPct val="0"/>
              </a:spcAft>
              <a:buClrTx/>
              <a:buSzPct val="85000"/>
              <a:buFont typeface="Optimistic Text" panose="020B0604020202020204" pitchFamily="34" charset="0"/>
              <a:buNone/>
              <a:defRPr/>
            </a:pPr>
            <a:endParaRPr kumimoji="0" lang="en-US" sz="1800" b="1" i="0" u="none" strike="noStrike" kern="0" cap="none" spc="3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p:txBody>
      </p:sp>
      <p:sp>
        <p:nvSpPr>
          <p:cNvPr id="6" name="Rectangle 5">
            <a:extLst>
              <a:ext uri="{FF2B5EF4-FFF2-40B4-BE49-F238E27FC236}">
                <a16:creationId xmlns:a16="http://schemas.microsoft.com/office/drawing/2014/main" id="{9437200C-2D04-C74C-9DCE-A7C063EDF929}"/>
              </a:ext>
            </a:extLst>
          </p:cNvPr>
          <p:cNvSpPr/>
          <p:nvPr/>
        </p:nvSpPr>
        <p:spPr>
          <a:xfrm>
            <a:off x="0" y="0"/>
            <a:ext cx="24387175" cy="628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r>
              <a:rPr kumimoji="0" lang="tr" sz="2400" b="1" i="0" u="none" strike="noStrike" kern="0" cap="none" spc="50" normalizeH="0" baseline="0" noProof="0">
                <a:ln>
                  <a:noFill/>
                </a:ln>
                <a:solidFill>
                  <a:srgbClr val="FFFFFF"/>
                </a:solidFill>
                <a:uLnTx/>
                <a:uFillTx/>
                <a:latin typeface="Optimistic Text"/>
                <a:ea typeface="+mn-ea"/>
                <a:cs typeface="Optimistic Text"/>
                <a:sym typeface="Arial"/>
              </a:rPr>
              <a:t>EĞİTMEN NOTU - BU SLAYTI GİZLİ TUTUN</a:t>
            </a:r>
          </a:p>
        </p:txBody>
      </p:sp>
    </p:spTree>
    <p:extLst>
      <p:ext uri="{BB962C8B-B14F-4D97-AF65-F5344CB8AC3E}">
        <p14:creationId xmlns:p14="http://schemas.microsoft.com/office/powerpoint/2010/main" val="40961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desk with a computer&#10;&#10;Description automatically generated with low confidence">
            <a:extLst>
              <a:ext uri="{FF2B5EF4-FFF2-40B4-BE49-F238E27FC236}">
                <a16:creationId xmlns:a16="http://schemas.microsoft.com/office/drawing/2014/main" id="{CB77AB55-9A21-30F9-1CF2-3F9175F0FCCE}"/>
              </a:ext>
            </a:extLst>
          </p:cNvPr>
          <p:cNvPicPr>
            <a:picLocks noChangeAspect="1"/>
          </p:cNvPicPr>
          <p:nvPr/>
        </p:nvPicPr>
        <p:blipFill>
          <a:blip r:embed="rId3"/>
          <a:srcRect l="28614"/>
          <a:stretch>
            <a:fillRect/>
          </a:stretch>
        </p:blipFill>
        <p:spPr>
          <a:xfrm>
            <a:off x="11260138" y="0"/>
            <a:ext cx="13127038" cy="12274276"/>
          </a:xfrm>
          <a:prstGeom prst="rect">
            <a:avLst/>
          </a:prstGeom>
        </p:spPr>
      </p:pic>
      <p:sp>
        <p:nvSpPr>
          <p:cNvPr id="2" name="Title 1">
            <a:extLst>
              <a:ext uri="{FF2B5EF4-FFF2-40B4-BE49-F238E27FC236}">
                <a16:creationId xmlns:a16="http://schemas.microsoft.com/office/drawing/2014/main" id="{58E209A7-A0E4-F242-8995-A70503964571}"/>
              </a:ext>
            </a:extLst>
          </p:cNvPr>
          <p:cNvSpPr>
            <a:spLocks noGrp="1"/>
          </p:cNvSpPr>
          <p:nvPr>
            <p:ph type="ctrTitle"/>
          </p:nvPr>
        </p:nvSpPr>
        <p:spPr>
          <a:xfrm>
            <a:off x="1871711" y="3520440"/>
            <a:ext cx="8300990" cy="2542032"/>
          </a:xfrm>
        </p:spPr>
        <p:txBody>
          <a:bodyPr>
            <a:noAutofit/>
          </a:bodyPr>
          <a:lstStyle/>
          <a:p>
            <a:pPr rtl="0"/>
            <a:r>
              <a:rPr lang="tr" sz="7200" b="0" i="0" u="none" strike="noStrike" dirty="0">
                <a:latin typeface="Optimistic Display Medium"/>
              </a:rPr>
              <a:t>02</a:t>
            </a:r>
            <a:br>
              <a:rPr lang="tr" sz="7200" b="0" i="0" u="none" strike="noStrike" dirty="0">
                <a:latin typeface="Optimistic Display Medium"/>
              </a:rPr>
            </a:br>
            <a:r>
              <a:rPr lang="tr" sz="7200" b="0" i="0" u="none" strike="noStrike" dirty="0">
                <a:latin typeface="Optimistic Display Medium"/>
              </a:rPr>
              <a:t>Kişisel güvenliği yönetmek</a:t>
            </a:r>
          </a:p>
        </p:txBody>
      </p:sp>
    </p:spTree>
    <p:extLst>
      <p:ext uri="{BB962C8B-B14F-4D97-AF65-F5344CB8AC3E}">
        <p14:creationId xmlns:p14="http://schemas.microsoft.com/office/powerpoint/2010/main" val="22633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4D12791-4BAA-704B-9641-87428BB0EF87}"/>
              </a:ext>
            </a:extLst>
          </p:cNvPr>
          <p:cNvSpPr txBox="1"/>
          <p:nvPr/>
        </p:nvSpPr>
        <p:spPr>
          <a:xfrm>
            <a:off x="3749676" y="6141720"/>
            <a:ext cx="6851650" cy="1432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rtl="0">
              <a:lnSpc>
                <a:spcPts val="8640"/>
              </a:lnSpc>
              <a:defRPr/>
            </a:pPr>
            <a:r>
              <a:rPr lang="tr" sz="7200" b="0" i="0" u="none" strike="noStrike" dirty="0">
                <a:solidFill>
                  <a:srgbClr val="1C2B33"/>
                </a:solidFill>
                <a:latin typeface="Optimistic Display Medium"/>
              </a:rPr>
              <a:t>Çalınan hesapların platforma bildirilmesi</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8" name="Text Placeholder 3">
            <a:extLst>
              <a:ext uri="{FF2B5EF4-FFF2-40B4-BE49-F238E27FC236}">
                <a16:creationId xmlns:a16="http://schemas.microsoft.com/office/drawing/2014/main" id="{D1C40F14-CDE2-3F4B-9AD4-5EB5467256E4}"/>
              </a:ext>
            </a:extLst>
          </p:cNvPr>
          <p:cNvSpPr txBox="1"/>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rtl="0">
              <a:lnSpc>
                <a:spcPts val="4200"/>
              </a:lnSpc>
              <a:spcAft>
                <a:spcPts val="1800"/>
              </a:spcAft>
              <a:buNone/>
            </a:pPr>
            <a:r>
              <a:rPr lang="tr" sz="2800" b="0" i="0" u="none" strike="noStrike" spc="40">
                <a:solidFill>
                  <a:srgbClr val="1C2B33"/>
                </a:solidFill>
                <a:latin typeface="Optimistic Text"/>
                <a:sym typeface="Arial"/>
              </a:rPr>
              <a:t>Hesabın güvenliğiyle ilgili endişeler varsa veya hesabın çalındığı düşünülüyorsa yetkili birimlerden (Yardım Merkezi) destek alınabilir.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pPr rtl="0"/>
            <a:r>
              <a:rPr lang="tr" sz="2400" b="1" i="0" u="none" strike="noStrike">
                <a:latin typeface="Optimistic Text"/>
              </a:rPr>
              <a:t>04 Hacklenmiş Hesapların Yönetimi</a:t>
            </a:r>
          </a:p>
        </p:txBody>
      </p:sp>
      <p:grpSp>
        <p:nvGrpSpPr>
          <p:cNvPr id="25" name="Google Shape;1369;p90">
            <a:extLst>
              <a:ext uri="{FF2B5EF4-FFF2-40B4-BE49-F238E27FC236}">
                <a16:creationId xmlns:a16="http://schemas.microsoft.com/office/drawing/2014/main" id="{5D355B72-2354-C744-812F-5FB8DC6BE1F0}"/>
              </a:ext>
            </a:extLst>
          </p:cNvPr>
          <p:cNvGrpSpPr/>
          <p:nvPr/>
        </p:nvGrpSpPr>
        <p:grpSpPr>
          <a:xfrm>
            <a:off x="1446802" y="6286500"/>
            <a:ext cx="1282727" cy="1028701"/>
            <a:chOff x="14105565" y="7674250"/>
            <a:chExt cx="708660" cy="568320"/>
          </a:xfrm>
          <a:solidFill>
            <a:schemeClr val="bg1"/>
          </a:solidFill>
        </p:grpSpPr>
        <p:sp>
          <p:nvSpPr>
            <p:cNvPr id="26" name="Google Shape;1370;p90">
              <a:extLst>
                <a:ext uri="{FF2B5EF4-FFF2-40B4-BE49-F238E27FC236}">
                  <a16:creationId xmlns:a16="http://schemas.microsoft.com/office/drawing/2014/main" id="{1413B6C5-0103-8D4C-93D5-A3CA1E26DD22}"/>
                </a:ext>
              </a:extLst>
            </p:cNvPr>
            <p:cNvSpPr/>
            <p:nvPr/>
          </p:nvSpPr>
          <p:spPr>
            <a:xfrm>
              <a:off x="14105565" y="7674250"/>
              <a:ext cx="708660" cy="568320"/>
            </a:xfrm>
            <a:custGeom>
              <a:avLst/>
              <a:gdLst/>
              <a:ahLst/>
              <a:cxnLst/>
              <a:rect l="l" t="t" r="r" b="b"/>
              <a:pathLst>
                <a:path w="70866" h="56831" extrusionOk="0">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1371;p90">
              <a:extLst>
                <a:ext uri="{FF2B5EF4-FFF2-40B4-BE49-F238E27FC236}">
                  <a16:creationId xmlns:a16="http://schemas.microsoft.com/office/drawing/2014/main" id="{BB9D88CB-3CF2-014D-B53F-23FCD5394C28}"/>
                </a:ext>
              </a:extLst>
            </p:cNvPr>
            <p:cNvSpPr/>
            <p:nvPr/>
          </p:nvSpPr>
          <p:spPr>
            <a:xfrm>
              <a:off x="14446121" y="7811650"/>
              <a:ext cx="27550" cy="293370"/>
            </a:xfrm>
            <a:custGeom>
              <a:avLst/>
              <a:gdLst/>
              <a:ahLst/>
              <a:cxnLst/>
              <a:rect l="l" t="t" r="r" b="b"/>
              <a:pathLst>
                <a:path w="2755" h="29337" extrusionOk="0">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1372;p90">
              <a:extLst>
                <a:ext uri="{FF2B5EF4-FFF2-40B4-BE49-F238E27FC236}">
                  <a16:creationId xmlns:a16="http://schemas.microsoft.com/office/drawing/2014/main" id="{9A636014-EFB0-DB4A-AF42-482CB6D142D3}"/>
                </a:ext>
              </a:extLst>
            </p:cNvPr>
            <p:cNvSpPr/>
            <p:nvPr/>
          </p:nvSpPr>
          <p:spPr>
            <a:xfrm>
              <a:off x="14446121" y="8132500"/>
              <a:ext cx="27550" cy="36709"/>
            </a:xfrm>
            <a:custGeom>
              <a:avLst/>
              <a:gdLst/>
              <a:ahLst/>
              <a:cxnLst/>
              <a:rect l="l" t="t" r="r" b="b"/>
              <a:pathLst>
                <a:path w="2755" h="3669" extrusionOk="0">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347713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dirty="0">
                <a:latin typeface="Optimistic Text"/>
              </a:rPr>
              <a:t>04 Hacklenmiş Hesapların Yönetimi</a:t>
            </a:r>
          </a:p>
        </p:txBody>
      </p:sp>
      <p:sp>
        <p:nvSpPr>
          <p:cNvPr id="5" name="Rectangle 4">
            <a:extLst>
              <a:ext uri="{FF2B5EF4-FFF2-40B4-BE49-F238E27FC236}">
                <a16:creationId xmlns:a16="http://schemas.microsoft.com/office/drawing/2014/main" id="{3F987E87-D888-604B-A62D-C5FD8C022B9B}"/>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8" name="Google Shape;10949;p744">
            <a:extLst>
              <a:ext uri="{FF2B5EF4-FFF2-40B4-BE49-F238E27FC236}">
                <a16:creationId xmlns:a16="http://schemas.microsoft.com/office/drawing/2014/main" id="{B09B49CD-6106-2347-882F-A8C6C4E2BAB4}"/>
              </a:ext>
            </a:extLst>
          </p:cNvPr>
          <p:cNvSpPr/>
          <p:nvPr/>
        </p:nvSpPr>
        <p:spPr>
          <a:xfrm>
            <a:off x="11249025" y="1394867"/>
            <a:ext cx="17376000" cy="11236000"/>
          </a:xfrm>
          <a:prstGeom prst="roundRect">
            <a:avLst>
              <a:gd name="adj" fmla="val 2691"/>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2489" b="0" i="0" u="none" strike="noStrike" kern="0" cap="none" spc="0" normalizeH="0" baseline="0" noProof="0">
              <a:ln>
                <a:noFill/>
              </a:ln>
              <a:solidFill>
                <a:srgbClr val="000000"/>
              </a:solidFill>
              <a:effectLst/>
              <a:uLnTx/>
              <a:uFillTx/>
              <a:ea typeface="Optimistic Text"/>
              <a:cs typeface="Optimistic Text"/>
              <a:sym typeface="Optimistic Text"/>
            </a:endParaRPr>
          </a:p>
        </p:txBody>
      </p:sp>
      <p:pic>
        <p:nvPicPr>
          <p:cNvPr id="9" name="Google Shape;10950;p744">
            <a:extLst>
              <a:ext uri="{FF2B5EF4-FFF2-40B4-BE49-F238E27FC236}">
                <a16:creationId xmlns:a16="http://schemas.microsoft.com/office/drawing/2014/main" id="{FAF7D296-782F-1341-ACFF-287A2F442FA5}"/>
              </a:ext>
            </a:extLst>
          </p:cNvPr>
          <p:cNvPicPr preferRelativeResize="0"/>
          <p:nvPr/>
        </p:nvPicPr>
        <p:blipFill>
          <a:blip r:embed="rId3"/>
          <a:srcRect l="1" t="332" r="-28237" b="-17457"/>
          <a:stretch>
            <a:fillRect/>
          </a:stretch>
        </p:blipFill>
        <p:spPr>
          <a:xfrm>
            <a:off x="11755191" y="1893833"/>
            <a:ext cx="16361663" cy="10228867"/>
          </a:xfrm>
          <a:prstGeom prst="rect">
            <a:avLst/>
          </a:prstGeom>
          <a:solidFill>
            <a:srgbClr val="111316"/>
          </a:solidFill>
          <a:ln w="6350">
            <a:solidFill>
              <a:srgbClr val="CBD2D9"/>
            </a:solidFill>
          </a:ln>
        </p:spPr>
      </p:pic>
      <p:sp>
        <p:nvSpPr>
          <p:cNvPr id="10" name="Title 2">
            <a:extLst>
              <a:ext uri="{FF2B5EF4-FFF2-40B4-BE49-F238E27FC236}">
                <a16:creationId xmlns:a16="http://schemas.microsoft.com/office/drawing/2014/main" id="{3D62CC9B-6DBC-C84A-9179-69EA7F2FE4B1}"/>
              </a:ext>
            </a:extLst>
          </p:cNvPr>
          <p:cNvSpPr txBox="1"/>
          <p:nvPr/>
        </p:nvSpPr>
        <p:spPr>
          <a:xfrm>
            <a:off x="932689" y="5105400"/>
            <a:ext cx="8974138" cy="1752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buSzPct val="25000"/>
            </a:pPr>
            <a:r>
              <a:rPr lang="tr" sz="6000" b="0" i="0" u="none" strike="noStrike" spc="260" dirty="0">
                <a:solidFill>
                  <a:srgbClr val="1C2B33"/>
                </a:solidFill>
                <a:latin typeface="Optimistic Display"/>
                <a:cs typeface="Optimistic Display"/>
                <a:sym typeface="Arial"/>
                <a:hlinkClick r:id="rId4"/>
              </a:rPr>
              <a:t>Facebook’ta</a:t>
            </a:r>
            <a:r>
              <a:rPr lang="tr" sz="6000" b="0" i="0" u="none" strike="noStrike" spc="260" dirty="0">
                <a:solidFill>
                  <a:srgbClr val="1C2B33"/>
                </a:solidFill>
                <a:latin typeface="Optimistic Display"/>
                <a:cs typeface="Optimistic Display"/>
                <a:sym typeface="Arial"/>
              </a:rPr>
              <a:t> çalınan bir hesabı bildirmek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2" name="Text Placeholder 3">
            <a:extLst>
              <a:ext uri="{FF2B5EF4-FFF2-40B4-BE49-F238E27FC236}">
                <a16:creationId xmlns:a16="http://schemas.microsoft.com/office/drawing/2014/main" id="{CBF5444B-A28C-2942-8585-90AF3A966F9F}"/>
              </a:ext>
            </a:extLst>
          </p:cNvPr>
          <p:cNvSpPr txBox="1"/>
          <p:nvPr/>
        </p:nvSpPr>
        <p:spPr>
          <a:xfrm>
            <a:off x="933450" y="7083831"/>
            <a:ext cx="9388475" cy="4038860"/>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5"/>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rtl="0">
              <a:lnSpc>
                <a:spcPts val="4200"/>
              </a:lnSpc>
              <a:spcAft>
                <a:spcPts val="1800"/>
              </a:spcAft>
              <a:buNone/>
            </a:pPr>
            <a:r>
              <a:rPr lang="tr" sz="2800" b="0" i="0" u="none" strike="noStrike" spc="40" dirty="0">
                <a:solidFill>
                  <a:srgbClr val="1C2B33"/>
                </a:solidFill>
                <a:latin typeface="Optimistic Text"/>
                <a:sym typeface="Arial"/>
              </a:rPr>
              <a:t>Hesabın başka biri veya bir virüs tarafından ele geçirildiği düşünülüyorsa, lütfen 'Hesabım Başkasının Eline Geçti' butonuna tıklanmalıdır. Hesabın kontrolünün yeniden sağlanabilmesi için sisteme tekrar giriş yapılmasına yardımcı olunacaktır.</a:t>
            </a:r>
          </a:p>
        </p:txBody>
      </p:sp>
      <p:pic>
        <p:nvPicPr>
          <p:cNvPr id="15" name="Google Shape;10950;p744">
            <a:extLst>
              <a:ext uri="{FF2B5EF4-FFF2-40B4-BE49-F238E27FC236}">
                <a16:creationId xmlns:a16="http://schemas.microsoft.com/office/drawing/2014/main" id="{DC18BE2E-57FF-F34D-819B-24362302B1A3}"/>
              </a:ext>
            </a:extLst>
          </p:cNvPr>
          <p:cNvPicPr preferRelativeResize="0"/>
          <p:nvPr/>
        </p:nvPicPr>
        <p:blipFill>
          <a:blip r:embed="rId3"/>
          <a:srcRect l="17160" t="20164" r="17027" b="38936"/>
          <a:stretch>
            <a:fillRect/>
          </a:stretch>
        </p:blipFill>
        <p:spPr>
          <a:xfrm>
            <a:off x="12629980" y="3722141"/>
            <a:ext cx="11663767" cy="4961484"/>
          </a:xfrm>
          <a:prstGeom prst="rect">
            <a:avLst/>
          </a:prstGeom>
          <a:noFill/>
          <a:ln w="6350">
            <a:noFill/>
          </a:ln>
        </p:spPr>
      </p:pic>
      <p:sp>
        <p:nvSpPr>
          <p:cNvPr id="16" name="Rectangle 15">
            <a:extLst>
              <a:ext uri="{FF2B5EF4-FFF2-40B4-BE49-F238E27FC236}">
                <a16:creationId xmlns:a16="http://schemas.microsoft.com/office/drawing/2014/main" id="{590283D4-4A1B-DC4A-AF54-CFC5F216F47C}"/>
              </a:ext>
            </a:extLst>
          </p:cNvPr>
          <p:cNvSpPr/>
          <p:nvPr/>
        </p:nvSpPr>
        <p:spPr>
          <a:xfrm>
            <a:off x="11755191" y="9826625"/>
            <a:ext cx="12631984" cy="2296075"/>
          </a:xfrm>
          <a:prstGeom prst="rect">
            <a:avLst/>
          </a:prstGeom>
          <a:solidFill>
            <a:srgbClr val="25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1" name="TextBox 10">
            <a:extLst>
              <a:ext uri="{FF2B5EF4-FFF2-40B4-BE49-F238E27FC236}">
                <a16:creationId xmlns:a16="http://schemas.microsoft.com/office/drawing/2014/main" id="{F48638DE-6267-DB4A-90C3-628ECD459F1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101</a:t>
            </a:r>
            <a:endParaRPr lang="en-US"/>
          </a:p>
        </p:txBody>
      </p:sp>
    </p:spTree>
    <p:extLst>
      <p:ext uri="{BB962C8B-B14F-4D97-AF65-F5344CB8AC3E}">
        <p14:creationId xmlns:p14="http://schemas.microsoft.com/office/powerpoint/2010/main" val="10418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dirty="0">
                <a:latin typeface="Optimistic Text"/>
              </a:rPr>
              <a:t>04 Hacklenmiş Hesapların Yönetimi</a:t>
            </a:r>
          </a:p>
        </p:txBody>
      </p:sp>
      <p:sp>
        <p:nvSpPr>
          <p:cNvPr id="8" name="Text Placeholder 6">
            <a:extLst>
              <a:ext uri="{FF2B5EF4-FFF2-40B4-BE49-F238E27FC236}">
                <a16:creationId xmlns:a16="http://schemas.microsoft.com/office/drawing/2014/main" id="{A3CCC0D8-52AB-A148-90AC-609D9FB72CB7}"/>
              </a:ext>
            </a:extLst>
          </p:cNvPr>
          <p:cNvSpPr txBox="1"/>
          <p:nvPr/>
        </p:nvSpPr>
        <p:spPr>
          <a:xfrm>
            <a:off x="933447" y="4946476"/>
            <a:ext cx="11953877" cy="633765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dirty="0">
                <a:latin typeface="Optimistic Text"/>
              </a:rPr>
              <a:t>Instagram hesabının çalındığını (hacklendiğini) düşünmek</a:t>
            </a:r>
          </a:p>
          <a:p>
            <a:pPr rtl="0" fontAlgn="base">
              <a:lnSpc>
                <a:spcPts val="3000"/>
              </a:lnSpc>
              <a:buSzTx/>
              <a:buNone/>
            </a:pPr>
            <a:r>
              <a:rPr lang="tr" sz="2000" b="0" i="0" u="none" strike="noStrike" dirty="0">
                <a:latin typeface="Optimistic Text"/>
              </a:rPr>
              <a:t>Hesabın çalındığından veya başkası tarafından yönetildiğinden şüpheleniliyorsa, güvenliği sağlamak için atılabilecek birkaç adım bulunmaktadır.</a:t>
            </a:r>
          </a:p>
          <a:p>
            <a:pPr rtl="0" fontAlgn="base">
              <a:lnSpc>
                <a:spcPts val="3000"/>
              </a:lnSpc>
              <a:buSzTx/>
              <a:buNone/>
            </a:pPr>
            <a:r>
              <a:rPr lang="tr" sz="2000" b="1" i="0" u="none" strike="noStrike" dirty="0">
                <a:latin typeface="Optimistic Text"/>
              </a:rPr>
              <a:t>Instagram hesabına hâlâ giriş yapılabiliyorsa:</a:t>
            </a:r>
          </a:p>
          <a:p>
            <a:pPr rtl="0" fontAlgn="base">
              <a:lnSpc>
                <a:spcPts val="3000"/>
              </a:lnSpc>
              <a:buSzTx/>
              <a:buNone/>
            </a:pPr>
            <a:r>
              <a:rPr lang="tr" sz="2000" b="0" i="0" u="none" strike="noStrike" dirty="0">
                <a:latin typeface="Optimistic Text"/>
              </a:rPr>
              <a:t>Hacklenildiği düşünülmesine rağmen hesaba henüz tamamen erişim kaybedilmediyse, kontrolü geri almak için şu adımlar uygulanmalıdır:</a:t>
            </a:r>
          </a:p>
          <a:p>
            <a:pPr marL="342900" indent="-342900" rtl="0" fontAlgn="base">
              <a:lnSpc>
                <a:spcPts val="3000"/>
              </a:lnSpc>
              <a:buSzTx/>
              <a:buFont typeface="Arial" panose="020B0604020202020204" pitchFamily="34" charset="0"/>
              <a:buChar char="•"/>
            </a:pPr>
            <a:r>
              <a:rPr lang="tr" sz="2000" b="0" i="0" u="none" strike="noStrike" dirty="0">
                <a:latin typeface="Optimistic Text"/>
                <a:hlinkClick r:id="rId4"/>
              </a:rPr>
              <a:t>Parola hemen değiştirilmeli </a:t>
            </a:r>
            <a:r>
              <a:rPr lang="tr" sz="2000" b="0" i="0" u="none" strike="noStrike" dirty="0">
                <a:latin typeface="Optimistic Text"/>
              </a:rPr>
              <a:t>veya </a:t>
            </a:r>
            <a:r>
              <a:rPr lang="tr" sz="2000" b="0" i="0" u="none" strike="noStrike" dirty="0">
                <a:latin typeface="Optimistic Text"/>
                <a:hlinkClick r:id="rId5"/>
              </a:rPr>
              <a:t>hesaba bir parola sıfırlama e-postası gönderilmelidir.</a:t>
            </a:r>
            <a:endParaRPr lang="en-US" sz="2000" dirty="0"/>
          </a:p>
          <a:p>
            <a:pPr marL="342900" indent="-342900" rtl="0" fontAlgn="base">
              <a:lnSpc>
                <a:spcPts val="3000"/>
              </a:lnSpc>
              <a:buSzTx/>
              <a:buFont typeface="Arial" panose="020B0604020202020204" pitchFamily="34" charset="0"/>
              <a:buChar char="•"/>
            </a:pPr>
            <a:r>
              <a:rPr lang="tr" sz="2000" b="0" i="0" u="none" strike="noStrike" dirty="0">
                <a:latin typeface="Optimistic Text"/>
              </a:rPr>
              <a:t>Ek güvenlik sağlamak için </a:t>
            </a:r>
            <a:r>
              <a:rPr lang="tr" sz="2000" b="0" i="0" u="none" strike="noStrike" dirty="0">
                <a:latin typeface="Optimistic Text"/>
                <a:hlinkClick r:id="rId6"/>
              </a:rPr>
              <a:t>iki faktörlü kimlik doğrulama</a:t>
            </a:r>
            <a:r>
              <a:rPr lang="tr" sz="2000" b="0" i="0" u="none" strike="noStrike" dirty="0">
                <a:latin typeface="Optimistic Text"/>
              </a:rPr>
              <a:t> vakit kaybetmeden açılmalıdır.</a:t>
            </a:r>
          </a:p>
          <a:p>
            <a:pPr marL="342900" indent="-342900" rtl="0" fontAlgn="base">
              <a:lnSpc>
                <a:spcPts val="3000"/>
              </a:lnSpc>
              <a:buSzTx/>
              <a:buFont typeface="Arial" panose="020B0604020202020204" pitchFamily="34" charset="0"/>
              <a:buChar char="•"/>
            </a:pPr>
            <a:r>
              <a:rPr lang="tr" sz="2000" b="0" i="0" u="none" strike="noStrike" dirty="0">
                <a:latin typeface="Optimistic Text"/>
                <a:hlinkClick r:id="rId7"/>
              </a:rPr>
              <a:t>Hesap ayarlarındaki telefon numarası ve e-posta adresinin </a:t>
            </a:r>
            <a:r>
              <a:rPr lang="tr" sz="2000" b="0" i="0" u="none" strike="noStrike" dirty="0">
                <a:latin typeface="Optimistic Text"/>
              </a:rPr>
              <a:t>doğru olduğu</a:t>
            </a:r>
            <a:r>
              <a:rPr lang="tr" sz="2000" b="0" i="0" u="none" strike="noStrike" dirty="0">
                <a:latin typeface="Optimistic Text"/>
                <a:hlinkClick r:id="rId7"/>
              </a:rPr>
              <a:t> teyit edilmelidir.</a:t>
            </a:r>
          </a:p>
          <a:p>
            <a:pPr marL="342900" indent="-342900" rtl="0" fontAlgn="base">
              <a:lnSpc>
                <a:spcPts val="3000"/>
              </a:lnSpc>
              <a:buSzTx/>
              <a:buFont typeface="Arial" panose="020B0604020202020204" pitchFamily="34" charset="0"/>
              <a:buChar char="•"/>
            </a:pPr>
            <a:r>
              <a:rPr lang="tr" sz="2000" b="0" i="0" u="none" strike="noStrike" dirty="0">
                <a:latin typeface="Optimistic Text"/>
                <a:hlinkClick r:id="rId8"/>
              </a:rPr>
              <a:t>Hesaplar Merkezi kontrol edilerek </a:t>
            </a:r>
            <a:r>
              <a:rPr lang="tr" sz="2000" b="0" i="0" u="none" strike="noStrike" dirty="0">
                <a:latin typeface="Optimistic Text"/>
              </a:rPr>
              <a:t>tanınmayan veya hesaba ait olmayan</a:t>
            </a:r>
            <a:r>
              <a:rPr lang="tr" sz="2000" b="0" i="0" u="none" strike="noStrike" dirty="0">
                <a:latin typeface="Optimistic Text"/>
                <a:hlinkClick r:id="rId8"/>
              </a:rPr>
              <a:t> bağlı hesaplar derhal kaldırılmalıdır.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Şüpheli görünen tüm üçüncü taraf uygulamaların </a:t>
            </a:r>
            <a:r>
              <a:rPr lang="tr" sz="2000" b="0" i="0" u="none" strike="noStrike" dirty="0">
                <a:latin typeface="Optimistic Text"/>
                <a:hlinkClick r:id="rId9"/>
              </a:rPr>
              <a:t>erişim izinleri iptal edilmelidir.</a:t>
            </a:r>
          </a:p>
        </p:txBody>
      </p:sp>
      <p:sp>
        <p:nvSpPr>
          <p:cNvPr id="9" name="Text Placeholder 6">
            <a:extLst>
              <a:ext uri="{FF2B5EF4-FFF2-40B4-BE49-F238E27FC236}">
                <a16:creationId xmlns:a16="http://schemas.microsoft.com/office/drawing/2014/main" id="{D0682E16-A7FC-404F-8BBB-FD2813A8463A}"/>
              </a:ext>
            </a:extLst>
          </p:cNvPr>
          <p:cNvSpPr txBox="1"/>
          <p:nvPr/>
        </p:nvSpPr>
        <p:spPr>
          <a:xfrm>
            <a:off x="933450" y="2889075"/>
            <a:ext cx="13109121" cy="1765665"/>
          </a:xfrm>
          <a:prstGeom prst="rect">
            <a:avLst/>
          </a:prstGeom>
        </p:spPr>
        <p:txBody>
          <a:bodyPr vert="horz" lIns="0" tIns="0" rIns="0" bIns="0" rtlCol="0" anchor="b">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10"/>
              </a:rPr>
              <a:t>Instagram’da</a:t>
            </a:r>
            <a:r>
              <a:rPr lang="tr" sz="6000" b="0" i="0" u="none" strike="noStrike" spc="260" dirty="0">
                <a:solidFill>
                  <a:srgbClr val="1C2B33"/>
                </a:solidFill>
                <a:latin typeface="Optimistic Display"/>
                <a:cs typeface="Optimistic Display"/>
                <a:sym typeface="Arial"/>
              </a:rPr>
              <a:t> çalınan (hacklenen) bir hesabı bildirmek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4" name="Rectangle 13">
            <a:extLst>
              <a:ext uri="{FF2B5EF4-FFF2-40B4-BE49-F238E27FC236}">
                <a16:creationId xmlns:a16="http://schemas.microsoft.com/office/drawing/2014/main" id="{F3BCD3B8-DE97-F440-A8FA-40F8183E9103}"/>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5" name="Google Shape;648;p3">
            <a:extLst>
              <a:ext uri="{FF2B5EF4-FFF2-40B4-BE49-F238E27FC236}">
                <a16:creationId xmlns:a16="http://schemas.microsoft.com/office/drawing/2014/main" id="{C5A5C9CC-16B7-C641-8553-A939F4C1322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grpSp>
        <p:nvGrpSpPr>
          <p:cNvPr id="20" name="Group 19">
            <a:extLst>
              <a:ext uri="{FF2B5EF4-FFF2-40B4-BE49-F238E27FC236}">
                <a16:creationId xmlns:a16="http://schemas.microsoft.com/office/drawing/2014/main" id="{044210D6-0F68-814F-8FCA-3DABA60A7110}"/>
              </a:ext>
            </a:extLst>
          </p:cNvPr>
          <p:cNvGrpSpPr/>
          <p:nvPr/>
        </p:nvGrpSpPr>
        <p:grpSpPr>
          <a:xfrm>
            <a:off x="17209453" y="2464137"/>
            <a:ext cx="5022636" cy="8829927"/>
            <a:chOff x="25163779" y="1709773"/>
            <a:chExt cx="5446080" cy="9574353"/>
          </a:xfrm>
        </p:grpSpPr>
        <p:pic>
          <p:nvPicPr>
            <p:cNvPr id="21" name="Picture 20">
              <a:extLst>
                <a:ext uri="{FF2B5EF4-FFF2-40B4-BE49-F238E27FC236}">
                  <a16:creationId xmlns:a16="http://schemas.microsoft.com/office/drawing/2014/main" id="{898DBCF6-C4E0-EC4E-9433-7CB28AC0E98A}"/>
                </a:ext>
              </a:extLst>
            </p:cNvPr>
            <p:cNvPicPr>
              <a:picLocks noChangeAspect="1"/>
            </p:cNvPicPr>
            <p:nvPr/>
          </p:nvPicPr>
          <p:blipFill>
            <a:blip r:embed="rId11"/>
            <a:srcRect l="20" t="-25526" r="-20" b="-118020"/>
            <a:stretch>
              <a:fillRect/>
            </a:stretch>
          </p:blipFill>
          <p:spPr>
            <a:xfrm>
              <a:off x="25163779" y="1709773"/>
              <a:ext cx="5446080" cy="9574353"/>
            </a:xfrm>
            <a:prstGeom prst="rect">
              <a:avLst/>
            </a:prstGeom>
            <a:solidFill>
              <a:srgbClr val="FFFFFF"/>
            </a:solidFill>
            <a:ln w="9525" cap="flat" cmpd="sng">
              <a:solidFill>
                <a:srgbClr val="CBD2D9"/>
              </a:solidFill>
              <a:prstDash val="solid"/>
              <a:round/>
              <a:headEnd type="none" w="sm" len="sm"/>
              <a:tailEnd type="none" w="sm" len="sm"/>
            </a:ln>
          </p:spPr>
        </p:pic>
        <p:pic>
          <p:nvPicPr>
            <p:cNvPr id="22" name="Picture 21">
              <a:extLst>
                <a:ext uri="{FF2B5EF4-FFF2-40B4-BE49-F238E27FC236}">
                  <a16:creationId xmlns:a16="http://schemas.microsoft.com/office/drawing/2014/main" id="{3E456044-17D6-6C44-9F66-4D24B59D9780}"/>
                </a:ext>
              </a:extLst>
            </p:cNvPr>
            <p:cNvPicPr>
              <a:picLocks noChangeAspect="1"/>
            </p:cNvPicPr>
            <p:nvPr/>
          </p:nvPicPr>
          <p:blipFill>
            <a:blip r:embed="rId12"/>
            <a:srcRect b="39116"/>
            <a:stretch>
              <a:fillRect/>
            </a:stretch>
          </p:blipFill>
          <p:spPr>
            <a:xfrm>
              <a:off x="25163779" y="6611628"/>
              <a:ext cx="5446080" cy="4661863"/>
            </a:xfrm>
            <a:prstGeom prst="rect">
              <a:avLst/>
            </a:prstGeom>
          </p:spPr>
        </p:pic>
      </p:grpSp>
      <p:pic>
        <p:nvPicPr>
          <p:cNvPr id="19" name="Picture 18">
            <a:extLst>
              <a:ext uri="{FF2B5EF4-FFF2-40B4-BE49-F238E27FC236}">
                <a16:creationId xmlns:a16="http://schemas.microsoft.com/office/drawing/2014/main" id="{00B97FF7-E920-7B43-818D-14648C1E9F3C}"/>
              </a:ext>
            </a:extLst>
          </p:cNvPr>
          <p:cNvPicPr>
            <a:picLocks noChangeAspect="1"/>
          </p:cNvPicPr>
          <p:nvPr/>
        </p:nvPicPr>
        <p:blipFill>
          <a:blip r:embed="rId13"/>
          <a:srcRect t="81" b="90652"/>
          <a:stretch>
            <a:fillRect/>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sp>
        <p:nvSpPr>
          <p:cNvPr id="11" name="TextBox 10">
            <a:extLst>
              <a:ext uri="{FF2B5EF4-FFF2-40B4-BE49-F238E27FC236}">
                <a16:creationId xmlns:a16="http://schemas.microsoft.com/office/drawing/2014/main" id="{CABFEBC8-C9C0-6B48-A585-DDAA59A0614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102</a:t>
            </a:r>
            <a:endParaRPr lang="en-US"/>
          </a:p>
        </p:txBody>
      </p:sp>
    </p:spTree>
    <p:extLst>
      <p:ext uri="{BB962C8B-B14F-4D97-AF65-F5344CB8AC3E}">
        <p14:creationId xmlns:p14="http://schemas.microsoft.com/office/powerpoint/2010/main" val="149852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dirty="0">
                <a:latin typeface="Optimistic Text"/>
              </a:rPr>
              <a:t>04 Hacklenmiş Hesapların Yönetimi</a:t>
            </a:r>
          </a:p>
        </p:txBody>
      </p:sp>
      <p:sp>
        <p:nvSpPr>
          <p:cNvPr id="5" name="Text Placeholder 6">
            <a:extLst>
              <a:ext uri="{FF2B5EF4-FFF2-40B4-BE49-F238E27FC236}">
                <a16:creationId xmlns:a16="http://schemas.microsoft.com/office/drawing/2014/main" id="{332F2A89-F818-8443-AA65-BDE621A79E4D}"/>
              </a:ext>
            </a:extLst>
          </p:cNvPr>
          <p:cNvSpPr txBox="1"/>
          <p:nvPr/>
        </p:nvSpPr>
        <p:spPr>
          <a:xfrm>
            <a:off x="933447" y="4946476"/>
            <a:ext cx="12719051" cy="7409829"/>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FontTx/>
              <a:buNone/>
            </a:pPr>
            <a:r>
              <a:rPr lang="tr" sz="2000" b="1" i="0" u="none" strike="noStrike" dirty="0">
                <a:latin typeface="Optimistic Text"/>
              </a:rPr>
              <a:t>E-posta kutusunda Instagram'dan gelen bir mesaj (uyarı) olup olmadığı kontrol edilmelidir</a:t>
            </a:r>
          </a:p>
          <a:p>
            <a:pPr rtl="0" fontAlgn="base">
              <a:lnSpc>
                <a:spcPts val="3000"/>
              </a:lnSpc>
              <a:buSzTx/>
              <a:buFontTx/>
              <a:buNone/>
            </a:pPr>
            <a:r>
              <a:rPr lang="tr" sz="2000" b="0" i="0" u="none" strike="noStrike" dirty="0">
                <a:latin typeface="Optimistic Text"/>
              </a:rPr>
              <a:t>Eğer security@mail.instagram.com adresinden e-posta adresinin değiştirildiğini bildiren bir uyarı geldiyse, o mesajdaki 'bu değişikliği geri al' seçeneğine tıklanarak işlem iptal edilebilir. E-postanın yanı sıra parola gibi başka bilgiler de değiştirildiyse ve e-posta adresi eski haline getirilemiyorsa, Instagram'dan bir giriş bağlantısı veya güvenlik kodu talep edilmelidir.</a:t>
            </a:r>
          </a:p>
          <a:p>
            <a:pPr rtl="0" fontAlgn="base">
              <a:lnSpc>
                <a:spcPts val="3000"/>
              </a:lnSpc>
              <a:buSzTx/>
              <a:buNone/>
            </a:pPr>
            <a:r>
              <a:rPr lang="tr" sz="2000" b="1" i="0" u="none" strike="noStrike" dirty="0">
                <a:latin typeface="Optimistic Text"/>
              </a:rPr>
              <a:t>Instagram'dan giriş bağlantısı talep etmek</a:t>
            </a:r>
          </a:p>
          <a:p>
            <a:pPr rtl="0" fontAlgn="base">
              <a:lnSpc>
                <a:spcPts val="3000"/>
              </a:lnSpc>
              <a:buSzTx/>
              <a:buNone/>
            </a:pPr>
            <a:r>
              <a:rPr lang="tr" sz="2000" b="0" i="0" u="none" strike="noStrike" dirty="0">
                <a:latin typeface="Optimistic Text"/>
              </a:rPr>
              <a:t>Hesabın gerçek sahibinin kim olduğunun doğrulanabilmesi için, kayıtlı e-posta adresine veya telefon numarasına bir giriş bağlantısı (kurtarma linki) gönderilmesi istenebilir.</a:t>
            </a:r>
          </a:p>
          <a:p>
            <a:pPr rtl="0" fontAlgn="base">
              <a:lnSpc>
                <a:spcPts val="3000"/>
              </a:lnSpc>
              <a:buSzTx/>
              <a:buNone/>
            </a:pPr>
            <a:r>
              <a:rPr lang="tr" sz="2000" b="0" i="0" u="none" strike="noStrike" dirty="0">
                <a:latin typeface="Optimistic Text"/>
              </a:rPr>
              <a:t>Giriş bağlantısı talep etmek için:</a:t>
            </a:r>
          </a:p>
          <a:p>
            <a:pPr marL="457200" indent="-457200" rtl="0" fontAlgn="base">
              <a:lnSpc>
                <a:spcPts val="3000"/>
              </a:lnSpc>
              <a:buSzTx/>
              <a:buFont typeface="+mj-lt"/>
              <a:buAutoNum type="arabicPeriod"/>
            </a:pPr>
            <a:r>
              <a:rPr lang="tr" sz="2000" b="0" i="0" u="none" strike="noStrike" dirty="0">
                <a:latin typeface="Optimistic Text"/>
              </a:rPr>
              <a:t>Uygulamanın giriş ekranında (Android cihazlar için) 'Giriş yapmak için yardım al' veya (iPhone için) 'Şifreni mi unuttun?' seçeneğine dokunulmalıdır.</a:t>
            </a:r>
          </a:p>
          <a:p>
            <a:pPr marL="457200" indent="-457200" rtl="0" fontAlgn="base">
              <a:lnSpc>
                <a:spcPts val="3000"/>
              </a:lnSpc>
              <a:buSzTx/>
              <a:buFont typeface="+mj-lt"/>
              <a:buAutoNum type="arabicPeriod"/>
            </a:pPr>
            <a:r>
              <a:rPr lang="tr" sz="2000" b="0" i="0" u="none" strike="noStrike" dirty="0">
                <a:latin typeface="Optimistic Text"/>
              </a:rPr>
              <a:t>Hesaba bağlı kullanıcı adı, e-posta adresi veya telefon numarası girilmeli ve İleri'ye basılmalıdır. Not: İstenen bu bilgiler hatırlanmıyorsa, İleri butonunun altındaki 'Daha fazla yardıma mı ihtiyacın var?' seçeneğine dokunulmalı ve ekrandaki yönergeler izlenmelidir.</a:t>
            </a:r>
          </a:p>
          <a:p>
            <a:pPr marL="457200" indent="-457200" rtl="0" fontAlgn="base">
              <a:lnSpc>
                <a:spcPts val="3000"/>
              </a:lnSpc>
              <a:buSzTx/>
              <a:buFont typeface="+mj-lt"/>
              <a:buAutoNum type="arabicPeriod"/>
            </a:pPr>
            <a:r>
              <a:rPr lang="tr" sz="2000" b="0" i="0" u="none" strike="noStrike" dirty="0">
                <a:latin typeface="Optimistic Text"/>
              </a:rPr>
              <a:t>E-posta adresi veya telefon numarası seçeneklerinden biri işaretlenip 'Giriş Bağlantısı Gönder' butonuna tıklanmalıdır.</a:t>
            </a:r>
          </a:p>
          <a:p>
            <a:pPr marL="457200" indent="-457200" rtl="0" fontAlgn="base">
              <a:lnSpc>
                <a:spcPts val="3000"/>
              </a:lnSpc>
              <a:buSzTx/>
              <a:buFont typeface="+mj-lt"/>
              <a:buAutoNum type="arabicPeriod"/>
            </a:pPr>
            <a:r>
              <a:rPr lang="tr" sz="2000" b="0" i="0" u="none" strike="noStrike" dirty="0">
                <a:latin typeface="Optimistic Text"/>
              </a:rPr>
              <a:t>E-postaya veya SMS kutusuna gelen bağlantıya tıklanmalı ve kurtarma adımları tamamlanmalıdır.</a:t>
            </a:r>
          </a:p>
        </p:txBody>
      </p:sp>
      <p:sp>
        <p:nvSpPr>
          <p:cNvPr id="9" name="Text Placeholder 6">
            <a:extLst>
              <a:ext uri="{FF2B5EF4-FFF2-40B4-BE49-F238E27FC236}">
                <a16:creationId xmlns:a16="http://schemas.microsoft.com/office/drawing/2014/main" id="{D0682E16-A7FC-404F-8BBB-FD2813A8463A}"/>
              </a:ext>
            </a:extLst>
          </p:cNvPr>
          <p:cNvSpPr txBox="1"/>
          <p:nvPr/>
        </p:nvSpPr>
        <p:spPr>
          <a:xfrm>
            <a:off x="933449" y="2889075"/>
            <a:ext cx="13109121" cy="1765665"/>
          </a:xfrm>
          <a:prstGeom prst="rect">
            <a:avLst/>
          </a:prstGeom>
        </p:spPr>
        <p:txBody>
          <a:bodyPr vert="horz" lIns="0" tIns="0" rIns="0" bIns="0" rtlCol="0" anchor="b">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4"/>
              </a:rPr>
              <a:t>Instagram’da</a:t>
            </a:r>
            <a:r>
              <a:rPr lang="tr" sz="6000" b="0" i="0" u="none" strike="noStrike" spc="260" dirty="0">
                <a:solidFill>
                  <a:srgbClr val="1C2B33"/>
                </a:solidFill>
                <a:latin typeface="Optimistic Display"/>
                <a:cs typeface="Optimistic Display"/>
                <a:sym typeface="Arial"/>
              </a:rPr>
              <a:t> çalınan (hacklenen) bir hesabı bildirmek </a:t>
            </a:r>
          </a:p>
        </p:txBody>
      </p:sp>
      <p:sp>
        <p:nvSpPr>
          <p:cNvPr id="15" name="Rectangle 14">
            <a:extLst>
              <a:ext uri="{FF2B5EF4-FFF2-40B4-BE49-F238E27FC236}">
                <a16:creationId xmlns:a16="http://schemas.microsoft.com/office/drawing/2014/main" id="{E34F47E1-4F0D-C642-AB69-ADD1DD1B125E}"/>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FEB95BA7-6CB9-DD49-994A-7B981CE4441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1" name="Picture 20">
            <a:extLst>
              <a:ext uri="{FF2B5EF4-FFF2-40B4-BE49-F238E27FC236}">
                <a16:creationId xmlns:a16="http://schemas.microsoft.com/office/drawing/2014/main" id="{E437725F-0111-2B44-872B-279A21DF2515}"/>
              </a:ext>
            </a:extLst>
          </p:cNvPr>
          <p:cNvPicPr>
            <a:picLocks noChangeAspect="1"/>
          </p:cNvPicPr>
          <p:nvPr/>
        </p:nvPicPr>
        <p:blipFill>
          <a:blip r:embed="rId5"/>
          <a:srcRect t="-10494" b="15512"/>
          <a:stretch>
            <a:fillRect/>
          </a:stretch>
        </p:blipFill>
        <p:spPr>
          <a:xfrm>
            <a:off x="17209453" y="2464137"/>
            <a:ext cx="5022636" cy="8829927"/>
          </a:xfrm>
          <a:prstGeom prst="rect">
            <a:avLst/>
          </a:prstGeom>
          <a:solidFill>
            <a:srgbClr val="FFFFFF"/>
          </a:solidFill>
          <a:ln w="9525" cap="flat" cmpd="sng">
            <a:solidFill>
              <a:srgbClr val="CBD2D9"/>
            </a:solidFill>
            <a:prstDash val="solid"/>
            <a:round/>
            <a:headEnd type="none" w="sm" len="sm"/>
            <a:tailEnd type="none" w="sm" len="sm"/>
          </a:ln>
        </p:spPr>
      </p:pic>
      <p:sp>
        <p:nvSpPr>
          <p:cNvPr id="10" name="TextBox 9">
            <a:extLst>
              <a:ext uri="{FF2B5EF4-FFF2-40B4-BE49-F238E27FC236}">
                <a16:creationId xmlns:a16="http://schemas.microsoft.com/office/drawing/2014/main" id="{7E3C7697-2D71-E44E-85A9-5224859C6FA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103</a:t>
            </a:r>
            <a:endParaRPr lang="en-US"/>
          </a:p>
        </p:txBody>
      </p:sp>
      <p:pic>
        <p:nvPicPr>
          <p:cNvPr id="11" name="Picture 10">
            <a:extLst>
              <a:ext uri="{FF2B5EF4-FFF2-40B4-BE49-F238E27FC236}">
                <a16:creationId xmlns:a16="http://schemas.microsoft.com/office/drawing/2014/main" id="{D1F35BC8-A218-9744-9698-C0574D8E294B}"/>
              </a:ext>
            </a:extLst>
          </p:cNvPr>
          <p:cNvPicPr>
            <a:picLocks noChangeAspect="1"/>
          </p:cNvPicPr>
          <p:nvPr/>
        </p:nvPicPr>
        <p:blipFill>
          <a:blip r:embed="rId6"/>
          <a:srcRect t="81" b="90652"/>
          <a:stretch>
            <a:fillRect/>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spTree>
    <p:extLst>
      <p:ext uri="{BB962C8B-B14F-4D97-AF65-F5344CB8AC3E}">
        <p14:creationId xmlns:p14="http://schemas.microsoft.com/office/powerpoint/2010/main" val="572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3449" y="4946476"/>
            <a:ext cx="10639425" cy="6172200"/>
          </a:xfrm>
        </p:spPr>
        <p:txBody>
          <a:bodyPr>
            <a:noAutofit/>
          </a:bodyPr>
          <a:lstStyle/>
          <a:p>
            <a:pPr rtl="0" fontAlgn="base">
              <a:lnSpc>
                <a:spcPts val="3000"/>
              </a:lnSpc>
              <a:buSzTx/>
              <a:buNone/>
            </a:pPr>
            <a:r>
              <a:rPr lang="tr" sz="2000" b="1" i="0" u="none" strike="noStrike" dirty="0">
                <a:latin typeface="Optimistic Text"/>
              </a:rPr>
              <a:t>Instagram'dan güvenlik kodu veya canlı destek talep etmek</a:t>
            </a:r>
          </a:p>
          <a:p>
            <a:pPr marL="0" indent="0" rtl="0" fontAlgn="base">
              <a:lnSpc>
                <a:spcPts val="3000"/>
              </a:lnSpc>
              <a:buSzTx/>
              <a:buNone/>
            </a:pPr>
            <a:r>
              <a:rPr lang="tr" sz="2000" b="0" i="0" u="none" strike="noStrike" dirty="0">
                <a:latin typeface="Optimistic Text"/>
              </a:rPr>
              <a:t>Gönderilen giriş bağlantısıyla hesabı kurtarmak mümkün olmazsa, durumu incelemeleri için doğrudan destek ekibine başvurulabilir.</a:t>
            </a:r>
          </a:p>
          <a:p>
            <a:pPr rtl="0" fontAlgn="base">
              <a:lnSpc>
                <a:spcPts val="3000"/>
              </a:lnSpc>
              <a:buSzTx/>
              <a:buNone/>
            </a:pPr>
            <a:r>
              <a:rPr lang="tr" sz="2000" b="1" i="0" u="none" strike="noStrike" dirty="0">
                <a:latin typeface="Optimistic Text"/>
              </a:rPr>
              <a:t>Android cihazlarda Instagram'dan güvenlik kodu veya destek talep etmek:</a:t>
            </a:r>
          </a:p>
          <a:p>
            <a:pPr marL="457200" indent="-457200" rtl="0" fontAlgn="base">
              <a:lnSpc>
                <a:spcPts val="3000"/>
              </a:lnSpc>
              <a:buSzTx/>
              <a:buFont typeface="+mj-lt"/>
              <a:buAutoNum type="arabicPeriod"/>
            </a:pPr>
            <a:r>
              <a:rPr lang="tr" sz="2000" b="0" i="0" u="none" strike="noStrike" dirty="0">
                <a:latin typeface="Optimistic Text"/>
              </a:rPr>
              <a:t>Giriş ekranında, Giriş Yap butonunun altındaki 'Giriş yapmak için yardım al' seçeneğine dokunulmalıdır.</a:t>
            </a:r>
          </a:p>
          <a:p>
            <a:pPr marL="457200" indent="-457200" rtl="0" fontAlgn="base">
              <a:lnSpc>
                <a:spcPts val="3000"/>
              </a:lnSpc>
              <a:buSzTx/>
              <a:buFont typeface="+mj-lt"/>
              <a:buAutoNum type="arabicPeriod"/>
            </a:pPr>
            <a:r>
              <a:rPr lang="tr" sz="2000" b="0" i="0" u="none" strike="noStrike" dirty="0">
                <a:latin typeface="Optimistic Text"/>
              </a:rPr>
              <a:t>Hesaba bağlı kullanıcı adı, e-posta adresi veya telefon numarası girildikten sonra 'Daha fazla yardıma mı ihtiyacın var?' sekmesine tıklanmalıdır. Birden fazla Instagram hesabı kullanılıyorsa, öncelikle sorun yaşanan hesabın seçilmesi ve ardından ekrandaki talimatların izlenmesi gerektiği unutulmamalıdır.</a:t>
            </a:r>
          </a:p>
          <a:p>
            <a:pPr marL="457200" indent="-457200" rtl="0" fontAlgn="base">
              <a:lnSpc>
                <a:spcPts val="3000"/>
              </a:lnSpc>
              <a:buSzTx/>
              <a:buFont typeface="+mj-lt"/>
              <a:buAutoNum type="arabicPeriod"/>
            </a:pPr>
            <a:r>
              <a:rPr lang="tr" sz="2000" b="0" i="0" u="none" strike="noStrike" dirty="0">
                <a:latin typeface="Optimistic Text"/>
              </a:rPr>
              <a:t>'Daha fazla yardıma mı ihtiyacın var?' seçeneğine dokunulup yönergeler izlenmelidir.</a:t>
            </a:r>
          </a:p>
          <a:p>
            <a:pPr marL="457200" indent="-457200" rtl="0" fontAlgn="base">
              <a:lnSpc>
                <a:spcPts val="3000"/>
              </a:lnSpc>
              <a:buSzTx/>
              <a:buFont typeface="+mj-lt"/>
              <a:buAutoNum type="arabicPeriod"/>
            </a:pPr>
            <a:r>
              <a:rPr lang="tr" sz="2000" b="0" i="0" u="none" strike="noStrike" dirty="0">
                <a:latin typeface="Optimistic Text"/>
              </a:rPr>
              <a:t>E-posta veya telefon numarası seçilerek 'Güvenlik Kodu Gönder' butonuna basılmalıdır.</a:t>
            </a:r>
          </a:p>
          <a:p>
            <a:pPr marL="457200" indent="-457200" rtl="0" fontAlgn="base">
              <a:lnSpc>
                <a:spcPts val="3000"/>
              </a:lnSpc>
              <a:buSzTx/>
              <a:buFont typeface="+mj-lt"/>
              <a:buAutoNum type="arabicPeriod"/>
            </a:pPr>
            <a:r>
              <a:rPr lang="tr" sz="2000" b="0" i="0" u="none" strike="noStrike" dirty="0">
                <a:latin typeface="Optimistic Text"/>
              </a:rPr>
              <a:t>Güvenlik kodu gelmezse, kod gönderme butonunun altındaki 'Bu e-posta adresine veya telefon numarasına erişemiyorum' bağlantısına dokunulmalı ve sonraki adımlar takip edilmelidir.</a:t>
            </a:r>
          </a:p>
        </p:txBody>
      </p:sp>
      <p:sp>
        <p:nvSpPr>
          <p:cNvPr id="9" name="Text Placeholder 6">
            <a:extLst>
              <a:ext uri="{FF2B5EF4-FFF2-40B4-BE49-F238E27FC236}">
                <a16:creationId xmlns:a16="http://schemas.microsoft.com/office/drawing/2014/main" id="{72507907-F31C-3741-809C-7441AB32FF93}"/>
              </a:ext>
            </a:extLst>
          </p:cNvPr>
          <p:cNvSpPr txBox="1"/>
          <p:nvPr/>
        </p:nvSpPr>
        <p:spPr>
          <a:xfrm>
            <a:off x="933450" y="2889075"/>
            <a:ext cx="13403036" cy="1765665"/>
          </a:xfrm>
          <a:prstGeom prst="rect">
            <a:avLst/>
          </a:prstGeom>
        </p:spPr>
        <p:txBody>
          <a:bodyPr vert="horz" lIns="0" tIns="0" rIns="0" bIns="0" rtlCol="0" anchor="b">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4"/>
              </a:rPr>
              <a:t>Instagram’da</a:t>
            </a:r>
            <a:r>
              <a:rPr lang="tr" sz="6000" b="0" i="0" u="none" strike="noStrike" spc="260" dirty="0">
                <a:solidFill>
                  <a:srgbClr val="1C2B33"/>
                </a:solidFill>
                <a:latin typeface="Optimistic Display"/>
                <a:cs typeface="Optimistic Display"/>
                <a:sym typeface="Arial"/>
              </a:rPr>
              <a:t> çalınan (hacklenen) bir hesabı bildirmek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5" name="Rectangle 14">
            <a:extLst>
              <a:ext uri="{FF2B5EF4-FFF2-40B4-BE49-F238E27FC236}">
                <a16:creationId xmlns:a16="http://schemas.microsoft.com/office/drawing/2014/main" id="{FDD4B390-6B01-0143-BF4A-E7D920565F96}"/>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6BACF896-22FD-354E-AF65-3ADFD608E1F8}"/>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152C1C78-0146-E843-9325-278A6FE18AC1}"/>
              </a:ext>
            </a:extLst>
          </p:cNvPr>
          <p:cNvPicPr>
            <a:picLocks noChangeAspect="1"/>
          </p:cNvPicPr>
          <p:nvPr/>
        </p:nvPicPr>
        <p:blipFill>
          <a:blip r:embed="rId5"/>
          <a:srcRect l="440" t="-18600" b="-58868"/>
          <a:stretch>
            <a:fillRect/>
          </a:stretch>
        </p:blipFill>
        <p:spPr>
          <a:xfrm>
            <a:off x="17209453" y="2464137"/>
            <a:ext cx="5022636" cy="8829927"/>
          </a:xfrm>
          <a:prstGeom prst="rect">
            <a:avLst/>
          </a:prstGeom>
          <a:solidFill>
            <a:srgbClr val="FFFFFF"/>
          </a:solidFill>
          <a:ln w="9525" cap="flat" cmpd="sng">
            <a:solidFill>
              <a:srgbClr val="CBD2D9"/>
            </a:solidFill>
            <a:prstDash val="solid"/>
            <a:round/>
            <a:headEnd type="none" w="sm" len="sm"/>
            <a:tailEnd type="none" w="sm" len="sm"/>
          </a:ln>
        </p:spPr>
      </p:pic>
      <p:sp>
        <p:nvSpPr>
          <p:cNvPr id="10" name="TextBox 9">
            <a:extLst>
              <a:ext uri="{FF2B5EF4-FFF2-40B4-BE49-F238E27FC236}">
                <a16:creationId xmlns:a16="http://schemas.microsoft.com/office/drawing/2014/main" id="{77153834-14A9-424C-8332-791E741E85C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104</a:t>
            </a:r>
            <a:endParaRPr lang="en-US"/>
          </a:p>
        </p:txBody>
      </p:sp>
      <p:pic>
        <p:nvPicPr>
          <p:cNvPr id="11" name="Picture 10">
            <a:extLst>
              <a:ext uri="{FF2B5EF4-FFF2-40B4-BE49-F238E27FC236}">
                <a16:creationId xmlns:a16="http://schemas.microsoft.com/office/drawing/2014/main" id="{ED6E1965-2E57-A849-B9BE-12CAB749296A}"/>
              </a:ext>
            </a:extLst>
          </p:cNvPr>
          <p:cNvPicPr>
            <a:picLocks noChangeAspect="1"/>
          </p:cNvPicPr>
          <p:nvPr/>
        </p:nvPicPr>
        <p:blipFill>
          <a:blip r:embed="rId6"/>
          <a:srcRect t="81" b="90652"/>
          <a:stretch>
            <a:fillRect/>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spTree>
    <p:extLst>
      <p:ext uri="{BB962C8B-B14F-4D97-AF65-F5344CB8AC3E}">
        <p14:creationId xmlns:p14="http://schemas.microsoft.com/office/powerpoint/2010/main" val="23554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5" name="Text Placeholder 6">
            <a:extLst>
              <a:ext uri="{FF2B5EF4-FFF2-40B4-BE49-F238E27FC236}">
                <a16:creationId xmlns:a16="http://schemas.microsoft.com/office/drawing/2014/main" id="{332F2A89-F818-8443-AA65-BDE621A79E4D}"/>
              </a:ext>
            </a:extLst>
          </p:cNvPr>
          <p:cNvSpPr txBox="1"/>
          <p:nvPr/>
        </p:nvSpPr>
        <p:spPr>
          <a:xfrm>
            <a:off x="933450" y="4946476"/>
            <a:ext cx="11271250" cy="7409829"/>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dirty="0">
                <a:latin typeface="Optimistic Text"/>
              </a:rPr>
              <a:t>iPhone'da Instagram'dan güvenlik kodu veya destek talep etmek</a:t>
            </a:r>
          </a:p>
          <a:p>
            <a:pPr rtl="0" fontAlgn="base">
              <a:lnSpc>
                <a:spcPts val="3000"/>
              </a:lnSpc>
              <a:buSzTx/>
              <a:buNone/>
            </a:pPr>
            <a:r>
              <a:rPr lang="tr" sz="2000" b="0" i="0" u="none" strike="noStrike" dirty="0">
                <a:latin typeface="Optimistic Text"/>
              </a:rPr>
              <a:t>Sadece kişinin kendisinin erişebildiği güvenli bir e-posta adresi girildiğinden emin olunmalıdır. Talep iletildikten sonra Instagram, atılması gereken sonraki adımları içeren bir e-posta gönderecektir.</a:t>
            </a:r>
          </a:p>
          <a:p>
            <a:pPr rtl="0" fontAlgn="base">
              <a:lnSpc>
                <a:spcPts val="3000"/>
              </a:lnSpc>
              <a:buSzTx/>
              <a:buNone/>
            </a:pPr>
            <a:r>
              <a:rPr lang="tr" sz="2000" b="0" i="0" u="none" strike="noStrike" dirty="0">
                <a:latin typeface="Optimistic Text"/>
                <a:hlinkClick r:id="rId4"/>
              </a:rPr>
              <a:t>Kullanıcı adı bilinmiyorsa</a:t>
            </a:r>
            <a:r>
              <a:rPr lang="tr" sz="2000" b="0" i="0" u="none" strike="noStrike" dirty="0">
                <a:latin typeface="Optimistic Text"/>
              </a:rPr>
              <a:t> (hatırlanmıyorsa) neler yapılabileceği hakkında daha fazla bilgi edinilebilir.</a:t>
            </a:r>
          </a:p>
          <a:p>
            <a:pPr rtl="0" fontAlgn="base">
              <a:lnSpc>
                <a:spcPts val="3000"/>
              </a:lnSpc>
              <a:buSzTx/>
              <a:buNone/>
            </a:pPr>
            <a:r>
              <a:rPr lang="tr" sz="2000" b="1" i="0" u="none" strike="noStrike" dirty="0">
                <a:latin typeface="Optimistic Text"/>
              </a:rPr>
              <a:t>Kimliğin doğrulanması süreci</a:t>
            </a:r>
          </a:p>
          <a:p>
            <a:pPr rtl="0" fontAlgn="base">
              <a:lnSpc>
                <a:spcPts val="3000"/>
              </a:lnSpc>
              <a:buSzTx/>
              <a:buNone/>
            </a:pPr>
            <a:r>
              <a:rPr lang="tr" sz="2000" b="0" i="0" u="none" strike="noStrike" dirty="0">
                <a:latin typeface="Optimistic Text"/>
              </a:rPr>
              <a:t>Destek talebi oluşturulduğunda, Destek Ekibi'nden kimliğin doğrulanmasına yardımcı olunmasını isteyen otomatik bir e-posta gönderilecektir. Kullanıcıdan aşağıdaki seçeneklerden biri veya her ikisi birden istenecektir: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İletilen özel bir kodun el yazısıyla yazıldığı bir kağıdı tutarken çekilmiş net bir fotoğraf (selfie).</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Hesaba ilk kayıt olurken kullanılan e-posta adresi veya telefon numarası ile kayıt sırasında kullanılan cihazın türü (örneğin: iPhone, Android, iPad vb.).</a:t>
            </a:r>
          </a:p>
          <a:p>
            <a:pPr rtl="0" fontAlgn="base">
              <a:lnSpc>
                <a:spcPts val="3000"/>
              </a:lnSpc>
              <a:buSzTx/>
              <a:buNone/>
            </a:pPr>
            <a:r>
              <a:rPr lang="tr" sz="2000" b="0" i="0" u="none" strike="noStrike" dirty="0">
                <a:latin typeface="Optimistic Text"/>
              </a:rPr>
              <a:t>Kimliğin doğrulanması için gereken bilgiler sağlandığında, belirtilen güvenli e-posta adresine hesabı kurtarmak için özel talimatlar gönderilecektir.</a:t>
            </a:r>
          </a:p>
        </p:txBody>
      </p:sp>
      <p:sp>
        <p:nvSpPr>
          <p:cNvPr id="9" name="Text Placeholder 6">
            <a:extLst>
              <a:ext uri="{FF2B5EF4-FFF2-40B4-BE49-F238E27FC236}">
                <a16:creationId xmlns:a16="http://schemas.microsoft.com/office/drawing/2014/main" id="{72507907-F31C-3741-809C-7441AB32FF93}"/>
              </a:ext>
            </a:extLst>
          </p:cNvPr>
          <p:cNvSpPr txBox="1"/>
          <p:nvPr/>
        </p:nvSpPr>
        <p:spPr>
          <a:xfrm>
            <a:off x="933450" y="2889075"/>
            <a:ext cx="13174436" cy="1765665"/>
          </a:xfrm>
          <a:prstGeom prst="rect">
            <a:avLst/>
          </a:prstGeom>
        </p:spPr>
        <p:txBody>
          <a:bodyPr vert="horz" lIns="0" tIns="0" rIns="0" bIns="0" rtlCol="0" anchor="b">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5"/>
              </a:rPr>
              <a:t>Instagram’da</a:t>
            </a:r>
            <a:r>
              <a:rPr lang="tr" sz="6000" b="0" i="0" u="none" strike="noStrike" spc="260" dirty="0">
                <a:solidFill>
                  <a:srgbClr val="1C2B33"/>
                </a:solidFill>
                <a:latin typeface="Optimistic Display"/>
                <a:cs typeface="Optimistic Display"/>
                <a:sym typeface="Arial"/>
              </a:rPr>
              <a:t> çalınan (hacklenen) bir hesabı bildirmek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5" name="Rectangle 14">
            <a:extLst>
              <a:ext uri="{FF2B5EF4-FFF2-40B4-BE49-F238E27FC236}">
                <a16:creationId xmlns:a16="http://schemas.microsoft.com/office/drawing/2014/main" id="{C65FA7B7-9CE7-7F4C-B96E-129F41C6DACA}"/>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79084EEF-5714-9B45-AEEF-BAC7EA8B9F2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4FF3CCA9-4145-BE40-8CBC-27902C62D727}"/>
              </a:ext>
            </a:extLst>
          </p:cNvPr>
          <p:cNvPicPr>
            <a:picLocks noChangeAspect="1"/>
          </p:cNvPicPr>
          <p:nvPr/>
        </p:nvPicPr>
        <p:blipFill>
          <a:blip r:embed="rId6"/>
          <a:srcRect t="-11220" b="4168"/>
          <a:stretch>
            <a:fillRect/>
          </a:stretch>
        </p:blipFill>
        <p:spPr>
          <a:xfrm>
            <a:off x="17209453" y="2464137"/>
            <a:ext cx="5022636" cy="8829927"/>
          </a:xfrm>
          <a:prstGeom prst="rect">
            <a:avLst/>
          </a:prstGeom>
          <a:solidFill>
            <a:srgbClr val="FFFFFF"/>
          </a:solidFill>
          <a:ln w="9525" cap="flat" cmpd="sng">
            <a:solidFill>
              <a:srgbClr val="CBD2D9"/>
            </a:solidFill>
            <a:prstDash val="solid"/>
            <a:round/>
            <a:headEnd type="none" w="sm" len="sm"/>
            <a:tailEnd type="none" w="sm" len="sm"/>
          </a:ln>
        </p:spPr>
      </p:pic>
      <p:sp>
        <p:nvSpPr>
          <p:cNvPr id="10" name="TextBox 9">
            <a:extLst>
              <a:ext uri="{FF2B5EF4-FFF2-40B4-BE49-F238E27FC236}">
                <a16:creationId xmlns:a16="http://schemas.microsoft.com/office/drawing/2014/main" id="{898FCDE7-6079-8B46-8480-B8DB8AB24C6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105</a:t>
            </a:r>
            <a:endParaRPr lang="en-US"/>
          </a:p>
        </p:txBody>
      </p:sp>
      <p:pic>
        <p:nvPicPr>
          <p:cNvPr id="11" name="Picture 10">
            <a:extLst>
              <a:ext uri="{FF2B5EF4-FFF2-40B4-BE49-F238E27FC236}">
                <a16:creationId xmlns:a16="http://schemas.microsoft.com/office/drawing/2014/main" id="{DF75C1C5-C74F-D843-B2E3-E74DF39F4E8B}"/>
              </a:ext>
            </a:extLst>
          </p:cNvPr>
          <p:cNvPicPr>
            <a:picLocks noChangeAspect="1"/>
          </p:cNvPicPr>
          <p:nvPr/>
        </p:nvPicPr>
        <p:blipFill>
          <a:blip r:embed="rId7"/>
          <a:srcRect t="81" b="90652"/>
          <a:stretch>
            <a:fillRect/>
          </a:stretch>
        </p:blipFill>
        <p:spPr>
          <a:xfrm>
            <a:off x="17209453" y="2510368"/>
            <a:ext cx="5022636" cy="925503"/>
          </a:xfrm>
          <a:prstGeom prst="rect">
            <a:avLst/>
          </a:prstGeom>
          <a:solidFill>
            <a:srgbClr val="FFFFFF"/>
          </a:solidFill>
          <a:ln w="9525" cap="flat" cmpd="sng">
            <a:noFill/>
            <a:prstDash val="solid"/>
            <a:round/>
            <a:headEnd type="none" w="sm" len="sm"/>
            <a:tailEnd type="none" w="sm" len="sm"/>
          </a:ln>
        </p:spPr>
      </p:pic>
    </p:spTree>
    <p:extLst>
      <p:ext uri="{BB962C8B-B14F-4D97-AF65-F5344CB8AC3E}">
        <p14:creationId xmlns:p14="http://schemas.microsoft.com/office/powerpoint/2010/main" val="38699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3450" y="4946476"/>
            <a:ext cx="10326688" cy="6172200"/>
          </a:xfrm>
        </p:spPr>
        <p:txBody>
          <a:bodyPr>
            <a:noAutofit/>
          </a:bodyPr>
          <a:lstStyle/>
          <a:p>
            <a:pPr rtl="0" fontAlgn="base">
              <a:lnSpc>
                <a:spcPts val="3000"/>
              </a:lnSpc>
              <a:buSzTx/>
              <a:buNone/>
            </a:pPr>
            <a:r>
              <a:rPr lang="tr" sz="2000" b="0" i="0" u="none" strike="noStrike" dirty="0">
                <a:latin typeface="Optimistic Text"/>
              </a:rPr>
              <a:t>WhatsApp'a uygulama içinden destek ekibiyle iletişime geçilerek de şikayet raporları gönderilebilir: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Android için: WhatsApp açılmalı &gt; </a:t>
            </a:r>
            <a:r>
              <a:rPr lang="tr" sz="2000" b="0" i="0" u="none" strike="noStrike" dirty="0">
                <a:latin typeface="Optimistic Text"/>
                <a:hlinkClick r:id="rId3"/>
              </a:rPr>
              <a:t>Diğer seçenekler</a:t>
            </a:r>
            <a:r>
              <a:rPr lang="tr" sz="2000" b="0" i="0" u="none" strike="noStrike" dirty="0">
                <a:latin typeface="Optimistic Text"/>
              </a:rPr>
              <a:t> &gt; Ayarlar &gt; Yardım &gt; Bize Ulaşın adımları izlenmelidir.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iPhone için: WhatsApp &gt; Ayarlar &gt; Yardım &gt; Bize Ulaşın sekmesine gidilmelidir.</a:t>
            </a:r>
          </a:p>
          <a:p>
            <a:pPr marL="0" indent="0" rtl="0" fontAlgn="base">
              <a:lnSpc>
                <a:spcPts val="3000"/>
              </a:lnSpc>
              <a:buSzTx/>
              <a:buNone/>
            </a:pPr>
            <a:r>
              <a:rPr lang="tr" sz="2000" b="0" i="0" u="none" strike="noStrike" dirty="0">
                <a:latin typeface="Optimistic Text"/>
              </a:rPr>
              <a:t>Bildirim yaparken lütfen yaşanan sorunla ilgili olabildiğince çok ayrıntı ve bilgi sağlanmalıdır.</a:t>
            </a:r>
          </a:p>
          <a:p>
            <a:pPr marL="0" indent="0" rtl="0" fontAlgn="base">
              <a:lnSpc>
                <a:spcPts val="3000"/>
              </a:lnSpc>
              <a:buSzTx/>
              <a:buNone/>
            </a:pPr>
            <a:r>
              <a:rPr lang="tr" sz="2000" b="0" i="0" u="none" strike="noStrike" dirty="0">
                <a:latin typeface="Optimistic Text"/>
              </a:rPr>
              <a:t>Önemli: Kişinin kendisinin veya bir başkasının fiziksel ya da duygusal olarak tehlikede olduğu hissedilirse, lütfen derhal yerel kolluk kuvvetlerine başvurulmalıdır. Emniyet birimleri bu gibi acil durumlarda çok daha hızlı ve etkili şekilde müdahale edebilirler.</a:t>
            </a:r>
          </a:p>
          <a:p>
            <a:pPr marL="0" indent="0" rtl="0" fontAlgn="base">
              <a:lnSpc>
                <a:spcPts val="3000"/>
              </a:lnSpc>
              <a:buSzTx/>
              <a:buNone/>
            </a:pPr>
            <a:r>
              <a:rPr lang="tr" sz="2000" b="0" i="0" u="none" strike="noStrike" dirty="0">
                <a:latin typeface="Optimistic Text"/>
              </a:rPr>
              <a:t>Kural ihlali yapan veya rahatsızlık veren içeriklerin platforma bildirilmesi her zaman teşvik edilmektedir. Ancak mesajların güvenliğini ve gizliliğini (uçtan uca şifreleme) sağlamak adına mesaj içeriklerine platformun da erişimi olmadığı; bu durumun, şikayetleri doğrulamayı ve aksiyon almayı zorlaştırdığı lütfen unutulmamalıdır.</a:t>
            </a:r>
          </a:p>
          <a:p>
            <a:pPr marL="0" indent="0" rtl="0" fontAlgn="base">
              <a:lnSpc>
                <a:spcPts val="3000"/>
              </a:lnSpc>
              <a:buSzTx/>
              <a:buNone/>
            </a:pPr>
            <a:r>
              <a:rPr lang="tr" sz="2000" b="0" i="0" u="none" strike="noStrike" dirty="0">
                <a:latin typeface="Optimistic Text"/>
              </a:rPr>
              <a:t>Gerektiğinde söz konusu içeriklerin ekran görüntüsü alınabilir ve varsa tüm iletişim bilgileriyle birlikte doğrudan resmi makamlarla paylaşılabilir.</a:t>
            </a:r>
          </a:p>
        </p:txBody>
      </p:sp>
      <p:sp>
        <p:nvSpPr>
          <p:cNvPr id="9" name="Text Placeholder 6">
            <a:extLst>
              <a:ext uri="{FF2B5EF4-FFF2-40B4-BE49-F238E27FC236}">
                <a16:creationId xmlns:a16="http://schemas.microsoft.com/office/drawing/2014/main" id="{F2F7F929-907D-8348-B74E-1D6C594D8E89}"/>
              </a:ext>
            </a:extLst>
          </p:cNvPr>
          <p:cNvSpPr txBox="1"/>
          <p:nvPr/>
        </p:nvSpPr>
        <p:spPr>
          <a:xfrm>
            <a:off x="933450" y="2889075"/>
            <a:ext cx="13109121" cy="1765665"/>
          </a:xfrm>
          <a:prstGeom prst="rect">
            <a:avLst/>
          </a:prstGeom>
        </p:spPr>
        <p:txBody>
          <a:bodyPr vert="horz" lIns="0" tIns="0" rIns="0" bIns="0" rtlCol="0" anchor="b">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5"/>
              </a:rPr>
              <a:t>WhatsApp’ta</a:t>
            </a:r>
            <a:r>
              <a:rPr lang="tr" sz="6000" b="0" i="0" u="none" strike="noStrike" spc="260" dirty="0">
                <a:solidFill>
                  <a:srgbClr val="1C2B33"/>
                </a:solidFill>
                <a:latin typeface="Optimistic Display"/>
                <a:cs typeface="Optimistic Display"/>
                <a:sym typeface="Arial"/>
              </a:rPr>
              <a:t> çalınan (hacklenen) bir hesabı bildirmek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9" name="Rectangle 18">
            <a:extLst>
              <a:ext uri="{FF2B5EF4-FFF2-40B4-BE49-F238E27FC236}">
                <a16:creationId xmlns:a16="http://schemas.microsoft.com/office/drawing/2014/main" id="{E8ED0E0B-97E7-2546-8A4F-8EE1D860FE1E}"/>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0" name="Google Shape;648;p3">
            <a:extLst>
              <a:ext uri="{FF2B5EF4-FFF2-40B4-BE49-F238E27FC236}">
                <a16:creationId xmlns:a16="http://schemas.microsoft.com/office/drawing/2014/main" id="{4F26B579-B81C-9542-A389-E2B04718A413}"/>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3" name="Picture 22">
            <a:extLst>
              <a:ext uri="{FF2B5EF4-FFF2-40B4-BE49-F238E27FC236}">
                <a16:creationId xmlns:a16="http://schemas.microsoft.com/office/drawing/2014/main" id="{72F5D859-C3D2-5C42-B810-3B72EDAC6970}"/>
              </a:ext>
            </a:extLst>
          </p:cNvPr>
          <p:cNvPicPr>
            <a:picLocks noChangeAspect="1"/>
          </p:cNvPicPr>
          <p:nvPr/>
        </p:nvPicPr>
        <p:blipFill>
          <a:blip r:embed="rId6"/>
          <a:srcRect t="-10444" b="15932"/>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sp>
        <p:nvSpPr>
          <p:cNvPr id="10" name="TextBox 9">
            <a:extLst>
              <a:ext uri="{FF2B5EF4-FFF2-40B4-BE49-F238E27FC236}">
                <a16:creationId xmlns:a16="http://schemas.microsoft.com/office/drawing/2014/main" id="{F619CD48-C4BA-704F-92CE-D65471B3209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106</a:t>
            </a:r>
            <a:endParaRPr lang="en-US"/>
          </a:p>
        </p:txBody>
      </p:sp>
      <p:pic>
        <p:nvPicPr>
          <p:cNvPr id="24" name="Picture 23">
            <a:extLst>
              <a:ext uri="{FF2B5EF4-FFF2-40B4-BE49-F238E27FC236}">
                <a16:creationId xmlns:a16="http://schemas.microsoft.com/office/drawing/2014/main" id="{B679B10E-BD16-4643-9656-0594D84EB2C0}"/>
              </a:ext>
            </a:extLst>
          </p:cNvPr>
          <p:cNvPicPr>
            <a:picLocks noChangeAspect="1"/>
          </p:cNvPicPr>
          <p:nvPr/>
        </p:nvPicPr>
        <p:blipFill>
          <a:blip r:embed="rId7"/>
          <a:srcRect t="20" b="93187"/>
          <a:stretch>
            <a:fillRect/>
          </a:stretch>
        </p:blipFill>
        <p:spPr>
          <a:xfrm>
            <a:off x="17208044" y="2510369"/>
            <a:ext cx="5001894" cy="690518"/>
          </a:xfrm>
          <a:prstGeom prst="rect">
            <a:avLst/>
          </a:prstGeom>
          <a:solidFill>
            <a:srgbClr val="FFFFFF"/>
          </a:solidFill>
          <a:ln w="9525" cap="flat" cmpd="sng">
            <a:noFill/>
            <a:prstDash val="solid"/>
            <a:round/>
            <a:headEnd type="none" w="sm" len="sm"/>
            <a:tailEnd type="none" w="sm" len="sm"/>
          </a:ln>
        </p:spPr>
      </p:pic>
    </p:spTree>
    <p:extLst>
      <p:ext uri="{BB962C8B-B14F-4D97-AF65-F5344CB8AC3E}">
        <p14:creationId xmlns:p14="http://schemas.microsoft.com/office/powerpoint/2010/main" val="264297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04 Hacklenmiş Hesapların Yönetimi</a:t>
            </a:r>
          </a:p>
        </p:txBody>
      </p:sp>
      <p:sp>
        <p:nvSpPr>
          <p:cNvPr id="26" name="Text Placeholder 3">
            <a:extLst>
              <a:ext uri="{FF2B5EF4-FFF2-40B4-BE49-F238E27FC236}">
                <a16:creationId xmlns:a16="http://schemas.microsoft.com/office/drawing/2014/main" id="{C555AED4-0E40-6649-BE3C-FD5440BE1DFF}"/>
              </a:ext>
            </a:extLst>
          </p:cNvPr>
          <p:cNvSpPr txBox="1"/>
          <p:nvPr/>
        </p:nvSpPr>
        <p:spPr>
          <a:xfrm>
            <a:off x="11260966" y="5625724"/>
            <a:ext cx="12210222" cy="2464553"/>
          </a:xfrm>
          <a:prstGeom prst="rect">
            <a:avLst/>
          </a:prstGeom>
        </p:spPr>
        <p:txBody>
          <a:bodyPr vert="horz" lIns="0" tIns="0" rIns="0" bIns="0" rtlCol="0" anchor="ctr">
            <a:noAutofit/>
          </a:bodyPr>
          <a:lstStyle>
            <a:defPPr marR="0" lvl="0" algn="l" rtl="0">
              <a:lnSpc>
                <a:spcPct val="100000"/>
              </a:lnSpc>
              <a:spcBef>
                <a:spcPct val="0"/>
              </a:spcBef>
              <a:spcAft>
                <a:spcPct val="0"/>
              </a:spcAft>
              <a:defRPr/>
            </a:defPPr>
            <a:lvl1pPr marL="0" indent="0" defTabSz="1828800" eaLnBrk="1" hangingPunct="1">
              <a:lnSpc>
                <a:spcPts val="4200"/>
              </a:lnSpc>
              <a:spcAft>
                <a:spcPts val="1800"/>
              </a:spcAft>
              <a:buSzPct val="25000"/>
              <a:buFontTx/>
              <a:buNone/>
              <a:defRPr sz="2800" spc="40" baseline="0">
                <a:latin typeface="Optimistic Text" panose="020B0604020202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rtl="0"/>
            <a:r>
              <a:rPr lang="tr" sz="2800" b="0" i="0" u="none" strike="noStrike" dirty="0">
                <a:latin typeface="Optimistic Text"/>
              </a:rPr>
              <a:t>Bu etkinlikte katılımcılara; bir hesabın veya cihazın hacklenmiş olabileceği ya da olmayabileceği farklı varsayımsal senaryolar sunulacaktır. Katılımcıların, sunulan senaryodaki hesabın veya cihazın gerçekten hacklenip hacklenmediğini değerlendirmesi ve ardından hangi adımların atılması gerektiğine karar vermesi beklenecektir.</a:t>
            </a:r>
          </a:p>
        </p:txBody>
      </p:sp>
      <p:sp>
        <p:nvSpPr>
          <p:cNvPr id="17" name="Rectangle 16">
            <a:extLst>
              <a:ext uri="{FF2B5EF4-FFF2-40B4-BE49-F238E27FC236}">
                <a16:creationId xmlns:a16="http://schemas.microsoft.com/office/drawing/2014/main" id="{B7F8E290-C98C-9645-92ED-03F2388F796F}"/>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18" name="Title 2">
            <a:extLst>
              <a:ext uri="{FF2B5EF4-FFF2-40B4-BE49-F238E27FC236}">
                <a16:creationId xmlns:a16="http://schemas.microsoft.com/office/drawing/2014/main" id="{AF80A49A-DEB6-B545-AAF1-D927F4982C47}"/>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Hacklenmiş hesap senaryoları</a:t>
            </a:r>
          </a:p>
        </p:txBody>
      </p:sp>
      <p:sp>
        <p:nvSpPr>
          <p:cNvPr id="19" name="TextBox 18">
            <a:extLst>
              <a:ext uri="{FF2B5EF4-FFF2-40B4-BE49-F238E27FC236}">
                <a16:creationId xmlns:a16="http://schemas.microsoft.com/office/drawing/2014/main" id="{6A5AB687-2AB2-1846-B5E2-63767348380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107</a:t>
            </a:r>
            <a:endParaRPr lang="en-US"/>
          </a:p>
        </p:txBody>
      </p:sp>
    </p:spTree>
    <p:extLst>
      <p:ext uri="{BB962C8B-B14F-4D97-AF65-F5344CB8AC3E}">
        <p14:creationId xmlns:p14="http://schemas.microsoft.com/office/powerpoint/2010/main" val="132985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04 Hacklenmiş Hesapların Yönetimi</a:t>
            </a:r>
          </a:p>
        </p:txBody>
      </p:sp>
      <p:cxnSp>
        <p:nvCxnSpPr>
          <p:cNvPr id="12" name="Straight Connector 11">
            <a:extLst>
              <a:ext uri="{FF2B5EF4-FFF2-40B4-BE49-F238E27FC236}">
                <a16:creationId xmlns:a16="http://schemas.microsoft.com/office/drawing/2014/main" id="{7B6185B4-04CE-CA4F-B189-8AA4C8AFA32F}"/>
              </a:ext>
            </a:extLst>
          </p:cNvPr>
          <p:cNvCxnSpPr/>
          <p:nvPr/>
        </p:nvCxnSpPr>
        <p:spPr>
          <a:xfrm>
            <a:off x="11260966" y="7080870"/>
            <a:ext cx="12210222" cy="0"/>
          </a:xfrm>
          <a:prstGeom prst="line">
            <a:avLst/>
          </a:prstGeom>
          <a:ln w="25400">
            <a:solidFill>
              <a:srgbClr val="1677F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0227F1CF-617B-4245-A822-F0090F38EC2B}"/>
              </a:ext>
            </a:extLst>
          </p:cNvPr>
          <p:cNvSpPr txBox="1"/>
          <p:nvPr/>
        </p:nvSpPr>
        <p:spPr>
          <a:xfrm>
            <a:off x="11260966" y="7583995"/>
            <a:ext cx="12192759" cy="1795342"/>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spc="180" dirty="0">
                <a:solidFill>
                  <a:srgbClr val="627B8E"/>
                </a:solidFill>
                <a:latin typeface="Optimistic Text"/>
              </a:rPr>
              <a:t>ÖRNEK SENARYO</a:t>
            </a:r>
          </a:p>
          <a:p>
            <a:pPr lvl="0" rtl="0" fontAlgn="base">
              <a:lnSpc>
                <a:spcPts val="3000"/>
              </a:lnSpc>
              <a:buNone/>
            </a:pPr>
            <a:r>
              <a:rPr lang="tr" sz="2000" b="0" i="0" u="none" strike="noStrike" dirty="0">
                <a:latin typeface="Optimistic Text"/>
              </a:rPr>
              <a:t>Nader e-postalarını kontrol etmek için dizüstü bilgisayarını açtı ancak web tarayıcısının (Chrome, Firefox vb.) açılmasının normalden çok daha uzun sürdüğünü fark etti. Bir e-posta taslağı hazırlamak için bilgisayarındaki kelime işlemci (Word vb.) programını açmaya çalıştı, fakat program daha açılamadan aniden çöktü.</a:t>
            </a:r>
            <a:endParaRPr lang="tr" dirty="0">
              <a:latin typeface="Optimistic Text"/>
            </a:endParaRPr>
          </a:p>
          <a:p>
            <a:pPr lvl="0" fontAlgn="base">
              <a:lnSpc>
                <a:spcPts val="3000"/>
              </a:lnSpc>
              <a:spcBef>
                <a:spcPts val="1000"/>
              </a:spcBef>
              <a:buNone/>
            </a:pPr>
            <a:r>
              <a:rPr lang="tr" b="1" dirty="0"/>
              <a:t>Tartışma soruları</a:t>
            </a:r>
          </a:p>
          <a:p>
            <a:pPr lvl="0" fontAlgn="base">
              <a:lnSpc>
                <a:spcPts val="3000"/>
              </a:lnSpc>
              <a:buNone/>
              <a:defRPr/>
            </a:pPr>
            <a:r>
              <a:rPr lang="tr" dirty="0">
                <a:solidFill>
                  <a:srgbClr val="1C2B33"/>
                </a:solidFill>
                <a:cs typeface="Optimistic Text"/>
              </a:rPr>
              <a:t>Nader'in dizüstü bilgisayarına bir virüs bulaşmış veya bilgisayarı ele geçirilmiş olabilir mi? Bunu anlamanın yolları nelerdir?</a:t>
            </a:r>
          </a:p>
          <a:p>
            <a:pPr lvl="0" fontAlgn="base">
              <a:lnSpc>
                <a:spcPts val="3000"/>
              </a:lnSpc>
              <a:buNone/>
              <a:defRPr/>
            </a:pPr>
            <a:r>
              <a:rPr lang="tr" dirty="0">
                <a:solidFill>
                  <a:srgbClr val="1C2B33"/>
                </a:solidFill>
                <a:cs typeface="Optimistic Text"/>
              </a:rPr>
              <a:t>Nader bu sorun karşısında hemen ne yapmalıdır?</a:t>
            </a:r>
          </a:p>
          <a:p>
            <a:pPr lvl="0" rtl="0" fontAlgn="base">
              <a:lnSpc>
                <a:spcPts val="3000"/>
              </a:lnSpc>
              <a:buNone/>
            </a:pPr>
            <a:endParaRPr lang="tr" sz="2000" b="0" i="0" u="none" strike="noStrike" dirty="0">
              <a:latin typeface="Optimistic Text"/>
            </a:endParaRPr>
          </a:p>
        </p:txBody>
      </p:sp>
      <p:sp>
        <p:nvSpPr>
          <p:cNvPr id="16" name="Text Placeholder 3">
            <a:extLst>
              <a:ext uri="{FF2B5EF4-FFF2-40B4-BE49-F238E27FC236}">
                <a16:creationId xmlns:a16="http://schemas.microsoft.com/office/drawing/2014/main" id="{639BD8A3-02AF-0E48-A6E7-405C2A3FB7D3}"/>
              </a:ext>
            </a:extLst>
          </p:cNvPr>
          <p:cNvSpPr txBox="1"/>
          <p:nvPr/>
        </p:nvSpPr>
        <p:spPr>
          <a:xfrm>
            <a:off x="11260966" y="2330536"/>
            <a:ext cx="11974172" cy="4039272"/>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rtl="0" fontAlgn="base">
              <a:lnSpc>
                <a:spcPts val="3000"/>
              </a:lnSpc>
              <a:buNone/>
            </a:pPr>
            <a:r>
              <a:rPr lang="tr" sz="2000" b="1" i="0" u="none" strike="noStrike" spc="180" dirty="0">
                <a:solidFill>
                  <a:srgbClr val="627B8E"/>
                </a:solidFill>
                <a:latin typeface="Optimistic Text"/>
              </a:rPr>
              <a:t>ÖRNEK SENARYO</a:t>
            </a:r>
          </a:p>
          <a:p>
            <a:pPr lvl="0" rtl="0" fontAlgn="base">
              <a:lnSpc>
                <a:spcPts val="3000"/>
              </a:lnSpc>
              <a:buNone/>
            </a:pPr>
            <a:r>
              <a:rPr lang="tr" sz="2000" b="0" i="0" u="none" strike="noStrike" dirty="0">
                <a:solidFill>
                  <a:srgbClr val="1B2C33"/>
                </a:solidFill>
                <a:latin typeface="Optimistic Text"/>
              </a:rPr>
              <a:t>Amira sosyal medya hesabına giriş yaptı ve arkadaşı Heba'dan gelen bir mesaj gördü. Heba'dan gelen mesajda, hesabının hacklendiği ve aynı şekilde Amira'nın hesabının da hacklenmiş olabileceği yazıyordu. Mesajın içeriğinde, Amira'nın hesabının hacklenip hacklenmediğini kontrol etmesi için giriş bilgilerini (şifresini vb.) yazmasını isteyen harici bir web sitesinin bağlantısı (linki) bulunuyordu.</a:t>
            </a:r>
          </a:p>
          <a:p>
            <a:pPr lvl="0" rtl="0" fontAlgn="base">
              <a:lnSpc>
                <a:spcPts val="3000"/>
              </a:lnSpc>
              <a:spcBef>
                <a:spcPts val="1000"/>
              </a:spcBef>
              <a:buNone/>
            </a:pPr>
            <a:r>
              <a:rPr lang="tr" b="1" dirty="0">
                <a:latin typeface="Optimistic Text"/>
              </a:rPr>
              <a:t>Tartışma soruları</a:t>
            </a:r>
          </a:p>
          <a:p>
            <a:pPr lvl="0" fontAlgn="base">
              <a:lnSpc>
                <a:spcPts val="3000"/>
              </a:lnSpc>
              <a:buNone/>
              <a:defRPr/>
            </a:pPr>
            <a:r>
              <a:rPr lang="tr" dirty="0">
                <a:solidFill>
                  <a:srgbClr val="1C2B33"/>
                </a:solidFill>
                <a:cs typeface="Optimistic Text"/>
              </a:rPr>
              <a:t>Heba'nın hesabı hacklenmiş (çalınmış) miydi? Bunu anlamanın yolları nelerdir?</a:t>
            </a:r>
          </a:p>
          <a:p>
            <a:pPr fontAlgn="base">
              <a:lnSpc>
                <a:spcPts val="3000"/>
              </a:lnSpc>
              <a:buNone/>
              <a:defRPr/>
            </a:pPr>
            <a:r>
              <a:rPr lang="tr" dirty="0">
                <a:solidFill>
                  <a:srgbClr val="1C2B33"/>
                </a:solidFill>
                <a:cs typeface="Optimistic Text"/>
              </a:rPr>
              <a:t>Amira bu durumda bir sonraki adım olarak ne yapmalıdır?</a:t>
            </a:r>
          </a:p>
          <a:p>
            <a:pPr lvl="0" fontAlgn="base">
              <a:lnSpc>
                <a:spcPts val="3000"/>
              </a:lnSpc>
              <a:buNone/>
              <a:defRPr/>
            </a:pPr>
            <a:endParaRPr lang="tr" dirty="0">
              <a:solidFill>
                <a:srgbClr val="1C2B33"/>
              </a:solidFill>
              <a:cs typeface="Optimistic Text"/>
            </a:endParaRPr>
          </a:p>
          <a:p>
            <a:pPr lvl="0" rtl="0" fontAlgn="base">
              <a:lnSpc>
                <a:spcPts val="3000"/>
              </a:lnSpc>
              <a:buNone/>
            </a:pPr>
            <a:endParaRPr lang="tr" dirty="0">
              <a:latin typeface="Optimistic Text"/>
            </a:endParaRPr>
          </a:p>
          <a:p>
            <a:pPr marL="342900" lvl="0" indent="-342900" rtl="0" fontAlgn="base">
              <a:lnSpc>
                <a:spcPts val="3000"/>
              </a:lnSpc>
              <a:buFont typeface="Arial" panose="020B0604020202020204" pitchFamily="34" charset="0"/>
              <a:buChar char="•"/>
            </a:pPr>
            <a:endParaRPr lang="tr" sz="2000" b="0" i="0" u="none" strike="noStrike" dirty="0">
              <a:solidFill>
                <a:srgbClr val="1B2C33"/>
              </a:solidFill>
              <a:latin typeface="Optimistic Text"/>
            </a:endParaRPr>
          </a:p>
        </p:txBody>
      </p:sp>
      <p:sp>
        <p:nvSpPr>
          <p:cNvPr id="17" name="Rectangle 16">
            <a:extLst>
              <a:ext uri="{FF2B5EF4-FFF2-40B4-BE49-F238E27FC236}">
                <a16:creationId xmlns:a16="http://schemas.microsoft.com/office/drawing/2014/main" id="{B7F8E290-C98C-9645-92ED-03F2388F796F}"/>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18" name="Title 2">
            <a:extLst>
              <a:ext uri="{FF2B5EF4-FFF2-40B4-BE49-F238E27FC236}">
                <a16:creationId xmlns:a16="http://schemas.microsoft.com/office/drawing/2014/main" id="{AF80A49A-DEB6-B545-AAF1-D927F4982C47}"/>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Hacklenmiş hesap senaryoları</a:t>
            </a:r>
          </a:p>
        </p:txBody>
      </p:sp>
      <p:sp>
        <p:nvSpPr>
          <p:cNvPr id="13" name="TextBox 12">
            <a:extLst>
              <a:ext uri="{FF2B5EF4-FFF2-40B4-BE49-F238E27FC236}">
                <a16:creationId xmlns:a16="http://schemas.microsoft.com/office/drawing/2014/main" id="{339AD33F-C9C5-E24A-A3B9-51F3D8F42F0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108</a:t>
            </a:r>
            <a:endParaRPr lang="en-US"/>
          </a:p>
        </p:txBody>
      </p:sp>
    </p:spTree>
    <p:extLst>
      <p:ext uri="{BB962C8B-B14F-4D97-AF65-F5344CB8AC3E}">
        <p14:creationId xmlns:p14="http://schemas.microsoft.com/office/powerpoint/2010/main" val="5381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2F010D-0363-174A-87A6-929CF57652B6}"/>
              </a:ext>
            </a:extLst>
          </p:cNvPr>
          <p:cNvSpPr/>
          <p:nvPr/>
        </p:nvSpPr>
        <p:spPr>
          <a:xfrm>
            <a:off x="12193588"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5" name="Text Placeholder 3">
            <a:extLst>
              <a:ext uri="{FF2B5EF4-FFF2-40B4-BE49-F238E27FC236}">
                <a16:creationId xmlns:a16="http://schemas.microsoft.com/office/drawing/2014/main" id="{3626FF59-4B14-8F40-A78D-801F37CCF2FC}"/>
              </a:ext>
            </a:extLst>
          </p:cNvPr>
          <p:cNvSpPr txBox="1"/>
          <p:nvPr/>
        </p:nvSpPr>
        <p:spPr>
          <a:xfrm>
            <a:off x="12638110" y="5540322"/>
            <a:ext cx="4391483" cy="5580439"/>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ct val="0"/>
              </a:spcBef>
              <a:spcAft>
                <a:spcPts val="1800"/>
              </a:spcAft>
              <a:buClr>
                <a:srgbClr val="1C2B33"/>
              </a:buClr>
              <a:buSzPct val="25000"/>
              <a:buFontTx/>
              <a:buNone/>
              <a:defRPr/>
            </a:pPr>
            <a:r>
              <a:rPr kumimoji="0" lang="tr" b="1" i="0" u="none" strike="noStrike" kern="0" cap="none" spc="40" normalizeH="0" baseline="0" noProof="0" dirty="0">
                <a:ln>
                  <a:noFill/>
                </a:ln>
                <a:solidFill>
                  <a:srgbClr val="1C2B33"/>
                </a:solidFill>
                <a:uLnTx/>
                <a:uFillTx/>
                <a:latin typeface="Optimistic Text"/>
                <a:cs typeface="Optimistic Text"/>
                <a:sym typeface="Arial"/>
              </a:rPr>
              <a:t>03.</a:t>
            </a:r>
          </a:p>
          <a:p>
            <a:pPr defTabSz="1828800" rtl="0">
              <a:lnSpc>
                <a:spcPts val="3000"/>
              </a:lnSpc>
              <a:spcAft>
                <a:spcPts val="1800"/>
              </a:spcAft>
              <a:buNone/>
            </a:pPr>
            <a:r>
              <a:rPr lang="tr" b="0" i="0" u="none" strike="noStrike" dirty="0">
                <a:latin typeface="Optimistic Text"/>
              </a:rPr>
              <a:t>Aşağıdakilerden hangisi ele geçirilmiş (hacklenmiş) bir hesabı kurtarma adımlarından biri DEĞİLDİR?</a:t>
            </a:r>
            <a:endParaRPr lang="en-US" spc="40" dirty="0">
              <a:solidFill>
                <a:srgbClr val="1C2B33"/>
              </a:solidFill>
              <a:latin typeface="Optimistic Text" panose="020B0604020202020204" pitchFamily="34" charset="0"/>
              <a:sym typeface="Arial"/>
            </a:endParaRP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Hesap sağlayıcısıyla (Platformla) iletişime geçmek</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Hacker ile (siber saldırganla) iletişime geçmek</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Mevcut parolayı değiştirmek</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Tehlike altında olabilecek diğer kişileri (yakın çevreyi) bilgilendirmek</a:t>
            </a:r>
          </a:p>
          <a:p>
            <a:pPr lvl="0" defTabSz="1828800">
              <a:lnSpc>
                <a:spcPts val="3000"/>
              </a:lnSpc>
              <a:spcAft>
                <a:spcPts val="1800"/>
              </a:spcAft>
              <a:buNone/>
            </a:pPr>
            <a:endParaRPr lang="en-US" spc="40" dirty="0">
              <a:solidFill>
                <a:srgbClr val="1C2B33"/>
              </a:solidFill>
              <a:latin typeface="Optimistic Text" panose="020B0604020202020204" pitchFamily="34" charset="0"/>
              <a:sym typeface="Arial"/>
            </a:endParaRPr>
          </a:p>
        </p:txBody>
      </p:sp>
      <p:sp>
        <p:nvSpPr>
          <p:cNvPr id="11" name="Rectangle 10">
            <a:extLst>
              <a:ext uri="{FF2B5EF4-FFF2-40B4-BE49-F238E27FC236}">
                <a16:creationId xmlns:a16="http://schemas.microsoft.com/office/drawing/2014/main" id="{FFDB325C-E425-844C-8378-1D7112BB743B}"/>
              </a:ext>
            </a:extLst>
          </p:cNvPr>
          <p:cNvSpPr/>
          <p:nvPr/>
        </p:nvSpPr>
        <p:spPr>
          <a:xfrm>
            <a:off x="953163"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5" name="Rectangle 14">
            <a:extLst>
              <a:ext uri="{FF2B5EF4-FFF2-40B4-BE49-F238E27FC236}">
                <a16:creationId xmlns:a16="http://schemas.microsoft.com/office/drawing/2014/main" id="{1151D3CE-379D-F54D-958F-A00930AA91CF}"/>
              </a:ext>
            </a:extLst>
          </p:cNvPr>
          <p:cNvSpPr/>
          <p:nvPr/>
        </p:nvSpPr>
        <p:spPr>
          <a:xfrm>
            <a:off x="6588419"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8" name="Rectangle 17">
            <a:extLst>
              <a:ext uri="{FF2B5EF4-FFF2-40B4-BE49-F238E27FC236}">
                <a16:creationId xmlns:a16="http://schemas.microsoft.com/office/drawing/2014/main" id="{5A4FAFA7-CDBB-F744-9631-6423E3DF89E8}"/>
              </a:ext>
            </a:extLst>
          </p:cNvPr>
          <p:cNvSpPr/>
          <p:nvPr/>
        </p:nvSpPr>
        <p:spPr>
          <a:xfrm>
            <a:off x="17828844"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3775365" cy="463200"/>
          </a:xfrm>
        </p:spPr>
        <p:txBody>
          <a:bodyPr>
            <a:noAutofit/>
          </a:bodyPr>
          <a:lstStyle/>
          <a:p>
            <a:pPr rtl="0"/>
            <a:r>
              <a:rPr lang="tr" sz="2400" b="1" i="0" u="none" strike="noStrike">
                <a:latin typeface="Optimistic Text"/>
              </a:rPr>
              <a:t>04 Hacklenmiş Hesapların Yönetimi</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2194560"/>
            <a:ext cx="19717511" cy="2514600"/>
          </a:xfrm>
        </p:spPr>
        <p:txBody>
          <a:bodyPr>
            <a:noAutofit/>
          </a:bodyPr>
          <a:lstStyle/>
          <a:p>
            <a:pPr rtl="0">
              <a:lnSpc>
                <a:spcPts val="8640"/>
              </a:lnSpc>
            </a:pPr>
            <a:r>
              <a:rPr lang="tr-TR" sz="7200" b="0" i="0" u="none" strike="noStrike" dirty="0">
                <a:latin typeface="Optimistic Display Medium"/>
              </a:rPr>
              <a:t>Anlama kontrolü</a:t>
            </a:r>
            <a:endParaRPr lang="tr" sz="7200" b="0" i="0" u="none" strike="noStrike" dirty="0">
              <a:latin typeface="Optimistic Display Medium"/>
            </a:endParaRPr>
          </a:p>
        </p:txBody>
      </p:sp>
      <p:sp>
        <p:nvSpPr>
          <p:cNvPr id="10" name="TextBox 9">
            <a:extLst>
              <a:ext uri="{FF2B5EF4-FFF2-40B4-BE49-F238E27FC236}">
                <a16:creationId xmlns:a16="http://schemas.microsoft.com/office/drawing/2014/main" id="{975B7758-6C0F-F245-AFC4-82DC769E05B2}"/>
              </a:ext>
            </a:extLst>
          </p:cNvPr>
          <p:cNvSpPr txBox="1"/>
          <p:nvPr/>
        </p:nvSpPr>
        <p:spPr>
          <a:xfrm>
            <a:off x="951536" y="2823712"/>
            <a:ext cx="9349128" cy="647198"/>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defRPr/>
            </a:pPr>
            <a:r>
              <a:rPr lang="tr" sz="2800" b="1" i="0" u="none" strike="noStrike" cap="all" spc="250">
                <a:solidFill>
                  <a:srgbClr val="627B8E"/>
                </a:solidFill>
                <a:latin typeface="Optimistic Text"/>
              </a:rPr>
              <a:t>dördüncü</a:t>
            </a:r>
            <a:r>
              <a:rPr kumimoji="0" lang="tr" sz="2800" b="1" i="0" u="none" strike="noStrike" kern="0" cap="all" spc="250" normalizeH="0" baseline="0" noProof="0">
                <a:ln>
                  <a:noFill/>
                </a:ln>
                <a:solidFill>
                  <a:srgbClr val="627B8E"/>
                </a:solidFill>
                <a:uLnTx/>
                <a:uFillTx/>
                <a:latin typeface="Optimistic Text"/>
                <a:cs typeface="Optimistic Text"/>
                <a:sym typeface="Arial"/>
              </a:rPr>
              <a:t> bölüm: özet</a:t>
            </a:r>
          </a:p>
        </p:txBody>
      </p:sp>
      <p:sp>
        <p:nvSpPr>
          <p:cNvPr id="19" name="Text Placeholder 3">
            <a:extLst>
              <a:ext uri="{FF2B5EF4-FFF2-40B4-BE49-F238E27FC236}">
                <a16:creationId xmlns:a16="http://schemas.microsoft.com/office/drawing/2014/main" id="{C8568561-F5E4-7842-B6F3-C534EA4AE598}"/>
              </a:ext>
            </a:extLst>
          </p:cNvPr>
          <p:cNvSpPr txBox="1"/>
          <p:nvPr/>
        </p:nvSpPr>
        <p:spPr>
          <a:xfrm>
            <a:off x="1408406" y="5624282"/>
            <a:ext cx="3913310" cy="5580439"/>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ct val="0"/>
              </a:spcBef>
              <a:spcAft>
                <a:spcPts val="1800"/>
              </a:spcAft>
              <a:buClr>
                <a:srgbClr val="1C2B33"/>
              </a:buClr>
              <a:buSzPct val="25000"/>
              <a:buFontTx/>
              <a:buNone/>
              <a:defRPr/>
            </a:pPr>
            <a:r>
              <a:rPr kumimoji="0" lang="tr" b="1" i="0" u="none" strike="noStrike" kern="0" cap="none" spc="40" normalizeH="0" baseline="0" noProof="0" dirty="0">
                <a:ln>
                  <a:noFill/>
                </a:ln>
                <a:solidFill>
                  <a:srgbClr val="1C2B33"/>
                </a:solidFill>
                <a:uLnTx/>
                <a:uFillTx/>
                <a:latin typeface="Optimistic Text"/>
                <a:cs typeface="Optimistic Text"/>
                <a:sym typeface="Arial"/>
              </a:rPr>
              <a:t>01.</a:t>
            </a:r>
          </a:p>
          <a:p>
            <a:pPr lvl="0" defTabSz="1828800" rtl="0">
              <a:lnSpc>
                <a:spcPts val="3000"/>
              </a:lnSpc>
              <a:spcAft>
                <a:spcPts val="1800"/>
              </a:spcAft>
              <a:buNone/>
            </a:pPr>
            <a:r>
              <a:rPr lang="tr" b="0" i="0" u="none" strike="noStrike" spc="40" dirty="0">
                <a:solidFill>
                  <a:srgbClr val="1C2B33"/>
                </a:solidFill>
                <a:latin typeface="Optimistic Text"/>
                <a:sym typeface="Arial"/>
              </a:rPr>
              <a:t>Hackleme (Siber saldırı), cihazlarınıza veya hesaplarınıza yapılan _____ bir erişimdir.</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Yetkili (İzinli)</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Resmi </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Yetkisiz (İzinsiz)</a:t>
            </a:r>
          </a:p>
          <a:p>
            <a:pPr marL="465138" lvl="0" defTabSz="1828800" rtl="0">
              <a:lnSpc>
                <a:spcPts val="3000"/>
              </a:lnSpc>
              <a:spcAft>
                <a:spcPts val="1800"/>
              </a:spcAft>
              <a:buNone/>
              <a:defRPr/>
            </a:pPr>
            <a:r>
              <a:rPr lang="tr" b="0" i="0" u="none" strike="noStrike" spc="40" dirty="0">
                <a:solidFill>
                  <a:srgbClr val="1C2B33"/>
                </a:solidFill>
                <a:latin typeface="Optimistic Text"/>
                <a:sym typeface="Arial"/>
              </a:rPr>
              <a:t>Olağan dışı</a:t>
            </a:r>
          </a:p>
          <a:p>
            <a:pPr lvl="0" defTabSz="1828800">
              <a:lnSpc>
                <a:spcPts val="3000"/>
              </a:lnSpc>
              <a:spcAft>
                <a:spcPts val="1800"/>
              </a:spcAft>
              <a:buNone/>
            </a:pPr>
            <a:endParaRPr lang="en-US" spc="40" dirty="0">
              <a:solidFill>
                <a:srgbClr val="1C2B33"/>
              </a:solidFill>
              <a:latin typeface="Optimistic Text" panose="020B0604020202020204" pitchFamily="34" charset="0"/>
              <a:sym typeface="Arial"/>
            </a:endParaRPr>
          </a:p>
        </p:txBody>
      </p:sp>
      <p:sp>
        <p:nvSpPr>
          <p:cNvPr id="21" name="Text Placeholder 3">
            <a:extLst>
              <a:ext uri="{FF2B5EF4-FFF2-40B4-BE49-F238E27FC236}">
                <a16:creationId xmlns:a16="http://schemas.microsoft.com/office/drawing/2014/main" id="{775EF441-EC6B-C34A-80E8-B33514B5E1E4}"/>
              </a:ext>
            </a:extLst>
          </p:cNvPr>
          <p:cNvSpPr txBox="1"/>
          <p:nvPr/>
        </p:nvSpPr>
        <p:spPr>
          <a:xfrm>
            <a:off x="7002545" y="5531484"/>
            <a:ext cx="4705712" cy="2093491"/>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ct val="0"/>
              </a:spcBef>
              <a:spcAft>
                <a:spcPts val="1800"/>
              </a:spcAft>
              <a:buClr>
                <a:srgbClr val="1C2B33"/>
              </a:buClr>
              <a:buSzPct val="25000"/>
              <a:buFontTx/>
              <a:buNone/>
              <a:defRPr/>
            </a:pPr>
            <a:r>
              <a:rPr kumimoji="0" lang="tr" sz="1800" b="1" i="0" u="none" strike="noStrike" kern="0" cap="none" spc="40" normalizeH="0" baseline="0" noProof="0" dirty="0">
                <a:ln>
                  <a:noFill/>
                </a:ln>
                <a:solidFill>
                  <a:srgbClr val="1C2B33"/>
                </a:solidFill>
                <a:uLnTx/>
                <a:uFillTx/>
                <a:latin typeface="Optimistic Text"/>
                <a:cs typeface="Optimistic Text"/>
                <a:sym typeface="Arial"/>
              </a:rPr>
              <a:t>02.</a:t>
            </a:r>
          </a:p>
          <a:p>
            <a:pPr lvl="0" defTabSz="1828800" rtl="0">
              <a:lnSpc>
                <a:spcPts val="3000"/>
              </a:lnSpc>
              <a:spcAft>
                <a:spcPts val="1800"/>
              </a:spcAft>
              <a:buNone/>
            </a:pPr>
            <a:r>
              <a:rPr lang="tr" sz="1800" b="0" i="0" u="none" strike="noStrike" spc="40" dirty="0">
                <a:solidFill>
                  <a:srgbClr val="1C2B33"/>
                </a:solidFill>
                <a:latin typeface="Optimistic Text"/>
                <a:sym typeface="Arial"/>
              </a:rPr>
              <a:t>Aşağıdakilerden hangisi bir cihazın veya hesabın ele geçirilmiş olabileceğini gösteren belirtilerden biri DEĞİLDİR?</a:t>
            </a:r>
          </a:p>
          <a:p>
            <a:pPr marL="465138" defTabSz="1828800" rtl="0">
              <a:lnSpc>
                <a:spcPts val="3000"/>
              </a:lnSpc>
              <a:spcAft>
                <a:spcPts val="1800"/>
              </a:spcAft>
              <a:buNone/>
            </a:pPr>
            <a:r>
              <a:rPr lang="tr" sz="1800" b="0" i="0" u="none" strike="noStrike" dirty="0">
                <a:latin typeface="Optimistic Text"/>
              </a:rPr>
              <a:t>Uygulama veya programların aniden çökmesi veya yüklenmesinin çok uzun sürmesi.</a:t>
            </a:r>
            <a:endParaRPr lang="en-US" sz="1800" spc="40" dirty="0">
              <a:solidFill>
                <a:srgbClr val="1C2B33"/>
              </a:solidFill>
              <a:latin typeface="Optimistic Text" panose="020B0604020202020204" pitchFamily="34" charset="0"/>
              <a:sym typeface="Arial"/>
            </a:endParaRPr>
          </a:p>
          <a:p>
            <a:pPr marL="465138" defTabSz="1828800" rtl="0">
              <a:lnSpc>
                <a:spcPts val="3000"/>
              </a:lnSpc>
              <a:spcAft>
                <a:spcPts val="1800"/>
              </a:spcAft>
              <a:buNone/>
            </a:pPr>
            <a:r>
              <a:rPr lang="tr" sz="1800" b="0" i="0" u="none" strike="noStrike" dirty="0">
                <a:latin typeface="Optimistic Text"/>
              </a:rPr>
              <a:t>Bilinmeyen cihazlardan veya konumlardan gelen oturum açma denemelerinde artış </a:t>
            </a:r>
            <a:r>
              <a:rPr lang="en-US" sz="1800" spc="40" dirty="0">
                <a:solidFill>
                  <a:srgbClr val="1C2B33"/>
                </a:solidFill>
                <a:latin typeface="Optimistic Text"/>
                <a:cs typeface="Optimistic Text"/>
                <a:sym typeface="Arial"/>
              </a:rPr>
              <a:t>ç</a:t>
            </a:r>
            <a:r>
              <a:rPr kumimoji="0" lang="en-US" sz="1800" b="0" i="0" u="none" strike="noStrike" kern="0" cap="none" spc="40" normalizeH="0" baseline="0" noProof="0" dirty="0" err="1">
                <a:ln>
                  <a:noFill/>
                </a:ln>
                <a:solidFill>
                  <a:srgbClr val="1C2B33"/>
                </a:solidFill>
                <a:uLnTx/>
                <a:uFillTx/>
                <a:latin typeface="Optimistic Text"/>
                <a:cs typeface="Optimistic Text"/>
                <a:sym typeface="Arial"/>
              </a:rPr>
              <a:t>evrim</a:t>
            </a:r>
            <a:r>
              <a:rPr kumimoji="0" lang="en-US" sz="1800" b="0" i="0" u="none" strike="noStrike" kern="0" cap="none" spc="40" normalizeH="0" baseline="0" noProof="0" dirty="0">
                <a:ln>
                  <a:noFill/>
                </a:ln>
                <a:solidFill>
                  <a:srgbClr val="1C2B33"/>
                </a:solidFill>
                <a:uLnTx/>
                <a:uFillTx/>
                <a:latin typeface="Optimistic Text"/>
                <a:cs typeface="Optimistic Text"/>
                <a:sym typeface="Arial"/>
              </a:rPr>
              <a:t> </a:t>
            </a:r>
            <a:r>
              <a:rPr kumimoji="0" lang="en-US" sz="1800" b="0" i="0" u="none" strike="noStrike" kern="0" cap="none" spc="40" normalizeH="0" baseline="0" noProof="0" dirty="0" err="1">
                <a:ln>
                  <a:noFill/>
                </a:ln>
                <a:solidFill>
                  <a:srgbClr val="1C2B33"/>
                </a:solidFill>
                <a:uLnTx/>
                <a:uFillTx/>
                <a:latin typeface="Optimistic Text"/>
                <a:cs typeface="Optimistic Text"/>
                <a:sym typeface="Arial"/>
              </a:rPr>
              <a:t>içi</a:t>
            </a:r>
            <a:r>
              <a:rPr kumimoji="0" lang="tr" sz="1800" b="0" i="0" u="none" strike="noStrike" kern="0" cap="none" spc="40" normalizeH="0" baseline="0" noProof="0" dirty="0">
                <a:ln>
                  <a:noFill/>
                </a:ln>
                <a:solidFill>
                  <a:srgbClr val="1C2B33"/>
                </a:solidFill>
                <a:uLnTx/>
                <a:uFillTx/>
                <a:latin typeface="Optimistic Text"/>
                <a:cs typeface="Optimistic Text"/>
                <a:sym typeface="Arial"/>
              </a:rPr>
              <a:t> alışveriş</a:t>
            </a:r>
          </a:p>
          <a:p>
            <a:pPr marL="465138" lvl="0" defTabSz="1828800" rtl="0">
              <a:lnSpc>
                <a:spcPts val="3000"/>
              </a:lnSpc>
              <a:spcAft>
                <a:spcPts val="1800"/>
              </a:spcAft>
              <a:buNone/>
            </a:pPr>
            <a:r>
              <a:rPr lang="tr" sz="1800" b="0" i="0" u="none" strike="noStrike" spc="40" dirty="0">
                <a:solidFill>
                  <a:srgbClr val="1C2B33"/>
                </a:solidFill>
                <a:latin typeface="Optimistic Text"/>
                <a:sym typeface="Arial"/>
              </a:rPr>
              <a:t>Açıklanamayan </a:t>
            </a:r>
            <a:r>
              <a:rPr lang="en-US" sz="1800" spc="40" dirty="0" err="1">
                <a:solidFill>
                  <a:srgbClr val="1C2B33"/>
                </a:solidFill>
                <a:latin typeface="Optimistic Text"/>
                <a:sym typeface="Arial"/>
              </a:rPr>
              <a:t>ç</a:t>
            </a:r>
            <a:r>
              <a:rPr lang="en-US" sz="1800" b="0" i="0" u="none" strike="noStrike" spc="40" dirty="0" err="1">
                <a:solidFill>
                  <a:srgbClr val="1C2B33"/>
                </a:solidFill>
                <a:latin typeface="Optimistic Text"/>
                <a:sym typeface="Arial"/>
              </a:rPr>
              <a:t>evrim</a:t>
            </a:r>
            <a:r>
              <a:rPr lang="en-US" sz="1800" b="0" i="0" u="none" strike="noStrike" spc="40" dirty="0">
                <a:solidFill>
                  <a:srgbClr val="1C2B33"/>
                </a:solidFill>
                <a:latin typeface="Optimistic Text"/>
                <a:sym typeface="Arial"/>
              </a:rPr>
              <a:t> </a:t>
            </a:r>
            <a:r>
              <a:rPr lang="en-US" sz="1800" b="0" i="0" u="none" strike="noStrike" spc="40" dirty="0" err="1">
                <a:solidFill>
                  <a:srgbClr val="1C2B33"/>
                </a:solidFill>
                <a:latin typeface="Optimistic Text"/>
                <a:sym typeface="Arial"/>
              </a:rPr>
              <a:t>içi</a:t>
            </a:r>
            <a:r>
              <a:rPr lang="tr" sz="1800" b="0" i="0" u="none" strike="noStrike" spc="40" dirty="0">
                <a:solidFill>
                  <a:srgbClr val="1C2B33"/>
                </a:solidFill>
                <a:latin typeface="Optimistic Text"/>
                <a:sym typeface="Arial"/>
              </a:rPr>
              <a:t> aktiviteler </a:t>
            </a:r>
            <a:br>
              <a:rPr lang="tr" sz="1800" b="0" i="0" u="none" strike="noStrike" spc="40" dirty="0">
                <a:solidFill>
                  <a:srgbClr val="1C2B33"/>
                </a:solidFill>
                <a:latin typeface="Optimistic Text"/>
                <a:sym typeface="Arial"/>
              </a:rPr>
            </a:br>
            <a:r>
              <a:rPr lang="tr" sz="1800" b="0" i="0" u="none" strike="noStrike" spc="40" dirty="0">
                <a:solidFill>
                  <a:srgbClr val="1C2B33"/>
                </a:solidFill>
                <a:latin typeface="Optimistic Text"/>
                <a:sym typeface="Arial"/>
              </a:rPr>
              <a:t>veya satın alımlar</a:t>
            </a:r>
          </a:p>
          <a:p>
            <a:pPr marL="465138" lvl="0" defTabSz="1828800" rtl="0">
              <a:lnSpc>
                <a:spcPts val="3000"/>
              </a:lnSpc>
              <a:spcAft>
                <a:spcPts val="1800"/>
              </a:spcAft>
              <a:buNone/>
            </a:pPr>
            <a:r>
              <a:rPr lang="tr" sz="1800" b="0" i="0" u="none" strike="noStrike" spc="40" dirty="0">
                <a:solidFill>
                  <a:srgbClr val="1C2B33"/>
                </a:solidFill>
                <a:latin typeface="Optimistic Text"/>
                <a:sym typeface="Arial"/>
              </a:rPr>
              <a:t>Web tarayıcısının aynı anda 100'den fazla sekme açıldıktan sonra çökmesi</a:t>
            </a:r>
          </a:p>
          <a:p>
            <a:pPr marL="0" marR="0" lvl="0" indent="0" algn="l" defTabSz="1828800" rtl="0" eaLnBrk="1" fontAlgn="auto" latinLnBrk="0" hangingPunct="1">
              <a:lnSpc>
                <a:spcPts val="3000"/>
              </a:lnSpc>
              <a:spcBef>
                <a:spcPct val="0"/>
              </a:spcBef>
              <a:spcAft>
                <a:spcPts val="1800"/>
              </a:spcAft>
              <a:buClr>
                <a:srgbClr val="1C2B33"/>
              </a:buClr>
              <a:buSzPct val="25000"/>
              <a:buFontTx/>
              <a:buNone/>
              <a:defRPr/>
            </a:pPr>
            <a:endParaRPr kumimoji="0" lang="en-US" sz="1800" b="0" i="0" u="none" strike="noStrike" kern="0" cap="none" spc="4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p:txBody>
      </p:sp>
      <p:sp>
        <p:nvSpPr>
          <p:cNvPr id="4" name="Oval 3">
            <a:extLst>
              <a:ext uri="{FF2B5EF4-FFF2-40B4-BE49-F238E27FC236}">
                <a16:creationId xmlns:a16="http://schemas.microsoft.com/office/drawing/2014/main" id="{CD8C0CAC-2F96-A94E-A143-D311FE7C04D1}"/>
              </a:ext>
            </a:extLst>
          </p:cNvPr>
          <p:cNvSpPr/>
          <p:nvPr/>
        </p:nvSpPr>
        <p:spPr>
          <a:xfrm>
            <a:off x="6928626" y="756667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2" name="Oval 21">
            <a:extLst>
              <a:ext uri="{FF2B5EF4-FFF2-40B4-BE49-F238E27FC236}">
                <a16:creationId xmlns:a16="http://schemas.microsoft.com/office/drawing/2014/main" id="{31A2340A-5296-934F-8D11-38F9197AB826}"/>
              </a:ext>
            </a:extLst>
          </p:cNvPr>
          <p:cNvSpPr/>
          <p:nvPr/>
        </p:nvSpPr>
        <p:spPr>
          <a:xfrm>
            <a:off x="1408406" y="7624975"/>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3" name="Oval 22">
            <a:extLst>
              <a:ext uri="{FF2B5EF4-FFF2-40B4-BE49-F238E27FC236}">
                <a16:creationId xmlns:a16="http://schemas.microsoft.com/office/drawing/2014/main" id="{4369231A-1165-8E47-9C49-8B08114FB2AD}"/>
              </a:ext>
            </a:extLst>
          </p:cNvPr>
          <p:cNvSpPr/>
          <p:nvPr/>
        </p:nvSpPr>
        <p:spPr>
          <a:xfrm>
            <a:off x="6958200" y="10689824"/>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4" name="Oval 23">
            <a:extLst>
              <a:ext uri="{FF2B5EF4-FFF2-40B4-BE49-F238E27FC236}">
                <a16:creationId xmlns:a16="http://schemas.microsoft.com/office/drawing/2014/main" id="{9C285AA1-90DB-0444-AE1B-C5D626467419}"/>
              </a:ext>
            </a:extLst>
          </p:cNvPr>
          <p:cNvSpPr/>
          <p:nvPr/>
        </p:nvSpPr>
        <p:spPr>
          <a:xfrm>
            <a:off x="6958200" y="1175824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5" name="Google Shape;1699;p92">
            <a:extLst>
              <a:ext uri="{FF2B5EF4-FFF2-40B4-BE49-F238E27FC236}">
                <a16:creationId xmlns:a16="http://schemas.microsoft.com/office/drawing/2014/main" id="{DF83B532-3AD8-5E44-813D-00F6E89FCE62}"/>
              </a:ext>
            </a:extLst>
          </p:cNvPr>
          <p:cNvSpPr/>
          <p:nvPr/>
        </p:nvSpPr>
        <p:spPr>
          <a:xfrm>
            <a:off x="1408406" y="8691775"/>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1C2B33"/>
              </a:buClr>
              <a:buSzTx/>
              <a:buFont typeface="Optimistic Text"/>
              <a:buNone/>
              <a:defRPr/>
            </a:pPr>
            <a:endParaRPr kumimoji="0" sz="18000" b="0" i="0" u="none" strike="noStrike" kern="0" cap="none" spc="0" normalizeH="0" baseline="0" noProof="0">
              <a:ln>
                <a:noFill/>
              </a:ln>
              <a:solidFill>
                <a:srgbClr val="1C2B33"/>
              </a:solidFill>
              <a:effectLst/>
              <a:uLnTx/>
              <a:uFillTx/>
              <a:latin typeface="Optimistic Text"/>
              <a:cs typeface="Optimistic Text" panose="020B0503020203020204" pitchFamily="34" charset="0"/>
              <a:sym typeface="Arial"/>
            </a:endParaRPr>
          </a:p>
        </p:txBody>
      </p:sp>
      <p:sp>
        <p:nvSpPr>
          <p:cNvPr id="43" name="Text Placeholder 3">
            <a:extLst>
              <a:ext uri="{FF2B5EF4-FFF2-40B4-BE49-F238E27FC236}">
                <a16:creationId xmlns:a16="http://schemas.microsoft.com/office/drawing/2014/main" id="{895E06ED-2EA1-014A-837C-BA2C08181A06}"/>
              </a:ext>
            </a:extLst>
          </p:cNvPr>
          <p:cNvSpPr txBox="1"/>
          <p:nvPr/>
        </p:nvSpPr>
        <p:spPr>
          <a:xfrm>
            <a:off x="18266208" y="5531484"/>
            <a:ext cx="3913310" cy="344239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3000"/>
              </a:lnSpc>
              <a:spcBef>
                <a:spcPct val="0"/>
              </a:spcBef>
              <a:spcAft>
                <a:spcPts val="1800"/>
              </a:spcAft>
              <a:buClr>
                <a:srgbClr val="1C2B33"/>
              </a:buClr>
              <a:buSzPct val="25000"/>
              <a:buFontTx/>
              <a:buNone/>
              <a:defRPr/>
            </a:pPr>
            <a:r>
              <a:rPr kumimoji="0" lang="tr" b="1" i="0" u="none" strike="noStrike" kern="0" cap="none" spc="40" normalizeH="0" baseline="0" noProof="0" dirty="0">
                <a:ln>
                  <a:noFill/>
                </a:ln>
                <a:solidFill>
                  <a:srgbClr val="1C2B33"/>
                </a:solidFill>
                <a:uLnTx/>
                <a:uFillTx/>
                <a:latin typeface="Optimistic Text"/>
                <a:cs typeface="Optimistic Text"/>
                <a:sym typeface="Arial"/>
              </a:rPr>
              <a:t>04.</a:t>
            </a:r>
          </a:p>
          <a:p>
            <a:pPr lvl="0" defTabSz="1828800" rtl="0">
              <a:lnSpc>
                <a:spcPts val="3000"/>
              </a:lnSpc>
              <a:spcAft>
                <a:spcPts val="1800"/>
              </a:spcAft>
              <a:buNone/>
            </a:pPr>
            <a:r>
              <a:rPr lang="tr" b="0" i="0" u="none" strike="noStrike" spc="40" dirty="0">
                <a:solidFill>
                  <a:srgbClr val="1C2B33"/>
                </a:solidFill>
                <a:latin typeface="Optimistic Text"/>
                <a:sym typeface="Arial"/>
              </a:rPr>
              <a:t>Doğru veya yanlış: Hackerlar, hesap takipçilerinize (çevrenize) potansiyel olarak zararlı bağlantılar ve mesajlar göndermek için ele geçirdikleri hesaplarınızı kullanabilirler.</a:t>
            </a:r>
            <a:endParaRPr kumimoji="0" lang="en-US" b="0" i="0" u="none" strike="noStrike" kern="0" cap="none" spc="4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p:txBody>
      </p:sp>
      <p:sp>
        <p:nvSpPr>
          <p:cNvPr id="45" name="Oval 44">
            <a:extLst>
              <a:ext uri="{FF2B5EF4-FFF2-40B4-BE49-F238E27FC236}">
                <a16:creationId xmlns:a16="http://schemas.microsoft.com/office/drawing/2014/main" id="{15B67911-4D06-114E-B618-21FA77162B3F}"/>
              </a:ext>
            </a:extLst>
          </p:cNvPr>
          <p:cNvSpPr/>
          <p:nvPr/>
        </p:nvSpPr>
        <p:spPr>
          <a:xfrm>
            <a:off x="12638110" y="7991472"/>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50" name="Google Shape;1699;p92">
            <a:extLst>
              <a:ext uri="{FF2B5EF4-FFF2-40B4-BE49-F238E27FC236}">
                <a16:creationId xmlns:a16="http://schemas.microsoft.com/office/drawing/2014/main" id="{E483D217-38A1-504D-AD7D-41C8468AFD91}"/>
              </a:ext>
            </a:extLst>
          </p:cNvPr>
          <p:cNvSpPr/>
          <p:nvPr/>
        </p:nvSpPr>
        <p:spPr>
          <a:xfrm>
            <a:off x="12638110" y="8811593"/>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1C2B33"/>
              </a:buClr>
              <a:buSzTx/>
              <a:buFont typeface="Optimistic Text"/>
              <a:buNone/>
              <a:defRPr/>
            </a:pPr>
            <a:endParaRPr kumimoji="0" sz="18000" b="0" i="0" u="none" strike="noStrike" kern="0" cap="none" spc="0" normalizeH="0" baseline="0" noProof="0">
              <a:ln>
                <a:noFill/>
              </a:ln>
              <a:solidFill>
                <a:srgbClr val="1C2B33"/>
              </a:solidFill>
              <a:effectLst/>
              <a:uLnTx/>
              <a:uFillTx/>
              <a:latin typeface="Optimistic Text"/>
              <a:cs typeface="Optimistic Text" panose="020B0503020203020204" pitchFamily="34" charset="0"/>
              <a:sym typeface="Arial"/>
            </a:endParaRPr>
          </a:p>
        </p:txBody>
      </p:sp>
      <p:sp>
        <p:nvSpPr>
          <p:cNvPr id="30" name="Oval 29">
            <a:extLst>
              <a:ext uri="{FF2B5EF4-FFF2-40B4-BE49-F238E27FC236}">
                <a16:creationId xmlns:a16="http://schemas.microsoft.com/office/drawing/2014/main" id="{F1CE58D9-5970-7345-997E-BBE991E709DE}"/>
              </a:ext>
            </a:extLst>
          </p:cNvPr>
          <p:cNvSpPr/>
          <p:nvPr/>
        </p:nvSpPr>
        <p:spPr>
          <a:xfrm>
            <a:off x="1408406" y="823893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1" name="Oval 30">
            <a:extLst>
              <a:ext uri="{FF2B5EF4-FFF2-40B4-BE49-F238E27FC236}">
                <a16:creationId xmlns:a16="http://schemas.microsoft.com/office/drawing/2014/main" id="{72E67924-01A8-B849-BD5C-6127A4E8824B}"/>
              </a:ext>
            </a:extLst>
          </p:cNvPr>
          <p:cNvSpPr/>
          <p:nvPr/>
        </p:nvSpPr>
        <p:spPr>
          <a:xfrm>
            <a:off x="1408406" y="8833705"/>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3" name="Oval 32">
            <a:extLst>
              <a:ext uri="{FF2B5EF4-FFF2-40B4-BE49-F238E27FC236}">
                <a16:creationId xmlns:a16="http://schemas.microsoft.com/office/drawing/2014/main" id="{9B29F30F-4119-F648-A417-B5D64FC7DC90}"/>
              </a:ext>
            </a:extLst>
          </p:cNvPr>
          <p:cNvSpPr/>
          <p:nvPr/>
        </p:nvSpPr>
        <p:spPr>
          <a:xfrm>
            <a:off x="1408406" y="9467245"/>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4" name="Oval 33">
            <a:extLst>
              <a:ext uri="{FF2B5EF4-FFF2-40B4-BE49-F238E27FC236}">
                <a16:creationId xmlns:a16="http://schemas.microsoft.com/office/drawing/2014/main" id="{492ED5AD-FEC8-C643-9FB2-A87B5DFC4919}"/>
              </a:ext>
            </a:extLst>
          </p:cNvPr>
          <p:cNvSpPr/>
          <p:nvPr/>
        </p:nvSpPr>
        <p:spPr>
          <a:xfrm>
            <a:off x="6920135" y="8927174"/>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6" name="Oval 35">
            <a:extLst>
              <a:ext uri="{FF2B5EF4-FFF2-40B4-BE49-F238E27FC236}">
                <a16:creationId xmlns:a16="http://schemas.microsoft.com/office/drawing/2014/main" id="{6D66B081-5F15-F040-BDF4-06A408751E5E}"/>
              </a:ext>
            </a:extLst>
          </p:cNvPr>
          <p:cNvSpPr/>
          <p:nvPr/>
        </p:nvSpPr>
        <p:spPr>
          <a:xfrm>
            <a:off x="12638110" y="8947984"/>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7" name="Oval 36">
            <a:extLst>
              <a:ext uri="{FF2B5EF4-FFF2-40B4-BE49-F238E27FC236}">
                <a16:creationId xmlns:a16="http://schemas.microsoft.com/office/drawing/2014/main" id="{92D6B49D-C34A-E449-94FA-A49444DDA69A}"/>
              </a:ext>
            </a:extLst>
          </p:cNvPr>
          <p:cNvSpPr/>
          <p:nvPr/>
        </p:nvSpPr>
        <p:spPr>
          <a:xfrm>
            <a:off x="12638110" y="9904499"/>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8" name="Oval 37">
            <a:extLst>
              <a:ext uri="{FF2B5EF4-FFF2-40B4-BE49-F238E27FC236}">
                <a16:creationId xmlns:a16="http://schemas.microsoft.com/office/drawing/2014/main" id="{A6A60533-9AB5-6740-8069-30A3AB503989}"/>
              </a:ext>
            </a:extLst>
          </p:cNvPr>
          <p:cNvSpPr/>
          <p:nvPr/>
        </p:nvSpPr>
        <p:spPr>
          <a:xfrm>
            <a:off x="12638110" y="10549728"/>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39" name="Google Shape;1699;p92">
            <a:extLst>
              <a:ext uri="{FF2B5EF4-FFF2-40B4-BE49-F238E27FC236}">
                <a16:creationId xmlns:a16="http://schemas.microsoft.com/office/drawing/2014/main" id="{37B2B7C6-9FAA-CC4A-8648-861D3834F961}"/>
              </a:ext>
            </a:extLst>
          </p:cNvPr>
          <p:cNvSpPr/>
          <p:nvPr/>
        </p:nvSpPr>
        <p:spPr>
          <a:xfrm>
            <a:off x="6958200" y="11623073"/>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1C2B33"/>
              </a:buClr>
              <a:buSzTx/>
              <a:buFont typeface="Optimistic Text"/>
              <a:buNone/>
              <a:defRPr/>
            </a:pPr>
            <a:endParaRPr kumimoji="0" sz="18000" b="0" i="0" u="none" strike="noStrike" kern="0" cap="none" spc="0" normalizeH="0" baseline="0" noProof="0">
              <a:ln>
                <a:noFill/>
              </a:ln>
              <a:solidFill>
                <a:srgbClr val="1C2B33"/>
              </a:solidFill>
              <a:effectLst/>
              <a:uLnTx/>
              <a:uFillTx/>
              <a:latin typeface="Optimistic Text"/>
              <a:cs typeface="Optimistic Text" panose="020B0503020203020204" pitchFamily="34" charset="0"/>
              <a:sym typeface="Arial"/>
            </a:endParaRPr>
          </a:p>
        </p:txBody>
      </p:sp>
      <p:sp>
        <p:nvSpPr>
          <p:cNvPr id="48" name="TextBox 47">
            <a:extLst>
              <a:ext uri="{FF2B5EF4-FFF2-40B4-BE49-F238E27FC236}">
                <a16:creationId xmlns:a16="http://schemas.microsoft.com/office/drawing/2014/main" id="{92A4DCDE-1592-ED45-8310-17E438335013}"/>
              </a:ext>
            </a:extLst>
          </p:cNvPr>
          <p:cNvSpPr txBox="1"/>
          <p:nvPr/>
        </p:nvSpPr>
        <p:spPr>
          <a:xfrm>
            <a:off x="18266208" y="8490179"/>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defRPr/>
            </a:pPr>
            <a:r>
              <a:rPr kumimoji="0" lang="tr" sz="2000" b="1" i="0" u="none" strike="noStrike" kern="0" cap="all" spc="250" normalizeH="0" baseline="0" noProof="0" dirty="0">
                <a:ln>
                  <a:noFill/>
                </a:ln>
                <a:solidFill>
                  <a:srgbClr val="1677F1"/>
                </a:solidFill>
                <a:uLnTx/>
                <a:uFillTx/>
                <a:latin typeface="Optimistic Text"/>
                <a:cs typeface="Optimistic Text"/>
                <a:sym typeface="Arial"/>
              </a:rPr>
              <a:t>DOĞRU</a:t>
            </a:r>
          </a:p>
        </p:txBody>
      </p:sp>
    </p:spTree>
    <p:extLst>
      <p:ext uri="{BB962C8B-B14F-4D97-AF65-F5344CB8AC3E}">
        <p14:creationId xmlns:p14="http://schemas.microsoft.com/office/powerpoint/2010/main" val="1321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0" grpId="0" animBg="1"/>
      <p:bldP spid="39" grpId="0" animBg="1"/>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37DB9B-2AF7-1447-B084-B6C512596F5C}"/>
              </a:ext>
            </a:extLst>
          </p:cNvPr>
          <p:cNvSpPr/>
          <p:nvPr/>
        </p:nvSpPr>
        <p:spPr>
          <a:xfrm>
            <a:off x="16378238"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5" name="Rectangle 14">
            <a:extLst>
              <a:ext uri="{FF2B5EF4-FFF2-40B4-BE49-F238E27FC236}">
                <a16:creationId xmlns:a16="http://schemas.microsoft.com/office/drawing/2014/main" id="{B00017A8-B308-1D4D-A518-DF79267CFB3B}"/>
              </a:ext>
            </a:extLst>
          </p:cNvPr>
          <p:cNvSpPr/>
          <p:nvPr/>
        </p:nvSpPr>
        <p:spPr>
          <a:xfrm>
            <a:off x="888523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Rectangle 1">
            <a:extLst>
              <a:ext uri="{FF2B5EF4-FFF2-40B4-BE49-F238E27FC236}">
                <a16:creationId xmlns:a16="http://schemas.microsoft.com/office/drawing/2014/main" id="{A5F1BDCD-9911-5A4C-8AC0-E60118038F72}"/>
              </a:ext>
            </a:extLst>
          </p:cNvPr>
          <p:cNvSpPr/>
          <p:nvPr/>
        </p:nvSpPr>
        <p:spPr>
          <a:xfrm>
            <a:off x="137318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3" name="Title 2">
            <a:extLst>
              <a:ext uri="{FF2B5EF4-FFF2-40B4-BE49-F238E27FC236}">
                <a16:creationId xmlns:a16="http://schemas.microsoft.com/office/drawing/2014/main" id="{02675F21-0C6F-AD46-A675-084115B453CB}"/>
              </a:ext>
            </a:extLst>
          </p:cNvPr>
          <p:cNvSpPr>
            <a:spLocks noGrp="1"/>
          </p:cNvSpPr>
          <p:nvPr>
            <p:ph type="title"/>
          </p:nvPr>
        </p:nvSpPr>
        <p:spPr>
          <a:xfrm>
            <a:off x="1871678" y="7086600"/>
            <a:ext cx="4454510" cy="2514600"/>
          </a:xfrm>
        </p:spPr>
        <p:txBody>
          <a:bodyPr anchor="t">
            <a:noAutofit/>
          </a:bodyPr>
          <a:lstStyle/>
          <a:p>
            <a:pPr rtl="0">
              <a:lnSpc>
                <a:spcPts val="5760"/>
              </a:lnSpc>
            </a:pPr>
            <a:r>
              <a:rPr lang="tr" sz="4800" b="0" i="0" u="none" strike="noStrike">
                <a:latin typeface="Optimistic Display Medium"/>
              </a:rPr>
              <a:t>Kişisel cihazlar</a:t>
            </a:r>
          </a:p>
        </p:txBody>
      </p:sp>
      <p:sp>
        <p:nvSpPr>
          <p:cNvPr id="5" name="Title 4">
            <a:extLst>
              <a:ext uri="{FF2B5EF4-FFF2-40B4-BE49-F238E27FC236}">
                <a16:creationId xmlns:a16="http://schemas.microsoft.com/office/drawing/2014/main" id="{F60D9C57-2AAB-7D46-AFCD-2DC997A475DF}"/>
              </a:ext>
            </a:extLst>
          </p:cNvPr>
          <p:cNvSpPr>
            <a:spLocks noGrp="1"/>
          </p:cNvSpPr>
          <p:nvPr>
            <p:ph type="title" idx="3"/>
          </p:nvPr>
        </p:nvSpPr>
        <p:spPr>
          <a:xfrm>
            <a:off x="9382956" y="7086600"/>
            <a:ext cx="5373568" cy="2514600"/>
          </a:xfrm>
        </p:spPr>
        <p:txBody>
          <a:bodyPr anchor="t">
            <a:noAutofit/>
          </a:bodyPr>
          <a:lstStyle/>
          <a:p>
            <a:pPr rtl="0">
              <a:lnSpc>
                <a:spcPts val="5760"/>
              </a:lnSpc>
            </a:pPr>
            <a:r>
              <a:rPr lang="tr" sz="4800" b="0" i="0" u="none" strike="noStrike" dirty="0">
                <a:latin typeface="Optimistic Display Medium"/>
              </a:rPr>
              <a:t>Halka açık ve paylaşılan cihazlar</a:t>
            </a:r>
          </a:p>
        </p:txBody>
      </p:sp>
      <p:sp>
        <p:nvSpPr>
          <p:cNvPr id="6" name="Title 5">
            <a:extLst>
              <a:ext uri="{FF2B5EF4-FFF2-40B4-BE49-F238E27FC236}">
                <a16:creationId xmlns:a16="http://schemas.microsoft.com/office/drawing/2014/main" id="{E89570F8-301F-BE4A-A329-58F927C13E34}"/>
              </a:ext>
            </a:extLst>
          </p:cNvPr>
          <p:cNvSpPr>
            <a:spLocks noGrp="1"/>
          </p:cNvSpPr>
          <p:nvPr>
            <p:ph type="title" idx="5"/>
          </p:nvPr>
        </p:nvSpPr>
        <p:spPr>
          <a:xfrm>
            <a:off x="16894234" y="7086600"/>
            <a:ext cx="4694180" cy="2514600"/>
          </a:xfrm>
        </p:spPr>
        <p:txBody>
          <a:bodyPr anchor="t">
            <a:noAutofit/>
          </a:bodyPr>
          <a:lstStyle/>
          <a:p>
            <a:pPr rtl="0">
              <a:lnSpc>
                <a:spcPts val="5760"/>
              </a:lnSpc>
            </a:pPr>
            <a:r>
              <a:rPr lang="tr" sz="4800" b="0" i="0" u="none" strike="noStrike">
                <a:latin typeface="Optimistic Display Medium"/>
              </a:rPr>
              <a:t>Kablosuz ağlar</a:t>
            </a:r>
          </a:p>
        </p:txBody>
      </p:sp>
      <p:sp>
        <p:nvSpPr>
          <p:cNvPr id="4" name="Subtitle 3">
            <a:extLst>
              <a:ext uri="{FF2B5EF4-FFF2-40B4-BE49-F238E27FC236}">
                <a16:creationId xmlns:a16="http://schemas.microsoft.com/office/drawing/2014/main" id="{20602304-610C-8849-AFFC-CB9DECA32F84}"/>
              </a:ext>
            </a:extLst>
          </p:cNvPr>
          <p:cNvSpPr>
            <a:spLocks noGrp="1"/>
          </p:cNvSpPr>
          <p:nvPr>
            <p:ph type="subTitle" idx="2"/>
          </p:nvPr>
        </p:nvSpPr>
        <p:spPr/>
        <p:txBody>
          <a:bodyPr>
            <a:noAutofit/>
          </a:bodyPr>
          <a:lstStyle/>
          <a:p>
            <a:pPr rtl="0"/>
            <a:r>
              <a:rPr lang="tr" sz="2400" b="1" i="0" u="none" strike="noStrike">
                <a:latin typeface="Optimistic Text"/>
              </a:rPr>
              <a:t>02 Kişisel Güvenliği Yönetmek</a:t>
            </a:r>
          </a:p>
        </p:txBody>
      </p:sp>
      <p:sp>
        <p:nvSpPr>
          <p:cNvPr id="11" name="Title 2">
            <a:extLst>
              <a:ext uri="{FF2B5EF4-FFF2-40B4-BE49-F238E27FC236}">
                <a16:creationId xmlns:a16="http://schemas.microsoft.com/office/drawing/2014/main" id="{E97B34FA-2242-0945-AA5F-E50E2F0CE232}"/>
              </a:ext>
            </a:extLst>
          </p:cNvPr>
          <p:cNvSpPr txBox="1"/>
          <p:nvPr/>
        </p:nvSpPr>
        <p:spPr>
          <a:xfrm>
            <a:off x="932821" y="2983813"/>
            <a:ext cx="12760310" cy="1038775"/>
          </a:xfrm>
          <a:prstGeom prst="rect">
            <a:avLst/>
          </a:prstGeom>
        </p:spPr>
        <p:txBody>
          <a:bodyPr spcFirstLastPara="1" vert="horz" wrap="square"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18000"/>
              </a:lnSpc>
              <a:spcBef>
                <a:spcPct val="0"/>
              </a:spcBef>
              <a:spcAft>
                <a:spcPct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rtl="0"/>
            <a:r>
              <a:rPr lang="tr" sz="7200" b="0" i="0" u="none" strike="noStrike">
                <a:latin typeface="Optimistic Display Medium"/>
              </a:rPr>
              <a:t>Cihazlar</a:t>
            </a:r>
          </a:p>
        </p:txBody>
      </p:sp>
      <p:grpSp>
        <p:nvGrpSpPr>
          <p:cNvPr id="17" name="Google Shape;2970;p97">
            <a:extLst>
              <a:ext uri="{FF2B5EF4-FFF2-40B4-BE49-F238E27FC236}">
                <a16:creationId xmlns:a16="http://schemas.microsoft.com/office/drawing/2014/main" id="{1CE41B41-C493-9443-8108-4B64CA7F4F67}"/>
              </a:ext>
            </a:extLst>
          </p:cNvPr>
          <p:cNvGrpSpPr/>
          <p:nvPr/>
        </p:nvGrpSpPr>
        <p:grpSpPr>
          <a:xfrm>
            <a:off x="1871677" y="5638800"/>
            <a:ext cx="683369" cy="1016378"/>
            <a:chOff x="1004934" y="340582"/>
            <a:chExt cx="50533" cy="75158"/>
          </a:xfrm>
          <a:solidFill>
            <a:schemeClr val="accent2"/>
          </a:solidFill>
        </p:grpSpPr>
        <p:sp>
          <p:nvSpPr>
            <p:cNvPr id="18" name="Google Shape;2971;p97">
              <a:extLst>
                <a:ext uri="{FF2B5EF4-FFF2-40B4-BE49-F238E27FC236}">
                  <a16:creationId xmlns:a16="http://schemas.microsoft.com/office/drawing/2014/main" id="{C94EA665-F681-E74F-8347-ABC333D3761D}"/>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2972;p97">
              <a:extLst>
                <a:ext uri="{FF2B5EF4-FFF2-40B4-BE49-F238E27FC236}">
                  <a16:creationId xmlns:a16="http://schemas.microsoft.com/office/drawing/2014/main" id="{2AC4F5EA-CC71-EC42-B3D7-71CA9C2362B9}"/>
                </a:ext>
              </a:extLst>
            </p:cNvPr>
            <p:cNvSpPr/>
            <p:nvPr/>
          </p:nvSpPr>
          <p:spPr>
            <a:xfrm>
              <a:off x="1022873" y="407485"/>
              <a:ext cx="14655" cy="2755"/>
            </a:xfrm>
            <a:custGeom>
              <a:avLst/>
              <a:gdLst/>
              <a:ahLst/>
              <a:cxnLst/>
              <a:rect l="l" t="t" r="r" b="b"/>
              <a:pathLst>
                <a:path w="14654"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2973;p97">
              <a:extLst>
                <a:ext uri="{FF2B5EF4-FFF2-40B4-BE49-F238E27FC236}">
                  <a16:creationId xmlns:a16="http://schemas.microsoft.com/office/drawing/2014/main" id="{97C7A7CF-D191-A645-9768-B50B7B9D4952}"/>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2974;p97">
              <a:extLst>
                <a:ext uri="{FF2B5EF4-FFF2-40B4-BE49-F238E27FC236}">
                  <a16:creationId xmlns:a16="http://schemas.microsoft.com/office/drawing/2014/main" id="{FA05948A-0D61-374C-9B19-6B4D30DC1C09}"/>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2975;p97">
              <a:extLst>
                <a:ext uri="{FF2B5EF4-FFF2-40B4-BE49-F238E27FC236}">
                  <a16:creationId xmlns:a16="http://schemas.microsoft.com/office/drawing/2014/main" id="{7734B4C0-608E-D246-AB33-F7AF7383BC03}"/>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23" name="Google Shape;1965;p93">
            <a:extLst>
              <a:ext uri="{FF2B5EF4-FFF2-40B4-BE49-F238E27FC236}">
                <a16:creationId xmlns:a16="http://schemas.microsoft.com/office/drawing/2014/main" id="{7894A8C3-EB0E-1640-A3A9-36DDC77BE81F}"/>
              </a:ext>
            </a:extLst>
          </p:cNvPr>
          <p:cNvGrpSpPr/>
          <p:nvPr/>
        </p:nvGrpSpPr>
        <p:grpSpPr>
          <a:xfrm>
            <a:off x="9382956" y="5687901"/>
            <a:ext cx="926894" cy="918176"/>
            <a:chOff x="5767270" y="5524440"/>
            <a:chExt cx="685410" cy="678963"/>
          </a:xfrm>
          <a:solidFill>
            <a:schemeClr val="accent2"/>
          </a:solidFill>
        </p:grpSpPr>
        <p:sp>
          <p:nvSpPr>
            <p:cNvPr id="24" name="Google Shape;1966;p93">
              <a:extLst>
                <a:ext uri="{FF2B5EF4-FFF2-40B4-BE49-F238E27FC236}">
                  <a16:creationId xmlns:a16="http://schemas.microsoft.com/office/drawing/2014/main" id="{6A8BFBFF-1FA0-5041-AF63-19BC1A3C5B9B}"/>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1967;p93">
              <a:extLst>
                <a:ext uri="{FF2B5EF4-FFF2-40B4-BE49-F238E27FC236}">
                  <a16:creationId xmlns:a16="http://schemas.microsoft.com/office/drawing/2014/main" id="{FCD1C905-BB90-574D-8DE3-0FF45FCD082B}"/>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1968;p93">
              <a:extLst>
                <a:ext uri="{FF2B5EF4-FFF2-40B4-BE49-F238E27FC236}">
                  <a16:creationId xmlns:a16="http://schemas.microsoft.com/office/drawing/2014/main" id="{D0927F13-4D54-784E-8E4C-A43311DB5B9F}"/>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1969;p93">
              <a:extLst>
                <a:ext uri="{FF2B5EF4-FFF2-40B4-BE49-F238E27FC236}">
                  <a16:creationId xmlns:a16="http://schemas.microsoft.com/office/drawing/2014/main" id="{81ADE1A4-B922-3C41-A712-249E2CFB04C6}"/>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1970;p93">
              <a:extLst>
                <a:ext uri="{FF2B5EF4-FFF2-40B4-BE49-F238E27FC236}">
                  <a16:creationId xmlns:a16="http://schemas.microsoft.com/office/drawing/2014/main" id="{C672CA27-8C3B-8245-B6F5-AA0A223ED8F9}"/>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29" name="Google Shape;3966;p102">
            <a:extLst>
              <a:ext uri="{FF2B5EF4-FFF2-40B4-BE49-F238E27FC236}">
                <a16:creationId xmlns:a16="http://schemas.microsoft.com/office/drawing/2014/main" id="{2A236600-FB1C-F645-8B01-CFAE9CCFD983}"/>
              </a:ext>
            </a:extLst>
          </p:cNvPr>
          <p:cNvGrpSpPr/>
          <p:nvPr/>
        </p:nvGrpSpPr>
        <p:grpSpPr>
          <a:xfrm>
            <a:off x="16894232" y="5799909"/>
            <a:ext cx="881213" cy="694160"/>
            <a:chOff x="9566840" y="1430240"/>
            <a:chExt cx="651630" cy="513310"/>
          </a:xfrm>
          <a:solidFill>
            <a:schemeClr val="accent2"/>
          </a:solidFill>
        </p:grpSpPr>
        <p:sp>
          <p:nvSpPr>
            <p:cNvPr id="30" name="Google Shape;3967;p102">
              <a:extLst>
                <a:ext uri="{FF2B5EF4-FFF2-40B4-BE49-F238E27FC236}">
                  <a16:creationId xmlns:a16="http://schemas.microsoft.com/office/drawing/2014/main" id="{3BEC2104-9CB1-B740-BCDC-68B2D76E64F7}"/>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3968;p102">
              <a:extLst>
                <a:ext uri="{FF2B5EF4-FFF2-40B4-BE49-F238E27FC236}">
                  <a16:creationId xmlns:a16="http://schemas.microsoft.com/office/drawing/2014/main" id="{45FB3873-096B-274C-BA0B-A9D309A96C1B}"/>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3969;p102">
              <a:extLst>
                <a:ext uri="{FF2B5EF4-FFF2-40B4-BE49-F238E27FC236}">
                  <a16:creationId xmlns:a16="http://schemas.microsoft.com/office/drawing/2014/main" id="{9BF74632-227C-1D43-B05B-EA84F368F74F}"/>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3970;p102">
              <a:extLst>
                <a:ext uri="{FF2B5EF4-FFF2-40B4-BE49-F238E27FC236}">
                  <a16:creationId xmlns:a16="http://schemas.microsoft.com/office/drawing/2014/main" id="{1DCB0C0D-8DDF-8E4E-90D8-C9B7E7D51003}"/>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485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person&#10;&#10;Description automatically generated">
            <a:extLst>
              <a:ext uri="{FF2B5EF4-FFF2-40B4-BE49-F238E27FC236}">
                <a16:creationId xmlns:a16="http://schemas.microsoft.com/office/drawing/2014/main" id="{282FDCAF-F52C-8434-B3CC-023EA86F5305}"/>
              </a:ext>
            </a:extLst>
          </p:cNvPr>
          <p:cNvPicPr>
            <a:picLocks noChangeAspect="1"/>
          </p:cNvPicPr>
          <p:nvPr/>
        </p:nvPicPr>
        <p:blipFill>
          <a:blip r:embed="rId3"/>
          <a:srcRect l="20232" r="20232"/>
          <a:stretch>
            <a:fillRect/>
          </a:stretch>
        </p:blipFill>
        <p:spPr>
          <a:xfrm>
            <a:off x="12136871" y="-1"/>
            <a:ext cx="12250303" cy="13715998"/>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02 Kişisel Güvenliği Yönetmek</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Kişisel cihazlar</a:t>
            </a:r>
          </a:p>
        </p:txBody>
      </p:sp>
      <p:sp>
        <p:nvSpPr>
          <p:cNvPr id="4" name="Text Placeholder 3">
            <a:extLst>
              <a:ext uri="{FF2B5EF4-FFF2-40B4-BE49-F238E27FC236}">
                <a16:creationId xmlns:a16="http://schemas.microsoft.com/office/drawing/2014/main" id="{867F7B36-A86D-AC4A-8D29-F849E6733A2B}"/>
              </a:ext>
            </a:extLst>
          </p:cNvPr>
          <p:cNvSpPr>
            <a:spLocks noGrp="1"/>
          </p:cNvSpPr>
          <p:nvPr>
            <p:ph type="body" sz="quarter" idx="4294967295"/>
          </p:nvPr>
        </p:nvSpPr>
        <p:spPr>
          <a:xfrm>
            <a:off x="933450" y="6477000"/>
            <a:ext cx="9388475" cy="3234055"/>
          </a:xfrm>
        </p:spPr>
        <p:txBody>
          <a:bodyPr vert="horz" lIns="0" tIns="0" rIns="0" bIns="0" rtlCol="0">
            <a:noAutofit/>
          </a:bodyPr>
          <a:lstStyle/>
          <a:p>
            <a:pPr defTabSz="1828800" rtl="0">
              <a:lnSpc>
                <a:spcPts val="4200"/>
              </a:lnSpc>
              <a:spcAft>
                <a:spcPts val="1800"/>
              </a:spcAft>
              <a:buNone/>
            </a:pPr>
            <a:r>
              <a:rPr lang="tr" sz="2800" b="0" i="0" u="none" strike="noStrike" spc="40" dirty="0">
                <a:latin typeface="Optimistic Text"/>
                <a:sym typeface="Arial"/>
              </a:rPr>
              <a:t>Cep telefonu, dizüstü bilgisayar ve akıllı saat gibi </a:t>
            </a:r>
            <a:r>
              <a:rPr lang="tr" sz="2800" b="1" i="0" u="none" strike="noStrike" spc="40" dirty="0">
                <a:solidFill>
                  <a:srgbClr val="627B8E"/>
                </a:solidFill>
                <a:latin typeface="Optimistic Text"/>
                <a:sym typeface="Arial"/>
              </a:rPr>
              <a:t>kişisel cihazlarınız</a:t>
            </a:r>
            <a:r>
              <a:rPr lang="tr" sz="2800" b="0" i="0" u="none" strike="noStrike" spc="40" dirty="0">
                <a:latin typeface="Optimistic Text"/>
                <a:sym typeface="Arial"/>
              </a:rPr>
              <a:t>; insanlarla iletişim kurmak, internete bağlanmak ve dijital çağda hayata dahil olmak için son derece güçlü araçlardır. Bu cihazlar hayatımıza dair çok fazla kişisel bilgi barındırdığından, kullanırken ekstra özen göstermek büyük önem taşır.</a:t>
            </a:r>
          </a:p>
        </p:txBody>
      </p:sp>
      <p:grpSp>
        <p:nvGrpSpPr>
          <p:cNvPr id="10" name="Google Shape;2970;p97">
            <a:extLst>
              <a:ext uri="{FF2B5EF4-FFF2-40B4-BE49-F238E27FC236}">
                <a16:creationId xmlns:a16="http://schemas.microsoft.com/office/drawing/2014/main" id="{DF26471B-8607-0448-90D9-8BF9A1275F80}"/>
              </a:ext>
            </a:extLst>
          </p:cNvPr>
          <p:cNvGrpSpPr/>
          <p:nvPr/>
        </p:nvGrpSpPr>
        <p:grpSpPr>
          <a:xfrm>
            <a:off x="932690" y="3860897"/>
            <a:ext cx="683369" cy="1016378"/>
            <a:chOff x="1004934" y="340582"/>
            <a:chExt cx="50533" cy="75158"/>
          </a:xfrm>
          <a:solidFill>
            <a:schemeClr val="accent2"/>
          </a:solidFill>
        </p:grpSpPr>
        <p:sp>
          <p:nvSpPr>
            <p:cNvPr id="11" name="Google Shape;2971;p97">
              <a:extLst>
                <a:ext uri="{FF2B5EF4-FFF2-40B4-BE49-F238E27FC236}">
                  <a16:creationId xmlns:a16="http://schemas.microsoft.com/office/drawing/2014/main" id="{E8F8CA1D-419A-E54A-BAD9-7A4616C8FBF6}"/>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2972;p97">
              <a:extLst>
                <a:ext uri="{FF2B5EF4-FFF2-40B4-BE49-F238E27FC236}">
                  <a16:creationId xmlns:a16="http://schemas.microsoft.com/office/drawing/2014/main" id="{A55932B6-EABD-0940-A0D5-D1EC501C83FC}"/>
                </a:ext>
              </a:extLst>
            </p:cNvPr>
            <p:cNvSpPr/>
            <p:nvPr/>
          </p:nvSpPr>
          <p:spPr>
            <a:xfrm>
              <a:off x="1022873" y="407485"/>
              <a:ext cx="14655" cy="2755"/>
            </a:xfrm>
            <a:custGeom>
              <a:avLst/>
              <a:gdLst/>
              <a:ahLst/>
              <a:cxnLst/>
              <a:rect l="l" t="t" r="r" b="b"/>
              <a:pathLst>
                <a:path w="14654"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973;p97">
              <a:extLst>
                <a:ext uri="{FF2B5EF4-FFF2-40B4-BE49-F238E27FC236}">
                  <a16:creationId xmlns:a16="http://schemas.microsoft.com/office/drawing/2014/main" id="{1A3EB238-99A1-AA47-B111-A7C832605B5C}"/>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974;p97">
              <a:extLst>
                <a:ext uri="{FF2B5EF4-FFF2-40B4-BE49-F238E27FC236}">
                  <a16:creationId xmlns:a16="http://schemas.microsoft.com/office/drawing/2014/main" id="{6124FE66-8954-8A49-90F8-B38C4F0B0ED7}"/>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975;p97">
              <a:extLst>
                <a:ext uri="{FF2B5EF4-FFF2-40B4-BE49-F238E27FC236}">
                  <a16:creationId xmlns:a16="http://schemas.microsoft.com/office/drawing/2014/main" id="{6C4CC483-AEC6-C34B-9651-818A6E7A3BF2}"/>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5" name="TextBox 14">
            <a:extLst>
              <a:ext uri="{FF2B5EF4-FFF2-40B4-BE49-F238E27FC236}">
                <a16:creationId xmlns:a16="http://schemas.microsoft.com/office/drawing/2014/main" id="{E57256A2-C57A-0343-A80E-C54CB7B8A4D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12</a:t>
            </a:r>
            <a:endParaRPr lang="en-US">
              <a:solidFill>
                <a:schemeClr val="bg2"/>
              </a:solidFill>
            </a:endParaRPr>
          </a:p>
        </p:txBody>
      </p:sp>
    </p:spTree>
    <p:extLst>
      <p:ext uri="{BB962C8B-B14F-4D97-AF65-F5344CB8AC3E}">
        <p14:creationId xmlns:p14="http://schemas.microsoft.com/office/powerpoint/2010/main" val="7118937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8" name="Title 2">
            <a:extLst>
              <a:ext uri="{FF2B5EF4-FFF2-40B4-BE49-F238E27FC236}">
                <a16:creationId xmlns:a16="http://schemas.microsoft.com/office/drawing/2014/main" id="{631DCA8D-9809-874E-9974-F6910EBE0DF6}"/>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a:latin typeface="Optimistic Display Medium"/>
              </a:rPr>
              <a:t>Kişisel cihazlar</a:t>
            </a:r>
          </a:p>
        </p:txBody>
      </p:sp>
      <p:sp>
        <p:nvSpPr>
          <p:cNvPr id="13" name="Rectangle 12">
            <a:extLst>
              <a:ext uri="{FF2B5EF4-FFF2-40B4-BE49-F238E27FC236}">
                <a16:creationId xmlns:a16="http://schemas.microsoft.com/office/drawing/2014/main" id="{1B326621-0432-1F4C-B68C-027678191F32}"/>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Text Placeholder 3">
            <a:extLst>
              <a:ext uri="{FF2B5EF4-FFF2-40B4-BE49-F238E27FC236}">
                <a16:creationId xmlns:a16="http://schemas.microsoft.com/office/drawing/2014/main" id="{4E7E9CFA-9A5D-5D4A-B2F8-317A8FF385CB}"/>
              </a:ext>
            </a:extLst>
          </p:cNvPr>
          <p:cNvSpPr>
            <a:spLocks noGrp="1"/>
          </p:cNvSpPr>
          <p:nvPr>
            <p:ph type="body" sz="quarter" idx="4294967295"/>
          </p:nvPr>
        </p:nvSpPr>
        <p:spPr>
          <a:xfrm>
            <a:off x="932690" y="6477000"/>
            <a:ext cx="8670097" cy="3234055"/>
          </a:xfrm>
        </p:spPr>
        <p:txBody>
          <a:bodyPr vert="horz" lIns="0" tIns="0" rIns="0" bIns="0" rtlCol="0">
            <a:noAutofit/>
          </a:bodyPr>
          <a:lstStyle/>
          <a:p>
            <a:pPr marL="0" indent="0" defTabSz="1828800" rtl="0">
              <a:lnSpc>
                <a:spcPts val="4200"/>
              </a:lnSpc>
              <a:spcAft>
                <a:spcPts val="1800"/>
              </a:spcAft>
              <a:buNone/>
            </a:pPr>
            <a:r>
              <a:rPr lang="tr" sz="2800" b="0" i="0" u="none" strike="noStrike" spc="40" dirty="0">
                <a:latin typeface="Optimistic Text"/>
                <a:sym typeface="Arial"/>
              </a:rPr>
              <a:t>Kişisel cihazlar için emniyet ve güvenlik ipuçları: Cihazınızda neler olduğunu bilin.</a:t>
            </a:r>
          </a:p>
        </p:txBody>
      </p:sp>
      <p:grpSp>
        <p:nvGrpSpPr>
          <p:cNvPr id="11" name="Google Shape;2970;p97">
            <a:extLst>
              <a:ext uri="{FF2B5EF4-FFF2-40B4-BE49-F238E27FC236}">
                <a16:creationId xmlns:a16="http://schemas.microsoft.com/office/drawing/2014/main" id="{90C033B3-3438-6C42-B8CF-C3DF6F561D0B}"/>
              </a:ext>
            </a:extLst>
          </p:cNvPr>
          <p:cNvGrpSpPr/>
          <p:nvPr/>
        </p:nvGrpSpPr>
        <p:grpSpPr>
          <a:xfrm>
            <a:off x="932690" y="3860897"/>
            <a:ext cx="683369" cy="1016378"/>
            <a:chOff x="1004934" y="340582"/>
            <a:chExt cx="50533" cy="75158"/>
          </a:xfrm>
          <a:solidFill>
            <a:schemeClr val="accent2"/>
          </a:solidFill>
        </p:grpSpPr>
        <p:sp>
          <p:nvSpPr>
            <p:cNvPr id="12" name="Google Shape;2971;p97">
              <a:extLst>
                <a:ext uri="{FF2B5EF4-FFF2-40B4-BE49-F238E27FC236}">
                  <a16:creationId xmlns:a16="http://schemas.microsoft.com/office/drawing/2014/main" id="{697E8F70-53DE-CD41-901B-9B69715C1DA5}"/>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972;p97">
              <a:extLst>
                <a:ext uri="{FF2B5EF4-FFF2-40B4-BE49-F238E27FC236}">
                  <a16:creationId xmlns:a16="http://schemas.microsoft.com/office/drawing/2014/main" id="{4A8C9562-6BF7-9945-957C-5B4A49C490AE}"/>
                </a:ext>
              </a:extLst>
            </p:cNvPr>
            <p:cNvSpPr/>
            <p:nvPr/>
          </p:nvSpPr>
          <p:spPr>
            <a:xfrm>
              <a:off x="1022873" y="407485"/>
              <a:ext cx="14655" cy="2755"/>
            </a:xfrm>
            <a:custGeom>
              <a:avLst/>
              <a:gdLst/>
              <a:ahLst/>
              <a:cxnLst/>
              <a:rect l="l" t="t" r="r" b="b"/>
              <a:pathLst>
                <a:path w="14654"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2973;p97">
              <a:extLst>
                <a:ext uri="{FF2B5EF4-FFF2-40B4-BE49-F238E27FC236}">
                  <a16:creationId xmlns:a16="http://schemas.microsoft.com/office/drawing/2014/main" id="{38CB42D1-0AA8-FA40-A9BC-80C6675F4BFE}"/>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2974;p97">
              <a:extLst>
                <a:ext uri="{FF2B5EF4-FFF2-40B4-BE49-F238E27FC236}">
                  <a16:creationId xmlns:a16="http://schemas.microsoft.com/office/drawing/2014/main" id="{05CFD2AD-6FBA-9546-A37C-EB944F0F7D9C}"/>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2975;p97">
              <a:extLst>
                <a:ext uri="{FF2B5EF4-FFF2-40B4-BE49-F238E27FC236}">
                  <a16:creationId xmlns:a16="http://schemas.microsoft.com/office/drawing/2014/main" id="{B44C521A-8D1B-124C-9BA6-24FE71F0F33A}"/>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3" name="Group 2">
            <a:extLst>
              <a:ext uri="{FF2B5EF4-FFF2-40B4-BE49-F238E27FC236}">
                <a16:creationId xmlns:a16="http://schemas.microsoft.com/office/drawing/2014/main" id="{1D3E8A71-968C-2745-AB14-529890DCA80C}"/>
              </a:ext>
            </a:extLst>
          </p:cNvPr>
          <p:cNvGrpSpPr/>
          <p:nvPr/>
        </p:nvGrpSpPr>
        <p:grpSpPr>
          <a:xfrm>
            <a:off x="13138148" y="4044287"/>
            <a:ext cx="10315576" cy="5627426"/>
            <a:chOff x="13138148" y="1878275"/>
            <a:chExt cx="10315576" cy="5627426"/>
          </a:xfrm>
        </p:grpSpPr>
        <p:sp>
          <p:nvSpPr>
            <p:cNvPr id="9" name="Text Placeholder 3">
              <a:extLst>
                <a:ext uri="{FF2B5EF4-FFF2-40B4-BE49-F238E27FC236}">
                  <a16:creationId xmlns:a16="http://schemas.microsoft.com/office/drawing/2014/main" id="{9762D044-3BA5-7D43-AD17-6A319EE58CE2}"/>
                </a:ext>
              </a:extLst>
            </p:cNvPr>
            <p:cNvSpPr txBox="1"/>
            <p:nvPr/>
          </p:nvSpPr>
          <p:spPr>
            <a:xfrm>
              <a:off x="13138148" y="1975379"/>
              <a:ext cx="10315576" cy="5530322"/>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defTabSz="1828800" rtl="0">
                <a:lnSpc>
                  <a:spcPts val="4200"/>
                </a:lnSpc>
                <a:spcAft>
                  <a:spcPts val="1800"/>
                </a:spcAft>
                <a:buNone/>
              </a:pPr>
              <a:r>
                <a:rPr lang="tr" sz="2800" b="1" i="0" u="none" strike="noStrike" spc="40" dirty="0">
                  <a:latin typeface="Optimistic Text"/>
                  <a:sym typeface="Arial"/>
                </a:rPr>
                <a:t>Şu sorular üzerinde düşünün:</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Cihazınızda hangi uygulamalar yüklü ve bu uygulamalar sizin hakkınızda hangi verileri saklıyor?</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Uygulamalarınız hangi erişim izinlerine sahip? Çoğu cihaz ve uygulama mağazası, uygulamalarınızın hangi bilgileri takip ettiğini ve topladığını size açıkça gösterir. </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Cihazınızda hangi parolalarınız kayıtlı ve cihazınıza erişen biri başka hangi kişisel bilgilerinize ulaşabilir? </a:t>
              </a:r>
            </a:p>
          </p:txBody>
        </p:sp>
        <p:grpSp>
          <p:nvGrpSpPr>
            <p:cNvPr id="23" name="Google Shape;2157;p94">
              <a:extLst>
                <a:ext uri="{FF2B5EF4-FFF2-40B4-BE49-F238E27FC236}">
                  <a16:creationId xmlns:a16="http://schemas.microsoft.com/office/drawing/2014/main" id="{8DE9D9C4-83EB-7C4B-87FD-34A4FC15E396}"/>
                </a:ext>
              </a:extLst>
            </p:cNvPr>
            <p:cNvGrpSpPr/>
            <p:nvPr/>
          </p:nvGrpSpPr>
          <p:grpSpPr>
            <a:xfrm>
              <a:off x="13138148" y="1878275"/>
              <a:ext cx="710823" cy="710823"/>
              <a:chOff x="12067570" y="3451640"/>
              <a:chExt cx="669160" cy="669160"/>
            </a:xfrm>
            <a:solidFill>
              <a:schemeClr val="accent2"/>
            </a:solidFill>
          </p:grpSpPr>
          <p:sp>
            <p:nvSpPr>
              <p:cNvPr id="24" name="Google Shape;2158;p94">
                <a:extLst>
                  <a:ext uri="{FF2B5EF4-FFF2-40B4-BE49-F238E27FC236}">
                    <a16:creationId xmlns:a16="http://schemas.microsoft.com/office/drawing/2014/main" id="{24AFE046-C3C4-E948-B121-79F8C48369F6}"/>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2159;p94">
                <a:extLst>
                  <a:ext uri="{FF2B5EF4-FFF2-40B4-BE49-F238E27FC236}">
                    <a16:creationId xmlns:a16="http://schemas.microsoft.com/office/drawing/2014/main" id="{E973FF42-1BCE-8E49-B7B4-5A811EE900DC}"/>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2160;p94">
                <a:extLst>
                  <a:ext uri="{FF2B5EF4-FFF2-40B4-BE49-F238E27FC236}">
                    <a16:creationId xmlns:a16="http://schemas.microsoft.com/office/drawing/2014/main" id="{8D4305C6-B417-6041-A5F4-40D16E07A2B6}"/>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sp>
        <p:nvSpPr>
          <p:cNvPr id="22" name="TextBox 21">
            <a:extLst>
              <a:ext uri="{FF2B5EF4-FFF2-40B4-BE49-F238E27FC236}">
                <a16:creationId xmlns:a16="http://schemas.microsoft.com/office/drawing/2014/main" id="{9A606E91-8234-4A4A-A326-3AF63251620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13</a:t>
            </a:r>
            <a:endParaRPr lang="en-US"/>
          </a:p>
        </p:txBody>
      </p:sp>
    </p:spTree>
    <p:extLst>
      <p:ext uri="{BB962C8B-B14F-4D97-AF65-F5344CB8AC3E}">
        <p14:creationId xmlns:p14="http://schemas.microsoft.com/office/powerpoint/2010/main" val="95063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phone&#10;&#10;Description automatically generated with low confidence">
            <a:extLst>
              <a:ext uri="{FF2B5EF4-FFF2-40B4-BE49-F238E27FC236}">
                <a16:creationId xmlns:a16="http://schemas.microsoft.com/office/drawing/2014/main" id="{56DECC50-EA9A-AFED-0C1D-3012AB73D28C}"/>
              </a:ext>
            </a:extLst>
          </p:cNvPr>
          <p:cNvPicPr>
            <a:picLocks noChangeAspect="1"/>
          </p:cNvPicPr>
          <p:nvPr/>
        </p:nvPicPr>
        <p:blipFill>
          <a:blip r:embed="rId3"/>
          <a:srcRect l="40939"/>
          <a:stretch>
            <a:fillRect/>
          </a:stretch>
        </p:blipFill>
        <p:spPr>
          <a:xfrm>
            <a:off x="12248033" y="0"/>
            <a:ext cx="12139142"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8" name="Title 2">
            <a:extLst>
              <a:ext uri="{FF2B5EF4-FFF2-40B4-BE49-F238E27FC236}">
                <a16:creationId xmlns:a16="http://schemas.microsoft.com/office/drawing/2014/main" id="{67866428-C50B-E549-A26E-6122FBEF9821}"/>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a:latin typeface="Optimistic Display Medium"/>
              </a:rPr>
              <a:t>Kişisel cihazlar</a:t>
            </a:r>
          </a:p>
        </p:txBody>
      </p:sp>
      <p:sp>
        <p:nvSpPr>
          <p:cNvPr id="10" name="Text Placeholder 3">
            <a:extLst>
              <a:ext uri="{FF2B5EF4-FFF2-40B4-BE49-F238E27FC236}">
                <a16:creationId xmlns:a16="http://schemas.microsoft.com/office/drawing/2014/main" id="{79F193A3-FC63-B24C-B4E5-61EC6B2D689F}"/>
              </a:ext>
            </a:extLst>
          </p:cNvPr>
          <p:cNvSpPr txBox="1"/>
          <p:nvPr/>
        </p:nvSpPr>
        <p:spPr>
          <a:xfrm>
            <a:off x="933450" y="6477001"/>
            <a:ext cx="10326688" cy="26670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Cihazınızı her zaman sunulan güvenlik yöntemlerinden biriyle (örneğin yüz tanıma, parmak izi, PIN kodu veya parola) kilitleyin. </a:t>
            </a:r>
          </a:p>
          <a:p>
            <a:pPr defTabSz="1828800" rtl="0">
              <a:lnSpc>
                <a:spcPts val="4200"/>
              </a:lnSpc>
              <a:spcAft>
                <a:spcPts val="1800"/>
              </a:spcAft>
              <a:buNone/>
            </a:pPr>
            <a:r>
              <a:rPr lang="tr" sz="2800" b="0" i="0" u="none" strike="noStrike" spc="40">
                <a:latin typeface="Optimistic Text"/>
                <a:sym typeface="Arial"/>
              </a:rPr>
              <a:t>Size birden fazla kilit seçeneği sunuluyorsa, kullanım kolaylığı ile güvenliği iyi dengeleyecek bir tercih yapın. </a:t>
            </a:r>
          </a:p>
        </p:txBody>
      </p:sp>
      <p:grpSp>
        <p:nvGrpSpPr>
          <p:cNvPr id="16" name="Google Shape;2970;p97">
            <a:extLst>
              <a:ext uri="{FF2B5EF4-FFF2-40B4-BE49-F238E27FC236}">
                <a16:creationId xmlns:a16="http://schemas.microsoft.com/office/drawing/2014/main" id="{517E1BF6-D431-9C4E-B661-EA7E55D34F81}"/>
              </a:ext>
            </a:extLst>
          </p:cNvPr>
          <p:cNvGrpSpPr/>
          <p:nvPr/>
        </p:nvGrpSpPr>
        <p:grpSpPr>
          <a:xfrm>
            <a:off x="932690" y="3860897"/>
            <a:ext cx="683369" cy="1016378"/>
            <a:chOff x="1004934" y="340582"/>
            <a:chExt cx="50533" cy="75158"/>
          </a:xfrm>
          <a:solidFill>
            <a:schemeClr val="accent2"/>
          </a:solidFill>
        </p:grpSpPr>
        <p:sp>
          <p:nvSpPr>
            <p:cNvPr id="21" name="Google Shape;2971;p97">
              <a:extLst>
                <a:ext uri="{FF2B5EF4-FFF2-40B4-BE49-F238E27FC236}">
                  <a16:creationId xmlns:a16="http://schemas.microsoft.com/office/drawing/2014/main" id="{42966C0C-CBC5-EC44-8197-BB837AFB3C4C}"/>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2972;p97">
              <a:extLst>
                <a:ext uri="{FF2B5EF4-FFF2-40B4-BE49-F238E27FC236}">
                  <a16:creationId xmlns:a16="http://schemas.microsoft.com/office/drawing/2014/main" id="{BE15E378-67DC-B041-9C4A-50440BCD1653}"/>
                </a:ext>
              </a:extLst>
            </p:cNvPr>
            <p:cNvSpPr/>
            <p:nvPr/>
          </p:nvSpPr>
          <p:spPr>
            <a:xfrm>
              <a:off x="1022873" y="407485"/>
              <a:ext cx="14655" cy="2755"/>
            </a:xfrm>
            <a:custGeom>
              <a:avLst/>
              <a:gdLst/>
              <a:ahLst/>
              <a:cxnLst/>
              <a:rect l="l" t="t" r="r" b="b"/>
              <a:pathLst>
                <a:path w="14654"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2973;p97">
              <a:extLst>
                <a:ext uri="{FF2B5EF4-FFF2-40B4-BE49-F238E27FC236}">
                  <a16:creationId xmlns:a16="http://schemas.microsoft.com/office/drawing/2014/main" id="{9B368F3B-1383-9946-96CC-641BA44C88F8}"/>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2974;p97">
              <a:extLst>
                <a:ext uri="{FF2B5EF4-FFF2-40B4-BE49-F238E27FC236}">
                  <a16:creationId xmlns:a16="http://schemas.microsoft.com/office/drawing/2014/main" id="{42174DF2-F005-CC46-9D7D-7571BF595946}"/>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2975;p97">
              <a:extLst>
                <a:ext uri="{FF2B5EF4-FFF2-40B4-BE49-F238E27FC236}">
                  <a16:creationId xmlns:a16="http://schemas.microsoft.com/office/drawing/2014/main" id="{C3D7AEF1-915E-BC47-8C9D-B2815FEED696}"/>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2" name="TextBox 11">
            <a:extLst>
              <a:ext uri="{FF2B5EF4-FFF2-40B4-BE49-F238E27FC236}">
                <a16:creationId xmlns:a16="http://schemas.microsoft.com/office/drawing/2014/main" id="{3643726B-FD1F-244C-B296-640DED4678C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14</a:t>
            </a:r>
            <a:endParaRPr lang="en-US"/>
          </a:p>
        </p:txBody>
      </p:sp>
    </p:spTree>
    <p:extLst>
      <p:ext uri="{BB962C8B-B14F-4D97-AF65-F5344CB8AC3E}">
        <p14:creationId xmlns:p14="http://schemas.microsoft.com/office/powerpoint/2010/main" val="37857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5FBC78E-00FF-244F-B761-D421CE6228D7}"/>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8" name="Title 2">
            <a:extLst>
              <a:ext uri="{FF2B5EF4-FFF2-40B4-BE49-F238E27FC236}">
                <a16:creationId xmlns:a16="http://schemas.microsoft.com/office/drawing/2014/main" id="{1A66A101-6D62-DB43-B563-3AD84DADBC2D}"/>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Kişisel cihazlar</a:t>
            </a:r>
          </a:p>
        </p:txBody>
      </p:sp>
      <p:sp>
        <p:nvSpPr>
          <p:cNvPr id="10" name="Text Placeholder 3">
            <a:extLst>
              <a:ext uri="{FF2B5EF4-FFF2-40B4-BE49-F238E27FC236}">
                <a16:creationId xmlns:a16="http://schemas.microsoft.com/office/drawing/2014/main" id="{303988F6-FD74-2F4A-85F5-4731BC772996}"/>
              </a:ext>
            </a:extLst>
          </p:cNvPr>
          <p:cNvSpPr txBox="1"/>
          <p:nvPr/>
        </p:nvSpPr>
        <p:spPr>
          <a:xfrm>
            <a:off x="933450" y="6477000"/>
            <a:ext cx="10326688"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Kişisel cihazlarınızı kimlerin kullanmasına izin verdiğinize dikkat edin.</a:t>
            </a:r>
          </a:p>
        </p:txBody>
      </p:sp>
      <p:grpSp>
        <p:nvGrpSpPr>
          <p:cNvPr id="12" name="Google Shape;2970;p97">
            <a:extLst>
              <a:ext uri="{FF2B5EF4-FFF2-40B4-BE49-F238E27FC236}">
                <a16:creationId xmlns:a16="http://schemas.microsoft.com/office/drawing/2014/main" id="{8598196D-5D26-1F43-8959-323842D0D413}"/>
              </a:ext>
            </a:extLst>
          </p:cNvPr>
          <p:cNvGrpSpPr/>
          <p:nvPr/>
        </p:nvGrpSpPr>
        <p:grpSpPr>
          <a:xfrm>
            <a:off x="932690" y="3860897"/>
            <a:ext cx="683369" cy="1016378"/>
            <a:chOff x="1004934" y="340582"/>
            <a:chExt cx="50533" cy="75158"/>
          </a:xfrm>
          <a:solidFill>
            <a:schemeClr val="accent2"/>
          </a:solidFill>
        </p:grpSpPr>
        <p:sp>
          <p:nvSpPr>
            <p:cNvPr id="13" name="Google Shape;2971;p97">
              <a:extLst>
                <a:ext uri="{FF2B5EF4-FFF2-40B4-BE49-F238E27FC236}">
                  <a16:creationId xmlns:a16="http://schemas.microsoft.com/office/drawing/2014/main" id="{D9CE40C3-6F21-C54F-AA34-CE0543D5FB95}"/>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972;p97">
              <a:extLst>
                <a:ext uri="{FF2B5EF4-FFF2-40B4-BE49-F238E27FC236}">
                  <a16:creationId xmlns:a16="http://schemas.microsoft.com/office/drawing/2014/main" id="{0186FFCA-0CA4-774A-98A3-471A6EDC57BF}"/>
                </a:ext>
              </a:extLst>
            </p:cNvPr>
            <p:cNvSpPr/>
            <p:nvPr/>
          </p:nvSpPr>
          <p:spPr>
            <a:xfrm>
              <a:off x="1022873" y="407485"/>
              <a:ext cx="14655" cy="2755"/>
            </a:xfrm>
            <a:custGeom>
              <a:avLst/>
              <a:gdLst/>
              <a:ahLst/>
              <a:cxnLst/>
              <a:rect l="l" t="t" r="r" b="b"/>
              <a:pathLst>
                <a:path w="14654"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973;p97">
              <a:extLst>
                <a:ext uri="{FF2B5EF4-FFF2-40B4-BE49-F238E27FC236}">
                  <a16:creationId xmlns:a16="http://schemas.microsoft.com/office/drawing/2014/main" id="{79C2D803-AB87-6549-989D-1AC0321C7A60}"/>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2974;p97">
              <a:extLst>
                <a:ext uri="{FF2B5EF4-FFF2-40B4-BE49-F238E27FC236}">
                  <a16:creationId xmlns:a16="http://schemas.microsoft.com/office/drawing/2014/main" id="{538BB7A8-BAD5-A845-B7A2-C25FBB58161C}"/>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2975;p97">
              <a:extLst>
                <a:ext uri="{FF2B5EF4-FFF2-40B4-BE49-F238E27FC236}">
                  <a16:creationId xmlns:a16="http://schemas.microsoft.com/office/drawing/2014/main" id="{4537E612-60D2-4447-AF4D-89AC6ED2FFA2}"/>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3" name="Group 2">
            <a:extLst>
              <a:ext uri="{FF2B5EF4-FFF2-40B4-BE49-F238E27FC236}">
                <a16:creationId xmlns:a16="http://schemas.microsoft.com/office/drawing/2014/main" id="{92CAE09F-1699-2D45-B006-75EEFE94D30F}"/>
              </a:ext>
            </a:extLst>
          </p:cNvPr>
          <p:cNvGrpSpPr/>
          <p:nvPr/>
        </p:nvGrpSpPr>
        <p:grpSpPr>
          <a:xfrm>
            <a:off x="13138148" y="4468739"/>
            <a:ext cx="10315577" cy="4778522"/>
            <a:chOff x="13138148" y="3070078"/>
            <a:chExt cx="10315577" cy="4778522"/>
          </a:xfrm>
        </p:grpSpPr>
        <p:sp>
          <p:nvSpPr>
            <p:cNvPr id="16" name="Text Placeholder 3">
              <a:extLst>
                <a:ext uri="{FF2B5EF4-FFF2-40B4-BE49-F238E27FC236}">
                  <a16:creationId xmlns:a16="http://schemas.microsoft.com/office/drawing/2014/main" id="{3FDCE570-F635-364B-9FF4-B8132E3F1559}"/>
                </a:ext>
              </a:extLst>
            </p:cNvPr>
            <p:cNvSpPr txBox="1"/>
            <p:nvPr/>
          </p:nvSpPr>
          <p:spPr>
            <a:xfrm>
              <a:off x="13138148" y="3159389"/>
              <a:ext cx="10315576" cy="468921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defTabSz="1828800" rtl="0">
                <a:lnSpc>
                  <a:spcPts val="4200"/>
                </a:lnSpc>
                <a:spcAft>
                  <a:spcPts val="1800"/>
                </a:spcAft>
                <a:buNone/>
              </a:pPr>
              <a:r>
                <a:rPr lang="tr" sz="2800" b="1" i="0" u="none" strike="noStrike" spc="40" dirty="0">
                  <a:latin typeface="Optimistic Text"/>
                  <a:sym typeface="Arial"/>
                </a:rPr>
                <a:t>Şu sorular üzerinde düşünün:</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Başka birine cep telefonunuzu verdiğinizde; o kişinin cihazdaki tüm uygulamalara, mesajlara, fotoğraflara ve sosyal medya hesaplarınıza erişebilmesine olanak tanımış olursunuz. </a:t>
              </a:r>
              <a:endParaRPr lang="en-US" sz="2800" strike="sngStrike" spc="40" dirty="0">
                <a:latin typeface="Optimistic Text" panose="020B0604020202020204" pitchFamily="34" charset="0"/>
                <a:sym typeface="Arial"/>
              </a:endParaRP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Cihazlarınızı düzenli aralıklarla yedekleyin. Cihazınız kaybolur ya da çalınırsa, hesaplarınıza ve bilgilerinize tekrar ulaşabilmek için bu yedekleri kullanabilirsiniz. Eğer yedekleriniz gizli veya hassas bilgiler içeriyorsa, bu yedekleri şifrelemeyi mutlaka düşünün.</a:t>
              </a:r>
              <a:endParaRPr lang="en-US" sz="2800" strike="sngStrike" spc="40" dirty="0">
                <a:latin typeface="Optimistic Text" panose="020B0604020202020204" pitchFamily="34" charset="0"/>
                <a:sym typeface="Arial"/>
              </a:endParaRPr>
            </a:p>
          </p:txBody>
        </p:sp>
        <p:grpSp>
          <p:nvGrpSpPr>
            <p:cNvPr id="21" name="Google Shape;2157;p94">
              <a:extLst>
                <a:ext uri="{FF2B5EF4-FFF2-40B4-BE49-F238E27FC236}">
                  <a16:creationId xmlns:a16="http://schemas.microsoft.com/office/drawing/2014/main" id="{845D26CE-2B18-B848-8885-223AC7242D4F}"/>
                </a:ext>
              </a:extLst>
            </p:cNvPr>
            <p:cNvGrpSpPr/>
            <p:nvPr/>
          </p:nvGrpSpPr>
          <p:grpSpPr>
            <a:xfrm>
              <a:off x="13138148" y="3070078"/>
              <a:ext cx="710823" cy="710823"/>
              <a:chOff x="12067570" y="3451640"/>
              <a:chExt cx="669160" cy="669160"/>
            </a:xfrm>
            <a:solidFill>
              <a:schemeClr val="accent2"/>
            </a:solidFill>
          </p:grpSpPr>
          <p:sp>
            <p:nvSpPr>
              <p:cNvPr id="22" name="Google Shape;2158;p94">
                <a:extLst>
                  <a:ext uri="{FF2B5EF4-FFF2-40B4-BE49-F238E27FC236}">
                    <a16:creationId xmlns:a16="http://schemas.microsoft.com/office/drawing/2014/main" id="{F4CA57DD-869B-F445-8C2A-4A84CCFE82E2}"/>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2159;p94">
                <a:extLst>
                  <a:ext uri="{FF2B5EF4-FFF2-40B4-BE49-F238E27FC236}">
                    <a16:creationId xmlns:a16="http://schemas.microsoft.com/office/drawing/2014/main" id="{98FFD8F2-F589-D948-9F32-5A1EB46B4799}"/>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2160;p94">
                <a:extLst>
                  <a:ext uri="{FF2B5EF4-FFF2-40B4-BE49-F238E27FC236}">
                    <a16:creationId xmlns:a16="http://schemas.microsoft.com/office/drawing/2014/main" id="{C81687DB-A26E-7841-99B0-CE93743E6237}"/>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sp>
        <p:nvSpPr>
          <p:cNvPr id="25" name="TextBox 24">
            <a:extLst>
              <a:ext uri="{FF2B5EF4-FFF2-40B4-BE49-F238E27FC236}">
                <a16:creationId xmlns:a16="http://schemas.microsoft.com/office/drawing/2014/main" id="{FEE7A29E-316A-CA4D-B4E2-988D2E22F46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15</a:t>
            </a:r>
            <a:endParaRPr lang="en-US"/>
          </a:p>
        </p:txBody>
      </p:sp>
    </p:spTree>
    <p:extLst>
      <p:ext uri="{BB962C8B-B14F-4D97-AF65-F5344CB8AC3E}">
        <p14:creationId xmlns:p14="http://schemas.microsoft.com/office/powerpoint/2010/main" val="34904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ew men looking at a computer&#10;&#10;Description automatically generated with low confidence">
            <a:extLst>
              <a:ext uri="{FF2B5EF4-FFF2-40B4-BE49-F238E27FC236}">
                <a16:creationId xmlns:a16="http://schemas.microsoft.com/office/drawing/2014/main" id="{415CFBDD-26AF-B191-E380-BCF40EE08C2E}"/>
              </a:ext>
            </a:extLst>
          </p:cNvPr>
          <p:cNvPicPr>
            <a:picLocks noChangeAspect="1"/>
          </p:cNvPicPr>
          <p:nvPr/>
        </p:nvPicPr>
        <p:blipFill>
          <a:blip r:embed="rId3"/>
          <a:srcRect l="16950" r="23931"/>
          <a:stretch>
            <a:fillRect/>
          </a:stretch>
        </p:blipFill>
        <p:spPr>
          <a:xfrm>
            <a:off x="0" y="0"/>
            <a:ext cx="12193588" cy="13716000"/>
          </a:xfrm>
          <a:prstGeom prst="rect">
            <a:avLst/>
          </a:prstGeom>
        </p:spPr>
      </p:pic>
      <p:sp>
        <p:nvSpPr>
          <p:cNvPr id="25" name="Title 2">
            <a:extLst>
              <a:ext uri="{FF2B5EF4-FFF2-40B4-BE49-F238E27FC236}">
                <a16:creationId xmlns:a16="http://schemas.microsoft.com/office/drawing/2014/main" id="{4F9F16A8-7638-9A4B-99A0-6E5955E49D36}"/>
              </a:ext>
            </a:extLst>
          </p:cNvPr>
          <p:cNvSpPr txBox="1"/>
          <p:nvPr/>
        </p:nvSpPr>
        <p:spPr>
          <a:xfrm>
            <a:off x="13137390" y="3828415"/>
            <a:ext cx="8555962"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Halka açık ve paylaşılan cihazlar</a:t>
            </a:r>
          </a:p>
        </p:txBody>
      </p:sp>
      <p:sp>
        <p:nvSpPr>
          <p:cNvPr id="26" name="Text Placeholder 3">
            <a:extLst>
              <a:ext uri="{FF2B5EF4-FFF2-40B4-BE49-F238E27FC236}">
                <a16:creationId xmlns:a16="http://schemas.microsoft.com/office/drawing/2014/main" id="{FF04A1AC-3E56-C049-B22C-0AF8DFA32DF1}"/>
              </a:ext>
            </a:extLst>
          </p:cNvPr>
          <p:cNvSpPr txBox="1"/>
          <p:nvPr/>
        </p:nvSpPr>
        <p:spPr>
          <a:xfrm>
            <a:off x="13138150" y="6477000"/>
            <a:ext cx="10326688"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1" i="0" u="none" strike="noStrike" spc="40">
                <a:solidFill>
                  <a:srgbClr val="627B8E"/>
                </a:solidFill>
                <a:latin typeface="Optimistic Text"/>
                <a:sym typeface="Arial"/>
              </a:rPr>
              <a:t>Paylaşılan (ortak) cihazlar;</a:t>
            </a:r>
            <a:r>
              <a:rPr lang="tr" sz="2800" b="0" i="0" u="none" strike="noStrike" spc="40">
                <a:latin typeface="Optimistic Text"/>
                <a:sym typeface="Arial"/>
              </a:rPr>
              <a:t> evde aile üyeleriyle veya ofiste iş arkadaşlarıyla ortaklaşa kullanılan bilgisayar ve tabletleri ifade eder.</a:t>
            </a:r>
          </a:p>
          <a:p>
            <a:pPr defTabSz="1828800" rtl="0">
              <a:lnSpc>
                <a:spcPts val="4200"/>
              </a:lnSpc>
              <a:spcAft>
                <a:spcPts val="1800"/>
              </a:spcAft>
              <a:buNone/>
            </a:pPr>
            <a:r>
              <a:rPr lang="tr" sz="2800" b="1" i="0" u="none" strike="noStrike" spc="40">
                <a:solidFill>
                  <a:srgbClr val="627B8E"/>
                </a:solidFill>
                <a:latin typeface="Optimistic Text"/>
                <a:sym typeface="Arial"/>
              </a:rPr>
              <a:t>Halka açık cihazlar </a:t>
            </a:r>
            <a:r>
              <a:rPr lang="tr" sz="2800" b="0" i="0" u="none" strike="noStrike" spc="40">
                <a:latin typeface="Optimistic Text"/>
                <a:sym typeface="Arial"/>
              </a:rPr>
              <a:t>ise internet kafe, kütüphane veya okulların bilgisayar laboratuvarlarında herkesin kullanımına açık olan cihazlardır.</a:t>
            </a:r>
          </a:p>
          <a:p>
            <a:pPr defTabSz="1828800" rtl="0">
              <a:lnSpc>
                <a:spcPts val="4200"/>
              </a:lnSpc>
              <a:spcAft>
                <a:spcPts val="1800"/>
              </a:spcAft>
              <a:buNone/>
            </a:pPr>
            <a:r>
              <a:rPr lang="tr" sz="2800" b="0" i="0" u="none" strike="noStrike" spc="40">
                <a:latin typeface="Optimistic Text"/>
                <a:sym typeface="Arial"/>
              </a:rPr>
              <a:t>Ortak ve halka açık cihazları kullanırken kişisel cihazlara kıyasla çok daha dikkatli olmanız ve ek güvenlik önlemleri almanız gerekir.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solidFill>
                  <a:srgbClr val="FFFFFF"/>
                </a:solidFill>
                <a:latin typeface="Optimistic Text"/>
              </a:rPr>
              <a:t>02 Kişisel Güvenliği Yönetmek</a:t>
            </a:r>
          </a:p>
        </p:txBody>
      </p:sp>
      <p:grpSp>
        <p:nvGrpSpPr>
          <p:cNvPr id="8" name="Google Shape;1965;p93">
            <a:extLst>
              <a:ext uri="{FF2B5EF4-FFF2-40B4-BE49-F238E27FC236}">
                <a16:creationId xmlns:a16="http://schemas.microsoft.com/office/drawing/2014/main" id="{1BFAE113-22C8-724E-AA82-8E396E470EB7}"/>
              </a:ext>
            </a:extLst>
          </p:cNvPr>
          <p:cNvGrpSpPr/>
          <p:nvPr/>
        </p:nvGrpSpPr>
        <p:grpSpPr>
          <a:xfrm>
            <a:off x="13151056" y="2776254"/>
            <a:ext cx="926894" cy="918176"/>
            <a:chOff x="5767270" y="5524440"/>
            <a:chExt cx="685410" cy="678963"/>
          </a:xfrm>
          <a:solidFill>
            <a:schemeClr val="accent2"/>
          </a:solidFill>
        </p:grpSpPr>
        <p:sp>
          <p:nvSpPr>
            <p:cNvPr id="9" name="Google Shape;1966;p93">
              <a:extLst>
                <a:ext uri="{FF2B5EF4-FFF2-40B4-BE49-F238E27FC236}">
                  <a16:creationId xmlns:a16="http://schemas.microsoft.com/office/drawing/2014/main" id="{9DB28389-05A8-1647-9A40-795881AA572B}"/>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 name="Google Shape;1967;p93">
              <a:extLst>
                <a:ext uri="{FF2B5EF4-FFF2-40B4-BE49-F238E27FC236}">
                  <a16:creationId xmlns:a16="http://schemas.microsoft.com/office/drawing/2014/main" id="{0D20065A-11EC-E74F-990B-D4D466C1869A}"/>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 name="Google Shape;1968;p93">
              <a:extLst>
                <a:ext uri="{FF2B5EF4-FFF2-40B4-BE49-F238E27FC236}">
                  <a16:creationId xmlns:a16="http://schemas.microsoft.com/office/drawing/2014/main" id="{895842C9-42CD-FE44-AA7F-4159380FE674}"/>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1969;p93">
              <a:extLst>
                <a:ext uri="{FF2B5EF4-FFF2-40B4-BE49-F238E27FC236}">
                  <a16:creationId xmlns:a16="http://schemas.microsoft.com/office/drawing/2014/main" id="{820A1A4F-FB6E-224E-9A69-850297EFB54C}"/>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1970;p93">
              <a:extLst>
                <a:ext uri="{FF2B5EF4-FFF2-40B4-BE49-F238E27FC236}">
                  <a16:creationId xmlns:a16="http://schemas.microsoft.com/office/drawing/2014/main" id="{F989F75B-D56E-E04B-A882-A77A88D16723}"/>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225183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desk&#10;&#10;Description automatically generated with medium confidence">
            <a:extLst>
              <a:ext uri="{FF2B5EF4-FFF2-40B4-BE49-F238E27FC236}">
                <a16:creationId xmlns:a16="http://schemas.microsoft.com/office/drawing/2014/main" id="{901D5657-6591-7822-75F4-C177F7A469AE}"/>
              </a:ext>
            </a:extLst>
          </p:cNvPr>
          <p:cNvPicPr>
            <a:picLocks noChangeAspect="1"/>
          </p:cNvPicPr>
          <p:nvPr/>
        </p:nvPicPr>
        <p:blipFill>
          <a:blip r:embed="rId3"/>
          <a:srcRect l="26600" r="14281"/>
          <a:stretch>
            <a:fillRect/>
          </a:stretch>
        </p:blipFill>
        <p:spPr>
          <a:xfrm>
            <a:off x="-1" y="0"/>
            <a:ext cx="12193588"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19" name="Text Placeholder 3">
            <a:extLst>
              <a:ext uri="{FF2B5EF4-FFF2-40B4-BE49-F238E27FC236}">
                <a16:creationId xmlns:a16="http://schemas.microsoft.com/office/drawing/2014/main" id="{BC0A7F74-86FA-B64C-B109-C26810EDE1BD}"/>
              </a:ext>
            </a:extLst>
          </p:cNvPr>
          <p:cNvSpPr txBox="1"/>
          <p:nvPr/>
        </p:nvSpPr>
        <p:spPr>
          <a:xfrm>
            <a:off x="13138150" y="6502588"/>
            <a:ext cx="10104437" cy="4658994"/>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685800" defTabSz="1828800" rtl="0">
              <a:lnSpc>
                <a:spcPts val="3600"/>
              </a:lnSpc>
              <a:spcBef>
                <a:spcPts val="1200"/>
              </a:spcBef>
              <a:spcAft>
                <a:spcPct val="0"/>
              </a:spcAft>
              <a:buSzTx/>
              <a:buNone/>
              <a:defRPr/>
            </a:pPr>
            <a:r>
              <a:rPr lang="tr" sz="2400" b="1" i="0" u="none" strike="noStrike" spc="30">
                <a:solidFill>
                  <a:srgbClr val="1C2B33"/>
                </a:solidFill>
                <a:latin typeface="Optimistic Text"/>
                <a:sym typeface="Arial"/>
              </a:rPr>
              <a:t>Ortak kullanılan cihazlar için emniyet ve güvenlik ipuçları:</a:t>
            </a:r>
          </a:p>
          <a:p>
            <a:pPr marL="342900" indent="-342900" defTabSz="1828800" rtl="0">
              <a:lnSpc>
                <a:spcPts val="3600"/>
              </a:lnSpc>
              <a:spcBef>
                <a:spcPts val="24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Otomatik doldurma ve parolaları kaydetme özelliklerini mutlaka kapatın.</a:t>
            </a:r>
          </a:p>
          <a:p>
            <a:pPr marL="342900" indent="-342900" defTabSz="1828800" rtl="0">
              <a:lnSpc>
                <a:spcPts val="3600"/>
              </a:lnSpc>
              <a:spcBef>
                <a:spcPts val="12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Ortak bir cihaza kendi ayrı kullanıcı profilinizle giriş yapıyorsanız, işiniz bittiğinde oturumunuzu tamamen kapattığınızdan emin olun. </a:t>
            </a:r>
          </a:p>
          <a:p>
            <a:pPr marL="342900" indent="-342900" defTabSz="1828800" rtl="0">
              <a:lnSpc>
                <a:spcPts val="3600"/>
              </a:lnSpc>
              <a:spcBef>
                <a:spcPts val="12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Eğer cihazda kişilere özel ayrı kullanıcı profilleri yoksa, bu cihazı tıpkı halka açık bir cihazmış gibi değerlendirin (bir sonraki slayta göz atın). </a:t>
            </a:r>
          </a:p>
          <a:p>
            <a:pPr marL="342900" indent="-342900" defTabSz="1828800" rtl="0">
              <a:lnSpc>
                <a:spcPts val="3600"/>
              </a:lnSpc>
              <a:spcBef>
                <a:spcPts val="12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Küçük çocukları korumak adına içerik filtreleme gibi ek güvenlik ayarlarını etkinleştirmeyi düşünebilirsiniz.</a:t>
            </a:r>
          </a:p>
        </p:txBody>
      </p:sp>
      <p:sp>
        <p:nvSpPr>
          <p:cNvPr id="22" name="Title 2">
            <a:extLst>
              <a:ext uri="{FF2B5EF4-FFF2-40B4-BE49-F238E27FC236}">
                <a16:creationId xmlns:a16="http://schemas.microsoft.com/office/drawing/2014/main" id="{3329C96E-64D2-6344-BD25-B4D2834DD635}"/>
              </a:ext>
            </a:extLst>
          </p:cNvPr>
          <p:cNvSpPr txBox="1"/>
          <p:nvPr/>
        </p:nvSpPr>
        <p:spPr>
          <a:xfrm>
            <a:off x="13137389" y="3828415"/>
            <a:ext cx="8713617"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Halka açık ve paylaşılan cihazlar</a:t>
            </a:r>
          </a:p>
        </p:txBody>
      </p:sp>
      <p:grpSp>
        <p:nvGrpSpPr>
          <p:cNvPr id="9" name="Google Shape;1965;p93">
            <a:extLst>
              <a:ext uri="{FF2B5EF4-FFF2-40B4-BE49-F238E27FC236}">
                <a16:creationId xmlns:a16="http://schemas.microsoft.com/office/drawing/2014/main" id="{AD430EC7-8F21-2341-98C7-EB38E39DE4CD}"/>
              </a:ext>
            </a:extLst>
          </p:cNvPr>
          <p:cNvGrpSpPr/>
          <p:nvPr/>
        </p:nvGrpSpPr>
        <p:grpSpPr>
          <a:xfrm>
            <a:off x="13151056" y="2776254"/>
            <a:ext cx="926894" cy="918176"/>
            <a:chOff x="5767270" y="5524440"/>
            <a:chExt cx="685410" cy="678963"/>
          </a:xfrm>
          <a:solidFill>
            <a:schemeClr val="accent2"/>
          </a:solidFill>
        </p:grpSpPr>
        <p:sp>
          <p:nvSpPr>
            <p:cNvPr id="10" name="Google Shape;1966;p93">
              <a:extLst>
                <a:ext uri="{FF2B5EF4-FFF2-40B4-BE49-F238E27FC236}">
                  <a16:creationId xmlns:a16="http://schemas.microsoft.com/office/drawing/2014/main" id="{91A3EFC7-670E-634E-A2D1-F0287C666D04}"/>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 name="Google Shape;1967;p93">
              <a:extLst>
                <a:ext uri="{FF2B5EF4-FFF2-40B4-BE49-F238E27FC236}">
                  <a16:creationId xmlns:a16="http://schemas.microsoft.com/office/drawing/2014/main" id="{2CF28010-3055-BE4F-8E91-AB2C1E6706AF}"/>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1968;p93">
              <a:extLst>
                <a:ext uri="{FF2B5EF4-FFF2-40B4-BE49-F238E27FC236}">
                  <a16:creationId xmlns:a16="http://schemas.microsoft.com/office/drawing/2014/main" id="{60244D46-2718-BA43-A1C4-761222E1FCFF}"/>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1969;p93">
              <a:extLst>
                <a:ext uri="{FF2B5EF4-FFF2-40B4-BE49-F238E27FC236}">
                  <a16:creationId xmlns:a16="http://schemas.microsoft.com/office/drawing/2014/main" id="{7B616C7C-A20E-DC45-B960-0E7ADE22B091}"/>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1970;p93">
              <a:extLst>
                <a:ext uri="{FF2B5EF4-FFF2-40B4-BE49-F238E27FC236}">
                  <a16:creationId xmlns:a16="http://schemas.microsoft.com/office/drawing/2014/main" id="{F0B0E696-7ACD-A144-ACD5-00DCC32489D3}"/>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17" name="Google Shape;2157;p94">
            <a:extLst>
              <a:ext uri="{FF2B5EF4-FFF2-40B4-BE49-F238E27FC236}">
                <a16:creationId xmlns:a16="http://schemas.microsoft.com/office/drawing/2014/main" id="{550E70C9-3884-A645-8BAE-59F4AA5BF0D7}"/>
              </a:ext>
            </a:extLst>
          </p:cNvPr>
          <p:cNvGrpSpPr/>
          <p:nvPr/>
        </p:nvGrpSpPr>
        <p:grpSpPr>
          <a:xfrm>
            <a:off x="13137390" y="6516338"/>
            <a:ext cx="414344" cy="414344"/>
            <a:chOff x="12067570" y="3451640"/>
            <a:chExt cx="669160" cy="669160"/>
          </a:xfrm>
          <a:solidFill>
            <a:schemeClr val="accent2"/>
          </a:solidFill>
        </p:grpSpPr>
        <p:sp>
          <p:nvSpPr>
            <p:cNvPr id="18" name="Google Shape;2158;p94">
              <a:extLst>
                <a:ext uri="{FF2B5EF4-FFF2-40B4-BE49-F238E27FC236}">
                  <a16:creationId xmlns:a16="http://schemas.microsoft.com/office/drawing/2014/main" id="{1B8EAAFD-96FB-BD47-8477-8B4389EBD2B2}"/>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2159;p94">
              <a:extLst>
                <a:ext uri="{FF2B5EF4-FFF2-40B4-BE49-F238E27FC236}">
                  <a16:creationId xmlns:a16="http://schemas.microsoft.com/office/drawing/2014/main" id="{2D84835F-A300-7E41-B98A-FE68D76EE41D}"/>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2160;p94">
              <a:extLst>
                <a:ext uri="{FF2B5EF4-FFF2-40B4-BE49-F238E27FC236}">
                  <a16:creationId xmlns:a16="http://schemas.microsoft.com/office/drawing/2014/main" id="{48F4F1AE-CA74-114E-84E5-96C85ABE74B8}"/>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41015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looking at her phone&#10;&#10;Description automatically generated with medium confidence">
            <a:extLst>
              <a:ext uri="{FF2B5EF4-FFF2-40B4-BE49-F238E27FC236}">
                <a16:creationId xmlns:a16="http://schemas.microsoft.com/office/drawing/2014/main" id="{E3B18FA9-58B7-5EFE-50E6-0A92D21B1843}"/>
              </a:ext>
            </a:extLst>
          </p:cNvPr>
          <p:cNvPicPr>
            <a:picLocks noChangeAspect="1"/>
          </p:cNvPicPr>
          <p:nvPr/>
        </p:nvPicPr>
        <p:blipFill>
          <a:blip r:embed="rId3"/>
          <a:srcRect r="40648"/>
          <a:stretch>
            <a:fillRect/>
          </a:stretch>
        </p:blipFill>
        <p:spPr>
          <a:xfrm>
            <a:off x="-29508" y="0"/>
            <a:ext cx="12223096" cy="13716000"/>
          </a:xfrm>
          <a:prstGeom prst="rect">
            <a:avLst/>
          </a:prstGeom>
        </p:spPr>
      </p:pic>
      <p:sp>
        <p:nvSpPr>
          <p:cNvPr id="7" name="Title 2">
            <a:extLst>
              <a:ext uri="{FF2B5EF4-FFF2-40B4-BE49-F238E27FC236}">
                <a16:creationId xmlns:a16="http://schemas.microsoft.com/office/drawing/2014/main" id="{2A8E6A90-2397-AB40-B52E-DF61F5EE9A5F}"/>
              </a:ext>
            </a:extLst>
          </p:cNvPr>
          <p:cNvSpPr txBox="1"/>
          <p:nvPr/>
        </p:nvSpPr>
        <p:spPr>
          <a:xfrm>
            <a:off x="13137389" y="2674621"/>
            <a:ext cx="8587493"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Halka açık ve paylaşılan cihazlar</a:t>
            </a:r>
          </a:p>
        </p:txBody>
      </p:sp>
      <p:sp>
        <p:nvSpPr>
          <p:cNvPr id="8" name="Text Placeholder 3">
            <a:extLst>
              <a:ext uri="{FF2B5EF4-FFF2-40B4-BE49-F238E27FC236}">
                <a16:creationId xmlns:a16="http://schemas.microsoft.com/office/drawing/2014/main" id="{28F5A1DB-5129-C440-A92A-B36D73259EE3}"/>
              </a:ext>
            </a:extLst>
          </p:cNvPr>
          <p:cNvSpPr txBox="1"/>
          <p:nvPr/>
        </p:nvSpPr>
        <p:spPr>
          <a:xfrm>
            <a:off x="13138150" y="5323206"/>
            <a:ext cx="10104437"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685800" defTabSz="1828800" rtl="0">
              <a:lnSpc>
                <a:spcPts val="3600"/>
              </a:lnSpc>
              <a:spcBef>
                <a:spcPts val="1200"/>
              </a:spcBef>
              <a:spcAft>
                <a:spcPct val="0"/>
              </a:spcAft>
              <a:buSzTx/>
              <a:buNone/>
              <a:defRPr/>
            </a:pPr>
            <a:r>
              <a:rPr lang="tr" sz="2400" b="1" i="0" u="none" strike="noStrike" spc="30">
                <a:solidFill>
                  <a:srgbClr val="1C2B33"/>
                </a:solidFill>
                <a:latin typeface="Optimistic Text"/>
                <a:sym typeface="Arial"/>
              </a:rPr>
              <a:t>Halka açık cihazlar için güvenlik ve emniyet ipuçları:</a:t>
            </a:r>
          </a:p>
          <a:p>
            <a:pPr marL="342900" indent="-342900" defTabSz="1828800" rtl="0">
              <a:lnSpc>
                <a:spcPts val="3600"/>
              </a:lnSpc>
              <a:spcBef>
                <a:spcPts val="24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Halka açık bir cihazı kullanmak, park veya bank gibi diğer kamusal alanları kullanmaya benzer. Pratiktir ancak beraberinde çok daha büyük gizlilik ve güvenlik riskleri getirir. Tıpkı diğer kamusal alanlarda olduğu gibi bu cihazları kullanırken de dikkatli olmalı ve işiniz bittiğinde cihazı bulduğunuz gibi temiz bırakmalısınız. </a:t>
            </a:r>
          </a:p>
          <a:p>
            <a:pPr marL="342900" indent="-342900" defTabSz="1828800" rtl="0">
              <a:lnSpc>
                <a:spcPts val="3600"/>
              </a:lnSpc>
              <a:spcBef>
                <a:spcPts val="12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İnternete girerken, modern tarayıcıların çoğunda bulunan gizli tarama modunu (gizli sekme) kullanmayı tercih edin. Gizli tarama modu; tarama geçmişinizin, çerezlerin, form verilerinin ve diğer site bilgilerinin cihazda kalıcı olarak saklanmasını engeller. Bununla birlikte gizli sekmenin, internetteki hareketlerinizi internet servis sağlayıcınızdan veya ziyaret ettiğiniz web sitelerinden gizlemediğini unutmayın.</a:t>
            </a:r>
          </a:p>
          <a:p>
            <a:pPr marL="342900" indent="-342900" defTabSz="1828800" rtl="0">
              <a:lnSpc>
                <a:spcPts val="3600"/>
              </a:lnSpc>
              <a:spcBef>
                <a:spcPts val="1200"/>
              </a:spcBef>
              <a:spcAft>
                <a:spcPct val="0"/>
              </a:spcAft>
              <a:buSzTx/>
              <a:buFont typeface="Arial" panose="020B0604020202020204" pitchFamily="34" charset="0"/>
              <a:buChar char="•"/>
              <a:defRPr/>
            </a:pPr>
            <a:r>
              <a:rPr lang="tr" sz="2400" b="0" i="0" u="none" strike="noStrike" spc="30">
                <a:solidFill>
                  <a:srgbClr val="1C2B33"/>
                </a:solidFill>
                <a:latin typeface="Optimistic Text"/>
                <a:sym typeface="Arial"/>
              </a:rPr>
              <a:t>Eğer gizli mod kullanmıyorsanız, tarayıcıyı kapatmadan önce tüm tarama geçmişini ve çerezleri manuel olarak silmeyi unutmayın.</a:t>
            </a:r>
          </a:p>
          <a:p>
            <a:pPr marL="457200" indent="-457200" defTabSz="1828800">
              <a:lnSpc>
                <a:spcPts val="4200"/>
              </a:lnSpc>
              <a:spcAft>
                <a:spcPts val="1800"/>
              </a:spcAft>
              <a:buSzTx/>
              <a:buFont typeface="Arial" panose="020B0604020202020204" pitchFamily="34" charset="0"/>
              <a:buChar char="•"/>
            </a:pPr>
            <a:endParaRPr lang="en-US" sz="2800" spc="40">
              <a:latin typeface="Optimistic Text" panose="020B0604020202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grpSp>
        <p:nvGrpSpPr>
          <p:cNvPr id="19" name="Google Shape;1965;p93">
            <a:extLst>
              <a:ext uri="{FF2B5EF4-FFF2-40B4-BE49-F238E27FC236}">
                <a16:creationId xmlns:a16="http://schemas.microsoft.com/office/drawing/2014/main" id="{C0050158-52AA-E14F-AF0E-6BC5FE75F882}"/>
              </a:ext>
            </a:extLst>
          </p:cNvPr>
          <p:cNvGrpSpPr/>
          <p:nvPr/>
        </p:nvGrpSpPr>
        <p:grpSpPr>
          <a:xfrm>
            <a:off x="13151056" y="1622460"/>
            <a:ext cx="926894" cy="918176"/>
            <a:chOff x="5767270" y="5524440"/>
            <a:chExt cx="685410" cy="678963"/>
          </a:xfrm>
          <a:solidFill>
            <a:schemeClr val="accent2"/>
          </a:solidFill>
        </p:grpSpPr>
        <p:sp>
          <p:nvSpPr>
            <p:cNvPr id="20" name="Google Shape;1966;p93">
              <a:extLst>
                <a:ext uri="{FF2B5EF4-FFF2-40B4-BE49-F238E27FC236}">
                  <a16:creationId xmlns:a16="http://schemas.microsoft.com/office/drawing/2014/main" id="{563DF4EA-7975-BA47-B499-D675033DC6CE}"/>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1967;p93">
              <a:extLst>
                <a:ext uri="{FF2B5EF4-FFF2-40B4-BE49-F238E27FC236}">
                  <a16:creationId xmlns:a16="http://schemas.microsoft.com/office/drawing/2014/main" id="{DC2A332D-5EF5-FB4E-BE7F-0CE708CDA5DE}"/>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1968;p93">
              <a:extLst>
                <a:ext uri="{FF2B5EF4-FFF2-40B4-BE49-F238E27FC236}">
                  <a16:creationId xmlns:a16="http://schemas.microsoft.com/office/drawing/2014/main" id="{E5A5EA69-47AF-F743-84C4-ED7A36A94050}"/>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1969;p93">
              <a:extLst>
                <a:ext uri="{FF2B5EF4-FFF2-40B4-BE49-F238E27FC236}">
                  <a16:creationId xmlns:a16="http://schemas.microsoft.com/office/drawing/2014/main" id="{60EF28F0-C782-3748-9925-A9E9E5A962AA}"/>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1970;p93">
              <a:extLst>
                <a:ext uri="{FF2B5EF4-FFF2-40B4-BE49-F238E27FC236}">
                  <a16:creationId xmlns:a16="http://schemas.microsoft.com/office/drawing/2014/main" id="{8C67E89B-CE04-BB4B-9C8E-7DAFF3F54B25}"/>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26" name="Google Shape;2157;p94">
            <a:extLst>
              <a:ext uri="{FF2B5EF4-FFF2-40B4-BE49-F238E27FC236}">
                <a16:creationId xmlns:a16="http://schemas.microsoft.com/office/drawing/2014/main" id="{2457178B-9097-7D4A-941E-B5C6EA7100C8}"/>
              </a:ext>
            </a:extLst>
          </p:cNvPr>
          <p:cNvGrpSpPr/>
          <p:nvPr/>
        </p:nvGrpSpPr>
        <p:grpSpPr>
          <a:xfrm>
            <a:off x="13137390" y="5339146"/>
            <a:ext cx="414344" cy="414344"/>
            <a:chOff x="12067570" y="3451640"/>
            <a:chExt cx="669160" cy="669160"/>
          </a:xfrm>
          <a:solidFill>
            <a:schemeClr val="accent2"/>
          </a:solidFill>
        </p:grpSpPr>
        <p:sp>
          <p:nvSpPr>
            <p:cNvPr id="27" name="Google Shape;2158;p94">
              <a:extLst>
                <a:ext uri="{FF2B5EF4-FFF2-40B4-BE49-F238E27FC236}">
                  <a16:creationId xmlns:a16="http://schemas.microsoft.com/office/drawing/2014/main" id="{637142B4-FD17-AB48-8135-BC88A6F3C46F}"/>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2159;p94">
              <a:extLst>
                <a:ext uri="{FF2B5EF4-FFF2-40B4-BE49-F238E27FC236}">
                  <a16:creationId xmlns:a16="http://schemas.microsoft.com/office/drawing/2014/main" id="{C19E281E-FEFE-3C43-8C19-851C9054F794}"/>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2160;p94">
              <a:extLst>
                <a:ext uri="{FF2B5EF4-FFF2-40B4-BE49-F238E27FC236}">
                  <a16:creationId xmlns:a16="http://schemas.microsoft.com/office/drawing/2014/main" id="{B3D05309-8233-0F4B-A5A7-17D98139BC9D}"/>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130096522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erson, building, ground&#10;&#10;Description automatically generated">
            <a:extLst>
              <a:ext uri="{FF2B5EF4-FFF2-40B4-BE49-F238E27FC236}">
                <a16:creationId xmlns:a16="http://schemas.microsoft.com/office/drawing/2014/main" id="{C56FCA8E-9F92-3624-5E9D-593BE6D0B11B}"/>
              </a:ext>
            </a:extLst>
          </p:cNvPr>
          <p:cNvPicPr>
            <a:picLocks noChangeAspect="1"/>
          </p:cNvPicPr>
          <p:nvPr/>
        </p:nvPicPr>
        <p:blipFill>
          <a:blip r:embed="rId3"/>
          <a:srcRect l="23498" r="17384"/>
          <a:stretch>
            <a:fillRect/>
          </a:stretch>
        </p:blipFill>
        <p:spPr>
          <a:xfrm>
            <a:off x="0"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5" name="TextBox 4">
            <a:extLst>
              <a:ext uri="{FF2B5EF4-FFF2-40B4-BE49-F238E27FC236}">
                <a16:creationId xmlns:a16="http://schemas.microsoft.com/office/drawing/2014/main" id="{0B9F0566-F920-8146-A6B0-961C25C24EA3}"/>
              </a:ext>
            </a:extLst>
          </p:cNvPr>
          <p:cNvSpPr txBox="1"/>
          <p:nvPr/>
        </p:nvSpPr>
        <p:spPr>
          <a:xfrm>
            <a:off x="13138148" y="12039600"/>
            <a:ext cx="10315575" cy="742950"/>
          </a:xfrm>
          <a:prstGeom prst="rect">
            <a:avLst/>
          </a:prstGeom>
          <a:noFill/>
        </p:spPr>
        <p:txBody>
          <a:bodyPr wrap="square" lIns="0" tIns="0" rIns="0" bIns="0" rtlCol="0" anchor="b">
            <a:noAutofit/>
          </a:bodyPr>
          <a:lstStyle/>
          <a:p>
            <a:pPr defTabSz="1828800" rtl="0">
              <a:lnSpc>
                <a:spcPts val="2400"/>
              </a:lnSpc>
              <a:defRPr/>
            </a:pPr>
            <a:r>
              <a:rPr lang="tr" sz="1600" b="0" i="0" u="none" strike="noStrike" spc="20">
                <a:latin typeface="Optimistic Text"/>
              </a:rPr>
              <a:t>Kaynak: Microsoft. (2011). Hareket Halindeyken Bilgilerinizi Korumak.</a:t>
            </a:r>
          </a:p>
        </p:txBody>
      </p:sp>
      <p:sp>
        <p:nvSpPr>
          <p:cNvPr id="8" name="Title 2">
            <a:extLst>
              <a:ext uri="{FF2B5EF4-FFF2-40B4-BE49-F238E27FC236}">
                <a16:creationId xmlns:a16="http://schemas.microsoft.com/office/drawing/2014/main" id="{8F1157D5-A1BA-F447-A241-1E67B113CDA2}"/>
              </a:ext>
            </a:extLst>
          </p:cNvPr>
          <p:cNvSpPr txBox="1"/>
          <p:nvPr/>
        </p:nvSpPr>
        <p:spPr>
          <a:xfrm>
            <a:off x="13137390" y="3828415"/>
            <a:ext cx="8619024"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Halka açık ve paylaşılan cihazlar</a:t>
            </a:r>
          </a:p>
        </p:txBody>
      </p:sp>
      <p:sp>
        <p:nvSpPr>
          <p:cNvPr id="9" name="Text Placeholder 3">
            <a:extLst>
              <a:ext uri="{FF2B5EF4-FFF2-40B4-BE49-F238E27FC236}">
                <a16:creationId xmlns:a16="http://schemas.microsoft.com/office/drawing/2014/main" id="{A4B9920A-4F40-4048-8E85-749D7B7FA10A}"/>
              </a:ext>
            </a:extLst>
          </p:cNvPr>
          <p:cNvSpPr txBox="1"/>
          <p:nvPr/>
        </p:nvSpPr>
        <p:spPr>
          <a:xfrm>
            <a:off x="13138150" y="6477000"/>
            <a:ext cx="9723437"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Halka açık bir cihazda kesinlikle bankacılık işlemleri, fatura ödemesi, online alışveriş veya hassas şirket işlemleri yapmayın.</a:t>
            </a:r>
          </a:p>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İşiniz bittiğinde veya çok kısa bir süreliğine bile olsa cihazın başından ayrılmanız gerektiğinde, tüm hesaplarınızdan çıkış yaptığınızı kontrol edin.</a:t>
            </a:r>
          </a:p>
        </p:txBody>
      </p:sp>
      <p:grpSp>
        <p:nvGrpSpPr>
          <p:cNvPr id="10" name="Google Shape;1965;p93">
            <a:extLst>
              <a:ext uri="{FF2B5EF4-FFF2-40B4-BE49-F238E27FC236}">
                <a16:creationId xmlns:a16="http://schemas.microsoft.com/office/drawing/2014/main" id="{2C55AE17-870C-0F48-B5B1-3CADD64DBDCC}"/>
              </a:ext>
            </a:extLst>
          </p:cNvPr>
          <p:cNvGrpSpPr/>
          <p:nvPr/>
        </p:nvGrpSpPr>
        <p:grpSpPr>
          <a:xfrm>
            <a:off x="13151056" y="2776254"/>
            <a:ext cx="926894" cy="918176"/>
            <a:chOff x="5767270" y="5524440"/>
            <a:chExt cx="685410" cy="678963"/>
          </a:xfrm>
          <a:solidFill>
            <a:schemeClr val="accent2"/>
          </a:solidFill>
        </p:grpSpPr>
        <p:sp>
          <p:nvSpPr>
            <p:cNvPr id="11" name="Google Shape;1966;p93">
              <a:extLst>
                <a:ext uri="{FF2B5EF4-FFF2-40B4-BE49-F238E27FC236}">
                  <a16:creationId xmlns:a16="http://schemas.microsoft.com/office/drawing/2014/main" id="{E73E6760-C37C-5044-BED8-208A7114A118}"/>
                </a:ext>
              </a:extLst>
            </p:cNvPr>
            <p:cNvSpPr/>
            <p:nvPr/>
          </p:nvSpPr>
          <p:spPr>
            <a:xfrm>
              <a:off x="5949550" y="6149800"/>
              <a:ext cx="320800" cy="53603"/>
            </a:xfrm>
            <a:custGeom>
              <a:avLst/>
              <a:gdLst/>
              <a:ahLst/>
              <a:cxnLst/>
              <a:rect l="l" t="t" r="r" b="b"/>
              <a:pathLst>
                <a:path w="32080" h="5359" extrusionOk="0">
                  <a:moveTo>
                    <a:pt x="31356" y="5003"/>
                  </a:moveTo>
                  <a:cubicBezTo>
                    <a:pt x="31280" y="5232"/>
                    <a:pt x="31013" y="5359"/>
                    <a:pt x="30784" y="5270"/>
                  </a:cubicBezTo>
                  <a:cubicBezTo>
                    <a:pt x="26060" y="3606"/>
                    <a:pt x="21094" y="2755"/>
                    <a:pt x="16027" y="2755"/>
                  </a:cubicBezTo>
                  <a:cubicBezTo>
                    <a:pt x="10972" y="2755"/>
                    <a:pt x="6007" y="3606"/>
                    <a:pt x="1282" y="5270"/>
                  </a:cubicBezTo>
                  <a:cubicBezTo>
                    <a:pt x="1054" y="5359"/>
                    <a:pt x="800" y="5232"/>
                    <a:pt x="711" y="5003"/>
                  </a:cubicBezTo>
                  <a:lnTo>
                    <a:pt x="88" y="3276"/>
                  </a:lnTo>
                  <a:cubicBezTo>
                    <a:pt x="0" y="3035"/>
                    <a:pt x="126" y="2768"/>
                    <a:pt x="368" y="2679"/>
                  </a:cubicBezTo>
                  <a:cubicBezTo>
                    <a:pt x="5384" y="901"/>
                    <a:pt x="10655" y="0"/>
                    <a:pt x="16027" y="0"/>
                  </a:cubicBezTo>
                  <a:cubicBezTo>
                    <a:pt x="21412" y="0"/>
                    <a:pt x="26682" y="901"/>
                    <a:pt x="31699" y="2679"/>
                  </a:cubicBezTo>
                  <a:cubicBezTo>
                    <a:pt x="31953" y="2768"/>
                    <a:pt x="32080" y="3035"/>
                    <a:pt x="31991" y="32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1967;p93">
              <a:extLst>
                <a:ext uri="{FF2B5EF4-FFF2-40B4-BE49-F238E27FC236}">
                  <a16:creationId xmlns:a16="http://schemas.microsoft.com/office/drawing/2014/main" id="{EC0ADDC0-ABA7-5341-9A21-6329F5C948C1}"/>
                </a:ext>
              </a:extLst>
            </p:cNvPr>
            <p:cNvSpPr/>
            <p:nvPr/>
          </p:nvSpPr>
          <p:spPr>
            <a:xfrm>
              <a:off x="5767270" y="5524440"/>
              <a:ext cx="685410" cy="550030"/>
            </a:xfrm>
            <a:custGeom>
              <a:avLst/>
              <a:gdLst/>
              <a:ahLst/>
              <a:cxnLst/>
              <a:rect l="l" t="t" r="r" b="b"/>
              <a:pathLst>
                <a:path w="68541" h="55003" extrusionOk="0">
                  <a:moveTo>
                    <a:pt x="63741" y="55003"/>
                  </a:moveTo>
                  <a:lnTo>
                    <a:pt x="4787" y="55003"/>
                  </a:lnTo>
                  <a:cubicBezTo>
                    <a:pt x="3048" y="55003"/>
                    <a:pt x="1574" y="53644"/>
                    <a:pt x="1409" y="51917"/>
                  </a:cubicBezTo>
                  <a:cubicBezTo>
                    <a:pt x="0" y="35712"/>
                    <a:pt x="0" y="19291"/>
                    <a:pt x="1409" y="3086"/>
                  </a:cubicBezTo>
                  <a:cubicBezTo>
                    <a:pt x="1574" y="1358"/>
                    <a:pt x="3048" y="0"/>
                    <a:pt x="4787" y="0"/>
                  </a:cubicBezTo>
                  <a:lnTo>
                    <a:pt x="63741" y="0"/>
                  </a:lnTo>
                  <a:cubicBezTo>
                    <a:pt x="65481" y="0"/>
                    <a:pt x="66954" y="1358"/>
                    <a:pt x="67106" y="3086"/>
                  </a:cubicBezTo>
                  <a:cubicBezTo>
                    <a:pt x="68541" y="19291"/>
                    <a:pt x="68541" y="35712"/>
                    <a:pt x="67106" y="51917"/>
                  </a:cubicBezTo>
                  <a:cubicBezTo>
                    <a:pt x="66954" y="53644"/>
                    <a:pt x="65481" y="55003"/>
                    <a:pt x="63741" y="55003"/>
                  </a:cubicBezTo>
                  <a:close/>
                  <a:moveTo>
                    <a:pt x="4787" y="2755"/>
                  </a:moveTo>
                  <a:cubicBezTo>
                    <a:pt x="4483" y="2755"/>
                    <a:pt x="4178" y="3022"/>
                    <a:pt x="4152" y="3327"/>
                  </a:cubicBezTo>
                  <a:cubicBezTo>
                    <a:pt x="2743" y="19367"/>
                    <a:pt x="2743" y="35636"/>
                    <a:pt x="4152" y="51676"/>
                  </a:cubicBezTo>
                  <a:cubicBezTo>
                    <a:pt x="4178" y="51968"/>
                    <a:pt x="4483" y="52247"/>
                    <a:pt x="4787" y="52247"/>
                  </a:cubicBezTo>
                  <a:lnTo>
                    <a:pt x="63741" y="52247"/>
                  </a:lnTo>
                  <a:cubicBezTo>
                    <a:pt x="64046" y="52247"/>
                    <a:pt x="64338" y="51968"/>
                    <a:pt x="64363" y="51676"/>
                  </a:cubicBezTo>
                  <a:cubicBezTo>
                    <a:pt x="65786" y="35636"/>
                    <a:pt x="65786" y="19367"/>
                    <a:pt x="64363" y="3327"/>
                  </a:cubicBezTo>
                  <a:cubicBezTo>
                    <a:pt x="64338" y="3022"/>
                    <a:pt x="64046" y="2755"/>
                    <a:pt x="637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1968;p93">
              <a:extLst>
                <a:ext uri="{FF2B5EF4-FFF2-40B4-BE49-F238E27FC236}">
                  <a16:creationId xmlns:a16="http://schemas.microsoft.com/office/drawing/2014/main" id="{2064049A-A41C-074A-A7DF-57B01F74D26C}"/>
                </a:ext>
              </a:extLst>
            </p:cNvPr>
            <p:cNvSpPr/>
            <p:nvPr/>
          </p:nvSpPr>
          <p:spPr>
            <a:xfrm>
              <a:off x="5789160" y="5927710"/>
              <a:ext cx="641700" cy="276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1969;p93">
              <a:extLst>
                <a:ext uri="{FF2B5EF4-FFF2-40B4-BE49-F238E27FC236}">
                  <a16:creationId xmlns:a16="http://schemas.microsoft.com/office/drawing/2014/main" id="{057C39B7-3F5B-8E4D-810B-569A9C94A075}"/>
                </a:ext>
              </a:extLst>
            </p:cNvPr>
            <p:cNvSpPr/>
            <p:nvPr/>
          </p:nvSpPr>
          <p:spPr>
            <a:xfrm>
              <a:off x="6064120" y="5588620"/>
              <a:ext cx="91560" cy="91690"/>
            </a:xfrm>
            <a:custGeom>
              <a:avLst/>
              <a:gdLst/>
              <a:ahLst/>
              <a:cxnLst/>
              <a:rect l="l" t="t" r="r" b="b"/>
              <a:pathLst>
                <a:path w="9156" h="9169" extrusionOk="0">
                  <a:moveTo>
                    <a:pt x="6870" y="9169"/>
                  </a:moveTo>
                  <a:lnTo>
                    <a:pt x="2285" y="9169"/>
                  </a:lnTo>
                  <a:cubicBezTo>
                    <a:pt x="1028" y="9169"/>
                    <a:pt x="0" y="8140"/>
                    <a:pt x="0" y="6883"/>
                  </a:cubicBezTo>
                  <a:lnTo>
                    <a:pt x="0" y="2285"/>
                  </a:lnTo>
                  <a:cubicBezTo>
                    <a:pt x="0" y="1028"/>
                    <a:pt x="1028" y="0"/>
                    <a:pt x="2285" y="0"/>
                  </a:cubicBezTo>
                  <a:lnTo>
                    <a:pt x="6870" y="0"/>
                  </a:lnTo>
                  <a:cubicBezTo>
                    <a:pt x="8140" y="0"/>
                    <a:pt x="9156" y="1028"/>
                    <a:pt x="9156" y="2285"/>
                  </a:cubicBezTo>
                  <a:lnTo>
                    <a:pt x="9156" y="6883"/>
                  </a:lnTo>
                  <a:cubicBezTo>
                    <a:pt x="9156" y="8140"/>
                    <a:pt x="8140"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1970;p93">
              <a:extLst>
                <a:ext uri="{FF2B5EF4-FFF2-40B4-BE49-F238E27FC236}">
                  <a16:creationId xmlns:a16="http://schemas.microsoft.com/office/drawing/2014/main" id="{D2A3F64D-7199-8147-9506-FD72AB503C0E}"/>
                </a:ext>
              </a:extLst>
            </p:cNvPr>
            <p:cNvSpPr/>
            <p:nvPr/>
          </p:nvSpPr>
          <p:spPr>
            <a:xfrm>
              <a:off x="6100690" y="6056100"/>
              <a:ext cx="27600" cy="110100"/>
            </a:xfrm>
            <a:prstGeom prst="rect">
              <a:avLst/>
            </a:pr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322949719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3" name="Picture 2" descr="A person talking on a cell phone&#10;&#10;Description automatically generated with medium confidence">
            <a:extLst>
              <a:ext uri="{FF2B5EF4-FFF2-40B4-BE49-F238E27FC236}">
                <a16:creationId xmlns:a16="http://schemas.microsoft.com/office/drawing/2014/main" id="{9BF85076-F85F-2FDC-40CB-249B9B3D44B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9000"/>
                    </a14:imgEffect>
                  </a14:imgLayer>
                </a14:imgProps>
              </a:ext>
            </a:extLst>
          </a:blip>
          <a:srcRect b="15739"/>
          <a:stretch>
            <a:fillRect/>
          </a:stretch>
        </p:blipFill>
        <p:spPr>
          <a:xfrm>
            <a:off x="-1" y="0"/>
            <a:ext cx="24387175" cy="13716000"/>
          </a:xfrm>
          <a:prstGeom prst="rect">
            <a:avLst/>
          </a:prstGeom>
        </p:spPr>
      </p:pic>
      <p:sp>
        <p:nvSpPr>
          <p:cNvPr id="571" name="Google Shape;571;p77"/>
          <p:cNvSpPr txBox="1">
            <a:spLocks noGrp="1"/>
          </p:cNvSpPr>
          <p:nvPr>
            <p:ph type="ctrTitle"/>
          </p:nvPr>
        </p:nvSpPr>
        <p:spPr>
          <a:xfrm>
            <a:off x="1877111" y="4166167"/>
            <a:ext cx="9891257" cy="1524629"/>
          </a:xfrm>
        </p:spPr>
        <p:txBody>
          <a:bodyPr wrap="square" lIns="0" tIns="0" rIns="0" bIns="0" anchor="b">
            <a:noAutofit/>
          </a:bodyPr>
          <a:lstStyle/>
          <a:p>
            <a:pPr defTabSz="1828800" rtl="0">
              <a:lnSpc>
                <a:spcPts val="12000"/>
              </a:lnSpc>
              <a:spcBef>
                <a:spcPct val="0"/>
              </a:spcBef>
              <a:buClr>
                <a:srgbClr val="1C2B33"/>
              </a:buClr>
              <a:buFont typeface="Optimistic Text"/>
            </a:pPr>
            <a:r>
              <a:rPr lang="en-US" sz="10000" b="0" i="0" u="none" strike="noStrike" kern="1200" spc="430" dirty="0" err="1">
                <a:solidFill>
                  <a:srgbClr val="FFFFFF"/>
                </a:solidFill>
                <a:latin typeface="Optimistic Display"/>
                <a:ea typeface="+mj-ea"/>
                <a:cs typeface="Optimistic Display"/>
                <a:sym typeface="Arial"/>
              </a:rPr>
              <a:t>Çevrim</a:t>
            </a:r>
            <a:r>
              <a:rPr lang="en-US" sz="10000" b="0" i="0" u="none" strike="noStrike" kern="1200" spc="430" dirty="0">
                <a:solidFill>
                  <a:srgbClr val="FFFFFF"/>
                </a:solidFill>
                <a:latin typeface="Optimistic Display"/>
                <a:ea typeface="+mj-ea"/>
                <a:cs typeface="Optimistic Display"/>
                <a:sym typeface="Arial"/>
              </a:rPr>
              <a:t> </a:t>
            </a:r>
            <a:r>
              <a:rPr lang="en-US" sz="10000" kern="1200" spc="430" dirty="0" err="1">
                <a:solidFill>
                  <a:srgbClr val="FFFFFF"/>
                </a:solidFill>
                <a:latin typeface="Optimistic Display"/>
                <a:ea typeface="+mj-ea"/>
                <a:cs typeface="Optimistic Display"/>
                <a:sym typeface="Arial"/>
              </a:rPr>
              <a:t>İ</a:t>
            </a:r>
            <a:r>
              <a:rPr lang="en-US" sz="10000" b="0" i="0" u="none" strike="noStrike" kern="1200" spc="430" dirty="0" err="1">
                <a:solidFill>
                  <a:srgbClr val="FFFFFF"/>
                </a:solidFill>
                <a:latin typeface="Optimistic Display"/>
                <a:ea typeface="+mj-ea"/>
                <a:cs typeface="Optimistic Display"/>
                <a:sym typeface="Arial"/>
              </a:rPr>
              <a:t>çi</a:t>
            </a:r>
            <a:r>
              <a:rPr lang="tr" sz="10000" b="0" i="0" u="none" strike="noStrike" kern="1200" spc="430" dirty="0">
                <a:solidFill>
                  <a:srgbClr val="FFFFFF"/>
                </a:solidFill>
                <a:latin typeface="Optimistic Display"/>
                <a:ea typeface="+mj-ea"/>
                <a:cs typeface="Optimistic Display"/>
                <a:sym typeface="Arial"/>
              </a:rPr>
              <a:t> Güvenlik</a:t>
            </a:r>
          </a:p>
        </p:txBody>
      </p:sp>
      <p:sp>
        <p:nvSpPr>
          <p:cNvPr id="572" name="Google Shape;572;p77"/>
          <p:cNvSpPr txBox="1">
            <a:spLocks noGrp="1"/>
          </p:cNvSpPr>
          <p:nvPr>
            <p:ph type="subTitle" idx="4"/>
          </p:nvPr>
        </p:nvSpPr>
        <p:spPr>
          <a:xfrm>
            <a:off x="1877111" y="1631748"/>
            <a:ext cx="15955277" cy="909438"/>
          </a:xfrm>
          <a:noFill/>
        </p:spPr>
        <p:txBody>
          <a:bodyPr wrap="square" lIns="0" tIns="0" rIns="0" bIns="0" rtlCol="0" anchor="t">
            <a:noAutofit/>
          </a:bodyPr>
          <a:lstStyle/>
          <a:p>
            <a:pPr rtl="0">
              <a:lnSpc>
                <a:spcPts val="4200"/>
              </a:lnSpc>
              <a:spcBef>
                <a:spcPts val="2400"/>
              </a:spcBef>
              <a:spcAft>
                <a:spcPts val="1200"/>
              </a:spcAft>
              <a:buFont typeface="Optimistic Text"/>
            </a:pPr>
            <a:r>
              <a:rPr lang="tr" sz="2800" b="1" i="0" u="none" strike="noStrike" spc="250" dirty="0">
                <a:solidFill>
                  <a:srgbClr val="FFFFFF"/>
                </a:solidFill>
                <a:latin typeface="Optimistic Text"/>
                <a:sym typeface="Arial"/>
              </a:rPr>
              <a:t>Yetişkinler için internet okuryazarlığı modülleri</a:t>
            </a:r>
          </a:p>
        </p:txBody>
      </p:sp>
      <p:pic>
        <p:nvPicPr>
          <p:cNvPr id="28" name="Picture 27">
            <a:extLst>
              <a:ext uri="{FF2B5EF4-FFF2-40B4-BE49-F238E27FC236}">
                <a16:creationId xmlns:a16="http://schemas.microsoft.com/office/drawing/2014/main" id="{376FACEA-BF55-C74C-A8A5-65D81CD2669C}"/>
              </a:ext>
            </a:extLst>
          </p:cNvPr>
          <p:cNvPicPr>
            <a:picLocks noChangeAspect="1"/>
          </p:cNvPicPr>
          <p:nvPr/>
        </p:nvPicPr>
        <p:blipFill>
          <a:blip r:embed="rId5"/>
          <a:stretch>
            <a:fillRect/>
          </a:stretch>
        </p:blipFill>
        <p:spPr>
          <a:xfrm>
            <a:off x="17225363" y="12322816"/>
            <a:ext cx="6222890" cy="4663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D43D554D-566A-2233-6E8C-B82EF72AFF06}"/>
              </a:ext>
            </a:extLst>
          </p:cNvPr>
          <p:cNvPicPr>
            <a:picLocks noChangeAspect="1"/>
          </p:cNvPicPr>
          <p:nvPr/>
        </p:nvPicPr>
        <p:blipFill>
          <a:blip r:embed="rId3"/>
          <a:srcRect t="25013"/>
          <a:stretch>
            <a:fillRect/>
          </a:stretch>
        </p:blipFill>
        <p:spPr>
          <a:xfrm>
            <a:off x="12193586" y="-782"/>
            <a:ext cx="12193589" cy="13716781"/>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8" name="Title 2">
            <a:extLst>
              <a:ext uri="{FF2B5EF4-FFF2-40B4-BE49-F238E27FC236}">
                <a16:creationId xmlns:a16="http://schemas.microsoft.com/office/drawing/2014/main" id="{DF71BA38-FD0C-6343-9460-ECD8F717DD3A}"/>
              </a:ext>
            </a:extLst>
          </p:cNvPr>
          <p:cNvSpPr txBox="1"/>
          <p:nvPr/>
        </p:nvSpPr>
        <p:spPr>
          <a:xfrm>
            <a:off x="932689" y="3828415"/>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sp>
        <p:nvSpPr>
          <p:cNvPr id="9" name="Text Placeholder 3">
            <a:extLst>
              <a:ext uri="{FF2B5EF4-FFF2-40B4-BE49-F238E27FC236}">
                <a16:creationId xmlns:a16="http://schemas.microsoft.com/office/drawing/2014/main" id="{1FF207C4-463C-684D-8A2B-DB3E4C7F15DD}"/>
              </a:ext>
            </a:extLst>
          </p:cNvPr>
          <p:cNvSpPr txBox="1"/>
          <p:nvPr/>
        </p:nvSpPr>
        <p:spPr>
          <a:xfrm>
            <a:off x="933450" y="6477001"/>
            <a:ext cx="9388475" cy="17526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Günümüzde insanların büyük çoğunluğu internete bir </a:t>
            </a:r>
            <a:r>
              <a:rPr lang="tr" sz="2800" b="1" i="0" u="none" strike="noStrike" spc="40">
                <a:solidFill>
                  <a:srgbClr val="627B8E"/>
                </a:solidFill>
                <a:latin typeface="Optimistic Text"/>
                <a:sym typeface="Arial"/>
              </a:rPr>
              <a:t>kablosuz ağ (Wi-Fi) </a:t>
            </a:r>
            <a:r>
              <a:rPr lang="tr" sz="2800" b="0" i="0" u="none" strike="noStrike" spc="40">
                <a:latin typeface="Optimistic Text"/>
                <a:sym typeface="Arial"/>
              </a:rPr>
              <a:t>üzerinden bağlanmaktadır. Bu, cihazlar arasında veri iletimini sağlamak için kablolar yerine kablosuz bağlantıları kullanan bir ağ türüdür.</a:t>
            </a:r>
          </a:p>
          <a:p>
            <a:pPr defTabSz="1828800" rtl="0">
              <a:lnSpc>
                <a:spcPts val="4200"/>
              </a:lnSpc>
              <a:spcAft>
                <a:spcPts val="1800"/>
              </a:spcAft>
              <a:buNone/>
            </a:pPr>
            <a:r>
              <a:rPr lang="tr" sz="2800" b="0" i="0" u="none" strike="noStrike" spc="40">
                <a:latin typeface="Optimistic Text"/>
                <a:sym typeface="Arial"/>
              </a:rPr>
              <a:t>Evinizdeki veya iş yerinizdeki kişisel kablosuz ağınız, internete güvenli bir şekilde bağlanmak için en önemli kaynağınızdır. Ancak kablosuz ağlar, doğası gereği bazı ekstra güvenlik risklerini de beraberinde getirir.</a:t>
            </a:r>
          </a:p>
        </p:txBody>
      </p:sp>
      <p:grpSp>
        <p:nvGrpSpPr>
          <p:cNvPr id="17" name="Google Shape;3966;p102">
            <a:extLst>
              <a:ext uri="{FF2B5EF4-FFF2-40B4-BE49-F238E27FC236}">
                <a16:creationId xmlns:a16="http://schemas.microsoft.com/office/drawing/2014/main" id="{2ECF3626-6F50-8442-87F4-91A2FD752110}"/>
              </a:ext>
            </a:extLst>
          </p:cNvPr>
          <p:cNvGrpSpPr/>
          <p:nvPr/>
        </p:nvGrpSpPr>
        <p:grpSpPr>
          <a:xfrm>
            <a:off x="932690" y="4022006"/>
            <a:ext cx="881213" cy="694160"/>
            <a:chOff x="9566840" y="1430240"/>
            <a:chExt cx="651630" cy="513310"/>
          </a:xfrm>
          <a:solidFill>
            <a:schemeClr val="accent2"/>
          </a:solidFill>
        </p:grpSpPr>
        <p:sp>
          <p:nvSpPr>
            <p:cNvPr id="18" name="Google Shape;3967;p102">
              <a:extLst>
                <a:ext uri="{FF2B5EF4-FFF2-40B4-BE49-F238E27FC236}">
                  <a16:creationId xmlns:a16="http://schemas.microsoft.com/office/drawing/2014/main" id="{704FFC9E-BF1F-364D-A969-032B886F148E}"/>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3968;p102">
              <a:extLst>
                <a:ext uri="{FF2B5EF4-FFF2-40B4-BE49-F238E27FC236}">
                  <a16:creationId xmlns:a16="http://schemas.microsoft.com/office/drawing/2014/main" id="{9E09399F-C05B-764E-8FA3-468454B1EECD}"/>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3969;p102">
              <a:extLst>
                <a:ext uri="{FF2B5EF4-FFF2-40B4-BE49-F238E27FC236}">
                  <a16:creationId xmlns:a16="http://schemas.microsoft.com/office/drawing/2014/main" id="{B4363931-DAD3-0B42-886F-CD6A4C33B26A}"/>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3970;p102">
              <a:extLst>
                <a:ext uri="{FF2B5EF4-FFF2-40B4-BE49-F238E27FC236}">
                  <a16:creationId xmlns:a16="http://schemas.microsoft.com/office/drawing/2014/main" id="{D324F3DD-A2A3-684E-A323-DA221BE423C8}"/>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1" name="TextBox 10">
            <a:extLst>
              <a:ext uri="{FF2B5EF4-FFF2-40B4-BE49-F238E27FC236}">
                <a16:creationId xmlns:a16="http://schemas.microsoft.com/office/drawing/2014/main" id="{049E5C66-A451-4742-BFC5-FCB81249AE3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20</a:t>
            </a:r>
            <a:endParaRPr lang="en-US">
              <a:solidFill>
                <a:schemeClr val="bg2"/>
              </a:solidFill>
            </a:endParaRPr>
          </a:p>
        </p:txBody>
      </p:sp>
    </p:spTree>
    <p:extLst>
      <p:ext uri="{BB962C8B-B14F-4D97-AF65-F5344CB8AC3E}">
        <p14:creationId xmlns:p14="http://schemas.microsoft.com/office/powerpoint/2010/main" val="36341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558ED-CCFF-F37D-1ECD-97F5D7831C0D}"/>
              </a:ext>
            </a:extLst>
          </p:cNvPr>
          <p:cNvPicPr>
            <a:picLocks noChangeAspect="1"/>
          </p:cNvPicPr>
          <p:nvPr/>
        </p:nvPicPr>
        <p:blipFill>
          <a:blip r:embed="rId3"/>
          <a:srcRect l="14977" r="25771"/>
          <a:stretch>
            <a:fillRect/>
          </a:stretch>
        </p:blipFill>
        <p:spPr>
          <a:xfrm>
            <a:off x="12193585" y="0"/>
            <a:ext cx="12193589" cy="13716000"/>
          </a:xfrm>
          <a:prstGeom prst="rect">
            <a:avLst/>
          </a:prstGeom>
        </p:spPr>
      </p:pic>
      <p:sp>
        <p:nvSpPr>
          <p:cNvPr id="9" name="Title 2">
            <a:extLst>
              <a:ext uri="{FF2B5EF4-FFF2-40B4-BE49-F238E27FC236}">
                <a16:creationId xmlns:a16="http://schemas.microsoft.com/office/drawing/2014/main" id="{6B8298C0-B8BA-F243-B74C-272023C8965C}"/>
              </a:ext>
            </a:extLst>
          </p:cNvPr>
          <p:cNvSpPr txBox="1"/>
          <p:nvPr/>
        </p:nvSpPr>
        <p:spPr>
          <a:xfrm>
            <a:off x="932689" y="3828415"/>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sp>
        <p:nvSpPr>
          <p:cNvPr id="10" name="Text Placeholder 3">
            <a:extLst>
              <a:ext uri="{FF2B5EF4-FFF2-40B4-BE49-F238E27FC236}">
                <a16:creationId xmlns:a16="http://schemas.microsoft.com/office/drawing/2014/main" id="{EFF05AA6-2A4D-DB44-A3A1-DD344642B12B}"/>
              </a:ext>
            </a:extLst>
          </p:cNvPr>
          <p:cNvSpPr txBox="1"/>
          <p:nvPr/>
        </p:nvSpPr>
        <p:spPr>
          <a:xfrm>
            <a:off x="933449" y="6477001"/>
            <a:ext cx="9552968" cy="17526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685800" defTabSz="1828800" rtl="0">
              <a:lnSpc>
                <a:spcPts val="4200"/>
              </a:lnSpc>
              <a:spcBef>
                <a:spcPts val="1200"/>
              </a:spcBef>
              <a:spcAft>
                <a:spcPct val="0"/>
              </a:spcAft>
              <a:buSzTx/>
              <a:buNone/>
              <a:defRPr/>
            </a:pPr>
            <a:r>
              <a:rPr lang="tr" sz="2800" b="1" i="0" u="none" strike="noStrike" spc="30" dirty="0">
                <a:solidFill>
                  <a:srgbClr val="1C2B33"/>
                </a:solidFill>
                <a:latin typeface="Optimistic Text"/>
                <a:sym typeface="Arial"/>
              </a:rPr>
              <a:t>Kişisel kablosuz ağlarınız için güvenlik ve emniyet ipuçları:</a:t>
            </a:r>
          </a:p>
          <a:p>
            <a:pPr marL="457200" indent="-457200" defTabSz="1828800" rtl="0">
              <a:lnSpc>
                <a:spcPts val="4200"/>
              </a:lnSpc>
              <a:spcBef>
                <a:spcPts val="1800"/>
              </a:spcBef>
              <a:spcAft>
                <a:spcPts val="1800"/>
              </a:spcAft>
              <a:buSzTx/>
              <a:buFont typeface="Arial" panose="020B0604020202020204" pitchFamily="34" charset="0"/>
              <a:buChar char="•"/>
            </a:pPr>
            <a:r>
              <a:rPr lang="tr" sz="2800" b="0" i="0" u="none" strike="noStrike" spc="40" dirty="0">
                <a:latin typeface="Optimistic Text"/>
                <a:sym typeface="Arial"/>
              </a:rPr>
              <a:t>Modeminizin kutudan çıktığı andaki varsayılan ağ adını (SSID) mutlaka değiştirin.</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Ağınıza sadece sizin izin verdiğiniz kişilerin bağlanabilmesi için güçlü bir Wi-Fi parolası oluşturun. Bu parolanın güçlü ve benzersiz olmasına özen gösterin (bunu nasıl yapacağınızı bu dersin ilerleyen bölümlerinde öğreneceksiniz).</a:t>
            </a:r>
          </a:p>
        </p:txBody>
      </p:sp>
      <p:grpSp>
        <p:nvGrpSpPr>
          <p:cNvPr id="11" name="Google Shape;3966;p102">
            <a:extLst>
              <a:ext uri="{FF2B5EF4-FFF2-40B4-BE49-F238E27FC236}">
                <a16:creationId xmlns:a16="http://schemas.microsoft.com/office/drawing/2014/main" id="{573F47D2-74EF-8C40-9E4E-B539AD766DE5}"/>
              </a:ext>
            </a:extLst>
          </p:cNvPr>
          <p:cNvGrpSpPr/>
          <p:nvPr/>
        </p:nvGrpSpPr>
        <p:grpSpPr>
          <a:xfrm>
            <a:off x="932690" y="4022006"/>
            <a:ext cx="881213" cy="694160"/>
            <a:chOff x="9566840" y="1430240"/>
            <a:chExt cx="651630" cy="513310"/>
          </a:xfrm>
          <a:solidFill>
            <a:schemeClr val="accent2"/>
          </a:solidFill>
        </p:grpSpPr>
        <p:sp>
          <p:nvSpPr>
            <p:cNvPr id="12" name="Google Shape;3967;p102">
              <a:extLst>
                <a:ext uri="{FF2B5EF4-FFF2-40B4-BE49-F238E27FC236}">
                  <a16:creationId xmlns:a16="http://schemas.microsoft.com/office/drawing/2014/main" id="{51335BE5-9C30-7042-8B31-0F085192C11C}"/>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3968;p102">
              <a:extLst>
                <a:ext uri="{FF2B5EF4-FFF2-40B4-BE49-F238E27FC236}">
                  <a16:creationId xmlns:a16="http://schemas.microsoft.com/office/drawing/2014/main" id="{6DD50337-AF37-D24A-9DCC-C31815A9028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969;p102">
              <a:extLst>
                <a:ext uri="{FF2B5EF4-FFF2-40B4-BE49-F238E27FC236}">
                  <a16:creationId xmlns:a16="http://schemas.microsoft.com/office/drawing/2014/main" id="{D419E11C-4559-FE47-A56B-B498EC38CB72}"/>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970;p102">
              <a:extLst>
                <a:ext uri="{FF2B5EF4-FFF2-40B4-BE49-F238E27FC236}">
                  <a16:creationId xmlns:a16="http://schemas.microsoft.com/office/drawing/2014/main" id="{2726400F-ECF2-AD40-852F-7C689CCC47CA}"/>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02 Kişisel Güvenliği Yönetmek</a:t>
            </a:r>
          </a:p>
        </p:txBody>
      </p:sp>
      <p:sp>
        <p:nvSpPr>
          <p:cNvPr id="16" name="TextBox 15">
            <a:extLst>
              <a:ext uri="{FF2B5EF4-FFF2-40B4-BE49-F238E27FC236}">
                <a16:creationId xmlns:a16="http://schemas.microsoft.com/office/drawing/2014/main" id="{696E99D3-6373-2544-A000-A92B30EE89F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21</a:t>
            </a:r>
            <a:endParaRPr lang="en-US">
              <a:solidFill>
                <a:schemeClr val="bg2"/>
              </a:solidFill>
            </a:endParaRPr>
          </a:p>
        </p:txBody>
      </p:sp>
      <p:grpSp>
        <p:nvGrpSpPr>
          <p:cNvPr id="18" name="Google Shape;2157;p94">
            <a:extLst>
              <a:ext uri="{FF2B5EF4-FFF2-40B4-BE49-F238E27FC236}">
                <a16:creationId xmlns:a16="http://schemas.microsoft.com/office/drawing/2014/main" id="{6BCC25BF-0AAA-054B-9A96-63F6EDCD0CE3}"/>
              </a:ext>
            </a:extLst>
          </p:cNvPr>
          <p:cNvGrpSpPr/>
          <p:nvPr/>
        </p:nvGrpSpPr>
        <p:grpSpPr>
          <a:xfrm>
            <a:off x="965302" y="6516338"/>
            <a:ext cx="414344" cy="414344"/>
            <a:chOff x="12067570" y="3451640"/>
            <a:chExt cx="669160" cy="669160"/>
          </a:xfrm>
          <a:solidFill>
            <a:schemeClr val="accent2"/>
          </a:solidFill>
        </p:grpSpPr>
        <p:sp>
          <p:nvSpPr>
            <p:cNvPr id="19" name="Google Shape;2158;p94">
              <a:extLst>
                <a:ext uri="{FF2B5EF4-FFF2-40B4-BE49-F238E27FC236}">
                  <a16:creationId xmlns:a16="http://schemas.microsoft.com/office/drawing/2014/main" id="{C2D20305-4DAF-9E4A-89CB-03E58FA392E8}"/>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2159;p94">
              <a:extLst>
                <a:ext uri="{FF2B5EF4-FFF2-40B4-BE49-F238E27FC236}">
                  <a16:creationId xmlns:a16="http://schemas.microsoft.com/office/drawing/2014/main" id="{B7CDE76F-ECBC-9A40-BEC1-AFD5A8544E87}"/>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2160;p94">
              <a:extLst>
                <a:ext uri="{FF2B5EF4-FFF2-40B4-BE49-F238E27FC236}">
                  <a16:creationId xmlns:a16="http://schemas.microsoft.com/office/drawing/2014/main" id="{1DEBDF3C-C97C-AD4A-9C59-5374DE8AC1BA}"/>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420065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D754E8A-5276-EA43-8561-E68B397AD7EA}"/>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38" name="Title 2">
            <a:extLst>
              <a:ext uri="{FF2B5EF4-FFF2-40B4-BE49-F238E27FC236}">
                <a16:creationId xmlns:a16="http://schemas.microsoft.com/office/drawing/2014/main" id="{57E234DA-01EA-244A-9E49-5EF4B382D70F}"/>
              </a:ext>
            </a:extLst>
          </p:cNvPr>
          <p:cNvSpPr txBox="1"/>
          <p:nvPr/>
        </p:nvSpPr>
        <p:spPr>
          <a:xfrm>
            <a:off x="932689" y="3828415"/>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sp>
        <p:nvSpPr>
          <p:cNvPr id="39" name="Text Placeholder 3">
            <a:extLst>
              <a:ext uri="{FF2B5EF4-FFF2-40B4-BE49-F238E27FC236}">
                <a16:creationId xmlns:a16="http://schemas.microsoft.com/office/drawing/2014/main" id="{F7436DD8-EE8C-9F46-9185-F48E229A7C79}"/>
              </a:ext>
            </a:extLst>
          </p:cNvPr>
          <p:cNvSpPr txBox="1"/>
          <p:nvPr/>
        </p:nvSpPr>
        <p:spPr>
          <a:xfrm>
            <a:off x="933449" y="6477001"/>
            <a:ext cx="10326689" cy="17526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Şifreleme (Encryption), gönderdiğiniz bilgileri başkalarının okuyamayacağı bir koda dönüştürerek karmaşık hale getirir. Kablosuz ağınızı yetkisiz kişilerden korumanın en etkili ve kesin yolu şifreleme kullanmaktır.</a:t>
            </a:r>
          </a:p>
        </p:txBody>
      </p:sp>
      <p:grpSp>
        <p:nvGrpSpPr>
          <p:cNvPr id="40" name="Google Shape;3966;p102">
            <a:extLst>
              <a:ext uri="{FF2B5EF4-FFF2-40B4-BE49-F238E27FC236}">
                <a16:creationId xmlns:a16="http://schemas.microsoft.com/office/drawing/2014/main" id="{D594B911-DB71-2544-AFDE-7DD3F98C99B5}"/>
              </a:ext>
            </a:extLst>
          </p:cNvPr>
          <p:cNvGrpSpPr/>
          <p:nvPr/>
        </p:nvGrpSpPr>
        <p:grpSpPr>
          <a:xfrm>
            <a:off x="932690" y="4022006"/>
            <a:ext cx="881213" cy="694160"/>
            <a:chOff x="9566840" y="1430240"/>
            <a:chExt cx="651630" cy="513310"/>
          </a:xfrm>
          <a:solidFill>
            <a:schemeClr val="accent2"/>
          </a:solidFill>
        </p:grpSpPr>
        <p:sp>
          <p:nvSpPr>
            <p:cNvPr id="41" name="Google Shape;3967;p102">
              <a:extLst>
                <a:ext uri="{FF2B5EF4-FFF2-40B4-BE49-F238E27FC236}">
                  <a16:creationId xmlns:a16="http://schemas.microsoft.com/office/drawing/2014/main" id="{288B522F-117C-A940-884C-49349F7A527C}"/>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2" name="Google Shape;3968;p102">
              <a:extLst>
                <a:ext uri="{FF2B5EF4-FFF2-40B4-BE49-F238E27FC236}">
                  <a16:creationId xmlns:a16="http://schemas.microsoft.com/office/drawing/2014/main" id="{4B543E22-4E3E-3647-9A9F-FDB73316761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3" name="Google Shape;3969;p102">
              <a:extLst>
                <a:ext uri="{FF2B5EF4-FFF2-40B4-BE49-F238E27FC236}">
                  <a16:creationId xmlns:a16="http://schemas.microsoft.com/office/drawing/2014/main" id="{D4097C4F-3532-9142-AF16-39D0C78D5ECA}"/>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4" name="Google Shape;3970;p102">
              <a:extLst>
                <a:ext uri="{FF2B5EF4-FFF2-40B4-BE49-F238E27FC236}">
                  <a16:creationId xmlns:a16="http://schemas.microsoft.com/office/drawing/2014/main" id="{A056D7D8-CA4F-D54B-B2D0-D256608CD661}"/>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3" name="Group 2">
            <a:extLst>
              <a:ext uri="{FF2B5EF4-FFF2-40B4-BE49-F238E27FC236}">
                <a16:creationId xmlns:a16="http://schemas.microsoft.com/office/drawing/2014/main" id="{6B624D71-B36F-AB44-B50A-CE104C107943}"/>
              </a:ext>
            </a:extLst>
          </p:cNvPr>
          <p:cNvGrpSpPr/>
          <p:nvPr/>
        </p:nvGrpSpPr>
        <p:grpSpPr>
          <a:xfrm>
            <a:off x="13138150" y="4026561"/>
            <a:ext cx="9390063" cy="5662878"/>
            <a:chOff x="13138150" y="3666594"/>
            <a:chExt cx="9390063" cy="5662878"/>
          </a:xfrm>
        </p:grpSpPr>
        <p:sp>
          <p:nvSpPr>
            <p:cNvPr id="48" name="Text Placeholder 3">
              <a:extLst>
                <a:ext uri="{FF2B5EF4-FFF2-40B4-BE49-F238E27FC236}">
                  <a16:creationId xmlns:a16="http://schemas.microsoft.com/office/drawing/2014/main" id="{39B12ABB-A823-664A-BD35-821D2DA697DB}"/>
                </a:ext>
              </a:extLst>
            </p:cNvPr>
            <p:cNvSpPr txBox="1"/>
            <p:nvPr/>
          </p:nvSpPr>
          <p:spPr>
            <a:xfrm>
              <a:off x="13138150" y="3828415"/>
              <a:ext cx="9390063" cy="5501057"/>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lvl="1" indent="0" defTabSz="1828800" rtl="0" fontAlgn="base">
                <a:lnSpc>
                  <a:spcPts val="3600"/>
                </a:lnSpc>
                <a:buNone/>
                <a:defRPr/>
              </a:pPr>
              <a:r>
                <a:rPr lang="tr" sz="2400" b="1" i="0" u="none" strike="noStrike" spc="30" dirty="0">
                  <a:solidFill>
                    <a:srgbClr val="1C2B33"/>
                  </a:solidFill>
                  <a:latin typeface="Optimistic Text"/>
                  <a:sym typeface="Arial"/>
                </a:rPr>
                <a:t>Şu sorular üzerinde düşünün:</a:t>
              </a:r>
            </a:p>
            <a:p>
              <a:pPr marL="0" lvl="1" indent="0" defTabSz="1828800" rtl="0" fontAlgn="base">
                <a:lnSpc>
                  <a:spcPts val="3600"/>
                </a:lnSpc>
                <a:spcBef>
                  <a:spcPts val="2400"/>
                </a:spcBef>
                <a:buNone/>
                <a:defRPr/>
              </a:pPr>
              <a:r>
                <a:rPr lang="tr" sz="2400" b="0" i="0" u="none" strike="noStrike" spc="30" dirty="0">
                  <a:solidFill>
                    <a:srgbClr val="1C2B33"/>
                  </a:solidFill>
                  <a:latin typeface="Optimistic Text"/>
                  <a:sym typeface="Arial"/>
                </a:rPr>
                <a:t>Modem arayüzünden ağ şifrelemesini etkinleştirin ve ziyaret ettiğiniz web sitelerinin de şifrelenmiş bağlantılar kullandığından emin olun. İnternet üzerindeki güvenli iletişim çeşitli şekillerde gerçekleşir, ancak bu modül kapsamında bunu iki ana kategoriye ayırabiliriz: </a:t>
              </a:r>
            </a:p>
            <a:p>
              <a:pPr marL="401638" lvl="1" indent="-401638" defTabSz="1828800" rtl="0" fontAlgn="base">
                <a:lnSpc>
                  <a:spcPts val="3600"/>
                </a:lnSpc>
                <a:defRPr/>
              </a:pPr>
              <a:r>
                <a:rPr lang="tr" sz="2400" b="0" i="0" u="none" strike="noStrike" spc="30" dirty="0">
                  <a:solidFill>
                    <a:srgbClr val="1C2B33"/>
                  </a:solidFill>
                  <a:latin typeface="Optimistic Text"/>
                  <a:sym typeface="Arial"/>
                </a:rPr>
                <a:t>Kişisel ağınızdaki cihazların birbiri arasındaki yerel bağlantıları.</a:t>
              </a:r>
            </a:p>
            <a:p>
              <a:pPr marL="401638" lvl="1" indent="-401638" defTabSz="1828800" rtl="0" fontAlgn="base">
                <a:lnSpc>
                  <a:spcPts val="3600"/>
                </a:lnSpc>
                <a:defRPr/>
              </a:pPr>
              <a:r>
                <a:rPr lang="tr" sz="2400" b="0" i="0" u="none" strike="noStrike" spc="30" dirty="0">
                  <a:solidFill>
                    <a:srgbClr val="1C2B33"/>
                  </a:solidFill>
                  <a:latin typeface="Optimistic Text"/>
                  <a:sym typeface="Arial"/>
                </a:rPr>
                <a:t>Kişisel ağınızdaki bir cihazın, internetteki bir kaynakla (örneğin bir web sitesiyle) kurduğu bağlantılar.</a:t>
              </a:r>
            </a:p>
          </p:txBody>
        </p:sp>
        <p:grpSp>
          <p:nvGrpSpPr>
            <p:cNvPr id="15" name="Google Shape;2157;p94">
              <a:extLst>
                <a:ext uri="{FF2B5EF4-FFF2-40B4-BE49-F238E27FC236}">
                  <a16:creationId xmlns:a16="http://schemas.microsoft.com/office/drawing/2014/main" id="{5FB4209B-CFD3-814B-A0A5-F2B5D839CD49}"/>
                </a:ext>
              </a:extLst>
            </p:cNvPr>
            <p:cNvGrpSpPr/>
            <p:nvPr/>
          </p:nvGrpSpPr>
          <p:grpSpPr>
            <a:xfrm>
              <a:off x="13138150" y="3666594"/>
              <a:ext cx="710823" cy="710823"/>
              <a:chOff x="12067570" y="3451640"/>
              <a:chExt cx="669160" cy="669160"/>
            </a:xfrm>
            <a:solidFill>
              <a:schemeClr val="accent2"/>
            </a:solidFill>
          </p:grpSpPr>
          <p:sp>
            <p:nvSpPr>
              <p:cNvPr id="16" name="Google Shape;2158;p94">
                <a:extLst>
                  <a:ext uri="{FF2B5EF4-FFF2-40B4-BE49-F238E27FC236}">
                    <a16:creationId xmlns:a16="http://schemas.microsoft.com/office/drawing/2014/main" id="{21E9AAE3-19D3-BF40-931A-BBF582FD1563}"/>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159;p94">
                <a:extLst>
                  <a:ext uri="{FF2B5EF4-FFF2-40B4-BE49-F238E27FC236}">
                    <a16:creationId xmlns:a16="http://schemas.microsoft.com/office/drawing/2014/main" id="{E809C043-FCF6-584F-925B-891941AACCFB}"/>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160;p94">
                <a:extLst>
                  <a:ext uri="{FF2B5EF4-FFF2-40B4-BE49-F238E27FC236}">
                    <a16:creationId xmlns:a16="http://schemas.microsoft.com/office/drawing/2014/main" id="{7D8404A2-5FDD-3D4B-B719-92836D5974D0}"/>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sp>
        <p:nvSpPr>
          <p:cNvPr id="19" name="TextBox 18">
            <a:extLst>
              <a:ext uri="{FF2B5EF4-FFF2-40B4-BE49-F238E27FC236}">
                <a16:creationId xmlns:a16="http://schemas.microsoft.com/office/drawing/2014/main" id="{32FBD584-94CC-EF43-8314-77BAD8472A3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22</a:t>
            </a:r>
            <a:endParaRPr lang="en-US"/>
          </a:p>
        </p:txBody>
      </p:sp>
    </p:spTree>
    <p:extLst>
      <p:ext uri="{BB962C8B-B14F-4D97-AF65-F5344CB8AC3E}">
        <p14:creationId xmlns:p14="http://schemas.microsoft.com/office/powerpoint/2010/main" val="3514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D754E8A-5276-EA43-8561-E68B397AD7EA}"/>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48" name="Text Placeholder 3">
            <a:extLst>
              <a:ext uri="{FF2B5EF4-FFF2-40B4-BE49-F238E27FC236}">
                <a16:creationId xmlns:a16="http://schemas.microsoft.com/office/drawing/2014/main" id="{39B12ABB-A823-664A-BD35-821D2DA697DB}"/>
              </a:ext>
            </a:extLst>
          </p:cNvPr>
          <p:cNvSpPr txBox="1"/>
          <p:nvPr/>
        </p:nvSpPr>
        <p:spPr>
          <a:xfrm>
            <a:off x="13138150" y="5883223"/>
            <a:ext cx="9875837" cy="1949555"/>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rtl="0" fontAlgn="base">
              <a:lnSpc>
                <a:spcPts val="3600"/>
              </a:lnSpc>
              <a:buNone/>
              <a:defRPr/>
            </a:pPr>
            <a:r>
              <a:rPr lang="tr" sz="2400" b="0" i="0" u="none" strike="noStrike" spc="30">
                <a:solidFill>
                  <a:srgbClr val="1C2B33"/>
                </a:solidFill>
                <a:latin typeface="Optimistic Text"/>
                <a:sym typeface="Arial"/>
              </a:rPr>
              <a:t>Çoğumuz tarayıcıdaki HTTP ve HTTPS farkını biliriz; HTTPS (genellikle adres çubuğunda bir kilit simgesiyle gösterilir) verilerinizin şifrelenerek güvenle iletildiğini belirtirken, HTTP üzerinden gönderdiğiniz her bilgi düz metin olarak ve açıkça iletilir. </a:t>
            </a:r>
          </a:p>
          <a:p>
            <a:pPr marL="0" lvl="1" indent="0" defTabSz="1828800" rtl="0" fontAlgn="base">
              <a:lnSpc>
                <a:spcPts val="3600"/>
              </a:lnSpc>
              <a:buNone/>
              <a:defRPr/>
            </a:pPr>
            <a:r>
              <a:rPr lang="tr" sz="2400" b="0" i="0" u="none" strike="noStrike" spc="30">
                <a:solidFill>
                  <a:srgbClr val="1C2B33"/>
                </a:solidFill>
                <a:latin typeface="Optimistic Text"/>
                <a:sym typeface="Arial"/>
              </a:rPr>
              <a:t>Ancak internette attığınız her adım bu şekilde şifrelenmiş olmayabilir; aynı risk ev ağınıza bağlı cihazların birbiriyle iletişim kurduğu anlar için de geçerlidir.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02 Kişisel Güvenliği Yönetmek</a:t>
            </a:r>
          </a:p>
        </p:txBody>
      </p:sp>
      <p:sp>
        <p:nvSpPr>
          <p:cNvPr id="38" name="Title 2">
            <a:extLst>
              <a:ext uri="{FF2B5EF4-FFF2-40B4-BE49-F238E27FC236}">
                <a16:creationId xmlns:a16="http://schemas.microsoft.com/office/drawing/2014/main" id="{57E234DA-01EA-244A-9E49-5EF4B382D70F}"/>
              </a:ext>
            </a:extLst>
          </p:cNvPr>
          <p:cNvSpPr txBox="1"/>
          <p:nvPr/>
        </p:nvSpPr>
        <p:spPr>
          <a:xfrm>
            <a:off x="932689" y="3828415"/>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sp>
        <p:nvSpPr>
          <p:cNvPr id="39" name="Text Placeholder 3">
            <a:extLst>
              <a:ext uri="{FF2B5EF4-FFF2-40B4-BE49-F238E27FC236}">
                <a16:creationId xmlns:a16="http://schemas.microsoft.com/office/drawing/2014/main" id="{F7436DD8-EE8C-9F46-9185-F48E229A7C79}"/>
              </a:ext>
            </a:extLst>
          </p:cNvPr>
          <p:cNvSpPr txBox="1"/>
          <p:nvPr/>
        </p:nvSpPr>
        <p:spPr>
          <a:xfrm>
            <a:off x="933449" y="6477001"/>
            <a:ext cx="10326689" cy="17526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Şifreleme (Encryption), gönderdiğiniz bilgileri başkalarının okuyamayacağı bir koda dönüştürerek karmaşık hale getirir. Kablosuz ağınızı yetkisiz kişilerden korumanın en etkili ve kesin yolu şifreleme kullanmaktır.</a:t>
            </a:r>
          </a:p>
        </p:txBody>
      </p:sp>
      <p:grpSp>
        <p:nvGrpSpPr>
          <p:cNvPr id="40" name="Google Shape;3966;p102">
            <a:extLst>
              <a:ext uri="{FF2B5EF4-FFF2-40B4-BE49-F238E27FC236}">
                <a16:creationId xmlns:a16="http://schemas.microsoft.com/office/drawing/2014/main" id="{D594B911-DB71-2544-AFDE-7DD3F98C99B5}"/>
              </a:ext>
            </a:extLst>
          </p:cNvPr>
          <p:cNvGrpSpPr/>
          <p:nvPr/>
        </p:nvGrpSpPr>
        <p:grpSpPr>
          <a:xfrm>
            <a:off x="932690" y="4022006"/>
            <a:ext cx="881213" cy="694160"/>
            <a:chOff x="9566840" y="1430240"/>
            <a:chExt cx="651630" cy="513310"/>
          </a:xfrm>
          <a:solidFill>
            <a:schemeClr val="accent2"/>
          </a:solidFill>
        </p:grpSpPr>
        <p:sp>
          <p:nvSpPr>
            <p:cNvPr id="41" name="Google Shape;3967;p102">
              <a:extLst>
                <a:ext uri="{FF2B5EF4-FFF2-40B4-BE49-F238E27FC236}">
                  <a16:creationId xmlns:a16="http://schemas.microsoft.com/office/drawing/2014/main" id="{288B522F-117C-A940-884C-49349F7A527C}"/>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2" name="Google Shape;3968;p102">
              <a:extLst>
                <a:ext uri="{FF2B5EF4-FFF2-40B4-BE49-F238E27FC236}">
                  <a16:creationId xmlns:a16="http://schemas.microsoft.com/office/drawing/2014/main" id="{4B543E22-4E3E-3647-9A9F-FDB73316761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3" name="Google Shape;3969;p102">
              <a:extLst>
                <a:ext uri="{FF2B5EF4-FFF2-40B4-BE49-F238E27FC236}">
                  <a16:creationId xmlns:a16="http://schemas.microsoft.com/office/drawing/2014/main" id="{D4097C4F-3532-9142-AF16-39D0C78D5ECA}"/>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4" name="Google Shape;3970;p102">
              <a:extLst>
                <a:ext uri="{FF2B5EF4-FFF2-40B4-BE49-F238E27FC236}">
                  <a16:creationId xmlns:a16="http://schemas.microsoft.com/office/drawing/2014/main" id="{A056D7D8-CA4F-D54B-B2D0-D256608CD661}"/>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9" name="TextBox 18">
            <a:extLst>
              <a:ext uri="{FF2B5EF4-FFF2-40B4-BE49-F238E27FC236}">
                <a16:creationId xmlns:a16="http://schemas.microsoft.com/office/drawing/2014/main" id="{32FCDC88-CA0E-4D47-94E4-8437CD08DF1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23</a:t>
            </a:r>
            <a:endParaRPr lang="en-US"/>
          </a:p>
        </p:txBody>
      </p:sp>
    </p:spTree>
    <p:extLst>
      <p:ext uri="{BB962C8B-B14F-4D97-AF65-F5344CB8AC3E}">
        <p14:creationId xmlns:p14="http://schemas.microsoft.com/office/powerpoint/2010/main" val="32480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phone&#10;&#10;Description automatically generated with medium confidence">
            <a:extLst>
              <a:ext uri="{FF2B5EF4-FFF2-40B4-BE49-F238E27FC236}">
                <a16:creationId xmlns:a16="http://schemas.microsoft.com/office/drawing/2014/main" id="{6739A3C7-BFD3-C7B2-5248-5F90BF0DE378}"/>
              </a:ext>
            </a:extLst>
          </p:cNvPr>
          <p:cNvPicPr>
            <a:picLocks noChangeAspect="1"/>
          </p:cNvPicPr>
          <p:nvPr/>
        </p:nvPicPr>
        <p:blipFill>
          <a:blip r:embed="rId3"/>
          <a:srcRect l="10771" r="29977"/>
          <a:stretch>
            <a:fillRect/>
          </a:stretch>
        </p:blipFill>
        <p:spPr>
          <a:xfrm>
            <a:off x="12193585" y="0"/>
            <a:ext cx="12193589" cy="13716000"/>
          </a:xfrm>
          <a:prstGeom prst="rect">
            <a:avLst/>
          </a:prstGeom>
        </p:spPr>
      </p:pic>
      <p:sp>
        <p:nvSpPr>
          <p:cNvPr id="9" name="Title 2">
            <a:extLst>
              <a:ext uri="{FF2B5EF4-FFF2-40B4-BE49-F238E27FC236}">
                <a16:creationId xmlns:a16="http://schemas.microsoft.com/office/drawing/2014/main" id="{EB87FF86-7562-CD49-8121-7ADA3CA48C9A}"/>
              </a:ext>
            </a:extLst>
          </p:cNvPr>
          <p:cNvSpPr txBox="1"/>
          <p:nvPr/>
        </p:nvSpPr>
        <p:spPr>
          <a:xfrm>
            <a:off x="932689" y="3828415"/>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sp>
        <p:nvSpPr>
          <p:cNvPr id="10" name="Text Placeholder 3">
            <a:extLst>
              <a:ext uri="{FF2B5EF4-FFF2-40B4-BE49-F238E27FC236}">
                <a16:creationId xmlns:a16="http://schemas.microsoft.com/office/drawing/2014/main" id="{81D0A00C-10C9-D342-B21D-1F313FC400C6}"/>
              </a:ext>
            </a:extLst>
          </p:cNvPr>
          <p:cNvSpPr txBox="1"/>
          <p:nvPr/>
        </p:nvSpPr>
        <p:spPr>
          <a:xfrm>
            <a:off x="933450" y="6477001"/>
            <a:ext cx="8821737" cy="17526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Modem veya yönlendiricinizin (router) yazılımını her zaman güncel tutun.</a:t>
            </a:r>
          </a:p>
          <a:p>
            <a:pPr defTabSz="1828800" rtl="0">
              <a:lnSpc>
                <a:spcPts val="4200"/>
              </a:lnSpc>
              <a:spcAft>
                <a:spcPts val="1800"/>
              </a:spcAft>
              <a:buNone/>
            </a:pPr>
            <a:r>
              <a:rPr lang="tr" sz="2800" b="0" i="0" u="none" strike="noStrike" spc="40">
                <a:latin typeface="Optimistic Text"/>
                <a:sym typeface="Arial"/>
              </a:rPr>
              <a:t>Daha katı bir güvenlik katmanı oluşturmak istiyorsanız, modem arayüzünden içerik filtreleme veya belirli türdeki dosyaların indirilmesini engelleme özelliklerini aktif hale getirebilirsiniz.</a:t>
            </a:r>
          </a:p>
        </p:txBody>
      </p:sp>
      <p:grpSp>
        <p:nvGrpSpPr>
          <p:cNvPr id="11" name="Google Shape;3966;p102">
            <a:extLst>
              <a:ext uri="{FF2B5EF4-FFF2-40B4-BE49-F238E27FC236}">
                <a16:creationId xmlns:a16="http://schemas.microsoft.com/office/drawing/2014/main" id="{C8C9FD54-710C-B24B-904B-702C30822A82}"/>
              </a:ext>
            </a:extLst>
          </p:cNvPr>
          <p:cNvGrpSpPr/>
          <p:nvPr/>
        </p:nvGrpSpPr>
        <p:grpSpPr>
          <a:xfrm>
            <a:off x="932690" y="4022006"/>
            <a:ext cx="881213" cy="694160"/>
            <a:chOff x="9566840" y="1430240"/>
            <a:chExt cx="651630" cy="513310"/>
          </a:xfrm>
          <a:solidFill>
            <a:schemeClr val="accent2"/>
          </a:solidFill>
        </p:grpSpPr>
        <p:sp>
          <p:nvSpPr>
            <p:cNvPr id="12" name="Google Shape;3967;p102">
              <a:extLst>
                <a:ext uri="{FF2B5EF4-FFF2-40B4-BE49-F238E27FC236}">
                  <a16:creationId xmlns:a16="http://schemas.microsoft.com/office/drawing/2014/main" id="{15F3EF14-6358-9F4F-AB9B-0D64FB60EA5D}"/>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3968;p102">
              <a:extLst>
                <a:ext uri="{FF2B5EF4-FFF2-40B4-BE49-F238E27FC236}">
                  <a16:creationId xmlns:a16="http://schemas.microsoft.com/office/drawing/2014/main" id="{6E38C1AC-6C41-0C47-8C8C-FA773DADBB28}"/>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969;p102">
              <a:extLst>
                <a:ext uri="{FF2B5EF4-FFF2-40B4-BE49-F238E27FC236}">
                  <a16:creationId xmlns:a16="http://schemas.microsoft.com/office/drawing/2014/main" id="{FDED0E3C-C62B-BE45-8417-E7252EE28F06}"/>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970;p102">
              <a:extLst>
                <a:ext uri="{FF2B5EF4-FFF2-40B4-BE49-F238E27FC236}">
                  <a16:creationId xmlns:a16="http://schemas.microsoft.com/office/drawing/2014/main" id="{2C811904-506F-E74C-A707-CFF52680607E}"/>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16" name="TextBox 15">
            <a:extLst>
              <a:ext uri="{FF2B5EF4-FFF2-40B4-BE49-F238E27FC236}">
                <a16:creationId xmlns:a16="http://schemas.microsoft.com/office/drawing/2014/main" id="{66215702-F241-5E4F-BF7D-90F6CB43E01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24</a:t>
            </a:r>
            <a:endParaRPr lang="en-US">
              <a:solidFill>
                <a:schemeClr val="bg2"/>
              </a:solidFill>
            </a:endParaRPr>
          </a:p>
        </p:txBody>
      </p:sp>
    </p:spTree>
    <p:extLst>
      <p:ext uri="{BB962C8B-B14F-4D97-AF65-F5344CB8AC3E}">
        <p14:creationId xmlns:p14="http://schemas.microsoft.com/office/powerpoint/2010/main" val="34585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her phone&#10;&#10;Description automatically generated with medium confidence">
            <a:extLst>
              <a:ext uri="{FF2B5EF4-FFF2-40B4-BE49-F238E27FC236}">
                <a16:creationId xmlns:a16="http://schemas.microsoft.com/office/drawing/2014/main" id="{EBE5D798-79E1-5C3D-57DB-DB9526987C65}"/>
              </a:ext>
            </a:extLst>
          </p:cNvPr>
          <p:cNvPicPr>
            <a:picLocks noChangeAspect="1"/>
          </p:cNvPicPr>
          <p:nvPr/>
        </p:nvPicPr>
        <p:blipFill>
          <a:blip r:embed="rId3"/>
          <a:srcRect l="23040" t="307" r="18136" b="-307"/>
          <a:stretch>
            <a:fillRect/>
          </a:stretch>
        </p:blipFill>
        <p:spPr>
          <a:xfrm>
            <a:off x="12226636" y="-9916"/>
            <a:ext cx="12160539" cy="13768248"/>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02 Kişisel Güvenliği Yönetmek</a:t>
            </a:r>
          </a:p>
        </p:txBody>
      </p:sp>
      <p:sp>
        <p:nvSpPr>
          <p:cNvPr id="5" name="TextBox 4">
            <a:extLst>
              <a:ext uri="{FF2B5EF4-FFF2-40B4-BE49-F238E27FC236}">
                <a16:creationId xmlns:a16="http://schemas.microsoft.com/office/drawing/2014/main" id="{86679A36-7E40-2842-B890-0EFF8DEDD96A}"/>
              </a:ext>
            </a:extLst>
          </p:cNvPr>
          <p:cNvSpPr txBox="1"/>
          <p:nvPr/>
        </p:nvSpPr>
        <p:spPr>
          <a:xfrm>
            <a:off x="947631" y="12344400"/>
            <a:ext cx="9188556" cy="438150"/>
          </a:xfrm>
          <a:prstGeom prst="rect">
            <a:avLst/>
          </a:prstGeom>
          <a:noFill/>
        </p:spPr>
        <p:txBody>
          <a:bodyPr wrap="square" lIns="0" tIns="0" rIns="0" bIns="0" rtlCol="0" anchor="b">
            <a:noAutofit/>
          </a:bodyPr>
          <a:lstStyle/>
          <a:p>
            <a:pPr defTabSz="1828800" rtl="0">
              <a:lnSpc>
                <a:spcPts val="2400"/>
              </a:lnSpc>
              <a:defRPr/>
            </a:pPr>
            <a:r>
              <a:rPr lang="tr" sz="1600" b="0" i="0" u="none" strike="noStrike" spc="20">
                <a:latin typeface="Optimistic Text"/>
              </a:rPr>
              <a:t>Kaynak: Federal Ticaret Komisyonu. (2021). Ev Wi-Fi Ağınızı Nasıl Güvence Altına Alırsınız. Microsoft. (2011). Hareket Halindeyken Bilgilerinizi Korumak.  </a:t>
            </a:r>
          </a:p>
        </p:txBody>
      </p:sp>
      <p:sp>
        <p:nvSpPr>
          <p:cNvPr id="10" name="Text Placeholder 3">
            <a:extLst>
              <a:ext uri="{FF2B5EF4-FFF2-40B4-BE49-F238E27FC236}">
                <a16:creationId xmlns:a16="http://schemas.microsoft.com/office/drawing/2014/main" id="{E2E72020-8B18-5F49-8B77-043AFB761F82}"/>
              </a:ext>
            </a:extLst>
          </p:cNvPr>
          <p:cNvSpPr txBox="1"/>
          <p:nvPr/>
        </p:nvSpPr>
        <p:spPr>
          <a:xfrm>
            <a:off x="949974" y="4401186"/>
            <a:ext cx="10327516" cy="1752600"/>
          </a:xfrm>
          <a:prstGeom prst="rect">
            <a:avLst/>
          </a:prstGeom>
        </p:spPr>
        <p:txBody>
          <a:bodyPr vert="horz" lIns="0" tIns="0" rIns="0" bIns="0" rtlCol="0">
            <a:noAutofit/>
          </a:bodyPr>
          <a:lstStyle>
            <a:defPPr marR="0" lvl="0" algn="l" rtl="0">
              <a:lnSpc>
                <a:spcPct val="100000"/>
              </a:lnSpc>
              <a:spcBef>
                <a:spcPct val="0"/>
              </a:spcBef>
              <a:spcAft>
                <a:spcPct val="0"/>
              </a:spcAft>
              <a:defRPr/>
            </a:defPPr>
            <a:lvl1pPr marL="0" indent="0" defTabSz="1828800" eaLnBrk="1" hangingPunct="1">
              <a:lnSpc>
                <a:spcPts val="3600"/>
              </a:lnSpc>
              <a:spcBef>
                <a:spcPts val="1200"/>
              </a:spcBef>
              <a:buSzTx/>
              <a:buFontTx/>
              <a:buNone/>
              <a:defRPr spc="30" baseline="0">
                <a:latin typeface="Optimistic Text" panose="020B0604020202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rtl="0"/>
            <a:r>
              <a:rPr lang="tr" sz="2400" b="1" i="0" u="none" strike="noStrike" dirty="0">
                <a:solidFill>
                  <a:srgbClr val="627B8E"/>
                </a:solidFill>
                <a:latin typeface="Optimistic Text"/>
              </a:rPr>
              <a:t>Halka açık Wi-Fi ağları </a:t>
            </a:r>
            <a:r>
              <a:rPr lang="tr" sz="2400" b="0" i="0" u="none" strike="noStrike" dirty="0">
                <a:latin typeface="Optimistic Text"/>
              </a:rPr>
              <a:t>çok kullanışlıdır, ancak herkese açık oldukları için cihazlarınızın güvenliğini ciddi şekilde riske atarlar.</a:t>
            </a:r>
          </a:p>
          <a:p>
            <a:pPr rtl="0"/>
            <a:r>
              <a:rPr lang="tr" sz="2400" b="0" i="0" u="none" strike="noStrike" dirty="0">
                <a:latin typeface="Optimistic Text"/>
              </a:rPr>
              <a:t>Halka açık kablosuz ağlara bağlanırken şu güvenlik tavsiyelerine uymaya çalışın: </a:t>
            </a:r>
          </a:p>
          <a:p>
            <a:pPr lvl="1" rtl="0" fontAlgn="base">
              <a:lnSpc>
                <a:spcPts val="3600"/>
              </a:lnSpc>
            </a:pPr>
            <a:r>
              <a:rPr lang="tr" sz="2400" b="0" i="0" u="none" strike="noStrike" spc="30" dirty="0">
                <a:solidFill>
                  <a:srgbClr val="1C2B33"/>
                </a:solidFill>
                <a:latin typeface="Optimistic Text"/>
              </a:rPr>
              <a:t>Kafedeki veya havaalanındaki bir ağa bağlıyken bankacılık işlemleri, fatura ödeme veya alışveriş yapmaktan kaçının.</a:t>
            </a:r>
          </a:p>
          <a:p>
            <a:pPr lvl="1" rtl="0" fontAlgn="base">
              <a:lnSpc>
                <a:spcPts val="3600"/>
              </a:lnSpc>
            </a:pPr>
            <a:r>
              <a:rPr lang="tr" sz="2400" b="0" i="0" u="none" strike="noStrike" spc="30" dirty="0">
                <a:solidFill>
                  <a:srgbClr val="1C2B33"/>
                </a:solidFill>
                <a:latin typeface="Optimistic Text"/>
              </a:rPr>
              <a:t>Kişisel hesaplarınıza ve sosyal medya profillerinize giriş yapmayın veya kimliğinizi açığa çıkaracak bilgileri paylaşmayın (bkz. </a:t>
            </a:r>
            <a:r>
              <a:rPr lang="tr" sz="2400" b="0" i="0" strike="noStrike" spc="30" dirty="0">
                <a:solidFill>
                  <a:srgbClr val="1677F1"/>
                </a:solidFill>
                <a:latin typeface="Optimistic Text"/>
              </a:rPr>
              <a:t>Gizlilik Modülü</a:t>
            </a:r>
            <a:r>
              <a:rPr lang="tr" sz="2400" b="0" i="0" u="none" strike="noStrike" spc="30" dirty="0">
                <a:solidFill>
                  <a:srgbClr val="1C2B33"/>
                </a:solidFill>
                <a:latin typeface="Optimistic Text"/>
              </a:rPr>
              <a:t>). Bu tür ağları izlemenin ve verileri ele geçirmenin birçok yolu vardır; bu nedenle kişisel bilgilerinizi korumak tamamen sizin elinizdedir.</a:t>
            </a:r>
          </a:p>
          <a:p>
            <a:pPr marL="0" lvl="1" indent="0" defTabSz="1828800" rtl="0" fontAlgn="base">
              <a:lnSpc>
                <a:spcPts val="3600"/>
              </a:lnSpc>
              <a:spcBef>
                <a:spcPts val="1200"/>
              </a:spcBef>
              <a:spcAft>
                <a:spcPct val="0"/>
              </a:spcAft>
              <a:buClr>
                <a:srgbClr val="1C2B33"/>
              </a:buClr>
              <a:buSzTx/>
              <a:buNone/>
            </a:pPr>
            <a:r>
              <a:rPr lang="tr" sz="2400" b="0" i="0" u="none" strike="noStrike" spc="30" dirty="0">
                <a:solidFill>
                  <a:srgbClr val="1C2B33"/>
                </a:solidFill>
                <a:latin typeface="Optimistic Text"/>
              </a:rPr>
              <a:t>Halka açık bir ağda gerçekten güvende olmanın tek yolu, verilerinizi şifreleyerek özel bir ağ simüle eden bir VPN bağlantısı kullanmaktır.</a:t>
            </a:r>
          </a:p>
          <a:p>
            <a:pPr marL="274320" lvl="1" indent="0" fontAlgn="base">
              <a:lnSpc>
                <a:spcPts val="3600"/>
              </a:lnSpc>
              <a:buNone/>
            </a:pPr>
            <a:endParaRPr lang="en-US" sz="2400" spc="30" dirty="0">
              <a:solidFill>
                <a:srgbClr val="1C2B33"/>
              </a:solidFill>
              <a:latin typeface="Optimistic Text" panose="020B0604020202020204" pitchFamily="34" charset="0"/>
            </a:endParaRPr>
          </a:p>
        </p:txBody>
      </p:sp>
      <p:sp>
        <p:nvSpPr>
          <p:cNvPr id="25" name="Title 2">
            <a:extLst>
              <a:ext uri="{FF2B5EF4-FFF2-40B4-BE49-F238E27FC236}">
                <a16:creationId xmlns:a16="http://schemas.microsoft.com/office/drawing/2014/main" id="{F1DC19D9-EE4D-BD48-8637-C61A1BA3DA1A}"/>
              </a:ext>
            </a:extLst>
          </p:cNvPr>
          <p:cNvSpPr txBox="1"/>
          <p:nvPr/>
        </p:nvSpPr>
        <p:spPr>
          <a:xfrm>
            <a:off x="949214" y="1752600"/>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grpSp>
        <p:nvGrpSpPr>
          <p:cNvPr id="27" name="Google Shape;3966;p102">
            <a:extLst>
              <a:ext uri="{FF2B5EF4-FFF2-40B4-BE49-F238E27FC236}">
                <a16:creationId xmlns:a16="http://schemas.microsoft.com/office/drawing/2014/main" id="{EECFA43C-D307-234F-905A-8CAB3ADA4C9D}"/>
              </a:ext>
            </a:extLst>
          </p:cNvPr>
          <p:cNvGrpSpPr/>
          <p:nvPr/>
        </p:nvGrpSpPr>
        <p:grpSpPr>
          <a:xfrm>
            <a:off x="949215" y="1946191"/>
            <a:ext cx="881213" cy="694160"/>
            <a:chOff x="9566840" y="1430240"/>
            <a:chExt cx="651630" cy="513310"/>
          </a:xfrm>
          <a:solidFill>
            <a:schemeClr val="accent2"/>
          </a:solidFill>
        </p:grpSpPr>
        <p:sp>
          <p:nvSpPr>
            <p:cNvPr id="28" name="Google Shape;3967;p102">
              <a:extLst>
                <a:ext uri="{FF2B5EF4-FFF2-40B4-BE49-F238E27FC236}">
                  <a16:creationId xmlns:a16="http://schemas.microsoft.com/office/drawing/2014/main" id="{5FB2F5F8-4B0F-7A4D-8CD3-F079C1C58065}"/>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3968;p102">
              <a:extLst>
                <a:ext uri="{FF2B5EF4-FFF2-40B4-BE49-F238E27FC236}">
                  <a16:creationId xmlns:a16="http://schemas.microsoft.com/office/drawing/2014/main" id="{8C708F32-C434-8A44-801C-328C143BD44D}"/>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3969;p102">
              <a:extLst>
                <a:ext uri="{FF2B5EF4-FFF2-40B4-BE49-F238E27FC236}">
                  <a16:creationId xmlns:a16="http://schemas.microsoft.com/office/drawing/2014/main" id="{ED55DFDA-D370-174B-A4D9-9B1FCB7AC0C6}"/>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3970;p102">
              <a:extLst>
                <a:ext uri="{FF2B5EF4-FFF2-40B4-BE49-F238E27FC236}">
                  <a16:creationId xmlns:a16="http://schemas.microsoft.com/office/drawing/2014/main" id="{5F35806E-9C18-C442-AA04-495945EF650A}"/>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2" name="TextBox 11">
            <a:extLst>
              <a:ext uri="{FF2B5EF4-FFF2-40B4-BE49-F238E27FC236}">
                <a16:creationId xmlns:a16="http://schemas.microsoft.com/office/drawing/2014/main" id="{4146330B-62F3-854E-95BF-5996231A0EE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25</a:t>
            </a:r>
            <a:endParaRPr lang="en-US">
              <a:solidFill>
                <a:schemeClr val="bg2"/>
              </a:solidFill>
            </a:endParaRPr>
          </a:p>
        </p:txBody>
      </p:sp>
    </p:spTree>
    <p:extLst>
      <p:ext uri="{BB962C8B-B14F-4D97-AF65-F5344CB8AC3E}">
        <p14:creationId xmlns:p14="http://schemas.microsoft.com/office/powerpoint/2010/main" val="330399482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erson, sidewalk, street&#10;&#10;Description automatically generated">
            <a:extLst>
              <a:ext uri="{FF2B5EF4-FFF2-40B4-BE49-F238E27FC236}">
                <a16:creationId xmlns:a16="http://schemas.microsoft.com/office/drawing/2014/main" id="{34F4AEC9-8F8D-DEB0-B0C7-61976B249142}"/>
              </a:ext>
            </a:extLst>
          </p:cNvPr>
          <p:cNvPicPr>
            <a:picLocks noChangeAspect="1"/>
          </p:cNvPicPr>
          <p:nvPr/>
        </p:nvPicPr>
        <p:blipFill>
          <a:blip r:embed="rId3"/>
          <a:srcRect l="21490" r="19255"/>
          <a:stretch>
            <a:fillRect/>
          </a:stretch>
        </p:blipFill>
        <p:spPr>
          <a:xfrm>
            <a:off x="12193133" y="0"/>
            <a:ext cx="12194042" cy="13716000"/>
          </a:xfrm>
          <a:prstGeom prst="rect">
            <a:avLst/>
          </a:prstGeom>
        </p:spPr>
      </p:pic>
      <p:sp>
        <p:nvSpPr>
          <p:cNvPr id="10" name="Title 2">
            <a:extLst>
              <a:ext uri="{FF2B5EF4-FFF2-40B4-BE49-F238E27FC236}">
                <a16:creationId xmlns:a16="http://schemas.microsoft.com/office/drawing/2014/main" id="{4AFB89CC-22B0-FA40-A81C-15A4F9E41DEB}"/>
              </a:ext>
            </a:extLst>
          </p:cNvPr>
          <p:cNvSpPr txBox="1"/>
          <p:nvPr/>
        </p:nvSpPr>
        <p:spPr>
          <a:xfrm>
            <a:off x="932689" y="3828415"/>
            <a:ext cx="9389235"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Kablosuz ağlar</a:t>
            </a:r>
          </a:p>
        </p:txBody>
      </p:sp>
      <p:sp>
        <p:nvSpPr>
          <p:cNvPr id="11" name="Text Placeholder 3">
            <a:extLst>
              <a:ext uri="{FF2B5EF4-FFF2-40B4-BE49-F238E27FC236}">
                <a16:creationId xmlns:a16="http://schemas.microsoft.com/office/drawing/2014/main" id="{1B3B7B7F-C93F-E749-A879-374CE4A90EC6}"/>
              </a:ext>
            </a:extLst>
          </p:cNvPr>
          <p:cNvSpPr txBox="1"/>
          <p:nvPr/>
        </p:nvSpPr>
        <p:spPr>
          <a:xfrm>
            <a:off x="933450" y="6477001"/>
            <a:ext cx="10570978" cy="17526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Alışveriş merkezi veya havaalanlarındaki USB şarj istasyonları da büyük bir güvenlik riski oluşturur; çünkü bu portlara yerleştirilen zararlı yazılımlar, şarj için bağladığınız cihazdaki verileri çalabilir. Siber saldırganların kullandığı bu yönteme </a:t>
            </a:r>
            <a:r>
              <a:rPr lang="tr" sz="2800" b="1" i="0" u="none" strike="noStrike" spc="40">
                <a:solidFill>
                  <a:srgbClr val="627B8E"/>
                </a:solidFill>
                <a:latin typeface="Optimistic Text"/>
                <a:sym typeface="Arial"/>
              </a:rPr>
              <a:t>juice jacking (şarj istasyonu saldırısı)</a:t>
            </a:r>
            <a:r>
              <a:rPr lang="tr" sz="2800" b="0" i="0" u="none" strike="noStrike" spc="40">
                <a:latin typeface="Optimistic Text"/>
                <a:sym typeface="Arial"/>
              </a:rPr>
              <a:t> adı verilir. Bu tuzaktan korunmak için doğrudan bir elektrik prizi kullanarak cihazın orijinal şarj adaptörünü tercih edebilir, yalnızca şarj eden (veri iletmeyen) kablolar kullanabilir ya da kendi taşınabilir güç kaynağınızı (powerbank) yanınızda taşıyabilirsiniz.</a:t>
            </a:r>
          </a:p>
        </p:txBody>
      </p:sp>
      <p:grpSp>
        <p:nvGrpSpPr>
          <p:cNvPr id="12" name="Google Shape;3966;p102">
            <a:extLst>
              <a:ext uri="{FF2B5EF4-FFF2-40B4-BE49-F238E27FC236}">
                <a16:creationId xmlns:a16="http://schemas.microsoft.com/office/drawing/2014/main" id="{2CA13842-C8C3-6C40-A801-10D254260A63}"/>
              </a:ext>
            </a:extLst>
          </p:cNvPr>
          <p:cNvGrpSpPr/>
          <p:nvPr/>
        </p:nvGrpSpPr>
        <p:grpSpPr>
          <a:xfrm>
            <a:off x="932690" y="4022006"/>
            <a:ext cx="881213" cy="694160"/>
            <a:chOff x="9566840" y="1430240"/>
            <a:chExt cx="651630" cy="513310"/>
          </a:xfrm>
          <a:solidFill>
            <a:schemeClr val="accent2"/>
          </a:solidFill>
        </p:grpSpPr>
        <p:sp>
          <p:nvSpPr>
            <p:cNvPr id="13" name="Google Shape;3967;p102">
              <a:extLst>
                <a:ext uri="{FF2B5EF4-FFF2-40B4-BE49-F238E27FC236}">
                  <a16:creationId xmlns:a16="http://schemas.microsoft.com/office/drawing/2014/main" id="{3A0B037E-4322-F949-A2CC-6A744BD70BB0}"/>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968;p102">
              <a:extLst>
                <a:ext uri="{FF2B5EF4-FFF2-40B4-BE49-F238E27FC236}">
                  <a16:creationId xmlns:a16="http://schemas.microsoft.com/office/drawing/2014/main" id="{C3DD3797-AF37-1644-8D06-EE5CE40E7FDD}"/>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969;p102">
              <a:extLst>
                <a:ext uri="{FF2B5EF4-FFF2-40B4-BE49-F238E27FC236}">
                  <a16:creationId xmlns:a16="http://schemas.microsoft.com/office/drawing/2014/main" id="{C1800DA1-DFBB-464A-A66E-242A2F366E31}"/>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3970;p102">
              <a:extLst>
                <a:ext uri="{FF2B5EF4-FFF2-40B4-BE49-F238E27FC236}">
                  <a16:creationId xmlns:a16="http://schemas.microsoft.com/office/drawing/2014/main" id="{EDCB5AF0-9369-584A-8606-642A56F898A2}"/>
                </a:ext>
              </a:extLst>
            </p:cNvPr>
            <p:cNvSpPr/>
            <p:nvPr/>
          </p:nvSpPr>
          <p:spPr>
            <a:xfrm>
              <a:off x="9566840" y="1430240"/>
              <a:ext cx="651630" cy="153540"/>
            </a:xfrm>
            <a:custGeom>
              <a:avLst/>
              <a:gdLst/>
              <a:ahLst/>
              <a:cxnLst/>
              <a:rect l="l" t="t" r="r" b="b"/>
              <a:pathLst>
                <a:path w="65162" h="15353"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5" name="TextBox 4">
            <a:extLst>
              <a:ext uri="{FF2B5EF4-FFF2-40B4-BE49-F238E27FC236}">
                <a16:creationId xmlns:a16="http://schemas.microsoft.com/office/drawing/2014/main" id="{86679A36-7E40-2842-B890-0EFF8DEDD96A}"/>
              </a:ext>
            </a:extLst>
          </p:cNvPr>
          <p:cNvSpPr txBox="1"/>
          <p:nvPr/>
        </p:nvSpPr>
        <p:spPr>
          <a:xfrm>
            <a:off x="947631" y="12341850"/>
            <a:ext cx="22506094" cy="440700"/>
          </a:xfrm>
          <a:prstGeom prst="rect">
            <a:avLst/>
          </a:prstGeom>
          <a:noFill/>
        </p:spPr>
        <p:txBody>
          <a:bodyPr wrap="square" lIns="0" tIns="0" rIns="0" bIns="0" rtlCol="0" anchor="b">
            <a:noAutofit/>
          </a:bodyPr>
          <a:lstStyle/>
          <a:p>
            <a:pPr defTabSz="1828800" rtl="0">
              <a:lnSpc>
                <a:spcPts val="2400"/>
              </a:lnSpc>
              <a:defRPr/>
            </a:pPr>
            <a:r>
              <a:rPr lang="tr" sz="1600" b="0" i="0" u="none" strike="noStrike" spc="20">
                <a:latin typeface="Optimistic Text"/>
              </a:rPr>
              <a:t>Kaynak: Federal Ticaret Komisyonu. (2021). 'Juice Jacking': Halka Açık USB Şarj İstasyonlarının Tehlikeleri.</a:t>
            </a:r>
          </a:p>
        </p:txBody>
      </p:sp>
      <p:sp>
        <p:nvSpPr>
          <p:cNvPr id="17" name="TextBox 16">
            <a:extLst>
              <a:ext uri="{FF2B5EF4-FFF2-40B4-BE49-F238E27FC236}">
                <a16:creationId xmlns:a16="http://schemas.microsoft.com/office/drawing/2014/main" id="{84A5942B-C466-AA44-BA01-74CE157EBF0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26</a:t>
            </a:r>
            <a:endParaRPr lang="en-US">
              <a:solidFill>
                <a:schemeClr val="bg2"/>
              </a:solidFill>
            </a:endParaRPr>
          </a:p>
        </p:txBody>
      </p:sp>
    </p:spTree>
    <p:extLst>
      <p:ext uri="{BB962C8B-B14F-4D97-AF65-F5344CB8AC3E}">
        <p14:creationId xmlns:p14="http://schemas.microsoft.com/office/powerpoint/2010/main" val="47612579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pPr rtl="0"/>
            <a:r>
              <a:rPr lang="tr" sz="2400" b="1" i="0" u="none" strike="noStrike">
                <a:latin typeface="Optimistic Text"/>
              </a:rPr>
              <a:t>02 Kişisel Güvenliği Yönetmek</a:t>
            </a:r>
          </a:p>
        </p:txBody>
      </p:sp>
      <p:sp>
        <p:nvSpPr>
          <p:cNvPr id="66" name="Rectangle 65">
            <a:extLst>
              <a:ext uri="{FF2B5EF4-FFF2-40B4-BE49-F238E27FC236}">
                <a16:creationId xmlns:a16="http://schemas.microsoft.com/office/drawing/2014/main" id="{E27B672C-0E8E-CC41-8477-432AA34DFBF4}"/>
              </a:ext>
            </a:extLst>
          </p:cNvPr>
          <p:cNvSpPr/>
          <p:nvPr/>
        </p:nvSpPr>
        <p:spPr>
          <a:xfrm>
            <a:off x="16378238"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67" name="Rectangle 66">
            <a:extLst>
              <a:ext uri="{FF2B5EF4-FFF2-40B4-BE49-F238E27FC236}">
                <a16:creationId xmlns:a16="http://schemas.microsoft.com/office/drawing/2014/main" id="{EA49E9EB-101E-6246-A4BC-9E5EF0638A89}"/>
              </a:ext>
            </a:extLst>
          </p:cNvPr>
          <p:cNvSpPr/>
          <p:nvPr/>
        </p:nvSpPr>
        <p:spPr>
          <a:xfrm>
            <a:off x="888523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68" name="Rectangle 67">
            <a:extLst>
              <a:ext uri="{FF2B5EF4-FFF2-40B4-BE49-F238E27FC236}">
                <a16:creationId xmlns:a16="http://schemas.microsoft.com/office/drawing/2014/main" id="{D4DB97BB-4909-1049-860A-C5420D3C3887}"/>
              </a:ext>
            </a:extLst>
          </p:cNvPr>
          <p:cNvSpPr/>
          <p:nvPr/>
        </p:nvSpPr>
        <p:spPr>
          <a:xfrm>
            <a:off x="1373187" y="4800600"/>
            <a:ext cx="613092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69" name="Title 2">
            <a:extLst>
              <a:ext uri="{FF2B5EF4-FFF2-40B4-BE49-F238E27FC236}">
                <a16:creationId xmlns:a16="http://schemas.microsoft.com/office/drawing/2014/main" id="{CCD96999-BBD1-4142-AF69-6EFF53F5943D}"/>
              </a:ext>
            </a:extLst>
          </p:cNvPr>
          <p:cNvSpPr>
            <a:spLocks noGrp="1"/>
          </p:cNvSpPr>
          <p:nvPr>
            <p:ph type="title"/>
          </p:nvPr>
        </p:nvSpPr>
        <p:spPr>
          <a:xfrm>
            <a:off x="1871678" y="7086600"/>
            <a:ext cx="4454510" cy="2514600"/>
          </a:xfrm>
        </p:spPr>
        <p:txBody>
          <a:bodyPr anchor="t">
            <a:noAutofit/>
          </a:bodyPr>
          <a:lstStyle/>
          <a:p>
            <a:pPr rtl="0">
              <a:lnSpc>
                <a:spcPts val="5760"/>
              </a:lnSpc>
            </a:pPr>
            <a:r>
              <a:rPr lang="tr" sz="4800" b="0" i="0" u="none" strike="noStrike" dirty="0">
                <a:latin typeface="Optimistic Display Medium"/>
              </a:rPr>
              <a:t>Uygulamalar</a:t>
            </a:r>
          </a:p>
        </p:txBody>
      </p:sp>
      <p:sp>
        <p:nvSpPr>
          <p:cNvPr id="70" name="Title 4">
            <a:extLst>
              <a:ext uri="{FF2B5EF4-FFF2-40B4-BE49-F238E27FC236}">
                <a16:creationId xmlns:a16="http://schemas.microsoft.com/office/drawing/2014/main" id="{328DC8C4-52CF-584B-8FB8-7C33F88D500F}"/>
              </a:ext>
            </a:extLst>
          </p:cNvPr>
          <p:cNvSpPr>
            <a:spLocks noGrp="1"/>
          </p:cNvSpPr>
          <p:nvPr>
            <p:ph type="title" idx="3"/>
          </p:nvPr>
        </p:nvSpPr>
        <p:spPr>
          <a:xfrm>
            <a:off x="9382956" y="7086600"/>
            <a:ext cx="5249032" cy="2514600"/>
          </a:xfrm>
        </p:spPr>
        <p:txBody>
          <a:bodyPr anchor="t">
            <a:noAutofit/>
          </a:bodyPr>
          <a:lstStyle/>
          <a:p>
            <a:pPr rtl="0">
              <a:lnSpc>
                <a:spcPts val="5760"/>
              </a:lnSpc>
            </a:pPr>
            <a:r>
              <a:rPr lang="tr" sz="4800" b="0" i="0" u="none" strike="noStrike">
                <a:latin typeface="Optimistic Display Medium"/>
              </a:rPr>
              <a:t>Web tarayıcıları</a:t>
            </a:r>
          </a:p>
        </p:txBody>
      </p:sp>
      <p:sp>
        <p:nvSpPr>
          <p:cNvPr id="71" name="Title 5">
            <a:extLst>
              <a:ext uri="{FF2B5EF4-FFF2-40B4-BE49-F238E27FC236}">
                <a16:creationId xmlns:a16="http://schemas.microsoft.com/office/drawing/2014/main" id="{425D0C5B-B6E4-EA42-9B53-2BA5E099CEED}"/>
              </a:ext>
            </a:extLst>
          </p:cNvPr>
          <p:cNvSpPr>
            <a:spLocks noGrp="1"/>
          </p:cNvSpPr>
          <p:nvPr>
            <p:ph type="title" idx="5"/>
          </p:nvPr>
        </p:nvSpPr>
        <p:spPr>
          <a:xfrm>
            <a:off x="16894234" y="7086600"/>
            <a:ext cx="4694180" cy="2514600"/>
          </a:xfrm>
        </p:spPr>
        <p:txBody>
          <a:bodyPr anchor="t">
            <a:noAutofit/>
          </a:bodyPr>
          <a:lstStyle/>
          <a:p>
            <a:pPr rtl="0">
              <a:lnSpc>
                <a:spcPts val="5760"/>
              </a:lnSpc>
            </a:pPr>
            <a:r>
              <a:rPr lang="tr" sz="4800" b="0" i="0" u="none" strike="noStrike">
                <a:latin typeface="Optimistic Display Medium"/>
              </a:rPr>
              <a:t>Çerezler (Cookies)</a:t>
            </a:r>
          </a:p>
        </p:txBody>
      </p:sp>
      <p:sp>
        <p:nvSpPr>
          <p:cNvPr id="72" name="Title 2">
            <a:extLst>
              <a:ext uri="{FF2B5EF4-FFF2-40B4-BE49-F238E27FC236}">
                <a16:creationId xmlns:a16="http://schemas.microsoft.com/office/drawing/2014/main" id="{C8B900A9-D300-8545-B9F2-4B13C2F3DFDB}"/>
              </a:ext>
            </a:extLst>
          </p:cNvPr>
          <p:cNvSpPr txBox="1"/>
          <p:nvPr/>
        </p:nvSpPr>
        <p:spPr>
          <a:xfrm>
            <a:off x="932821" y="2983813"/>
            <a:ext cx="12760310" cy="1038775"/>
          </a:xfrm>
          <a:prstGeom prst="rect">
            <a:avLst/>
          </a:prstGeom>
        </p:spPr>
        <p:txBody>
          <a:bodyPr spcFirstLastPara="1" vert="horz" wrap="square"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18000"/>
              </a:lnSpc>
              <a:spcBef>
                <a:spcPct val="0"/>
              </a:spcBef>
              <a:spcAft>
                <a:spcPct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Uygulamalar</a:t>
            </a:r>
          </a:p>
        </p:txBody>
      </p:sp>
      <p:grpSp>
        <p:nvGrpSpPr>
          <p:cNvPr id="90" name="Google Shape;1418;p91">
            <a:extLst>
              <a:ext uri="{FF2B5EF4-FFF2-40B4-BE49-F238E27FC236}">
                <a16:creationId xmlns:a16="http://schemas.microsoft.com/office/drawing/2014/main" id="{337341C2-E795-6D4F-B3FC-958A55EAD28A}"/>
              </a:ext>
            </a:extLst>
          </p:cNvPr>
          <p:cNvGrpSpPr/>
          <p:nvPr/>
        </p:nvGrpSpPr>
        <p:grpSpPr>
          <a:xfrm>
            <a:off x="1871678" y="5638800"/>
            <a:ext cx="683016" cy="1016377"/>
            <a:chOff x="795295" y="131105"/>
            <a:chExt cx="50507" cy="75158"/>
          </a:xfrm>
          <a:solidFill>
            <a:schemeClr val="accent2"/>
          </a:solidFill>
        </p:grpSpPr>
        <p:sp>
          <p:nvSpPr>
            <p:cNvPr id="91" name="Google Shape;1419;p91">
              <a:extLst>
                <a:ext uri="{FF2B5EF4-FFF2-40B4-BE49-F238E27FC236}">
                  <a16:creationId xmlns:a16="http://schemas.microsoft.com/office/drawing/2014/main" id="{DF79F3B0-5EFF-9B46-ADE3-CFBD64A79097}"/>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2" name="Google Shape;1420;p91">
              <a:extLst>
                <a:ext uri="{FF2B5EF4-FFF2-40B4-BE49-F238E27FC236}">
                  <a16:creationId xmlns:a16="http://schemas.microsoft.com/office/drawing/2014/main" id="{53D07A5D-6809-E64F-8CC5-AB2A037F7191}"/>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3" name="Google Shape;1421;p91">
              <a:extLst>
                <a:ext uri="{FF2B5EF4-FFF2-40B4-BE49-F238E27FC236}">
                  <a16:creationId xmlns:a16="http://schemas.microsoft.com/office/drawing/2014/main" id="{E74F7366-9CA1-A24B-941A-4E47D95550C5}"/>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4" name="Google Shape;1422;p91">
              <a:extLst>
                <a:ext uri="{FF2B5EF4-FFF2-40B4-BE49-F238E27FC236}">
                  <a16:creationId xmlns:a16="http://schemas.microsoft.com/office/drawing/2014/main" id="{7ADFC44F-10C8-1D4B-B7FE-F4084B909DF6}"/>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5" name="Google Shape;1423;p91">
              <a:extLst>
                <a:ext uri="{FF2B5EF4-FFF2-40B4-BE49-F238E27FC236}">
                  <a16:creationId xmlns:a16="http://schemas.microsoft.com/office/drawing/2014/main" id="{87E46BA2-B3B0-AB46-8163-24BDE439D21B}"/>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6" name="Google Shape;1424;p91">
              <a:extLst>
                <a:ext uri="{FF2B5EF4-FFF2-40B4-BE49-F238E27FC236}">
                  <a16:creationId xmlns:a16="http://schemas.microsoft.com/office/drawing/2014/main" id="{BE3CA4C7-FCCD-B540-9DCD-822A5488B172}"/>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7" name="Google Shape;1425;p91">
              <a:extLst>
                <a:ext uri="{FF2B5EF4-FFF2-40B4-BE49-F238E27FC236}">
                  <a16:creationId xmlns:a16="http://schemas.microsoft.com/office/drawing/2014/main" id="{08C2B137-0648-D14B-91EF-2A369B749CD4}"/>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8" name="Google Shape;1426;p91">
              <a:extLst>
                <a:ext uri="{FF2B5EF4-FFF2-40B4-BE49-F238E27FC236}">
                  <a16:creationId xmlns:a16="http://schemas.microsoft.com/office/drawing/2014/main" id="{B0AE731C-8CAF-0943-8252-FBA8B821D0C2}"/>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9" name="Google Shape;1427;p91">
              <a:extLst>
                <a:ext uri="{FF2B5EF4-FFF2-40B4-BE49-F238E27FC236}">
                  <a16:creationId xmlns:a16="http://schemas.microsoft.com/office/drawing/2014/main" id="{D7CB0FC7-D1FC-0149-AFF3-46B2F94CC515}"/>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0" name="Google Shape;1428;p91">
              <a:extLst>
                <a:ext uri="{FF2B5EF4-FFF2-40B4-BE49-F238E27FC236}">
                  <a16:creationId xmlns:a16="http://schemas.microsoft.com/office/drawing/2014/main" id="{1CAC5993-F2C4-8B44-AE12-48F4185E320D}"/>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1" name="Google Shape;1429;p91">
              <a:extLst>
                <a:ext uri="{FF2B5EF4-FFF2-40B4-BE49-F238E27FC236}">
                  <a16:creationId xmlns:a16="http://schemas.microsoft.com/office/drawing/2014/main" id="{1816556A-DBF8-6948-9681-3F2F0697A16F}"/>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2" name="Google Shape;1430;p91">
              <a:extLst>
                <a:ext uri="{FF2B5EF4-FFF2-40B4-BE49-F238E27FC236}">
                  <a16:creationId xmlns:a16="http://schemas.microsoft.com/office/drawing/2014/main" id="{829EA18E-6796-DC40-95FF-CAB921DA4EA0}"/>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3" name="Google Shape;1431;p91">
              <a:extLst>
                <a:ext uri="{FF2B5EF4-FFF2-40B4-BE49-F238E27FC236}">
                  <a16:creationId xmlns:a16="http://schemas.microsoft.com/office/drawing/2014/main" id="{CBC2D8F5-6FB2-B446-A5E6-053E93A6A50E}"/>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4" name="Google Shape;1432;p91">
              <a:extLst>
                <a:ext uri="{FF2B5EF4-FFF2-40B4-BE49-F238E27FC236}">
                  <a16:creationId xmlns:a16="http://schemas.microsoft.com/office/drawing/2014/main" id="{C0ED2D09-FDF1-A74F-914F-ACA0C2EFCA5B}"/>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5" name="Google Shape;1433;p91">
              <a:extLst>
                <a:ext uri="{FF2B5EF4-FFF2-40B4-BE49-F238E27FC236}">
                  <a16:creationId xmlns:a16="http://schemas.microsoft.com/office/drawing/2014/main" id="{BB65EAFE-5CA0-5342-A14C-CEDAA76B48A3}"/>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106" name="Google Shape;3951;p102">
            <a:extLst>
              <a:ext uri="{FF2B5EF4-FFF2-40B4-BE49-F238E27FC236}">
                <a16:creationId xmlns:a16="http://schemas.microsoft.com/office/drawing/2014/main" id="{49A7D269-0475-874B-A53A-A558F952442E}"/>
              </a:ext>
            </a:extLst>
          </p:cNvPr>
          <p:cNvGrpSpPr/>
          <p:nvPr/>
        </p:nvGrpSpPr>
        <p:grpSpPr>
          <a:xfrm>
            <a:off x="9382956" y="5638800"/>
            <a:ext cx="1028751" cy="917279"/>
            <a:chOff x="3390360" y="1415610"/>
            <a:chExt cx="760730" cy="678300"/>
          </a:xfrm>
          <a:solidFill>
            <a:schemeClr val="accent2"/>
          </a:solidFill>
        </p:grpSpPr>
        <p:sp>
          <p:nvSpPr>
            <p:cNvPr id="107" name="Google Shape;3952;p102">
              <a:extLst>
                <a:ext uri="{FF2B5EF4-FFF2-40B4-BE49-F238E27FC236}">
                  <a16:creationId xmlns:a16="http://schemas.microsoft.com/office/drawing/2014/main" id="{C6B459F9-E212-2D43-969F-BAAEC3A18C61}"/>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8" name="Google Shape;3953;p102">
              <a:extLst>
                <a:ext uri="{FF2B5EF4-FFF2-40B4-BE49-F238E27FC236}">
                  <a16:creationId xmlns:a16="http://schemas.microsoft.com/office/drawing/2014/main" id="{BB703B53-433E-8E4A-B1CF-8F8E7A5A7690}"/>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9" name="Google Shape;3954;p102">
              <a:extLst>
                <a:ext uri="{FF2B5EF4-FFF2-40B4-BE49-F238E27FC236}">
                  <a16:creationId xmlns:a16="http://schemas.microsoft.com/office/drawing/2014/main" id="{7797E905-5DE8-914A-8DAA-A06F691CB8F2}"/>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0" name="Google Shape;3955;p102">
              <a:extLst>
                <a:ext uri="{FF2B5EF4-FFF2-40B4-BE49-F238E27FC236}">
                  <a16:creationId xmlns:a16="http://schemas.microsoft.com/office/drawing/2014/main" id="{45D53C70-39C6-514D-A04A-283E1BEC98C0}"/>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1" name="Google Shape;3956;p102">
              <a:extLst>
                <a:ext uri="{FF2B5EF4-FFF2-40B4-BE49-F238E27FC236}">
                  <a16:creationId xmlns:a16="http://schemas.microsoft.com/office/drawing/2014/main" id="{8E86912B-0438-F141-B4D6-565430923AD7}"/>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112" name="Google Shape;3333;p99">
            <a:extLst>
              <a:ext uri="{FF2B5EF4-FFF2-40B4-BE49-F238E27FC236}">
                <a16:creationId xmlns:a16="http://schemas.microsoft.com/office/drawing/2014/main" id="{A377A1E1-1D11-4D42-8B52-2F10E7EEE96E}"/>
              </a:ext>
            </a:extLst>
          </p:cNvPr>
          <p:cNvGrpSpPr/>
          <p:nvPr/>
        </p:nvGrpSpPr>
        <p:grpSpPr>
          <a:xfrm>
            <a:off x="16894234" y="5638800"/>
            <a:ext cx="830893" cy="1016377"/>
            <a:chOff x="7898250" y="3405800"/>
            <a:chExt cx="614420" cy="751580"/>
          </a:xfrm>
          <a:solidFill>
            <a:schemeClr val="accent2"/>
          </a:solidFill>
        </p:grpSpPr>
        <p:sp>
          <p:nvSpPr>
            <p:cNvPr id="113" name="Google Shape;3334;p99">
              <a:extLst>
                <a:ext uri="{FF2B5EF4-FFF2-40B4-BE49-F238E27FC236}">
                  <a16:creationId xmlns:a16="http://schemas.microsoft.com/office/drawing/2014/main" id="{C5164016-C905-E547-9939-FCD2C31D7CE8}"/>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4" name="Google Shape;3335;p99">
              <a:extLst>
                <a:ext uri="{FF2B5EF4-FFF2-40B4-BE49-F238E27FC236}">
                  <a16:creationId xmlns:a16="http://schemas.microsoft.com/office/drawing/2014/main" id="{1D17C590-50BF-4F46-949B-B624464F7823}"/>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5" name="Google Shape;3336;p99">
              <a:extLst>
                <a:ext uri="{FF2B5EF4-FFF2-40B4-BE49-F238E27FC236}">
                  <a16:creationId xmlns:a16="http://schemas.microsoft.com/office/drawing/2014/main" id="{636E5094-D860-064A-8DC1-E85717D3F85F}"/>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6" name="Google Shape;3337;p99">
              <a:extLst>
                <a:ext uri="{FF2B5EF4-FFF2-40B4-BE49-F238E27FC236}">
                  <a16:creationId xmlns:a16="http://schemas.microsoft.com/office/drawing/2014/main" id="{E89E24DB-8B93-114A-943D-0239E3D5D841}"/>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7" name="Google Shape;3338;p99">
              <a:extLst>
                <a:ext uri="{FF2B5EF4-FFF2-40B4-BE49-F238E27FC236}">
                  <a16:creationId xmlns:a16="http://schemas.microsoft.com/office/drawing/2014/main" id="{32A125DC-0721-7B40-B2EC-38B37CF4FD13}"/>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201494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with a computer&#10;&#10;Description automatically generated with medium confidence">
            <a:extLst>
              <a:ext uri="{FF2B5EF4-FFF2-40B4-BE49-F238E27FC236}">
                <a16:creationId xmlns:a16="http://schemas.microsoft.com/office/drawing/2014/main" id="{0AF25504-7EAA-5AD4-1D8F-DEF19CF79B2F}"/>
              </a:ext>
            </a:extLst>
          </p:cNvPr>
          <p:cNvPicPr>
            <a:picLocks noChangeAspect="1"/>
          </p:cNvPicPr>
          <p:nvPr/>
        </p:nvPicPr>
        <p:blipFill>
          <a:blip r:embed="rId3"/>
          <a:srcRect l="40647"/>
          <a:stretch>
            <a:fillRect/>
          </a:stretch>
        </p:blipFill>
        <p:spPr>
          <a:xfrm>
            <a:off x="12193584" y="0"/>
            <a:ext cx="12193590" cy="13697586"/>
          </a:xfrm>
          <a:prstGeom prst="rect">
            <a:avLst/>
          </a:prstGeom>
        </p:spPr>
      </p:pic>
      <p:sp>
        <p:nvSpPr>
          <p:cNvPr id="6" name="Subtitle 1">
            <a:extLst>
              <a:ext uri="{FF2B5EF4-FFF2-40B4-BE49-F238E27FC236}">
                <a16:creationId xmlns:a16="http://schemas.microsoft.com/office/drawing/2014/main" id="{F27B2C2C-A56D-AD4A-9097-59353DBF2438}"/>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10" name="Title 2">
            <a:extLst>
              <a:ext uri="{FF2B5EF4-FFF2-40B4-BE49-F238E27FC236}">
                <a16:creationId xmlns:a16="http://schemas.microsoft.com/office/drawing/2014/main" id="{593BA241-6AEE-6044-9C42-BF3BC2206416}"/>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Uygulamalar</a:t>
            </a:r>
          </a:p>
        </p:txBody>
      </p:sp>
      <p:sp>
        <p:nvSpPr>
          <p:cNvPr id="11" name="Text Placeholder 3">
            <a:extLst>
              <a:ext uri="{FF2B5EF4-FFF2-40B4-BE49-F238E27FC236}">
                <a16:creationId xmlns:a16="http://schemas.microsoft.com/office/drawing/2014/main" id="{DD98647E-AA08-7E4E-91CB-AC4AA82D2ECA}"/>
              </a:ext>
            </a:extLst>
          </p:cNvPr>
          <p:cNvSpPr txBox="1"/>
          <p:nvPr/>
        </p:nvSpPr>
        <p:spPr>
          <a:xfrm>
            <a:off x="933450" y="6477000"/>
            <a:ext cx="7529614"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1" spc="40" dirty="0">
                <a:solidFill>
                  <a:srgbClr val="627B8E"/>
                </a:solidFill>
                <a:latin typeface="Optimistic Text"/>
                <a:sym typeface="Arial"/>
              </a:rPr>
              <a:t>Uygulama (a</a:t>
            </a:r>
            <a:r>
              <a:rPr lang="tr" sz="2800" b="1" i="0" u="none" strike="noStrike" spc="40" dirty="0">
                <a:solidFill>
                  <a:srgbClr val="627B8E"/>
                </a:solidFill>
                <a:latin typeface="Optimistic Text"/>
                <a:sym typeface="Arial"/>
              </a:rPr>
              <a:t>pp</a:t>
            </a:r>
            <a:r>
              <a:rPr lang="tr" sz="2800" b="1" spc="40" dirty="0">
                <a:solidFill>
                  <a:srgbClr val="627B8E"/>
                </a:solidFill>
                <a:latin typeface="Optimistic Text"/>
                <a:sym typeface="Arial"/>
              </a:rPr>
              <a:t>)</a:t>
            </a:r>
            <a:r>
              <a:rPr lang="tr" sz="2800" b="0" i="0" u="none" strike="noStrike" spc="40" dirty="0">
                <a:latin typeface="Optimistic Text"/>
                <a:sym typeface="Arial"/>
              </a:rPr>
              <a:t> kelimesi, kullanıcıların mobil cihazlarına indirdiği bu tür uygulamaların (application) yaygın ve kısaltılmış adıdır. Güvende kalmak için uygulamaları yalnızca cihazınızın resmi ve güvenilir uygulama mağazalarından indirin.</a:t>
            </a:r>
          </a:p>
        </p:txBody>
      </p:sp>
      <p:grpSp>
        <p:nvGrpSpPr>
          <p:cNvPr id="22" name="Google Shape;1418;p91">
            <a:extLst>
              <a:ext uri="{FF2B5EF4-FFF2-40B4-BE49-F238E27FC236}">
                <a16:creationId xmlns:a16="http://schemas.microsoft.com/office/drawing/2014/main" id="{0490BF67-2764-A849-9609-16317487C5DA}"/>
              </a:ext>
            </a:extLst>
          </p:cNvPr>
          <p:cNvGrpSpPr/>
          <p:nvPr/>
        </p:nvGrpSpPr>
        <p:grpSpPr>
          <a:xfrm>
            <a:off x="932690" y="3860897"/>
            <a:ext cx="683016" cy="1016377"/>
            <a:chOff x="795295" y="131105"/>
            <a:chExt cx="50507" cy="75158"/>
          </a:xfrm>
          <a:solidFill>
            <a:schemeClr val="accent2"/>
          </a:solidFill>
        </p:grpSpPr>
        <p:sp>
          <p:nvSpPr>
            <p:cNvPr id="23" name="Google Shape;1419;p91">
              <a:extLst>
                <a:ext uri="{FF2B5EF4-FFF2-40B4-BE49-F238E27FC236}">
                  <a16:creationId xmlns:a16="http://schemas.microsoft.com/office/drawing/2014/main" id="{F939C2C3-296A-B543-91B3-B7DDD66C0280}"/>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1420;p91">
              <a:extLst>
                <a:ext uri="{FF2B5EF4-FFF2-40B4-BE49-F238E27FC236}">
                  <a16:creationId xmlns:a16="http://schemas.microsoft.com/office/drawing/2014/main" id="{CE7671FE-1DB0-D147-A36A-F00BDB62275B}"/>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1421;p91">
              <a:extLst>
                <a:ext uri="{FF2B5EF4-FFF2-40B4-BE49-F238E27FC236}">
                  <a16:creationId xmlns:a16="http://schemas.microsoft.com/office/drawing/2014/main" id="{D83A1345-D2A7-614E-ACC2-DE2E47F92E22}"/>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1422;p91">
              <a:extLst>
                <a:ext uri="{FF2B5EF4-FFF2-40B4-BE49-F238E27FC236}">
                  <a16:creationId xmlns:a16="http://schemas.microsoft.com/office/drawing/2014/main" id="{6A29C735-8122-0945-9F18-91D645280F36}"/>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1423;p91">
              <a:extLst>
                <a:ext uri="{FF2B5EF4-FFF2-40B4-BE49-F238E27FC236}">
                  <a16:creationId xmlns:a16="http://schemas.microsoft.com/office/drawing/2014/main" id="{F88E1B2D-083D-784D-9160-D4E877D60C01}"/>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1424;p91">
              <a:extLst>
                <a:ext uri="{FF2B5EF4-FFF2-40B4-BE49-F238E27FC236}">
                  <a16:creationId xmlns:a16="http://schemas.microsoft.com/office/drawing/2014/main" id="{DB9EB631-4DF9-934A-8701-F9FE77D377E4}"/>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1425;p91">
              <a:extLst>
                <a:ext uri="{FF2B5EF4-FFF2-40B4-BE49-F238E27FC236}">
                  <a16:creationId xmlns:a16="http://schemas.microsoft.com/office/drawing/2014/main" id="{3944694E-61D7-FA48-B706-3BE8BA624BB1}"/>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1426;p91">
              <a:extLst>
                <a:ext uri="{FF2B5EF4-FFF2-40B4-BE49-F238E27FC236}">
                  <a16:creationId xmlns:a16="http://schemas.microsoft.com/office/drawing/2014/main" id="{E48544DF-0763-2247-87B6-0EA81D557B65}"/>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1427;p91">
              <a:extLst>
                <a:ext uri="{FF2B5EF4-FFF2-40B4-BE49-F238E27FC236}">
                  <a16:creationId xmlns:a16="http://schemas.microsoft.com/office/drawing/2014/main" id="{D2B5D2F5-B1BD-E543-9717-BD81D2034E7E}"/>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1428;p91">
              <a:extLst>
                <a:ext uri="{FF2B5EF4-FFF2-40B4-BE49-F238E27FC236}">
                  <a16:creationId xmlns:a16="http://schemas.microsoft.com/office/drawing/2014/main" id="{4F12E826-7006-A148-AEED-6DD3CE3B4478}"/>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1429;p91">
              <a:extLst>
                <a:ext uri="{FF2B5EF4-FFF2-40B4-BE49-F238E27FC236}">
                  <a16:creationId xmlns:a16="http://schemas.microsoft.com/office/drawing/2014/main" id="{551837C2-1EF7-4E41-BA79-491940266D1B}"/>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4" name="Google Shape;1430;p91">
              <a:extLst>
                <a:ext uri="{FF2B5EF4-FFF2-40B4-BE49-F238E27FC236}">
                  <a16:creationId xmlns:a16="http://schemas.microsoft.com/office/drawing/2014/main" id="{C316A90C-D8AD-134B-8EE6-D4E1AFF53BDC}"/>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5" name="Google Shape;1431;p91">
              <a:extLst>
                <a:ext uri="{FF2B5EF4-FFF2-40B4-BE49-F238E27FC236}">
                  <a16:creationId xmlns:a16="http://schemas.microsoft.com/office/drawing/2014/main" id="{FA405210-9A6F-1140-A678-8A8487A63607}"/>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6" name="Google Shape;1432;p91">
              <a:extLst>
                <a:ext uri="{FF2B5EF4-FFF2-40B4-BE49-F238E27FC236}">
                  <a16:creationId xmlns:a16="http://schemas.microsoft.com/office/drawing/2014/main" id="{031BEC43-27D2-2F4B-9600-AF26C8377D8D}"/>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7" name="Google Shape;1433;p91">
              <a:extLst>
                <a:ext uri="{FF2B5EF4-FFF2-40B4-BE49-F238E27FC236}">
                  <a16:creationId xmlns:a16="http://schemas.microsoft.com/office/drawing/2014/main" id="{E325ED8F-0C8B-B446-866D-E2C059FF0FDE}"/>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39" name="TextBox 38">
            <a:extLst>
              <a:ext uri="{FF2B5EF4-FFF2-40B4-BE49-F238E27FC236}">
                <a16:creationId xmlns:a16="http://schemas.microsoft.com/office/drawing/2014/main" id="{0146A173-5419-B047-9F10-F7B241C95E9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28</a:t>
            </a:r>
            <a:endParaRPr lang="en-US">
              <a:solidFill>
                <a:schemeClr val="bg2"/>
              </a:solidFill>
            </a:endParaRPr>
          </a:p>
        </p:txBody>
      </p:sp>
    </p:spTree>
    <p:extLst>
      <p:ext uri="{BB962C8B-B14F-4D97-AF65-F5344CB8AC3E}">
        <p14:creationId xmlns:p14="http://schemas.microsoft.com/office/powerpoint/2010/main" val="413363299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phone&#10;&#10;Description automatically generated with low confidence">
            <a:extLst>
              <a:ext uri="{FF2B5EF4-FFF2-40B4-BE49-F238E27FC236}">
                <a16:creationId xmlns:a16="http://schemas.microsoft.com/office/drawing/2014/main" id="{FECBCC90-0F42-1A87-51F3-E67A16CE24B2}"/>
              </a:ext>
            </a:extLst>
          </p:cNvPr>
          <p:cNvPicPr>
            <a:picLocks noChangeAspect="1"/>
          </p:cNvPicPr>
          <p:nvPr/>
        </p:nvPicPr>
        <p:blipFill>
          <a:blip r:embed="rId3"/>
          <a:srcRect l="9711" t="-52" r="31080" b="52"/>
          <a:stretch>
            <a:fillRect/>
          </a:stretch>
        </p:blipFill>
        <p:spPr>
          <a:xfrm>
            <a:off x="12193585" y="-7110"/>
            <a:ext cx="12193590"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8" name="Title 2">
            <a:extLst>
              <a:ext uri="{FF2B5EF4-FFF2-40B4-BE49-F238E27FC236}">
                <a16:creationId xmlns:a16="http://schemas.microsoft.com/office/drawing/2014/main" id="{CEA93ECD-E920-8C4C-A0F5-4E68DCC9D041}"/>
              </a:ext>
            </a:extLst>
          </p:cNvPr>
          <p:cNvSpPr>
            <a:spLocks noGrp="1"/>
          </p:cNvSpPr>
          <p:nvPr>
            <p:ph type="title"/>
          </p:nvPr>
        </p:nvSpPr>
        <p:spPr>
          <a:xfrm>
            <a:off x="932690" y="2152015"/>
            <a:ext cx="7984298" cy="2514600"/>
          </a:xfrm>
        </p:spPr>
        <p:txBody>
          <a:bodyPr>
            <a:noAutofit/>
          </a:bodyPr>
          <a:lstStyle/>
          <a:p>
            <a:pPr rtl="0">
              <a:lnSpc>
                <a:spcPts val="8640"/>
              </a:lnSpc>
            </a:pPr>
            <a:r>
              <a:rPr lang="tr" sz="7200" b="0" i="0" u="none" strike="noStrike" dirty="0">
                <a:latin typeface="Optimistic Display Medium"/>
              </a:rPr>
              <a:t>Uygulamalar</a:t>
            </a:r>
          </a:p>
        </p:txBody>
      </p:sp>
      <p:sp>
        <p:nvSpPr>
          <p:cNvPr id="9" name="Text Placeholder 3">
            <a:extLst>
              <a:ext uri="{FF2B5EF4-FFF2-40B4-BE49-F238E27FC236}">
                <a16:creationId xmlns:a16="http://schemas.microsoft.com/office/drawing/2014/main" id="{4B6BB074-3EEC-3647-B8F2-A5E824D5AB14}"/>
              </a:ext>
            </a:extLst>
          </p:cNvPr>
          <p:cNvSpPr txBox="1"/>
          <p:nvPr/>
        </p:nvSpPr>
        <p:spPr>
          <a:xfrm>
            <a:off x="933449" y="4800600"/>
            <a:ext cx="10733033"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Cihazınıza yüklediğiniz her yeni uygulamanın gizlilik ve güvenlik ayarlarını mutlaka inceleyin ve gerektiğinde sınırlayın.</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Örneğin bir hesap makinesi uygulaması konumunuza, rehberinize veya takviminize erişmek istiyor mu? </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Sizin adınıza mesaj göndermek veya sosyal medya hesaplarınızdan paylaşım yapmak için izin talep ediyor mu? </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İzin verdiğiniz bilgilerin nasıl kullanılacağını veya 3. şahıslara satılıp satılmayacağını iyice tartın. Eğer şüpheleriniz varsa uygulamanın resmi gizlilik politikasını okuyarak detayları öğrenin. Ancak unutmayın ki bazı durumlarda uygulamanın işlevini yerine getirebilmesi için (örneğin bir harita uygulamasının konuma ihtiyaç duyması gibi) belli verilere erişmesi zorunludur.</a:t>
            </a:r>
          </a:p>
        </p:txBody>
      </p:sp>
      <p:grpSp>
        <p:nvGrpSpPr>
          <p:cNvPr id="10" name="Google Shape;1418;p91">
            <a:extLst>
              <a:ext uri="{FF2B5EF4-FFF2-40B4-BE49-F238E27FC236}">
                <a16:creationId xmlns:a16="http://schemas.microsoft.com/office/drawing/2014/main" id="{B5A89EC5-01A8-C44A-B3AF-D5DF5EEDA6A8}"/>
              </a:ext>
            </a:extLst>
          </p:cNvPr>
          <p:cNvGrpSpPr/>
          <p:nvPr/>
        </p:nvGrpSpPr>
        <p:grpSpPr>
          <a:xfrm>
            <a:off x="932690" y="2184497"/>
            <a:ext cx="683016" cy="1016377"/>
            <a:chOff x="795295" y="131105"/>
            <a:chExt cx="50507" cy="75158"/>
          </a:xfrm>
          <a:solidFill>
            <a:schemeClr val="accent2"/>
          </a:solidFill>
        </p:grpSpPr>
        <p:sp>
          <p:nvSpPr>
            <p:cNvPr id="11" name="Google Shape;1419;p91">
              <a:extLst>
                <a:ext uri="{FF2B5EF4-FFF2-40B4-BE49-F238E27FC236}">
                  <a16:creationId xmlns:a16="http://schemas.microsoft.com/office/drawing/2014/main" id="{46FE69A6-AEEC-224F-9494-A16FB28A0CE4}"/>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1420;p91">
              <a:extLst>
                <a:ext uri="{FF2B5EF4-FFF2-40B4-BE49-F238E27FC236}">
                  <a16:creationId xmlns:a16="http://schemas.microsoft.com/office/drawing/2014/main" id="{51018FAE-90A7-9B4F-98B9-8F93004A60C3}"/>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1421;p91">
              <a:extLst>
                <a:ext uri="{FF2B5EF4-FFF2-40B4-BE49-F238E27FC236}">
                  <a16:creationId xmlns:a16="http://schemas.microsoft.com/office/drawing/2014/main" id="{675AA6EE-0BE1-6746-8D56-46224A6D2AC5}"/>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1422;p91">
              <a:extLst>
                <a:ext uri="{FF2B5EF4-FFF2-40B4-BE49-F238E27FC236}">
                  <a16:creationId xmlns:a16="http://schemas.microsoft.com/office/drawing/2014/main" id="{7FD79B70-9AF6-9245-AB9B-B6C3953A8D0D}"/>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1423;p91">
              <a:extLst>
                <a:ext uri="{FF2B5EF4-FFF2-40B4-BE49-F238E27FC236}">
                  <a16:creationId xmlns:a16="http://schemas.microsoft.com/office/drawing/2014/main" id="{1857378A-4D98-EB46-B626-579B6E03C486}"/>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1424;p91">
              <a:extLst>
                <a:ext uri="{FF2B5EF4-FFF2-40B4-BE49-F238E27FC236}">
                  <a16:creationId xmlns:a16="http://schemas.microsoft.com/office/drawing/2014/main" id="{FF12FD77-F8A2-7A48-BD41-75AC6D7C2880}"/>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1425;p91">
              <a:extLst>
                <a:ext uri="{FF2B5EF4-FFF2-40B4-BE49-F238E27FC236}">
                  <a16:creationId xmlns:a16="http://schemas.microsoft.com/office/drawing/2014/main" id="{060A995E-A3CE-704A-9652-9C4CE47240B8}"/>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1426;p91">
              <a:extLst>
                <a:ext uri="{FF2B5EF4-FFF2-40B4-BE49-F238E27FC236}">
                  <a16:creationId xmlns:a16="http://schemas.microsoft.com/office/drawing/2014/main" id="{1450706C-E93A-524A-99DA-634514EF8E1A}"/>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1427;p91">
              <a:extLst>
                <a:ext uri="{FF2B5EF4-FFF2-40B4-BE49-F238E27FC236}">
                  <a16:creationId xmlns:a16="http://schemas.microsoft.com/office/drawing/2014/main" id="{D57115FA-9AA0-0949-BF20-F210928756F0}"/>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1428;p91">
              <a:extLst>
                <a:ext uri="{FF2B5EF4-FFF2-40B4-BE49-F238E27FC236}">
                  <a16:creationId xmlns:a16="http://schemas.microsoft.com/office/drawing/2014/main" id="{17B7E32D-37F8-2349-83CA-5A84F2DA1130}"/>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1429;p91">
              <a:extLst>
                <a:ext uri="{FF2B5EF4-FFF2-40B4-BE49-F238E27FC236}">
                  <a16:creationId xmlns:a16="http://schemas.microsoft.com/office/drawing/2014/main" id="{AF95DD1D-4C65-0E40-86CB-1EAE8E8976C4}"/>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1430;p91">
              <a:extLst>
                <a:ext uri="{FF2B5EF4-FFF2-40B4-BE49-F238E27FC236}">
                  <a16:creationId xmlns:a16="http://schemas.microsoft.com/office/drawing/2014/main" id="{19BB0558-CE9E-874F-9FDC-517AB17C4545}"/>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1431;p91">
              <a:extLst>
                <a:ext uri="{FF2B5EF4-FFF2-40B4-BE49-F238E27FC236}">
                  <a16:creationId xmlns:a16="http://schemas.microsoft.com/office/drawing/2014/main" id="{B926BE7A-E962-F045-A414-90697F553E18}"/>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1432;p91">
              <a:extLst>
                <a:ext uri="{FF2B5EF4-FFF2-40B4-BE49-F238E27FC236}">
                  <a16:creationId xmlns:a16="http://schemas.microsoft.com/office/drawing/2014/main" id="{43903677-D549-9E43-B941-50A2DCEE53F6}"/>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1433;p91">
              <a:extLst>
                <a:ext uri="{FF2B5EF4-FFF2-40B4-BE49-F238E27FC236}">
                  <a16:creationId xmlns:a16="http://schemas.microsoft.com/office/drawing/2014/main" id="{BDA515C8-B67D-9547-AC02-A6DE0A64E67F}"/>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6" name="TextBox 25">
            <a:extLst>
              <a:ext uri="{FF2B5EF4-FFF2-40B4-BE49-F238E27FC236}">
                <a16:creationId xmlns:a16="http://schemas.microsoft.com/office/drawing/2014/main" id="{ADB33D94-C037-C244-B761-232D2666EAD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29</a:t>
            </a:r>
            <a:endParaRPr lang="en-US">
              <a:solidFill>
                <a:schemeClr val="bg2"/>
              </a:solidFill>
            </a:endParaRPr>
          </a:p>
        </p:txBody>
      </p:sp>
    </p:spTree>
    <p:extLst>
      <p:ext uri="{BB962C8B-B14F-4D97-AF65-F5344CB8AC3E}">
        <p14:creationId xmlns:p14="http://schemas.microsoft.com/office/powerpoint/2010/main" val="413245153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D3C996-A782-4A43-86FB-02A4010B2F58}"/>
              </a:ext>
            </a:extLst>
          </p:cNvPr>
          <p:cNvSpPr/>
          <p:nvPr/>
        </p:nvSpPr>
        <p:spPr>
          <a:xfrm>
            <a:off x="-2533" y="0"/>
            <a:ext cx="844644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Text Placeholder 1">
            <a:extLst>
              <a:ext uri="{FF2B5EF4-FFF2-40B4-BE49-F238E27FC236}">
                <a16:creationId xmlns:a16="http://schemas.microsoft.com/office/drawing/2014/main" id="{6338687B-8E3D-D647-AA8D-04A30BDE64C1}"/>
              </a:ext>
            </a:extLst>
          </p:cNvPr>
          <p:cNvSpPr>
            <a:spLocks noGrp="1"/>
          </p:cNvSpPr>
          <p:nvPr>
            <p:ph type="body" idx="1"/>
          </p:nvPr>
        </p:nvSpPr>
        <p:spPr>
          <a:xfrm>
            <a:off x="9382125" y="4416552"/>
            <a:ext cx="13144500" cy="3922776"/>
          </a:xfrm>
        </p:spPr>
        <p:txBody>
          <a:bodyPr>
            <a:noAutofit/>
          </a:bodyPr>
          <a:lstStyle/>
          <a:p>
            <a:pPr rtl="0">
              <a:lnSpc>
                <a:spcPts val="5400"/>
              </a:lnSpc>
              <a:spcBef>
                <a:spcPts val="1800"/>
              </a:spcBef>
              <a:spcAft>
                <a:spcPct val="0"/>
              </a:spcAft>
            </a:pPr>
            <a:r>
              <a:rPr lang="en-US" sz="3600" b="0" i="0" u="none" strike="noStrike" dirty="0" err="1">
                <a:latin typeface="Optimistic Text"/>
              </a:rPr>
              <a:t>Çevrim</a:t>
            </a:r>
            <a:r>
              <a:rPr lang="en-US" sz="3600" b="0" i="0" u="none" strike="noStrike" dirty="0">
                <a:latin typeface="Optimistic Text"/>
              </a:rPr>
              <a:t> </a:t>
            </a:r>
            <a:r>
              <a:rPr lang="en-US" sz="3600" b="0" i="0" u="none" strike="noStrike" dirty="0" err="1">
                <a:latin typeface="Optimistic Text"/>
              </a:rPr>
              <a:t>içi</a:t>
            </a:r>
            <a:r>
              <a:rPr lang="tr" sz="3600" b="0" i="0" u="none" strike="noStrike" dirty="0">
                <a:latin typeface="Optimistic Text"/>
              </a:rPr>
              <a:t> güvenliğe giriş</a:t>
            </a:r>
          </a:p>
          <a:p>
            <a:pPr rtl="0">
              <a:lnSpc>
                <a:spcPts val="5400"/>
              </a:lnSpc>
              <a:spcBef>
                <a:spcPts val="1800"/>
              </a:spcBef>
              <a:spcAft>
                <a:spcPct val="0"/>
              </a:spcAft>
            </a:pPr>
            <a:r>
              <a:rPr lang="tr" sz="3600" b="0" i="0" u="none" strike="noStrike" dirty="0">
                <a:latin typeface="Optimistic Text"/>
              </a:rPr>
              <a:t>Kişisel güvenliği yönetmek</a:t>
            </a:r>
          </a:p>
          <a:p>
            <a:pPr rtl="0">
              <a:lnSpc>
                <a:spcPts val="5400"/>
              </a:lnSpc>
              <a:spcBef>
                <a:spcPts val="1800"/>
              </a:spcBef>
              <a:spcAft>
                <a:spcPct val="0"/>
              </a:spcAft>
              <a:buFont typeface="+mj-lt"/>
              <a:buAutoNum type="arabicPeriod" startAt="3"/>
            </a:pPr>
            <a:r>
              <a:rPr lang="en-US" sz="3600" b="0" i="0" u="none" strike="noStrike" dirty="0" err="1">
                <a:latin typeface="Optimistic Text"/>
              </a:rPr>
              <a:t>Çevrim</a:t>
            </a:r>
            <a:r>
              <a:rPr lang="en-US" sz="3600" b="0" i="0" u="none" strike="noStrike" dirty="0">
                <a:latin typeface="Optimistic Text"/>
              </a:rPr>
              <a:t> </a:t>
            </a:r>
            <a:r>
              <a:rPr lang="en-US" sz="3600" b="0" i="0" u="none" strike="noStrike" dirty="0" err="1">
                <a:latin typeface="Optimistic Text"/>
              </a:rPr>
              <a:t>içi</a:t>
            </a:r>
            <a:r>
              <a:rPr lang="tr" sz="3600" b="0" i="0" u="none" strike="noStrike" dirty="0">
                <a:latin typeface="Optimistic Text"/>
              </a:rPr>
              <a:t> hesapları yönetmek</a:t>
            </a:r>
          </a:p>
          <a:p>
            <a:pPr rtl="0">
              <a:lnSpc>
                <a:spcPts val="5400"/>
              </a:lnSpc>
              <a:spcBef>
                <a:spcPts val="1800"/>
              </a:spcBef>
              <a:spcAft>
                <a:spcPct val="0"/>
              </a:spcAft>
              <a:buFont typeface="+mj-lt"/>
              <a:buAutoNum type="arabicPeriod" startAt="4"/>
            </a:pPr>
            <a:r>
              <a:rPr lang="tr" sz="3600" b="0" i="0" u="none" strike="noStrike" dirty="0">
                <a:latin typeface="Optimistic Text"/>
              </a:rPr>
              <a:t>Çalınmış (hacklenmiş) hesapları yönetmek</a:t>
            </a:r>
          </a:p>
        </p:txBody>
      </p:sp>
      <p:sp>
        <p:nvSpPr>
          <p:cNvPr id="3" name="Title 2">
            <a:extLst>
              <a:ext uri="{FF2B5EF4-FFF2-40B4-BE49-F238E27FC236}">
                <a16:creationId xmlns:a16="http://schemas.microsoft.com/office/drawing/2014/main" id="{B912C1C7-D748-6443-A712-04D1C983C49C}"/>
              </a:ext>
            </a:extLst>
          </p:cNvPr>
          <p:cNvSpPr>
            <a:spLocks noGrp="1"/>
          </p:cNvSpPr>
          <p:nvPr>
            <p:ph type="title"/>
          </p:nvPr>
        </p:nvSpPr>
        <p:spPr>
          <a:xfrm>
            <a:off x="1871712" y="4325112"/>
            <a:ext cx="5632704" cy="2514600"/>
          </a:xfrm>
        </p:spPr>
        <p:txBody>
          <a:bodyPr>
            <a:noAutofit/>
          </a:bodyPr>
          <a:lstStyle/>
          <a:p>
            <a:pPr rtl="0">
              <a:lnSpc>
                <a:spcPts val="8640"/>
              </a:lnSpc>
            </a:pPr>
            <a:r>
              <a:rPr lang="tr" sz="7200" b="0" i="0" u="none" strike="noStrike" dirty="0">
                <a:latin typeface="Optimistic Display Medium"/>
              </a:rPr>
              <a:t>Gündem</a:t>
            </a:r>
          </a:p>
        </p:txBody>
      </p:sp>
    </p:spTree>
    <p:extLst>
      <p:ext uri="{BB962C8B-B14F-4D97-AF65-F5344CB8AC3E}">
        <p14:creationId xmlns:p14="http://schemas.microsoft.com/office/powerpoint/2010/main" val="28589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A1F1FEA9-BF8E-04DF-1D60-B805E53A3080}"/>
              </a:ext>
            </a:extLst>
          </p:cNvPr>
          <p:cNvPicPr>
            <a:picLocks noChangeAspect="1"/>
          </p:cNvPicPr>
          <p:nvPr/>
        </p:nvPicPr>
        <p:blipFill>
          <a:blip r:embed="rId3"/>
          <a:srcRect l="26667" r="14072"/>
          <a:stretch>
            <a:fillRect/>
          </a:stretch>
        </p:blipFill>
        <p:spPr>
          <a:xfrm>
            <a:off x="12193587"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30" name="Title 2">
            <a:extLst>
              <a:ext uri="{FF2B5EF4-FFF2-40B4-BE49-F238E27FC236}">
                <a16:creationId xmlns:a16="http://schemas.microsoft.com/office/drawing/2014/main" id="{A534321D-7036-9F41-B785-726DA535EA21}"/>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Uygulamalar</a:t>
            </a:r>
          </a:p>
        </p:txBody>
      </p:sp>
      <p:sp>
        <p:nvSpPr>
          <p:cNvPr id="31" name="Text Placeholder 3">
            <a:extLst>
              <a:ext uri="{FF2B5EF4-FFF2-40B4-BE49-F238E27FC236}">
                <a16:creationId xmlns:a16="http://schemas.microsoft.com/office/drawing/2014/main" id="{E91A5988-281B-704A-8CB4-BE5351EAE114}"/>
              </a:ext>
            </a:extLst>
          </p:cNvPr>
          <p:cNvSpPr txBox="1"/>
          <p:nvPr/>
        </p:nvSpPr>
        <p:spPr>
          <a:xfrm>
            <a:off x="933450" y="6477000"/>
            <a:ext cx="10498137"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Bazı uygulamalar, sahip olduğunuz hesaptaki bilgileri başka üçüncü taraf uygulamalarla paylaşmanıza olanak tanıyabilir. Bu durum platformlar arası geçişleri hızlandırıp kullanım kolaylığı sağlasa da, gizliliğiniz açısından potansiyel riskler barındırır. Eğer üçüncü taraf uygulamaların bilgilerinize erişmesini istemiyorsanız bu izni iptal edebilirsiniz; ancak bu durumda bazı özellikleri veya kolaylıkları kullanamayabilirsiniz.</a:t>
            </a:r>
          </a:p>
        </p:txBody>
      </p:sp>
      <p:grpSp>
        <p:nvGrpSpPr>
          <p:cNvPr id="32" name="Google Shape;1418;p91">
            <a:extLst>
              <a:ext uri="{FF2B5EF4-FFF2-40B4-BE49-F238E27FC236}">
                <a16:creationId xmlns:a16="http://schemas.microsoft.com/office/drawing/2014/main" id="{F34845B7-EBDB-A847-ADF8-2F95E37FAC3B}"/>
              </a:ext>
            </a:extLst>
          </p:cNvPr>
          <p:cNvGrpSpPr/>
          <p:nvPr/>
        </p:nvGrpSpPr>
        <p:grpSpPr>
          <a:xfrm>
            <a:off x="932690" y="3860897"/>
            <a:ext cx="683016" cy="1016377"/>
            <a:chOff x="795295" y="131105"/>
            <a:chExt cx="50507" cy="75158"/>
          </a:xfrm>
          <a:solidFill>
            <a:schemeClr val="accent2"/>
          </a:solidFill>
        </p:grpSpPr>
        <p:sp>
          <p:nvSpPr>
            <p:cNvPr id="33" name="Google Shape;1419;p91">
              <a:extLst>
                <a:ext uri="{FF2B5EF4-FFF2-40B4-BE49-F238E27FC236}">
                  <a16:creationId xmlns:a16="http://schemas.microsoft.com/office/drawing/2014/main" id="{7D271030-9AF5-4746-B6F1-FF06EB7BBECD}"/>
                </a:ext>
              </a:extLst>
            </p:cNvPr>
            <p:cNvSpPr/>
            <p:nvPr/>
          </p:nvSpPr>
          <p:spPr>
            <a:xfrm>
              <a:off x="804964" y="149426"/>
              <a:ext cx="9169" cy="9182"/>
            </a:xfrm>
            <a:custGeom>
              <a:avLst/>
              <a:gdLst/>
              <a:ahLst/>
              <a:cxnLst/>
              <a:rect l="l" t="t" r="r" b="b"/>
              <a:pathLst>
                <a:path w="9169" h="9182" extrusionOk="0">
                  <a:moveTo>
                    <a:pt x="2298" y="9182"/>
                  </a:moveTo>
                  <a:lnTo>
                    <a:pt x="6883" y="9182"/>
                  </a:lnTo>
                  <a:cubicBezTo>
                    <a:pt x="8140" y="9182"/>
                    <a:pt x="9169" y="8153"/>
                    <a:pt x="9169" y="6883"/>
                  </a:cubicBezTo>
                  <a:lnTo>
                    <a:pt x="9169" y="2298"/>
                  </a:lnTo>
                  <a:cubicBezTo>
                    <a:pt x="9169" y="1041"/>
                    <a:pt x="8140" y="0"/>
                    <a:pt x="6883" y="0"/>
                  </a:cubicBezTo>
                  <a:lnTo>
                    <a:pt x="2298" y="0"/>
                  </a:lnTo>
                  <a:cubicBezTo>
                    <a:pt x="1028" y="0"/>
                    <a:pt x="0" y="1041"/>
                    <a:pt x="0" y="2298"/>
                  </a:cubicBezTo>
                  <a:lnTo>
                    <a:pt x="0" y="6883"/>
                  </a:lnTo>
                  <a:cubicBezTo>
                    <a:pt x="0" y="8153"/>
                    <a:pt x="1028" y="9182"/>
                    <a:pt x="2298" y="9182"/>
                  </a:cubicBezTo>
                  <a:close/>
                  <a:moveTo>
                    <a:pt x="2755" y="6426"/>
                  </a:moveTo>
                  <a:lnTo>
                    <a:pt x="2755" y="2755"/>
                  </a:lnTo>
                  <a:lnTo>
                    <a:pt x="6426" y="2755"/>
                  </a:lnTo>
                  <a:lnTo>
                    <a:pt x="6426"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4" name="Google Shape;1420;p91">
              <a:extLst>
                <a:ext uri="{FF2B5EF4-FFF2-40B4-BE49-F238E27FC236}">
                  <a16:creationId xmlns:a16="http://schemas.microsoft.com/office/drawing/2014/main" id="{3D0CE5BC-9520-514C-8592-97B2CBF82C1C}"/>
                </a:ext>
              </a:extLst>
            </p:cNvPr>
            <p:cNvSpPr/>
            <p:nvPr/>
          </p:nvSpPr>
          <p:spPr>
            <a:xfrm>
              <a:off x="815975" y="149426"/>
              <a:ext cx="9156" cy="9182"/>
            </a:xfrm>
            <a:custGeom>
              <a:avLst/>
              <a:gdLst/>
              <a:ahLst/>
              <a:cxnLst/>
              <a:rect l="l" t="t" r="r" b="b"/>
              <a:pathLst>
                <a:path w="9156" h="9182" extrusionOk="0">
                  <a:moveTo>
                    <a:pt x="2286" y="9182"/>
                  </a:moveTo>
                  <a:lnTo>
                    <a:pt x="6870" y="9182"/>
                  </a:lnTo>
                  <a:cubicBezTo>
                    <a:pt x="8128" y="9182"/>
                    <a:pt x="9156" y="8153"/>
                    <a:pt x="9156" y="6883"/>
                  </a:cubicBezTo>
                  <a:lnTo>
                    <a:pt x="9156" y="2298"/>
                  </a:lnTo>
                  <a:cubicBezTo>
                    <a:pt x="9156" y="1041"/>
                    <a:pt x="8128" y="0"/>
                    <a:pt x="6870" y="0"/>
                  </a:cubicBezTo>
                  <a:lnTo>
                    <a:pt x="2286" y="0"/>
                  </a:lnTo>
                  <a:cubicBezTo>
                    <a:pt x="1028" y="0"/>
                    <a:pt x="0" y="1041"/>
                    <a:pt x="0" y="2298"/>
                  </a:cubicBezTo>
                  <a:lnTo>
                    <a:pt x="0" y="6883"/>
                  </a:lnTo>
                  <a:cubicBezTo>
                    <a:pt x="0" y="8153"/>
                    <a:pt x="1028" y="9182"/>
                    <a:pt x="2286" y="9182"/>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5" name="Google Shape;1421;p91">
              <a:extLst>
                <a:ext uri="{FF2B5EF4-FFF2-40B4-BE49-F238E27FC236}">
                  <a16:creationId xmlns:a16="http://schemas.microsoft.com/office/drawing/2014/main" id="{9CBD4B15-DB2B-2C47-8A41-FF08E25F56C6}"/>
                </a:ext>
              </a:extLst>
            </p:cNvPr>
            <p:cNvSpPr/>
            <p:nvPr/>
          </p:nvSpPr>
          <p:spPr>
            <a:xfrm>
              <a:off x="826973" y="149426"/>
              <a:ext cx="9156" cy="9182"/>
            </a:xfrm>
            <a:custGeom>
              <a:avLst/>
              <a:gdLst/>
              <a:ahLst/>
              <a:cxnLst/>
              <a:rect l="l" t="t" r="r" b="b"/>
              <a:pathLst>
                <a:path w="9156" h="9182" extrusionOk="0">
                  <a:moveTo>
                    <a:pt x="6870" y="0"/>
                  </a:moveTo>
                  <a:lnTo>
                    <a:pt x="2286" y="0"/>
                  </a:lnTo>
                  <a:cubicBezTo>
                    <a:pt x="1015" y="0"/>
                    <a:pt x="0" y="1041"/>
                    <a:pt x="0" y="2298"/>
                  </a:cubicBezTo>
                  <a:lnTo>
                    <a:pt x="0" y="6883"/>
                  </a:lnTo>
                  <a:cubicBezTo>
                    <a:pt x="0" y="8153"/>
                    <a:pt x="1015" y="9182"/>
                    <a:pt x="2286" y="9182"/>
                  </a:cubicBezTo>
                  <a:lnTo>
                    <a:pt x="6870" y="9182"/>
                  </a:lnTo>
                  <a:cubicBezTo>
                    <a:pt x="8128" y="9182"/>
                    <a:pt x="9156" y="8153"/>
                    <a:pt x="9156" y="6883"/>
                  </a:cubicBezTo>
                  <a:lnTo>
                    <a:pt x="9156" y="2298"/>
                  </a:lnTo>
                  <a:cubicBezTo>
                    <a:pt x="9156" y="1041"/>
                    <a:pt x="8128" y="0"/>
                    <a:pt x="6870" y="0"/>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6" name="Google Shape;1422;p91">
              <a:extLst>
                <a:ext uri="{FF2B5EF4-FFF2-40B4-BE49-F238E27FC236}">
                  <a16:creationId xmlns:a16="http://schemas.microsoft.com/office/drawing/2014/main" id="{4A82B3F9-0400-C543-82DE-AB41133A1D0D}"/>
                </a:ext>
              </a:extLst>
            </p:cNvPr>
            <p:cNvSpPr/>
            <p:nvPr/>
          </p:nvSpPr>
          <p:spPr>
            <a:xfrm>
              <a:off x="804964" y="160437"/>
              <a:ext cx="9169" cy="9156"/>
            </a:xfrm>
            <a:custGeom>
              <a:avLst/>
              <a:gdLst/>
              <a:ahLst/>
              <a:cxnLst/>
              <a:rect l="l" t="t" r="r" b="b"/>
              <a:pathLst>
                <a:path w="9169" h="9156" extrusionOk="0">
                  <a:moveTo>
                    <a:pt x="2298" y="9156"/>
                  </a:moveTo>
                  <a:lnTo>
                    <a:pt x="6883" y="9156"/>
                  </a:lnTo>
                  <a:cubicBezTo>
                    <a:pt x="8140" y="9156"/>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56"/>
                    <a:pt x="2298"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7" name="Google Shape;1423;p91">
              <a:extLst>
                <a:ext uri="{FF2B5EF4-FFF2-40B4-BE49-F238E27FC236}">
                  <a16:creationId xmlns:a16="http://schemas.microsoft.com/office/drawing/2014/main" id="{764364A7-4585-D642-93ED-2ED94DB35261}"/>
                </a:ext>
              </a:extLst>
            </p:cNvPr>
            <p:cNvSpPr/>
            <p:nvPr/>
          </p:nvSpPr>
          <p:spPr>
            <a:xfrm>
              <a:off x="815975" y="160437"/>
              <a:ext cx="9156" cy="9156"/>
            </a:xfrm>
            <a:custGeom>
              <a:avLst/>
              <a:gdLst/>
              <a:ahLst/>
              <a:cxnLst/>
              <a:rect l="l" t="t" r="r" b="b"/>
              <a:pathLst>
                <a:path w="9156" h="9156" extrusionOk="0">
                  <a:moveTo>
                    <a:pt x="2286" y="9156"/>
                  </a:moveTo>
                  <a:lnTo>
                    <a:pt x="6870" y="9156"/>
                  </a:lnTo>
                  <a:cubicBezTo>
                    <a:pt x="8128" y="9156"/>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56"/>
                    <a:pt x="2286" y="9156"/>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8" name="Google Shape;1424;p91">
              <a:extLst>
                <a:ext uri="{FF2B5EF4-FFF2-40B4-BE49-F238E27FC236}">
                  <a16:creationId xmlns:a16="http://schemas.microsoft.com/office/drawing/2014/main" id="{3CA7DEEB-EE14-1C44-AB92-B2B38B4F1F13}"/>
                </a:ext>
              </a:extLst>
            </p:cNvPr>
            <p:cNvSpPr/>
            <p:nvPr/>
          </p:nvSpPr>
          <p:spPr>
            <a:xfrm>
              <a:off x="826973" y="160437"/>
              <a:ext cx="9156" cy="9156"/>
            </a:xfrm>
            <a:custGeom>
              <a:avLst/>
              <a:gdLst/>
              <a:ahLst/>
              <a:cxnLst/>
              <a:rect l="l" t="t" r="r" b="b"/>
              <a:pathLst>
                <a:path w="9156" h="9156" extrusionOk="0">
                  <a:moveTo>
                    <a:pt x="6870" y="0"/>
                  </a:moveTo>
                  <a:lnTo>
                    <a:pt x="2286" y="0"/>
                  </a:lnTo>
                  <a:cubicBezTo>
                    <a:pt x="1015" y="0"/>
                    <a:pt x="0" y="1028"/>
                    <a:pt x="0" y="2285"/>
                  </a:cubicBezTo>
                  <a:lnTo>
                    <a:pt x="0" y="6870"/>
                  </a:lnTo>
                  <a:cubicBezTo>
                    <a:pt x="0" y="8140"/>
                    <a:pt x="1015" y="9156"/>
                    <a:pt x="2286" y="9156"/>
                  </a:cubicBezTo>
                  <a:lnTo>
                    <a:pt x="6870" y="9156"/>
                  </a:lnTo>
                  <a:cubicBezTo>
                    <a:pt x="8128" y="9156"/>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9" name="Google Shape;1425;p91">
              <a:extLst>
                <a:ext uri="{FF2B5EF4-FFF2-40B4-BE49-F238E27FC236}">
                  <a16:creationId xmlns:a16="http://schemas.microsoft.com/office/drawing/2014/main" id="{A87F3E05-D219-3346-878D-C67F8725DD80}"/>
                </a:ext>
              </a:extLst>
            </p:cNvPr>
            <p:cNvSpPr/>
            <p:nvPr/>
          </p:nvSpPr>
          <p:spPr>
            <a:xfrm>
              <a:off x="804964" y="171436"/>
              <a:ext cx="9169" cy="9169"/>
            </a:xfrm>
            <a:custGeom>
              <a:avLst/>
              <a:gdLst/>
              <a:ahLst/>
              <a:cxnLst/>
              <a:rect l="l" t="t" r="r" b="b"/>
              <a:pathLst>
                <a:path w="9169" h="9169" extrusionOk="0">
                  <a:moveTo>
                    <a:pt x="2298" y="9169"/>
                  </a:moveTo>
                  <a:lnTo>
                    <a:pt x="6883" y="9169"/>
                  </a:lnTo>
                  <a:cubicBezTo>
                    <a:pt x="8140" y="9169"/>
                    <a:pt x="9169" y="8140"/>
                    <a:pt x="9169" y="6870"/>
                  </a:cubicBez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0" name="Google Shape;1426;p91">
              <a:extLst>
                <a:ext uri="{FF2B5EF4-FFF2-40B4-BE49-F238E27FC236}">
                  <a16:creationId xmlns:a16="http://schemas.microsoft.com/office/drawing/2014/main" id="{86C0709D-BC39-3A4F-ACC8-17BF95A31A7A}"/>
                </a:ext>
              </a:extLst>
            </p:cNvPr>
            <p:cNvSpPr/>
            <p:nvPr/>
          </p:nvSpPr>
          <p:spPr>
            <a:xfrm>
              <a:off x="815975" y="171436"/>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1" name="Google Shape;1427;p91">
              <a:extLst>
                <a:ext uri="{FF2B5EF4-FFF2-40B4-BE49-F238E27FC236}">
                  <a16:creationId xmlns:a16="http://schemas.microsoft.com/office/drawing/2014/main" id="{5A110CC5-CB5D-904F-99B3-D219840D36EA}"/>
                </a:ext>
              </a:extLst>
            </p:cNvPr>
            <p:cNvSpPr/>
            <p:nvPr/>
          </p:nvSpPr>
          <p:spPr>
            <a:xfrm>
              <a:off x="826973" y="171436"/>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2" name="Google Shape;1428;p91">
              <a:extLst>
                <a:ext uri="{FF2B5EF4-FFF2-40B4-BE49-F238E27FC236}">
                  <a16:creationId xmlns:a16="http://schemas.microsoft.com/office/drawing/2014/main" id="{93E3C0ED-D91A-B046-8E5C-4460210B254A}"/>
                </a:ext>
              </a:extLst>
            </p:cNvPr>
            <p:cNvSpPr/>
            <p:nvPr/>
          </p:nvSpPr>
          <p:spPr>
            <a:xfrm>
              <a:off x="804964" y="182434"/>
              <a:ext cx="9169" cy="9169"/>
            </a:xfrm>
            <a:custGeom>
              <a:avLst/>
              <a:gdLst/>
              <a:ahLst/>
              <a:cxnLst/>
              <a:rect l="l" t="t" r="r" b="b"/>
              <a:pathLst>
                <a:path w="9169" h="9169" extrusionOk="0">
                  <a:moveTo>
                    <a:pt x="9169" y="6870"/>
                  </a:moveTo>
                  <a:lnTo>
                    <a:pt x="9169" y="2285"/>
                  </a:lnTo>
                  <a:cubicBezTo>
                    <a:pt x="9169" y="1028"/>
                    <a:pt x="8140" y="0"/>
                    <a:pt x="6883" y="0"/>
                  </a:cubicBezTo>
                  <a:lnTo>
                    <a:pt x="2298" y="0"/>
                  </a:lnTo>
                  <a:cubicBezTo>
                    <a:pt x="1028" y="0"/>
                    <a:pt x="0" y="1028"/>
                    <a:pt x="0" y="2285"/>
                  </a:cubicBezTo>
                  <a:lnTo>
                    <a:pt x="0" y="6870"/>
                  </a:lnTo>
                  <a:cubicBezTo>
                    <a:pt x="0" y="8140"/>
                    <a:pt x="1028" y="9169"/>
                    <a:pt x="2298" y="9169"/>
                  </a:cubicBezTo>
                  <a:lnTo>
                    <a:pt x="6883" y="9169"/>
                  </a:lnTo>
                  <a:cubicBezTo>
                    <a:pt x="8140" y="9169"/>
                    <a:pt x="9169" y="8140"/>
                    <a:pt x="9169" y="6870"/>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3" name="Google Shape;1429;p91">
              <a:extLst>
                <a:ext uri="{FF2B5EF4-FFF2-40B4-BE49-F238E27FC236}">
                  <a16:creationId xmlns:a16="http://schemas.microsoft.com/office/drawing/2014/main" id="{FB4DC094-0E9E-724D-89F7-BE1D5985CF72}"/>
                </a:ext>
              </a:extLst>
            </p:cNvPr>
            <p:cNvSpPr/>
            <p:nvPr/>
          </p:nvSpPr>
          <p:spPr>
            <a:xfrm>
              <a:off x="815975" y="182434"/>
              <a:ext cx="9156" cy="9169"/>
            </a:xfrm>
            <a:custGeom>
              <a:avLst/>
              <a:gdLst/>
              <a:ahLst/>
              <a:cxnLst/>
              <a:rect l="l" t="t" r="r" b="b"/>
              <a:pathLst>
                <a:path w="9156" h="9169" extrusionOk="0">
                  <a:moveTo>
                    <a:pt x="2286" y="9169"/>
                  </a:moveTo>
                  <a:lnTo>
                    <a:pt x="6870" y="9169"/>
                  </a:lnTo>
                  <a:cubicBezTo>
                    <a:pt x="8128" y="9169"/>
                    <a:pt x="9156" y="8140"/>
                    <a:pt x="9156" y="6870"/>
                  </a:cubicBezTo>
                  <a:lnTo>
                    <a:pt x="9156" y="2285"/>
                  </a:lnTo>
                  <a:cubicBezTo>
                    <a:pt x="9156" y="1028"/>
                    <a:pt x="8128" y="0"/>
                    <a:pt x="6870" y="0"/>
                  </a:cubicBezTo>
                  <a:lnTo>
                    <a:pt x="2286" y="0"/>
                  </a:lnTo>
                  <a:cubicBezTo>
                    <a:pt x="1028" y="0"/>
                    <a:pt x="0" y="1028"/>
                    <a:pt x="0" y="2285"/>
                  </a:cubicBezTo>
                  <a:lnTo>
                    <a:pt x="0" y="6870"/>
                  </a:lnTo>
                  <a:cubicBezTo>
                    <a:pt x="0" y="8140"/>
                    <a:pt x="1028" y="9169"/>
                    <a:pt x="2286" y="9169"/>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4" name="Google Shape;1430;p91">
              <a:extLst>
                <a:ext uri="{FF2B5EF4-FFF2-40B4-BE49-F238E27FC236}">
                  <a16:creationId xmlns:a16="http://schemas.microsoft.com/office/drawing/2014/main" id="{9AE286D1-79BA-C549-9660-35AC939E792D}"/>
                </a:ext>
              </a:extLst>
            </p:cNvPr>
            <p:cNvSpPr/>
            <p:nvPr/>
          </p:nvSpPr>
          <p:spPr>
            <a:xfrm>
              <a:off x="826973" y="182434"/>
              <a:ext cx="9156" cy="9169"/>
            </a:xfrm>
            <a:custGeom>
              <a:avLst/>
              <a:gdLst/>
              <a:ahLst/>
              <a:cxnLst/>
              <a:rect l="l" t="t" r="r" b="b"/>
              <a:pathLst>
                <a:path w="9156" h="9169" extrusionOk="0">
                  <a:moveTo>
                    <a:pt x="6870" y="0"/>
                  </a:moveTo>
                  <a:lnTo>
                    <a:pt x="2286" y="0"/>
                  </a:lnTo>
                  <a:cubicBezTo>
                    <a:pt x="1015" y="0"/>
                    <a:pt x="0" y="1028"/>
                    <a:pt x="0" y="2285"/>
                  </a:cubicBezTo>
                  <a:lnTo>
                    <a:pt x="0" y="6870"/>
                  </a:lnTo>
                  <a:cubicBezTo>
                    <a:pt x="0" y="8140"/>
                    <a:pt x="1015" y="9169"/>
                    <a:pt x="2286" y="9169"/>
                  </a:cubicBezTo>
                  <a:lnTo>
                    <a:pt x="6870" y="9169"/>
                  </a:lnTo>
                  <a:cubicBezTo>
                    <a:pt x="8128" y="9169"/>
                    <a:pt x="9156" y="8140"/>
                    <a:pt x="9156" y="6870"/>
                  </a:cubicBezTo>
                  <a:lnTo>
                    <a:pt x="9156" y="2285"/>
                  </a:lnTo>
                  <a:cubicBezTo>
                    <a:pt x="9156" y="1028"/>
                    <a:pt x="8128" y="0"/>
                    <a:pt x="6870" y="0"/>
                  </a:cubicBezTo>
                  <a:close/>
                  <a:moveTo>
                    <a:pt x="2743" y="6413"/>
                  </a:moveTo>
                  <a:lnTo>
                    <a:pt x="2743" y="2743"/>
                  </a:lnTo>
                  <a:lnTo>
                    <a:pt x="6413" y="2743"/>
                  </a:lnTo>
                  <a:lnTo>
                    <a:pt x="6413" y="6413"/>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5" name="Google Shape;1431;p91">
              <a:extLst>
                <a:ext uri="{FF2B5EF4-FFF2-40B4-BE49-F238E27FC236}">
                  <a16:creationId xmlns:a16="http://schemas.microsoft.com/office/drawing/2014/main" id="{CEF6CFD4-699C-D64B-B06A-F63A89ED688C}"/>
                </a:ext>
              </a:extLst>
            </p:cNvPr>
            <p:cNvSpPr/>
            <p:nvPr/>
          </p:nvSpPr>
          <p:spPr>
            <a:xfrm>
              <a:off x="815975" y="136599"/>
              <a:ext cx="9156" cy="9169"/>
            </a:xfrm>
            <a:custGeom>
              <a:avLst/>
              <a:gdLst/>
              <a:ahLst/>
              <a:cxnLst/>
              <a:rect l="l" t="t" r="r" b="b"/>
              <a:pathLst>
                <a:path w="9156" h="9169" extrusionOk="0">
                  <a:moveTo>
                    <a:pt x="2286" y="9169"/>
                  </a:moveTo>
                  <a:lnTo>
                    <a:pt x="6870" y="9169"/>
                  </a:lnTo>
                  <a:cubicBezTo>
                    <a:pt x="8128" y="9169"/>
                    <a:pt x="9156" y="8140"/>
                    <a:pt x="9156" y="6883"/>
                  </a:cubicBezTo>
                  <a:lnTo>
                    <a:pt x="9156" y="2286"/>
                  </a:lnTo>
                  <a:cubicBezTo>
                    <a:pt x="9156" y="1028"/>
                    <a:pt x="8128" y="0"/>
                    <a:pt x="6870" y="0"/>
                  </a:cubicBezTo>
                  <a:lnTo>
                    <a:pt x="2286" y="0"/>
                  </a:lnTo>
                  <a:cubicBezTo>
                    <a:pt x="1028" y="0"/>
                    <a:pt x="0" y="1028"/>
                    <a:pt x="0" y="2286"/>
                  </a:cubicBezTo>
                  <a:lnTo>
                    <a:pt x="0" y="6883"/>
                  </a:lnTo>
                  <a:cubicBezTo>
                    <a:pt x="0" y="8140"/>
                    <a:pt x="1028" y="9169"/>
                    <a:pt x="2286" y="9169"/>
                  </a:cubicBezTo>
                  <a:close/>
                  <a:moveTo>
                    <a:pt x="2743" y="6426"/>
                  </a:moveTo>
                  <a:lnTo>
                    <a:pt x="2743" y="2755"/>
                  </a:lnTo>
                  <a:lnTo>
                    <a:pt x="6413" y="2755"/>
                  </a:lnTo>
                  <a:lnTo>
                    <a:pt x="6413" y="6426"/>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6" name="Google Shape;1432;p91">
              <a:extLst>
                <a:ext uri="{FF2B5EF4-FFF2-40B4-BE49-F238E27FC236}">
                  <a16:creationId xmlns:a16="http://schemas.microsoft.com/office/drawing/2014/main" id="{949DAFFE-C9D1-8C4D-8297-3DA409B58374}"/>
                </a:ext>
              </a:extLst>
            </p:cNvPr>
            <p:cNvSpPr/>
            <p:nvPr/>
          </p:nvSpPr>
          <p:spPr>
            <a:xfrm>
              <a:off x="813217" y="198019"/>
              <a:ext cx="14668" cy="2743"/>
            </a:xfrm>
            <a:custGeom>
              <a:avLst/>
              <a:gdLst/>
              <a:ahLst/>
              <a:cxnLst/>
              <a:rect l="l" t="t" r="r" b="b"/>
              <a:pathLst>
                <a:path w="14668" h="2743" extrusionOk="0">
                  <a:moveTo>
                    <a:pt x="14211" y="0"/>
                  </a:moveTo>
                  <a:lnTo>
                    <a:pt x="457" y="0"/>
                  </a:lnTo>
                  <a:cubicBezTo>
                    <a:pt x="203" y="0"/>
                    <a:pt x="0" y="203"/>
                    <a:pt x="0" y="457"/>
                  </a:cubicBezTo>
                  <a:lnTo>
                    <a:pt x="0" y="2286"/>
                  </a:lnTo>
                  <a:cubicBezTo>
                    <a:pt x="0" y="2540"/>
                    <a:pt x="203" y="2743"/>
                    <a:pt x="457" y="2743"/>
                  </a:cubicBezTo>
                  <a:lnTo>
                    <a:pt x="14211" y="2743"/>
                  </a:lnTo>
                  <a:cubicBezTo>
                    <a:pt x="14465" y="2743"/>
                    <a:pt x="14668" y="2540"/>
                    <a:pt x="14668" y="2286"/>
                  </a:cubicBezTo>
                  <a:lnTo>
                    <a:pt x="14668" y="457"/>
                  </a:lnTo>
                  <a:cubicBezTo>
                    <a:pt x="14668" y="203"/>
                    <a:pt x="14465" y="0"/>
                    <a:pt x="1421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7" name="Google Shape;1433;p91">
              <a:extLst>
                <a:ext uri="{FF2B5EF4-FFF2-40B4-BE49-F238E27FC236}">
                  <a16:creationId xmlns:a16="http://schemas.microsoft.com/office/drawing/2014/main" id="{23C388D8-3C90-0F47-94A9-1F575483B698}"/>
                </a:ext>
              </a:extLst>
            </p:cNvPr>
            <p:cNvSpPr/>
            <p:nvPr/>
          </p:nvSpPr>
          <p:spPr>
            <a:xfrm>
              <a:off x="795295" y="131105"/>
              <a:ext cx="50507" cy="75158"/>
            </a:xfrm>
            <a:custGeom>
              <a:avLst/>
              <a:gdLst/>
              <a:ahLst/>
              <a:cxnLst/>
              <a:rect l="l" t="t" r="r" b="b"/>
              <a:pathLst>
                <a:path w="50507" h="75158" extrusionOk="0">
                  <a:moveTo>
                    <a:pt x="48463" y="3073"/>
                  </a:moveTo>
                  <a:cubicBezTo>
                    <a:pt x="48298" y="1346"/>
                    <a:pt x="46824" y="0"/>
                    <a:pt x="45085" y="0"/>
                  </a:cubicBezTo>
                  <a:lnTo>
                    <a:pt x="5422" y="0"/>
                  </a:lnTo>
                  <a:cubicBezTo>
                    <a:pt x="3682" y="0"/>
                    <a:pt x="2209" y="1346"/>
                    <a:pt x="2057" y="3073"/>
                  </a:cubicBezTo>
                  <a:cubicBezTo>
                    <a:pt x="0" y="25971"/>
                    <a:pt x="0" y="49187"/>
                    <a:pt x="2057" y="72085"/>
                  </a:cubicBezTo>
                  <a:cubicBezTo>
                    <a:pt x="2209" y="73812"/>
                    <a:pt x="3682" y="75158"/>
                    <a:pt x="5422" y="75158"/>
                  </a:cubicBezTo>
                  <a:lnTo>
                    <a:pt x="45085" y="75158"/>
                  </a:lnTo>
                  <a:cubicBezTo>
                    <a:pt x="46824" y="75158"/>
                    <a:pt x="48298" y="73812"/>
                    <a:pt x="48463" y="72085"/>
                  </a:cubicBezTo>
                  <a:cubicBezTo>
                    <a:pt x="50507" y="49187"/>
                    <a:pt x="50507" y="25971"/>
                    <a:pt x="48463" y="3073"/>
                  </a:cubicBezTo>
                  <a:close/>
                  <a:moveTo>
                    <a:pt x="45720" y="71831"/>
                  </a:moveTo>
                  <a:cubicBezTo>
                    <a:pt x="45694" y="72136"/>
                    <a:pt x="45389" y="72415"/>
                    <a:pt x="45085" y="72415"/>
                  </a:cubicBezTo>
                  <a:lnTo>
                    <a:pt x="5422" y="72415"/>
                  </a:lnTo>
                  <a:cubicBezTo>
                    <a:pt x="5118" y="72415"/>
                    <a:pt x="4813" y="72136"/>
                    <a:pt x="4787" y="71831"/>
                  </a:cubicBezTo>
                  <a:cubicBezTo>
                    <a:pt x="2755" y="49098"/>
                    <a:pt x="2755" y="26060"/>
                    <a:pt x="4787" y="3327"/>
                  </a:cubicBezTo>
                  <a:cubicBezTo>
                    <a:pt x="4813" y="3022"/>
                    <a:pt x="5118" y="2755"/>
                    <a:pt x="5422" y="2755"/>
                  </a:cubicBezTo>
                  <a:lnTo>
                    <a:pt x="45085" y="2755"/>
                  </a:lnTo>
                  <a:cubicBezTo>
                    <a:pt x="45389" y="2755"/>
                    <a:pt x="45694" y="3022"/>
                    <a:pt x="45720" y="3327"/>
                  </a:cubicBezTo>
                  <a:cubicBezTo>
                    <a:pt x="47764" y="26060"/>
                    <a:pt x="47764" y="49098"/>
                    <a:pt x="45720"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3" name="TextBox 22">
            <a:extLst>
              <a:ext uri="{FF2B5EF4-FFF2-40B4-BE49-F238E27FC236}">
                <a16:creationId xmlns:a16="http://schemas.microsoft.com/office/drawing/2014/main" id="{CB1E27CE-2955-2147-81DA-1C93FC7DD7C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30</a:t>
            </a:r>
            <a:endParaRPr lang="en-US">
              <a:solidFill>
                <a:schemeClr val="bg2"/>
              </a:solidFill>
            </a:endParaRPr>
          </a:p>
        </p:txBody>
      </p:sp>
    </p:spTree>
    <p:extLst>
      <p:ext uri="{BB962C8B-B14F-4D97-AF65-F5344CB8AC3E}">
        <p14:creationId xmlns:p14="http://schemas.microsoft.com/office/powerpoint/2010/main" val="322990713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indoor&#10;&#10;Description automatically generated">
            <a:extLst>
              <a:ext uri="{FF2B5EF4-FFF2-40B4-BE49-F238E27FC236}">
                <a16:creationId xmlns:a16="http://schemas.microsoft.com/office/drawing/2014/main" id="{F7C48E8C-C38D-1765-167B-4141E302F21F}"/>
              </a:ext>
            </a:extLst>
          </p:cNvPr>
          <p:cNvPicPr>
            <a:picLocks noChangeAspect="1"/>
          </p:cNvPicPr>
          <p:nvPr/>
        </p:nvPicPr>
        <p:blipFill>
          <a:blip r:embed="rId3"/>
          <a:srcRect l="18088" r="22599"/>
          <a:stretch>
            <a:fillRect/>
          </a:stretch>
        </p:blipFill>
        <p:spPr>
          <a:xfrm>
            <a:off x="12193585" y="0"/>
            <a:ext cx="12193589"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8" name="Title 2">
            <a:extLst>
              <a:ext uri="{FF2B5EF4-FFF2-40B4-BE49-F238E27FC236}">
                <a16:creationId xmlns:a16="http://schemas.microsoft.com/office/drawing/2014/main" id="{F0582AA8-C2DB-3545-9F16-0A5441E29F23}"/>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a:latin typeface="Optimistic Display Medium"/>
              </a:rPr>
              <a:t>Web tarayıcıları</a:t>
            </a:r>
          </a:p>
        </p:txBody>
      </p:sp>
      <p:sp>
        <p:nvSpPr>
          <p:cNvPr id="9" name="Text Placeholder 3">
            <a:extLst>
              <a:ext uri="{FF2B5EF4-FFF2-40B4-BE49-F238E27FC236}">
                <a16:creationId xmlns:a16="http://schemas.microsoft.com/office/drawing/2014/main" id="{2E1D2A0F-496E-5144-B5F1-44130CEA30A1}"/>
              </a:ext>
            </a:extLst>
          </p:cNvPr>
          <p:cNvSpPr txBox="1"/>
          <p:nvPr/>
        </p:nvSpPr>
        <p:spPr>
          <a:xfrm>
            <a:off x="933450" y="6477000"/>
            <a:ext cx="7510463"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1" i="0" u="none" strike="noStrike" spc="40" dirty="0">
                <a:solidFill>
                  <a:srgbClr val="627B8E"/>
                </a:solidFill>
                <a:latin typeface="Optimistic Text"/>
                <a:sym typeface="Arial"/>
              </a:rPr>
              <a:t>Web tarayıcısı </a:t>
            </a:r>
            <a:r>
              <a:rPr lang="tr" sz="2800" b="0" i="0" u="none" strike="noStrike" spc="40" dirty="0">
                <a:latin typeface="Optimistic Text"/>
                <a:sym typeface="Arial"/>
              </a:rPr>
              <a:t>(Chrome, Firefox, Safari gibi), internetteki siteleri görüntülemenizi ve web sayfalarıyla etkileşime girmenizi sağlayan temel bir uygulamadır.</a:t>
            </a:r>
          </a:p>
        </p:txBody>
      </p:sp>
      <p:grpSp>
        <p:nvGrpSpPr>
          <p:cNvPr id="28" name="Google Shape;3951;p102">
            <a:extLst>
              <a:ext uri="{FF2B5EF4-FFF2-40B4-BE49-F238E27FC236}">
                <a16:creationId xmlns:a16="http://schemas.microsoft.com/office/drawing/2014/main" id="{1A569BFC-6D3F-8749-A7A2-FC124C909A5A}"/>
              </a:ext>
            </a:extLst>
          </p:cNvPr>
          <p:cNvGrpSpPr/>
          <p:nvPr/>
        </p:nvGrpSpPr>
        <p:grpSpPr>
          <a:xfrm>
            <a:off x="932690" y="3910446"/>
            <a:ext cx="1028751" cy="917279"/>
            <a:chOff x="3390360" y="1415610"/>
            <a:chExt cx="760730" cy="678300"/>
          </a:xfrm>
          <a:solidFill>
            <a:schemeClr val="accent2"/>
          </a:solidFill>
        </p:grpSpPr>
        <p:sp>
          <p:nvSpPr>
            <p:cNvPr id="29" name="Google Shape;3952;p102">
              <a:extLst>
                <a:ext uri="{FF2B5EF4-FFF2-40B4-BE49-F238E27FC236}">
                  <a16:creationId xmlns:a16="http://schemas.microsoft.com/office/drawing/2014/main" id="{4B59AA32-B66E-7547-A2E1-D46BB29869B7}"/>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3953;p102">
              <a:extLst>
                <a:ext uri="{FF2B5EF4-FFF2-40B4-BE49-F238E27FC236}">
                  <a16:creationId xmlns:a16="http://schemas.microsoft.com/office/drawing/2014/main" id="{EE4F6C53-D794-E44C-AE04-F0DB41DF9462}"/>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3954;p102">
              <a:extLst>
                <a:ext uri="{FF2B5EF4-FFF2-40B4-BE49-F238E27FC236}">
                  <a16:creationId xmlns:a16="http://schemas.microsoft.com/office/drawing/2014/main" id="{EA742AA0-45BD-D841-AAC8-2474BAFC5D95}"/>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3955;p102">
              <a:extLst>
                <a:ext uri="{FF2B5EF4-FFF2-40B4-BE49-F238E27FC236}">
                  <a16:creationId xmlns:a16="http://schemas.microsoft.com/office/drawing/2014/main" id="{8247221A-E713-E544-B5CB-5407FE57FF95}"/>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3956;p102">
              <a:extLst>
                <a:ext uri="{FF2B5EF4-FFF2-40B4-BE49-F238E27FC236}">
                  <a16:creationId xmlns:a16="http://schemas.microsoft.com/office/drawing/2014/main" id="{18EE41C9-F88F-664F-9D05-F3FB6F77C890}"/>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2" name="TextBox 11">
            <a:extLst>
              <a:ext uri="{FF2B5EF4-FFF2-40B4-BE49-F238E27FC236}">
                <a16:creationId xmlns:a16="http://schemas.microsoft.com/office/drawing/2014/main" id="{F5FF4DB4-331B-674F-8AB8-AC27DF95D30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31</a:t>
            </a:r>
            <a:endParaRPr lang="en-US">
              <a:solidFill>
                <a:schemeClr val="bg2"/>
              </a:solidFill>
            </a:endParaRPr>
          </a:p>
        </p:txBody>
      </p:sp>
    </p:spTree>
    <p:extLst>
      <p:ext uri="{BB962C8B-B14F-4D97-AF65-F5344CB8AC3E}">
        <p14:creationId xmlns:p14="http://schemas.microsoft.com/office/powerpoint/2010/main" val="315061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3B572B-B374-774F-8BF8-3FEC710583DA}"/>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5" name="TextBox 4">
            <a:extLst>
              <a:ext uri="{FF2B5EF4-FFF2-40B4-BE49-F238E27FC236}">
                <a16:creationId xmlns:a16="http://schemas.microsoft.com/office/drawing/2014/main" id="{DEDED456-8655-C24E-877C-1824ED766708}"/>
              </a:ext>
            </a:extLst>
          </p:cNvPr>
          <p:cNvSpPr txBox="1"/>
          <p:nvPr/>
        </p:nvSpPr>
        <p:spPr>
          <a:xfrm>
            <a:off x="947631" y="12341850"/>
            <a:ext cx="22506094" cy="440700"/>
          </a:xfrm>
          <a:prstGeom prst="rect">
            <a:avLst/>
          </a:prstGeom>
          <a:noFill/>
        </p:spPr>
        <p:txBody>
          <a:bodyPr wrap="square" lIns="0" tIns="0" rIns="0" bIns="0" rtlCol="0" anchor="b">
            <a:noAutofit/>
          </a:bodyPr>
          <a:lstStyle/>
          <a:p>
            <a:pPr defTabSz="1828800" rtl="0">
              <a:lnSpc>
                <a:spcPts val="2400"/>
              </a:lnSpc>
              <a:defRPr/>
            </a:pPr>
            <a:r>
              <a:rPr lang="tr" sz="1600" b="0" i="0" u="none" strike="noStrike" spc="20" dirty="0">
                <a:latin typeface="Optimistic Text"/>
              </a:rPr>
              <a:t>Kaynak: Merriam-Webster. (Tarih yok). Alan Adı. Merriam-Webster sözlüğünde. Erişim tarihi: 13 Temmuz 2021.</a:t>
            </a:r>
          </a:p>
        </p:txBody>
      </p:sp>
      <p:sp>
        <p:nvSpPr>
          <p:cNvPr id="9" name="Title 2">
            <a:extLst>
              <a:ext uri="{FF2B5EF4-FFF2-40B4-BE49-F238E27FC236}">
                <a16:creationId xmlns:a16="http://schemas.microsoft.com/office/drawing/2014/main" id="{7F59B9CD-43C9-6E4E-8A78-4C6C72CFC146}"/>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Web tarayıcıları</a:t>
            </a:r>
          </a:p>
        </p:txBody>
      </p:sp>
      <p:sp>
        <p:nvSpPr>
          <p:cNvPr id="10" name="Text Placeholder 3">
            <a:extLst>
              <a:ext uri="{FF2B5EF4-FFF2-40B4-BE49-F238E27FC236}">
                <a16:creationId xmlns:a16="http://schemas.microsoft.com/office/drawing/2014/main" id="{78AE3B1E-2021-0049-986D-1B044E1B46D3}"/>
              </a:ext>
            </a:extLst>
          </p:cNvPr>
          <p:cNvSpPr txBox="1"/>
          <p:nvPr/>
        </p:nvSpPr>
        <p:spPr>
          <a:xfrm>
            <a:off x="933450" y="6477000"/>
            <a:ext cx="7510463"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İnternette gezinirken dikkat edilmesi gereken çok sayıda önemli husus bulunmaktadır.</a:t>
            </a:r>
          </a:p>
        </p:txBody>
      </p:sp>
      <p:grpSp>
        <p:nvGrpSpPr>
          <p:cNvPr id="11" name="Google Shape;3951;p102">
            <a:extLst>
              <a:ext uri="{FF2B5EF4-FFF2-40B4-BE49-F238E27FC236}">
                <a16:creationId xmlns:a16="http://schemas.microsoft.com/office/drawing/2014/main" id="{49E6BF55-F70C-9A40-8066-7928EBAD36FE}"/>
              </a:ext>
            </a:extLst>
          </p:cNvPr>
          <p:cNvGrpSpPr/>
          <p:nvPr/>
        </p:nvGrpSpPr>
        <p:grpSpPr>
          <a:xfrm>
            <a:off x="932690" y="3910446"/>
            <a:ext cx="1028751" cy="917279"/>
            <a:chOff x="3390360" y="1415610"/>
            <a:chExt cx="760730" cy="678300"/>
          </a:xfrm>
          <a:solidFill>
            <a:schemeClr val="accent2"/>
          </a:solidFill>
        </p:grpSpPr>
        <p:sp>
          <p:nvSpPr>
            <p:cNvPr id="12" name="Google Shape;3952;p102">
              <a:extLst>
                <a:ext uri="{FF2B5EF4-FFF2-40B4-BE49-F238E27FC236}">
                  <a16:creationId xmlns:a16="http://schemas.microsoft.com/office/drawing/2014/main" id="{02BD0689-F6C2-D64B-81CD-5BEC8294C2A6}"/>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3953;p102">
              <a:extLst>
                <a:ext uri="{FF2B5EF4-FFF2-40B4-BE49-F238E27FC236}">
                  <a16:creationId xmlns:a16="http://schemas.microsoft.com/office/drawing/2014/main" id="{C52765F7-0CB8-E446-AD2B-5A257A4CB3C2}"/>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954;p102">
              <a:extLst>
                <a:ext uri="{FF2B5EF4-FFF2-40B4-BE49-F238E27FC236}">
                  <a16:creationId xmlns:a16="http://schemas.microsoft.com/office/drawing/2014/main" id="{D1D00654-0207-F646-98E4-519A5E2C502F}"/>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955;p102">
              <a:extLst>
                <a:ext uri="{FF2B5EF4-FFF2-40B4-BE49-F238E27FC236}">
                  <a16:creationId xmlns:a16="http://schemas.microsoft.com/office/drawing/2014/main" id="{B2AECAA4-6903-654A-AC46-84474861C2AA}"/>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3956;p102">
              <a:extLst>
                <a:ext uri="{FF2B5EF4-FFF2-40B4-BE49-F238E27FC236}">
                  <a16:creationId xmlns:a16="http://schemas.microsoft.com/office/drawing/2014/main" id="{1FBCDE1F-D365-9E44-91D2-A472C0639208}"/>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9" name="Text Placeholder 3">
            <a:extLst>
              <a:ext uri="{FF2B5EF4-FFF2-40B4-BE49-F238E27FC236}">
                <a16:creationId xmlns:a16="http://schemas.microsoft.com/office/drawing/2014/main" id="{85E3448A-F51F-1A43-A608-A2062CBC7F32}"/>
              </a:ext>
            </a:extLst>
          </p:cNvPr>
          <p:cNvSpPr txBox="1"/>
          <p:nvPr/>
        </p:nvSpPr>
        <p:spPr>
          <a:xfrm>
            <a:off x="13138148" y="3773542"/>
            <a:ext cx="10512264" cy="5138946"/>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987425" lvl="1" indent="0" defTabSz="1828800" rtl="0" fontAlgn="base">
              <a:lnSpc>
                <a:spcPts val="3600"/>
              </a:lnSpc>
              <a:buNone/>
              <a:defRPr/>
            </a:pPr>
            <a:br>
              <a:rPr lang="tr" sz="2400" b="1" i="0" u="none" strike="noStrike" spc="30" dirty="0">
                <a:solidFill>
                  <a:srgbClr val="1C2B33"/>
                </a:solidFill>
                <a:latin typeface="Optimistic Text"/>
                <a:sym typeface="Arial"/>
              </a:rPr>
            </a:br>
            <a:r>
              <a:rPr lang="tr" sz="2400" b="1" i="0" u="none" strike="noStrike" spc="30" dirty="0">
                <a:solidFill>
                  <a:srgbClr val="1C2B33"/>
                </a:solidFill>
                <a:latin typeface="Optimistic Text"/>
                <a:sym typeface="Arial"/>
              </a:rPr>
              <a:t>İnternette gezinirken emniyetinizi ve güvenliğinizi korumak için bazı ipuçları:</a:t>
            </a:r>
          </a:p>
          <a:p>
            <a:pPr marL="401638" lvl="1" indent="-401638" defTabSz="1828800" rtl="0" fontAlgn="base">
              <a:lnSpc>
                <a:spcPts val="3600"/>
              </a:lnSpc>
              <a:spcBef>
                <a:spcPts val="2400"/>
              </a:spcBef>
              <a:defRPr/>
            </a:pPr>
            <a:r>
              <a:rPr lang="tr" sz="2400" b="0" i="0" u="none" strike="noStrike" spc="30" dirty="0">
                <a:solidFill>
                  <a:srgbClr val="1C2B33"/>
                </a:solidFill>
                <a:latin typeface="Optimistic Text"/>
                <a:sym typeface="Arial"/>
              </a:rPr>
              <a:t>Girdiğiniz web sitesinin doğru ve gerçek site olduğundan emin olmak için adres çubuğundaki alan adını mutlaka kontrol edin. </a:t>
            </a:r>
            <a:endParaRPr lang="en-US" sz="2400" strike="sngStrike" spc="30" dirty="0">
              <a:solidFill>
                <a:srgbClr val="1C2B33"/>
              </a:solidFill>
              <a:latin typeface="Optimistic Text" panose="020B0604020202020204" pitchFamily="34" charset="0"/>
              <a:sym typeface="Arial"/>
            </a:endParaRPr>
          </a:p>
          <a:p>
            <a:pPr marL="401638" lvl="1" indent="-401638" defTabSz="1828800" rtl="0" fontAlgn="base">
              <a:lnSpc>
                <a:spcPts val="3600"/>
              </a:lnSpc>
              <a:defRPr/>
            </a:pPr>
            <a:r>
              <a:rPr lang="tr" sz="2400" b="0" i="0" u="none" strike="noStrike" spc="30" dirty="0">
                <a:solidFill>
                  <a:srgbClr val="1C2B33"/>
                </a:solidFill>
                <a:latin typeface="Optimistic Text"/>
                <a:sym typeface="Arial"/>
              </a:rPr>
              <a:t>Siber saldırganlar işi bir adım öteye taşıyarak, sizi kandırmak için alan adları ve alt alan adları (protokol ile ana alan adı arasındaki kısım) üzerinde küçük harf oyunları yapabilirler. Örneğin, ”https://facebook.notfacebook.com” adresindeki asıl alan adı 'facebook' değil, 'notfacebook'tur. Bu tür siteler, kullanıcılara platformun Facebook'a ait olduğu izlenimini vermeyi amaçlayan sahte web siteleridir.</a:t>
            </a:r>
          </a:p>
        </p:txBody>
      </p:sp>
      <p:grpSp>
        <p:nvGrpSpPr>
          <p:cNvPr id="20" name="Google Shape;2157;p94">
            <a:extLst>
              <a:ext uri="{FF2B5EF4-FFF2-40B4-BE49-F238E27FC236}">
                <a16:creationId xmlns:a16="http://schemas.microsoft.com/office/drawing/2014/main" id="{B52063DC-F6A5-2F43-A06C-3E958CBBE9AD}"/>
              </a:ext>
            </a:extLst>
          </p:cNvPr>
          <p:cNvGrpSpPr/>
          <p:nvPr/>
        </p:nvGrpSpPr>
        <p:grpSpPr>
          <a:xfrm>
            <a:off x="13138148" y="4242320"/>
            <a:ext cx="710823" cy="710823"/>
            <a:chOff x="12067570" y="3451640"/>
            <a:chExt cx="669160" cy="669160"/>
          </a:xfrm>
          <a:solidFill>
            <a:schemeClr val="accent2"/>
          </a:solidFill>
        </p:grpSpPr>
        <p:sp>
          <p:nvSpPr>
            <p:cNvPr id="21" name="Google Shape;2158;p94">
              <a:extLst>
                <a:ext uri="{FF2B5EF4-FFF2-40B4-BE49-F238E27FC236}">
                  <a16:creationId xmlns:a16="http://schemas.microsoft.com/office/drawing/2014/main" id="{DCE87A98-D5EE-9F45-A904-AC3942BEC0A5}"/>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2159;p94">
              <a:extLst>
                <a:ext uri="{FF2B5EF4-FFF2-40B4-BE49-F238E27FC236}">
                  <a16:creationId xmlns:a16="http://schemas.microsoft.com/office/drawing/2014/main" id="{1F041948-2E42-4E4D-A244-94B08DD33A91}"/>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2160;p94">
              <a:extLst>
                <a:ext uri="{FF2B5EF4-FFF2-40B4-BE49-F238E27FC236}">
                  <a16:creationId xmlns:a16="http://schemas.microsoft.com/office/drawing/2014/main" id="{5F70A729-D4FB-244A-9B63-2BD0A682BF9F}"/>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2" name="TextBox 21">
            <a:extLst>
              <a:ext uri="{FF2B5EF4-FFF2-40B4-BE49-F238E27FC236}">
                <a16:creationId xmlns:a16="http://schemas.microsoft.com/office/drawing/2014/main" id="{F4C045B4-809C-FF43-94A1-4FE40E224EB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32</a:t>
            </a:r>
            <a:endParaRPr lang="en-US"/>
          </a:p>
        </p:txBody>
      </p:sp>
    </p:spTree>
    <p:extLst>
      <p:ext uri="{BB962C8B-B14F-4D97-AF65-F5344CB8AC3E}">
        <p14:creationId xmlns:p14="http://schemas.microsoft.com/office/powerpoint/2010/main" val="40290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ell phone&#10;&#10;Description automatically generated with low confidence">
            <a:extLst>
              <a:ext uri="{FF2B5EF4-FFF2-40B4-BE49-F238E27FC236}">
                <a16:creationId xmlns:a16="http://schemas.microsoft.com/office/drawing/2014/main" id="{BC5C64D6-49EE-EBC0-9D9D-DEAB372756D3}"/>
              </a:ext>
            </a:extLst>
          </p:cNvPr>
          <p:cNvPicPr>
            <a:picLocks noChangeAspect="1"/>
          </p:cNvPicPr>
          <p:nvPr/>
        </p:nvPicPr>
        <p:blipFill>
          <a:blip r:embed="rId3"/>
          <a:srcRect l="35321" r="5416"/>
          <a:stretch>
            <a:fillRect/>
          </a:stretch>
        </p:blipFill>
        <p:spPr>
          <a:xfrm>
            <a:off x="12192759" y="0"/>
            <a:ext cx="12194415"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02 Kişisel Güvenliği Yönetmek</a:t>
            </a:r>
          </a:p>
        </p:txBody>
      </p:sp>
      <p:sp>
        <p:nvSpPr>
          <p:cNvPr id="9" name="Text Placeholder 3">
            <a:extLst>
              <a:ext uri="{FF2B5EF4-FFF2-40B4-BE49-F238E27FC236}">
                <a16:creationId xmlns:a16="http://schemas.microsoft.com/office/drawing/2014/main" id="{004C1886-F1AC-844B-9A79-C6FC335CC003}"/>
              </a:ext>
            </a:extLst>
          </p:cNvPr>
          <p:cNvSpPr txBox="1"/>
          <p:nvPr/>
        </p:nvSpPr>
        <p:spPr>
          <a:xfrm>
            <a:off x="933450" y="6477000"/>
            <a:ext cx="10326688"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rtl="0" fontAlgn="base">
              <a:buNone/>
              <a:defRPr/>
            </a:pPr>
            <a:r>
              <a:rPr lang="tr" sz="2400" b="0" i="0" u="none" strike="noStrike" spc="30" dirty="0">
                <a:solidFill>
                  <a:srgbClr val="1C2B33"/>
                </a:solidFill>
                <a:latin typeface="Optimistic Text"/>
                <a:sym typeface="Arial"/>
              </a:rPr>
              <a:t>Bir web adresinin başında (</a:t>
            </a:r>
            <a:r>
              <a:rPr lang="tr" sz="2400" b="1" i="0" u="none" strike="noStrike" spc="30" dirty="0">
                <a:solidFill>
                  <a:srgbClr val="627B8E"/>
                </a:solidFill>
                <a:latin typeface="Optimistic Text"/>
                <a:sym typeface="Arial"/>
              </a:rPr>
              <a:t>http://</a:t>
            </a:r>
            <a:r>
              <a:rPr lang="tr" sz="2400" b="0" i="0" u="none" strike="noStrike" spc="30" dirty="0">
                <a:solidFill>
                  <a:srgbClr val="1C2B33"/>
                </a:solidFill>
                <a:latin typeface="Optimistic Text"/>
                <a:sym typeface="Arial"/>
              </a:rPr>
              <a:t> yerine) </a:t>
            </a:r>
            <a:r>
              <a:rPr lang="tr" sz="2400" b="1" i="0" u="none" strike="noStrike" spc="30" dirty="0">
                <a:solidFill>
                  <a:srgbClr val="627B8E"/>
                </a:solidFill>
                <a:latin typeface="Optimistic Text"/>
                <a:sym typeface="Arial"/>
              </a:rPr>
              <a:t>https:// </a:t>
            </a:r>
            <a:r>
              <a:rPr lang="tr" sz="2400" b="0" i="0" u="none" strike="noStrike" spc="30" dirty="0">
                <a:solidFill>
                  <a:srgbClr val="1C2B33"/>
                </a:solidFill>
                <a:latin typeface="Optimistic Text"/>
                <a:sym typeface="Arial"/>
              </a:rPr>
              <a:t>görülüyorsa, bu durum kullanılan tarayıcı ile web sunucusu arasındaki bağlantının şifrelendiği anlamına gelir. Bazı web tarayıcıları, şifrelenmiş web adreslerinin başında bir kilit simgesi de gösterir.</a:t>
            </a:r>
          </a:p>
        </p:txBody>
      </p:sp>
      <p:sp>
        <p:nvSpPr>
          <p:cNvPr id="23" name="Title 2">
            <a:extLst>
              <a:ext uri="{FF2B5EF4-FFF2-40B4-BE49-F238E27FC236}">
                <a16:creationId xmlns:a16="http://schemas.microsoft.com/office/drawing/2014/main" id="{11577AF9-2682-7242-A442-EEECD0820497}"/>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Web tarayıcıları</a:t>
            </a:r>
          </a:p>
        </p:txBody>
      </p:sp>
      <p:grpSp>
        <p:nvGrpSpPr>
          <p:cNvPr id="25" name="Google Shape;3951;p102">
            <a:extLst>
              <a:ext uri="{FF2B5EF4-FFF2-40B4-BE49-F238E27FC236}">
                <a16:creationId xmlns:a16="http://schemas.microsoft.com/office/drawing/2014/main" id="{BA704BE0-F661-DC45-97BB-7316D7633C0C}"/>
              </a:ext>
            </a:extLst>
          </p:cNvPr>
          <p:cNvGrpSpPr/>
          <p:nvPr/>
        </p:nvGrpSpPr>
        <p:grpSpPr>
          <a:xfrm>
            <a:off x="932690" y="3910446"/>
            <a:ext cx="1028751" cy="917279"/>
            <a:chOff x="3390360" y="1415610"/>
            <a:chExt cx="760730" cy="678300"/>
          </a:xfrm>
          <a:solidFill>
            <a:schemeClr val="accent2"/>
          </a:solidFill>
        </p:grpSpPr>
        <p:sp>
          <p:nvSpPr>
            <p:cNvPr id="26" name="Google Shape;3952;p102">
              <a:extLst>
                <a:ext uri="{FF2B5EF4-FFF2-40B4-BE49-F238E27FC236}">
                  <a16:creationId xmlns:a16="http://schemas.microsoft.com/office/drawing/2014/main" id="{EF9749B3-9B28-B440-8BB5-C4AD7F854B7B}"/>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3953;p102">
              <a:extLst>
                <a:ext uri="{FF2B5EF4-FFF2-40B4-BE49-F238E27FC236}">
                  <a16:creationId xmlns:a16="http://schemas.microsoft.com/office/drawing/2014/main" id="{5BFC7301-7DAC-2545-A149-6319C0E0B226}"/>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3954;p102">
              <a:extLst>
                <a:ext uri="{FF2B5EF4-FFF2-40B4-BE49-F238E27FC236}">
                  <a16:creationId xmlns:a16="http://schemas.microsoft.com/office/drawing/2014/main" id="{C5E5FD8A-8512-FE4F-A561-948A2F3663DE}"/>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3955;p102">
              <a:extLst>
                <a:ext uri="{FF2B5EF4-FFF2-40B4-BE49-F238E27FC236}">
                  <a16:creationId xmlns:a16="http://schemas.microsoft.com/office/drawing/2014/main" id="{C81768E6-ADBB-B748-809C-D0684C6CF6F2}"/>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3956;p102">
              <a:extLst>
                <a:ext uri="{FF2B5EF4-FFF2-40B4-BE49-F238E27FC236}">
                  <a16:creationId xmlns:a16="http://schemas.microsoft.com/office/drawing/2014/main" id="{A86E0C83-E851-FB4F-9AC7-7885995C47F7}"/>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2" name="TextBox 11">
            <a:extLst>
              <a:ext uri="{FF2B5EF4-FFF2-40B4-BE49-F238E27FC236}">
                <a16:creationId xmlns:a16="http://schemas.microsoft.com/office/drawing/2014/main" id="{B8363797-F329-0E4B-B7AA-559F44A4C6B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33</a:t>
            </a:r>
            <a:endParaRPr lang="en-US">
              <a:solidFill>
                <a:schemeClr val="bg2"/>
              </a:solidFill>
            </a:endParaRPr>
          </a:p>
        </p:txBody>
      </p:sp>
    </p:spTree>
    <p:extLst>
      <p:ext uri="{BB962C8B-B14F-4D97-AF65-F5344CB8AC3E}">
        <p14:creationId xmlns:p14="http://schemas.microsoft.com/office/powerpoint/2010/main" val="89881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window, indoor&#10;&#10;Description automatically generated">
            <a:extLst>
              <a:ext uri="{FF2B5EF4-FFF2-40B4-BE49-F238E27FC236}">
                <a16:creationId xmlns:a16="http://schemas.microsoft.com/office/drawing/2014/main" id="{D3C582D6-AE37-C68C-FEB8-39A5C251F0BE}"/>
              </a:ext>
            </a:extLst>
          </p:cNvPr>
          <p:cNvPicPr>
            <a:picLocks noChangeAspect="1"/>
          </p:cNvPicPr>
          <p:nvPr/>
        </p:nvPicPr>
        <p:blipFill>
          <a:blip r:embed="rId3"/>
          <a:srcRect l="40973"/>
          <a:stretch>
            <a:fillRect/>
          </a:stretch>
        </p:blipFill>
        <p:spPr>
          <a:xfrm>
            <a:off x="12193587" y="0"/>
            <a:ext cx="12193588" cy="13758332"/>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17" name="Text Placeholder 3">
            <a:extLst>
              <a:ext uri="{FF2B5EF4-FFF2-40B4-BE49-F238E27FC236}">
                <a16:creationId xmlns:a16="http://schemas.microsoft.com/office/drawing/2014/main" id="{CB655213-4EC0-3747-BAD6-5C9E57D2A259}"/>
              </a:ext>
            </a:extLst>
          </p:cNvPr>
          <p:cNvSpPr txBox="1"/>
          <p:nvPr/>
        </p:nvSpPr>
        <p:spPr>
          <a:xfrm>
            <a:off x="933450" y="6477000"/>
            <a:ext cx="9890494"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rtl="0" fontAlgn="base">
              <a:buNone/>
              <a:defRPr/>
            </a:pPr>
            <a:r>
              <a:rPr lang="tr" sz="2400" b="0" i="0" u="none" strike="noStrike" spc="30" dirty="0">
                <a:solidFill>
                  <a:srgbClr val="1C2B33"/>
                </a:solidFill>
                <a:latin typeface="Optimistic Text"/>
                <a:sym typeface="Arial"/>
              </a:rPr>
              <a:t>Bir web sitesinin </a:t>
            </a:r>
            <a:r>
              <a:rPr lang="tr" sz="2400" b="1" i="0" u="none" strike="noStrike" spc="30" dirty="0">
                <a:solidFill>
                  <a:srgbClr val="627B8E"/>
                </a:solidFill>
                <a:latin typeface="Optimistic Text"/>
                <a:sym typeface="Arial"/>
              </a:rPr>
              <a:t>şifrelenmiş</a:t>
            </a:r>
            <a:r>
              <a:rPr lang="tr" sz="2400" b="0" i="0" u="none" strike="noStrike" spc="30" dirty="0">
                <a:solidFill>
                  <a:srgbClr val="1C2B33"/>
                </a:solidFill>
                <a:latin typeface="Optimistic Text"/>
                <a:sym typeface="Arial"/>
              </a:rPr>
              <a:t> olması, sitedeki verilerin ve paylaşılan bilgilerin üçüncü şahıslar tarafından görülmesinin engellendiği anlamına gelir. Ne var ki, bir sitenin şifrelenmiş olması onun kesinlikle yasal veya güvenilir olduğunu kanıtlamaz. Bu nedenle, kişisel kimlik bilgileri paylaşılmadan önce sitenin içeriği her zaman dikkatlice incelenmelidir (bkz. Gizlilik Modülü).</a:t>
            </a:r>
          </a:p>
          <a:p>
            <a:pPr marL="342900" lvl="1" indent="-342900" defTabSz="1828800" rtl="0" fontAlgn="base">
              <a:buSzTx/>
              <a:defRPr/>
            </a:pPr>
            <a:r>
              <a:rPr lang="tr" sz="2400" b="0" i="0" u="none" strike="noStrike" spc="30" dirty="0">
                <a:solidFill>
                  <a:srgbClr val="1C2B33"/>
                </a:solidFill>
                <a:latin typeface="Optimistic Text"/>
                <a:sym typeface="Arial"/>
              </a:rPr>
              <a:t>Eski yazılımlardan kaynaklanabilecek güvenlik açıklarına karşı korunmak için web tarayıcılarının düzenli olarak güncellenmesi büyük önem taşır.</a:t>
            </a:r>
          </a:p>
          <a:p>
            <a:pPr marL="342900" lvl="1" indent="-342900" defTabSz="1828800" rtl="0" fontAlgn="base">
              <a:buSzTx/>
              <a:defRPr/>
            </a:pPr>
            <a:r>
              <a:rPr lang="tr" sz="2400" b="0" i="0" u="none" strike="noStrike" spc="30" dirty="0">
                <a:solidFill>
                  <a:srgbClr val="1C2B33"/>
                </a:solidFill>
                <a:latin typeface="Optimistic Text"/>
                <a:sym typeface="Arial"/>
              </a:rPr>
              <a:t>Bir web sitesinin meşruluğu konusunda </a:t>
            </a:r>
            <a:r>
              <a:rPr lang="tr" sz="2400" b="1" i="0" u="none" strike="noStrike" spc="30" dirty="0">
                <a:solidFill>
                  <a:srgbClr val="1C2B33"/>
                </a:solidFill>
                <a:latin typeface="Optimistic Text"/>
                <a:sym typeface="Arial"/>
              </a:rPr>
              <a:t>şüpheye düşüldüğünde</a:t>
            </a:r>
            <a:r>
              <a:rPr lang="tr" sz="2400" b="0" i="0" u="none" strike="noStrike" spc="30" dirty="0">
                <a:solidFill>
                  <a:srgbClr val="1C2B33"/>
                </a:solidFill>
                <a:latin typeface="Optimistic Text"/>
                <a:sym typeface="Arial"/>
              </a:rPr>
              <a:t>, </a:t>
            </a:r>
            <a:br>
              <a:rPr lang="tr" sz="2400" b="0" i="0" u="none" strike="noStrike" spc="30" dirty="0">
                <a:solidFill>
                  <a:srgbClr val="1C2B33"/>
                </a:solidFill>
                <a:latin typeface="Optimistic Text"/>
                <a:sym typeface="Arial"/>
              </a:rPr>
            </a:br>
            <a:r>
              <a:rPr lang="tr" sz="2400" b="0" i="0" u="none" strike="noStrike" spc="30" dirty="0">
                <a:solidFill>
                  <a:srgbClr val="1C2B33"/>
                </a:solidFill>
                <a:latin typeface="Optimistic Text"/>
                <a:sym typeface="Arial"/>
              </a:rPr>
              <a:t>riske girmemek her zaman en iyi seçenektir. Herhangi bir işlem yapmadan önce, sitenin güvenilirliği hakkında daha fazla bilgi edinmek amacıyla internette kısa bir araştırma yapılması tavsiye edilir.</a:t>
            </a:r>
          </a:p>
          <a:p>
            <a:pPr marL="0" lvl="1" indent="0" defTabSz="1828800" fontAlgn="base">
              <a:buNone/>
              <a:defRPr/>
            </a:pPr>
            <a:endParaRPr lang="en-US" sz="2400" spc="30" dirty="0">
              <a:solidFill>
                <a:srgbClr val="1C2B33"/>
              </a:solidFill>
              <a:latin typeface="Optimistic Text" panose="020B0604020202020204" pitchFamily="34" charset="0"/>
              <a:sym typeface="Arial"/>
            </a:endParaRPr>
          </a:p>
        </p:txBody>
      </p:sp>
      <p:sp>
        <p:nvSpPr>
          <p:cNvPr id="20" name="Title 2">
            <a:extLst>
              <a:ext uri="{FF2B5EF4-FFF2-40B4-BE49-F238E27FC236}">
                <a16:creationId xmlns:a16="http://schemas.microsoft.com/office/drawing/2014/main" id="{72AA7870-09DA-9148-8FC4-8331C519FCDE}"/>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dirty="0">
                <a:latin typeface="Optimistic Display Medium"/>
              </a:rPr>
              <a:t>Web tarayıcıları</a:t>
            </a:r>
          </a:p>
        </p:txBody>
      </p:sp>
      <p:grpSp>
        <p:nvGrpSpPr>
          <p:cNvPr id="21" name="Google Shape;3951;p102">
            <a:extLst>
              <a:ext uri="{FF2B5EF4-FFF2-40B4-BE49-F238E27FC236}">
                <a16:creationId xmlns:a16="http://schemas.microsoft.com/office/drawing/2014/main" id="{1DA2EC7D-76D4-2C4C-8E3B-B5C39D0CBF81}"/>
              </a:ext>
            </a:extLst>
          </p:cNvPr>
          <p:cNvGrpSpPr/>
          <p:nvPr/>
        </p:nvGrpSpPr>
        <p:grpSpPr>
          <a:xfrm>
            <a:off x="932690" y="3910446"/>
            <a:ext cx="1028751" cy="917279"/>
            <a:chOff x="3390360" y="1415610"/>
            <a:chExt cx="760730" cy="678300"/>
          </a:xfrm>
          <a:solidFill>
            <a:schemeClr val="accent2"/>
          </a:solidFill>
        </p:grpSpPr>
        <p:sp>
          <p:nvSpPr>
            <p:cNvPr id="22" name="Google Shape;3952;p102">
              <a:extLst>
                <a:ext uri="{FF2B5EF4-FFF2-40B4-BE49-F238E27FC236}">
                  <a16:creationId xmlns:a16="http://schemas.microsoft.com/office/drawing/2014/main" id="{E16E5FB6-0E61-5044-94FC-9A5CCD09D77B}"/>
                </a:ext>
              </a:extLst>
            </p:cNvPr>
            <p:cNvSpPr/>
            <p:nvPr/>
          </p:nvSpPr>
          <p:spPr>
            <a:xfrm>
              <a:off x="3390360" y="1415610"/>
              <a:ext cx="760730" cy="678300"/>
            </a:xfrm>
            <a:custGeom>
              <a:avLst/>
              <a:gdLst/>
              <a:ahLst/>
              <a:cxnLst/>
              <a:rect l="l" t="t" r="r" b="b"/>
              <a:pathLst>
                <a:path w="76073" h="67830" extrusionOk="0">
                  <a:moveTo>
                    <a:pt x="70866" y="67830"/>
                  </a:moveTo>
                  <a:lnTo>
                    <a:pt x="5194" y="67830"/>
                  </a:lnTo>
                  <a:cubicBezTo>
                    <a:pt x="3454" y="67830"/>
                    <a:pt x="1981" y="66484"/>
                    <a:pt x="1816" y="64744"/>
                  </a:cubicBezTo>
                  <a:cubicBezTo>
                    <a:pt x="0" y="44284"/>
                    <a:pt x="0" y="23545"/>
                    <a:pt x="1816" y="3073"/>
                  </a:cubicBezTo>
                  <a:cubicBezTo>
                    <a:pt x="1981" y="1358"/>
                    <a:pt x="3454" y="0"/>
                    <a:pt x="5194" y="0"/>
                  </a:cubicBezTo>
                  <a:lnTo>
                    <a:pt x="70866" y="0"/>
                  </a:lnTo>
                  <a:cubicBezTo>
                    <a:pt x="72605" y="0"/>
                    <a:pt x="74091" y="1358"/>
                    <a:pt x="74244" y="3073"/>
                  </a:cubicBezTo>
                  <a:cubicBezTo>
                    <a:pt x="76073" y="23545"/>
                    <a:pt x="76073" y="44284"/>
                    <a:pt x="74244" y="64744"/>
                  </a:cubicBezTo>
                  <a:cubicBezTo>
                    <a:pt x="74091" y="66484"/>
                    <a:pt x="72605" y="67830"/>
                    <a:pt x="70866" y="67830"/>
                  </a:cubicBezTo>
                  <a:close/>
                  <a:moveTo>
                    <a:pt x="5194" y="2743"/>
                  </a:moveTo>
                  <a:cubicBezTo>
                    <a:pt x="4889" y="2743"/>
                    <a:pt x="4584" y="3022"/>
                    <a:pt x="4559" y="3327"/>
                  </a:cubicBezTo>
                  <a:cubicBezTo>
                    <a:pt x="2755" y="23621"/>
                    <a:pt x="2755" y="44208"/>
                    <a:pt x="4559" y="64503"/>
                  </a:cubicBezTo>
                  <a:cubicBezTo>
                    <a:pt x="4584" y="64808"/>
                    <a:pt x="4889" y="65074"/>
                    <a:pt x="5194" y="65074"/>
                  </a:cubicBezTo>
                  <a:lnTo>
                    <a:pt x="70866" y="65074"/>
                  </a:lnTo>
                  <a:cubicBezTo>
                    <a:pt x="71170" y="65074"/>
                    <a:pt x="71475" y="64808"/>
                    <a:pt x="71501" y="64503"/>
                  </a:cubicBezTo>
                  <a:cubicBezTo>
                    <a:pt x="73317" y="44208"/>
                    <a:pt x="73317" y="23621"/>
                    <a:pt x="71501" y="3327"/>
                  </a:cubicBezTo>
                  <a:cubicBezTo>
                    <a:pt x="71475" y="3022"/>
                    <a:pt x="71170" y="2743"/>
                    <a:pt x="708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3953;p102">
              <a:extLst>
                <a:ext uri="{FF2B5EF4-FFF2-40B4-BE49-F238E27FC236}">
                  <a16:creationId xmlns:a16="http://schemas.microsoft.com/office/drawing/2014/main" id="{6DE91124-47B3-8A44-8DEB-D4AF445AD681}"/>
                </a:ext>
              </a:extLst>
            </p:cNvPr>
            <p:cNvSpPr/>
            <p:nvPr/>
          </p:nvSpPr>
          <p:spPr>
            <a:xfrm>
              <a:off x="3413285" y="1580550"/>
              <a:ext cx="714880" cy="27557"/>
            </a:xfrm>
            <a:custGeom>
              <a:avLst/>
              <a:gdLst/>
              <a:ahLst/>
              <a:cxnLst/>
              <a:rect l="l" t="t" r="r" b="b"/>
              <a:pathLst>
                <a:path w="71488" h="2755" extrusionOk="0">
                  <a:moveTo>
                    <a:pt x="71031" y="2755"/>
                  </a:moveTo>
                  <a:lnTo>
                    <a:pt x="457" y="2755"/>
                  </a:lnTo>
                  <a:cubicBezTo>
                    <a:pt x="203" y="2755"/>
                    <a:pt x="0" y="2540"/>
                    <a:pt x="0" y="2298"/>
                  </a:cubicBezTo>
                  <a:lnTo>
                    <a:pt x="0" y="457"/>
                  </a:lnTo>
                  <a:cubicBezTo>
                    <a:pt x="0" y="215"/>
                    <a:pt x="203" y="0"/>
                    <a:pt x="457" y="0"/>
                  </a:cubicBezTo>
                  <a:lnTo>
                    <a:pt x="71031" y="0"/>
                  </a:lnTo>
                  <a:cubicBezTo>
                    <a:pt x="71285" y="0"/>
                    <a:pt x="71488" y="215"/>
                    <a:pt x="71488" y="457"/>
                  </a:cubicBezTo>
                  <a:lnTo>
                    <a:pt x="71488" y="2298"/>
                  </a:lnTo>
                  <a:cubicBezTo>
                    <a:pt x="71488" y="2540"/>
                    <a:pt x="71285" y="2755"/>
                    <a:pt x="7103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3954;p102">
              <a:extLst>
                <a:ext uri="{FF2B5EF4-FFF2-40B4-BE49-F238E27FC236}">
                  <a16:creationId xmlns:a16="http://schemas.microsoft.com/office/drawing/2014/main" id="{23A0E952-EF89-2B4F-B461-0EE8B2211260}"/>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15" y="3670"/>
                    <a:pt x="0" y="3454"/>
                    <a:pt x="0" y="3213"/>
                  </a:cubicBezTo>
                  <a:lnTo>
                    <a:pt x="0" y="355"/>
                  </a:lnTo>
                  <a:cubicBezTo>
                    <a:pt x="0" y="165"/>
                    <a:pt x="177" y="0"/>
                    <a:pt x="380"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3955;p102">
              <a:extLst>
                <a:ext uri="{FF2B5EF4-FFF2-40B4-BE49-F238E27FC236}">
                  <a16:creationId xmlns:a16="http://schemas.microsoft.com/office/drawing/2014/main" id="{669A02C0-6902-EC44-AD0B-8A53D5A8BF81}"/>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457"/>
                  </a:lnTo>
                  <a:cubicBezTo>
                    <a:pt x="0" y="203"/>
                    <a:pt x="203" y="0"/>
                    <a:pt x="457"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3956;p102">
              <a:extLst>
                <a:ext uri="{FF2B5EF4-FFF2-40B4-BE49-F238E27FC236}">
                  <a16:creationId xmlns:a16="http://schemas.microsoft.com/office/drawing/2014/main" id="{53211E26-8F72-7343-8B05-99BE0E5A97F1}"/>
                </a:ext>
              </a:extLst>
            </p:cNvPr>
            <p:cNvSpPr/>
            <p:nvPr/>
          </p:nvSpPr>
          <p:spPr>
            <a:xfrm>
              <a:off x="3756947" y="1488940"/>
              <a:ext cx="27557" cy="36700"/>
            </a:xfrm>
            <a:custGeom>
              <a:avLst/>
              <a:gdLst/>
              <a:ahLst/>
              <a:cxnLst/>
              <a:rect l="l" t="t" r="r" b="b"/>
              <a:pathLst>
                <a:path w="2755" h="3669" extrusionOk="0">
                  <a:moveTo>
                    <a:pt x="2298" y="3670"/>
                  </a:moveTo>
                  <a:lnTo>
                    <a:pt x="457" y="3670"/>
                  </a:lnTo>
                  <a:cubicBezTo>
                    <a:pt x="203" y="3670"/>
                    <a:pt x="0" y="3454"/>
                    <a:pt x="0" y="3213"/>
                  </a:cubicBezTo>
                  <a:lnTo>
                    <a:pt x="0" y="355"/>
                  </a:lnTo>
                  <a:cubicBezTo>
                    <a:pt x="0" y="165"/>
                    <a:pt x="177" y="0"/>
                    <a:pt x="368" y="0"/>
                  </a:cubicBezTo>
                  <a:lnTo>
                    <a:pt x="2387" y="0"/>
                  </a:lnTo>
                  <a:cubicBezTo>
                    <a:pt x="2590" y="0"/>
                    <a:pt x="2755" y="165"/>
                    <a:pt x="2755" y="355"/>
                  </a:cubicBezTo>
                  <a:lnTo>
                    <a:pt x="2755" y="3213"/>
                  </a:lnTo>
                  <a:cubicBezTo>
                    <a:pt x="2755" y="3454"/>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2" name="TextBox 11">
            <a:extLst>
              <a:ext uri="{FF2B5EF4-FFF2-40B4-BE49-F238E27FC236}">
                <a16:creationId xmlns:a16="http://schemas.microsoft.com/office/drawing/2014/main" id="{A8E3021C-25F1-E64D-87BF-6FD971CAEB2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34</a:t>
            </a:r>
            <a:endParaRPr lang="en-US">
              <a:solidFill>
                <a:schemeClr val="bg2"/>
              </a:solidFill>
            </a:endParaRPr>
          </a:p>
        </p:txBody>
      </p:sp>
    </p:spTree>
    <p:extLst>
      <p:ext uri="{BB962C8B-B14F-4D97-AF65-F5344CB8AC3E}">
        <p14:creationId xmlns:p14="http://schemas.microsoft.com/office/powerpoint/2010/main" val="277159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taking a selfie&#10;&#10;Description automatically generated">
            <a:extLst>
              <a:ext uri="{FF2B5EF4-FFF2-40B4-BE49-F238E27FC236}">
                <a16:creationId xmlns:a16="http://schemas.microsoft.com/office/drawing/2014/main" id="{6708D2F0-63C9-9193-D998-416100F00027}"/>
              </a:ext>
            </a:extLst>
          </p:cNvPr>
          <p:cNvPicPr>
            <a:picLocks noChangeAspect="1"/>
          </p:cNvPicPr>
          <p:nvPr/>
        </p:nvPicPr>
        <p:blipFill>
          <a:blip r:embed="rId3"/>
          <a:srcRect l="20391" r="20331"/>
          <a:stretch>
            <a:fillRect/>
          </a:stretch>
        </p:blipFill>
        <p:spPr>
          <a:xfrm>
            <a:off x="0" y="0"/>
            <a:ext cx="12181086"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solidFill>
                  <a:srgbClr val="FFFFFF"/>
                </a:solidFill>
                <a:latin typeface="Optimistic Text"/>
              </a:rPr>
              <a:t>02 Kişisel Güvenliği Yönetmek</a:t>
            </a:r>
          </a:p>
        </p:txBody>
      </p:sp>
      <p:sp>
        <p:nvSpPr>
          <p:cNvPr id="8" name="Title 2">
            <a:extLst>
              <a:ext uri="{FF2B5EF4-FFF2-40B4-BE49-F238E27FC236}">
                <a16:creationId xmlns:a16="http://schemas.microsoft.com/office/drawing/2014/main" id="{73CED1AC-C361-E349-8276-E67B2BA50C65}"/>
              </a:ext>
            </a:extLst>
          </p:cNvPr>
          <p:cNvSpPr>
            <a:spLocks noGrp="1"/>
          </p:cNvSpPr>
          <p:nvPr>
            <p:ph type="title"/>
          </p:nvPr>
        </p:nvSpPr>
        <p:spPr>
          <a:xfrm>
            <a:off x="13138150" y="3828415"/>
            <a:ext cx="8681326" cy="2514600"/>
          </a:xfrm>
        </p:spPr>
        <p:txBody>
          <a:bodyPr>
            <a:noAutofit/>
          </a:bodyPr>
          <a:lstStyle/>
          <a:p>
            <a:pPr rtl="0">
              <a:lnSpc>
                <a:spcPts val="8640"/>
              </a:lnSpc>
            </a:pPr>
            <a:r>
              <a:rPr lang="tr" sz="7200" b="0" i="0" u="none" strike="noStrike" dirty="0">
                <a:latin typeface="Optimistic Display Medium"/>
              </a:rPr>
              <a:t>Çerezler (Cookies)</a:t>
            </a:r>
          </a:p>
        </p:txBody>
      </p:sp>
      <p:sp>
        <p:nvSpPr>
          <p:cNvPr id="9" name="Text Placeholder 3">
            <a:extLst>
              <a:ext uri="{FF2B5EF4-FFF2-40B4-BE49-F238E27FC236}">
                <a16:creationId xmlns:a16="http://schemas.microsoft.com/office/drawing/2014/main" id="{AAC8318C-0BEB-794C-91D2-88805604ABBD}"/>
              </a:ext>
            </a:extLst>
          </p:cNvPr>
          <p:cNvSpPr txBox="1"/>
          <p:nvPr/>
        </p:nvSpPr>
        <p:spPr>
          <a:xfrm>
            <a:off x="13138910" y="6477000"/>
            <a:ext cx="9388475"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1" i="0" u="none" strike="noStrike" spc="40" dirty="0">
                <a:solidFill>
                  <a:srgbClr val="627B8E"/>
                </a:solidFill>
                <a:latin typeface="Optimistic Text"/>
                <a:sym typeface="Arial"/>
              </a:rPr>
              <a:t>Çerezler</a:t>
            </a:r>
            <a:r>
              <a:rPr lang="tr" sz="2800" b="0" i="0" u="none" strike="noStrike" spc="40" dirty="0">
                <a:latin typeface="Optimistic Text"/>
                <a:sym typeface="Arial"/>
              </a:rPr>
              <a:t>, kullanılan tarayıcıyı veya cihazı benzersiz bir şekilde tanımlayan küçük metin dosyalarıdır. </a:t>
            </a:r>
          </a:p>
          <a:p>
            <a:pPr defTabSz="1828800" rtl="0">
              <a:lnSpc>
                <a:spcPts val="4200"/>
              </a:lnSpc>
              <a:spcAft>
                <a:spcPts val="1800"/>
              </a:spcAft>
              <a:buNone/>
            </a:pPr>
            <a:r>
              <a:rPr lang="tr" sz="2800" b="0" i="0" u="none" strike="noStrike" spc="40" dirty="0">
                <a:latin typeface="Optimistic Text"/>
                <a:sym typeface="Arial"/>
              </a:rPr>
              <a:t>Bu dosyalar; web sitelerinin veya uygulamaların, cihazınız hakkında bilgi sahibi olmasına ve o siteyi daha önce ziyaret edip etmediğinizi hatırlamasına olanak tanır. </a:t>
            </a:r>
          </a:p>
        </p:txBody>
      </p:sp>
      <p:grpSp>
        <p:nvGrpSpPr>
          <p:cNvPr id="18" name="Google Shape;3333;p99">
            <a:extLst>
              <a:ext uri="{FF2B5EF4-FFF2-40B4-BE49-F238E27FC236}">
                <a16:creationId xmlns:a16="http://schemas.microsoft.com/office/drawing/2014/main" id="{43A67438-FD49-D04B-A07D-293228DB4FF6}"/>
              </a:ext>
            </a:extLst>
          </p:cNvPr>
          <p:cNvGrpSpPr/>
          <p:nvPr/>
        </p:nvGrpSpPr>
        <p:grpSpPr>
          <a:xfrm>
            <a:off x="13138150" y="3846136"/>
            <a:ext cx="830893" cy="1016377"/>
            <a:chOff x="7898250" y="3405800"/>
            <a:chExt cx="614420" cy="751580"/>
          </a:xfrm>
          <a:solidFill>
            <a:schemeClr val="accent2"/>
          </a:solidFill>
        </p:grpSpPr>
        <p:sp>
          <p:nvSpPr>
            <p:cNvPr id="19" name="Google Shape;3334;p99">
              <a:extLst>
                <a:ext uri="{FF2B5EF4-FFF2-40B4-BE49-F238E27FC236}">
                  <a16:creationId xmlns:a16="http://schemas.microsoft.com/office/drawing/2014/main" id="{45477883-A41F-DF4E-9643-CDC925E38277}"/>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3335;p99">
              <a:extLst>
                <a:ext uri="{FF2B5EF4-FFF2-40B4-BE49-F238E27FC236}">
                  <a16:creationId xmlns:a16="http://schemas.microsoft.com/office/drawing/2014/main" id="{0D4DA8E9-3864-0343-9FC7-67E5B5C76C42}"/>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3336;p99">
              <a:extLst>
                <a:ext uri="{FF2B5EF4-FFF2-40B4-BE49-F238E27FC236}">
                  <a16:creationId xmlns:a16="http://schemas.microsoft.com/office/drawing/2014/main" id="{7941F3C9-AC55-CA46-A9EE-0CFE7953D72F}"/>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3337;p99">
              <a:extLst>
                <a:ext uri="{FF2B5EF4-FFF2-40B4-BE49-F238E27FC236}">
                  <a16:creationId xmlns:a16="http://schemas.microsoft.com/office/drawing/2014/main" id="{54CD962E-DB8A-8F4C-A51E-9A900CB5AB89}"/>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3338;p99">
              <a:extLst>
                <a:ext uri="{FF2B5EF4-FFF2-40B4-BE49-F238E27FC236}">
                  <a16:creationId xmlns:a16="http://schemas.microsoft.com/office/drawing/2014/main" id="{51DBA946-9DE1-3645-AB57-DC810010A962}"/>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2309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10;&#10;Description automatically generated">
            <a:extLst>
              <a:ext uri="{FF2B5EF4-FFF2-40B4-BE49-F238E27FC236}">
                <a16:creationId xmlns:a16="http://schemas.microsoft.com/office/drawing/2014/main" id="{248CCC2D-23BD-8630-F289-DE164043A977}"/>
              </a:ext>
            </a:extLst>
          </p:cNvPr>
          <p:cNvPicPr>
            <a:picLocks noChangeAspect="1"/>
          </p:cNvPicPr>
          <p:nvPr/>
        </p:nvPicPr>
        <p:blipFill>
          <a:blip r:embed="rId3"/>
          <a:srcRect l="19110" r="21572"/>
          <a:stretch>
            <a:fillRect/>
          </a:stretch>
        </p:blipFill>
        <p:spPr>
          <a:xfrm>
            <a:off x="-11742" y="0"/>
            <a:ext cx="12205330"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solidFill>
                  <a:srgbClr val="FFFFFF"/>
                </a:solidFill>
                <a:latin typeface="Optimistic Text"/>
              </a:rPr>
              <a:t>02 Kişisel Güvenliği Yönetmek</a:t>
            </a:r>
          </a:p>
        </p:txBody>
      </p:sp>
      <p:sp>
        <p:nvSpPr>
          <p:cNvPr id="9" name="Text Placeholder 3">
            <a:extLst>
              <a:ext uri="{FF2B5EF4-FFF2-40B4-BE49-F238E27FC236}">
                <a16:creationId xmlns:a16="http://schemas.microsoft.com/office/drawing/2014/main" id="{0F63CFBC-08D2-DE48-A81C-6CFF9F150550}"/>
              </a:ext>
            </a:extLst>
          </p:cNvPr>
          <p:cNvSpPr txBox="1"/>
          <p:nvPr/>
        </p:nvSpPr>
        <p:spPr>
          <a:xfrm>
            <a:off x="13138150" y="6477000"/>
            <a:ext cx="9390063"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Uygulamalar ve web siteleri çerezleri çeşitli amaçlarla kullanır, örneğin: </a:t>
            </a:r>
          </a:p>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Kimlik doğrulama (sayfalar arasında gezinirken </a:t>
            </a:r>
            <a:br>
              <a:rPr lang="tr" sz="2800" b="0" i="0" u="none" strike="noStrike" spc="40">
                <a:latin typeface="Optimistic Text"/>
                <a:sym typeface="Arial"/>
              </a:rPr>
            </a:br>
            <a:r>
              <a:rPr lang="tr" sz="2800" b="0" i="0" u="none" strike="noStrike" spc="40">
                <a:latin typeface="Optimistic Text"/>
                <a:sym typeface="Arial"/>
              </a:rPr>
              <a:t>oturumun açık kalmasını sağlama) </a:t>
            </a:r>
          </a:p>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Güvenlik </a:t>
            </a:r>
          </a:p>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Site özellikleri ve performans (grafik optimizasyonu, dil tercihlerinin hatırlanması gibi) </a:t>
            </a:r>
          </a:p>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Analiz ve araştırma faaliyetleri</a:t>
            </a:r>
          </a:p>
          <a:p>
            <a:pPr marL="457200" indent="-457200" defTabSz="1828800" rtl="0">
              <a:lnSpc>
                <a:spcPts val="4200"/>
              </a:lnSpc>
              <a:spcAft>
                <a:spcPts val="1800"/>
              </a:spcAft>
              <a:buSzTx/>
              <a:buFont typeface="Arial" panose="020B0604020202020204" pitchFamily="34" charset="0"/>
              <a:buChar char="•"/>
            </a:pPr>
            <a:r>
              <a:rPr lang="tr" sz="2800" b="0" i="0" u="none" strike="noStrike" spc="40">
                <a:latin typeface="Optimistic Text"/>
                <a:sym typeface="Arial"/>
              </a:rPr>
              <a:t>Reklam gösterimi ve ürün tavsiyeleri</a:t>
            </a:r>
          </a:p>
          <a:p>
            <a:pPr marL="457200" indent="-457200" defTabSz="1828800">
              <a:lnSpc>
                <a:spcPts val="4200"/>
              </a:lnSpc>
              <a:spcAft>
                <a:spcPts val="1800"/>
              </a:spcAft>
              <a:buSzTx/>
              <a:buFont typeface="Arial" panose="020B0604020202020204" pitchFamily="34" charset="0"/>
              <a:buChar char="•"/>
            </a:pPr>
            <a:endParaRPr lang="en-US" sz="2800" spc="40">
              <a:latin typeface="Optimistic Text" panose="020B0604020202020204" pitchFamily="34" charset="0"/>
              <a:sym typeface="Arial"/>
            </a:endParaRPr>
          </a:p>
        </p:txBody>
      </p:sp>
      <p:grpSp>
        <p:nvGrpSpPr>
          <p:cNvPr id="10" name="Google Shape;3333;p99">
            <a:extLst>
              <a:ext uri="{FF2B5EF4-FFF2-40B4-BE49-F238E27FC236}">
                <a16:creationId xmlns:a16="http://schemas.microsoft.com/office/drawing/2014/main" id="{86DFC296-BD60-D948-A104-E4E138E6494D}"/>
              </a:ext>
            </a:extLst>
          </p:cNvPr>
          <p:cNvGrpSpPr/>
          <p:nvPr/>
        </p:nvGrpSpPr>
        <p:grpSpPr>
          <a:xfrm>
            <a:off x="13137390" y="3846136"/>
            <a:ext cx="830893" cy="1016377"/>
            <a:chOff x="7898250" y="3405800"/>
            <a:chExt cx="614420" cy="751580"/>
          </a:xfrm>
          <a:solidFill>
            <a:schemeClr val="accent2"/>
          </a:solidFill>
        </p:grpSpPr>
        <p:sp>
          <p:nvSpPr>
            <p:cNvPr id="11" name="Google Shape;3334;p99">
              <a:extLst>
                <a:ext uri="{FF2B5EF4-FFF2-40B4-BE49-F238E27FC236}">
                  <a16:creationId xmlns:a16="http://schemas.microsoft.com/office/drawing/2014/main" id="{58773E54-6655-7047-AC8F-4D0548C3645A}"/>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3335;p99">
              <a:extLst>
                <a:ext uri="{FF2B5EF4-FFF2-40B4-BE49-F238E27FC236}">
                  <a16:creationId xmlns:a16="http://schemas.microsoft.com/office/drawing/2014/main" id="{08A289F7-9062-104B-BEB9-4A1A5D2DA884}"/>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3336;p99">
              <a:extLst>
                <a:ext uri="{FF2B5EF4-FFF2-40B4-BE49-F238E27FC236}">
                  <a16:creationId xmlns:a16="http://schemas.microsoft.com/office/drawing/2014/main" id="{FDF9F6D2-AD7B-0348-B22E-08AB4D0C4FC2}"/>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337;p99">
              <a:extLst>
                <a:ext uri="{FF2B5EF4-FFF2-40B4-BE49-F238E27FC236}">
                  <a16:creationId xmlns:a16="http://schemas.microsoft.com/office/drawing/2014/main" id="{70999D12-AC4C-BA49-BA50-D1BB06B3E7DE}"/>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338;p99">
              <a:extLst>
                <a:ext uri="{FF2B5EF4-FFF2-40B4-BE49-F238E27FC236}">
                  <a16:creationId xmlns:a16="http://schemas.microsoft.com/office/drawing/2014/main" id="{D32A12D0-D45B-9B47-AEE4-82C3F97C9C79}"/>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9" name="Title 2">
            <a:extLst>
              <a:ext uri="{FF2B5EF4-FFF2-40B4-BE49-F238E27FC236}">
                <a16:creationId xmlns:a16="http://schemas.microsoft.com/office/drawing/2014/main" id="{59D0DA7A-2680-C445-BC50-87AD323B516D}"/>
              </a:ext>
            </a:extLst>
          </p:cNvPr>
          <p:cNvSpPr txBox="1"/>
          <p:nvPr/>
        </p:nvSpPr>
        <p:spPr>
          <a:xfrm>
            <a:off x="13138150" y="3828415"/>
            <a:ext cx="8618264"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Çerezler (Cookies)</a:t>
            </a:r>
            <a:endParaRPr lang="en-US" dirty="0"/>
          </a:p>
        </p:txBody>
      </p:sp>
    </p:spTree>
    <p:extLst>
      <p:ext uri="{BB962C8B-B14F-4D97-AF65-F5344CB8AC3E}">
        <p14:creationId xmlns:p14="http://schemas.microsoft.com/office/powerpoint/2010/main" val="83403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EEC687D-517A-CE4C-92D8-01A4DB65F49B}"/>
              </a:ext>
            </a:extLst>
          </p:cNvPr>
          <p:cNvPicPr>
            <a:picLocks noChangeAspect="1"/>
          </p:cNvPicPr>
          <p:nvPr/>
        </p:nvPicPr>
        <p:blipFill>
          <a:blip r:embed="rId3"/>
          <a:srcRect l="4399" r="36335"/>
          <a:stretch>
            <a:fillRect/>
          </a:stretch>
        </p:blipFill>
        <p:spPr>
          <a:xfrm>
            <a:off x="0"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solidFill>
                  <a:srgbClr val="FFFFFF"/>
                </a:solidFill>
                <a:latin typeface="Optimistic Text"/>
              </a:rPr>
              <a:t>02 Kişisel Güvenliği Yönetmek</a:t>
            </a:r>
          </a:p>
        </p:txBody>
      </p:sp>
      <p:sp>
        <p:nvSpPr>
          <p:cNvPr id="9" name="Text Placeholder 3">
            <a:extLst>
              <a:ext uri="{FF2B5EF4-FFF2-40B4-BE49-F238E27FC236}">
                <a16:creationId xmlns:a16="http://schemas.microsoft.com/office/drawing/2014/main" id="{306DBE7D-B2DF-2746-97EF-CE3FACC3A015}"/>
              </a:ext>
            </a:extLst>
          </p:cNvPr>
          <p:cNvSpPr txBox="1"/>
          <p:nvPr/>
        </p:nvSpPr>
        <p:spPr>
          <a:xfrm>
            <a:off x="13138150" y="6477000"/>
            <a:ext cx="9388475"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Kullanılan web tarayıcıları, çerezlerin nasıl yönetileceğine dair çeşitli ayarlar sunabilir. </a:t>
            </a:r>
          </a:p>
          <a:p>
            <a:pPr defTabSz="1828800" rtl="0">
              <a:lnSpc>
                <a:spcPts val="4200"/>
              </a:lnSpc>
              <a:spcAft>
                <a:spcPts val="1800"/>
              </a:spcAft>
              <a:buNone/>
            </a:pPr>
            <a:r>
              <a:rPr lang="tr" sz="2800" b="0" i="0" u="none" strike="noStrike" spc="40">
                <a:latin typeface="Optimistic Text"/>
                <a:sym typeface="Arial"/>
              </a:rPr>
              <a:t>Ancak çerezlerin tamamen devre dışı bırakılması durumunda, bazı web sitelerinin düzgün çalışmayabileceği veya belirli işlevlerin kullanılamayacağı unutulmamalıdır.</a:t>
            </a:r>
          </a:p>
        </p:txBody>
      </p:sp>
      <p:grpSp>
        <p:nvGrpSpPr>
          <p:cNvPr id="10" name="Google Shape;3333;p99">
            <a:extLst>
              <a:ext uri="{FF2B5EF4-FFF2-40B4-BE49-F238E27FC236}">
                <a16:creationId xmlns:a16="http://schemas.microsoft.com/office/drawing/2014/main" id="{182A37C3-8ADF-014C-9C97-F67157FD0A63}"/>
              </a:ext>
            </a:extLst>
          </p:cNvPr>
          <p:cNvGrpSpPr/>
          <p:nvPr/>
        </p:nvGrpSpPr>
        <p:grpSpPr>
          <a:xfrm>
            <a:off x="13137390" y="3846136"/>
            <a:ext cx="830893" cy="1016377"/>
            <a:chOff x="7898250" y="3405800"/>
            <a:chExt cx="614420" cy="751580"/>
          </a:xfrm>
          <a:solidFill>
            <a:schemeClr val="accent2"/>
          </a:solidFill>
        </p:grpSpPr>
        <p:sp>
          <p:nvSpPr>
            <p:cNvPr id="11" name="Google Shape;3334;p99">
              <a:extLst>
                <a:ext uri="{FF2B5EF4-FFF2-40B4-BE49-F238E27FC236}">
                  <a16:creationId xmlns:a16="http://schemas.microsoft.com/office/drawing/2014/main" id="{9F274C69-AEC3-084B-92FC-3D50222F21F0}"/>
                </a:ext>
              </a:extLst>
            </p:cNvPr>
            <p:cNvSpPr/>
            <p:nvPr/>
          </p:nvSpPr>
          <p:spPr>
            <a:xfrm>
              <a:off x="8003800" y="400159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3335;p99">
              <a:extLst>
                <a:ext uri="{FF2B5EF4-FFF2-40B4-BE49-F238E27FC236}">
                  <a16:creationId xmlns:a16="http://schemas.microsoft.com/office/drawing/2014/main" id="{3563CFC7-FED5-D34E-ADDF-4765A79BEF1D}"/>
                </a:ext>
              </a:extLst>
            </p:cNvPr>
            <p:cNvSpPr/>
            <p:nvPr/>
          </p:nvSpPr>
          <p:spPr>
            <a:xfrm>
              <a:off x="8003800" y="364408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40"/>
                    <a:pt x="203" y="2755"/>
                    <a:pt x="457" y="2755"/>
                  </a:cubicBezTo>
                  <a:lnTo>
                    <a:pt x="39878" y="2755"/>
                  </a:lnTo>
                  <a:cubicBezTo>
                    <a:pt x="40131" y="2755"/>
                    <a:pt x="40335" y="2540"/>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3336;p99">
              <a:extLst>
                <a:ext uri="{FF2B5EF4-FFF2-40B4-BE49-F238E27FC236}">
                  <a16:creationId xmlns:a16="http://schemas.microsoft.com/office/drawing/2014/main" id="{178188B2-BE8D-7D4A-8BF4-F58F1F737A16}"/>
                </a:ext>
              </a:extLst>
            </p:cNvPr>
            <p:cNvSpPr/>
            <p:nvPr/>
          </p:nvSpPr>
          <p:spPr>
            <a:xfrm>
              <a:off x="8003800" y="3763270"/>
              <a:ext cx="403350" cy="27430"/>
            </a:xfrm>
            <a:custGeom>
              <a:avLst/>
              <a:gdLst/>
              <a:ahLst/>
              <a:cxnLst/>
              <a:rect l="l" t="t" r="r" b="b"/>
              <a:pathLst>
                <a:path w="40335" h="2743" extrusionOk="0">
                  <a:moveTo>
                    <a:pt x="39878" y="0"/>
                  </a:moveTo>
                  <a:lnTo>
                    <a:pt x="457" y="0"/>
                  </a:lnTo>
                  <a:cubicBezTo>
                    <a:pt x="203" y="0"/>
                    <a:pt x="0" y="203"/>
                    <a:pt x="0" y="457"/>
                  </a:cubicBezTo>
                  <a:lnTo>
                    <a:pt x="0" y="2285"/>
                  </a:lnTo>
                  <a:cubicBezTo>
                    <a:pt x="0" y="2540"/>
                    <a:pt x="203" y="2743"/>
                    <a:pt x="457" y="2743"/>
                  </a:cubicBezTo>
                  <a:lnTo>
                    <a:pt x="39878" y="2743"/>
                  </a:lnTo>
                  <a:cubicBezTo>
                    <a:pt x="40131" y="2743"/>
                    <a:pt x="40335" y="2540"/>
                    <a:pt x="40335" y="2285"/>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337;p99">
              <a:extLst>
                <a:ext uri="{FF2B5EF4-FFF2-40B4-BE49-F238E27FC236}">
                  <a16:creationId xmlns:a16="http://schemas.microsoft.com/office/drawing/2014/main" id="{807D8A5C-463D-E148-A81A-FD908A7BB071}"/>
                </a:ext>
              </a:extLst>
            </p:cNvPr>
            <p:cNvSpPr/>
            <p:nvPr/>
          </p:nvSpPr>
          <p:spPr>
            <a:xfrm>
              <a:off x="8003800" y="3882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338;p99">
              <a:extLst>
                <a:ext uri="{FF2B5EF4-FFF2-40B4-BE49-F238E27FC236}">
                  <a16:creationId xmlns:a16="http://schemas.microsoft.com/office/drawing/2014/main" id="{8A927B45-3877-3B4C-84CD-C2DEEAB7B6F2}"/>
                </a:ext>
              </a:extLst>
            </p:cNvPr>
            <p:cNvSpPr/>
            <p:nvPr/>
          </p:nvSpPr>
          <p:spPr>
            <a:xfrm>
              <a:off x="7898250" y="3405800"/>
              <a:ext cx="614420" cy="751580"/>
            </a:xfrm>
            <a:custGeom>
              <a:avLst/>
              <a:gdLst/>
              <a:ahLst/>
              <a:cxnLst/>
              <a:rect l="l" t="t" r="r" b="b"/>
              <a:pathLst>
                <a:path w="61442" h="75158" extrusionOk="0">
                  <a:moveTo>
                    <a:pt x="59562" y="8585"/>
                  </a:moveTo>
                  <a:cubicBezTo>
                    <a:pt x="59410" y="6845"/>
                    <a:pt x="57924" y="5499"/>
                    <a:pt x="56197" y="5499"/>
                  </a:cubicBezTo>
                  <a:lnTo>
                    <a:pt x="48133" y="5499"/>
                  </a:lnTo>
                  <a:lnTo>
                    <a:pt x="48133" y="3200"/>
                  </a:lnTo>
                  <a:cubicBezTo>
                    <a:pt x="48133" y="1435"/>
                    <a:pt x="46697" y="0"/>
                    <a:pt x="44932" y="0"/>
                  </a:cubicBezTo>
                  <a:lnTo>
                    <a:pt x="16522" y="0"/>
                  </a:lnTo>
                  <a:cubicBezTo>
                    <a:pt x="14744" y="0"/>
                    <a:pt x="13309" y="1435"/>
                    <a:pt x="13309" y="3200"/>
                  </a:cubicBezTo>
                  <a:lnTo>
                    <a:pt x="13309" y="5499"/>
                  </a:lnTo>
                  <a:lnTo>
                    <a:pt x="5257" y="5499"/>
                  </a:lnTo>
                  <a:cubicBezTo>
                    <a:pt x="3530" y="5499"/>
                    <a:pt x="2044" y="6845"/>
                    <a:pt x="1892" y="8585"/>
                  </a:cubicBezTo>
                  <a:cubicBezTo>
                    <a:pt x="0" y="29641"/>
                    <a:pt x="0" y="51003"/>
                    <a:pt x="1892" y="72085"/>
                  </a:cubicBezTo>
                  <a:cubicBezTo>
                    <a:pt x="2044" y="73799"/>
                    <a:pt x="3530" y="75158"/>
                    <a:pt x="5257" y="75158"/>
                  </a:cubicBezTo>
                  <a:lnTo>
                    <a:pt x="56197" y="75158"/>
                  </a:lnTo>
                  <a:cubicBezTo>
                    <a:pt x="57924" y="75158"/>
                    <a:pt x="59410" y="73799"/>
                    <a:pt x="59562" y="72085"/>
                  </a:cubicBezTo>
                  <a:cubicBezTo>
                    <a:pt x="61442" y="51003"/>
                    <a:pt x="61442" y="29641"/>
                    <a:pt x="59562" y="8585"/>
                  </a:cubicBezTo>
                  <a:close/>
                  <a:moveTo>
                    <a:pt x="16065" y="3200"/>
                  </a:moveTo>
                  <a:cubicBezTo>
                    <a:pt x="16065" y="2946"/>
                    <a:pt x="16268" y="2743"/>
                    <a:pt x="16522" y="2743"/>
                  </a:cubicBezTo>
                  <a:lnTo>
                    <a:pt x="44932" y="2743"/>
                  </a:lnTo>
                  <a:cubicBezTo>
                    <a:pt x="45186" y="2743"/>
                    <a:pt x="45389" y="2946"/>
                    <a:pt x="45389" y="3200"/>
                  </a:cubicBezTo>
                  <a:lnTo>
                    <a:pt x="45389" y="10540"/>
                  </a:lnTo>
                  <a:cubicBezTo>
                    <a:pt x="45389" y="10795"/>
                    <a:pt x="45186" y="10998"/>
                    <a:pt x="44932" y="10998"/>
                  </a:cubicBezTo>
                  <a:lnTo>
                    <a:pt x="16522" y="10998"/>
                  </a:lnTo>
                  <a:cubicBezTo>
                    <a:pt x="16268" y="10998"/>
                    <a:pt x="16065" y="10795"/>
                    <a:pt x="16065" y="10540"/>
                  </a:cubicBezTo>
                  <a:close/>
                  <a:moveTo>
                    <a:pt x="56819" y="71831"/>
                  </a:moveTo>
                  <a:cubicBezTo>
                    <a:pt x="56794" y="72136"/>
                    <a:pt x="56502" y="72402"/>
                    <a:pt x="56197"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309" y="8242"/>
                  </a:lnTo>
                  <a:lnTo>
                    <a:pt x="13309" y="10540"/>
                  </a:lnTo>
                  <a:cubicBezTo>
                    <a:pt x="13309" y="12306"/>
                    <a:pt x="14744" y="13741"/>
                    <a:pt x="16522" y="13741"/>
                  </a:cubicBezTo>
                  <a:lnTo>
                    <a:pt x="44932" y="13741"/>
                  </a:lnTo>
                  <a:cubicBezTo>
                    <a:pt x="46697" y="13741"/>
                    <a:pt x="48133" y="12306"/>
                    <a:pt x="48133" y="10540"/>
                  </a:cubicBezTo>
                  <a:lnTo>
                    <a:pt x="48133" y="8242"/>
                  </a:lnTo>
                  <a:lnTo>
                    <a:pt x="56197"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8" name="Title 2">
            <a:extLst>
              <a:ext uri="{FF2B5EF4-FFF2-40B4-BE49-F238E27FC236}">
                <a16:creationId xmlns:a16="http://schemas.microsoft.com/office/drawing/2014/main" id="{86577A6E-BA59-DD42-999D-8B678796071D}"/>
              </a:ext>
            </a:extLst>
          </p:cNvPr>
          <p:cNvSpPr>
            <a:spLocks noGrp="1"/>
          </p:cNvSpPr>
          <p:nvPr>
            <p:ph type="title"/>
          </p:nvPr>
        </p:nvSpPr>
        <p:spPr>
          <a:xfrm>
            <a:off x="13138149" y="3828415"/>
            <a:ext cx="8586733" cy="2514600"/>
          </a:xfrm>
        </p:spPr>
        <p:txBody>
          <a:bodyPr>
            <a:noAutofit/>
          </a:bodyPr>
          <a:lstStyle/>
          <a:p>
            <a:pPr rtl="0">
              <a:lnSpc>
                <a:spcPts val="8640"/>
              </a:lnSpc>
            </a:pPr>
            <a:r>
              <a:rPr lang="tr" sz="7200" b="0" i="0" u="none" strike="noStrike" dirty="0">
                <a:latin typeface="Optimistic Display Medium"/>
              </a:rPr>
              <a:t>Çerezler (Cookies)</a:t>
            </a:r>
          </a:p>
        </p:txBody>
      </p:sp>
    </p:spTree>
    <p:extLst>
      <p:ext uri="{BB962C8B-B14F-4D97-AF65-F5344CB8AC3E}">
        <p14:creationId xmlns:p14="http://schemas.microsoft.com/office/powerpoint/2010/main" val="27855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pPr rtl="0"/>
            <a:r>
              <a:rPr lang="tr" sz="2400" b="1" i="0" u="none" strike="noStrike" dirty="0">
                <a:latin typeface="Optimistic Text"/>
              </a:rPr>
              <a:t>02 Kişisel Güvenliği Yönetmek</a:t>
            </a:r>
          </a:p>
        </p:txBody>
      </p:sp>
      <p:sp>
        <p:nvSpPr>
          <p:cNvPr id="4" name="Text Placeholder 3">
            <a:extLst>
              <a:ext uri="{FF2B5EF4-FFF2-40B4-BE49-F238E27FC236}">
                <a16:creationId xmlns:a16="http://schemas.microsoft.com/office/drawing/2014/main" id="{3CA0EB97-ECB2-394B-BE0F-A4014172DC57}"/>
              </a:ext>
            </a:extLst>
          </p:cNvPr>
          <p:cNvSpPr>
            <a:spLocks noGrp="1"/>
          </p:cNvSpPr>
          <p:nvPr>
            <p:ph type="body" sz="quarter" idx="10"/>
          </p:nvPr>
        </p:nvSpPr>
        <p:spPr/>
        <p:txBody>
          <a:bodyPr>
            <a:noAutofit/>
          </a:bodyPr>
          <a:lstStyle/>
          <a:p>
            <a:pPr rtl="0">
              <a:lnSpc>
                <a:spcPts val="8640"/>
              </a:lnSpc>
              <a:spcAft>
                <a:spcPct val="0"/>
              </a:spcAft>
            </a:pPr>
            <a:r>
              <a:rPr lang="tr" sz="7200" b="0" i="0" u="none" strike="noStrike">
                <a:latin typeface="Optimistic Display Medium"/>
              </a:rPr>
              <a:t>Parolalar</a:t>
            </a:r>
          </a:p>
        </p:txBody>
      </p:sp>
      <p:grpSp>
        <p:nvGrpSpPr>
          <p:cNvPr id="5" name="Google Shape;2680;p96">
            <a:extLst>
              <a:ext uri="{FF2B5EF4-FFF2-40B4-BE49-F238E27FC236}">
                <a16:creationId xmlns:a16="http://schemas.microsoft.com/office/drawing/2014/main" id="{2B78CBB9-2D34-394C-9CE2-7D9994C84354}"/>
              </a:ext>
            </a:extLst>
          </p:cNvPr>
          <p:cNvGrpSpPr/>
          <p:nvPr/>
        </p:nvGrpSpPr>
        <p:grpSpPr>
          <a:xfrm>
            <a:off x="1760334" y="6399557"/>
            <a:ext cx="663639" cy="916887"/>
            <a:chOff x="796462" y="552447"/>
            <a:chExt cx="49098" cy="67834"/>
          </a:xfrm>
          <a:solidFill>
            <a:schemeClr val="bg1"/>
          </a:solidFill>
        </p:grpSpPr>
        <p:sp>
          <p:nvSpPr>
            <p:cNvPr id="6" name="Google Shape;2681;p96">
              <a:extLst>
                <a:ext uri="{FF2B5EF4-FFF2-40B4-BE49-F238E27FC236}">
                  <a16:creationId xmlns:a16="http://schemas.microsoft.com/office/drawing/2014/main" id="{4155F9A9-1A9D-9049-B26A-8AEC72A2966C}"/>
                </a:ext>
              </a:extLst>
            </p:cNvPr>
            <p:cNvSpPr/>
            <p:nvPr/>
          </p:nvSpPr>
          <p:spPr>
            <a:xfrm>
              <a:off x="804047" y="552447"/>
              <a:ext cx="33921" cy="28409"/>
            </a:xfrm>
            <a:custGeom>
              <a:avLst/>
              <a:gdLst/>
              <a:ahLst/>
              <a:cxnLst/>
              <a:rect l="l" t="t" r="r" b="b"/>
              <a:pathLst>
                <a:path w="33921" h="28408"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8" name="Google Shape;2682;p96">
              <a:extLst>
                <a:ext uri="{FF2B5EF4-FFF2-40B4-BE49-F238E27FC236}">
                  <a16:creationId xmlns:a16="http://schemas.microsoft.com/office/drawing/2014/main" id="{387F2FEB-D6E3-9F4E-A929-60CD81EC37F5}"/>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 name="Google Shape;2683;p96">
              <a:extLst>
                <a:ext uri="{FF2B5EF4-FFF2-40B4-BE49-F238E27FC236}">
                  <a16:creationId xmlns:a16="http://schemas.microsoft.com/office/drawing/2014/main" id="{19DCE960-F835-DD4C-8255-79008BDE5CC1}"/>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6" name="Text Placeholder 3">
            <a:extLst>
              <a:ext uri="{FF2B5EF4-FFF2-40B4-BE49-F238E27FC236}">
                <a16:creationId xmlns:a16="http://schemas.microsoft.com/office/drawing/2014/main" id="{BAC4B872-2130-334D-954D-682BA97B5CD6}"/>
              </a:ext>
            </a:extLst>
          </p:cNvPr>
          <p:cNvSpPr txBox="1"/>
          <p:nvPr/>
        </p:nvSpPr>
        <p:spPr>
          <a:xfrm>
            <a:off x="13138910" y="5135490"/>
            <a:ext cx="9388475" cy="403886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Bir </a:t>
            </a:r>
            <a:r>
              <a:rPr lang="tr" sz="2800" b="1" i="0" u="none" strike="noStrike" spc="40" dirty="0">
                <a:solidFill>
                  <a:srgbClr val="627B8E"/>
                </a:solidFill>
                <a:latin typeface="Optimistic Text"/>
                <a:sym typeface="Arial"/>
              </a:rPr>
              <a:t>parola (şifre)</a:t>
            </a:r>
            <a:r>
              <a:rPr lang="tr" sz="2800" b="0" i="0" u="none" strike="noStrike" spc="40" dirty="0">
                <a:latin typeface="Optimistic Text"/>
                <a:sym typeface="Arial"/>
              </a:rPr>
              <a:t>, bir cihaza veya web sitesindeki kişisel bir hesaba erişmek için kullanılan; harf, rakam veya sembollerden oluşan karakter dizisidir.</a:t>
            </a:r>
          </a:p>
          <a:p>
            <a:pPr defTabSz="1828800" rtl="0">
              <a:lnSpc>
                <a:spcPts val="4200"/>
              </a:lnSpc>
              <a:spcAft>
                <a:spcPts val="1800"/>
              </a:spcAft>
              <a:buNone/>
            </a:pPr>
            <a:r>
              <a:rPr lang="tr" sz="2800" b="0" i="0" u="none" strike="noStrike" spc="40" dirty="0">
                <a:latin typeface="Optimistic Text"/>
                <a:sym typeface="Arial"/>
              </a:rPr>
              <a:t>Bir </a:t>
            </a:r>
            <a:r>
              <a:rPr lang="tr" sz="2800" b="1" i="0" u="none" strike="noStrike" spc="40" dirty="0">
                <a:solidFill>
                  <a:srgbClr val="627B8E"/>
                </a:solidFill>
                <a:latin typeface="Optimistic Text"/>
                <a:sym typeface="Arial"/>
              </a:rPr>
              <a:t>parola cümlesi (passphrase)</a:t>
            </a:r>
            <a:r>
              <a:rPr lang="tr" sz="2800" b="0" i="0" u="none" strike="noStrike" spc="40" dirty="0">
                <a:latin typeface="Optimistic Text"/>
                <a:sym typeface="Arial"/>
              </a:rPr>
              <a:t> ise hesaplara erişim sağlamak amacıyla oluşturulan, genellikle anlamlı bir ifade veya tam bir cümle şeklinde kurulan, daha uzun bir karakter, rakam ve sembol dizisidir.</a:t>
            </a:r>
          </a:p>
        </p:txBody>
      </p:sp>
    </p:spTree>
    <p:extLst>
      <p:ext uri="{BB962C8B-B14F-4D97-AF65-F5344CB8AC3E}">
        <p14:creationId xmlns:p14="http://schemas.microsoft.com/office/powerpoint/2010/main" val="279134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06514AB-C16B-454F-83A7-525B324D7DAB}"/>
              </a:ext>
            </a:extLst>
          </p:cNvPr>
          <p:cNvSpPr/>
          <p:nvPr/>
        </p:nvSpPr>
        <p:spPr>
          <a:xfrm>
            <a:off x="8443912" y="9006208"/>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a:solidFill>
                  <a:srgbClr val="1C2B33"/>
                </a:solidFill>
                <a:latin typeface="Optimistic Text"/>
                <a:cs typeface="Optimistic Text"/>
                <a:sym typeface="Optimistic Text"/>
              </a:rPr>
              <a:t>Parolalarda büyük/küçük harf, rakam ve sembollerin bir arada kullanılmasına özen gösterilmelidir.</a:t>
            </a:r>
          </a:p>
        </p:txBody>
      </p:sp>
      <p:sp>
        <p:nvSpPr>
          <p:cNvPr id="30" name="Rectangle 29">
            <a:extLst>
              <a:ext uri="{FF2B5EF4-FFF2-40B4-BE49-F238E27FC236}">
                <a16:creationId xmlns:a16="http://schemas.microsoft.com/office/drawing/2014/main" id="{6552EC4A-CEE7-C644-B980-BD41332D04C0}"/>
              </a:ext>
            </a:extLst>
          </p:cNvPr>
          <p:cNvSpPr/>
          <p:nvPr/>
        </p:nvSpPr>
        <p:spPr>
          <a:xfrm>
            <a:off x="8443912" y="10744345"/>
            <a:ext cx="15009812" cy="2038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a:solidFill>
                  <a:srgbClr val="1C2B33"/>
                </a:solidFill>
                <a:latin typeface="Optimistic Text"/>
                <a:cs typeface="Optimistic Text"/>
                <a:sym typeface="Optimistic Text"/>
              </a:rPr>
              <a:t>En az sekiz karakterden oluşan, uzun parolalar tercih edilmelidir. Genel bir kural olarak; parola ne kadar uzun olursa, tahmin edilmesi veya kırılması da o kadar zorlaşır.</a:t>
            </a:r>
          </a:p>
        </p:txBody>
      </p:sp>
      <p:sp>
        <p:nvSpPr>
          <p:cNvPr id="23" name="Rectangle 22">
            <a:extLst>
              <a:ext uri="{FF2B5EF4-FFF2-40B4-BE49-F238E27FC236}">
                <a16:creationId xmlns:a16="http://schemas.microsoft.com/office/drawing/2014/main" id="{A7397495-ED11-2D44-92AD-08ED32367809}"/>
              </a:ext>
            </a:extLst>
          </p:cNvPr>
          <p:cNvSpPr/>
          <p:nvPr/>
        </p:nvSpPr>
        <p:spPr>
          <a:xfrm>
            <a:off x="8443912" y="7268071"/>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a:solidFill>
                  <a:srgbClr val="1C2B33"/>
                </a:solidFill>
                <a:latin typeface="Optimistic Text"/>
                <a:cs typeface="Optimistic Text"/>
                <a:sym typeface="Optimistic Text"/>
              </a:rPr>
              <a:t>Sözlükte yer alan sıradan kelimelerin kullanımından kaçınılmalıdır.</a:t>
            </a:r>
          </a:p>
        </p:txBody>
      </p:sp>
      <p:sp>
        <p:nvSpPr>
          <p:cNvPr id="22" name="Rectangle 21">
            <a:extLst>
              <a:ext uri="{FF2B5EF4-FFF2-40B4-BE49-F238E27FC236}">
                <a16:creationId xmlns:a16="http://schemas.microsoft.com/office/drawing/2014/main" id="{687C0C34-D357-4640-8EF3-B9719B72D036}"/>
              </a:ext>
            </a:extLst>
          </p:cNvPr>
          <p:cNvSpPr/>
          <p:nvPr/>
        </p:nvSpPr>
        <p:spPr>
          <a:xfrm>
            <a:off x="8443912" y="4100761"/>
            <a:ext cx="15009812" cy="271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a:solidFill>
                  <a:srgbClr val="1C2B33"/>
                </a:solidFill>
                <a:latin typeface="Optimistic Text"/>
                <a:cs typeface="Optimistic Text"/>
                <a:sym typeface="Optimistic Text"/>
              </a:rPr>
              <a:t>Özellikle sosyal medya profillerinde, gönderilerde veya internetteki diğer kaynaklarda herkese açık olarak bulunabilen doğum tarihleri, e-posta adresleri veya kullanıcı adları gibi kişisel bilgiler parolalarda asla kullanılmamalıdır. Bu tür bilgilerin kullanılması, parolanın kötü niyetli kişiler tarafından çok daha kolay tahmin edilmesine yol açar.</a:t>
            </a:r>
          </a:p>
        </p:txBody>
      </p:sp>
      <p:sp>
        <p:nvSpPr>
          <p:cNvPr id="21" name="Rectangle 20">
            <a:extLst>
              <a:ext uri="{FF2B5EF4-FFF2-40B4-BE49-F238E27FC236}">
                <a16:creationId xmlns:a16="http://schemas.microsoft.com/office/drawing/2014/main" id="{756C54A0-682A-3C41-9314-EFE52FED4D1B}"/>
              </a:ext>
            </a:extLst>
          </p:cNvPr>
          <p:cNvSpPr/>
          <p:nvPr/>
        </p:nvSpPr>
        <p:spPr>
          <a:xfrm>
            <a:off x="8443912" y="933450"/>
            <a:ext cx="15009812" cy="2717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a:solidFill>
                  <a:srgbClr val="1C2B33"/>
                </a:solidFill>
                <a:latin typeface="Optimistic Text"/>
                <a:cs typeface="Optimistic Text"/>
                <a:sym typeface="Optimistic Text"/>
              </a:rPr>
              <a:t>Sahip olunan her bir hesap için birbirinden farklı parolalar veya parola cümleleri oluşturulmalıdır. Aynı parolanın birden fazla hesapta kullanılması durumunda, söz konusu parola ele geçirildiğinde bu parolayı kullanan diğer tüm hesaplar da tehlikeye girecektir.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821" y="5935914"/>
            <a:ext cx="7722081" cy="1765665"/>
          </a:xfrm>
        </p:spPr>
        <p:txBody>
          <a:bodyPr>
            <a:noAutofit/>
          </a:bodyPr>
          <a:lstStyle/>
          <a:p>
            <a:pPr marL="0" indent="0" defTabSz="1828800" rtl="0" fontAlgn="base">
              <a:lnSpc>
                <a:spcPts val="7200"/>
              </a:lnSpc>
              <a:spcAft>
                <a:spcPct val="0"/>
              </a:spcAft>
              <a:buFont typeface="Optimistic Text"/>
              <a:buNone/>
              <a:defRPr/>
            </a:pPr>
            <a:r>
              <a:rPr lang="tr" sz="6000" b="0" i="0" u="none" strike="noStrike" spc="260">
                <a:solidFill>
                  <a:srgbClr val="1C2B33"/>
                </a:solidFill>
                <a:latin typeface="Optimistic Display"/>
                <a:cs typeface="Optimistic Display"/>
                <a:sym typeface="Arial"/>
              </a:rPr>
              <a:t>Dikkat edilmesi gereken</a:t>
            </a:r>
          </a:p>
          <a:p>
            <a:pPr marL="0" indent="0" defTabSz="1828800" rtl="0" fontAlgn="base">
              <a:lnSpc>
                <a:spcPts val="7200"/>
              </a:lnSpc>
              <a:spcAft>
                <a:spcPct val="0"/>
              </a:spcAft>
              <a:buFont typeface="Optimistic Text"/>
              <a:buNone/>
              <a:defRPr/>
            </a:pPr>
            <a:r>
              <a:rPr lang="tr" sz="6000" b="0" i="0" u="none" strike="noStrike" spc="260">
                <a:solidFill>
                  <a:srgbClr val="1C2B33"/>
                </a:solidFill>
                <a:latin typeface="Optimistic Display"/>
                <a:cs typeface="Optimistic Display"/>
                <a:sym typeface="Arial"/>
              </a:rPr>
              <a:t>güçlü parola oluşturma ipuçları</a:t>
            </a:r>
          </a:p>
        </p:txBody>
      </p:sp>
      <p:grpSp>
        <p:nvGrpSpPr>
          <p:cNvPr id="24" name="Google Shape;2157;p94">
            <a:extLst>
              <a:ext uri="{FF2B5EF4-FFF2-40B4-BE49-F238E27FC236}">
                <a16:creationId xmlns:a16="http://schemas.microsoft.com/office/drawing/2014/main" id="{5F10F098-5B33-2C4B-BBA8-315F7DFAD8B5}"/>
              </a:ext>
            </a:extLst>
          </p:cNvPr>
          <p:cNvGrpSpPr/>
          <p:nvPr/>
        </p:nvGrpSpPr>
        <p:grpSpPr>
          <a:xfrm>
            <a:off x="933450" y="3997634"/>
            <a:ext cx="1478466" cy="1478466"/>
            <a:chOff x="12067570" y="3451640"/>
            <a:chExt cx="669160" cy="669160"/>
          </a:xfrm>
          <a:solidFill>
            <a:schemeClr val="accent2"/>
          </a:solidFill>
        </p:grpSpPr>
        <p:sp>
          <p:nvSpPr>
            <p:cNvPr id="25" name="Google Shape;2158;p94">
              <a:extLst>
                <a:ext uri="{FF2B5EF4-FFF2-40B4-BE49-F238E27FC236}">
                  <a16:creationId xmlns:a16="http://schemas.microsoft.com/office/drawing/2014/main" id="{B0B19308-BF9E-F44E-A31D-736BAD7C4C3F}"/>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2159;p94">
              <a:extLst>
                <a:ext uri="{FF2B5EF4-FFF2-40B4-BE49-F238E27FC236}">
                  <a16:creationId xmlns:a16="http://schemas.microsoft.com/office/drawing/2014/main" id="{F92A9A33-6D27-FE44-9840-CFBDE636B659}"/>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2160;p94">
              <a:extLst>
                <a:ext uri="{FF2B5EF4-FFF2-40B4-BE49-F238E27FC236}">
                  <a16:creationId xmlns:a16="http://schemas.microsoft.com/office/drawing/2014/main" id="{C10FE81C-6754-7E4E-86E6-CB702D1496CA}"/>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3" name="Google Shape;984;p86">
            <a:extLst>
              <a:ext uri="{FF2B5EF4-FFF2-40B4-BE49-F238E27FC236}">
                <a16:creationId xmlns:a16="http://schemas.microsoft.com/office/drawing/2014/main" id="{92B4DB6F-2CC7-EC4F-8FE2-9652B0F7D48F}"/>
              </a:ext>
            </a:extLst>
          </p:cNvPr>
          <p:cNvSpPr/>
          <p:nvPr/>
        </p:nvSpPr>
        <p:spPr>
          <a:xfrm>
            <a:off x="8314440" y="72301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1</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4" name="Google Shape;984;p86">
            <a:extLst>
              <a:ext uri="{FF2B5EF4-FFF2-40B4-BE49-F238E27FC236}">
                <a16:creationId xmlns:a16="http://schemas.microsoft.com/office/drawing/2014/main" id="{C14225EB-0B82-6549-8504-DF6E86C2366C}"/>
              </a:ext>
            </a:extLst>
          </p:cNvPr>
          <p:cNvSpPr/>
          <p:nvPr/>
        </p:nvSpPr>
        <p:spPr>
          <a:xfrm>
            <a:off x="8314440" y="3944024"/>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2</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5" name="Google Shape;984;p86">
            <a:extLst>
              <a:ext uri="{FF2B5EF4-FFF2-40B4-BE49-F238E27FC236}">
                <a16:creationId xmlns:a16="http://schemas.microsoft.com/office/drawing/2014/main" id="{8CBE4246-8E2D-C74C-8E27-6D52B1BCBFB1}"/>
              </a:ext>
            </a:extLst>
          </p:cNvPr>
          <p:cNvSpPr/>
          <p:nvPr/>
        </p:nvSpPr>
        <p:spPr>
          <a:xfrm>
            <a:off x="8314440" y="7081132"/>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3</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6" name="Google Shape;984;p86">
            <a:extLst>
              <a:ext uri="{FF2B5EF4-FFF2-40B4-BE49-F238E27FC236}">
                <a16:creationId xmlns:a16="http://schemas.microsoft.com/office/drawing/2014/main" id="{36D587E3-FE05-CA41-B9B4-5E8C2B72472C}"/>
              </a:ext>
            </a:extLst>
          </p:cNvPr>
          <p:cNvSpPr/>
          <p:nvPr/>
        </p:nvSpPr>
        <p:spPr>
          <a:xfrm>
            <a:off x="8314440" y="88192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4</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7" name="Google Shape;984;p86">
            <a:extLst>
              <a:ext uri="{FF2B5EF4-FFF2-40B4-BE49-F238E27FC236}">
                <a16:creationId xmlns:a16="http://schemas.microsoft.com/office/drawing/2014/main" id="{A30A6948-6F36-F74E-982F-3A4C167C4523}"/>
              </a:ext>
            </a:extLst>
          </p:cNvPr>
          <p:cNvSpPr/>
          <p:nvPr/>
        </p:nvSpPr>
        <p:spPr>
          <a:xfrm>
            <a:off x="8314440" y="1055281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5</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Tree>
    <p:extLst>
      <p:ext uri="{BB962C8B-B14F-4D97-AF65-F5344CB8AC3E}">
        <p14:creationId xmlns:p14="http://schemas.microsoft.com/office/powerpoint/2010/main" val="111284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688ECA-AF67-674B-AA23-6DC0F3E95202}"/>
              </a:ext>
            </a:extLst>
          </p:cNvPr>
          <p:cNvSpPr>
            <a:spLocks noGrp="1"/>
          </p:cNvSpPr>
          <p:nvPr>
            <p:ph type="title"/>
          </p:nvPr>
        </p:nvSpPr>
        <p:spPr>
          <a:xfrm>
            <a:off x="932690" y="3657600"/>
            <a:ext cx="9389235" cy="2514600"/>
          </a:xfrm>
        </p:spPr>
        <p:txBody>
          <a:bodyPr anchor="t">
            <a:noAutofit/>
          </a:bodyPr>
          <a:lstStyle/>
          <a:p>
            <a:pPr rtl="0">
              <a:lnSpc>
                <a:spcPts val="8640"/>
              </a:lnSpc>
            </a:pPr>
            <a:r>
              <a:rPr lang="tr" sz="7200" b="0" i="0" u="none" strike="noStrike" dirty="0">
                <a:latin typeface="Optimistic Display Medium"/>
              </a:rPr>
              <a:t>Modül öğrenim hedefleri</a:t>
            </a:r>
          </a:p>
        </p:txBody>
      </p:sp>
      <p:sp>
        <p:nvSpPr>
          <p:cNvPr id="5" name="Text Placeholder 4">
            <a:extLst>
              <a:ext uri="{FF2B5EF4-FFF2-40B4-BE49-F238E27FC236}">
                <a16:creationId xmlns:a16="http://schemas.microsoft.com/office/drawing/2014/main" id="{CA7C7E1E-AACF-CD4D-BDA7-C5CE8C49F1A7}"/>
              </a:ext>
            </a:extLst>
          </p:cNvPr>
          <p:cNvSpPr>
            <a:spLocks noGrp="1"/>
          </p:cNvSpPr>
          <p:nvPr>
            <p:ph type="body" sz="quarter" idx="4294967295"/>
          </p:nvPr>
        </p:nvSpPr>
        <p:spPr>
          <a:xfrm>
            <a:off x="935036" y="6172200"/>
            <a:ext cx="9694863" cy="4297681"/>
          </a:xfrm>
        </p:spPr>
        <p:txBody>
          <a:bodyPr vert="horz" lIns="0" tIns="0" rIns="0" bIns="0" rtlCol="0">
            <a:noAutofit/>
          </a:bodyPr>
          <a:lstStyle/>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Katılımcılar, cihazlarının, uygulamalarının ve parolalarının güvenliğini nasıl sağlayacaklarını öğrenecekler.</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Katılımcılar, </a:t>
            </a:r>
            <a:r>
              <a:rPr lang="en-US" sz="2800" spc="40" dirty="0" err="1">
                <a:latin typeface="Optimistic Text"/>
                <a:sym typeface="Arial"/>
              </a:rPr>
              <a:t>ç</a:t>
            </a:r>
            <a:r>
              <a:rPr lang="en-US" sz="2800" b="0" i="0" u="none" strike="noStrike" spc="40" dirty="0" err="1">
                <a:latin typeface="Optimistic Text"/>
                <a:sym typeface="Arial"/>
              </a:rPr>
              <a:t>evrim</a:t>
            </a:r>
            <a:r>
              <a:rPr lang="en-US" sz="2800" b="0" i="0" u="none" strike="noStrike" spc="40" dirty="0">
                <a:latin typeface="Optimistic Text"/>
                <a:sym typeface="Arial"/>
              </a:rPr>
              <a:t> </a:t>
            </a:r>
            <a:r>
              <a:rPr lang="en-US" sz="2800" b="0" i="0" u="none" strike="noStrike" spc="40" dirty="0" err="1">
                <a:latin typeface="Optimistic Text"/>
                <a:sym typeface="Arial"/>
              </a:rPr>
              <a:t>içi</a:t>
            </a:r>
            <a:r>
              <a:rPr lang="tr" sz="2800" b="0" i="0" u="none" strike="noStrike" spc="40" dirty="0">
                <a:latin typeface="Optimistic Text"/>
                <a:sym typeface="Arial"/>
              </a:rPr>
              <a:t> hesaplarını yönetmek için Güvenlik Kontrolü özelliklerini aktif olarak kullanabilecekler.</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sym typeface="Arial"/>
              </a:rPr>
              <a:t>Katılımcılar, kendilerinin veya başkalarının hesaplarının tehlikede olup olmadığını fark edebilecek ve bu durumda atılması gereken adımları bilecekler.</a:t>
            </a:r>
          </a:p>
        </p:txBody>
      </p:sp>
      <p:sp>
        <p:nvSpPr>
          <p:cNvPr id="2" name="Rectangle 1">
            <a:extLst>
              <a:ext uri="{FF2B5EF4-FFF2-40B4-BE49-F238E27FC236}">
                <a16:creationId xmlns:a16="http://schemas.microsoft.com/office/drawing/2014/main" id="{4F8EDDE4-662A-C941-BB8C-3B022E1900CF}"/>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6" name="Text Placeholder 4">
            <a:extLst>
              <a:ext uri="{FF2B5EF4-FFF2-40B4-BE49-F238E27FC236}">
                <a16:creationId xmlns:a16="http://schemas.microsoft.com/office/drawing/2014/main" id="{1239BB93-B763-9E4F-93F0-C7D85EE0FE49}"/>
              </a:ext>
            </a:extLst>
          </p:cNvPr>
          <p:cNvSpPr txBox="1"/>
          <p:nvPr/>
        </p:nvSpPr>
        <p:spPr>
          <a:xfrm>
            <a:off x="13138150" y="1788018"/>
            <a:ext cx="4692651" cy="8311164"/>
          </a:xfrm>
          <a:prstGeom prst="rect">
            <a:avLst/>
          </a:prstGeom>
        </p:spPr>
        <p:txBody>
          <a:bodyPr vert="horz" lIns="0" tIns="0" rIns="0" bIns="0" rtlCol="0">
            <a:noAutofit/>
          </a:bodyPr>
          <a:lstStyle>
            <a:defPPr marR="0" lvl="0" algn="l" rtl="0">
              <a:lnSpc>
                <a:spcPct val="100000"/>
              </a:lnSpc>
              <a:spcBef>
                <a:spcPct val="0"/>
              </a:spcBef>
              <a:spcAft>
                <a:spcPct val="0"/>
              </a:spcAft>
            </a:defPPr>
            <a:lvl1pPr marL="45720" marR="0" lvl="0" indent="-4572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indent="0" rtl="0">
              <a:lnSpc>
                <a:spcPts val="4200"/>
              </a:lnSpc>
              <a:spcBef>
                <a:spcPts val="2400"/>
              </a:spcBef>
              <a:buSzTx/>
              <a:buFont typeface="Optimistic Text"/>
              <a:buNone/>
              <a:defRPr/>
            </a:pPr>
            <a:r>
              <a:rPr lang="tr" sz="2800" b="1" i="0" u="none" strike="noStrike" cap="all" spc="250" dirty="0">
                <a:solidFill>
                  <a:srgbClr val="1C2B33"/>
                </a:solidFill>
                <a:latin typeface="Optimistic Text"/>
                <a:sym typeface="Arial"/>
              </a:rPr>
              <a:t>Temel terimler</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Uygulama</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Çerezler (Cookies)</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Alan adı (Domain)</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Şifreleme</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Bilgisayar korsanı (Hacker)</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Siber saldırı / Hackleme</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Şarj istasyonu saldırısı (Juice jacking)</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Çok faktörlü kimlik doğrulama</a:t>
            </a:r>
          </a:p>
          <a:p>
            <a:pPr marL="457200" indent="-457200" defTabSz="1828800" rtl="0">
              <a:lnSpc>
                <a:spcPts val="4200"/>
              </a:lnSpc>
              <a:spcAft>
                <a:spcPts val="1800"/>
              </a:spcAft>
              <a:buSzTx/>
              <a:buFont typeface="Arial" panose="020B0604020202020204" pitchFamily="34" charset="0"/>
              <a:buChar char="•"/>
            </a:pPr>
            <a:r>
              <a:rPr lang="en-US" sz="2800" b="0" i="0" u="none" strike="noStrike" spc="40" dirty="0" err="1">
                <a:latin typeface="Optimistic Text"/>
              </a:rPr>
              <a:t>Çevrim</a:t>
            </a:r>
            <a:r>
              <a:rPr lang="en-US" sz="2800" b="0" i="0" u="none" strike="noStrike" spc="40" dirty="0">
                <a:latin typeface="Optimistic Text"/>
              </a:rPr>
              <a:t> </a:t>
            </a:r>
            <a:r>
              <a:rPr lang="en-US" sz="2800" b="0" i="0" u="none" strike="noStrike" spc="40" dirty="0" err="1">
                <a:latin typeface="Optimistic Text"/>
              </a:rPr>
              <a:t>içi</a:t>
            </a:r>
            <a:r>
              <a:rPr lang="tr" sz="2800" b="0" i="0" u="none" strike="noStrike" spc="40" dirty="0">
                <a:latin typeface="Optimistic Text"/>
              </a:rPr>
              <a:t> güvenlik / İnternet güvenliği</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Aşırı paylaşım (Oversharing)</a:t>
            </a:r>
          </a:p>
        </p:txBody>
      </p:sp>
      <p:sp>
        <p:nvSpPr>
          <p:cNvPr id="7" name="Subtitle 3">
            <a:extLst>
              <a:ext uri="{FF2B5EF4-FFF2-40B4-BE49-F238E27FC236}">
                <a16:creationId xmlns:a16="http://schemas.microsoft.com/office/drawing/2014/main" id="{EF2EE30F-2E87-C74D-A418-D3CCC434AA28}"/>
              </a:ext>
            </a:extLst>
          </p:cNvPr>
          <p:cNvSpPr>
            <a:spLocks noGrp="1"/>
          </p:cNvSpPr>
          <p:nvPr>
            <p:ph type="subTitle" idx="2"/>
          </p:nvPr>
        </p:nvSpPr>
        <p:spPr>
          <a:xfrm>
            <a:off x="932821" y="909036"/>
            <a:ext cx="10328145" cy="463200"/>
          </a:xfrm>
        </p:spPr>
        <p:txBody>
          <a:bodyPr>
            <a:noAutofit/>
          </a:bodyPr>
          <a:lstStyle/>
          <a:p>
            <a:pPr rtl="0"/>
            <a:r>
              <a:rPr lang="en-US" sz="2400" b="1" i="0" u="none" strike="noStrike" dirty="0" err="1">
                <a:latin typeface="Optimistic Text"/>
              </a:rPr>
              <a:t>Çevrİm</a:t>
            </a:r>
            <a:r>
              <a:rPr lang="en-US" sz="2400" b="1" i="0" u="none" strike="noStrike" dirty="0">
                <a:latin typeface="Optimistic Text"/>
              </a:rPr>
              <a:t> </a:t>
            </a:r>
            <a:r>
              <a:rPr lang="en-US" dirty="0" err="1">
                <a:latin typeface="Optimistic Text"/>
              </a:rPr>
              <a:t>İ</a:t>
            </a:r>
            <a:r>
              <a:rPr lang="en-US" sz="2400" b="1" i="0" u="none" strike="noStrike" dirty="0" err="1">
                <a:latin typeface="Optimistic Text"/>
              </a:rPr>
              <a:t>çİ</a:t>
            </a:r>
            <a:r>
              <a:rPr lang="tr" sz="2400" b="1" i="0" u="none" strike="noStrike" dirty="0">
                <a:latin typeface="Optimistic Text"/>
              </a:rPr>
              <a:t> güvenliK</a:t>
            </a:r>
          </a:p>
        </p:txBody>
      </p:sp>
      <p:sp>
        <p:nvSpPr>
          <p:cNvPr id="10" name="Text Placeholder 4">
            <a:extLst>
              <a:ext uri="{FF2B5EF4-FFF2-40B4-BE49-F238E27FC236}">
                <a16:creationId xmlns:a16="http://schemas.microsoft.com/office/drawing/2014/main" id="{F8AFC4A3-ABFF-134A-A09D-E8AFA37DC496}"/>
              </a:ext>
            </a:extLst>
          </p:cNvPr>
          <p:cNvSpPr txBox="1"/>
          <p:nvPr/>
        </p:nvSpPr>
        <p:spPr>
          <a:xfrm>
            <a:off x="18290382" y="1788018"/>
            <a:ext cx="4692651" cy="8311164"/>
          </a:xfrm>
          <a:prstGeom prst="rect">
            <a:avLst/>
          </a:prstGeom>
        </p:spPr>
        <p:txBody>
          <a:bodyPr vert="horz" lIns="0" tIns="0" rIns="0" bIns="0" rtlCol="0">
            <a:noAutofit/>
          </a:bodyPr>
          <a:lstStyle>
            <a:defPPr marR="0" lvl="0" algn="l" rtl="0">
              <a:lnSpc>
                <a:spcPct val="100000"/>
              </a:lnSpc>
              <a:spcBef>
                <a:spcPct val="0"/>
              </a:spcBef>
              <a:spcAft>
                <a:spcPct val="0"/>
              </a:spcAft>
            </a:defPPr>
            <a:lvl1pPr marL="45720" marR="0" lvl="0" indent="-4572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indent="0">
              <a:lnSpc>
                <a:spcPts val="4200"/>
              </a:lnSpc>
              <a:spcBef>
                <a:spcPts val="2400"/>
              </a:spcBef>
              <a:buSzTx/>
              <a:buFont typeface="Optimistic Text"/>
              <a:buNone/>
              <a:defRPr/>
            </a:pPr>
            <a:endParaRPr lang="en-US" sz="2800" b="1" cap="all" spc="250" dirty="0">
              <a:solidFill>
                <a:srgbClr val="1C2B33"/>
              </a:solidFill>
              <a:latin typeface="Optimistic Text" panose="020B0604020202020204" pitchFamily="34" charset="0"/>
              <a:sym typeface="Arial"/>
            </a:endParaRP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Parola cümlesi</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Parola oluşturucu</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Parola yöneticisi</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Kişisel kablosuz ağ</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Gizli tarama modu (Gizli sekme)</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Ortak kullanıma açık cihaz</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Halka açık kablosuz ağ</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Güvenlik</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Paylaşılan cihaz</a:t>
            </a:r>
          </a:p>
          <a:p>
            <a:pPr marL="457200" indent="-457200" defTabSz="1828800" rtl="0">
              <a:lnSpc>
                <a:spcPts val="4200"/>
              </a:lnSpc>
              <a:spcAft>
                <a:spcPts val="1800"/>
              </a:spcAft>
              <a:buSzTx/>
              <a:buFont typeface="Arial" panose="020B0604020202020204" pitchFamily="34" charset="0"/>
              <a:buChar char="•"/>
            </a:pPr>
            <a:r>
              <a:rPr lang="tr" sz="2800" b="0" i="0" u="none" strike="noStrike" spc="40" dirty="0">
                <a:latin typeface="Optimistic Text"/>
              </a:rPr>
              <a:t>Web tarayıcısı</a:t>
            </a:r>
          </a:p>
        </p:txBody>
      </p:sp>
      <p:sp>
        <p:nvSpPr>
          <p:cNvPr id="8" name="TextBox 7">
            <a:extLst>
              <a:ext uri="{FF2B5EF4-FFF2-40B4-BE49-F238E27FC236}">
                <a16:creationId xmlns:a16="http://schemas.microsoft.com/office/drawing/2014/main" id="{EC6DA306-CD87-8F4C-90ED-7064ECF3641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a:t>
            </a:r>
            <a:endParaRPr lang="en-US"/>
          </a:p>
        </p:txBody>
      </p:sp>
    </p:spTree>
    <p:extLst>
      <p:ext uri="{BB962C8B-B14F-4D97-AF65-F5344CB8AC3E}">
        <p14:creationId xmlns:p14="http://schemas.microsoft.com/office/powerpoint/2010/main" val="3741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06514AB-C16B-454F-83A7-525B324D7DAB}"/>
              </a:ext>
            </a:extLst>
          </p:cNvPr>
          <p:cNvSpPr/>
          <p:nvPr/>
        </p:nvSpPr>
        <p:spPr>
          <a:xfrm>
            <a:off x="8443912" y="2691610"/>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dirty="0">
                <a:solidFill>
                  <a:srgbClr val="1C2B33"/>
                </a:solidFill>
                <a:latin typeface="Optimistic Text"/>
                <a:cs typeface="Optimistic Text"/>
                <a:sym typeface="Optimistic Text"/>
              </a:rPr>
              <a:t>Parolalar monitörün kenarı gibi herkesin görebileceği yerlere not edilmemelidir.</a:t>
            </a:r>
          </a:p>
        </p:txBody>
      </p:sp>
      <p:sp>
        <p:nvSpPr>
          <p:cNvPr id="23" name="Rectangle 22">
            <a:extLst>
              <a:ext uri="{FF2B5EF4-FFF2-40B4-BE49-F238E27FC236}">
                <a16:creationId xmlns:a16="http://schemas.microsoft.com/office/drawing/2014/main" id="{A7397495-ED11-2D44-92AD-08ED32367809}"/>
              </a:ext>
            </a:extLst>
          </p:cNvPr>
          <p:cNvSpPr/>
          <p:nvPr/>
        </p:nvSpPr>
        <p:spPr>
          <a:xfrm>
            <a:off x="8443912" y="953473"/>
            <a:ext cx="15009812" cy="128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dirty="0">
                <a:solidFill>
                  <a:srgbClr val="1C2B33"/>
                </a:solidFill>
                <a:latin typeface="Optimistic Text"/>
                <a:cs typeface="Optimistic Text"/>
                <a:sym typeface="Optimistic Text"/>
              </a:rPr>
              <a:t>Parolalar hiçbir koşulda, hiç kimseyle paylaşılmamalıdır.</a:t>
            </a:r>
          </a:p>
        </p:txBody>
      </p:sp>
      <p:sp>
        <p:nvSpPr>
          <p:cNvPr id="22" name="Rectangle 21">
            <a:extLst>
              <a:ext uri="{FF2B5EF4-FFF2-40B4-BE49-F238E27FC236}">
                <a16:creationId xmlns:a16="http://schemas.microsoft.com/office/drawing/2014/main" id="{687C0C34-D357-4640-8EF3-B9719B72D036}"/>
              </a:ext>
            </a:extLst>
          </p:cNvPr>
          <p:cNvSpPr/>
          <p:nvPr/>
        </p:nvSpPr>
        <p:spPr>
          <a:xfrm>
            <a:off x="8443912" y="7597058"/>
            <a:ext cx="15009812" cy="518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dirty="0">
                <a:solidFill>
                  <a:srgbClr val="1C2B33"/>
                </a:solidFill>
                <a:latin typeface="Optimistic Text"/>
                <a:cs typeface="Optimistic Text"/>
                <a:sym typeface="Optimistic Text"/>
              </a:rPr>
              <a:t>Platformlar destekliyorsa, </a:t>
            </a:r>
            <a:r>
              <a:rPr lang="tr" sz="2800" b="1" i="0" u="none" strike="noStrike" spc="40" dirty="0">
                <a:solidFill>
                  <a:srgbClr val="1C2B33"/>
                </a:solidFill>
                <a:latin typeface="Optimistic Text"/>
                <a:cs typeface="Optimistic Text"/>
                <a:sym typeface="Optimistic Text"/>
              </a:rPr>
              <a:t>çok faktörlü kimlik doğrulama </a:t>
            </a:r>
            <a:r>
              <a:rPr lang="tr" sz="2800" b="0" i="0" u="none" strike="noStrike" spc="40" dirty="0">
                <a:solidFill>
                  <a:srgbClr val="1C2B33"/>
                </a:solidFill>
                <a:latin typeface="Optimistic Text"/>
                <a:cs typeface="Optimistic Text"/>
                <a:sym typeface="Optimistic Text"/>
              </a:rPr>
              <a:t>(iki faktörlü doğrulama ve iki adımlı doğrulama dahil) mutlaka etkinleştirilmelidir. </a:t>
            </a:r>
          </a:p>
          <a:p>
            <a:pPr marL="457200" lvl="1"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cs typeface="Optimistic Text"/>
                <a:sym typeface="Optimistic Text"/>
              </a:rPr>
              <a:t>Bu sistem, bir hesaba veya uygulamaya giriş yapabilmek için kullanıcılardan birden fazla doğrulama kanıtı sunmalarını ister.</a:t>
            </a:r>
          </a:p>
          <a:p>
            <a:pPr marL="457200" lvl="1"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cs typeface="Optimistic Text"/>
                <a:sym typeface="Optimistic Text"/>
              </a:rPr>
              <a:t>Bu kanıtlar genellikle kullanıcının bildiği bir şifre/PIN kodu ile telefona gelen bir SMS olabileceği gibi; parmak izi, yüz veya ses tanıma gibi biyometrik verileri de içerebilir.</a:t>
            </a:r>
          </a:p>
        </p:txBody>
      </p:sp>
      <p:sp>
        <p:nvSpPr>
          <p:cNvPr id="21" name="Rectangle 20">
            <a:extLst>
              <a:ext uri="{FF2B5EF4-FFF2-40B4-BE49-F238E27FC236}">
                <a16:creationId xmlns:a16="http://schemas.microsoft.com/office/drawing/2014/main" id="{756C54A0-682A-3C41-9314-EFE52FED4D1B}"/>
              </a:ext>
            </a:extLst>
          </p:cNvPr>
          <p:cNvSpPr/>
          <p:nvPr/>
        </p:nvSpPr>
        <p:spPr>
          <a:xfrm>
            <a:off x="8443912" y="4429747"/>
            <a:ext cx="15009812" cy="2717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Ins="274320" rtlCol="0" anchor="ctr">
            <a:noAutofit/>
          </a:bodyPr>
          <a:lstStyle/>
          <a:p>
            <a:pPr lvl="1" defTabSz="1828800" rtl="0">
              <a:lnSpc>
                <a:spcPts val="4200"/>
              </a:lnSpc>
              <a:spcAft>
                <a:spcPts val="1800"/>
              </a:spcAft>
              <a:buSzPct val="25000"/>
            </a:pPr>
            <a:r>
              <a:rPr lang="tr" sz="2800" b="0" i="0" u="none" strike="noStrike" spc="40">
                <a:solidFill>
                  <a:srgbClr val="1C2B33"/>
                </a:solidFill>
                <a:latin typeface="Optimistic Text"/>
                <a:cs typeface="Optimistic Text"/>
                <a:sym typeface="Optimistic Text"/>
              </a:rPr>
              <a:t>Yeni bir cihazdan veya tarayıcıdan giriş yapıldığında uyarı almak için hesap ayarlarından giriş bildirimleri açılmalıdır. Bu bildirimler sayesinde, yetkisiz giriş denemelerinin yapıldığı cihaz ve tahmini konum bilgisi anında görülebilir.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02 Kişisel Güvenliği Yönetmek</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822" y="5935914"/>
            <a:ext cx="6353804" cy="1765665"/>
          </a:xfrm>
        </p:spPr>
        <p:txBody>
          <a:bodyPr>
            <a:noAutofit/>
          </a:bodyPr>
          <a:lstStyle/>
          <a:p>
            <a:pPr marL="0" indent="0"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rPr>
              <a:t>Parolalarla ilgili diğer güvenlik ipuçları</a:t>
            </a:r>
          </a:p>
        </p:txBody>
      </p:sp>
      <p:sp>
        <p:nvSpPr>
          <p:cNvPr id="6" name="TextBox 5">
            <a:extLst>
              <a:ext uri="{FF2B5EF4-FFF2-40B4-BE49-F238E27FC236}">
                <a16:creationId xmlns:a16="http://schemas.microsoft.com/office/drawing/2014/main" id="{2F0D91A2-96F1-C045-992A-C3665804C594}"/>
              </a:ext>
            </a:extLst>
          </p:cNvPr>
          <p:cNvSpPr txBox="1"/>
          <p:nvPr/>
        </p:nvSpPr>
        <p:spPr>
          <a:xfrm flipH="1">
            <a:off x="-1169581" y="4401879"/>
            <a:ext cx="0" cy="0"/>
          </a:xfrm>
          <a:prstGeom prst="rect">
            <a:avLst/>
          </a:prstGeom>
        </p:spPr>
        <p:txBody>
          <a:bodyPr vert="horz" wrap="none" lIns="0" tIns="0" rIns="0" bIns="0" rtlCol="0">
            <a:noAutofit/>
          </a:bodyPr>
          <a:lstStyle/>
          <a:p>
            <a:pPr algn="l">
              <a:lnSpc>
                <a:spcPct val="129000"/>
              </a:lnSpc>
              <a:spcAft>
                <a:spcPts val="1200"/>
              </a:spcAft>
            </a:pPr>
            <a:endParaRPr lang="en-US" sz="2400" spc="50">
              <a:cs typeface="Optimistic Text" panose="020B0503020203020204" pitchFamily="34" charset="0"/>
            </a:endParaRPr>
          </a:p>
        </p:txBody>
      </p:sp>
      <p:grpSp>
        <p:nvGrpSpPr>
          <p:cNvPr id="24" name="Google Shape;2157;p94">
            <a:extLst>
              <a:ext uri="{FF2B5EF4-FFF2-40B4-BE49-F238E27FC236}">
                <a16:creationId xmlns:a16="http://schemas.microsoft.com/office/drawing/2014/main" id="{5F10F098-5B33-2C4B-BBA8-315F7DFAD8B5}"/>
              </a:ext>
            </a:extLst>
          </p:cNvPr>
          <p:cNvGrpSpPr/>
          <p:nvPr/>
        </p:nvGrpSpPr>
        <p:grpSpPr>
          <a:xfrm>
            <a:off x="933450" y="3997634"/>
            <a:ext cx="1478466" cy="1478466"/>
            <a:chOff x="12067570" y="3451640"/>
            <a:chExt cx="669160" cy="669160"/>
          </a:xfrm>
          <a:solidFill>
            <a:schemeClr val="accent2"/>
          </a:solidFill>
        </p:grpSpPr>
        <p:sp>
          <p:nvSpPr>
            <p:cNvPr id="25" name="Google Shape;2158;p94">
              <a:extLst>
                <a:ext uri="{FF2B5EF4-FFF2-40B4-BE49-F238E27FC236}">
                  <a16:creationId xmlns:a16="http://schemas.microsoft.com/office/drawing/2014/main" id="{B0B19308-BF9E-F44E-A31D-736BAD7C4C3F}"/>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2159;p94">
              <a:extLst>
                <a:ext uri="{FF2B5EF4-FFF2-40B4-BE49-F238E27FC236}">
                  <a16:creationId xmlns:a16="http://schemas.microsoft.com/office/drawing/2014/main" id="{F92A9A33-6D27-FE44-9840-CFBDE636B659}"/>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2160;p94">
              <a:extLst>
                <a:ext uri="{FF2B5EF4-FFF2-40B4-BE49-F238E27FC236}">
                  <a16:creationId xmlns:a16="http://schemas.microsoft.com/office/drawing/2014/main" id="{C10FE81C-6754-7E4E-86E6-CB702D1496CA}"/>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3" name="Google Shape;984;p86">
            <a:extLst>
              <a:ext uri="{FF2B5EF4-FFF2-40B4-BE49-F238E27FC236}">
                <a16:creationId xmlns:a16="http://schemas.microsoft.com/office/drawing/2014/main" id="{D2AF1FBA-E533-3D42-9831-F54906E2CBD9}"/>
              </a:ext>
            </a:extLst>
          </p:cNvPr>
          <p:cNvSpPr/>
          <p:nvPr/>
        </p:nvSpPr>
        <p:spPr>
          <a:xfrm>
            <a:off x="8314440" y="72301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1</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4" name="Google Shape;984;p86">
            <a:extLst>
              <a:ext uri="{FF2B5EF4-FFF2-40B4-BE49-F238E27FC236}">
                <a16:creationId xmlns:a16="http://schemas.microsoft.com/office/drawing/2014/main" id="{E3C94CDF-DD02-D54C-9F22-E8B81956CCF8}"/>
              </a:ext>
            </a:extLst>
          </p:cNvPr>
          <p:cNvSpPr/>
          <p:nvPr/>
        </p:nvSpPr>
        <p:spPr>
          <a:xfrm>
            <a:off x="8314440" y="24946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2</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5" name="Google Shape;984;p86">
            <a:extLst>
              <a:ext uri="{FF2B5EF4-FFF2-40B4-BE49-F238E27FC236}">
                <a16:creationId xmlns:a16="http://schemas.microsoft.com/office/drawing/2014/main" id="{45294F08-94DD-374D-B04B-59C225B34CD5}"/>
              </a:ext>
            </a:extLst>
          </p:cNvPr>
          <p:cNvSpPr/>
          <p:nvPr/>
        </p:nvSpPr>
        <p:spPr>
          <a:xfrm>
            <a:off x="8314440" y="42472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3</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
        <p:nvSpPr>
          <p:cNvPr id="16" name="Google Shape;984;p86">
            <a:extLst>
              <a:ext uri="{FF2B5EF4-FFF2-40B4-BE49-F238E27FC236}">
                <a16:creationId xmlns:a16="http://schemas.microsoft.com/office/drawing/2014/main" id="{87252AA0-0F7C-294F-9C27-1FC8C6A49305}"/>
              </a:ext>
            </a:extLst>
          </p:cNvPr>
          <p:cNvSpPr/>
          <p:nvPr/>
        </p:nvSpPr>
        <p:spPr>
          <a:xfrm>
            <a:off x="8314440" y="7409569"/>
            <a:ext cx="680923" cy="66995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r>
              <a:rPr lang="tr" sz="2400" b="0" i="0" u="none" strike="noStrike" cap="none">
                <a:solidFill>
                  <a:srgbClr val="FFFFFF"/>
                </a:solidFill>
                <a:latin typeface="Optimistic Display"/>
                <a:ea typeface="Calibri"/>
                <a:cs typeface="Optimistic Display"/>
                <a:sym typeface="Calibri"/>
              </a:rPr>
              <a:t>4</a:t>
            </a:r>
            <a:endParaRPr u="none" strike="noStrike" cap="none">
              <a:solidFill>
                <a:schemeClr val="bg2"/>
              </a:solidFill>
              <a:latin typeface="Optimistic Display" panose="020B0603020203020204" pitchFamily="34" charset="0"/>
              <a:ea typeface="Calibri"/>
              <a:cs typeface="Optimistic Display" panose="020B0603020203020204" pitchFamily="34" charset="0"/>
              <a:sym typeface="Calibri"/>
            </a:endParaRPr>
          </a:p>
        </p:txBody>
      </p:sp>
    </p:spTree>
    <p:extLst>
      <p:ext uri="{BB962C8B-B14F-4D97-AF65-F5344CB8AC3E}">
        <p14:creationId xmlns:p14="http://schemas.microsoft.com/office/powerpoint/2010/main" val="46754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6" name="Title 2">
            <a:extLst>
              <a:ext uri="{FF2B5EF4-FFF2-40B4-BE49-F238E27FC236}">
                <a16:creationId xmlns:a16="http://schemas.microsoft.com/office/drawing/2014/main" id="{C43B3271-6D81-3349-BC12-1B3F0B499F0F}"/>
              </a:ext>
            </a:extLst>
          </p:cNvPr>
          <p:cNvSpPr txBox="1"/>
          <p:nvPr/>
        </p:nvSpPr>
        <p:spPr>
          <a:xfrm>
            <a:off x="3749675" y="6141720"/>
            <a:ext cx="7510463" cy="1432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r>
              <a:rPr lang="tr" sz="7200" b="0" i="0" u="none" strike="noStrike" dirty="0">
                <a:latin typeface="Optimistic Display Medium"/>
              </a:rPr>
              <a:t>İki faktörlü kimlik doğrulama</a:t>
            </a:r>
          </a:p>
        </p:txBody>
      </p:sp>
      <p:sp>
        <p:nvSpPr>
          <p:cNvPr id="9" name="Google Shape;984;p86">
            <a:extLst>
              <a:ext uri="{FF2B5EF4-FFF2-40B4-BE49-F238E27FC236}">
                <a16:creationId xmlns:a16="http://schemas.microsoft.com/office/drawing/2014/main" id="{CC8F767C-053F-C342-8AB8-7CE5FF033FAA}"/>
              </a:ext>
            </a:extLst>
          </p:cNvPr>
          <p:cNvSpPr/>
          <p:nvPr/>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sp>
        <p:nvSpPr>
          <p:cNvPr id="14" name="Text Placeholder 3">
            <a:extLst>
              <a:ext uri="{FF2B5EF4-FFF2-40B4-BE49-F238E27FC236}">
                <a16:creationId xmlns:a16="http://schemas.microsoft.com/office/drawing/2014/main" id="{24AB9C6B-313F-0249-BA27-3B6777B790E6}"/>
              </a:ext>
            </a:extLst>
          </p:cNvPr>
          <p:cNvSpPr txBox="1"/>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1" i="0" u="none" strike="noStrike" spc="40" dirty="0">
                <a:solidFill>
                  <a:srgbClr val="627B8E"/>
                </a:solidFill>
                <a:latin typeface="Optimistic Text"/>
                <a:sym typeface="Arial"/>
              </a:rPr>
              <a:t>İki faktörlü kimlik doğrulama, </a:t>
            </a:r>
            <a:r>
              <a:rPr lang="tr" sz="2800" b="0" i="0" u="none" strike="noStrike" spc="40" dirty="0">
                <a:latin typeface="Optimistic Text"/>
                <a:sym typeface="Arial"/>
              </a:rPr>
              <a:t>hesapların ve parolaların korunmasına yardımcı olan hayati bir güvenlik özelliğidir.</a:t>
            </a:r>
          </a:p>
        </p:txBody>
      </p:sp>
      <p:grpSp>
        <p:nvGrpSpPr>
          <p:cNvPr id="18" name="Google Shape;1156;p90">
            <a:extLst>
              <a:ext uri="{FF2B5EF4-FFF2-40B4-BE49-F238E27FC236}">
                <a16:creationId xmlns:a16="http://schemas.microsoft.com/office/drawing/2014/main" id="{C85C7988-4D42-CE41-A4E9-A22EBA6D4762}"/>
              </a:ext>
            </a:extLst>
          </p:cNvPr>
          <p:cNvGrpSpPr/>
          <p:nvPr/>
        </p:nvGrpSpPr>
        <p:grpSpPr>
          <a:xfrm>
            <a:off x="1779176" y="6400778"/>
            <a:ext cx="625954" cy="914445"/>
            <a:chOff x="1666390" y="1311050"/>
            <a:chExt cx="514470" cy="751580"/>
          </a:xfrm>
          <a:solidFill>
            <a:schemeClr val="bg1"/>
          </a:solidFill>
        </p:grpSpPr>
        <p:sp>
          <p:nvSpPr>
            <p:cNvPr id="19" name="Google Shape;1157;p90">
              <a:extLst>
                <a:ext uri="{FF2B5EF4-FFF2-40B4-BE49-F238E27FC236}">
                  <a16:creationId xmlns:a16="http://schemas.microsoft.com/office/drawing/2014/main" id="{C02FBAD4-C6BF-B046-AD0B-5CA121E41E73}"/>
                </a:ext>
              </a:extLst>
            </p:cNvPr>
            <p:cNvSpPr/>
            <p:nvPr/>
          </p:nvSpPr>
          <p:spPr>
            <a:xfrm>
              <a:off x="1855030" y="1980230"/>
              <a:ext cx="146680" cy="27430"/>
            </a:xfrm>
            <a:custGeom>
              <a:avLst/>
              <a:gdLst/>
              <a:ahLst/>
              <a:cxnLst/>
              <a:rect l="l" t="t" r="r" b="b"/>
              <a:pathLst>
                <a:path w="14668" h="2743" extrusionOk="0">
                  <a:moveTo>
                    <a:pt x="14211" y="2743"/>
                  </a:moveTo>
                  <a:lnTo>
                    <a:pt x="457" y="2743"/>
                  </a:lnTo>
                  <a:cubicBezTo>
                    <a:pt x="203" y="2743"/>
                    <a:pt x="0" y="2539"/>
                    <a:pt x="0" y="2285"/>
                  </a:cubicBezTo>
                  <a:lnTo>
                    <a:pt x="0" y="457"/>
                  </a:lnTo>
                  <a:cubicBezTo>
                    <a:pt x="0" y="203"/>
                    <a:pt x="203" y="0"/>
                    <a:pt x="457" y="0"/>
                  </a:cubicBezTo>
                  <a:lnTo>
                    <a:pt x="14211" y="0"/>
                  </a:lnTo>
                  <a:cubicBezTo>
                    <a:pt x="14465" y="0"/>
                    <a:pt x="14668" y="203"/>
                    <a:pt x="14668" y="457"/>
                  </a:cubicBezTo>
                  <a:lnTo>
                    <a:pt x="14668" y="2285"/>
                  </a:lnTo>
                  <a:cubicBezTo>
                    <a:pt x="14668" y="2539"/>
                    <a:pt x="14465" y="2743"/>
                    <a:pt x="1421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1158;p90">
              <a:extLst>
                <a:ext uri="{FF2B5EF4-FFF2-40B4-BE49-F238E27FC236}">
                  <a16:creationId xmlns:a16="http://schemas.microsoft.com/office/drawing/2014/main" id="{F3D59DE2-D742-9543-9E13-55271A78C3F7}"/>
                </a:ext>
              </a:extLst>
            </p:cNvPr>
            <p:cNvSpPr/>
            <p:nvPr/>
          </p:nvSpPr>
          <p:spPr>
            <a:xfrm>
              <a:off x="1799420" y="1668500"/>
              <a:ext cx="249300" cy="229230"/>
            </a:xfrm>
            <a:custGeom>
              <a:avLst/>
              <a:gdLst/>
              <a:ahLst/>
              <a:cxnLst/>
              <a:rect l="l" t="t" r="r" b="b"/>
              <a:pathLst>
                <a:path w="24930" h="22923" extrusionOk="0">
                  <a:moveTo>
                    <a:pt x="21374" y="22923"/>
                  </a:moveTo>
                  <a:lnTo>
                    <a:pt x="3555" y="22923"/>
                  </a:lnTo>
                  <a:cubicBezTo>
                    <a:pt x="1904" y="22923"/>
                    <a:pt x="469" y="21488"/>
                    <a:pt x="342" y="19723"/>
                  </a:cubicBezTo>
                  <a:cubicBezTo>
                    <a:pt x="0" y="14554"/>
                    <a:pt x="0" y="8381"/>
                    <a:pt x="342" y="3200"/>
                  </a:cubicBezTo>
                  <a:cubicBezTo>
                    <a:pt x="469" y="1409"/>
                    <a:pt x="1879" y="0"/>
                    <a:pt x="3555" y="0"/>
                  </a:cubicBezTo>
                  <a:lnTo>
                    <a:pt x="21374" y="0"/>
                  </a:lnTo>
                  <a:cubicBezTo>
                    <a:pt x="23025" y="0"/>
                    <a:pt x="24460" y="1435"/>
                    <a:pt x="24574" y="3200"/>
                  </a:cubicBezTo>
                  <a:cubicBezTo>
                    <a:pt x="24930" y="8381"/>
                    <a:pt x="24930" y="14554"/>
                    <a:pt x="24574" y="19723"/>
                  </a:cubicBezTo>
                  <a:cubicBezTo>
                    <a:pt x="24460" y="21488"/>
                    <a:pt x="23025" y="22923"/>
                    <a:pt x="21374" y="22923"/>
                  </a:cubicBezTo>
                  <a:close/>
                  <a:moveTo>
                    <a:pt x="3555" y="2755"/>
                  </a:moveTo>
                  <a:cubicBezTo>
                    <a:pt x="3403" y="2755"/>
                    <a:pt x="3111" y="2997"/>
                    <a:pt x="3086" y="3390"/>
                  </a:cubicBezTo>
                  <a:cubicBezTo>
                    <a:pt x="2755" y="8445"/>
                    <a:pt x="2755" y="14478"/>
                    <a:pt x="3086" y="19545"/>
                  </a:cubicBezTo>
                  <a:cubicBezTo>
                    <a:pt x="3111" y="19938"/>
                    <a:pt x="3403" y="20180"/>
                    <a:pt x="3555" y="20180"/>
                  </a:cubicBezTo>
                  <a:lnTo>
                    <a:pt x="21374" y="20180"/>
                  </a:lnTo>
                  <a:cubicBezTo>
                    <a:pt x="21526" y="20180"/>
                    <a:pt x="21805" y="19938"/>
                    <a:pt x="21831" y="19545"/>
                  </a:cubicBezTo>
                  <a:cubicBezTo>
                    <a:pt x="22174" y="14478"/>
                    <a:pt x="22174" y="8445"/>
                    <a:pt x="21831" y="3390"/>
                  </a:cubicBezTo>
                  <a:cubicBezTo>
                    <a:pt x="21805" y="2997"/>
                    <a:pt x="21526" y="2755"/>
                    <a:pt x="2137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1159;p90">
              <a:extLst>
                <a:ext uri="{FF2B5EF4-FFF2-40B4-BE49-F238E27FC236}">
                  <a16:creationId xmlns:a16="http://schemas.microsoft.com/office/drawing/2014/main" id="{35F55945-D43E-2747-B6DB-68ADBD2CEE3C}"/>
                </a:ext>
              </a:extLst>
            </p:cNvPr>
            <p:cNvSpPr/>
            <p:nvPr/>
          </p:nvSpPr>
          <p:spPr>
            <a:xfrm>
              <a:off x="1882640" y="1365990"/>
              <a:ext cx="91560" cy="91690"/>
            </a:xfrm>
            <a:custGeom>
              <a:avLst/>
              <a:gdLst/>
              <a:ahLst/>
              <a:cxnLst/>
              <a:rect l="l" t="t" r="r" b="b"/>
              <a:pathLst>
                <a:path w="9156" h="9169" extrusionOk="0">
                  <a:moveTo>
                    <a:pt x="6870" y="9169"/>
                  </a:moveTo>
                  <a:lnTo>
                    <a:pt x="2285" y="9169"/>
                  </a:lnTo>
                  <a:cubicBezTo>
                    <a:pt x="1016" y="9169"/>
                    <a:pt x="0" y="8140"/>
                    <a:pt x="0" y="6883"/>
                  </a:cubicBezTo>
                  <a:lnTo>
                    <a:pt x="0" y="2286"/>
                  </a:lnTo>
                  <a:cubicBezTo>
                    <a:pt x="0" y="1028"/>
                    <a:pt x="1016" y="0"/>
                    <a:pt x="2285" y="0"/>
                  </a:cubicBezTo>
                  <a:lnTo>
                    <a:pt x="6870" y="0"/>
                  </a:lnTo>
                  <a:cubicBezTo>
                    <a:pt x="8128" y="0"/>
                    <a:pt x="9156" y="1028"/>
                    <a:pt x="9156" y="2286"/>
                  </a:cubicBezTo>
                  <a:lnTo>
                    <a:pt x="9156" y="6883"/>
                  </a:lnTo>
                  <a:cubicBezTo>
                    <a:pt x="9156" y="8140"/>
                    <a:pt x="8128"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1160;p90">
              <a:extLst>
                <a:ext uri="{FF2B5EF4-FFF2-40B4-BE49-F238E27FC236}">
                  <a16:creationId xmlns:a16="http://schemas.microsoft.com/office/drawing/2014/main" id="{F339A434-861C-B542-9C96-0134AA99E0A1}"/>
                </a:ext>
              </a:extLst>
            </p:cNvPr>
            <p:cNvSpPr/>
            <p:nvPr/>
          </p:nvSpPr>
          <p:spPr>
            <a:xfrm>
              <a:off x="1666390" y="1311050"/>
              <a:ext cx="514470" cy="751580"/>
            </a:xfrm>
            <a:custGeom>
              <a:avLst/>
              <a:gdLst/>
              <a:ahLst/>
              <a:cxnLst/>
              <a:rect l="l" t="t" r="r" b="b"/>
              <a:pathLst>
                <a:path w="51447" h="75158" extrusionOk="0">
                  <a:moveTo>
                    <a:pt x="45948" y="75158"/>
                  </a:moveTo>
                  <a:lnTo>
                    <a:pt x="5511" y="75158"/>
                  </a:lnTo>
                  <a:cubicBezTo>
                    <a:pt x="3759" y="75158"/>
                    <a:pt x="2260" y="73812"/>
                    <a:pt x="2095" y="72085"/>
                  </a:cubicBezTo>
                  <a:cubicBezTo>
                    <a:pt x="0" y="49187"/>
                    <a:pt x="0" y="25971"/>
                    <a:pt x="2095" y="3073"/>
                  </a:cubicBezTo>
                  <a:cubicBezTo>
                    <a:pt x="2260" y="1346"/>
                    <a:pt x="3759" y="0"/>
                    <a:pt x="5511" y="0"/>
                  </a:cubicBezTo>
                  <a:lnTo>
                    <a:pt x="45948" y="0"/>
                  </a:lnTo>
                  <a:cubicBezTo>
                    <a:pt x="47701" y="0"/>
                    <a:pt x="49199" y="1346"/>
                    <a:pt x="49364" y="3073"/>
                  </a:cubicBezTo>
                  <a:cubicBezTo>
                    <a:pt x="51447" y="25971"/>
                    <a:pt x="51447" y="49187"/>
                    <a:pt x="49364" y="72072"/>
                  </a:cubicBezTo>
                  <a:cubicBezTo>
                    <a:pt x="49199" y="73812"/>
                    <a:pt x="47701" y="75158"/>
                    <a:pt x="45948" y="75158"/>
                  </a:cubicBezTo>
                  <a:close/>
                  <a:moveTo>
                    <a:pt x="5511" y="2743"/>
                  </a:moveTo>
                  <a:cubicBezTo>
                    <a:pt x="5194" y="2743"/>
                    <a:pt x="4864" y="3022"/>
                    <a:pt x="4838" y="3327"/>
                  </a:cubicBezTo>
                  <a:cubicBezTo>
                    <a:pt x="2755" y="26047"/>
                    <a:pt x="2755" y="49098"/>
                    <a:pt x="4838" y="71831"/>
                  </a:cubicBezTo>
                  <a:cubicBezTo>
                    <a:pt x="4864" y="72135"/>
                    <a:pt x="5194" y="72402"/>
                    <a:pt x="5511" y="72402"/>
                  </a:cubicBezTo>
                  <a:lnTo>
                    <a:pt x="45948" y="72402"/>
                  </a:lnTo>
                  <a:cubicBezTo>
                    <a:pt x="46266" y="72402"/>
                    <a:pt x="46583" y="72135"/>
                    <a:pt x="46621" y="71831"/>
                  </a:cubicBezTo>
                  <a:cubicBezTo>
                    <a:pt x="48691" y="49098"/>
                    <a:pt x="48691" y="26047"/>
                    <a:pt x="46621" y="3327"/>
                  </a:cubicBezTo>
                  <a:cubicBezTo>
                    <a:pt x="46583" y="3022"/>
                    <a:pt x="46266" y="2743"/>
                    <a:pt x="4594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1161;p90">
              <a:extLst>
                <a:ext uri="{FF2B5EF4-FFF2-40B4-BE49-F238E27FC236}">
                  <a16:creationId xmlns:a16="http://schemas.microsoft.com/office/drawing/2014/main" id="{82D924F1-E8F5-1840-9EB0-FB1FCA5BF251}"/>
                </a:ext>
              </a:extLst>
            </p:cNvPr>
            <p:cNvSpPr/>
            <p:nvPr/>
          </p:nvSpPr>
          <p:spPr>
            <a:xfrm>
              <a:off x="1910040" y="1732690"/>
              <a:ext cx="27557" cy="100830"/>
            </a:xfrm>
            <a:custGeom>
              <a:avLst/>
              <a:gdLst/>
              <a:ahLst/>
              <a:cxnLst/>
              <a:rect l="l" t="t" r="r" b="b"/>
              <a:pathLst>
                <a:path w="2755" h="10083" extrusionOk="0">
                  <a:moveTo>
                    <a:pt x="2298" y="10083"/>
                  </a:moveTo>
                  <a:lnTo>
                    <a:pt x="457" y="10083"/>
                  </a:lnTo>
                  <a:cubicBezTo>
                    <a:pt x="203" y="10083"/>
                    <a:pt x="0" y="9867"/>
                    <a:pt x="0" y="9626"/>
                  </a:cubicBezTo>
                  <a:lnTo>
                    <a:pt x="0" y="457"/>
                  </a:lnTo>
                  <a:cubicBezTo>
                    <a:pt x="0" y="203"/>
                    <a:pt x="203" y="0"/>
                    <a:pt x="457" y="0"/>
                  </a:cubicBezTo>
                  <a:lnTo>
                    <a:pt x="2298" y="0"/>
                  </a:lnTo>
                  <a:cubicBezTo>
                    <a:pt x="2552" y="0"/>
                    <a:pt x="2755" y="203"/>
                    <a:pt x="2755" y="457"/>
                  </a:cubicBezTo>
                  <a:lnTo>
                    <a:pt x="2755" y="9626"/>
                  </a:lnTo>
                  <a:cubicBezTo>
                    <a:pt x="2755" y="9867"/>
                    <a:pt x="2552" y="10083"/>
                    <a:pt x="2298" y="1008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1162;p90">
              <a:extLst>
                <a:ext uri="{FF2B5EF4-FFF2-40B4-BE49-F238E27FC236}">
                  <a16:creationId xmlns:a16="http://schemas.microsoft.com/office/drawing/2014/main" id="{21C4D565-9B46-634B-BBE2-36E164079351}"/>
                </a:ext>
              </a:extLst>
            </p:cNvPr>
            <p:cNvSpPr/>
            <p:nvPr/>
          </p:nvSpPr>
          <p:spPr>
            <a:xfrm>
              <a:off x="1836630" y="1540190"/>
              <a:ext cx="174240" cy="155820"/>
            </a:xfrm>
            <a:custGeom>
              <a:avLst/>
              <a:gdLst/>
              <a:ahLst/>
              <a:cxnLst/>
              <a:rect l="l" t="t" r="r" b="b"/>
              <a:pathLst>
                <a:path w="17424" h="15582" extrusionOk="0">
                  <a:moveTo>
                    <a:pt x="16040" y="15582"/>
                  </a:moveTo>
                  <a:lnTo>
                    <a:pt x="1384" y="15582"/>
                  </a:lnTo>
                  <a:cubicBezTo>
                    <a:pt x="622" y="15582"/>
                    <a:pt x="0" y="14960"/>
                    <a:pt x="0" y="14198"/>
                  </a:cubicBezTo>
                  <a:lnTo>
                    <a:pt x="0" y="8699"/>
                  </a:lnTo>
                  <a:cubicBezTo>
                    <a:pt x="0" y="3898"/>
                    <a:pt x="3911" y="0"/>
                    <a:pt x="8712" y="0"/>
                  </a:cubicBezTo>
                  <a:cubicBezTo>
                    <a:pt x="13512" y="0"/>
                    <a:pt x="17424" y="3898"/>
                    <a:pt x="17424" y="8699"/>
                  </a:cubicBezTo>
                  <a:lnTo>
                    <a:pt x="17424" y="14198"/>
                  </a:lnTo>
                  <a:cubicBezTo>
                    <a:pt x="17424" y="14960"/>
                    <a:pt x="16802" y="15582"/>
                    <a:pt x="16040" y="15582"/>
                  </a:cubicBezTo>
                  <a:close/>
                  <a:moveTo>
                    <a:pt x="2755" y="12827"/>
                  </a:moveTo>
                  <a:lnTo>
                    <a:pt x="14668" y="12827"/>
                  </a:lnTo>
                  <a:lnTo>
                    <a:pt x="14668" y="8699"/>
                  </a:lnTo>
                  <a:cubicBezTo>
                    <a:pt x="14668" y="5422"/>
                    <a:pt x="12001" y="2743"/>
                    <a:pt x="8712" y="2743"/>
                  </a:cubicBezTo>
                  <a:cubicBezTo>
                    <a:pt x="5422" y="2743"/>
                    <a:pt x="2755" y="5422"/>
                    <a:pt x="2755" y="8699"/>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1775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E95518-C351-5D46-B507-4B74EAB87511}"/>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6" name="Google Shape;648;p3">
            <a:extLst>
              <a:ext uri="{FF2B5EF4-FFF2-40B4-BE49-F238E27FC236}">
                <a16:creationId xmlns:a16="http://schemas.microsoft.com/office/drawing/2014/main" id="{9D3D9D30-AC15-D544-8BA7-1E723076326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5455E116-7E7C-1C4F-AA70-8D9BEFD41717}"/>
              </a:ext>
            </a:extLst>
          </p:cNvPr>
          <p:cNvPicPr>
            <a:picLocks noChangeAspect="1"/>
          </p:cNvPicPr>
          <p:nvPr/>
        </p:nvPicPr>
        <p:blipFill>
          <a:blip r:embed="rId3"/>
          <a:srcRect b="14357"/>
          <a:stretch>
            <a:fillRect/>
          </a:stretch>
        </p:blipFill>
        <p:spPr>
          <a:xfrm>
            <a:off x="17212356" y="2424804"/>
            <a:ext cx="5043378" cy="8866392"/>
          </a:xfrm>
          <a:prstGeom prst="rect">
            <a:avLst/>
          </a:prstGeom>
          <a:solidFill>
            <a:srgbClr val="FFFFFF"/>
          </a:solidFill>
          <a:ln w="9525" cap="flat" cmpd="sng">
            <a:solidFill>
              <a:srgbClr val="CBD2D9"/>
            </a:solidFill>
            <a:prstDash val="solid"/>
            <a:round/>
            <a:headEnd type="none" w="sm" len="sm"/>
            <a:tailEnd type="none" w="sm" len="sm"/>
          </a:ln>
        </p:spPr>
      </p:pic>
      <p:sp>
        <p:nvSpPr>
          <p:cNvPr id="9" name="Text Placeholder 6">
            <a:extLst>
              <a:ext uri="{FF2B5EF4-FFF2-40B4-BE49-F238E27FC236}">
                <a16:creationId xmlns:a16="http://schemas.microsoft.com/office/drawing/2014/main" id="{3A2F3775-C6B4-1A43-9011-C18B741F2FE8}"/>
              </a:ext>
            </a:extLst>
          </p:cNvPr>
          <p:cNvSpPr txBox="1"/>
          <p:nvPr/>
        </p:nvSpPr>
        <p:spPr>
          <a:xfrm>
            <a:off x="933450" y="2886763"/>
            <a:ext cx="11994274"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5"/>
              </a:rPr>
              <a:t>Facebook'ta</a:t>
            </a:r>
            <a:r>
              <a:rPr lang="tr" sz="6000" b="0" i="0" u="none" strike="noStrike" spc="260" dirty="0">
                <a:solidFill>
                  <a:srgbClr val="1C2B33"/>
                </a:solidFill>
                <a:latin typeface="Optimistic Display"/>
                <a:cs typeface="Optimistic Display"/>
                <a:sym typeface="Arial"/>
              </a:rPr>
              <a:t> iki faktörlü kimlik doğrulamayı ayarlamak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0" name="Text Placeholder 6">
            <a:extLst>
              <a:ext uri="{FF2B5EF4-FFF2-40B4-BE49-F238E27FC236}">
                <a16:creationId xmlns:a16="http://schemas.microsoft.com/office/drawing/2014/main" id="{8AD98637-5105-F741-9C45-8AB3DA4323E3}"/>
              </a:ext>
            </a:extLst>
          </p:cNvPr>
          <p:cNvSpPr>
            <a:spLocks noGrp="1"/>
          </p:cNvSpPr>
          <p:nvPr>
            <p:ph type="body" sz="quarter" idx="10"/>
          </p:nvPr>
        </p:nvSpPr>
        <p:spPr>
          <a:xfrm>
            <a:off x="971954" y="4944163"/>
            <a:ext cx="14269633" cy="6172200"/>
          </a:xfrm>
        </p:spPr>
        <p:txBody>
          <a:bodyPr>
            <a:noAutofit/>
          </a:bodyPr>
          <a:lstStyle/>
          <a:p>
            <a:pPr rtl="0">
              <a:lnSpc>
                <a:spcPts val="3000"/>
              </a:lnSpc>
              <a:buNone/>
            </a:pPr>
            <a:r>
              <a:rPr lang="tr" sz="2000" b="0" i="0" u="none" strike="noStrike" dirty="0">
                <a:latin typeface="Optimistic Text"/>
              </a:rPr>
              <a:t>İki faktörlü kimlik doğrulama, parolaya ek olarak Facebook hesabının korunmasına destek olan ekstra bir güvenlik duvarıdır. Bu özellik etkinleştirildiğinde; yeni bir telefon veya bilgisayardan Facebook hesabına her giriş yapıldığında bir </a:t>
            </a:r>
            <a:r>
              <a:rPr lang="tr" sz="2000" b="1" i="0" u="none" strike="noStrike" dirty="0">
                <a:latin typeface="Optimistic Text"/>
              </a:rPr>
              <a:t>giriş onay kodu </a:t>
            </a:r>
            <a:r>
              <a:rPr lang="tr" sz="2000" b="0" i="0" u="none" strike="noStrike" dirty="0">
                <a:latin typeface="Optimistic Text"/>
              </a:rPr>
              <a:t>girilmesi veya tanınmayan bir cihazdan gelen oturum açma isteklerinin onaylanması istenecektir. Ayrıca tanınmayan bir tarayıcı veya mobil cihazdan hesaba girilmeye çalışıldığında </a:t>
            </a:r>
            <a:r>
              <a:rPr lang="tr" sz="2000" b="0" i="0" u="sng" strike="noStrike" dirty="0">
                <a:latin typeface="Optimistic Text"/>
                <a:hlinkClick r:id="rId6"/>
              </a:rPr>
              <a:t>bildirim alınması</a:t>
            </a:r>
            <a:r>
              <a:rPr lang="tr" sz="2000" b="0" i="0" u="none" strike="noStrike" dirty="0">
                <a:latin typeface="Optimistic Text"/>
              </a:rPr>
              <a:t> da mümkündür.</a:t>
            </a:r>
          </a:p>
          <a:p>
            <a:pPr fontAlgn="base">
              <a:lnSpc>
                <a:spcPts val="3000"/>
              </a:lnSpc>
              <a:buSzTx/>
              <a:buNone/>
            </a:pPr>
            <a:endParaRPr lang="fr-CA" b="1" dirty="0"/>
          </a:p>
        </p:txBody>
      </p:sp>
      <p:sp>
        <p:nvSpPr>
          <p:cNvPr id="8" name="TextBox 7">
            <a:extLst>
              <a:ext uri="{FF2B5EF4-FFF2-40B4-BE49-F238E27FC236}">
                <a16:creationId xmlns:a16="http://schemas.microsoft.com/office/drawing/2014/main" id="{B2460C8E-5C59-9C48-8079-0CAA401DE10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42</a:t>
            </a:r>
            <a:endParaRPr lang="en-US"/>
          </a:p>
        </p:txBody>
      </p:sp>
    </p:spTree>
    <p:extLst>
      <p:ext uri="{BB962C8B-B14F-4D97-AF65-F5344CB8AC3E}">
        <p14:creationId xmlns:p14="http://schemas.microsoft.com/office/powerpoint/2010/main" val="361027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DCBAD3E5-38C2-324E-A1CC-15252A3D2044}"/>
              </a:ext>
            </a:extLst>
          </p:cNvPr>
          <p:cNvSpPr txBox="1"/>
          <p:nvPr/>
        </p:nvSpPr>
        <p:spPr>
          <a:xfrm>
            <a:off x="971954" y="4408001"/>
            <a:ext cx="14370329" cy="411931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3000"/>
              </a:lnSpc>
              <a:buNone/>
            </a:pPr>
            <a:r>
              <a:rPr lang="tr" sz="2000" b="1" i="0" u="none" strike="noStrike" dirty="0">
                <a:latin typeface="Optimistic Text"/>
              </a:rPr>
              <a:t>İki faktörlü kimlik doğrulama nedir ve Instagram'da nasıl çalışır?</a:t>
            </a:r>
          </a:p>
          <a:p>
            <a:pPr rtl="0">
              <a:lnSpc>
                <a:spcPts val="3000"/>
              </a:lnSpc>
              <a:buNone/>
            </a:pPr>
            <a:r>
              <a:rPr lang="tr" sz="2000" b="0" i="0" u="none" strike="noStrike" dirty="0">
                <a:latin typeface="Optimistic Text"/>
              </a:rPr>
              <a:t>Bu sistem, Instagram hesabının ve parolanın güvenliğini sağlayan kritik bir koruma kalkanıdır. Kurulum tamamlandıktan sonra, hesaba tanınmayan bir cihazdan giriş yapılmaya çalışıldığında bildirim gönderilir veya özel bir giriş kodu talep edilir.</a:t>
            </a:r>
          </a:p>
          <a:p>
            <a:pPr rtl="0">
              <a:lnSpc>
                <a:spcPts val="3000"/>
              </a:lnSpc>
              <a:buNone/>
            </a:pPr>
            <a:r>
              <a:rPr lang="tr" sz="2000" b="1" i="0" u="none" strike="noStrike" dirty="0">
                <a:latin typeface="Optimistic Text"/>
              </a:rPr>
              <a:t>Instagram uygulaması üzerinden iki faktörlü kimlik doğrulamayı açmak için:</a:t>
            </a:r>
          </a:p>
          <a:p>
            <a:pPr marL="457200" indent="-457200" rtl="0">
              <a:lnSpc>
                <a:spcPts val="3000"/>
              </a:lnSpc>
              <a:buSzTx/>
              <a:buFont typeface="+mj-lt"/>
              <a:buAutoNum type="arabicPeriod"/>
            </a:pPr>
            <a:r>
              <a:rPr lang="tr" sz="2000" b="0" i="0" u="none" strike="noStrike" dirty="0">
                <a:latin typeface="Optimistic Text"/>
              </a:rPr>
              <a:t>Profile gitmek için sağ alt köşedeki </a:t>
            </a:r>
            <a:r>
              <a:rPr lang="tr" sz="2400" b="1" i="0" u="none" strike="noStrike" dirty="0">
                <a:latin typeface="Optimistic Text"/>
              </a:rPr>
              <a:t>profil resmine</a:t>
            </a:r>
            <a:r>
              <a:rPr lang="tr" sz="2000" b="0" i="0" u="none" strike="noStrike" dirty="0">
                <a:latin typeface="Optimistic Text"/>
              </a:rPr>
              <a:t> dokunulmalıdır.</a:t>
            </a:r>
          </a:p>
          <a:p>
            <a:pPr marL="457200" indent="-457200" rtl="0">
              <a:lnSpc>
                <a:spcPts val="3000"/>
              </a:lnSpc>
              <a:buSzTx/>
              <a:buFont typeface="+mj-lt"/>
              <a:buAutoNum type="arabicPeriod"/>
            </a:pPr>
            <a:r>
              <a:rPr lang="tr" sz="2000" b="0" i="0" u="none" strike="noStrike" dirty="0">
                <a:latin typeface="Optimistic Text"/>
              </a:rPr>
              <a:t>Sağ üst köşedeki menü simgesine, ardından </a:t>
            </a:r>
            <a:r>
              <a:rPr lang="tr" sz="2400" b="1" i="0" u="none" strike="noStrike" dirty="0">
                <a:latin typeface="Optimistic Text"/>
              </a:rPr>
              <a:t>Ayarlar</a:t>
            </a:r>
            <a:r>
              <a:rPr lang="tr" sz="2000" b="0" i="0" u="none" strike="noStrike" dirty="0">
                <a:latin typeface="Optimistic Text"/>
              </a:rPr>
              <a:t>'a dokunulmalıdır.</a:t>
            </a:r>
            <a:endParaRPr lang="en-US" b="1" dirty="0"/>
          </a:p>
          <a:p>
            <a:pPr marL="457200" indent="-457200" rtl="0">
              <a:lnSpc>
                <a:spcPts val="3000"/>
              </a:lnSpc>
              <a:buSzTx/>
              <a:buFont typeface="+mj-lt"/>
              <a:buAutoNum type="arabicPeriod"/>
            </a:pPr>
            <a:r>
              <a:rPr lang="tr" i="0" u="none" strike="noStrike" dirty="0">
                <a:latin typeface="Optimistic Text"/>
              </a:rPr>
              <a:t>Sırasıyla</a:t>
            </a:r>
            <a:r>
              <a:rPr lang="tr" b="1" i="0" u="none" strike="noStrike" dirty="0">
                <a:latin typeface="Optimistic Text"/>
              </a:rPr>
              <a:t> </a:t>
            </a:r>
            <a:r>
              <a:rPr lang="tr" sz="2100" b="1" i="0" u="none" strike="noStrike" dirty="0">
                <a:latin typeface="Optimistic Text"/>
              </a:rPr>
              <a:t>Güvenlik</a:t>
            </a:r>
            <a:r>
              <a:rPr lang="tr" b="1" i="0" u="none" strike="noStrike" dirty="0">
                <a:latin typeface="Optimistic Text"/>
              </a:rPr>
              <a:t> </a:t>
            </a:r>
            <a:r>
              <a:rPr lang="tr" i="0" u="none" strike="noStrike" dirty="0">
                <a:latin typeface="Optimistic Text"/>
              </a:rPr>
              <a:t>ve</a:t>
            </a:r>
            <a:r>
              <a:rPr lang="tr" b="1" i="0" u="none" strike="noStrike" dirty="0">
                <a:latin typeface="Optimistic Text"/>
              </a:rPr>
              <a:t> </a:t>
            </a:r>
            <a:r>
              <a:rPr lang="tr" sz="2100" b="1" i="0" u="none" strike="noStrike" dirty="0">
                <a:latin typeface="Optimistic Text"/>
              </a:rPr>
              <a:t>İki Faktörlü Kimlik Doğrulaması </a:t>
            </a:r>
            <a:r>
              <a:rPr lang="tr" i="0" u="none" strike="noStrike" dirty="0">
                <a:latin typeface="Optimistic Text"/>
              </a:rPr>
              <a:t>seçenekleri seçilmelidir</a:t>
            </a:r>
            <a:r>
              <a:rPr lang="tr" b="1" i="0" u="none" strike="noStrike" dirty="0">
                <a:latin typeface="Optimistic Text"/>
              </a:rPr>
              <a:t>.</a:t>
            </a:r>
            <a:endParaRPr lang="en-US" b="1" dirty="0"/>
          </a:p>
        </p:txBody>
      </p:sp>
      <p:sp>
        <p:nvSpPr>
          <p:cNvPr id="12" name="Text Placeholder 6">
            <a:extLst>
              <a:ext uri="{FF2B5EF4-FFF2-40B4-BE49-F238E27FC236}">
                <a16:creationId xmlns:a16="http://schemas.microsoft.com/office/drawing/2014/main" id="{333A0431-41FB-DE46-9CB4-1CDF67A1A595}"/>
              </a:ext>
            </a:extLst>
          </p:cNvPr>
          <p:cNvSpPr txBox="1"/>
          <p:nvPr/>
        </p:nvSpPr>
        <p:spPr>
          <a:xfrm>
            <a:off x="933450" y="2350601"/>
            <a:ext cx="11805088"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4"/>
              </a:rPr>
              <a:t>Instagram'da</a:t>
            </a:r>
            <a:r>
              <a:rPr lang="tr" sz="6000" b="0" i="0" u="none" strike="noStrike" spc="260" dirty="0">
                <a:solidFill>
                  <a:srgbClr val="1C2B33"/>
                </a:solidFill>
                <a:latin typeface="Optimistic Display"/>
                <a:cs typeface="Optimistic Display"/>
                <a:sym typeface="Arial"/>
              </a:rPr>
              <a:t> iki faktörlü kimlik doğrulamayı ayarlamak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19" name="Text Placeholder 6">
            <a:extLst>
              <a:ext uri="{FF2B5EF4-FFF2-40B4-BE49-F238E27FC236}">
                <a16:creationId xmlns:a16="http://schemas.microsoft.com/office/drawing/2014/main" id="{17953DFC-FB55-9E47-8523-F0B965BC09CC}"/>
              </a:ext>
            </a:extLst>
          </p:cNvPr>
          <p:cNvSpPr txBox="1"/>
          <p:nvPr/>
        </p:nvSpPr>
        <p:spPr>
          <a:xfrm>
            <a:off x="11813111" y="6766560"/>
            <a:ext cx="5020358" cy="91722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rtl="0">
              <a:lnSpc>
                <a:spcPts val="3000"/>
              </a:lnSpc>
              <a:buSzTx/>
              <a:buFont typeface="+mj-lt"/>
              <a:buAutoNum type="arabicPeriod" startAt="4"/>
            </a:pPr>
            <a:r>
              <a:rPr lang="tr" sz="2000" b="0" i="0" u="none" strike="noStrike" dirty="0">
                <a:latin typeface="Optimistic Text"/>
              </a:rPr>
              <a:t>Alt kısımdaki </a:t>
            </a:r>
            <a:r>
              <a:rPr lang="tr" sz="2400" b="1" i="0" u="none" strike="noStrike" dirty="0">
                <a:latin typeface="Optimistic Text"/>
              </a:rPr>
              <a:t>Başla</a:t>
            </a:r>
            <a:r>
              <a:rPr lang="tr" sz="2000" b="0" i="0" u="none" strike="noStrike" dirty="0">
                <a:latin typeface="Optimistic Text"/>
              </a:rPr>
              <a:t> butonuna dokunulmalıdır.</a:t>
            </a:r>
          </a:p>
          <a:p>
            <a:pPr marL="457200" indent="-457200" rtl="0">
              <a:lnSpc>
                <a:spcPts val="3000"/>
              </a:lnSpc>
              <a:buSzTx/>
              <a:buFont typeface="+mj-lt"/>
              <a:buAutoNum type="arabicPeriod" startAt="4"/>
            </a:pPr>
            <a:r>
              <a:rPr lang="tr" sz="2000" b="0" i="0" u="none" strike="noStrike" dirty="0">
                <a:latin typeface="Optimistic Text"/>
              </a:rPr>
              <a:t>Kullanılmak istenen güvenlik yöntemi seçilmeli ve ekrandaki talimatlar izlenmelidir.</a:t>
            </a:r>
          </a:p>
        </p:txBody>
      </p:sp>
      <p:sp>
        <p:nvSpPr>
          <p:cNvPr id="20" name="Text Placeholder 6">
            <a:extLst>
              <a:ext uri="{FF2B5EF4-FFF2-40B4-BE49-F238E27FC236}">
                <a16:creationId xmlns:a16="http://schemas.microsoft.com/office/drawing/2014/main" id="{8E56EF20-BC42-2E48-B72C-DE934039646F}"/>
              </a:ext>
            </a:extLst>
          </p:cNvPr>
          <p:cNvSpPr txBox="1"/>
          <p:nvPr/>
        </p:nvSpPr>
        <p:spPr>
          <a:xfrm>
            <a:off x="971954" y="8733986"/>
            <a:ext cx="14370329" cy="334681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3000"/>
              </a:lnSpc>
              <a:buNone/>
            </a:pPr>
            <a:r>
              <a:rPr lang="tr" sz="2000" b="0" i="0" u="none" strike="noStrike" dirty="0">
                <a:latin typeface="Optimistic Text"/>
              </a:rPr>
              <a:t>Instagram'da kurulum esnasında iki farklı güvenlik yönteminden biri seçilebilir:</a:t>
            </a:r>
          </a:p>
          <a:p>
            <a:pPr marL="342900" indent="-342900" rtl="0">
              <a:lnSpc>
                <a:spcPts val="3000"/>
              </a:lnSpc>
              <a:buSzTx/>
              <a:buFont typeface="Arial" panose="020B0604020202020204" pitchFamily="34" charset="0"/>
              <a:buChar char="•"/>
            </a:pPr>
            <a:r>
              <a:rPr lang="tr" sz="2000" b="0" i="0" u="none" strike="noStrike" dirty="0">
                <a:latin typeface="Optimistic Text"/>
                <a:hlinkClick r:id="rId5"/>
              </a:rPr>
              <a:t>Üçüncü taraf bir kimlik doğrulama uygulamasından (Duo Mobile veya Google Authenticator gibi) alınan giriş kodları.</a:t>
            </a:r>
            <a:endParaRPr lang="en-US" dirty="0"/>
          </a:p>
          <a:p>
            <a:pPr marL="342900" indent="-342900" rtl="0">
              <a:lnSpc>
                <a:spcPts val="3000"/>
              </a:lnSpc>
              <a:buSzTx/>
              <a:buFont typeface="Arial" panose="020B0604020202020204" pitchFamily="34" charset="0"/>
              <a:buChar char="•"/>
            </a:pPr>
            <a:r>
              <a:rPr lang="tr" sz="2000" b="0" i="0" u="none" strike="noStrike" dirty="0">
                <a:latin typeface="Optimistic Text"/>
                <a:hlinkClick r:id="rId6"/>
              </a:rPr>
              <a:t>Cep telefonuna gönderilen kısa mesaj (SMS) kodları.</a:t>
            </a:r>
            <a:endParaRPr lang="en-US" dirty="0"/>
          </a:p>
          <a:p>
            <a:pPr rtl="0">
              <a:lnSpc>
                <a:spcPts val="3000"/>
              </a:lnSpc>
              <a:buNone/>
            </a:pPr>
            <a:r>
              <a:rPr lang="tr" sz="2000" b="0" i="0" u="none" strike="noStrike" dirty="0">
                <a:latin typeface="Optimistic Text"/>
              </a:rPr>
              <a:t>Sistemi kullanabilmek için bu iki yöntemden en az birinin kurulmuş olması zorunludur.</a:t>
            </a:r>
          </a:p>
          <a:p>
            <a:pPr rtl="0">
              <a:lnSpc>
                <a:spcPts val="3000"/>
              </a:lnSpc>
              <a:buNone/>
            </a:pPr>
            <a:r>
              <a:rPr lang="tr" sz="2000" b="0" i="0" u="none" strike="noStrike" dirty="0">
                <a:latin typeface="Optimistic Text"/>
              </a:rPr>
              <a:t>Not: İki faktörlü doğrulama açıldıktan sonra giriş istekleri görüntülenebilir, güvenilen cihazlar kaldırılabilir ve SMS alma sorunlarına karşı hesaba ait yedek kodlara erişilebilir. </a:t>
            </a:r>
            <a:r>
              <a:rPr lang="tr" sz="2000" b="0" i="0" u="none" strike="noStrike" dirty="0">
                <a:latin typeface="Optimistic Text"/>
                <a:hlinkClick r:id="rId7"/>
              </a:rPr>
              <a:t>Kurtarma kodları</a:t>
            </a:r>
            <a:r>
              <a:rPr lang="tr" sz="2000" b="0" i="0" u="none" strike="noStrike" dirty="0">
                <a:latin typeface="Optimistic Text"/>
              </a:rPr>
              <a:t> hakkında detaylı bilgi alınabilir.</a:t>
            </a:r>
          </a:p>
          <a:p>
            <a:pPr>
              <a:lnSpc>
                <a:spcPts val="3000"/>
              </a:lnSpc>
              <a:buNone/>
            </a:pPr>
            <a:endParaRPr lang="en-US" dirty="0"/>
          </a:p>
        </p:txBody>
      </p:sp>
      <p:sp>
        <p:nvSpPr>
          <p:cNvPr id="15" name="Rectangle 14">
            <a:extLst>
              <a:ext uri="{FF2B5EF4-FFF2-40B4-BE49-F238E27FC236}">
                <a16:creationId xmlns:a16="http://schemas.microsoft.com/office/drawing/2014/main" id="{ECE5FE56-0BC6-D64B-B9B1-4A97E7D69F4F}"/>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A962A7A6-ACB2-7F4A-966C-2685B7451C34}"/>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95F58B82-F7C3-2E45-AC74-59A654C0ACA8}"/>
              </a:ext>
            </a:extLst>
          </p:cNvPr>
          <p:cNvPicPr>
            <a:picLocks noChangeAspect="1"/>
          </p:cNvPicPr>
          <p:nvPr/>
        </p:nvPicPr>
        <p:blipFill>
          <a:blip r:embed="rId8"/>
          <a:srcRect t="-15" b="7665"/>
          <a:stretch>
            <a:fillRect/>
          </a:stretch>
        </p:blipFill>
        <p:spPr>
          <a:xfrm>
            <a:off x="17212356" y="2424805"/>
            <a:ext cx="5043378" cy="8866392"/>
          </a:xfrm>
          <a:prstGeom prst="rect">
            <a:avLst/>
          </a:prstGeom>
          <a:solidFill>
            <a:srgbClr val="FFFFFF"/>
          </a:solidFill>
          <a:ln w="9525" cap="flat" cmpd="sng">
            <a:solidFill>
              <a:srgbClr val="CBD2D9"/>
            </a:solidFill>
            <a:prstDash val="solid"/>
            <a:round/>
            <a:headEnd type="none" w="sm" len="sm"/>
            <a:tailEnd type="none" w="sm" len="sm"/>
          </a:ln>
        </p:spPr>
      </p:pic>
      <p:sp>
        <p:nvSpPr>
          <p:cNvPr id="10" name="TextBox 9">
            <a:extLst>
              <a:ext uri="{FF2B5EF4-FFF2-40B4-BE49-F238E27FC236}">
                <a16:creationId xmlns:a16="http://schemas.microsoft.com/office/drawing/2014/main" id="{219DF6AB-7E64-7345-A1DA-2D51640D78FD}"/>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43</a:t>
            </a:r>
            <a:endParaRPr lang="en-US"/>
          </a:p>
        </p:txBody>
      </p:sp>
    </p:spTree>
    <p:extLst>
      <p:ext uri="{BB962C8B-B14F-4D97-AF65-F5344CB8AC3E}">
        <p14:creationId xmlns:p14="http://schemas.microsoft.com/office/powerpoint/2010/main" val="342931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9" name="Text Placeholder 6">
            <a:extLst>
              <a:ext uri="{FF2B5EF4-FFF2-40B4-BE49-F238E27FC236}">
                <a16:creationId xmlns:a16="http://schemas.microsoft.com/office/drawing/2014/main" id="{9B85C8ED-ECB2-A54A-9C60-3E64DCF56C5F}"/>
              </a:ext>
            </a:extLst>
          </p:cNvPr>
          <p:cNvSpPr txBox="1"/>
          <p:nvPr/>
        </p:nvSpPr>
        <p:spPr>
          <a:xfrm>
            <a:off x="971954" y="5024689"/>
            <a:ext cx="14370329" cy="411931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3000"/>
              </a:lnSpc>
              <a:buNone/>
            </a:pPr>
            <a:r>
              <a:rPr lang="tr" sz="2000" b="1" i="0" u="none" strike="noStrike" dirty="0">
                <a:latin typeface="Optimistic Text"/>
              </a:rPr>
              <a:t>İki adımlı doğrulama ayarları nasıl yönetilir?</a:t>
            </a:r>
          </a:p>
          <a:p>
            <a:pPr rtl="0">
              <a:lnSpc>
                <a:spcPts val="3000"/>
              </a:lnSpc>
              <a:buNone/>
            </a:pPr>
            <a:r>
              <a:rPr lang="tr" sz="2000" b="0" i="0" u="none" strike="noStrike" dirty="0">
                <a:latin typeface="Optimistic Text"/>
              </a:rPr>
              <a:t>WhatsApp hesabı içerisinden iki adımlı doğrulama ayarları kolayca kontrol edilebilir. Bu özellik istendiğinde açılıp kapatılabilir, belirlenen PIN kodu değiştirilebilir veya doğrulamayla ilişkili e-posta adresi güncellenebilir.</a:t>
            </a:r>
          </a:p>
          <a:p>
            <a:pPr rtl="0">
              <a:lnSpc>
                <a:spcPts val="3000"/>
              </a:lnSpc>
              <a:buNone/>
            </a:pPr>
            <a:r>
              <a:rPr lang="tr" sz="2000" b="1" i="0" u="none" strike="noStrike" dirty="0">
                <a:latin typeface="Optimistic Text"/>
              </a:rPr>
              <a:t>İki adımlı doğrulamayı etkinleştirmek için:</a:t>
            </a:r>
          </a:p>
          <a:p>
            <a:pPr marL="457200" indent="-457200" rtl="0">
              <a:lnSpc>
                <a:spcPts val="3000"/>
              </a:lnSpc>
              <a:buSzTx/>
              <a:buFont typeface="+mj-lt"/>
              <a:buAutoNum type="arabicPeriod"/>
            </a:pPr>
            <a:r>
              <a:rPr lang="tr" sz="2000" b="0" i="0" u="none" strike="noStrike" dirty="0">
                <a:latin typeface="Optimistic Text"/>
              </a:rPr>
              <a:t>WhatsApp </a:t>
            </a:r>
            <a:r>
              <a:rPr lang="tr" sz="2400" b="1" i="0" u="none" strike="noStrike" dirty="0">
                <a:latin typeface="Optimistic Text"/>
              </a:rPr>
              <a:t>Ayarlar</a:t>
            </a:r>
            <a:r>
              <a:rPr lang="tr" sz="2000" b="0" i="0" u="none" strike="noStrike" dirty="0">
                <a:latin typeface="Optimistic Text"/>
              </a:rPr>
              <a:t> menüsü açılmalıdır.</a:t>
            </a:r>
            <a:endParaRPr lang="en-US" b="1" dirty="0"/>
          </a:p>
          <a:p>
            <a:pPr marL="457200" indent="-457200" rtl="0">
              <a:lnSpc>
                <a:spcPts val="3000"/>
              </a:lnSpc>
              <a:buSzTx/>
              <a:buFont typeface="+mj-lt"/>
              <a:buAutoNum type="arabicPeriod"/>
            </a:pPr>
            <a:r>
              <a:rPr lang="tr" sz="2000" b="0" i="0" u="none" strike="noStrike" dirty="0">
                <a:latin typeface="Optimistic Text"/>
              </a:rPr>
              <a:t>Hesap</a:t>
            </a:r>
            <a:r>
              <a:rPr lang="tr" sz="2400" b="1" i="0" u="none" strike="noStrike" dirty="0">
                <a:latin typeface="Optimistic Text"/>
              </a:rPr>
              <a:t> </a:t>
            </a:r>
            <a:r>
              <a:rPr lang="tr" sz="2000" b="0" i="0" u="none" strike="noStrike" dirty="0">
                <a:latin typeface="Optimistic Text"/>
              </a:rPr>
              <a:t>&gt;</a:t>
            </a:r>
            <a:r>
              <a:rPr lang="tr" sz="2400" b="1" i="0" u="none" strike="noStrike" dirty="0">
                <a:latin typeface="Optimistic Text"/>
              </a:rPr>
              <a:t> İki adımlı doğrulama </a:t>
            </a:r>
            <a:r>
              <a:rPr lang="tr" sz="2000" b="0" i="0" u="none" strike="noStrike" dirty="0">
                <a:latin typeface="Optimistic Text"/>
              </a:rPr>
              <a:t>&gt;</a:t>
            </a:r>
            <a:r>
              <a:rPr lang="tr" sz="2400" b="1" i="0" u="none" strike="noStrike" dirty="0">
                <a:latin typeface="Optimistic Text"/>
              </a:rPr>
              <a:t> Etkinleştir seçeneklerine dokunulmalıdır.</a:t>
            </a:r>
            <a:endParaRPr lang="en-US" b="1" dirty="0"/>
          </a:p>
          <a:p>
            <a:pPr marL="457200" indent="-457200" rtl="0">
              <a:lnSpc>
                <a:spcPts val="3000"/>
              </a:lnSpc>
              <a:buSzTx/>
              <a:buFont typeface="+mj-lt"/>
              <a:buAutoNum type="arabicPeriod"/>
            </a:pPr>
            <a:r>
              <a:rPr lang="tr" sz="2000" b="0" i="0" u="none" strike="noStrike" dirty="0">
                <a:latin typeface="Optimistic Text"/>
              </a:rPr>
              <a:t>Akılda kalıcı </a:t>
            </a:r>
            <a:r>
              <a:rPr lang="tr" sz="2400" b="1" i="0" u="none" strike="noStrike" dirty="0">
                <a:latin typeface="Optimistic Text"/>
              </a:rPr>
              <a:t>altı haneli bir PIN </a:t>
            </a:r>
            <a:r>
              <a:rPr lang="tr" sz="2000" b="0" i="0" u="none" strike="noStrike" dirty="0">
                <a:latin typeface="Optimistic Text"/>
              </a:rPr>
              <a:t>kodu girilmeli ve bu kod </a:t>
            </a:r>
            <a:r>
              <a:rPr lang="tr" sz="2400" b="1" i="0" u="none" strike="noStrike" dirty="0">
                <a:latin typeface="Optimistic Text"/>
              </a:rPr>
              <a:t>onaylanmalıdır.</a:t>
            </a:r>
          </a:p>
          <a:p>
            <a:pPr marL="457200" indent="-457200" rtl="0">
              <a:lnSpc>
                <a:spcPts val="3000"/>
              </a:lnSpc>
              <a:buSzTx/>
              <a:buFont typeface="+mj-lt"/>
              <a:buAutoNum type="arabicPeriod"/>
            </a:pPr>
            <a:r>
              <a:rPr lang="tr" sz="2000" b="0" i="0" u="none" strike="noStrike" dirty="0">
                <a:latin typeface="Optimistic Text"/>
              </a:rPr>
              <a:t>Erişimi olan </a:t>
            </a:r>
            <a:r>
              <a:rPr lang="tr" sz="2400" b="1" i="0" u="none" strike="noStrike" dirty="0">
                <a:latin typeface="Optimistic Text"/>
              </a:rPr>
              <a:t>bir e-posta adresi </a:t>
            </a:r>
            <a:r>
              <a:rPr lang="tr" sz="2000" b="0" i="0" u="none" strike="noStrike" dirty="0">
                <a:latin typeface="Optimistic Text"/>
              </a:rPr>
              <a:t>girilmeli; e-posta eklenmek istenmiyorsa 'Atla' seçeneğine dokunulmalıdır. Ancak PIN kodunun unutulması halinde sıfırlama yapılabilmesi ve hesabın güvende kalması için bir e-posta adresinin eklenmesi kesinlikle önerilmektedir.</a:t>
            </a:r>
          </a:p>
          <a:p>
            <a:pPr marL="457200" indent="-457200" rtl="0">
              <a:lnSpc>
                <a:spcPts val="3000"/>
              </a:lnSpc>
              <a:buSzTx/>
              <a:buFont typeface="+mj-lt"/>
              <a:buAutoNum type="arabicPeriod"/>
            </a:pPr>
            <a:r>
              <a:rPr lang="tr" sz="2400" b="1" i="0" u="none" strike="noStrike" dirty="0">
                <a:latin typeface="Optimistic Text"/>
              </a:rPr>
              <a:t>İleri</a:t>
            </a:r>
            <a:r>
              <a:rPr lang="tr" sz="2000" b="0" i="0" u="none" strike="noStrike" dirty="0">
                <a:latin typeface="Optimistic Text"/>
              </a:rPr>
              <a:t> butonuna dokunulmalıdır.</a:t>
            </a:r>
            <a:endParaRPr lang="en-US" b="1" dirty="0"/>
          </a:p>
          <a:p>
            <a:pPr marL="457200" indent="-457200" rtl="0">
              <a:lnSpc>
                <a:spcPts val="3000"/>
              </a:lnSpc>
              <a:buSzTx/>
              <a:buFont typeface="+mj-lt"/>
              <a:buAutoNum type="arabicPeriod"/>
            </a:pPr>
            <a:r>
              <a:rPr lang="tr" sz="2000" b="0" i="0" u="none" strike="noStrike" dirty="0">
                <a:latin typeface="Optimistic Text"/>
              </a:rPr>
              <a:t>E-posta adresi </a:t>
            </a:r>
            <a:r>
              <a:rPr lang="tr" sz="2400" b="1" i="0" u="none" strike="noStrike" dirty="0">
                <a:latin typeface="Optimistic Text"/>
              </a:rPr>
              <a:t>doğrulanmalı</a:t>
            </a:r>
            <a:r>
              <a:rPr lang="tr" sz="2000" b="0" i="0" u="none" strike="noStrike" dirty="0">
                <a:latin typeface="Optimistic Text"/>
              </a:rPr>
              <a:t> ve </a:t>
            </a:r>
            <a:r>
              <a:rPr lang="tr" sz="2400" b="1" i="0" u="none" strike="noStrike" dirty="0">
                <a:latin typeface="Optimistic Text"/>
              </a:rPr>
              <a:t>Kaydet </a:t>
            </a:r>
            <a:r>
              <a:rPr lang="tr" sz="2400" i="0" u="none" strike="noStrike" dirty="0">
                <a:latin typeface="Optimistic Text"/>
              </a:rPr>
              <a:t>veya</a:t>
            </a:r>
            <a:r>
              <a:rPr lang="tr" sz="2400" b="1" i="0" u="none" strike="noStrike" dirty="0">
                <a:latin typeface="Optimistic Text"/>
              </a:rPr>
              <a:t> Bitti</a:t>
            </a:r>
            <a:r>
              <a:rPr lang="tr" sz="2000" b="0" i="0" u="none" strike="noStrike" dirty="0">
                <a:latin typeface="Optimistic Text"/>
              </a:rPr>
              <a:t> seçeneğiyle işlem tamamlanmalıdır.</a:t>
            </a:r>
            <a:endParaRPr lang="en-US" b="1" dirty="0"/>
          </a:p>
          <a:p>
            <a:pPr rtl="0">
              <a:lnSpc>
                <a:spcPts val="3000"/>
              </a:lnSpc>
              <a:buNone/>
            </a:pPr>
            <a:r>
              <a:rPr lang="tr" sz="2000" b="0" i="0" u="none" strike="noStrike" dirty="0">
                <a:latin typeface="Optimistic Text"/>
              </a:rPr>
              <a:t>E-posta adresi eklenmeden PIN kodunun unutulması durumunda, kodun sıfırlanabilmesi için yedi gün beklenmesi gerekecektir. Girilen e-posta adresine doğrulama bağlantısı gönderilmediğinden, e-posta adresinin hatasız yazıldığından ve erişilebilir olduğundan emin olunmalıdır.</a:t>
            </a:r>
          </a:p>
        </p:txBody>
      </p:sp>
      <p:sp>
        <p:nvSpPr>
          <p:cNvPr id="12" name="Text Placeholder 6">
            <a:extLst>
              <a:ext uri="{FF2B5EF4-FFF2-40B4-BE49-F238E27FC236}">
                <a16:creationId xmlns:a16="http://schemas.microsoft.com/office/drawing/2014/main" id="{DA66F4B2-77ED-BD46-8759-8EC1BF55203F}"/>
              </a:ext>
            </a:extLst>
          </p:cNvPr>
          <p:cNvSpPr txBox="1"/>
          <p:nvPr/>
        </p:nvSpPr>
        <p:spPr>
          <a:xfrm>
            <a:off x="933450" y="2967289"/>
            <a:ext cx="11742026"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4"/>
              </a:rPr>
              <a:t>WhatsApp'ta</a:t>
            </a:r>
            <a:r>
              <a:rPr lang="tr" sz="6000" b="0" i="0" u="none" strike="noStrike" spc="260" dirty="0">
                <a:solidFill>
                  <a:srgbClr val="1C2B33"/>
                </a:solidFill>
                <a:latin typeface="Optimistic Display"/>
                <a:cs typeface="Optimistic Display"/>
                <a:sym typeface="Arial"/>
              </a:rPr>
              <a:t> iki faktörlü kimlik doğrulamayı ayarlamak</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3" name="Rectangle 12">
            <a:extLst>
              <a:ext uri="{FF2B5EF4-FFF2-40B4-BE49-F238E27FC236}">
                <a16:creationId xmlns:a16="http://schemas.microsoft.com/office/drawing/2014/main" id="{6E5D18D2-7174-6A4D-89D9-9E281655381E}"/>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4" name="Google Shape;648;p3">
            <a:extLst>
              <a:ext uri="{FF2B5EF4-FFF2-40B4-BE49-F238E27FC236}">
                <a16:creationId xmlns:a16="http://schemas.microsoft.com/office/drawing/2014/main" id="{FD7E4092-DBF8-5B4E-927E-59C268FA3B0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6" name="Picture 15">
            <a:extLst>
              <a:ext uri="{FF2B5EF4-FFF2-40B4-BE49-F238E27FC236}">
                <a16:creationId xmlns:a16="http://schemas.microsoft.com/office/drawing/2014/main" id="{E855B956-9945-1D49-9FAA-C4FA4A064D7D}"/>
              </a:ext>
            </a:extLst>
          </p:cNvPr>
          <p:cNvPicPr>
            <a:picLocks noChangeAspect="1"/>
          </p:cNvPicPr>
          <p:nvPr/>
        </p:nvPicPr>
        <p:blipFill>
          <a:blip r:embed="rId5"/>
          <a:srcRect t="90" b="7114"/>
          <a:stretch>
            <a:fillRect/>
          </a:stretch>
        </p:blipFill>
        <p:spPr>
          <a:xfrm>
            <a:off x="17212356" y="2424805"/>
            <a:ext cx="5043378" cy="8866392"/>
          </a:xfrm>
          <a:prstGeom prst="rect">
            <a:avLst/>
          </a:prstGeom>
          <a:solidFill>
            <a:srgbClr val="FFFFFF"/>
          </a:solidFill>
          <a:ln w="9525" cap="flat" cmpd="sng">
            <a:solidFill>
              <a:srgbClr val="CBD2D9"/>
            </a:solidFill>
            <a:prstDash val="solid"/>
            <a:round/>
            <a:headEnd type="none" w="sm" len="sm"/>
            <a:tailEnd type="none" w="sm" len="sm"/>
          </a:ln>
        </p:spPr>
      </p:pic>
      <p:sp>
        <p:nvSpPr>
          <p:cNvPr id="8" name="TextBox 7">
            <a:extLst>
              <a:ext uri="{FF2B5EF4-FFF2-40B4-BE49-F238E27FC236}">
                <a16:creationId xmlns:a16="http://schemas.microsoft.com/office/drawing/2014/main" id="{AFB14113-9CE3-7B42-92CE-D150F9880D1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44</a:t>
            </a:r>
            <a:endParaRPr lang="en-US"/>
          </a:p>
        </p:txBody>
      </p:sp>
    </p:spTree>
    <p:extLst>
      <p:ext uri="{BB962C8B-B14F-4D97-AF65-F5344CB8AC3E}">
        <p14:creationId xmlns:p14="http://schemas.microsoft.com/office/powerpoint/2010/main" val="22241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AFE5B-C2C9-7147-970C-4B51B9314F98}"/>
              </a:ext>
            </a:extLst>
          </p:cNvPr>
          <p:cNvSpPr/>
          <p:nvPr/>
        </p:nvSpPr>
        <p:spPr>
          <a:xfrm>
            <a:off x="8443912" y="0"/>
            <a:ext cx="15943262"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821" y="6141720"/>
            <a:ext cx="4998009" cy="1432560"/>
          </a:xfrm>
        </p:spPr>
        <p:txBody>
          <a:bodyPr anchor="ctr">
            <a:noAutofit/>
          </a:bodyPr>
          <a:lstStyle/>
          <a:p>
            <a:pPr rtl="0"/>
            <a:r>
              <a:rPr lang="tr" sz="7200" b="0" i="0" u="none" strike="noStrike">
                <a:latin typeface="Optimistic Display Medium"/>
              </a:rPr>
              <a:t>Etkinlikler</a:t>
            </a:r>
          </a:p>
        </p:txBody>
      </p:sp>
      <p:sp>
        <p:nvSpPr>
          <p:cNvPr id="8" name="Title 2">
            <a:extLst>
              <a:ext uri="{FF2B5EF4-FFF2-40B4-BE49-F238E27FC236}">
                <a16:creationId xmlns:a16="http://schemas.microsoft.com/office/drawing/2014/main" id="{41A057E4-78DD-D847-A387-703F864F3E8A}"/>
              </a:ext>
            </a:extLst>
          </p:cNvPr>
          <p:cNvSpPr txBox="1"/>
          <p:nvPr/>
        </p:nvSpPr>
        <p:spPr>
          <a:xfrm>
            <a:off x="11420962" y="4966205"/>
            <a:ext cx="9308568" cy="815339"/>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r>
              <a:rPr lang="tr" sz="4800" b="0" i="0" u="none" strike="noStrike">
                <a:latin typeface="Optimistic Display Medium"/>
              </a:rPr>
              <a:t>Parolaları derecelendirme</a:t>
            </a:r>
          </a:p>
        </p:txBody>
      </p:sp>
      <p:sp>
        <p:nvSpPr>
          <p:cNvPr id="6" name="Oval 5">
            <a:extLst>
              <a:ext uri="{FF2B5EF4-FFF2-40B4-BE49-F238E27FC236}">
                <a16:creationId xmlns:a16="http://schemas.microsoft.com/office/drawing/2014/main" id="{F5D85DEB-D8C3-2146-BDC2-2E1CB1FB7C49}"/>
              </a:ext>
            </a:extLst>
          </p:cNvPr>
          <p:cNvSpPr/>
          <p:nvPr/>
        </p:nvSpPr>
        <p:spPr>
          <a:xfrm>
            <a:off x="9882210" y="4775705"/>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4400" b="1" i="0" u="none" strike="noStrike" spc="50">
                <a:solidFill>
                  <a:srgbClr val="F0F4F7"/>
                </a:solidFill>
                <a:latin typeface="Optimistic Text"/>
                <a:cs typeface="Optimistic Text"/>
              </a:rPr>
              <a:t>1</a:t>
            </a:r>
          </a:p>
        </p:txBody>
      </p:sp>
      <p:sp>
        <p:nvSpPr>
          <p:cNvPr id="20" name="Title 2">
            <a:extLst>
              <a:ext uri="{FF2B5EF4-FFF2-40B4-BE49-F238E27FC236}">
                <a16:creationId xmlns:a16="http://schemas.microsoft.com/office/drawing/2014/main" id="{880BB46E-DA07-0C49-AB5A-4C445F1EFB34}"/>
              </a:ext>
            </a:extLst>
          </p:cNvPr>
          <p:cNvSpPr txBox="1"/>
          <p:nvPr/>
        </p:nvSpPr>
        <p:spPr>
          <a:xfrm>
            <a:off x="11420961" y="7934456"/>
            <a:ext cx="12418105" cy="815339"/>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r>
              <a:rPr lang="tr" sz="4800" b="0" i="0" u="none" strike="noStrike">
                <a:latin typeface="Optimistic Display Medium"/>
              </a:rPr>
              <a:t>Parola değiştirme uygulaması</a:t>
            </a:r>
          </a:p>
        </p:txBody>
      </p:sp>
      <p:sp>
        <p:nvSpPr>
          <p:cNvPr id="21" name="Oval 20">
            <a:extLst>
              <a:ext uri="{FF2B5EF4-FFF2-40B4-BE49-F238E27FC236}">
                <a16:creationId xmlns:a16="http://schemas.microsoft.com/office/drawing/2014/main" id="{FC193999-362D-E14F-915A-89F5876DBA63}"/>
              </a:ext>
            </a:extLst>
          </p:cNvPr>
          <p:cNvSpPr/>
          <p:nvPr/>
        </p:nvSpPr>
        <p:spPr>
          <a:xfrm>
            <a:off x="9882210" y="7743956"/>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4400" b="1" i="0" u="none" strike="noStrike" spc="50">
                <a:solidFill>
                  <a:srgbClr val="F0F4F7"/>
                </a:solidFill>
                <a:latin typeface="Optimistic Text"/>
                <a:cs typeface="Optimistic Text"/>
              </a:rPr>
              <a:t>2</a:t>
            </a:r>
          </a:p>
        </p:txBody>
      </p:sp>
      <p:sp>
        <p:nvSpPr>
          <p:cNvPr id="9" name="TextBox 8">
            <a:extLst>
              <a:ext uri="{FF2B5EF4-FFF2-40B4-BE49-F238E27FC236}">
                <a16:creationId xmlns:a16="http://schemas.microsoft.com/office/drawing/2014/main" id="{3398A342-F5BB-DE4B-A2CA-03DC9465508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2"/>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45</a:t>
            </a:r>
            <a:endParaRPr lang="en-US"/>
          </a:p>
        </p:txBody>
      </p:sp>
    </p:spTree>
    <p:extLst>
      <p:ext uri="{BB962C8B-B14F-4D97-AF65-F5344CB8AC3E}">
        <p14:creationId xmlns:p14="http://schemas.microsoft.com/office/powerpoint/2010/main" val="402122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6" name="Text Placeholder 3">
            <a:extLst>
              <a:ext uri="{FF2B5EF4-FFF2-40B4-BE49-F238E27FC236}">
                <a16:creationId xmlns:a16="http://schemas.microsoft.com/office/drawing/2014/main" id="{9F49DA4B-92BC-2E48-8D56-013B9EA16CA6}"/>
              </a:ext>
            </a:extLst>
          </p:cNvPr>
          <p:cNvSpPr txBox="1"/>
          <p:nvPr/>
        </p:nvSpPr>
        <p:spPr>
          <a:xfrm>
            <a:off x="11260966" y="4869180"/>
            <a:ext cx="11600621" cy="397764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4200"/>
              </a:lnSpc>
              <a:buNone/>
            </a:pPr>
            <a:r>
              <a:rPr lang="tr" sz="2800" b="0" i="0" u="none" strike="noStrike" dirty="0">
                <a:latin typeface="Optimistic Text"/>
              </a:rPr>
              <a:t>Güçlü, orta ve zayıf parolalara veya parola cümlelerine dair 5-10 arası örnek sunulmalıdır. Her bir parola örneği için; parolayı neyin güçlü kıldığına (örn. uzun olması, parola cümlesi olması, rastgele karakterler içermesi) veya zayıf kıldığına (örn. kişisel bilgiler içermesi, sözlük kelimelerinden oluşması, tahmininin kolay olması) dair açıklamalara yer verilmelidir.</a:t>
            </a:r>
          </a:p>
        </p:txBody>
      </p:sp>
      <p:sp>
        <p:nvSpPr>
          <p:cNvPr id="24" name="Rectangle 23">
            <a:extLst>
              <a:ext uri="{FF2B5EF4-FFF2-40B4-BE49-F238E27FC236}">
                <a16:creationId xmlns:a16="http://schemas.microsoft.com/office/drawing/2014/main" id="{8CB9AC2D-9C48-6548-B180-AD90D3AC0F38}"/>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26" name="Title 2">
            <a:extLst>
              <a:ext uri="{FF2B5EF4-FFF2-40B4-BE49-F238E27FC236}">
                <a16:creationId xmlns:a16="http://schemas.microsoft.com/office/drawing/2014/main" id="{DF28E247-CC75-AB40-9739-5CEC1F777F33}"/>
              </a:ext>
            </a:extLst>
          </p:cNvPr>
          <p:cNvSpPr txBox="1"/>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Parolaları derecelendirme</a:t>
            </a:r>
          </a:p>
        </p:txBody>
      </p:sp>
      <p:sp>
        <p:nvSpPr>
          <p:cNvPr id="3" name="Oval 2">
            <a:extLst>
              <a:ext uri="{FF2B5EF4-FFF2-40B4-BE49-F238E27FC236}">
                <a16:creationId xmlns:a16="http://schemas.microsoft.com/office/drawing/2014/main" id="{7BFDC9C3-64A0-B84B-8A78-1A4AC2C310A7}"/>
              </a:ext>
            </a:extLst>
          </p:cNvPr>
          <p:cNvSpPr/>
          <p:nvPr/>
        </p:nvSpPr>
        <p:spPr>
          <a:xfrm>
            <a:off x="933450"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8" name="Oval 27">
            <a:extLst>
              <a:ext uri="{FF2B5EF4-FFF2-40B4-BE49-F238E27FC236}">
                <a16:creationId xmlns:a16="http://schemas.microsoft.com/office/drawing/2014/main" id="{5C18510E-1695-DD47-946B-7CE3953F4EF5}"/>
              </a:ext>
            </a:extLst>
          </p:cNvPr>
          <p:cNvSpPr/>
          <p:nvPr/>
        </p:nvSpPr>
        <p:spPr>
          <a:xfrm>
            <a:off x="1449387"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7" name="TextBox 26">
            <a:extLst>
              <a:ext uri="{FF2B5EF4-FFF2-40B4-BE49-F238E27FC236}">
                <a16:creationId xmlns:a16="http://schemas.microsoft.com/office/drawing/2014/main" id="{5CE2B732-FA64-054A-BC63-CD5BE6D4D43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46</a:t>
            </a:r>
            <a:endParaRPr lang="en-US"/>
          </a:p>
        </p:txBody>
      </p:sp>
    </p:spTree>
    <p:extLst>
      <p:ext uri="{BB962C8B-B14F-4D97-AF65-F5344CB8AC3E}">
        <p14:creationId xmlns:p14="http://schemas.microsoft.com/office/powerpoint/2010/main" val="4278205478"/>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9DB1F2-B8B6-DD4A-AE2E-FA666B180788}"/>
              </a:ext>
            </a:extLst>
          </p:cNvPr>
          <p:cNvSpPr/>
          <p:nvPr/>
        </p:nvSpPr>
        <p:spPr>
          <a:xfrm>
            <a:off x="11260966" y="0"/>
            <a:ext cx="1312703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14" name="Title 2">
            <a:extLst>
              <a:ext uri="{FF2B5EF4-FFF2-40B4-BE49-F238E27FC236}">
                <a16:creationId xmlns:a16="http://schemas.microsoft.com/office/drawing/2014/main" id="{E347184E-373B-D54E-A29C-B05004686E62}"/>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Parola değiştirme uygulaması</a:t>
            </a:r>
          </a:p>
        </p:txBody>
      </p:sp>
      <p:sp>
        <p:nvSpPr>
          <p:cNvPr id="27" name="Rectangle 26">
            <a:extLst>
              <a:ext uri="{FF2B5EF4-FFF2-40B4-BE49-F238E27FC236}">
                <a16:creationId xmlns:a16="http://schemas.microsoft.com/office/drawing/2014/main" id="{90C1B509-4387-C043-AE5A-7C3A29D3C1BE}"/>
              </a:ext>
            </a:extLst>
          </p:cNvPr>
          <p:cNvSpPr/>
          <p:nvPr/>
        </p:nvSpPr>
        <p:spPr>
          <a:xfrm>
            <a:off x="15633663" y="4512193"/>
            <a:ext cx="7226337" cy="3606372"/>
          </a:xfrm>
          <a:prstGeom prst="rect">
            <a:avLst/>
          </a:prstGeom>
        </p:spPr>
        <p:txBody>
          <a:bodyPr wrap="square" lIns="0">
            <a:noAutofit/>
          </a:bodyPr>
          <a:lstStyle/>
          <a:p>
            <a:pPr rtl="0" fontAlgn="base">
              <a:lnSpc>
                <a:spcPts val="3000"/>
              </a:lnSpc>
              <a:spcAft>
                <a:spcPts val="1800"/>
              </a:spcAft>
              <a:buSzTx/>
            </a:pPr>
            <a:r>
              <a:rPr lang="tr" sz="2000" b="0" i="0" u="none" strike="noStrike" dirty="0">
                <a:solidFill>
                  <a:srgbClr val="1C2B33"/>
                </a:solidFill>
                <a:latin typeface="Optimistic Text"/>
              </a:rPr>
              <a:t>Facebook arayüzünün sağ üst köşesindeki aşağı ok simgesine tıklanmalıdır.</a:t>
            </a:r>
            <a:endParaRPr lang="en-US" sz="2000" spc="50" dirty="0">
              <a:solidFill>
                <a:schemeClr val="tx1"/>
              </a:solidFill>
              <a:sym typeface="Optimistic Text"/>
            </a:endParaRPr>
          </a:p>
          <a:p>
            <a:pPr lvl="0" rtl="0" fontAlgn="base">
              <a:lnSpc>
                <a:spcPts val="3000"/>
              </a:lnSpc>
              <a:spcAft>
                <a:spcPts val="1800"/>
              </a:spcAft>
              <a:buSzTx/>
            </a:pPr>
            <a:r>
              <a:rPr lang="tr" sz="2000" b="1" i="0" u="none" strike="noStrike" spc="50" dirty="0">
                <a:solidFill>
                  <a:srgbClr val="1C2B33"/>
                </a:solidFill>
                <a:latin typeface="Optimistic Text"/>
                <a:sym typeface="Optimistic Text"/>
              </a:rPr>
              <a:t>Sırasıyla </a:t>
            </a:r>
            <a:r>
              <a:rPr lang="tr" sz="2000" b="0" i="0" u="none" strike="noStrike" spc="50" dirty="0">
                <a:solidFill>
                  <a:srgbClr val="1C2B33"/>
                </a:solidFill>
                <a:latin typeface="Optimistic Text"/>
                <a:sym typeface="Optimistic Text"/>
              </a:rPr>
              <a:t>Ayarlar ve Gizlilik</a:t>
            </a:r>
            <a:r>
              <a:rPr lang="tr" sz="2000" b="1" i="0" u="none" strike="noStrike" spc="50" dirty="0">
                <a:solidFill>
                  <a:srgbClr val="1C2B33"/>
                </a:solidFill>
                <a:latin typeface="Optimistic Text"/>
                <a:sym typeface="Optimistic Text"/>
              </a:rPr>
              <a:t> </a:t>
            </a:r>
            <a:r>
              <a:rPr lang="tr" sz="2000" b="0" i="0" u="none" strike="noStrike" spc="50" dirty="0">
                <a:solidFill>
                  <a:srgbClr val="1C2B33"/>
                </a:solidFill>
                <a:latin typeface="Optimistic Text"/>
                <a:sym typeface="Optimistic Text"/>
              </a:rPr>
              <a:t>&gt;</a:t>
            </a:r>
            <a:r>
              <a:rPr lang="tr" sz="2000" b="1" i="0" u="none" strike="noStrike" spc="50" dirty="0">
                <a:solidFill>
                  <a:srgbClr val="1C2B33"/>
                </a:solidFill>
                <a:latin typeface="Optimistic Text"/>
                <a:sym typeface="Optimistic Text"/>
              </a:rPr>
              <a:t> Ayarlar yolu izlenmelidir.</a:t>
            </a:r>
          </a:p>
          <a:p>
            <a:pPr lvl="0" rtl="0" fontAlgn="base">
              <a:lnSpc>
                <a:spcPts val="3000"/>
              </a:lnSpc>
              <a:spcAft>
                <a:spcPts val="1800"/>
              </a:spcAft>
              <a:buSzTx/>
            </a:pPr>
            <a:r>
              <a:rPr lang="tr" sz="2000" b="0" i="0" u="none" strike="noStrike" spc="50" dirty="0">
                <a:solidFill>
                  <a:srgbClr val="1C2B33"/>
                </a:solidFill>
                <a:latin typeface="Optimistic Text"/>
                <a:sym typeface="Optimistic Text"/>
              </a:rPr>
              <a:t>Güvenlik ve Giriş</a:t>
            </a:r>
            <a:r>
              <a:rPr lang="tr" sz="2000" b="1" i="0" u="none" strike="noStrike" spc="50" dirty="0">
                <a:solidFill>
                  <a:srgbClr val="1C2B33"/>
                </a:solidFill>
                <a:latin typeface="Optimistic Text"/>
                <a:sym typeface="Optimistic Text"/>
              </a:rPr>
              <a:t> sekmesine tıklanmalıdır.</a:t>
            </a:r>
          </a:p>
          <a:p>
            <a:pPr lvl="0" rtl="0" fontAlgn="base">
              <a:lnSpc>
                <a:spcPts val="3000"/>
              </a:lnSpc>
              <a:spcAft>
                <a:spcPts val="1800"/>
              </a:spcAft>
              <a:buSzTx/>
            </a:pPr>
            <a:r>
              <a:rPr lang="tr" sz="2000" b="1" i="0" u="none" strike="noStrike" spc="50" dirty="0">
                <a:solidFill>
                  <a:srgbClr val="1C2B33"/>
                </a:solidFill>
                <a:latin typeface="Optimistic Text"/>
                <a:sym typeface="Optimistic Text"/>
              </a:rPr>
              <a:t>Şifreyi değiştir </a:t>
            </a:r>
            <a:r>
              <a:rPr lang="tr" sz="2000" b="0" i="0" u="none" strike="noStrike" spc="50" dirty="0">
                <a:solidFill>
                  <a:srgbClr val="1C2B33"/>
                </a:solidFill>
                <a:latin typeface="Optimistic Text"/>
                <a:sym typeface="Optimistic Text"/>
              </a:rPr>
              <a:t>seçeneğinin yanındaki Düzenle butonuna tıklanmalıdır.</a:t>
            </a:r>
          </a:p>
          <a:p>
            <a:pPr lvl="0" rtl="0" fontAlgn="base">
              <a:lnSpc>
                <a:spcPts val="3000"/>
              </a:lnSpc>
              <a:spcAft>
                <a:spcPts val="1800"/>
              </a:spcAft>
              <a:buSzTx/>
            </a:pPr>
            <a:r>
              <a:rPr lang="tr" sz="2000" b="0" i="0" u="none" strike="noStrike" spc="50" dirty="0">
                <a:latin typeface="Optimistic Text"/>
                <a:sym typeface="Optimistic Text"/>
              </a:rPr>
              <a:t>Mevcut parola ve oluşturulan yeni parola ilgili alanlara girilmelidir.</a:t>
            </a:r>
          </a:p>
          <a:p>
            <a:pPr lvl="0" rtl="0" fontAlgn="base">
              <a:lnSpc>
                <a:spcPts val="3000"/>
              </a:lnSpc>
              <a:spcAft>
                <a:spcPts val="1800"/>
              </a:spcAft>
              <a:buSzTx/>
            </a:pPr>
            <a:r>
              <a:rPr lang="tr" sz="2000" b="0" i="0" u="none" strike="noStrike" spc="50" dirty="0">
                <a:latin typeface="Optimistic Text"/>
                <a:sym typeface="Optimistic Text"/>
              </a:rPr>
              <a:t>Değişiklikleri</a:t>
            </a:r>
            <a:r>
              <a:rPr lang="tr" sz="2000" b="1" i="0" u="none" strike="noStrike" spc="50" dirty="0">
                <a:latin typeface="Optimistic Text"/>
                <a:sym typeface="Optimistic Text"/>
              </a:rPr>
              <a:t> Kaydet</a:t>
            </a:r>
            <a:r>
              <a:rPr lang="tr" sz="2000" b="0" i="0" u="none" strike="noStrike" spc="50" dirty="0">
                <a:latin typeface="Optimistic Text"/>
                <a:sym typeface="Optimistic Text"/>
              </a:rPr>
              <a:t> </a:t>
            </a:r>
            <a:r>
              <a:rPr lang="tr" sz="2000" b="1" i="0" u="none" strike="noStrike" spc="50" dirty="0">
                <a:latin typeface="Optimistic Text"/>
                <a:sym typeface="Optimistic Text"/>
              </a:rPr>
              <a:t>butonuna tıklanarak işlem sonlandırılmalıdır.</a:t>
            </a:r>
          </a:p>
        </p:txBody>
      </p:sp>
      <p:sp>
        <p:nvSpPr>
          <p:cNvPr id="28" name="Oval 27">
            <a:extLst>
              <a:ext uri="{FF2B5EF4-FFF2-40B4-BE49-F238E27FC236}">
                <a16:creationId xmlns:a16="http://schemas.microsoft.com/office/drawing/2014/main" id="{B4035D3E-7194-124B-8AFA-58F2EE45C2AD}"/>
              </a:ext>
            </a:extLst>
          </p:cNvPr>
          <p:cNvSpPr/>
          <p:nvPr/>
        </p:nvSpPr>
        <p:spPr>
          <a:xfrm>
            <a:off x="15032989" y="463831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dirty="0">
                <a:solidFill>
                  <a:srgbClr val="F0F4F7"/>
                </a:solidFill>
                <a:latin typeface="Optimistic Text"/>
                <a:cs typeface="Optimistic Text"/>
              </a:rPr>
              <a:t>1</a:t>
            </a:r>
          </a:p>
        </p:txBody>
      </p:sp>
      <p:sp>
        <p:nvSpPr>
          <p:cNvPr id="34" name="Rectangle 33">
            <a:extLst>
              <a:ext uri="{FF2B5EF4-FFF2-40B4-BE49-F238E27FC236}">
                <a16:creationId xmlns:a16="http://schemas.microsoft.com/office/drawing/2014/main" id="{3D110CD3-634F-2947-B140-36D00111E5D9}"/>
              </a:ext>
            </a:extLst>
          </p:cNvPr>
          <p:cNvSpPr/>
          <p:nvPr/>
        </p:nvSpPr>
        <p:spPr>
          <a:xfrm>
            <a:off x="15033721" y="2988728"/>
            <a:ext cx="7826279" cy="864083"/>
          </a:xfrm>
          <a:prstGeom prst="rect">
            <a:avLst/>
          </a:prstGeom>
        </p:spPr>
        <p:txBody>
          <a:bodyPr wrap="square" lIns="0">
            <a:noAutofit/>
          </a:bodyPr>
          <a:lstStyle/>
          <a:p>
            <a:pPr rtl="0">
              <a:lnSpc>
                <a:spcPts val="3000"/>
              </a:lnSpc>
            </a:pPr>
            <a:r>
              <a:rPr lang="tr" sz="2000" b="1" i="0" u="none" strike="noStrike" dirty="0">
                <a:latin typeface="Optimistic Text"/>
              </a:rPr>
              <a:t>Parolanın değiştirilmesi</a:t>
            </a:r>
          </a:p>
          <a:p>
            <a:pPr rtl="0">
              <a:lnSpc>
                <a:spcPts val="3000"/>
              </a:lnSpc>
            </a:pPr>
            <a:r>
              <a:rPr lang="tr" sz="2000" b="0" i="0" u="none" strike="noStrike" dirty="0">
                <a:latin typeface="Optimistic Text"/>
              </a:rPr>
              <a:t>Halihazırda oturum açıkken Facebook parolasını değiştirmek için şu adımlar takip edilmelidir:</a:t>
            </a:r>
          </a:p>
        </p:txBody>
      </p:sp>
      <p:sp>
        <p:nvSpPr>
          <p:cNvPr id="35" name="Oval 34">
            <a:extLst>
              <a:ext uri="{FF2B5EF4-FFF2-40B4-BE49-F238E27FC236}">
                <a16:creationId xmlns:a16="http://schemas.microsoft.com/office/drawing/2014/main" id="{531147A7-89AB-1740-972E-BD1A71F63597}"/>
              </a:ext>
            </a:extLst>
          </p:cNvPr>
          <p:cNvSpPr/>
          <p:nvPr/>
        </p:nvSpPr>
        <p:spPr>
          <a:xfrm>
            <a:off x="15032989" y="5519405"/>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dirty="0">
                <a:solidFill>
                  <a:srgbClr val="F0F4F7"/>
                </a:solidFill>
                <a:latin typeface="Optimistic Text"/>
                <a:cs typeface="Optimistic Text"/>
              </a:rPr>
              <a:t>2</a:t>
            </a:r>
          </a:p>
        </p:txBody>
      </p:sp>
      <p:sp>
        <p:nvSpPr>
          <p:cNvPr id="36" name="Oval 35">
            <a:extLst>
              <a:ext uri="{FF2B5EF4-FFF2-40B4-BE49-F238E27FC236}">
                <a16:creationId xmlns:a16="http://schemas.microsoft.com/office/drawing/2014/main" id="{582A9EA7-B98B-BB48-B025-C344DA69E263}"/>
              </a:ext>
            </a:extLst>
          </p:cNvPr>
          <p:cNvSpPr/>
          <p:nvPr/>
        </p:nvSpPr>
        <p:spPr>
          <a:xfrm>
            <a:off x="15032989" y="621130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a:solidFill>
                  <a:srgbClr val="F0F4F7"/>
                </a:solidFill>
                <a:latin typeface="Optimistic Text"/>
                <a:cs typeface="Optimistic Text"/>
              </a:rPr>
              <a:t>3</a:t>
            </a:r>
          </a:p>
        </p:txBody>
      </p:sp>
      <p:sp>
        <p:nvSpPr>
          <p:cNvPr id="37" name="Oval 36">
            <a:extLst>
              <a:ext uri="{FF2B5EF4-FFF2-40B4-BE49-F238E27FC236}">
                <a16:creationId xmlns:a16="http://schemas.microsoft.com/office/drawing/2014/main" id="{5DADBF5E-BFE2-4544-99F6-5184B0461CC7}"/>
              </a:ext>
            </a:extLst>
          </p:cNvPr>
          <p:cNvSpPr/>
          <p:nvPr/>
        </p:nvSpPr>
        <p:spPr>
          <a:xfrm>
            <a:off x="15032989" y="684014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a:solidFill>
                  <a:srgbClr val="F0F4F7"/>
                </a:solidFill>
                <a:latin typeface="Optimistic Text"/>
                <a:cs typeface="Optimistic Text"/>
              </a:rPr>
              <a:t>4</a:t>
            </a:r>
          </a:p>
        </p:txBody>
      </p:sp>
      <p:sp>
        <p:nvSpPr>
          <p:cNvPr id="38" name="Oval 37">
            <a:extLst>
              <a:ext uri="{FF2B5EF4-FFF2-40B4-BE49-F238E27FC236}">
                <a16:creationId xmlns:a16="http://schemas.microsoft.com/office/drawing/2014/main" id="{8C8B6114-D868-7D48-B74B-81940E57A9E7}"/>
              </a:ext>
            </a:extLst>
          </p:cNvPr>
          <p:cNvSpPr/>
          <p:nvPr/>
        </p:nvSpPr>
        <p:spPr>
          <a:xfrm>
            <a:off x="15032989" y="785952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dirty="0">
                <a:solidFill>
                  <a:srgbClr val="F0F4F7"/>
                </a:solidFill>
                <a:latin typeface="Optimistic Text"/>
                <a:cs typeface="Optimistic Text"/>
              </a:rPr>
              <a:t>5</a:t>
            </a:r>
          </a:p>
        </p:txBody>
      </p:sp>
      <p:sp>
        <p:nvSpPr>
          <p:cNvPr id="39" name="Oval 38">
            <a:extLst>
              <a:ext uri="{FF2B5EF4-FFF2-40B4-BE49-F238E27FC236}">
                <a16:creationId xmlns:a16="http://schemas.microsoft.com/office/drawing/2014/main" id="{B5C7CBDE-01E2-3F48-9CE6-B28044ACE098}"/>
              </a:ext>
            </a:extLst>
          </p:cNvPr>
          <p:cNvSpPr/>
          <p:nvPr/>
        </p:nvSpPr>
        <p:spPr>
          <a:xfrm>
            <a:off x="15032989" y="8760170"/>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dirty="0">
                <a:solidFill>
                  <a:srgbClr val="F0F4F7"/>
                </a:solidFill>
                <a:latin typeface="Optimistic Text"/>
                <a:cs typeface="Optimistic Text"/>
              </a:rPr>
              <a:t>6</a:t>
            </a:r>
          </a:p>
        </p:txBody>
      </p:sp>
      <p:sp>
        <p:nvSpPr>
          <p:cNvPr id="40" name="Rectangle 39">
            <a:extLst>
              <a:ext uri="{FF2B5EF4-FFF2-40B4-BE49-F238E27FC236}">
                <a16:creationId xmlns:a16="http://schemas.microsoft.com/office/drawing/2014/main" id="{B2543E5D-37FA-6048-AAA0-C5E50A053608}"/>
              </a:ext>
            </a:extLst>
          </p:cNvPr>
          <p:cNvSpPr/>
          <p:nvPr/>
        </p:nvSpPr>
        <p:spPr>
          <a:xfrm>
            <a:off x="15032989" y="10210800"/>
            <a:ext cx="7827011" cy="1658146"/>
          </a:xfrm>
          <a:prstGeom prst="rect">
            <a:avLst/>
          </a:prstGeom>
        </p:spPr>
        <p:txBody>
          <a:bodyPr wrap="square" lIns="0">
            <a:noAutofit/>
          </a:bodyPr>
          <a:lstStyle/>
          <a:p>
            <a:pPr lvl="0" rtl="0" fontAlgn="base">
              <a:lnSpc>
                <a:spcPts val="3000"/>
              </a:lnSpc>
              <a:spcAft>
                <a:spcPts val="1800"/>
              </a:spcAft>
              <a:buSzTx/>
            </a:pPr>
            <a:r>
              <a:rPr lang="tr" sz="2000" b="0" i="0" u="none" strike="noStrike" spc="50" dirty="0">
                <a:latin typeface="Optimistic Text"/>
                <a:sym typeface="Optimistic Text"/>
              </a:rPr>
              <a:t>Hesaba giriş yapılmış ancak mevcut parola unutulmuşsa, Şifreyi değiştir bölümündeki adımlar izlenmelidir. Ardından 'Şifreni mi unuttun?' bağlantısına tıklanarak sıfırlama adımları uygulanmalıdır. Bu işlem için hesapla ilişkili e-posta adresine erişim sağlanabilmesi gerektiği unutulmamalıdır.</a:t>
            </a:r>
          </a:p>
        </p:txBody>
      </p:sp>
      <p:sp>
        <p:nvSpPr>
          <p:cNvPr id="33" name="Rounded Rectangle 32">
            <a:extLst>
              <a:ext uri="{FF2B5EF4-FFF2-40B4-BE49-F238E27FC236}">
                <a16:creationId xmlns:a16="http://schemas.microsoft.com/office/drawing/2014/main" id="{0CCC9D69-8AB2-4349-8E6E-3C6DC25D45B8}"/>
              </a:ext>
            </a:extLst>
          </p:cNvPr>
          <p:cNvSpPr/>
          <p:nvPr/>
        </p:nvSpPr>
        <p:spPr>
          <a:xfrm>
            <a:off x="15012834" y="1802593"/>
            <a:ext cx="4876953" cy="619155"/>
          </a:xfrm>
          <a:prstGeom prst="roundRect">
            <a:avLst>
              <a:gd name="adj" fmla="val 7576"/>
            </a:avLst>
          </a:prstGeom>
          <a:noFill/>
          <a:ln>
            <a:solidFill>
              <a:srgbClr val="167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tr" sz="2000" b="0" i="0" u="none" strike="noStrike" spc="50" dirty="0">
                <a:solidFill>
                  <a:srgbClr val="1677F1"/>
                </a:solidFill>
                <a:latin typeface="Optimistic Text"/>
                <a:cs typeface="Optimistic Text"/>
                <a:hlinkClick r:id="rId3"/>
              </a:rPr>
              <a:t>Facebook'ta parola değiştirme</a:t>
            </a:r>
            <a:endParaRPr lang="en-US" sz="2000" spc="50" dirty="0">
              <a:solidFill>
                <a:schemeClr val="accent2"/>
              </a:solidFill>
              <a:cs typeface="Optimistic Text" panose="020B0503020203020204" pitchFamily="34" charset="0"/>
            </a:endParaRPr>
          </a:p>
        </p:txBody>
      </p:sp>
      <p:sp>
        <p:nvSpPr>
          <p:cNvPr id="25" name="Google Shape;648;p3">
            <a:extLst>
              <a:ext uri="{FF2B5EF4-FFF2-40B4-BE49-F238E27FC236}">
                <a16:creationId xmlns:a16="http://schemas.microsoft.com/office/drawing/2014/main" id="{FDECC4EA-8768-9C47-9114-43A226518145}"/>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6" name="Picture 25">
            <a:extLst>
              <a:ext uri="{FF2B5EF4-FFF2-40B4-BE49-F238E27FC236}">
                <a16:creationId xmlns:a16="http://schemas.microsoft.com/office/drawing/2014/main" id="{E1304C67-1D49-FB4D-ACF6-9226C52A2A7B}"/>
              </a:ext>
            </a:extLst>
          </p:cNvPr>
          <p:cNvPicPr>
            <a:picLocks noChangeAspect="1"/>
          </p:cNvPicPr>
          <p:nvPr/>
        </p:nvPicPr>
        <p:blipFill>
          <a:blip r:embed="rId4"/>
          <a:srcRect t="189" b="18657"/>
          <a:stretch>
            <a:fillRect/>
          </a:stretch>
        </p:blipFill>
        <p:spPr>
          <a:xfrm>
            <a:off x="8792097" y="2469343"/>
            <a:ext cx="4992705" cy="8777308"/>
          </a:xfrm>
          <a:prstGeom prst="rect">
            <a:avLst/>
          </a:prstGeom>
          <a:solidFill>
            <a:srgbClr val="FFFFFF"/>
          </a:solidFill>
          <a:ln w="9525" cap="flat" cmpd="sng">
            <a:noFill/>
            <a:prstDash val="solid"/>
            <a:round/>
            <a:headEnd type="none" w="sm" len="sm"/>
            <a:tailEnd type="none" w="sm" len="sm"/>
          </a:ln>
        </p:spPr>
      </p:pic>
      <p:sp>
        <p:nvSpPr>
          <p:cNvPr id="29" name="Rectangle 28">
            <a:extLst>
              <a:ext uri="{FF2B5EF4-FFF2-40B4-BE49-F238E27FC236}">
                <a16:creationId xmlns:a16="http://schemas.microsoft.com/office/drawing/2014/main" id="{416BCBB2-8190-F74F-9D23-5B3EC4CC55CD}"/>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30" name="Oval 29">
            <a:extLst>
              <a:ext uri="{FF2B5EF4-FFF2-40B4-BE49-F238E27FC236}">
                <a16:creationId xmlns:a16="http://schemas.microsoft.com/office/drawing/2014/main" id="{EF046C83-81E5-1749-AB68-6416642075D3}"/>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31" name="Oval 30">
            <a:extLst>
              <a:ext uri="{FF2B5EF4-FFF2-40B4-BE49-F238E27FC236}">
                <a16:creationId xmlns:a16="http://schemas.microsoft.com/office/drawing/2014/main" id="{9221FDB0-69CC-DB44-9AB9-24468B1A73A1}"/>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22" name="TextBox 21">
            <a:extLst>
              <a:ext uri="{FF2B5EF4-FFF2-40B4-BE49-F238E27FC236}">
                <a16:creationId xmlns:a16="http://schemas.microsoft.com/office/drawing/2014/main" id="{A283822B-FAA3-B342-8227-2A75E7EFF26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47</a:t>
            </a:r>
            <a:endParaRPr lang="en-US"/>
          </a:p>
        </p:txBody>
      </p:sp>
      <p:cxnSp>
        <p:nvCxnSpPr>
          <p:cNvPr id="3" name="Straight Connector 2">
            <a:extLst>
              <a:ext uri="{FF2B5EF4-FFF2-40B4-BE49-F238E27FC236}">
                <a16:creationId xmlns:a16="http://schemas.microsoft.com/office/drawing/2014/main" id="{58F27C69-2C55-B63D-0AEA-BE08415CAB6B}"/>
              </a:ext>
            </a:extLst>
          </p:cNvPr>
          <p:cNvCxnSpPr>
            <a:cxnSpLocks/>
          </p:cNvCxnSpPr>
          <p:nvPr/>
        </p:nvCxnSpPr>
        <p:spPr>
          <a:xfrm>
            <a:off x="15012834" y="10006031"/>
            <a:ext cx="7847166" cy="0"/>
          </a:xfrm>
          <a:prstGeom prst="line">
            <a:avLst/>
          </a:prstGeom>
          <a:ln w="25400">
            <a:solidFill>
              <a:srgbClr val="1677F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9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6DF13B8-4A2B-1849-8CA2-7FD15F78ED88}"/>
              </a:ext>
            </a:extLst>
          </p:cNvPr>
          <p:cNvSpPr/>
          <p:nvPr/>
        </p:nvSpPr>
        <p:spPr>
          <a:xfrm>
            <a:off x="11260966" y="0"/>
            <a:ext cx="1312621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29" name="Text Placeholder 6">
            <a:extLst>
              <a:ext uri="{FF2B5EF4-FFF2-40B4-BE49-F238E27FC236}">
                <a16:creationId xmlns:a16="http://schemas.microsoft.com/office/drawing/2014/main" id="{27D58F2B-F71A-014F-AC5A-F4EA1F8CDBB8}"/>
              </a:ext>
            </a:extLst>
          </p:cNvPr>
          <p:cNvSpPr>
            <a:spLocks noGrp="1"/>
          </p:cNvSpPr>
          <p:nvPr>
            <p:ph type="body" sz="quarter" idx="4294967295"/>
          </p:nvPr>
        </p:nvSpPr>
        <p:spPr>
          <a:xfrm>
            <a:off x="15032989" y="3295846"/>
            <a:ext cx="8420736" cy="3600546"/>
          </a:xfrm>
        </p:spPr>
        <p:txBody>
          <a:bodyPr>
            <a:noAutofit/>
          </a:bodyPr>
          <a:lstStyle/>
          <a:p>
            <a:pPr rtl="0">
              <a:lnSpc>
                <a:spcPts val="3000"/>
              </a:lnSpc>
              <a:buNone/>
            </a:pPr>
            <a:r>
              <a:rPr lang="tr" sz="2000" b="1" i="0" u="none" strike="noStrike">
                <a:latin typeface="Optimistic Text"/>
                <a:sym typeface="Arial"/>
              </a:rPr>
              <a:t>Parolayı sıfırlama işlemi</a:t>
            </a:r>
          </a:p>
          <a:p>
            <a:pPr rtl="0">
              <a:lnSpc>
                <a:spcPts val="3000"/>
              </a:lnSpc>
              <a:buNone/>
            </a:pPr>
            <a:r>
              <a:rPr lang="tr" sz="2000" b="0" i="0" u="none" strike="noStrike">
                <a:latin typeface="Optimistic Text"/>
                <a:sym typeface="Arial"/>
              </a:rPr>
              <a:t>Facebook oturumu kapalıyken parolayı sıfırlamak için:</a:t>
            </a:r>
          </a:p>
        </p:txBody>
      </p:sp>
      <p:sp>
        <p:nvSpPr>
          <p:cNvPr id="30" name="Rectangle 29">
            <a:extLst>
              <a:ext uri="{FF2B5EF4-FFF2-40B4-BE49-F238E27FC236}">
                <a16:creationId xmlns:a16="http://schemas.microsoft.com/office/drawing/2014/main" id="{510F4F0A-A215-4F40-944E-641FE3DD46E0}"/>
              </a:ext>
            </a:extLst>
          </p:cNvPr>
          <p:cNvSpPr/>
          <p:nvPr/>
        </p:nvSpPr>
        <p:spPr>
          <a:xfrm>
            <a:off x="15032989" y="7746634"/>
            <a:ext cx="8592554" cy="2311766"/>
          </a:xfrm>
          <a:prstGeom prst="rect">
            <a:avLst/>
          </a:prstGeom>
        </p:spPr>
        <p:txBody>
          <a:bodyPr wrap="square" lIns="0">
            <a:noAutofit/>
          </a:bodyPr>
          <a:lstStyle/>
          <a:p>
            <a:pPr lvl="0" rtl="0">
              <a:lnSpc>
                <a:spcPts val="3000"/>
              </a:lnSpc>
              <a:spcAft>
                <a:spcPts val="1200"/>
              </a:spcAft>
              <a:buSzPct val="25000"/>
            </a:pPr>
            <a:r>
              <a:rPr lang="tr" sz="2000" b="0" i="0" u="none" strike="noStrike" spc="50" dirty="0">
                <a:solidFill>
                  <a:srgbClr val="1C2B33"/>
                </a:solidFill>
                <a:latin typeface="Optimistic Text"/>
                <a:sym typeface="Optimistic Text"/>
              </a:rPr>
              <a:t>Güvenlik gereği, iki faktörlü kimlik doğrulamada kullanılan cep telefonu numarası ile parola sıfırlama işlemi gerçekleştirilememektedir. Parola sıfırlama işlemlerinde kullanılmak üzere hesaba </a:t>
            </a:r>
            <a:r>
              <a:rPr lang="tr" sz="2000" b="0" i="0" u="none" strike="noStrike" spc="50" dirty="0">
                <a:solidFill>
                  <a:srgbClr val="1677F1"/>
                </a:solidFill>
                <a:latin typeface="Optimistic Text"/>
                <a:sym typeface="Optimistic Text"/>
                <a:hlinkClick r:id="rId3">
                  <a:extLst>
                    <a:ext uri="{A12FA001-AC4F-418D-AE19-62706E023703}">
                      <ahyp:hlinkClr xmlns:ahyp="http://schemas.microsoft.com/office/drawing/2018/hyperlinkcolor" val="tx"/>
                    </a:ext>
                  </a:extLst>
                </a:hlinkClick>
              </a:rPr>
              <a:t>farklı bir cep telefonu numarası veya e-posta adresi eklenmiş olması</a:t>
            </a:r>
            <a:r>
              <a:rPr lang="tr" sz="2000" b="0" i="0" u="none" strike="noStrike" spc="50" dirty="0">
                <a:solidFill>
                  <a:srgbClr val="1C2B33"/>
                </a:solidFill>
                <a:latin typeface="Optimistic Text"/>
                <a:sym typeface="Optimistic Text"/>
              </a:rPr>
              <a:t> gerekmektedir.</a:t>
            </a:r>
            <a:br>
              <a:rPr lang="tr" sz="2000" b="0" i="0" u="none" strike="noStrike" spc="50" dirty="0">
                <a:solidFill>
                  <a:srgbClr val="1C2B33"/>
                </a:solidFill>
                <a:latin typeface="Optimistic Text"/>
                <a:sym typeface="Optimistic Text"/>
              </a:rPr>
            </a:br>
            <a:endParaRPr lang="en-US" sz="2000" spc="50" dirty="0">
              <a:solidFill>
                <a:schemeClr val="tx1"/>
              </a:solidFill>
              <a:sym typeface="Optimistic Text"/>
            </a:endParaRPr>
          </a:p>
          <a:p>
            <a:pPr lvl="0" rtl="0">
              <a:lnSpc>
                <a:spcPts val="3000"/>
              </a:lnSpc>
              <a:spcAft>
                <a:spcPts val="1200"/>
              </a:spcAft>
              <a:buSzPct val="25000"/>
            </a:pPr>
            <a:r>
              <a:rPr lang="tr" sz="2000" b="0" i="0" u="none" strike="noStrike" spc="50" dirty="0">
                <a:solidFill>
                  <a:srgbClr val="1C2B33"/>
                </a:solidFill>
                <a:latin typeface="Optimistic Text"/>
                <a:sym typeface="Optimistic Text"/>
              </a:rPr>
              <a:t>Sorun yaşanmaya devam edilirse </a:t>
            </a:r>
            <a:r>
              <a:rPr lang="tr" sz="2000" b="0" i="0" u="none" strike="noStrike" spc="50" dirty="0">
                <a:solidFill>
                  <a:srgbClr val="1677F1"/>
                </a:solidFill>
                <a:latin typeface="Optimistic Text"/>
                <a:sym typeface="Optimistic Text"/>
                <a:hlinkClick r:id="rId4">
                  <a:extLst>
                    <a:ext uri="{A12FA001-AC4F-418D-AE19-62706E023703}">
                      <ahyp:hlinkClr xmlns:ahyp="http://schemas.microsoft.com/office/drawing/2018/hyperlinkcolor" val="tx"/>
                    </a:ext>
                  </a:extLst>
                </a:hlinkClick>
              </a:rPr>
              <a:t>hesap kurtarma</a:t>
            </a:r>
            <a:r>
              <a:rPr lang="tr" sz="2000" b="0" i="0" u="none" strike="noStrike" spc="50" dirty="0">
                <a:solidFill>
                  <a:srgbClr val="1C2B33"/>
                </a:solidFill>
                <a:latin typeface="Optimistic Text"/>
                <a:sym typeface="Optimistic Text"/>
              </a:rPr>
              <a:t> adımlarından destek alınabilir.</a:t>
            </a:r>
          </a:p>
        </p:txBody>
      </p:sp>
      <p:grpSp>
        <p:nvGrpSpPr>
          <p:cNvPr id="34" name="Group 33">
            <a:extLst>
              <a:ext uri="{FF2B5EF4-FFF2-40B4-BE49-F238E27FC236}">
                <a16:creationId xmlns:a16="http://schemas.microsoft.com/office/drawing/2014/main" id="{66AA51FA-B3CC-A947-9AA5-4504B765C081}"/>
              </a:ext>
            </a:extLst>
          </p:cNvPr>
          <p:cNvGrpSpPr/>
          <p:nvPr/>
        </p:nvGrpSpPr>
        <p:grpSpPr>
          <a:xfrm>
            <a:off x="15018955" y="5001321"/>
            <a:ext cx="7918834" cy="2362405"/>
            <a:chOff x="14955158" y="3113994"/>
            <a:chExt cx="8252624" cy="2362405"/>
          </a:xfrm>
        </p:grpSpPr>
        <p:sp>
          <p:nvSpPr>
            <p:cNvPr id="9" name="Text Placeholder 6">
              <a:extLst>
                <a:ext uri="{FF2B5EF4-FFF2-40B4-BE49-F238E27FC236}">
                  <a16:creationId xmlns:a16="http://schemas.microsoft.com/office/drawing/2014/main" id="{4DC86D15-2896-F440-BEC5-FC0ED4324B8B}"/>
                </a:ext>
              </a:extLst>
            </p:cNvPr>
            <p:cNvSpPr txBox="1"/>
            <p:nvPr/>
          </p:nvSpPr>
          <p:spPr>
            <a:xfrm>
              <a:off x="15677522" y="3164616"/>
              <a:ext cx="7530260" cy="2311766"/>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5"/>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buSzTx/>
                <a:buNone/>
              </a:pPr>
              <a:r>
                <a:rPr lang="tr" sz="2000" b="0" i="0" u="none" strike="noStrike" dirty="0">
                  <a:solidFill>
                    <a:srgbClr val="1677F1"/>
                  </a:solidFill>
                  <a:latin typeface="Optimistic Text"/>
                  <a:hlinkClick r:id="rId4">
                    <a:extLst>
                      <a:ext uri="{A12FA001-AC4F-418D-AE19-62706E023703}">
                        <ahyp:hlinkClr xmlns:ahyp="http://schemas.microsoft.com/office/drawing/2018/hyperlinkcolor" val="tx"/>
                      </a:ext>
                    </a:extLst>
                  </a:hlinkClick>
                </a:rPr>
                <a:t>Hesabını Bul sayfasına</a:t>
              </a:r>
              <a:r>
                <a:rPr lang="tr" sz="2000" b="0" i="0" u="sng" strike="noStrike" dirty="0">
                  <a:solidFill>
                    <a:srgbClr val="1677F1"/>
                  </a:solidFill>
                  <a:latin typeface="Optimistic Text"/>
                  <a:hlinkClick r:id="rId4">
                    <a:extLst>
                      <a:ext uri="{A12FA001-AC4F-418D-AE19-62706E023703}">
                        <ahyp:hlinkClr xmlns:ahyp="http://schemas.microsoft.com/office/drawing/2018/hyperlinkcolor" val="tx"/>
                      </a:ext>
                    </a:extLst>
                  </a:hlinkClick>
                </a:rPr>
                <a:t> </a:t>
              </a:r>
              <a:r>
                <a:rPr lang="tr" sz="2000" b="0" i="0" u="none" strike="noStrike" dirty="0">
                  <a:latin typeface="Optimistic Text"/>
                </a:rPr>
                <a:t>gidilmelidir.</a:t>
              </a:r>
              <a:endParaRPr lang="en-US" sz="2000" dirty="0">
                <a:solidFill>
                  <a:schemeClr val="accent2"/>
                </a:solidFill>
              </a:endParaRPr>
            </a:p>
            <a:p>
              <a:pPr rtl="0" fontAlgn="base">
                <a:buSzTx/>
                <a:buNone/>
              </a:pPr>
              <a:r>
                <a:rPr lang="tr" sz="2000" b="0" i="0" u="none" strike="noStrike" dirty="0">
                  <a:latin typeface="Optimistic Text"/>
                </a:rPr>
                <a:t>Hesapla ilişkili e-posta adresi, cep telefonu numarası, ad soyad veya kullanıcı adı yazılarak Ara butonuna tıklanmalıdır.</a:t>
              </a:r>
            </a:p>
            <a:p>
              <a:pPr rtl="0" fontAlgn="base">
                <a:buSzTx/>
                <a:buNone/>
              </a:pPr>
              <a:r>
                <a:rPr lang="tr" sz="2000" b="0" i="0" u="none" strike="noStrike" dirty="0">
                  <a:latin typeface="Optimistic Text"/>
                </a:rPr>
                <a:t>Ekrandaki talimatlar takip edilmelidir.</a:t>
              </a:r>
            </a:p>
          </p:txBody>
        </p:sp>
        <p:sp>
          <p:nvSpPr>
            <p:cNvPr id="31" name="Oval 30">
              <a:extLst>
                <a:ext uri="{FF2B5EF4-FFF2-40B4-BE49-F238E27FC236}">
                  <a16:creationId xmlns:a16="http://schemas.microsoft.com/office/drawing/2014/main" id="{370DC585-0D57-0441-B433-8BD1F815FCC8}"/>
                </a:ext>
              </a:extLst>
            </p:cNvPr>
            <p:cNvSpPr/>
            <p:nvPr/>
          </p:nvSpPr>
          <p:spPr>
            <a:xfrm>
              <a:off x="14955158" y="3113994"/>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a:solidFill>
                    <a:srgbClr val="F0F4F7"/>
                  </a:solidFill>
                  <a:latin typeface="Optimistic Text"/>
                  <a:cs typeface="Optimistic Text"/>
                </a:rPr>
                <a:t>1</a:t>
              </a:r>
            </a:p>
          </p:txBody>
        </p:sp>
        <p:sp>
          <p:nvSpPr>
            <p:cNvPr id="32" name="Oval 31">
              <a:extLst>
                <a:ext uri="{FF2B5EF4-FFF2-40B4-BE49-F238E27FC236}">
                  <a16:creationId xmlns:a16="http://schemas.microsoft.com/office/drawing/2014/main" id="{B9B9699F-FAC9-0149-A7CB-F8E361DFA237}"/>
                </a:ext>
              </a:extLst>
            </p:cNvPr>
            <p:cNvSpPr/>
            <p:nvPr/>
          </p:nvSpPr>
          <p:spPr>
            <a:xfrm>
              <a:off x="14955158" y="3779520"/>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dirty="0">
                  <a:solidFill>
                    <a:srgbClr val="F0F4F7"/>
                  </a:solidFill>
                  <a:latin typeface="Optimistic Text"/>
                  <a:cs typeface="Optimistic Text"/>
                </a:rPr>
                <a:t>2</a:t>
              </a:r>
            </a:p>
          </p:txBody>
        </p:sp>
        <p:sp>
          <p:nvSpPr>
            <p:cNvPr id="33" name="Oval 32">
              <a:extLst>
                <a:ext uri="{FF2B5EF4-FFF2-40B4-BE49-F238E27FC236}">
                  <a16:creationId xmlns:a16="http://schemas.microsoft.com/office/drawing/2014/main" id="{8C5AD4CA-32C8-5F40-9EE7-B08ED1675BEB}"/>
                </a:ext>
              </a:extLst>
            </p:cNvPr>
            <p:cNvSpPr/>
            <p:nvPr/>
          </p:nvSpPr>
          <p:spPr>
            <a:xfrm>
              <a:off x="14955158" y="5039201"/>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ct val="125000"/>
                </a:lnSpc>
              </a:pPr>
              <a:r>
                <a:rPr lang="tr" sz="2000" b="1" i="0" u="none" strike="noStrike" spc="50" dirty="0">
                  <a:solidFill>
                    <a:srgbClr val="F0F4F7"/>
                  </a:solidFill>
                  <a:latin typeface="Optimistic Text"/>
                  <a:cs typeface="Optimistic Text"/>
                </a:rPr>
                <a:t>3</a:t>
              </a:r>
            </a:p>
          </p:txBody>
        </p:sp>
      </p:grpSp>
      <p:sp>
        <p:nvSpPr>
          <p:cNvPr id="23" name="Google Shape;648;p3">
            <a:extLst>
              <a:ext uri="{FF2B5EF4-FFF2-40B4-BE49-F238E27FC236}">
                <a16:creationId xmlns:a16="http://schemas.microsoft.com/office/drawing/2014/main" id="{5D92D636-6F70-C044-BA57-D3F3EE7D2F4E}"/>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4" name="Picture 23">
            <a:extLst>
              <a:ext uri="{FF2B5EF4-FFF2-40B4-BE49-F238E27FC236}">
                <a16:creationId xmlns:a16="http://schemas.microsoft.com/office/drawing/2014/main" id="{5AE4846F-8677-BA4B-A61F-AD38BD0C70CF}"/>
              </a:ext>
            </a:extLst>
          </p:cNvPr>
          <p:cNvPicPr>
            <a:picLocks noChangeAspect="1"/>
          </p:cNvPicPr>
          <p:nvPr/>
        </p:nvPicPr>
        <p:blipFill>
          <a:blip r:embed="rId6"/>
          <a:srcRect t="-1533" b="18621"/>
          <a:stretch>
            <a:fillRect/>
          </a:stretch>
        </p:blipFill>
        <p:spPr>
          <a:xfrm>
            <a:off x="8792097" y="2469343"/>
            <a:ext cx="4992705" cy="8777308"/>
          </a:xfrm>
          <a:prstGeom prst="rect">
            <a:avLst/>
          </a:prstGeom>
          <a:solidFill>
            <a:srgbClr val="FFFFFF"/>
          </a:solidFill>
          <a:ln w="9525" cap="flat" cmpd="sng">
            <a:noFill/>
            <a:prstDash val="solid"/>
            <a:round/>
            <a:headEnd type="none" w="sm" len="sm"/>
            <a:tailEnd type="none" w="sm" len="sm"/>
          </a:ln>
        </p:spPr>
      </p:pic>
      <p:pic>
        <p:nvPicPr>
          <p:cNvPr id="26" name="Picture 25">
            <a:extLst>
              <a:ext uri="{FF2B5EF4-FFF2-40B4-BE49-F238E27FC236}">
                <a16:creationId xmlns:a16="http://schemas.microsoft.com/office/drawing/2014/main" id="{B0D9DAB0-B6E7-9748-8DE4-C43EB74D7335}"/>
              </a:ext>
            </a:extLst>
          </p:cNvPr>
          <p:cNvPicPr>
            <a:picLocks noChangeAspect="1"/>
          </p:cNvPicPr>
          <p:nvPr/>
        </p:nvPicPr>
        <p:blipFill>
          <a:blip r:embed="rId7"/>
          <a:srcRect t="189" b="90859"/>
          <a:stretch>
            <a:fillRect/>
          </a:stretch>
        </p:blipFill>
        <p:spPr>
          <a:xfrm>
            <a:off x="8792097" y="2469343"/>
            <a:ext cx="4992705" cy="968194"/>
          </a:xfrm>
          <a:prstGeom prst="rect">
            <a:avLst/>
          </a:prstGeom>
          <a:solidFill>
            <a:srgbClr val="FFFFFF"/>
          </a:solidFill>
          <a:ln w="9525" cap="flat" cmpd="sng">
            <a:noFill/>
            <a:prstDash val="solid"/>
            <a:round/>
            <a:headEnd type="none" w="sm" len="sm"/>
            <a:tailEnd type="none" w="sm" len="sm"/>
          </a:ln>
        </p:spPr>
      </p:pic>
      <p:sp>
        <p:nvSpPr>
          <p:cNvPr id="20" name="Title 2">
            <a:extLst>
              <a:ext uri="{FF2B5EF4-FFF2-40B4-BE49-F238E27FC236}">
                <a16:creationId xmlns:a16="http://schemas.microsoft.com/office/drawing/2014/main" id="{3F78F22E-CAD7-BA43-8E69-359CF478963B}"/>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Parola değiştirme uygulaması</a:t>
            </a:r>
          </a:p>
        </p:txBody>
      </p:sp>
      <p:sp>
        <p:nvSpPr>
          <p:cNvPr id="25" name="Rectangle 24">
            <a:extLst>
              <a:ext uri="{FF2B5EF4-FFF2-40B4-BE49-F238E27FC236}">
                <a16:creationId xmlns:a16="http://schemas.microsoft.com/office/drawing/2014/main" id="{F2C3A271-8461-4944-9BD0-CD6AF2288195}"/>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27" name="Oval 26">
            <a:extLst>
              <a:ext uri="{FF2B5EF4-FFF2-40B4-BE49-F238E27FC236}">
                <a16:creationId xmlns:a16="http://schemas.microsoft.com/office/drawing/2014/main" id="{0B164720-4EED-AD44-884B-B03002A76DDF}"/>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28" name="Oval 27">
            <a:extLst>
              <a:ext uri="{FF2B5EF4-FFF2-40B4-BE49-F238E27FC236}">
                <a16:creationId xmlns:a16="http://schemas.microsoft.com/office/drawing/2014/main" id="{D8F0E2F2-0ABC-944E-9C78-90459E33DEE7}"/>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18" name="TextBox 17">
            <a:extLst>
              <a:ext uri="{FF2B5EF4-FFF2-40B4-BE49-F238E27FC236}">
                <a16:creationId xmlns:a16="http://schemas.microsoft.com/office/drawing/2014/main" id="{F0318980-AE3C-014F-A41E-256BBFB1028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48</a:t>
            </a:r>
            <a:endParaRPr lang="en-US"/>
          </a:p>
        </p:txBody>
      </p:sp>
    </p:spTree>
    <p:extLst>
      <p:ext uri="{BB962C8B-B14F-4D97-AF65-F5344CB8AC3E}">
        <p14:creationId xmlns:p14="http://schemas.microsoft.com/office/powerpoint/2010/main" val="51733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E13558D-1023-FE4C-A211-C74B9C75AD8C}"/>
              </a:ext>
            </a:extLst>
          </p:cNvPr>
          <p:cNvSpPr/>
          <p:nvPr/>
        </p:nvSpPr>
        <p:spPr>
          <a:xfrm>
            <a:off x="11260138" y="0"/>
            <a:ext cx="1312703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15032989" y="3128345"/>
            <a:ext cx="8420736" cy="1822343"/>
          </a:xfrm>
        </p:spPr>
        <p:txBody>
          <a:bodyPr>
            <a:noAutofit/>
          </a:bodyPr>
          <a:lstStyle/>
          <a:p>
            <a:pPr rtl="0">
              <a:lnSpc>
                <a:spcPts val="3000"/>
              </a:lnSpc>
              <a:buNone/>
            </a:pPr>
            <a:r>
              <a:rPr lang="tr" sz="2000" b="1" i="0" u="none" strike="noStrike" dirty="0">
                <a:latin typeface="Optimistic Text"/>
              </a:rPr>
              <a:t>Instagram parolası nasıl değiştirilir?</a:t>
            </a:r>
          </a:p>
          <a:p>
            <a:pPr rtl="0">
              <a:lnSpc>
                <a:spcPts val="3000"/>
              </a:lnSpc>
              <a:buNone/>
            </a:pPr>
            <a:r>
              <a:rPr lang="tr" sz="2000" b="0" i="0" u="none" strike="noStrike" dirty="0">
                <a:latin typeface="Optimistic Text"/>
              </a:rPr>
              <a:t>Hesaptan çıkış yapılmışsa ve parola hatırlanmıyorsa, giriş ekranı üzerinden parola sıfırlama bağlantısı talep edilebilir.</a:t>
            </a:r>
          </a:p>
          <a:p>
            <a:pPr rtl="0">
              <a:lnSpc>
                <a:spcPts val="3000"/>
              </a:lnSpc>
              <a:buNone/>
            </a:pPr>
            <a:r>
              <a:rPr lang="tr" sz="2000" b="0" i="0" u="none" strike="noStrike" dirty="0">
                <a:latin typeface="Optimistic Text"/>
              </a:rPr>
              <a:t>Hesaba giriş yapılabiliyor ve mevcut parola biliniyorsa, Ayarlar üzerinden şu şekilde değişiklik yapılabilir:</a:t>
            </a:r>
          </a:p>
        </p:txBody>
      </p:sp>
      <p:sp>
        <p:nvSpPr>
          <p:cNvPr id="14" name="TextBox 13">
            <a:extLst>
              <a:ext uri="{FF2B5EF4-FFF2-40B4-BE49-F238E27FC236}">
                <a16:creationId xmlns:a16="http://schemas.microsoft.com/office/drawing/2014/main" id="{DAD29302-78A4-AD4E-A019-7ED7E3A4AA4C}"/>
              </a:ext>
            </a:extLst>
          </p:cNvPr>
          <p:cNvSpPr txBox="1"/>
          <p:nvPr/>
        </p:nvSpPr>
        <p:spPr>
          <a:xfrm flipH="1">
            <a:off x="8046720" y="-1371600"/>
            <a:ext cx="0" cy="0"/>
          </a:xfrm>
          <a:prstGeom prst="rect">
            <a:avLst/>
          </a:prstGeom>
        </p:spPr>
        <p:txBody>
          <a:bodyPr vert="horz" wrap="none" lIns="0" tIns="0" rIns="0" bIns="0" rtlCol="0">
            <a:noAutofit/>
          </a:bodyPr>
          <a:lstStyle/>
          <a:p>
            <a:pPr algn="l">
              <a:lnSpc>
                <a:spcPct val="129000"/>
              </a:lnSpc>
              <a:spcAft>
                <a:spcPts val="1200"/>
              </a:spcAft>
            </a:pPr>
            <a:endParaRPr lang="en-US" sz="2400" spc="50">
              <a:cs typeface="Optimistic Text" panose="020B0503020203020204" pitchFamily="34" charset="0"/>
            </a:endParaRPr>
          </a:p>
        </p:txBody>
      </p:sp>
      <p:sp>
        <p:nvSpPr>
          <p:cNvPr id="15" name="TextBox 14">
            <a:extLst>
              <a:ext uri="{FF2B5EF4-FFF2-40B4-BE49-F238E27FC236}">
                <a16:creationId xmlns:a16="http://schemas.microsoft.com/office/drawing/2014/main" id="{420E7047-FC35-FC47-9BDB-86C3C6297DEF}"/>
              </a:ext>
            </a:extLst>
          </p:cNvPr>
          <p:cNvSpPr txBox="1"/>
          <p:nvPr/>
        </p:nvSpPr>
        <p:spPr>
          <a:xfrm flipH="1">
            <a:off x="4236720" y="-1493520"/>
            <a:ext cx="0" cy="0"/>
          </a:xfrm>
          <a:prstGeom prst="rect">
            <a:avLst/>
          </a:prstGeom>
        </p:spPr>
        <p:txBody>
          <a:bodyPr vert="horz" wrap="none" lIns="0" tIns="0" rIns="0" bIns="0" rtlCol="0">
            <a:noAutofit/>
          </a:bodyPr>
          <a:lstStyle/>
          <a:p>
            <a:pPr algn="l">
              <a:lnSpc>
                <a:spcPct val="129000"/>
              </a:lnSpc>
              <a:spcAft>
                <a:spcPts val="1200"/>
              </a:spcAft>
            </a:pPr>
            <a:endParaRPr lang="en-US" sz="2400" spc="50">
              <a:cs typeface="Optimistic Text" panose="020B0503020203020204" pitchFamily="34" charset="0"/>
            </a:endParaRPr>
          </a:p>
        </p:txBody>
      </p:sp>
      <p:sp>
        <p:nvSpPr>
          <p:cNvPr id="19" name="Rectangle 18">
            <a:extLst>
              <a:ext uri="{FF2B5EF4-FFF2-40B4-BE49-F238E27FC236}">
                <a16:creationId xmlns:a16="http://schemas.microsoft.com/office/drawing/2014/main" id="{78DAB7E0-244B-224C-BD9F-879933C3ABC6}"/>
              </a:ext>
            </a:extLst>
          </p:cNvPr>
          <p:cNvSpPr/>
          <p:nvPr/>
        </p:nvSpPr>
        <p:spPr>
          <a:xfrm>
            <a:off x="15016162" y="10855422"/>
            <a:ext cx="7630478" cy="864083"/>
          </a:xfrm>
          <a:prstGeom prst="rect">
            <a:avLst/>
          </a:prstGeom>
        </p:spPr>
        <p:txBody>
          <a:bodyPr wrap="square" lIns="0">
            <a:noAutofit/>
          </a:bodyPr>
          <a:lstStyle/>
          <a:p>
            <a:pPr lvl="0" rtl="0">
              <a:lnSpc>
                <a:spcPts val="3000"/>
              </a:lnSpc>
              <a:spcAft>
                <a:spcPts val="1200"/>
              </a:spcAft>
              <a:buSzPct val="25000"/>
            </a:pPr>
            <a:r>
              <a:rPr lang="tr" sz="2000" b="1" i="0" u="none" strike="noStrike" spc="50" dirty="0">
                <a:latin typeface="Optimistic Text"/>
                <a:sym typeface="Optimistic Text"/>
              </a:rPr>
              <a:t>İpucu: </a:t>
            </a:r>
            <a:r>
              <a:rPr lang="tr" sz="2000" b="0" i="0" u="none" strike="noStrike" spc="50" dirty="0">
                <a:latin typeface="Optimistic Text"/>
                <a:sym typeface="Optimistic Text"/>
              </a:rPr>
              <a:t>Güçlü bir parola oluşturmak için rakamlar, harfler ve (! ve % gibi) noktalama işaretlerinden oluşan en az sekiz karakterli bir kombinasyon kullanılmalıdır.</a:t>
            </a:r>
          </a:p>
        </p:txBody>
      </p:sp>
      <p:sp>
        <p:nvSpPr>
          <p:cNvPr id="22" name="Rectangle 21">
            <a:extLst>
              <a:ext uri="{FF2B5EF4-FFF2-40B4-BE49-F238E27FC236}">
                <a16:creationId xmlns:a16="http://schemas.microsoft.com/office/drawing/2014/main" id="{85E2B4DB-E123-1243-B541-FC0E0FAD43A6}"/>
              </a:ext>
            </a:extLst>
          </p:cNvPr>
          <p:cNvSpPr/>
          <p:nvPr/>
        </p:nvSpPr>
        <p:spPr>
          <a:xfrm>
            <a:off x="15629041" y="5846453"/>
            <a:ext cx="7230959" cy="3772571"/>
          </a:xfrm>
          <a:prstGeom prst="rect">
            <a:avLst/>
          </a:prstGeom>
        </p:spPr>
        <p:txBody>
          <a:bodyPr wrap="square">
            <a:noAutofit/>
          </a:bodyPr>
          <a:lstStyle/>
          <a:p>
            <a:pPr lvl="0" rtl="0" fontAlgn="base">
              <a:lnSpc>
                <a:spcPts val="3000"/>
              </a:lnSpc>
              <a:spcAft>
                <a:spcPts val="1800"/>
              </a:spcAft>
              <a:buSzTx/>
            </a:pPr>
            <a:r>
              <a:rPr lang="tr" sz="2000" b="0" i="0" u="none" strike="noStrike" spc="50" dirty="0">
                <a:latin typeface="Optimistic Text"/>
                <a:sym typeface="Optimistic Text"/>
              </a:rPr>
              <a:t>Profile gitmek için sağ alt köşedeki </a:t>
            </a:r>
            <a:r>
              <a:rPr lang="tr" sz="2000" b="1" i="0" u="none" strike="noStrike" spc="50" dirty="0">
                <a:latin typeface="Optimistic Text"/>
                <a:sym typeface="Optimistic Text"/>
              </a:rPr>
              <a:t>profil resmine </a:t>
            </a:r>
            <a:r>
              <a:rPr lang="tr" sz="2000" b="0" i="0" u="none" strike="noStrike" spc="50" dirty="0">
                <a:latin typeface="Optimistic Text"/>
                <a:sym typeface="Optimistic Text"/>
              </a:rPr>
              <a:t>dokunulmalıdır.</a:t>
            </a:r>
          </a:p>
          <a:p>
            <a:pPr lvl="0" rtl="0" fontAlgn="base">
              <a:lnSpc>
                <a:spcPts val="3000"/>
              </a:lnSpc>
              <a:spcAft>
                <a:spcPts val="1800"/>
              </a:spcAft>
              <a:buSzTx/>
            </a:pPr>
            <a:r>
              <a:rPr lang="tr" sz="2000" b="0" i="0" u="none" strike="noStrike" spc="50" dirty="0">
                <a:latin typeface="Optimistic Text"/>
                <a:sym typeface="Optimistic Text"/>
              </a:rPr>
              <a:t>Sağ üst köşedeki </a:t>
            </a:r>
            <a:r>
              <a:rPr lang="tr" sz="2000" b="1" i="0" u="none" strike="noStrike" spc="50" dirty="0">
                <a:latin typeface="Optimistic Text"/>
                <a:sym typeface="Optimistic Text"/>
              </a:rPr>
              <a:t>menü </a:t>
            </a:r>
            <a:r>
              <a:rPr lang="tr" sz="2000" b="0" i="0" u="none" strike="noStrike" spc="50" dirty="0">
                <a:latin typeface="Optimistic Text"/>
                <a:sym typeface="Optimistic Text"/>
              </a:rPr>
              <a:t>simgesine (üç çizgi), ardından </a:t>
            </a:r>
            <a:r>
              <a:rPr lang="tr" sz="2000" b="1" i="0" u="none" strike="noStrike" spc="50" dirty="0">
                <a:latin typeface="Optimistic Text"/>
                <a:sym typeface="Optimistic Text"/>
              </a:rPr>
              <a:t>Ayarlar</a:t>
            </a:r>
            <a:r>
              <a:rPr lang="tr" sz="2000" b="0" i="0" u="none" strike="noStrike" spc="50" dirty="0">
                <a:latin typeface="Optimistic Text"/>
                <a:sym typeface="Optimistic Text"/>
              </a:rPr>
              <a:t>'a dokunulmalıdır.</a:t>
            </a:r>
          </a:p>
          <a:p>
            <a:pPr lvl="0" rtl="0" fontAlgn="base">
              <a:lnSpc>
                <a:spcPts val="3000"/>
              </a:lnSpc>
              <a:spcAft>
                <a:spcPts val="1800"/>
              </a:spcAft>
              <a:buSzTx/>
            </a:pPr>
            <a:r>
              <a:rPr lang="tr" sz="2000" b="0" i="0" u="none" strike="noStrike" spc="50" dirty="0">
                <a:latin typeface="Optimistic Text"/>
                <a:sym typeface="Optimistic Text"/>
              </a:rPr>
              <a:t>Güvenlik</a:t>
            </a:r>
            <a:r>
              <a:rPr lang="tr" sz="2000" b="1" i="0" u="none" strike="noStrike" spc="50" dirty="0">
                <a:latin typeface="Optimistic Text"/>
                <a:sym typeface="Optimistic Text"/>
              </a:rPr>
              <a:t> seçeneğine, ardından </a:t>
            </a:r>
            <a:r>
              <a:rPr lang="tr" sz="2000" b="0" i="0" u="none" strike="noStrike" spc="50" dirty="0">
                <a:latin typeface="Optimistic Text"/>
                <a:sym typeface="Optimistic Text"/>
              </a:rPr>
              <a:t>Şifre</a:t>
            </a:r>
            <a:r>
              <a:rPr lang="tr" sz="2000" b="1" i="0" u="none" strike="noStrike" spc="50" dirty="0">
                <a:latin typeface="Optimistic Text"/>
                <a:sym typeface="Optimistic Text"/>
              </a:rPr>
              <a:t>'ye dokunulmalıdır.</a:t>
            </a:r>
          </a:p>
          <a:p>
            <a:pPr lvl="0" rtl="0" fontAlgn="base">
              <a:lnSpc>
                <a:spcPts val="3000"/>
              </a:lnSpc>
              <a:spcAft>
                <a:spcPts val="1800"/>
              </a:spcAft>
              <a:buSzTx/>
            </a:pPr>
            <a:r>
              <a:rPr lang="tr" sz="2000" b="0" i="0" u="none" strike="noStrike" spc="50" dirty="0">
                <a:latin typeface="Optimistic Text"/>
                <a:sym typeface="Optimistic Text"/>
              </a:rPr>
              <a:t>Önce </a:t>
            </a:r>
            <a:r>
              <a:rPr lang="tr" sz="2000" b="1" i="0" u="none" strike="noStrike" spc="50" dirty="0">
                <a:latin typeface="Optimistic Text"/>
                <a:sym typeface="Optimistic Text"/>
              </a:rPr>
              <a:t>mevcut parola</a:t>
            </a:r>
            <a:r>
              <a:rPr lang="tr" sz="2000" b="0" i="0" u="none" strike="noStrike" spc="50" dirty="0">
                <a:latin typeface="Optimistic Text"/>
                <a:sym typeface="Optimistic Text"/>
              </a:rPr>
              <a:t>, sonrasında ise </a:t>
            </a:r>
            <a:r>
              <a:rPr lang="tr" sz="2000" b="1" i="0" u="none" strike="noStrike" spc="50" dirty="0">
                <a:latin typeface="Optimistic Text"/>
                <a:sym typeface="Optimistic Text"/>
              </a:rPr>
              <a:t>yeni parola</a:t>
            </a:r>
            <a:r>
              <a:rPr lang="tr" sz="2000" b="0" i="0" u="none" strike="noStrike" spc="50" dirty="0">
                <a:latin typeface="Optimistic Text"/>
                <a:sym typeface="Optimistic Text"/>
              </a:rPr>
              <a:t> girilmelidir.</a:t>
            </a:r>
          </a:p>
          <a:p>
            <a:pPr lvl="0" rtl="0" fontAlgn="base">
              <a:lnSpc>
                <a:spcPts val="3000"/>
              </a:lnSpc>
              <a:spcAft>
                <a:spcPts val="1800"/>
              </a:spcAft>
              <a:buSzTx/>
            </a:pPr>
            <a:r>
              <a:rPr lang="tr" sz="2000" b="0" i="0" u="none" strike="noStrike" spc="50" dirty="0">
                <a:latin typeface="Optimistic Text"/>
                <a:sym typeface="Optimistic Text"/>
              </a:rPr>
              <a:t>Sağ üst köşedeki </a:t>
            </a:r>
            <a:r>
              <a:rPr lang="tr" sz="2000" b="1" i="0" u="none" strike="noStrike" spc="50" dirty="0">
                <a:latin typeface="Optimistic Text"/>
                <a:sym typeface="Optimistic Text"/>
              </a:rPr>
              <a:t>Kaydet</a:t>
            </a:r>
            <a:r>
              <a:rPr lang="tr" sz="2000" b="0" i="0" u="none" strike="noStrike" spc="50" dirty="0">
                <a:latin typeface="Optimistic Text"/>
                <a:sym typeface="Optimistic Text"/>
              </a:rPr>
              <a:t> butonuna veya onay işaretine dokunulmalıdır.</a:t>
            </a:r>
            <a:endParaRPr lang="en-US" sz="2000" dirty="0"/>
          </a:p>
        </p:txBody>
      </p:sp>
      <p:sp>
        <p:nvSpPr>
          <p:cNvPr id="23" name="Oval 22">
            <a:extLst>
              <a:ext uri="{FF2B5EF4-FFF2-40B4-BE49-F238E27FC236}">
                <a16:creationId xmlns:a16="http://schemas.microsoft.com/office/drawing/2014/main" id="{1E1B53D5-7629-DF4A-AEE8-B771F08371C6}"/>
              </a:ext>
            </a:extLst>
          </p:cNvPr>
          <p:cNvSpPr/>
          <p:nvPr/>
        </p:nvSpPr>
        <p:spPr>
          <a:xfrm>
            <a:off x="15032989" y="5872912"/>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1" i="0" u="none" strike="noStrike" spc="50">
                <a:solidFill>
                  <a:srgbClr val="F0F4F7"/>
                </a:solidFill>
                <a:latin typeface="Optimistic Text"/>
                <a:cs typeface="Optimistic Text"/>
              </a:rPr>
              <a:t>1</a:t>
            </a:r>
          </a:p>
        </p:txBody>
      </p:sp>
      <p:sp>
        <p:nvSpPr>
          <p:cNvPr id="24" name="Oval 23">
            <a:extLst>
              <a:ext uri="{FF2B5EF4-FFF2-40B4-BE49-F238E27FC236}">
                <a16:creationId xmlns:a16="http://schemas.microsoft.com/office/drawing/2014/main" id="{86E4F633-3BDA-2942-8AED-808FCE1A0514}"/>
              </a:ext>
            </a:extLst>
          </p:cNvPr>
          <p:cNvSpPr/>
          <p:nvPr/>
        </p:nvSpPr>
        <p:spPr>
          <a:xfrm>
            <a:off x="15032989" y="689160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1" i="0" u="none" strike="noStrike" spc="50">
                <a:solidFill>
                  <a:srgbClr val="F0F4F7"/>
                </a:solidFill>
                <a:latin typeface="Optimistic Text"/>
                <a:cs typeface="Optimistic Text"/>
              </a:rPr>
              <a:t>2</a:t>
            </a:r>
          </a:p>
        </p:txBody>
      </p:sp>
      <p:sp>
        <p:nvSpPr>
          <p:cNvPr id="25" name="Oval 24">
            <a:extLst>
              <a:ext uri="{FF2B5EF4-FFF2-40B4-BE49-F238E27FC236}">
                <a16:creationId xmlns:a16="http://schemas.microsoft.com/office/drawing/2014/main" id="{608A0535-2373-0F45-B283-05A1F7BC0251}"/>
              </a:ext>
            </a:extLst>
          </p:cNvPr>
          <p:cNvSpPr/>
          <p:nvPr/>
        </p:nvSpPr>
        <p:spPr>
          <a:xfrm>
            <a:off x="15032989" y="784545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1" i="0" u="none" strike="noStrike" spc="50" dirty="0">
                <a:solidFill>
                  <a:srgbClr val="F0F4F7"/>
                </a:solidFill>
                <a:latin typeface="Optimistic Text"/>
                <a:cs typeface="Optimistic Text"/>
              </a:rPr>
              <a:t>3</a:t>
            </a:r>
          </a:p>
        </p:txBody>
      </p:sp>
      <p:sp>
        <p:nvSpPr>
          <p:cNvPr id="26" name="Oval 25">
            <a:extLst>
              <a:ext uri="{FF2B5EF4-FFF2-40B4-BE49-F238E27FC236}">
                <a16:creationId xmlns:a16="http://schemas.microsoft.com/office/drawing/2014/main" id="{2E29F4F5-0791-C64A-8E8E-F7511A1DBDF7}"/>
              </a:ext>
            </a:extLst>
          </p:cNvPr>
          <p:cNvSpPr/>
          <p:nvPr/>
        </p:nvSpPr>
        <p:spPr>
          <a:xfrm>
            <a:off x="15032989" y="9468891"/>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1" i="0" u="none" strike="noStrike" spc="50">
                <a:solidFill>
                  <a:srgbClr val="F0F4F7"/>
                </a:solidFill>
                <a:latin typeface="Optimistic Text"/>
                <a:cs typeface="Optimistic Text"/>
              </a:rPr>
              <a:t>5</a:t>
            </a:r>
          </a:p>
        </p:txBody>
      </p:sp>
      <p:sp>
        <p:nvSpPr>
          <p:cNvPr id="27" name="Oval 26">
            <a:extLst>
              <a:ext uri="{FF2B5EF4-FFF2-40B4-BE49-F238E27FC236}">
                <a16:creationId xmlns:a16="http://schemas.microsoft.com/office/drawing/2014/main" id="{747747EE-C0EB-C64C-AE6F-E658E35428E6}"/>
              </a:ext>
            </a:extLst>
          </p:cNvPr>
          <p:cNvSpPr/>
          <p:nvPr/>
        </p:nvSpPr>
        <p:spPr>
          <a:xfrm>
            <a:off x="15032989" y="8519368"/>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1" i="0" u="none" strike="noStrike" spc="50">
                <a:solidFill>
                  <a:srgbClr val="F0F4F7"/>
                </a:solidFill>
                <a:latin typeface="Optimistic Text"/>
                <a:cs typeface="Optimistic Text"/>
              </a:rPr>
              <a:t>4</a:t>
            </a:r>
          </a:p>
        </p:txBody>
      </p:sp>
      <p:sp>
        <p:nvSpPr>
          <p:cNvPr id="29" name="Rounded Rectangle 28">
            <a:extLst>
              <a:ext uri="{FF2B5EF4-FFF2-40B4-BE49-F238E27FC236}">
                <a16:creationId xmlns:a16="http://schemas.microsoft.com/office/drawing/2014/main" id="{B46B805B-DC23-7D49-B7BD-7915A375639B}"/>
              </a:ext>
            </a:extLst>
          </p:cNvPr>
          <p:cNvSpPr/>
          <p:nvPr/>
        </p:nvSpPr>
        <p:spPr>
          <a:xfrm>
            <a:off x="15012834" y="2141869"/>
            <a:ext cx="4876953" cy="619155"/>
          </a:xfrm>
          <a:prstGeom prst="roundRect">
            <a:avLst>
              <a:gd name="adj" fmla="val 7576"/>
            </a:avLst>
          </a:prstGeom>
          <a:noFill/>
          <a:ln>
            <a:solidFill>
              <a:srgbClr val="167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0" i="0" u="none" strike="noStrike" spc="50">
                <a:solidFill>
                  <a:srgbClr val="1677F1"/>
                </a:solidFill>
                <a:latin typeface="Optimistic Text"/>
                <a:cs typeface="Optimistic Text"/>
                <a:hlinkClick r:id="rId3"/>
              </a:rPr>
              <a:t>Instagram'da parola değiştirme</a:t>
            </a:r>
            <a:endParaRPr lang="en-US" sz="2000" spc="50">
              <a:solidFill>
                <a:schemeClr val="accent2"/>
              </a:solidFill>
              <a:cs typeface="Optimistic Text" panose="020B0503020203020204" pitchFamily="34" charset="0"/>
            </a:endParaRPr>
          </a:p>
        </p:txBody>
      </p:sp>
      <p:sp>
        <p:nvSpPr>
          <p:cNvPr id="32" name="Google Shape;648;p3">
            <a:extLst>
              <a:ext uri="{FF2B5EF4-FFF2-40B4-BE49-F238E27FC236}">
                <a16:creationId xmlns:a16="http://schemas.microsoft.com/office/drawing/2014/main" id="{585E8E38-3C2B-1146-9B8A-492195108338}"/>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34" name="Google Shape;649;p79">
            <a:extLst>
              <a:ext uri="{FF2B5EF4-FFF2-40B4-BE49-F238E27FC236}">
                <a16:creationId xmlns:a16="http://schemas.microsoft.com/office/drawing/2014/main" id="{C6F54BE1-1F99-7646-B5B3-0621FA5F0D96}"/>
              </a:ext>
            </a:extLst>
          </p:cNvPr>
          <p:cNvPicPr preferRelativeResize="0"/>
          <p:nvPr/>
        </p:nvPicPr>
        <p:blipFill>
          <a:blip r:embed="rId4"/>
          <a:srcRect l="1540" r="1540"/>
          <a:stretch>
            <a:fillRect/>
          </a:stretch>
        </p:blipFill>
        <p:spPr>
          <a:xfrm>
            <a:off x="8792097" y="2451447"/>
            <a:ext cx="4992705" cy="8813100"/>
          </a:xfrm>
          <a:prstGeom prst="rect">
            <a:avLst/>
          </a:prstGeom>
          <a:noFill/>
          <a:ln w="6350">
            <a:solidFill>
              <a:srgbClr val="CBD2D9"/>
            </a:solidFill>
          </a:ln>
        </p:spPr>
      </p:pic>
      <p:sp>
        <p:nvSpPr>
          <p:cNvPr id="30" name="Title 2">
            <a:extLst>
              <a:ext uri="{FF2B5EF4-FFF2-40B4-BE49-F238E27FC236}">
                <a16:creationId xmlns:a16="http://schemas.microsoft.com/office/drawing/2014/main" id="{67F2A128-D1C7-054D-A9DC-E550317C408F}"/>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Parola değiştirme uygulaması</a:t>
            </a:r>
          </a:p>
        </p:txBody>
      </p:sp>
      <p:sp>
        <p:nvSpPr>
          <p:cNvPr id="31" name="Rectangle 30">
            <a:extLst>
              <a:ext uri="{FF2B5EF4-FFF2-40B4-BE49-F238E27FC236}">
                <a16:creationId xmlns:a16="http://schemas.microsoft.com/office/drawing/2014/main" id="{F4E6EAFC-231C-DD49-A1F8-0403D81B20EB}"/>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33" name="Oval 32">
            <a:extLst>
              <a:ext uri="{FF2B5EF4-FFF2-40B4-BE49-F238E27FC236}">
                <a16:creationId xmlns:a16="http://schemas.microsoft.com/office/drawing/2014/main" id="{DC601BCD-B3BE-C244-AC23-2B7D4018F9E8}"/>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36" name="Oval 35">
            <a:extLst>
              <a:ext uri="{FF2B5EF4-FFF2-40B4-BE49-F238E27FC236}">
                <a16:creationId xmlns:a16="http://schemas.microsoft.com/office/drawing/2014/main" id="{45C270CC-7604-E843-BD8D-E97B3A5CCF52}"/>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35" name="TextBox 34">
            <a:extLst>
              <a:ext uri="{FF2B5EF4-FFF2-40B4-BE49-F238E27FC236}">
                <a16:creationId xmlns:a16="http://schemas.microsoft.com/office/drawing/2014/main" id="{FAFA9FBE-659C-CA49-ADF8-4ED102AC73C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49</a:t>
            </a:r>
            <a:endParaRPr lang="en-US"/>
          </a:p>
        </p:txBody>
      </p:sp>
      <p:cxnSp>
        <p:nvCxnSpPr>
          <p:cNvPr id="3" name="Straight Connector 2">
            <a:extLst>
              <a:ext uri="{FF2B5EF4-FFF2-40B4-BE49-F238E27FC236}">
                <a16:creationId xmlns:a16="http://schemas.microsoft.com/office/drawing/2014/main" id="{A79B9101-1119-931F-8CCA-1ABA019C6C10}"/>
              </a:ext>
            </a:extLst>
          </p:cNvPr>
          <p:cNvCxnSpPr>
            <a:cxnSpLocks/>
          </p:cNvCxnSpPr>
          <p:nvPr/>
        </p:nvCxnSpPr>
        <p:spPr>
          <a:xfrm>
            <a:off x="15012834" y="10648695"/>
            <a:ext cx="7847166" cy="0"/>
          </a:xfrm>
          <a:prstGeom prst="line">
            <a:avLst/>
          </a:prstGeom>
          <a:ln w="25400">
            <a:solidFill>
              <a:srgbClr val="1677F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09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D659-CB23-6E42-B724-1D496122ACEA}"/>
              </a:ext>
            </a:extLst>
          </p:cNvPr>
          <p:cNvSpPr>
            <a:spLocks noGrp="1"/>
          </p:cNvSpPr>
          <p:nvPr>
            <p:ph type="ctrTitle"/>
          </p:nvPr>
        </p:nvSpPr>
        <p:spPr>
          <a:xfrm>
            <a:off x="1871711" y="3520440"/>
            <a:ext cx="8948690" cy="2542032"/>
          </a:xfrm>
        </p:spPr>
        <p:txBody>
          <a:bodyPr>
            <a:noAutofit/>
          </a:bodyPr>
          <a:lstStyle/>
          <a:p>
            <a:pPr rtl="0"/>
            <a:r>
              <a:rPr lang="tr" sz="7200" b="0" i="0" u="none" strike="noStrike" dirty="0">
                <a:latin typeface="Optimistic Display Medium"/>
              </a:rPr>
              <a:t>01</a:t>
            </a:r>
            <a:br>
              <a:rPr lang="tr" sz="7200" b="0" i="0" u="none" strike="noStrike" dirty="0">
                <a:latin typeface="Optimistic Display Medium"/>
              </a:rPr>
            </a:br>
            <a:r>
              <a:rPr lang="en-US" sz="7200" b="0" i="0" u="none" strike="noStrike" dirty="0" err="1">
                <a:latin typeface="Optimistic Display Medium"/>
              </a:rPr>
              <a:t>Çevrim</a:t>
            </a:r>
            <a:r>
              <a:rPr lang="en-US" sz="7200" b="0" i="0" u="none" strike="noStrike" dirty="0">
                <a:latin typeface="Optimistic Display Medium"/>
              </a:rPr>
              <a:t> </a:t>
            </a:r>
            <a:r>
              <a:rPr lang="en-US" sz="7200" b="0" i="0" u="none" strike="noStrike" dirty="0" err="1">
                <a:latin typeface="Optimistic Display Medium"/>
              </a:rPr>
              <a:t>içi</a:t>
            </a:r>
            <a:r>
              <a:rPr lang="tr" sz="7200" b="0" i="0" u="none" strike="noStrike" dirty="0">
                <a:latin typeface="Optimistic Display Medium"/>
              </a:rPr>
              <a:t> güvenliğe giriş</a:t>
            </a:r>
          </a:p>
        </p:txBody>
      </p:sp>
      <p:pic>
        <p:nvPicPr>
          <p:cNvPr id="4" name="Picture 3">
            <a:extLst>
              <a:ext uri="{FF2B5EF4-FFF2-40B4-BE49-F238E27FC236}">
                <a16:creationId xmlns:a16="http://schemas.microsoft.com/office/drawing/2014/main" id="{B366D793-5478-9B4E-B0C2-1BF88BD344C9}"/>
              </a:ext>
            </a:extLst>
          </p:cNvPr>
          <p:cNvPicPr>
            <a:picLocks noChangeAspect="1"/>
          </p:cNvPicPr>
          <p:nvPr/>
        </p:nvPicPr>
        <p:blipFill>
          <a:blip r:embed="rId3"/>
          <a:srcRect l="8533" t="-1" r="20256" b="155"/>
          <a:stretch>
            <a:fillRect/>
          </a:stretch>
        </p:blipFill>
        <p:spPr>
          <a:xfrm>
            <a:off x="11260138" y="12974"/>
            <a:ext cx="13127036" cy="12274276"/>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4E034F20-A7F0-4383-A671-F539D85D0B7F}"/>
              </a:ext>
            </a:extLst>
          </p:cNvPr>
          <p:cNvPicPr>
            <a:picLocks noChangeAspect="1"/>
          </p:cNvPicPr>
          <p:nvPr/>
        </p:nvPicPr>
        <p:blipFill>
          <a:blip r:embed="rId4"/>
          <a:srcRect l="14440" r="14440"/>
          <a:stretch>
            <a:fillRect/>
          </a:stretch>
        </p:blipFill>
        <p:spPr>
          <a:xfrm>
            <a:off x="11260138" y="12974"/>
            <a:ext cx="13127036" cy="12274276"/>
          </a:xfrm>
          <a:prstGeom prst="rect">
            <a:avLst/>
          </a:prstGeom>
        </p:spPr>
      </p:pic>
    </p:spTree>
    <p:extLst>
      <p:ext uri="{BB962C8B-B14F-4D97-AF65-F5344CB8AC3E}">
        <p14:creationId xmlns:p14="http://schemas.microsoft.com/office/powerpoint/2010/main" val="13971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0890EE-D888-3C49-BB1C-209F1CE4AF22}"/>
              </a:ext>
            </a:extLst>
          </p:cNvPr>
          <p:cNvSpPr/>
          <p:nvPr/>
        </p:nvSpPr>
        <p:spPr>
          <a:xfrm>
            <a:off x="11260138" y="0"/>
            <a:ext cx="1312703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Text Placeholder 6">
            <a:extLst>
              <a:ext uri="{FF2B5EF4-FFF2-40B4-BE49-F238E27FC236}">
                <a16:creationId xmlns:a16="http://schemas.microsoft.com/office/drawing/2014/main" id="{E87AC372-D672-9B4E-8AD9-AB30690D0E84}"/>
              </a:ext>
            </a:extLst>
          </p:cNvPr>
          <p:cNvSpPr>
            <a:spLocks noGrp="1"/>
          </p:cNvSpPr>
          <p:nvPr>
            <p:ph type="body" sz="quarter" idx="4294967295"/>
          </p:nvPr>
        </p:nvSpPr>
        <p:spPr>
          <a:xfrm>
            <a:off x="15032989" y="3186721"/>
            <a:ext cx="7827011" cy="3900378"/>
          </a:xfrm>
        </p:spPr>
        <p:txBody>
          <a:bodyPr>
            <a:noAutofit/>
          </a:bodyPr>
          <a:lstStyle/>
          <a:p>
            <a:pPr rtl="0">
              <a:lnSpc>
                <a:spcPts val="3000"/>
              </a:lnSpc>
              <a:buNone/>
            </a:pPr>
            <a:r>
              <a:rPr lang="tr" sz="2000" b="1" i="0" u="none" strike="noStrike" dirty="0">
                <a:latin typeface="Optimistic Text"/>
              </a:rPr>
              <a:t>İki adımlı doğrulama PIN kodu nasıl sıfırlanır?</a:t>
            </a:r>
          </a:p>
          <a:p>
            <a:pPr rtl="0">
              <a:lnSpc>
                <a:spcPts val="3000"/>
              </a:lnSpc>
              <a:buNone/>
            </a:pPr>
            <a:r>
              <a:rPr lang="tr" sz="2000" b="0" i="0" u="none" strike="noStrike" dirty="0">
                <a:latin typeface="Optimistic Text"/>
              </a:rPr>
              <a:t>İki adımlı doğrulama PIN kodunu sıfırlamak için farklı seçenekler bulunmaktadır.</a:t>
            </a:r>
            <a:endParaRPr lang="en-US" sz="2000" dirty="0"/>
          </a:p>
          <a:p>
            <a:pPr rtl="0">
              <a:lnSpc>
                <a:spcPts val="3000"/>
              </a:lnSpc>
              <a:buNone/>
            </a:pPr>
            <a:r>
              <a:rPr lang="tr" sz="2000" b="1" i="0" u="none" strike="noStrike" dirty="0">
                <a:latin typeface="Optimistic Text"/>
              </a:rPr>
              <a:t>PIN kodunu e-posta adresiyle sıfırlamak</a:t>
            </a:r>
          </a:p>
          <a:p>
            <a:pPr rtl="0">
              <a:lnSpc>
                <a:spcPts val="3000"/>
              </a:lnSpc>
              <a:buNone/>
            </a:pPr>
            <a:r>
              <a:rPr lang="tr" sz="2000" b="0" i="0" u="none" strike="noStrike" dirty="0">
                <a:latin typeface="Optimistic Text"/>
              </a:rPr>
              <a:t>Kurulum sırasında bir e-posta adresi belirtilmişse, bir sıfırlama bağlantısı talep edilerek PIN kodu hemen sıfırlanabilir. PIN kodunu sıfırlamak için:</a:t>
            </a:r>
          </a:p>
        </p:txBody>
      </p:sp>
      <p:sp>
        <p:nvSpPr>
          <p:cNvPr id="5" name="Subtitle 1">
            <a:extLst>
              <a:ext uri="{FF2B5EF4-FFF2-40B4-BE49-F238E27FC236}">
                <a16:creationId xmlns:a16="http://schemas.microsoft.com/office/drawing/2014/main" id="{FD8CCC5B-3250-7749-8A77-024040B28D5E}"/>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21" name="Rectangle 20">
            <a:extLst>
              <a:ext uri="{FF2B5EF4-FFF2-40B4-BE49-F238E27FC236}">
                <a16:creationId xmlns:a16="http://schemas.microsoft.com/office/drawing/2014/main" id="{603578D2-724A-7B42-8BA9-4C06F491B3BC}"/>
              </a:ext>
            </a:extLst>
          </p:cNvPr>
          <p:cNvSpPr/>
          <p:nvPr/>
        </p:nvSpPr>
        <p:spPr>
          <a:xfrm>
            <a:off x="15771058" y="6574095"/>
            <a:ext cx="7088942" cy="1965923"/>
          </a:xfrm>
          <a:prstGeom prst="rect">
            <a:avLst/>
          </a:prstGeom>
        </p:spPr>
        <p:txBody>
          <a:bodyPr wrap="square" lIns="0">
            <a:noAutofit/>
          </a:bodyPr>
          <a:lstStyle/>
          <a:p>
            <a:pPr lvl="0" rtl="0">
              <a:lnSpc>
                <a:spcPts val="3000"/>
              </a:lnSpc>
              <a:spcAft>
                <a:spcPts val="1200"/>
              </a:spcAft>
              <a:buSzTx/>
            </a:pPr>
            <a:r>
              <a:rPr lang="tr" sz="2000" b="1" i="0" u="none" strike="noStrike" spc="50" dirty="0">
                <a:latin typeface="Optimistic Text"/>
                <a:sym typeface="Optimistic Text"/>
              </a:rPr>
              <a:t>WhatsApp</a:t>
            </a:r>
            <a:r>
              <a:rPr lang="tr" sz="2000" b="0" i="0" u="none" strike="noStrike" spc="50" dirty="0">
                <a:latin typeface="Optimistic Text"/>
                <a:sym typeface="Optimistic Text"/>
              </a:rPr>
              <a:t> açılmalı &gt; </a:t>
            </a:r>
            <a:r>
              <a:rPr lang="tr" sz="2000" b="1" i="0" u="none" strike="noStrike" spc="50" dirty="0">
                <a:latin typeface="Optimistic Text"/>
                <a:sym typeface="Optimistic Text"/>
              </a:rPr>
              <a:t>PIN'i mi unuttunuz?</a:t>
            </a:r>
            <a:r>
              <a:rPr lang="tr" sz="2000" b="0" i="0" u="none" strike="noStrike" spc="50" dirty="0">
                <a:latin typeface="Optimistic Text"/>
                <a:sym typeface="Optimistic Text"/>
              </a:rPr>
              <a:t> </a:t>
            </a:r>
            <a:r>
              <a:rPr lang="tr" sz="2000" b="1" i="0" u="none" strike="noStrike" spc="50" dirty="0">
                <a:latin typeface="Optimistic Text"/>
                <a:sym typeface="Optimistic Text"/>
              </a:rPr>
              <a:t>&gt; E-posta Gönder</a:t>
            </a:r>
            <a:r>
              <a:rPr lang="tr" sz="2000" b="0" i="0" u="none" strike="noStrike" spc="50" dirty="0">
                <a:latin typeface="Optimistic Text"/>
                <a:sym typeface="Optimistic Text"/>
              </a:rPr>
              <a:t> seçeneklerine dokunulmalıdır. Kaydedilen e-posta adresine bir sıfırlama bağlantısı gönderilecektir.</a:t>
            </a:r>
          </a:p>
          <a:p>
            <a:pPr lvl="0" rtl="0">
              <a:lnSpc>
                <a:spcPts val="3000"/>
              </a:lnSpc>
              <a:spcAft>
                <a:spcPts val="1200"/>
              </a:spcAft>
              <a:buSzTx/>
            </a:pPr>
            <a:r>
              <a:rPr lang="tr" sz="2000" b="0" i="0" u="none" strike="noStrike" spc="50" dirty="0">
                <a:latin typeface="Optimistic Text"/>
                <a:sym typeface="Optimistic Text"/>
              </a:rPr>
              <a:t>E-postadaki </a:t>
            </a:r>
            <a:r>
              <a:rPr lang="tr" sz="2000" b="1" i="0" u="none" strike="noStrike" spc="50" dirty="0">
                <a:latin typeface="Optimistic Text"/>
                <a:sym typeface="Optimistic Text"/>
              </a:rPr>
              <a:t>sıfırlama bağlantısına</a:t>
            </a:r>
            <a:r>
              <a:rPr lang="tr" sz="2000" b="0" i="0" u="none" strike="noStrike" spc="50" dirty="0">
                <a:latin typeface="Optimistic Text"/>
                <a:sym typeface="Optimistic Text"/>
              </a:rPr>
              <a:t> tıklanmalı ve </a:t>
            </a:r>
            <a:r>
              <a:rPr lang="tr" sz="2000" b="1" i="0" u="none" strike="noStrike" spc="50" dirty="0">
                <a:latin typeface="Optimistic Text"/>
                <a:sym typeface="Optimistic Text"/>
              </a:rPr>
              <a:t>ONAYLA</a:t>
            </a:r>
            <a:r>
              <a:rPr lang="tr" sz="2000" b="0" i="0" u="none" strike="noStrike" spc="50" dirty="0">
                <a:latin typeface="Optimistic Text"/>
                <a:sym typeface="Optimistic Text"/>
              </a:rPr>
              <a:t> butonuna basılmalıdır.</a:t>
            </a:r>
          </a:p>
          <a:p>
            <a:pPr lvl="0" rtl="0">
              <a:lnSpc>
                <a:spcPts val="3000"/>
              </a:lnSpc>
              <a:spcAft>
                <a:spcPts val="1200"/>
              </a:spcAft>
              <a:buSzTx/>
            </a:pPr>
            <a:r>
              <a:rPr lang="tr" sz="2000" b="1" i="0" u="none" strike="noStrike" spc="50" dirty="0">
                <a:latin typeface="Optimistic Text"/>
                <a:sym typeface="Optimistic Text"/>
              </a:rPr>
              <a:t>WhatsApp </a:t>
            </a:r>
            <a:r>
              <a:rPr lang="tr" sz="2000" b="0" i="0" u="none" strike="noStrike" spc="50" dirty="0">
                <a:latin typeface="Optimistic Text"/>
                <a:sym typeface="Optimistic Text"/>
              </a:rPr>
              <a:t>açılmalı</a:t>
            </a:r>
            <a:r>
              <a:rPr lang="tr" sz="2000" b="1" i="0" u="none" strike="noStrike" spc="50" dirty="0">
                <a:latin typeface="Optimistic Text"/>
                <a:sym typeface="Optimistic Text"/>
              </a:rPr>
              <a:t> </a:t>
            </a:r>
            <a:r>
              <a:rPr lang="tr" sz="2000" b="0" i="0" u="none" strike="noStrike" spc="50" dirty="0">
                <a:latin typeface="Optimistic Text"/>
                <a:sym typeface="Optimistic Text"/>
              </a:rPr>
              <a:t>&gt;</a:t>
            </a:r>
            <a:r>
              <a:rPr lang="tr" sz="2000" b="1" i="0" u="none" strike="noStrike" spc="50" dirty="0">
                <a:latin typeface="Optimistic Text"/>
                <a:sym typeface="Optimistic Text"/>
              </a:rPr>
              <a:t> PIN'i mi unuttunuz? </a:t>
            </a:r>
            <a:r>
              <a:rPr lang="tr" sz="2000" b="0" i="0" u="none" strike="noStrike" spc="50" dirty="0">
                <a:latin typeface="Optimistic Text"/>
                <a:sym typeface="Optimistic Text"/>
              </a:rPr>
              <a:t>&gt;</a:t>
            </a:r>
            <a:r>
              <a:rPr lang="tr" sz="2000" b="1" i="0" u="none" strike="noStrike" spc="50" dirty="0">
                <a:latin typeface="Optimistic Text"/>
                <a:sym typeface="Optimistic Text"/>
              </a:rPr>
              <a:t> Sıfırla </a:t>
            </a:r>
            <a:r>
              <a:rPr lang="tr" sz="2000" i="0" u="none" strike="noStrike" spc="50" dirty="0">
                <a:latin typeface="Optimistic Text"/>
                <a:sym typeface="Optimistic Text"/>
              </a:rPr>
              <a:t>seçeneklerine dokunulmalıdır.</a:t>
            </a:r>
          </a:p>
        </p:txBody>
      </p:sp>
      <p:sp>
        <p:nvSpPr>
          <p:cNvPr id="22" name="Rectangle 21">
            <a:extLst>
              <a:ext uri="{FF2B5EF4-FFF2-40B4-BE49-F238E27FC236}">
                <a16:creationId xmlns:a16="http://schemas.microsoft.com/office/drawing/2014/main" id="{A0E6E55E-65EB-0242-9D2D-177FDBD86AF6}"/>
              </a:ext>
            </a:extLst>
          </p:cNvPr>
          <p:cNvSpPr/>
          <p:nvPr/>
        </p:nvSpPr>
        <p:spPr>
          <a:xfrm>
            <a:off x="15032989" y="10351248"/>
            <a:ext cx="8153553" cy="864083"/>
          </a:xfrm>
          <a:prstGeom prst="rect">
            <a:avLst/>
          </a:prstGeom>
        </p:spPr>
        <p:txBody>
          <a:bodyPr wrap="square" lIns="0">
            <a:noAutofit/>
          </a:bodyPr>
          <a:lstStyle/>
          <a:p>
            <a:pPr lvl="0" rtl="0">
              <a:lnSpc>
                <a:spcPts val="3000"/>
              </a:lnSpc>
              <a:spcAft>
                <a:spcPts val="1200"/>
              </a:spcAft>
              <a:buSzTx/>
            </a:pPr>
            <a:r>
              <a:rPr lang="tr" sz="2000" b="0" i="0" u="none" strike="noStrike" spc="50" dirty="0">
                <a:latin typeface="Optimistic Text"/>
                <a:sym typeface="Optimistic Text"/>
              </a:rPr>
              <a:t>WhatsApp uygulamasını silmenin veya yeniden yüklemenin iki adımlı doğrulama PIN kodunu devre dışı bırakmayacağı veya sıfırlamayacağı unutulmamalıdır.</a:t>
            </a:r>
          </a:p>
        </p:txBody>
      </p:sp>
      <p:sp>
        <p:nvSpPr>
          <p:cNvPr id="24" name="Oval 23">
            <a:extLst>
              <a:ext uri="{FF2B5EF4-FFF2-40B4-BE49-F238E27FC236}">
                <a16:creationId xmlns:a16="http://schemas.microsoft.com/office/drawing/2014/main" id="{30519ABA-D790-ED4A-935C-57FE41E9A840}"/>
              </a:ext>
            </a:extLst>
          </p:cNvPr>
          <p:cNvSpPr/>
          <p:nvPr/>
        </p:nvSpPr>
        <p:spPr>
          <a:xfrm>
            <a:off x="15032989" y="6653297"/>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rtl="0">
              <a:lnSpc>
                <a:spcPts val="3000"/>
              </a:lnSpc>
            </a:pPr>
            <a:r>
              <a:rPr lang="tr" sz="2000" b="1" i="0" u="none" strike="noStrike" spc="50" dirty="0">
                <a:solidFill>
                  <a:srgbClr val="F0F4F7"/>
                </a:solidFill>
                <a:latin typeface="Optimistic Text"/>
                <a:cs typeface="Optimistic Text"/>
              </a:rPr>
              <a:t>1</a:t>
            </a:r>
          </a:p>
        </p:txBody>
      </p:sp>
      <p:sp>
        <p:nvSpPr>
          <p:cNvPr id="25" name="Oval 24">
            <a:extLst>
              <a:ext uri="{FF2B5EF4-FFF2-40B4-BE49-F238E27FC236}">
                <a16:creationId xmlns:a16="http://schemas.microsoft.com/office/drawing/2014/main" id="{2F5AC472-D54C-6F47-9FD2-72EB92ED21C2}"/>
              </a:ext>
            </a:extLst>
          </p:cNvPr>
          <p:cNvSpPr/>
          <p:nvPr/>
        </p:nvSpPr>
        <p:spPr>
          <a:xfrm>
            <a:off x="15032989" y="7957775"/>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rtl="0">
              <a:lnSpc>
                <a:spcPts val="3000"/>
              </a:lnSpc>
            </a:pPr>
            <a:r>
              <a:rPr lang="tr" sz="2000" b="1" i="0" u="none" strike="noStrike" spc="50">
                <a:solidFill>
                  <a:srgbClr val="F0F4F7"/>
                </a:solidFill>
                <a:latin typeface="Optimistic Text"/>
                <a:cs typeface="Optimistic Text"/>
              </a:rPr>
              <a:t>2</a:t>
            </a:r>
          </a:p>
        </p:txBody>
      </p:sp>
      <p:sp>
        <p:nvSpPr>
          <p:cNvPr id="23" name="Rounded Rectangle 22">
            <a:extLst>
              <a:ext uri="{FF2B5EF4-FFF2-40B4-BE49-F238E27FC236}">
                <a16:creationId xmlns:a16="http://schemas.microsoft.com/office/drawing/2014/main" id="{A9E955E9-E93B-A74B-B168-5F53427C0B79}"/>
              </a:ext>
            </a:extLst>
          </p:cNvPr>
          <p:cNvSpPr/>
          <p:nvPr/>
        </p:nvSpPr>
        <p:spPr>
          <a:xfrm>
            <a:off x="15012834" y="2200245"/>
            <a:ext cx="4876953" cy="619155"/>
          </a:xfrm>
          <a:prstGeom prst="roundRect">
            <a:avLst>
              <a:gd name="adj" fmla="val 7576"/>
            </a:avLst>
          </a:prstGeom>
          <a:noFill/>
          <a:ln>
            <a:solidFill>
              <a:srgbClr val="167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lnSpc>
                <a:spcPts val="3000"/>
              </a:lnSpc>
            </a:pPr>
            <a:r>
              <a:rPr lang="tr" sz="2000" b="0" i="0" u="none" strike="noStrike" spc="50">
                <a:solidFill>
                  <a:srgbClr val="1677F1"/>
                </a:solidFill>
                <a:latin typeface="Optimistic Text"/>
                <a:cs typeface="Optimistic Text"/>
                <a:hlinkClick r:id="rId3"/>
              </a:rPr>
              <a:t>WhatsApp'ta PIN değiştirme</a:t>
            </a:r>
            <a:endParaRPr lang="en-US" sz="2000" spc="50">
              <a:solidFill>
                <a:schemeClr val="accent2"/>
              </a:solidFill>
              <a:cs typeface="Optimistic Text" panose="020B0503020203020204" pitchFamily="34" charset="0"/>
            </a:endParaRPr>
          </a:p>
        </p:txBody>
      </p:sp>
      <p:sp>
        <p:nvSpPr>
          <p:cNvPr id="27" name="Google Shape;648;p3">
            <a:extLst>
              <a:ext uri="{FF2B5EF4-FFF2-40B4-BE49-F238E27FC236}">
                <a16:creationId xmlns:a16="http://schemas.microsoft.com/office/drawing/2014/main" id="{7C374A85-EF22-0E4E-AFC0-84E39B832C1E}"/>
              </a:ext>
            </a:extLst>
          </p:cNvPr>
          <p:cNvSpPr/>
          <p:nvPr/>
        </p:nvSpPr>
        <p:spPr>
          <a:xfrm>
            <a:off x="8498949" y="1408518"/>
            <a:ext cx="5579001" cy="10898958"/>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9" name="Google Shape;649;p79">
            <a:extLst>
              <a:ext uri="{FF2B5EF4-FFF2-40B4-BE49-F238E27FC236}">
                <a16:creationId xmlns:a16="http://schemas.microsoft.com/office/drawing/2014/main" id="{70D870F2-D789-D548-8D95-78116E056661}"/>
              </a:ext>
            </a:extLst>
          </p:cNvPr>
          <p:cNvPicPr preferRelativeResize="0"/>
          <p:nvPr/>
        </p:nvPicPr>
        <p:blipFill>
          <a:blip r:embed="rId4"/>
          <a:srcRect l="36" t="118" r="-36" b="24714"/>
          <a:stretch>
            <a:fillRect/>
          </a:stretch>
        </p:blipFill>
        <p:spPr>
          <a:xfrm>
            <a:off x="8792093" y="2451447"/>
            <a:ext cx="4992709" cy="8813107"/>
          </a:xfrm>
          <a:prstGeom prst="rect">
            <a:avLst/>
          </a:prstGeom>
          <a:noFill/>
          <a:ln w="6350">
            <a:solidFill>
              <a:srgbClr val="CBD2D9"/>
            </a:solidFill>
          </a:ln>
        </p:spPr>
      </p:pic>
      <p:sp>
        <p:nvSpPr>
          <p:cNvPr id="19" name="Title 2">
            <a:extLst>
              <a:ext uri="{FF2B5EF4-FFF2-40B4-BE49-F238E27FC236}">
                <a16:creationId xmlns:a16="http://schemas.microsoft.com/office/drawing/2014/main" id="{1C5686BE-8955-8B49-9D42-FDD7C6B05C33}"/>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Parola değiştirme uygulaması</a:t>
            </a:r>
          </a:p>
        </p:txBody>
      </p:sp>
      <p:sp>
        <p:nvSpPr>
          <p:cNvPr id="28" name="Rectangle 27">
            <a:extLst>
              <a:ext uri="{FF2B5EF4-FFF2-40B4-BE49-F238E27FC236}">
                <a16:creationId xmlns:a16="http://schemas.microsoft.com/office/drawing/2014/main" id="{804FE963-62C7-1049-BA03-1D5A9265F0DD}"/>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30" name="Oval 29">
            <a:extLst>
              <a:ext uri="{FF2B5EF4-FFF2-40B4-BE49-F238E27FC236}">
                <a16:creationId xmlns:a16="http://schemas.microsoft.com/office/drawing/2014/main" id="{31149BC3-0AA3-D249-B02A-2D9E3147E519}"/>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31" name="Oval 30">
            <a:extLst>
              <a:ext uri="{FF2B5EF4-FFF2-40B4-BE49-F238E27FC236}">
                <a16:creationId xmlns:a16="http://schemas.microsoft.com/office/drawing/2014/main" id="{D21E35D9-328D-FF48-A6FE-54EDD51D654C}"/>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17" name="TextBox 16">
            <a:extLst>
              <a:ext uri="{FF2B5EF4-FFF2-40B4-BE49-F238E27FC236}">
                <a16:creationId xmlns:a16="http://schemas.microsoft.com/office/drawing/2014/main" id="{FC6706FF-E827-B040-A803-8BDF9B6A802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50</a:t>
            </a:r>
            <a:endParaRPr lang="en-US"/>
          </a:p>
        </p:txBody>
      </p:sp>
      <p:sp>
        <p:nvSpPr>
          <p:cNvPr id="3" name="Oval 2">
            <a:extLst>
              <a:ext uri="{FF2B5EF4-FFF2-40B4-BE49-F238E27FC236}">
                <a16:creationId xmlns:a16="http://schemas.microsoft.com/office/drawing/2014/main" id="{AA7737BB-95FE-674D-8DF3-F3543E879293}"/>
              </a:ext>
            </a:extLst>
          </p:cNvPr>
          <p:cNvSpPr/>
          <p:nvPr/>
        </p:nvSpPr>
        <p:spPr>
          <a:xfrm>
            <a:off x="15063469" y="8872175"/>
            <a:ext cx="437198" cy="437198"/>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rtl="0">
              <a:lnSpc>
                <a:spcPts val="3000"/>
              </a:lnSpc>
            </a:pPr>
            <a:r>
              <a:rPr lang="tr" sz="2000" b="1" spc="50" dirty="0">
                <a:solidFill>
                  <a:srgbClr val="F0F4F7"/>
                </a:solidFill>
                <a:latin typeface="Optimistic Text"/>
                <a:cs typeface="Optimistic Text"/>
              </a:rPr>
              <a:t>3</a:t>
            </a:r>
            <a:endParaRPr lang="tr" sz="2000" b="1" i="0" u="none" strike="noStrike" spc="50" dirty="0">
              <a:solidFill>
                <a:srgbClr val="F0F4F7"/>
              </a:solidFill>
              <a:latin typeface="Optimistic Text"/>
              <a:cs typeface="Optimistic Text"/>
            </a:endParaRPr>
          </a:p>
        </p:txBody>
      </p:sp>
      <p:cxnSp>
        <p:nvCxnSpPr>
          <p:cNvPr id="6" name="Straight Connector 5">
            <a:extLst>
              <a:ext uri="{FF2B5EF4-FFF2-40B4-BE49-F238E27FC236}">
                <a16:creationId xmlns:a16="http://schemas.microsoft.com/office/drawing/2014/main" id="{941B9801-8C60-A32D-C224-046347922D98}"/>
              </a:ext>
            </a:extLst>
          </p:cNvPr>
          <p:cNvCxnSpPr>
            <a:cxnSpLocks/>
          </p:cNvCxnSpPr>
          <p:nvPr/>
        </p:nvCxnSpPr>
        <p:spPr>
          <a:xfrm>
            <a:off x="15012834" y="10013695"/>
            <a:ext cx="7847166" cy="0"/>
          </a:xfrm>
          <a:prstGeom prst="line">
            <a:avLst/>
          </a:prstGeom>
          <a:ln w="25400">
            <a:solidFill>
              <a:srgbClr val="1677F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37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6" name="Text Placeholder 3">
            <a:extLst>
              <a:ext uri="{FF2B5EF4-FFF2-40B4-BE49-F238E27FC236}">
                <a16:creationId xmlns:a16="http://schemas.microsoft.com/office/drawing/2014/main" id="{9F49DA4B-92BC-2E48-8D56-013B9EA16CA6}"/>
              </a:ext>
            </a:extLst>
          </p:cNvPr>
          <p:cNvSpPr txBox="1"/>
          <p:nvPr/>
        </p:nvSpPr>
        <p:spPr>
          <a:xfrm>
            <a:off x="11277599" y="10123761"/>
            <a:ext cx="10610021" cy="2666998"/>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4200"/>
              </a:lnSpc>
              <a:buNone/>
            </a:pPr>
            <a:r>
              <a:rPr lang="tr" sz="2400" b="1" i="0" u="none" strike="noStrike" dirty="0">
                <a:latin typeface="Optimistic Text"/>
              </a:rPr>
              <a:t>Not: </a:t>
            </a:r>
            <a:r>
              <a:rPr lang="tr" sz="2400" b="0" i="0" u="none" strike="noStrike" dirty="0">
                <a:latin typeface="Optimistic Text"/>
              </a:rPr>
              <a:t>Güvenlik süreçleri gereği, bekleme süresinin kısaltılması veya bu süre zarfında hesaba müdahale edilmesi mümkün değildir. İki adımlı doğrulama PIN kodu, SMS veya telefon araması yoluyla alınan altı haneli kayıt kodundan farklıdır.</a:t>
            </a:r>
          </a:p>
          <a:p>
            <a:pPr>
              <a:lnSpc>
                <a:spcPts val="4200"/>
              </a:lnSpc>
            </a:pPr>
            <a:endParaRPr lang="en-US" sz="2800" dirty="0"/>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noAutofit/>
          </a:bodyPr>
          <a:lstStyle/>
          <a:p>
            <a:pPr rtl="0"/>
            <a:r>
              <a:rPr lang="tr" sz="2400" b="1" i="0" u="none" strike="noStrike">
                <a:latin typeface="Optimistic Text"/>
              </a:rPr>
              <a:t>02 Kişisel Güvenliği Yönetmek</a:t>
            </a:r>
          </a:p>
        </p:txBody>
      </p:sp>
      <p:sp>
        <p:nvSpPr>
          <p:cNvPr id="7" name="Rectangle 6">
            <a:extLst>
              <a:ext uri="{FF2B5EF4-FFF2-40B4-BE49-F238E27FC236}">
                <a16:creationId xmlns:a16="http://schemas.microsoft.com/office/drawing/2014/main" id="{EA5B06F6-068C-0546-9FFC-30C04C406538}"/>
              </a:ext>
            </a:extLst>
          </p:cNvPr>
          <p:cNvSpPr/>
          <p:nvPr/>
        </p:nvSpPr>
        <p:spPr>
          <a:xfrm>
            <a:off x="11279187" y="1604014"/>
            <a:ext cx="12192000" cy="1384995"/>
          </a:xfrm>
          <a:prstGeom prst="rect">
            <a:avLst/>
          </a:prstGeom>
        </p:spPr>
        <p:txBody>
          <a:bodyPr lIns="0">
            <a:noAutofit/>
          </a:bodyPr>
          <a:lstStyle/>
          <a:p>
            <a:pPr lvl="0" rtl="0">
              <a:lnSpc>
                <a:spcPts val="4200"/>
              </a:lnSpc>
            </a:pPr>
            <a:r>
              <a:rPr lang="tr" b="1" i="0" u="none" strike="noStrike" dirty="0">
                <a:latin typeface="Optimistic Text"/>
              </a:rPr>
              <a:t>E-posta adresi olmadan PIN kodunu sıfırlamak</a:t>
            </a:r>
          </a:p>
          <a:p>
            <a:pPr lvl="0">
              <a:lnSpc>
                <a:spcPts val="4200"/>
              </a:lnSpc>
            </a:pPr>
            <a:endParaRPr lang="en-US" sz="2800" b="1" dirty="0"/>
          </a:p>
          <a:p>
            <a:pPr lvl="0" rtl="0">
              <a:lnSpc>
                <a:spcPts val="4200"/>
              </a:lnSpc>
            </a:pPr>
            <a:r>
              <a:rPr lang="tr" b="0" i="0" u="none" strike="noStrike" dirty="0">
                <a:latin typeface="Optimistic Text"/>
              </a:rPr>
              <a:t>Şu durumlarda PIN kodunun sıfırlanabilmesi için yedi gün beklenmesi gerekecektir:</a:t>
            </a:r>
          </a:p>
        </p:txBody>
      </p:sp>
      <p:sp>
        <p:nvSpPr>
          <p:cNvPr id="11" name="Rectangle 10">
            <a:extLst>
              <a:ext uri="{FF2B5EF4-FFF2-40B4-BE49-F238E27FC236}">
                <a16:creationId xmlns:a16="http://schemas.microsoft.com/office/drawing/2014/main" id="{91499DF3-11F5-0A44-93A7-71F65E385453}"/>
              </a:ext>
            </a:extLst>
          </p:cNvPr>
          <p:cNvSpPr/>
          <p:nvPr/>
        </p:nvSpPr>
        <p:spPr>
          <a:xfrm>
            <a:off x="12193587" y="3479058"/>
            <a:ext cx="10539413" cy="2592313"/>
          </a:xfrm>
          <a:prstGeom prst="rect">
            <a:avLst/>
          </a:prstGeom>
        </p:spPr>
        <p:txBody>
          <a:bodyPr wrap="square">
            <a:noAutofit/>
          </a:bodyPr>
          <a:lstStyle/>
          <a:p>
            <a:pPr lvl="0" rtl="0">
              <a:lnSpc>
                <a:spcPts val="4200"/>
              </a:lnSpc>
              <a:spcAft>
                <a:spcPts val="1200"/>
              </a:spcAft>
              <a:buSzTx/>
            </a:pPr>
            <a:r>
              <a:rPr lang="tr" b="0" i="0" u="none" strike="noStrike" dirty="0">
                <a:latin typeface="Optimistic Text"/>
              </a:rPr>
              <a:t>PIN kodunu sıfırlamak için bir e-posta adresi belirtilmemişse,</a:t>
            </a:r>
          </a:p>
          <a:p>
            <a:pPr lvl="0" rtl="0">
              <a:lnSpc>
                <a:spcPts val="4200"/>
              </a:lnSpc>
              <a:spcAft>
                <a:spcPts val="1200"/>
              </a:spcAft>
              <a:buSzTx/>
            </a:pPr>
            <a:r>
              <a:rPr lang="tr" b="0" i="0" u="none" strike="noStrike" dirty="0">
                <a:latin typeface="Optimistic Text"/>
              </a:rPr>
              <a:t>PIN kodunu sıfırlamak için kullanılan e-posta adresi unutulmuşsa,</a:t>
            </a:r>
          </a:p>
          <a:p>
            <a:pPr lvl="0" rtl="0">
              <a:lnSpc>
                <a:spcPts val="4200"/>
              </a:lnSpc>
              <a:spcAft>
                <a:spcPts val="1200"/>
              </a:spcAft>
              <a:buSzTx/>
            </a:pPr>
            <a:r>
              <a:rPr lang="tr" b="0" i="0" u="none" strike="noStrike" dirty="0">
                <a:latin typeface="Optimistic Text"/>
              </a:rPr>
              <a:t>Telefon numarası kullanılmaya başlanmadan önce başka biri tarafından iki adımlı doğrulama PIN kodu ayarlanmışsa.</a:t>
            </a:r>
          </a:p>
        </p:txBody>
      </p:sp>
      <p:grpSp>
        <p:nvGrpSpPr>
          <p:cNvPr id="12" name="Group 11">
            <a:extLst>
              <a:ext uri="{FF2B5EF4-FFF2-40B4-BE49-F238E27FC236}">
                <a16:creationId xmlns:a16="http://schemas.microsoft.com/office/drawing/2014/main" id="{CC4A7F58-51FC-D84C-A398-C54292AE3A9A}"/>
              </a:ext>
            </a:extLst>
          </p:cNvPr>
          <p:cNvGrpSpPr/>
          <p:nvPr/>
        </p:nvGrpSpPr>
        <p:grpSpPr>
          <a:xfrm>
            <a:off x="11277599" y="3499317"/>
            <a:ext cx="517846" cy="1965745"/>
            <a:chOff x="11277599" y="3977855"/>
            <a:chExt cx="517846" cy="1965745"/>
          </a:xfrm>
        </p:grpSpPr>
        <p:grpSp>
          <p:nvGrpSpPr>
            <p:cNvPr id="21" name="Google Shape;1700;p92">
              <a:extLst>
                <a:ext uri="{FF2B5EF4-FFF2-40B4-BE49-F238E27FC236}">
                  <a16:creationId xmlns:a16="http://schemas.microsoft.com/office/drawing/2014/main" id="{B5CA1745-F1F3-F041-9EDC-CB45E9633785}"/>
                </a:ext>
              </a:extLst>
            </p:cNvPr>
            <p:cNvGrpSpPr/>
            <p:nvPr/>
          </p:nvGrpSpPr>
          <p:grpSpPr>
            <a:xfrm>
              <a:off x="11277599" y="3977855"/>
              <a:ext cx="517846" cy="517945"/>
              <a:chOff x="9962790" y="3442390"/>
              <a:chExt cx="678300" cy="678430"/>
            </a:xfrm>
            <a:solidFill>
              <a:schemeClr val="tx1"/>
            </a:solidFill>
          </p:grpSpPr>
          <p:sp>
            <p:nvSpPr>
              <p:cNvPr id="22" name="Google Shape;1701;p92">
                <a:extLst>
                  <a:ext uri="{FF2B5EF4-FFF2-40B4-BE49-F238E27FC236}">
                    <a16:creationId xmlns:a16="http://schemas.microsoft.com/office/drawing/2014/main" id="{055A803F-A3D4-8D40-8234-2EFB3059FD13}"/>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sp>
            <p:nvSpPr>
              <p:cNvPr id="23" name="Google Shape;1702;p92">
                <a:extLst>
                  <a:ext uri="{FF2B5EF4-FFF2-40B4-BE49-F238E27FC236}">
                    <a16:creationId xmlns:a16="http://schemas.microsoft.com/office/drawing/2014/main" id="{8B9259F0-8D3F-B348-B8D4-66BF66FCAAC3}"/>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grpSp>
        <p:grpSp>
          <p:nvGrpSpPr>
            <p:cNvPr id="28" name="Google Shape;1700;p92">
              <a:extLst>
                <a:ext uri="{FF2B5EF4-FFF2-40B4-BE49-F238E27FC236}">
                  <a16:creationId xmlns:a16="http://schemas.microsoft.com/office/drawing/2014/main" id="{7CB3021C-E0DA-C944-A5E6-8A2322D90881}"/>
                </a:ext>
              </a:extLst>
            </p:cNvPr>
            <p:cNvGrpSpPr/>
            <p:nvPr/>
          </p:nvGrpSpPr>
          <p:grpSpPr>
            <a:xfrm>
              <a:off x="11277599" y="4701755"/>
              <a:ext cx="517846" cy="517945"/>
              <a:chOff x="9962790" y="3442390"/>
              <a:chExt cx="678300" cy="678430"/>
            </a:xfrm>
            <a:solidFill>
              <a:schemeClr val="tx1"/>
            </a:solidFill>
          </p:grpSpPr>
          <p:sp>
            <p:nvSpPr>
              <p:cNvPr id="29" name="Google Shape;1701;p92">
                <a:extLst>
                  <a:ext uri="{FF2B5EF4-FFF2-40B4-BE49-F238E27FC236}">
                    <a16:creationId xmlns:a16="http://schemas.microsoft.com/office/drawing/2014/main" id="{76EFB915-6521-0F49-8A46-4AFEC1A10412}"/>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sp>
            <p:nvSpPr>
              <p:cNvPr id="30" name="Google Shape;1702;p92">
                <a:extLst>
                  <a:ext uri="{FF2B5EF4-FFF2-40B4-BE49-F238E27FC236}">
                    <a16:creationId xmlns:a16="http://schemas.microsoft.com/office/drawing/2014/main" id="{0BB5417A-E3A9-0A47-9E1D-858AC772A107}"/>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grpSp>
        <p:grpSp>
          <p:nvGrpSpPr>
            <p:cNvPr id="31" name="Google Shape;1700;p92">
              <a:extLst>
                <a:ext uri="{FF2B5EF4-FFF2-40B4-BE49-F238E27FC236}">
                  <a16:creationId xmlns:a16="http://schemas.microsoft.com/office/drawing/2014/main" id="{03DD5914-8A26-E849-95E9-8BEBD24352DB}"/>
                </a:ext>
              </a:extLst>
            </p:cNvPr>
            <p:cNvGrpSpPr/>
            <p:nvPr/>
          </p:nvGrpSpPr>
          <p:grpSpPr>
            <a:xfrm>
              <a:off x="11277599" y="5425655"/>
              <a:ext cx="517846" cy="517945"/>
              <a:chOff x="9962790" y="3442390"/>
              <a:chExt cx="678300" cy="678430"/>
            </a:xfrm>
            <a:solidFill>
              <a:schemeClr val="tx1"/>
            </a:solidFill>
          </p:grpSpPr>
          <p:sp>
            <p:nvSpPr>
              <p:cNvPr id="32" name="Google Shape;1701;p92">
                <a:extLst>
                  <a:ext uri="{FF2B5EF4-FFF2-40B4-BE49-F238E27FC236}">
                    <a16:creationId xmlns:a16="http://schemas.microsoft.com/office/drawing/2014/main" id="{B9165DEC-4B3F-274F-B72D-B068840C7789}"/>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sp>
            <p:nvSpPr>
              <p:cNvPr id="33" name="Google Shape;1702;p92">
                <a:extLst>
                  <a:ext uri="{FF2B5EF4-FFF2-40B4-BE49-F238E27FC236}">
                    <a16:creationId xmlns:a16="http://schemas.microsoft.com/office/drawing/2014/main" id="{914CD84C-1BD5-E54E-936F-396B0D5EE139}"/>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1677F1"/>
                  </a:solidFill>
                  <a:effectLst/>
                  <a:uLnTx/>
                  <a:uFillTx/>
                  <a:latin typeface="Arial"/>
                  <a:cs typeface="Arial"/>
                  <a:sym typeface="Arial"/>
                </a:endParaRPr>
              </a:p>
            </p:txBody>
          </p:sp>
        </p:grpSp>
      </p:grpSp>
      <p:sp>
        <p:nvSpPr>
          <p:cNvPr id="13" name="Rectangle 12">
            <a:extLst>
              <a:ext uri="{FF2B5EF4-FFF2-40B4-BE49-F238E27FC236}">
                <a16:creationId xmlns:a16="http://schemas.microsoft.com/office/drawing/2014/main" id="{D3166ECF-AD0B-6F4C-9852-EBA565407479}"/>
              </a:ext>
            </a:extLst>
          </p:cNvPr>
          <p:cNvSpPr/>
          <p:nvPr/>
        </p:nvSpPr>
        <p:spPr>
          <a:xfrm>
            <a:off x="12193587" y="6687554"/>
            <a:ext cx="9677400" cy="2246769"/>
          </a:xfrm>
          <a:prstGeom prst="rect">
            <a:avLst/>
          </a:prstGeom>
        </p:spPr>
        <p:txBody>
          <a:bodyPr wrap="square">
            <a:noAutofit/>
          </a:bodyPr>
          <a:lstStyle/>
          <a:p>
            <a:pPr lvl="0" rtl="0">
              <a:lnSpc>
                <a:spcPts val="4200"/>
              </a:lnSpc>
            </a:pPr>
            <a:r>
              <a:rPr lang="tr" b="0" i="0" u="none" strike="noStrike" dirty="0">
                <a:latin typeface="Optimistic Text"/>
              </a:rPr>
              <a:t>Yedi gün geçtikten sonra WhatsApp açılmalı,</a:t>
            </a:r>
          </a:p>
          <a:p>
            <a:pPr lvl="0">
              <a:lnSpc>
                <a:spcPts val="4200"/>
              </a:lnSpc>
            </a:pPr>
            <a:endParaRPr lang="en-US" dirty="0"/>
          </a:p>
          <a:p>
            <a:pPr lvl="0" rtl="0">
              <a:lnSpc>
                <a:spcPts val="4200"/>
              </a:lnSpc>
            </a:pPr>
            <a:r>
              <a:rPr lang="tr" b="0" i="0" u="none" strike="noStrike" dirty="0">
                <a:latin typeface="Optimistic Text"/>
              </a:rPr>
              <a:t>PIN'i mi unuttunuz? seçeneğine dokunulmalı, </a:t>
            </a:r>
          </a:p>
          <a:p>
            <a:pPr lvl="0">
              <a:lnSpc>
                <a:spcPts val="4200"/>
              </a:lnSpc>
            </a:pPr>
            <a:endParaRPr lang="en-US" dirty="0"/>
          </a:p>
          <a:p>
            <a:pPr lvl="0" rtl="0">
              <a:lnSpc>
                <a:spcPts val="4200"/>
              </a:lnSpc>
            </a:pPr>
            <a:r>
              <a:rPr lang="tr" b="0" i="0" u="none" strike="noStrike" dirty="0">
                <a:latin typeface="Optimistic Text"/>
              </a:rPr>
              <a:t>Sıfırla butonuyla işlem tamamlanmalıdır.</a:t>
            </a:r>
          </a:p>
        </p:txBody>
      </p:sp>
      <p:cxnSp>
        <p:nvCxnSpPr>
          <p:cNvPr id="36" name="Straight Connector 35">
            <a:extLst>
              <a:ext uri="{FF2B5EF4-FFF2-40B4-BE49-F238E27FC236}">
                <a16:creationId xmlns:a16="http://schemas.microsoft.com/office/drawing/2014/main" id="{E9A5E4F3-5293-FB4F-AE64-787D0B7CB09E}"/>
              </a:ext>
            </a:extLst>
          </p:cNvPr>
          <p:cNvCxnSpPr/>
          <p:nvPr/>
        </p:nvCxnSpPr>
        <p:spPr>
          <a:xfrm>
            <a:off x="11277599" y="6348982"/>
            <a:ext cx="8420735" cy="0"/>
          </a:xfrm>
          <a:prstGeom prst="line">
            <a:avLst/>
          </a:prstGeom>
          <a:ln w="25400">
            <a:solidFill>
              <a:srgbClr val="1677F1"/>
            </a:solidFill>
            <a:tailEnd type="none" w="lg" len="lg"/>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DAE33F0-9A32-F24E-8F4F-4808FCEB5E4F}"/>
              </a:ext>
            </a:extLst>
          </p:cNvPr>
          <p:cNvGrpSpPr/>
          <p:nvPr/>
        </p:nvGrpSpPr>
        <p:grpSpPr>
          <a:xfrm>
            <a:off x="11421951" y="6858029"/>
            <a:ext cx="228600" cy="2379791"/>
            <a:chOff x="11475491" y="7342694"/>
            <a:chExt cx="228600" cy="2379791"/>
          </a:xfrm>
        </p:grpSpPr>
        <p:cxnSp>
          <p:nvCxnSpPr>
            <p:cNvPr id="37" name="Straight Connector 36">
              <a:extLst>
                <a:ext uri="{FF2B5EF4-FFF2-40B4-BE49-F238E27FC236}">
                  <a16:creationId xmlns:a16="http://schemas.microsoft.com/office/drawing/2014/main" id="{BF874449-AB94-024B-8B3E-323D934D187F}"/>
                </a:ext>
              </a:extLst>
            </p:cNvPr>
            <p:cNvCxnSpPr>
              <a:stCxn id="34" idx="4"/>
              <a:endCxn id="44" idx="0"/>
            </p:cNvCxnSpPr>
            <p:nvPr/>
          </p:nvCxnSpPr>
          <p:spPr>
            <a:xfrm flipH="1">
              <a:off x="11589791" y="7571294"/>
              <a:ext cx="0" cy="1922591"/>
            </a:xfrm>
            <a:prstGeom prst="line">
              <a:avLst/>
            </a:prstGeom>
            <a:ln w="25400">
              <a:solidFill>
                <a:srgbClr val="1677F1"/>
              </a:solidFill>
              <a:tailEnd type="none" w="lg" len="lg"/>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A0293C0-C3C0-6843-BCCA-9C33034E27B0}"/>
                </a:ext>
              </a:extLst>
            </p:cNvPr>
            <p:cNvSpPr/>
            <p:nvPr/>
          </p:nvSpPr>
          <p:spPr>
            <a:xfrm>
              <a:off x="11475491" y="7342694"/>
              <a:ext cx="228600" cy="22860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43" name="Oval 42">
              <a:extLst>
                <a:ext uri="{FF2B5EF4-FFF2-40B4-BE49-F238E27FC236}">
                  <a16:creationId xmlns:a16="http://schemas.microsoft.com/office/drawing/2014/main" id="{FE4A17D1-5120-CF4A-9B88-02D988257789}"/>
                </a:ext>
              </a:extLst>
            </p:cNvPr>
            <p:cNvSpPr/>
            <p:nvPr/>
          </p:nvSpPr>
          <p:spPr>
            <a:xfrm>
              <a:off x="11475491" y="8418290"/>
              <a:ext cx="228600" cy="22860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44" name="Oval 43">
              <a:extLst>
                <a:ext uri="{FF2B5EF4-FFF2-40B4-BE49-F238E27FC236}">
                  <a16:creationId xmlns:a16="http://schemas.microsoft.com/office/drawing/2014/main" id="{AF5FCC66-38A8-984C-B382-726E6FF1EA88}"/>
                </a:ext>
              </a:extLst>
            </p:cNvPr>
            <p:cNvSpPr/>
            <p:nvPr/>
          </p:nvSpPr>
          <p:spPr>
            <a:xfrm>
              <a:off x="11475491" y="9493885"/>
              <a:ext cx="228600" cy="228600"/>
            </a:xfrm>
            <a:prstGeom prst="ellipse">
              <a:avLst/>
            </a:prstGeom>
            <a:solidFill>
              <a:srgbClr val="167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grpSp>
      <p:sp>
        <p:nvSpPr>
          <p:cNvPr id="45" name="Title 2">
            <a:extLst>
              <a:ext uri="{FF2B5EF4-FFF2-40B4-BE49-F238E27FC236}">
                <a16:creationId xmlns:a16="http://schemas.microsoft.com/office/drawing/2014/main" id="{2671E5ED-288B-B24F-9AA0-43244F2D2FEE}"/>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Parola değiştirme uygulaması</a:t>
            </a:r>
          </a:p>
        </p:txBody>
      </p:sp>
      <p:sp>
        <p:nvSpPr>
          <p:cNvPr id="46" name="Rectangle 45">
            <a:extLst>
              <a:ext uri="{FF2B5EF4-FFF2-40B4-BE49-F238E27FC236}">
                <a16:creationId xmlns:a16="http://schemas.microsoft.com/office/drawing/2014/main" id="{84A6E0DB-394D-F643-8AE1-431CB3F1093A}"/>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47" name="Oval 46">
            <a:extLst>
              <a:ext uri="{FF2B5EF4-FFF2-40B4-BE49-F238E27FC236}">
                <a16:creationId xmlns:a16="http://schemas.microsoft.com/office/drawing/2014/main" id="{1D64ED5D-5777-3748-A9BC-91A4ACB276CE}"/>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48" name="Oval 47">
            <a:extLst>
              <a:ext uri="{FF2B5EF4-FFF2-40B4-BE49-F238E27FC236}">
                <a16:creationId xmlns:a16="http://schemas.microsoft.com/office/drawing/2014/main" id="{E7E973C0-3C24-174C-9AF5-6260D825070F}"/>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pc="50">
              <a:solidFill>
                <a:srgbClr val="1C2B33"/>
              </a:solidFill>
              <a:cs typeface="Optimistic Text" panose="020B0503020203020204" pitchFamily="34" charset="0"/>
            </a:endParaRPr>
          </a:p>
        </p:txBody>
      </p:sp>
      <p:sp>
        <p:nvSpPr>
          <p:cNvPr id="38" name="TextBox 37">
            <a:extLst>
              <a:ext uri="{FF2B5EF4-FFF2-40B4-BE49-F238E27FC236}">
                <a16:creationId xmlns:a16="http://schemas.microsoft.com/office/drawing/2014/main" id="{D5D52522-D424-2A48-ACC3-F74251CC00C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51</a:t>
            </a:r>
            <a:endParaRPr lang="en-US"/>
          </a:p>
        </p:txBody>
      </p:sp>
    </p:spTree>
    <p:extLst>
      <p:ext uri="{BB962C8B-B14F-4D97-AF65-F5344CB8AC3E}">
        <p14:creationId xmlns:p14="http://schemas.microsoft.com/office/powerpoint/2010/main" val="30859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DB325C-E425-844C-8378-1D7112BB743B}"/>
              </a:ext>
            </a:extLst>
          </p:cNvPr>
          <p:cNvSpPr/>
          <p:nvPr/>
        </p:nvSpPr>
        <p:spPr>
          <a:xfrm>
            <a:off x="953163"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5" name="Rectangle 14">
            <a:extLst>
              <a:ext uri="{FF2B5EF4-FFF2-40B4-BE49-F238E27FC236}">
                <a16:creationId xmlns:a16="http://schemas.microsoft.com/office/drawing/2014/main" id="{1151D3CE-379D-F54D-958F-A00930AA91CF}"/>
              </a:ext>
            </a:extLst>
          </p:cNvPr>
          <p:cNvSpPr/>
          <p:nvPr/>
        </p:nvSpPr>
        <p:spPr>
          <a:xfrm>
            <a:off x="6588419"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7" name="Rectangle 16">
            <a:extLst>
              <a:ext uri="{FF2B5EF4-FFF2-40B4-BE49-F238E27FC236}">
                <a16:creationId xmlns:a16="http://schemas.microsoft.com/office/drawing/2014/main" id="{8D2F010D-0363-174A-87A6-929CF57652B6}"/>
              </a:ext>
            </a:extLst>
          </p:cNvPr>
          <p:cNvSpPr/>
          <p:nvPr/>
        </p:nvSpPr>
        <p:spPr>
          <a:xfrm>
            <a:off x="12193588"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8" name="Rectangle 17">
            <a:extLst>
              <a:ext uri="{FF2B5EF4-FFF2-40B4-BE49-F238E27FC236}">
                <a16:creationId xmlns:a16="http://schemas.microsoft.com/office/drawing/2014/main" id="{5A4FAFA7-CDBB-F744-9631-6423E3DF89E8}"/>
              </a:ext>
            </a:extLst>
          </p:cNvPr>
          <p:cNvSpPr/>
          <p:nvPr/>
        </p:nvSpPr>
        <p:spPr>
          <a:xfrm>
            <a:off x="17828844" y="5162107"/>
            <a:ext cx="514992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3775365" cy="463200"/>
          </a:xfrm>
        </p:spPr>
        <p:txBody>
          <a:bodyPr>
            <a:noAutofit/>
          </a:bodyPr>
          <a:lstStyle/>
          <a:p>
            <a:pPr rtl="0"/>
            <a:r>
              <a:rPr lang="tr" sz="2400" b="1" i="0" u="none" strike="noStrike">
                <a:latin typeface="Optimistic Text"/>
              </a:rPr>
              <a:t>02 Kişisel Güvenliği Yönetmek</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2194560"/>
            <a:ext cx="19717511" cy="2514600"/>
          </a:xfrm>
        </p:spPr>
        <p:txBody>
          <a:bodyPr>
            <a:noAutofit/>
          </a:bodyPr>
          <a:lstStyle/>
          <a:p>
            <a:pPr rtl="0">
              <a:lnSpc>
                <a:spcPts val="8640"/>
              </a:lnSpc>
            </a:pPr>
            <a:r>
              <a:rPr lang="tr-TR" sz="7200" b="0" i="0" u="none" strike="noStrike" dirty="0">
                <a:latin typeface="Optimistic Display Medium"/>
              </a:rPr>
              <a:t>Anlama kontrolü</a:t>
            </a:r>
            <a:endParaRPr lang="tr" sz="7200" b="0" i="0" u="none" strike="noStrike" dirty="0">
              <a:latin typeface="Optimistic Display Medium"/>
            </a:endParaRPr>
          </a:p>
        </p:txBody>
      </p:sp>
      <p:sp>
        <p:nvSpPr>
          <p:cNvPr id="10" name="TextBox 9">
            <a:extLst>
              <a:ext uri="{FF2B5EF4-FFF2-40B4-BE49-F238E27FC236}">
                <a16:creationId xmlns:a16="http://schemas.microsoft.com/office/drawing/2014/main" id="{975B7758-6C0F-F245-AFC4-82DC769E05B2}"/>
              </a:ext>
            </a:extLst>
          </p:cNvPr>
          <p:cNvSpPr txBox="1"/>
          <p:nvPr/>
        </p:nvSpPr>
        <p:spPr>
          <a:xfrm>
            <a:off x="951536" y="2823712"/>
            <a:ext cx="9349128" cy="647198"/>
          </a:xfrm>
          <a:prstGeom prst="rect">
            <a:avLst/>
          </a:prstGeom>
          <a:noFill/>
        </p:spPr>
        <p:txBody>
          <a:bodyPr wrap="square" lIns="0" tIns="0" rIns="0" bIns="0" rtlCol="0" anchor="t">
            <a:noAutofit/>
          </a:bodyPr>
          <a:lstStyle/>
          <a:p>
            <a:pPr rtl="0">
              <a:lnSpc>
                <a:spcPts val="4200"/>
              </a:lnSpc>
              <a:spcBef>
                <a:spcPts val="2400"/>
              </a:spcBef>
              <a:spcAft>
                <a:spcPts val="1200"/>
              </a:spcAft>
              <a:defRPr/>
            </a:pPr>
            <a:r>
              <a:rPr lang="tr" sz="2800" b="1" i="0" u="none" strike="noStrike" cap="all" spc="250">
                <a:solidFill>
                  <a:srgbClr val="627B8E"/>
                </a:solidFill>
                <a:latin typeface="Optimistic Text"/>
              </a:rPr>
              <a:t>İkinci bölüm: Özet</a:t>
            </a:r>
          </a:p>
        </p:txBody>
      </p:sp>
      <p:sp>
        <p:nvSpPr>
          <p:cNvPr id="19" name="Text Placeholder 3">
            <a:extLst>
              <a:ext uri="{FF2B5EF4-FFF2-40B4-BE49-F238E27FC236}">
                <a16:creationId xmlns:a16="http://schemas.microsoft.com/office/drawing/2014/main" id="{C8568561-F5E4-7842-B6F3-C534EA4AE598}"/>
              </a:ext>
            </a:extLst>
          </p:cNvPr>
          <p:cNvSpPr txBox="1"/>
          <p:nvPr/>
        </p:nvSpPr>
        <p:spPr>
          <a:xfrm>
            <a:off x="1402969" y="5521192"/>
            <a:ext cx="4386197" cy="344239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400" b="1" i="0" u="none" strike="noStrike" spc="40" dirty="0">
                <a:latin typeface="Optimistic Text"/>
                <a:sym typeface="Arial"/>
              </a:rPr>
              <a:t>01.</a:t>
            </a:r>
          </a:p>
          <a:p>
            <a:pPr defTabSz="1828800" rtl="0">
              <a:lnSpc>
                <a:spcPts val="4200"/>
              </a:lnSpc>
              <a:spcAft>
                <a:spcPts val="1800"/>
              </a:spcAft>
              <a:buNone/>
            </a:pPr>
            <a:r>
              <a:rPr lang="tr" sz="2400" b="0" i="0" u="none" strike="noStrike" spc="40" dirty="0">
                <a:latin typeface="Optimistic Text"/>
                <a:sym typeface="Arial"/>
              </a:rPr>
              <a:t>Doğru veya yanlış: Cep telefonu gibi kişisel cihazları kilitlemek veya parola ile korumak iyi bir güvenlik uygulamasıdır.</a:t>
            </a:r>
          </a:p>
        </p:txBody>
      </p:sp>
      <p:sp>
        <p:nvSpPr>
          <p:cNvPr id="20" name="TextBox 19">
            <a:extLst>
              <a:ext uri="{FF2B5EF4-FFF2-40B4-BE49-F238E27FC236}">
                <a16:creationId xmlns:a16="http://schemas.microsoft.com/office/drawing/2014/main" id="{993EC86C-751A-6C4A-AA9F-19A3BABB8FE1}"/>
              </a:ext>
            </a:extLst>
          </p:cNvPr>
          <p:cNvSpPr txBox="1"/>
          <p:nvPr/>
        </p:nvSpPr>
        <p:spPr>
          <a:xfrm>
            <a:off x="1402970" y="9382173"/>
            <a:ext cx="3573067" cy="582660"/>
          </a:xfrm>
          <a:prstGeom prst="rect">
            <a:avLst/>
          </a:prstGeom>
          <a:noFill/>
        </p:spPr>
        <p:txBody>
          <a:bodyPr wrap="square" lIns="0" tIns="0" rIns="0" bIns="0" rtlCol="0" anchor="t">
            <a:noAutofit/>
          </a:bodyPr>
          <a:lstStyle/>
          <a:p>
            <a:pPr rtl="0">
              <a:lnSpc>
                <a:spcPts val="4200"/>
              </a:lnSpc>
              <a:spcBef>
                <a:spcPts val="2400"/>
              </a:spcBef>
              <a:spcAft>
                <a:spcPts val="1200"/>
              </a:spcAft>
              <a:defRPr/>
            </a:pPr>
            <a:r>
              <a:rPr lang="tr" sz="2800" b="1" i="0" u="none" strike="noStrike" cap="all" spc="250">
                <a:solidFill>
                  <a:srgbClr val="1677F1"/>
                </a:solidFill>
                <a:latin typeface="Optimistic Text"/>
                <a:cs typeface="Optimistic Text"/>
              </a:rPr>
              <a:t>DOĞRU</a:t>
            </a:r>
          </a:p>
        </p:txBody>
      </p:sp>
      <p:sp>
        <p:nvSpPr>
          <p:cNvPr id="21" name="Text Placeholder 3">
            <a:extLst>
              <a:ext uri="{FF2B5EF4-FFF2-40B4-BE49-F238E27FC236}">
                <a16:creationId xmlns:a16="http://schemas.microsoft.com/office/drawing/2014/main" id="{775EF441-EC6B-C34A-80E8-B33514B5E1E4}"/>
              </a:ext>
            </a:extLst>
          </p:cNvPr>
          <p:cNvSpPr txBox="1"/>
          <p:nvPr/>
        </p:nvSpPr>
        <p:spPr>
          <a:xfrm>
            <a:off x="7208653" y="5443026"/>
            <a:ext cx="4185683" cy="344239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300" b="1" i="0" u="none" strike="noStrike" spc="40" dirty="0">
                <a:latin typeface="Optimistic Text"/>
                <a:sym typeface="Arial"/>
              </a:rPr>
              <a:t>02.</a:t>
            </a:r>
          </a:p>
          <a:p>
            <a:pPr defTabSz="1828800" rtl="0">
              <a:lnSpc>
                <a:spcPts val="4200"/>
              </a:lnSpc>
              <a:spcAft>
                <a:spcPts val="1800"/>
              </a:spcAft>
              <a:buNone/>
            </a:pPr>
            <a:r>
              <a:rPr lang="tr" sz="2300" b="0" i="0" u="none" strike="noStrike" spc="40" dirty="0">
                <a:latin typeface="Optimistic Text"/>
                <a:sym typeface="Arial"/>
              </a:rPr>
              <a:t>Halka açık kablosuz ağlarda mümkün olduğunca kaçınılması gereken işlemler (uygun olanların tümünü işaretleyin):</a:t>
            </a:r>
          </a:p>
          <a:p>
            <a:pPr marL="465138" defTabSz="1828800" rtl="0">
              <a:lnSpc>
                <a:spcPts val="4200"/>
              </a:lnSpc>
              <a:spcAft>
                <a:spcPts val="1800"/>
              </a:spcAft>
              <a:buNone/>
            </a:pPr>
            <a:r>
              <a:rPr lang="tr" sz="2300" b="0" i="0" u="none" strike="noStrike" spc="40" dirty="0">
                <a:latin typeface="Optimistic Text"/>
                <a:sym typeface="Arial"/>
              </a:rPr>
              <a:t>Bankacılık işlemleri</a:t>
            </a:r>
          </a:p>
          <a:p>
            <a:pPr marL="465138" defTabSz="1828800" rtl="0">
              <a:lnSpc>
                <a:spcPts val="4200"/>
              </a:lnSpc>
              <a:spcAft>
                <a:spcPts val="1800"/>
              </a:spcAft>
              <a:buNone/>
            </a:pPr>
            <a:r>
              <a:rPr lang="tr" sz="2300" b="0" i="0" u="none" strike="noStrike" spc="40" dirty="0">
                <a:latin typeface="Optimistic Text"/>
                <a:sym typeface="Arial"/>
              </a:rPr>
              <a:t>Sosyal medya hesaplarına giriş yapma</a:t>
            </a:r>
          </a:p>
          <a:p>
            <a:pPr marL="465138" defTabSz="1828800" rtl="0">
              <a:lnSpc>
                <a:spcPts val="4200"/>
              </a:lnSpc>
              <a:spcAft>
                <a:spcPts val="1800"/>
              </a:spcAft>
              <a:buNone/>
            </a:pPr>
            <a:r>
              <a:rPr lang="en-US" sz="2300" b="0" i="0" u="none" strike="noStrike" spc="40" dirty="0" err="1">
                <a:latin typeface="Optimistic Text"/>
                <a:sym typeface="Arial"/>
              </a:rPr>
              <a:t>Çevrim</a:t>
            </a:r>
            <a:r>
              <a:rPr lang="en-US" sz="2300" b="0" i="0" u="none" strike="noStrike" spc="40" dirty="0">
                <a:latin typeface="Optimistic Text"/>
                <a:sym typeface="Arial"/>
              </a:rPr>
              <a:t> </a:t>
            </a:r>
            <a:r>
              <a:rPr lang="en-US" sz="2300" b="0" i="0" u="none" strike="noStrike" spc="40" dirty="0" err="1">
                <a:latin typeface="Optimistic Text"/>
                <a:sym typeface="Arial"/>
              </a:rPr>
              <a:t>içi</a:t>
            </a:r>
            <a:r>
              <a:rPr lang="tr" sz="2300" b="0" i="0" u="none" strike="noStrike" spc="40" dirty="0">
                <a:latin typeface="Optimistic Text"/>
                <a:sym typeface="Arial"/>
              </a:rPr>
              <a:t> alışveriş</a:t>
            </a:r>
          </a:p>
          <a:p>
            <a:pPr marL="465138" defTabSz="1828800" rtl="0">
              <a:lnSpc>
                <a:spcPts val="4200"/>
              </a:lnSpc>
              <a:spcAft>
                <a:spcPts val="1800"/>
              </a:spcAft>
              <a:buNone/>
            </a:pPr>
            <a:r>
              <a:rPr lang="tr" sz="2300" b="0" i="0" u="none" strike="noStrike" spc="40" dirty="0">
                <a:latin typeface="Optimistic Text"/>
                <a:sym typeface="Arial"/>
              </a:rPr>
              <a:t>İnternette gezinme</a:t>
            </a:r>
          </a:p>
          <a:p>
            <a:pPr defTabSz="1828800">
              <a:lnSpc>
                <a:spcPts val="4200"/>
              </a:lnSpc>
              <a:spcAft>
                <a:spcPts val="1800"/>
              </a:spcAft>
              <a:buNone/>
            </a:pPr>
            <a:endParaRPr lang="en-US" sz="2300" spc="40" dirty="0">
              <a:latin typeface="Optimistic Text" panose="020B0604020202020204" pitchFamily="34" charset="0"/>
              <a:sym typeface="Arial"/>
            </a:endParaRPr>
          </a:p>
        </p:txBody>
      </p:sp>
      <p:sp>
        <p:nvSpPr>
          <p:cNvPr id="4" name="Oval 3">
            <a:extLst>
              <a:ext uri="{FF2B5EF4-FFF2-40B4-BE49-F238E27FC236}">
                <a16:creationId xmlns:a16="http://schemas.microsoft.com/office/drawing/2014/main" id="{CD8C0CAC-2F96-A94E-A143-D311FE7C04D1}"/>
              </a:ext>
            </a:extLst>
          </p:cNvPr>
          <p:cNvSpPr/>
          <p:nvPr/>
        </p:nvSpPr>
        <p:spPr>
          <a:xfrm>
            <a:off x="7038226" y="9232177"/>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2" name="Oval 21">
            <a:extLst>
              <a:ext uri="{FF2B5EF4-FFF2-40B4-BE49-F238E27FC236}">
                <a16:creationId xmlns:a16="http://schemas.microsoft.com/office/drawing/2014/main" id="{31A2340A-5296-934F-8D11-38F9197AB826}"/>
              </a:ext>
            </a:extLst>
          </p:cNvPr>
          <p:cNvSpPr/>
          <p:nvPr/>
        </p:nvSpPr>
        <p:spPr>
          <a:xfrm>
            <a:off x="7038226" y="998632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3" name="Oval 22">
            <a:extLst>
              <a:ext uri="{FF2B5EF4-FFF2-40B4-BE49-F238E27FC236}">
                <a16:creationId xmlns:a16="http://schemas.microsoft.com/office/drawing/2014/main" id="{4369231A-1165-8E47-9C49-8B08114FB2AD}"/>
              </a:ext>
            </a:extLst>
          </p:cNvPr>
          <p:cNvSpPr/>
          <p:nvPr/>
        </p:nvSpPr>
        <p:spPr>
          <a:xfrm>
            <a:off x="7038226" y="11277793"/>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4" name="Oval 23">
            <a:extLst>
              <a:ext uri="{FF2B5EF4-FFF2-40B4-BE49-F238E27FC236}">
                <a16:creationId xmlns:a16="http://schemas.microsoft.com/office/drawing/2014/main" id="{9C285AA1-90DB-0444-AE1B-C5D626467419}"/>
              </a:ext>
            </a:extLst>
          </p:cNvPr>
          <p:cNvSpPr/>
          <p:nvPr/>
        </p:nvSpPr>
        <p:spPr>
          <a:xfrm>
            <a:off x="7038226" y="1205035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grpSp>
        <p:nvGrpSpPr>
          <p:cNvPr id="40" name="Group 39">
            <a:extLst>
              <a:ext uri="{FF2B5EF4-FFF2-40B4-BE49-F238E27FC236}">
                <a16:creationId xmlns:a16="http://schemas.microsoft.com/office/drawing/2014/main" id="{2B053DD9-089D-B44D-B40C-13C37963022D}"/>
              </a:ext>
            </a:extLst>
          </p:cNvPr>
          <p:cNvGrpSpPr/>
          <p:nvPr/>
        </p:nvGrpSpPr>
        <p:grpSpPr>
          <a:xfrm>
            <a:off x="7004360" y="9094429"/>
            <a:ext cx="523512" cy="2393212"/>
            <a:chOff x="6943400" y="8685997"/>
            <a:chExt cx="523512" cy="2393212"/>
          </a:xfrm>
        </p:grpSpPr>
        <p:sp>
          <p:nvSpPr>
            <p:cNvPr id="25" name="Google Shape;1699;p92">
              <a:extLst>
                <a:ext uri="{FF2B5EF4-FFF2-40B4-BE49-F238E27FC236}">
                  <a16:creationId xmlns:a16="http://schemas.microsoft.com/office/drawing/2014/main" id="{DF83B532-3AD8-5E44-813D-00F6E89FCE62}"/>
                </a:ext>
              </a:extLst>
            </p:cNvPr>
            <p:cNvSpPr/>
            <p:nvPr/>
          </p:nvSpPr>
          <p:spPr>
            <a:xfrm>
              <a:off x="6943400" y="8685997"/>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1699;p92">
              <a:extLst>
                <a:ext uri="{FF2B5EF4-FFF2-40B4-BE49-F238E27FC236}">
                  <a16:creationId xmlns:a16="http://schemas.microsoft.com/office/drawing/2014/main" id="{D93E38D9-93FE-084A-8B58-AE299ABC32CF}"/>
                </a:ext>
              </a:extLst>
            </p:cNvPr>
            <p:cNvSpPr/>
            <p:nvPr/>
          </p:nvSpPr>
          <p:spPr>
            <a:xfrm>
              <a:off x="6943400" y="9426315"/>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1699;p92">
              <a:extLst>
                <a:ext uri="{FF2B5EF4-FFF2-40B4-BE49-F238E27FC236}">
                  <a16:creationId xmlns:a16="http://schemas.microsoft.com/office/drawing/2014/main" id="{618F2773-A057-4540-907D-7DADB1A3588D}"/>
                </a:ext>
              </a:extLst>
            </p:cNvPr>
            <p:cNvSpPr/>
            <p:nvPr/>
          </p:nvSpPr>
          <p:spPr>
            <a:xfrm>
              <a:off x="6943400" y="10717787"/>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dirty="0"/>
            </a:p>
          </p:txBody>
        </p:sp>
      </p:grpSp>
      <p:sp>
        <p:nvSpPr>
          <p:cNvPr id="41" name="Text Placeholder 3">
            <a:extLst>
              <a:ext uri="{FF2B5EF4-FFF2-40B4-BE49-F238E27FC236}">
                <a16:creationId xmlns:a16="http://schemas.microsoft.com/office/drawing/2014/main" id="{CF0ED9DF-71C5-1849-A9B2-809FBF671208}"/>
              </a:ext>
            </a:extLst>
          </p:cNvPr>
          <p:cNvSpPr txBox="1"/>
          <p:nvPr/>
        </p:nvSpPr>
        <p:spPr>
          <a:xfrm>
            <a:off x="12630951" y="5531484"/>
            <a:ext cx="3913310" cy="344239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400" b="1" i="0" u="none" strike="noStrike" spc="40" dirty="0">
                <a:latin typeface="Optimistic Text"/>
                <a:sym typeface="Arial"/>
              </a:rPr>
              <a:t>03.</a:t>
            </a:r>
          </a:p>
          <a:p>
            <a:pPr defTabSz="1828800" rtl="0">
              <a:lnSpc>
                <a:spcPts val="4200"/>
              </a:lnSpc>
              <a:spcAft>
                <a:spcPts val="1800"/>
              </a:spcAft>
              <a:buNone/>
            </a:pPr>
            <a:r>
              <a:rPr lang="tr" sz="2400" b="0" i="0" u="none" strike="noStrike" spc="40" dirty="0">
                <a:latin typeface="Optimistic Text"/>
                <a:sym typeface="Arial"/>
              </a:rPr>
              <a:t>Doğru veya yanlış: Birden fazla </a:t>
            </a:r>
            <a:r>
              <a:rPr lang="en-US" sz="2400" b="0" i="0" u="none" strike="noStrike" spc="40" dirty="0" err="1">
                <a:latin typeface="Optimistic Text"/>
                <a:sym typeface="Arial"/>
              </a:rPr>
              <a:t>çevrim</a:t>
            </a:r>
            <a:r>
              <a:rPr lang="en-US" sz="2400" b="0" i="0" u="none" strike="noStrike" spc="40" dirty="0">
                <a:latin typeface="Optimistic Text"/>
                <a:sym typeface="Arial"/>
              </a:rPr>
              <a:t> </a:t>
            </a:r>
            <a:r>
              <a:rPr lang="en-US" sz="2400" b="0" i="0" u="none" strike="noStrike" spc="40" dirty="0" err="1">
                <a:latin typeface="Optimistic Text"/>
                <a:sym typeface="Arial"/>
              </a:rPr>
              <a:t>içi</a:t>
            </a:r>
            <a:r>
              <a:rPr lang="tr" sz="2400" b="0" i="0" u="none" strike="noStrike" spc="40" dirty="0">
                <a:latin typeface="Optimistic Text"/>
                <a:sym typeface="Arial"/>
              </a:rPr>
              <a:t> hesap için aynı parolayı kullanmakta bir sakınca yoktur.</a:t>
            </a:r>
          </a:p>
        </p:txBody>
      </p:sp>
      <p:sp>
        <p:nvSpPr>
          <p:cNvPr id="42" name="TextBox 41">
            <a:extLst>
              <a:ext uri="{FF2B5EF4-FFF2-40B4-BE49-F238E27FC236}">
                <a16:creationId xmlns:a16="http://schemas.microsoft.com/office/drawing/2014/main" id="{A5487EDD-457A-3741-84B7-B44E6897EA23}"/>
              </a:ext>
            </a:extLst>
          </p:cNvPr>
          <p:cNvSpPr txBox="1"/>
          <p:nvPr/>
        </p:nvSpPr>
        <p:spPr>
          <a:xfrm>
            <a:off x="12630951" y="9237791"/>
            <a:ext cx="3573067" cy="582660"/>
          </a:xfrm>
          <a:prstGeom prst="rect">
            <a:avLst/>
          </a:prstGeom>
          <a:noFill/>
        </p:spPr>
        <p:txBody>
          <a:bodyPr wrap="square" lIns="0" tIns="0" rIns="0" bIns="0" rtlCol="0" anchor="t">
            <a:noAutofit/>
          </a:bodyPr>
          <a:lstStyle/>
          <a:p>
            <a:pPr rtl="0">
              <a:lnSpc>
                <a:spcPts val="4200"/>
              </a:lnSpc>
              <a:spcBef>
                <a:spcPts val="2400"/>
              </a:spcBef>
              <a:spcAft>
                <a:spcPts val="1200"/>
              </a:spcAft>
              <a:defRPr/>
            </a:pPr>
            <a:r>
              <a:rPr lang="tr" sz="2800" b="1" i="0" u="none" strike="noStrike" cap="all" spc="250" dirty="0">
                <a:solidFill>
                  <a:srgbClr val="1677F1"/>
                </a:solidFill>
                <a:latin typeface="Optimistic Text"/>
                <a:cs typeface="Optimistic Text"/>
              </a:rPr>
              <a:t>yanlış</a:t>
            </a:r>
          </a:p>
        </p:txBody>
      </p:sp>
      <p:sp>
        <p:nvSpPr>
          <p:cNvPr id="43" name="Text Placeholder 3">
            <a:extLst>
              <a:ext uri="{FF2B5EF4-FFF2-40B4-BE49-F238E27FC236}">
                <a16:creationId xmlns:a16="http://schemas.microsoft.com/office/drawing/2014/main" id="{895E06ED-2EA1-014A-837C-BA2C08181A06}"/>
              </a:ext>
            </a:extLst>
          </p:cNvPr>
          <p:cNvSpPr txBox="1"/>
          <p:nvPr/>
        </p:nvSpPr>
        <p:spPr>
          <a:xfrm>
            <a:off x="18390607" y="5573658"/>
            <a:ext cx="3913310" cy="344239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400" b="1" i="0" u="none" strike="noStrike" spc="40" dirty="0">
                <a:latin typeface="Optimistic Text"/>
                <a:sym typeface="Arial"/>
              </a:rPr>
              <a:t>04.</a:t>
            </a:r>
          </a:p>
          <a:p>
            <a:pPr defTabSz="1828800" rtl="0">
              <a:lnSpc>
                <a:spcPts val="4200"/>
              </a:lnSpc>
              <a:spcAft>
                <a:spcPts val="1800"/>
              </a:spcAft>
              <a:buNone/>
            </a:pPr>
            <a:r>
              <a:rPr lang="tr" sz="2400" b="0" i="0" u="none" strike="noStrike" spc="40" dirty="0">
                <a:latin typeface="Optimistic Text"/>
                <a:sym typeface="Arial"/>
              </a:rPr>
              <a:t>Aşağıdakilerden hangisi çok faktörlü kimlik doğrulamasıyla oturum açma seçeneklerinden biri DEĞİLDİR?</a:t>
            </a:r>
          </a:p>
          <a:p>
            <a:pPr marL="465138" defTabSz="1828800" rtl="0">
              <a:lnSpc>
                <a:spcPts val="4200"/>
              </a:lnSpc>
              <a:spcAft>
                <a:spcPts val="1800"/>
              </a:spcAft>
              <a:buNone/>
            </a:pPr>
            <a:r>
              <a:rPr lang="tr" sz="2400" b="0" i="0" u="none" strike="noStrike" spc="40" dirty="0">
                <a:latin typeface="Optimistic Text"/>
                <a:sym typeface="Arial"/>
              </a:rPr>
              <a:t>Biyometrik veriler</a:t>
            </a:r>
          </a:p>
          <a:p>
            <a:pPr marL="465138" defTabSz="1828800" rtl="0">
              <a:lnSpc>
                <a:spcPts val="4200"/>
              </a:lnSpc>
              <a:spcAft>
                <a:spcPts val="1800"/>
              </a:spcAft>
              <a:buNone/>
            </a:pPr>
            <a:r>
              <a:rPr lang="tr" sz="2400" b="0" i="0" u="none" strike="noStrike" spc="40" dirty="0">
                <a:latin typeface="Optimistic Text"/>
                <a:sym typeface="Arial"/>
              </a:rPr>
              <a:t>Zihin okuma</a:t>
            </a:r>
          </a:p>
          <a:p>
            <a:pPr marL="465138" defTabSz="1828800" rtl="0">
              <a:lnSpc>
                <a:spcPts val="4200"/>
              </a:lnSpc>
              <a:spcAft>
                <a:spcPts val="1800"/>
              </a:spcAft>
              <a:buNone/>
            </a:pPr>
            <a:r>
              <a:rPr lang="tr" sz="2400" b="0" i="0" u="none" strike="noStrike" spc="40" dirty="0">
                <a:latin typeface="Optimistic Text"/>
                <a:sym typeface="Arial"/>
              </a:rPr>
              <a:t>Parola veya PIN</a:t>
            </a:r>
          </a:p>
          <a:p>
            <a:pPr marL="465138" defTabSz="1828800" rtl="0">
              <a:lnSpc>
                <a:spcPts val="4200"/>
              </a:lnSpc>
              <a:spcAft>
                <a:spcPts val="1800"/>
              </a:spcAft>
              <a:buNone/>
            </a:pPr>
            <a:r>
              <a:rPr lang="tr" sz="2400" b="0" i="0" u="none" strike="noStrike" spc="40" dirty="0">
                <a:latin typeface="Optimistic Text"/>
                <a:sym typeface="Arial"/>
              </a:rPr>
              <a:t>Güvenlik soruları</a:t>
            </a:r>
          </a:p>
          <a:p>
            <a:pPr defTabSz="1828800">
              <a:lnSpc>
                <a:spcPts val="4200"/>
              </a:lnSpc>
              <a:spcAft>
                <a:spcPts val="1800"/>
              </a:spcAft>
              <a:buNone/>
            </a:pPr>
            <a:endParaRPr lang="en-US" sz="2400" spc="40" dirty="0">
              <a:latin typeface="Optimistic Text" panose="020B0604020202020204" pitchFamily="34" charset="0"/>
              <a:sym typeface="Arial"/>
            </a:endParaRPr>
          </a:p>
        </p:txBody>
      </p:sp>
      <p:sp>
        <p:nvSpPr>
          <p:cNvPr id="44" name="Oval 43">
            <a:extLst>
              <a:ext uri="{FF2B5EF4-FFF2-40B4-BE49-F238E27FC236}">
                <a16:creationId xmlns:a16="http://schemas.microsoft.com/office/drawing/2014/main" id="{A2A338DE-B472-D14A-BCB2-039367E8C117}"/>
              </a:ext>
            </a:extLst>
          </p:cNvPr>
          <p:cNvSpPr/>
          <p:nvPr/>
        </p:nvSpPr>
        <p:spPr>
          <a:xfrm>
            <a:off x="18244942" y="9323617"/>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45" name="Oval 44">
            <a:extLst>
              <a:ext uri="{FF2B5EF4-FFF2-40B4-BE49-F238E27FC236}">
                <a16:creationId xmlns:a16="http://schemas.microsoft.com/office/drawing/2014/main" id="{15B67911-4D06-114E-B618-21FA77162B3F}"/>
              </a:ext>
            </a:extLst>
          </p:cNvPr>
          <p:cNvSpPr/>
          <p:nvPr/>
        </p:nvSpPr>
        <p:spPr>
          <a:xfrm>
            <a:off x="18244942" y="10080164"/>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46" name="Oval 45">
            <a:extLst>
              <a:ext uri="{FF2B5EF4-FFF2-40B4-BE49-F238E27FC236}">
                <a16:creationId xmlns:a16="http://schemas.microsoft.com/office/drawing/2014/main" id="{20DDC992-FC2C-0647-B1ED-297A39D9E01B}"/>
              </a:ext>
            </a:extLst>
          </p:cNvPr>
          <p:cNvSpPr/>
          <p:nvPr/>
        </p:nvSpPr>
        <p:spPr>
          <a:xfrm>
            <a:off x="18244942" y="10836711"/>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47" name="Oval 46">
            <a:extLst>
              <a:ext uri="{FF2B5EF4-FFF2-40B4-BE49-F238E27FC236}">
                <a16:creationId xmlns:a16="http://schemas.microsoft.com/office/drawing/2014/main" id="{E7879AB0-3448-0843-B1C7-D2B4430CF720}"/>
              </a:ext>
            </a:extLst>
          </p:cNvPr>
          <p:cNvSpPr/>
          <p:nvPr/>
        </p:nvSpPr>
        <p:spPr>
          <a:xfrm>
            <a:off x="18244942" y="11593257"/>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50" name="Google Shape;1699;p92">
            <a:extLst>
              <a:ext uri="{FF2B5EF4-FFF2-40B4-BE49-F238E27FC236}">
                <a16:creationId xmlns:a16="http://schemas.microsoft.com/office/drawing/2014/main" id="{E483D217-38A1-504D-AD7D-41C8468AFD91}"/>
              </a:ext>
            </a:extLst>
          </p:cNvPr>
          <p:cNvSpPr/>
          <p:nvPr/>
        </p:nvSpPr>
        <p:spPr>
          <a:xfrm>
            <a:off x="18211076" y="9926187"/>
            <a:ext cx="523512" cy="361422"/>
          </a:xfrm>
          <a:custGeom>
            <a:avLst/>
            <a:gdLst/>
            <a:ahLst/>
            <a:cxnLst/>
            <a:rect l="l" t="t" r="r" b="b"/>
            <a:pathLst>
              <a:path w="61200"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Tree>
    <p:extLst>
      <p:ext uri="{BB962C8B-B14F-4D97-AF65-F5344CB8AC3E}">
        <p14:creationId xmlns:p14="http://schemas.microsoft.com/office/powerpoint/2010/main" val="86703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5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FE6D-715B-4949-9DBC-8480A17FF440}"/>
              </a:ext>
            </a:extLst>
          </p:cNvPr>
          <p:cNvSpPr>
            <a:spLocks noGrp="1"/>
          </p:cNvSpPr>
          <p:nvPr>
            <p:ph type="ctrTitle"/>
          </p:nvPr>
        </p:nvSpPr>
        <p:spPr>
          <a:xfrm>
            <a:off x="1871711" y="3520440"/>
            <a:ext cx="7291340" cy="2542032"/>
          </a:xfrm>
        </p:spPr>
        <p:txBody>
          <a:bodyPr>
            <a:noAutofit/>
          </a:bodyPr>
          <a:lstStyle/>
          <a:p>
            <a:pPr rtl="0"/>
            <a:r>
              <a:rPr lang="tr" sz="7200" b="0" i="0" u="none" strike="noStrike" dirty="0">
                <a:latin typeface="Optimistic Display Medium"/>
              </a:rPr>
              <a:t>03</a:t>
            </a:r>
            <a:br>
              <a:rPr lang="tr" sz="7200" b="0" i="0" u="none" strike="noStrike" dirty="0">
                <a:latin typeface="Optimistic Display Medium"/>
              </a:rPr>
            </a:br>
            <a:r>
              <a:rPr lang="en-US" sz="7200" b="0" i="0" u="none" strike="noStrike" dirty="0" err="1">
                <a:latin typeface="Optimistic Display Medium"/>
              </a:rPr>
              <a:t>Çevrim</a:t>
            </a:r>
            <a:r>
              <a:rPr lang="en-US" sz="7200" b="0" i="0" u="none" strike="noStrike" dirty="0">
                <a:latin typeface="Optimistic Display Medium"/>
              </a:rPr>
              <a:t> </a:t>
            </a:r>
            <a:r>
              <a:rPr lang="en-US" sz="7200" b="0" i="0" u="none" strike="noStrike" dirty="0" err="1">
                <a:latin typeface="Optimistic Display Medium"/>
              </a:rPr>
              <a:t>içi</a:t>
            </a:r>
            <a:r>
              <a:rPr lang="tr" sz="7200" b="0" i="0" u="none" strike="noStrike" dirty="0">
                <a:latin typeface="Optimistic Display Medium"/>
              </a:rPr>
              <a:t> hesapların yönetimi</a:t>
            </a:r>
          </a:p>
        </p:txBody>
      </p:sp>
      <p:sp>
        <p:nvSpPr>
          <p:cNvPr id="3" name="TextBox 2">
            <a:extLst>
              <a:ext uri="{FF2B5EF4-FFF2-40B4-BE49-F238E27FC236}">
                <a16:creationId xmlns:a16="http://schemas.microsoft.com/office/drawing/2014/main" id="{1BB6DCEC-FF66-AF45-B9EC-CF7B9075340F}"/>
              </a:ext>
            </a:extLst>
          </p:cNvPr>
          <p:cNvSpPr txBox="1"/>
          <p:nvPr/>
        </p:nvSpPr>
        <p:spPr>
          <a:xfrm flipH="1">
            <a:off x="-825190" y="8341112"/>
            <a:ext cx="0" cy="0"/>
          </a:xfrm>
          <a:prstGeom prst="rect">
            <a:avLst/>
          </a:prstGeom>
        </p:spPr>
        <p:txBody>
          <a:bodyPr vert="horz" wrap="none" lIns="0" tIns="0" rIns="0" bIns="0" rtlCol="0">
            <a:noAutofit/>
          </a:bodyPr>
          <a:lstStyle/>
          <a:p>
            <a:pPr algn="l">
              <a:lnSpc>
                <a:spcPct val="129000"/>
              </a:lnSpc>
              <a:spcAft>
                <a:spcPts val="1200"/>
              </a:spcAft>
            </a:pPr>
            <a:endParaRPr lang="en-US" sz="2400" spc="50">
              <a:cs typeface="Optimistic Text" panose="020B0503020203020204" pitchFamily="34" charset="0"/>
            </a:endParaRPr>
          </a:p>
        </p:txBody>
      </p:sp>
      <p:pic>
        <p:nvPicPr>
          <p:cNvPr id="6" name="Picture 5">
            <a:extLst>
              <a:ext uri="{FF2B5EF4-FFF2-40B4-BE49-F238E27FC236}">
                <a16:creationId xmlns:a16="http://schemas.microsoft.com/office/drawing/2014/main" id="{5EAF6F4B-4280-D94A-B2C6-20F0803C399F}"/>
              </a:ext>
            </a:extLst>
          </p:cNvPr>
          <p:cNvPicPr>
            <a:picLocks noChangeAspect="1"/>
          </p:cNvPicPr>
          <p:nvPr/>
        </p:nvPicPr>
        <p:blipFill>
          <a:blip r:embed="rId3"/>
          <a:srcRect l="10412" t="44090" r="3364" b="2143"/>
          <a:stretch>
            <a:fillRect/>
          </a:stretch>
        </p:blipFill>
        <p:spPr>
          <a:xfrm>
            <a:off x="11260138" y="0"/>
            <a:ext cx="13127038" cy="12274276"/>
          </a:xfrm>
          <a:prstGeom prst="rect">
            <a:avLst/>
          </a:prstGeom>
        </p:spPr>
      </p:pic>
      <p:pic>
        <p:nvPicPr>
          <p:cNvPr id="5" name="Picture 4" descr="A picture containing person, window, indoor, person&#10;&#10;Description automatically generated">
            <a:extLst>
              <a:ext uri="{FF2B5EF4-FFF2-40B4-BE49-F238E27FC236}">
                <a16:creationId xmlns:a16="http://schemas.microsoft.com/office/drawing/2014/main" id="{DE28D9BD-CBD2-8891-1B5F-9DE3FBD1AE3D}"/>
              </a:ext>
            </a:extLst>
          </p:cNvPr>
          <p:cNvPicPr>
            <a:picLocks noChangeAspect="1"/>
          </p:cNvPicPr>
          <p:nvPr/>
        </p:nvPicPr>
        <p:blipFill>
          <a:blip r:embed="rId4"/>
          <a:srcRect r="28666"/>
          <a:stretch>
            <a:fillRect/>
          </a:stretch>
        </p:blipFill>
        <p:spPr>
          <a:xfrm>
            <a:off x="11260138" y="0"/>
            <a:ext cx="13127038" cy="12274276"/>
          </a:xfrm>
          <a:prstGeom prst="rect">
            <a:avLst/>
          </a:prstGeom>
        </p:spPr>
      </p:pic>
    </p:spTree>
    <p:extLst>
      <p:ext uri="{BB962C8B-B14F-4D97-AF65-F5344CB8AC3E}">
        <p14:creationId xmlns:p14="http://schemas.microsoft.com/office/powerpoint/2010/main" val="422287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8B97CA-9F48-C34C-91F1-642000C956BE}"/>
              </a:ext>
            </a:extLst>
          </p:cNvPr>
          <p:cNvSpPr/>
          <p:nvPr/>
        </p:nvSpPr>
        <p:spPr>
          <a:xfrm>
            <a:off x="12193587" y="0"/>
            <a:ext cx="1219358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6" name="Title 2">
            <a:extLst>
              <a:ext uri="{FF2B5EF4-FFF2-40B4-BE49-F238E27FC236}">
                <a16:creationId xmlns:a16="http://schemas.microsoft.com/office/drawing/2014/main" id="{40AEB619-57C3-F749-BA8E-41359FBBFCEC}"/>
              </a:ext>
            </a:extLst>
          </p:cNvPr>
          <p:cNvSpPr txBox="1"/>
          <p:nvPr/>
        </p:nvSpPr>
        <p:spPr>
          <a:xfrm>
            <a:off x="3749675" y="6141720"/>
            <a:ext cx="7510463" cy="1432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Parola yönetim araçları</a:t>
            </a:r>
          </a:p>
        </p:txBody>
      </p:sp>
      <p:sp>
        <p:nvSpPr>
          <p:cNvPr id="8" name="Google Shape;984;p86">
            <a:extLst>
              <a:ext uri="{FF2B5EF4-FFF2-40B4-BE49-F238E27FC236}">
                <a16:creationId xmlns:a16="http://schemas.microsoft.com/office/drawing/2014/main" id="{C776D923-0E00-FA44-9317-987F6EA90C09}"/>
              </a:ext>
            </a:extLst>
          </p:cNvPr>
          <p:cNvSpPr/>
          <p:nvPr/>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sp>
        <p:nvSpPr>
          <p:cNvPr id="9" name="Text Placeholder 3">
            <a:extLst>
              <a:ext uri="{FF2B5EF4-FFF2-40B4-BE49-F238E27FC236}">
                <a16:creationId xmlns:a16="http://schemas.microsoft.com/office/drawing/2014/main" id="{5101AFAD-9626-1045-A10E-12DD14B86D24}"/>
              </a:ext>
            </a:extLst>
          </p:cNvPr>
          <p:cNvSpPr txBox="1"/>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Bir </a:t>
            </a:r>
            <a:r>
              <a:rPr lang="tr" sz="2800" b="1" i="0" u="none" strike="noStrike" spc="40" dirty="0">
                <a:solidFill>
                  <a:srgbClr val="627B8E"/>
                </a:solidFill>
                <a:latin typeface="Optimistic Text"/>
                <a:sym typeface="Arial"/>
              </a:rPr>
              <a:t>parola yöneticisi (password manager), </a:t>
            </a:r>
            <a:r>
              <a:rPr lang="tr" sz="2800" b="0" i="0" u="none" strike="noStrike" spc="40" dirty="0">
                <a:latin typeface="Optimistic Text"/>
                <a:sym typeface="Arial"/>
              </a:rPr>
              <a:t>uygulamalar, sosyal medya profilleri ve web siteleri dahil olmak üzere tüm dijital hesaplara ait giriş bilgilerini saklayan şifrelenmiş bir dijital kasadır. Ek bir güvenlik katmanı olarak bazı parola yöneticileri, kullanıcılara yepyeni ve kırılması zor parolalar üretmelerinde yardımcı olan parola oluşturucu araçlara da sahiptir.</a:t>
            </a:r>
          </a:p>
          <a:p>
            <a:pPr defTabSz="1828800" rtl="0">
              <a:lnSpc>
                <a:spcPts val="4200"/>
              </a:lnSpc>
              <a:spcAft>
                <a:spcPts val="1800"/>
              </a:spcAft>
              <a:buNone/>
            </a:pPr>
            <a:r>
              <a:rPr lang="tr" sz="2800" b="0" i="0" u="none" strike="noStrike" spc="40" dirty="0">
                <a:latin typeface="Optimistic Text"/>
                <a:sym typeface="Arial"/>
              </a:rPr>
              <a:t>Bir </a:t>
            </a:r>
            <a:r>
              <a:rPr lang="tr" sz="2800" b="1" i="0" u="none" strike="noStrike" spc="40" dirty="0">
                <a:solidFill>
                  <a:srgbClr val="627B8E"/>
                </a:solidFill>
                <a:latin typeface="Optimistic Text"/>
                <a:sym typeface="Arial"/>
              </a:rPr>
              <a:t>parola oluşturucu, </a:t>
            </a:r>
            <a:r>
              <a:rPr lang="tr" sz="2800" b="0" i="0" u="none" strike="noStrike" spc="40" dirty="0">
                <a:latin typeface="Optimistic Text"/>
                <a:sym typeface="Arial"/>
              </a:rPr>
              <a:t>her bir hesap için tamamen benzersiz parolalar kullanıldığından emin olmak adına otomatik olarak rastgele ve güçlü şifreler üreten bir program veya hizmettir. Günümüzde birçok parola yöneticisi uygulamasının içinde yerleşik bir parola oluşturucu da bulunmaktadır.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grpSp>
        <p:nvGrpSpPr>
          <p:cNvPr id="20" name="Google Shape;1791;p92">
            <a:extLst>
              <a:ext uri="{FF2B5EF4-FFF2-40B4-BE49-F238E27FC236}">
                <a16:creationId xmlns:a16="http://schemas.microsoft.com/office/drawing/2014/main" id="{3205A565-DC54-C248-BC22-439B6131C793}"/>
              </a:ext>
            </a:extLst>
          </p:cNvPr>
          <p:cNvGrpSpPr/>
          <p:nvPr/>
        </p:nvGrpSpPr>
        <p:grpSpPr>
          <a:xfrm>
            <a:off x="1634845" y="6400778"/>
            <a:ext cx="914617" cy="914444"/>
            <a:chOff x="16245140" y="7615350"/>
            <a:chExt cx="686180" cy="686050"/>
          </a:xfrm>
          <a:solidFill>
            <a:schemeClr val="bg1"/>
          </a:solidFill>
        </p:grpSpPr>
        <p:sp>
          <p:nvSpPr>
            <p:cNvPr id="21" name="Google Shape;1792;p92">
              <a:extLst>
                <a:ext uri="{FF2B5EF4-FFF2-40B4-BE49-F238E27FC236}">
                  <a16:creationId xmlns:a16="http://schemas.microsoft.com/office/drawing/2014/main" id="{D5027C89-FC6E-FF49-857B-C27F10975061}"/>
                </a:ext>
              </a:extLst>
            </p:cNvPr>
            <p:cNvSpPr/>
            <p:nvPr/>
          </p:nvSpPr>
          <p:spPr>
            <a:xfrm>
              <a:off x="16245140" y="7615350"/>
              <a:ext cx="686180" cy="686050"/>
            </a:xfrm>
            <a:custGeom>
              <a:avLst/>
              <a:gdLst/>
              <a:ahLst/>
              <a:cxnLst/>
              <a:rect l="l" t="t" r="r" b="b"/>
              <a:pathLst>
                <a:path w="68618" h="68605" extrusionOk="0">
                  <a:moveTo>
                    <a:pt x="63931" y="34302"/>
                  </a:moveTo>
                  <a:cubicBezTo>
                    <a:pt x="63931" y="32080"/>
                    <a:pt x="64820" y="30010"/>
                    <a:pt x="66446" y="28486"/>
                  </a:cubicBezTo>
                  <a:cubicBezTo>
                    <a:pt x="68021" y="27000"/>
                    <a:pt x="68618" y="24777"/>
                    <a:pt x="67957" y="22860"/>
                  </a:cubicBezTo>
                  <a:cubicBezTo>
                    <a:pt x="67462" y="21399"/>
                    <a:pt x="66865" y="19977"/>
                    <a:pt x="66192" y="18605"/>
                  </a:cubicBezTo>
                  <a:cubicBezTo>
                    <a:pt x="65303" y="16802"/>
                    <a:pt x="63461" y="15697"/>
                    <a:pt x="61328" y="15697"/>
                  </a:cubicBezTo>
                  <a:cubicBezTo>
                    <a:pt x="61264" y="15697"/>
                    <a:pt x="61214" y="15697"/>
                    <a:pt x="61150" y="15697"/>
                  </a:cubicBezTo>
                  <a:cubicBezTo>
                    <a:pt x="58928" y="15773"/>
                    <a:pt x="56832" y="14935"/>
                    <a:pt x="55257" y="13360"/>
                  </a:cubicBezTo>
                  <a:cubicBezTo>
                    <a:pt x="53682" y="11785"/>
                    <a:pt x="52857" y="9690"/>
                    <a:pt x="52920" y="7467"/>
                  </a:cubicBezTo>
                  <a:cubicBezTo>
                    <a:pt x="52971" y="5270"/>
                    <a:pt x="51866" y="3327"/>
                    <a:pt x="50012" y="2413"/>
                  </a:cubicBezTo>
                  <a:cubicBezTo>
                    <a:pt x="48653" y="1739"/>
                    <a:pt x="47205" y="1155"/>
                    <a:pt x="45758" y="660"/>
                  </a:cubicBezTo>
                  <a:cubicBezTo>
                    <a:pt x="43827" y="0"/>
                    <a:pt x="41617" y="596"/>
                    <a:pt x="40132" y="2171"/>
                  </a:cubicBezTo>
                  <a:cubicBezTo>
                    <a:pt x="38608" y="3797"/>
                    <a:pt x="36525" y="4686"/>
                    <a:pt x="34315" y="4686"/>
                  </a:cubicBezTo>
                  <a:cubicBezTo>
                    <a:pt x="32092" y="4686"/>
                    <a:pt x="30022" y="3797"/>
                    <a:pt x="28498" y="2171"/>
                  </a:cubicBezTo>
                  <a:cubicBezTo>
                    <a:pt x="27000" y="596"/>
                    <a:pt x="24803" y="0"/>
                    <a:pt x="22859" y="660"/>
                  </a:cubicBezTo>
                  <a:cubicBezTo>
                    <a:pt x="21412" y="1155"/>
                    <a:pt x="19977" y="1739"/>
                    <a:pt x="18605" y="2413"/>
                  </a:cubicBezTo>
                  <a:cubicBezTo>
                    <a:pt x="16751" y="3327"/>
                    <a:pt x="15646" y="5270"/>
                    <a:pt x="15709" y="7467"/>
                  </a:cubicBezTo>
                  <a:cubicBezTo>
                    <a:pt x="15773" y="9690"/>
                    <a:pt x="14935" y="11785"/>
                    <a:pt x="13360" y="13360"/>
                  </a:cubicBezTo>
                  <a:cubicBezTo>
                    <a:pt x="11785" y="14935"/>
                    <a:pt x="9702" y="15773"/>
                    <a:pt x="7467" y="15697"/>
                  </a:cubicBezTo>
                  <a:cubicBezTo>
                    <a:pt x="5283" y="15646"/>
                    <a:pt x="3340" y="16751"/>
                    <a:pt x="2425" y="18605"/>
                  </a:cubicBezTo>
                  <a:cubicBezTo>
                    <a:pt x="1752" y="19977"/>
                    <a:pt x="1155" y="21399"/>
                    <a:pt x="660" y="22860"/>
                  </a:cubicBezTo>
                  <a:cubicBezTo>
                    <a:pt x="0" y="24777"/>
                    <a:pt x="596" y="27000"/>
                    <a:pt x="2171" y="28486"/>
                  </a:cubicBezTo>
                  <a:cubicBezTo>
                    <a:pt x="3797" y="30010"/>
                    <a:pt x="4698" y="32080"/>
                    <a:pt x="4698" y="34302"/>
                  </a:cubicBezTo>
                  <a:cubicBezTo>
                    <a:pt x="4698" y="36525"/>
                    <a:pt x="3797" y="38595"/>
                    <a:pt x="2171" y="40119"/>
                  </a:cubicBezTo>
                  <a:cubicBezTo>
                    <a:pt x="596" y="41617"/>
                    <a:pt x="0" y="43815"/>
                    <a:pt x="660" y="45758"/>
                  </a:cubicBezTo>
                  <a:cubicBezTo>
                    <a:pt x="1155" y="47205"/>
                    <a:pt x="1752" y="48628"/>
                    <a:pt x="2425" y="49999"/>
                  </a:cubicBezTo>
                  <a:cubicBezTo>
                    <a:pt x="3340" y="51854"/>
                    <a:pt x="5270" y="52971"/>
                    <a:pt x="7467" y="52908"/>
                  </a:cubicBezTo>
                  <a:cubicBezTo>
                    <a:pt x="9677" y="52857"/>
                    <a:pt x="11785" y="53670"/>
                    <a:pt x="13360" y="55245"/>
                  </a:cubicBezTo>
                  <a:cubicBezTo>
                    <a:pt x="14935" y="56819"/>
                    <a:pt x="15773" y="58915"/>
                    <a:pt x="15709" y="61137"/>
                  </a:cubicBezTo>
                  <a:cubicBezTo>
                    <a:pt x="15646" y="63347"/>
                    <a:pt x="16751" y="65277"/>
                    <a:pt x="18605" y="66192"/>
                  </a:cubicBezTo>
                  <a:cubicBezTo>
                    <a:pt x="19977" y="66865"/>
                    <a:pt x="21412" y="67462"/>
                    <a:pt x="22859" y="67945"/>
                  </a:cubicBezTo>
                  <a:cubicBezTo>
                    <a:pt x="23380" y="68135"/>
                    <a:pt x="23926" y="68211"/>
                    <a:pt x="24460" y="68211"/>
                  </a:cubicBezTo>
                  <a:cubicBezTo>
                    <a:pt x="25933" y="68211"/>
                    <a:pt x="27406" y="67589"/>
                    <a:pt x="28498" y="66433"/>
                  </a:cubicBezTo>
                  <a:cubicBezTo>
                    <a:pt x="30022" y="64808"/>
                    <a:pt x="32092" y="63919"/>
                    <a:pt x="34315" y="63919"/>
                  </a:cubicBezTo>
                  <a:cubicBezTo>
                    <a:pt x="36525" y="63919"/>
                    <a:pt x="38608" y="64808"/>
                    <a:pt x="40132" y="66433"/>
                  </a:cubicBezTo>
                  <a:cubicBezTo>
                    <a:pt x="41617" y="68008"/>
                    <a:pt x="43827" y="68605"/>
                    <a:pt x="45758" y="67945"/>
                  </a:cubicBezTo>
                  <a:cubicBezTo>
                    <a:pt x="47205" y="67462"/>
                    <a:pt x="48653" y="66865"/>
                    <a:pt x="50012" y="66192"/>
                  </a:cubicBezTo>
                  <a:cubicBezTo>
                    <a:pt x="51866" y="65277"/>
                    <a:pt x="52971" y="63347"/>
                    <a:pt x="52920" y="61137"/>
                  </a:cubicBezTo>
                  <a:cubicBezTo>
                    <a:pt x="52857" y="58915"/>
                    <a:pt x="53682" y="56819"/>
                    <a:pt x="55257" y="55245"/>
                  </a:cubicBezTo>
                  <a:cubicBezTo>
                    <a:pt x="56832" y="53670"/>
                    <a:pt x="58915" y="52870"/>
                    <a:pt x="61150" y="52908"/>
                  </a:cubicBezTo>
                  <a:cubicBezTo>
                    <a:pt x="63334" y="52958"/>
                    <a:pt x="65278" y="51854"/>
                    <a:pt x="66192" y="49999"/>
                  </a:cubicBezTo>
                  <a:cubicBezTo>
                    <a:pt x="66865" y="48628"/>
                    <a:pt x="67462" y="47205"/>
                    <a:pt x="67957" y="45758"/>
                  </a:cubicBezTo>
                  <a:cubicBezTo>
                    <a:pt x="68618" y="43815"/>
                    <a:pt x="68021" y="41605"/>
                    <a:pt x="66446" y="40119"/>
                  </a:cubicBezTo>
                  <a:cubicBezTo>
                    <a:pt x="64820" y="38595"/>
                    <a:pt x="63931" y="36525"/>
                    <a:pt x="63931" y="34302"/>
                  </a:cubicBezTo>
                  <a:close/>
                  <a:moveTo>
                    <a:pt x="65354" y="44869"/>
                  </a:moveTo>
                  <a:cubicBezTo>
                    <a:pt x="64896" y="46202"/>
                    <a:pt x="64350" y="47523"/>
                    <a:pt x="63728" y="48793"/>
                  </a:cubicBezTo>
                  <a:cubicBezTo>
                    <a:pt x="63296" y="49669"/>
                    <a:pt x="62369" y="50190"/>
                    <a:pt x="61226" y="50165"/>
                  </a:cubicBezTo>
                  <a:cubicBezTo>
                    <a:pt x="58280" y="50050"/>
                    <a:pt x="55397" y="51219"/>
                    <a:pt x="53314" y="53301"/>
                  </a:cubicBezTo>
                  <a:cubicBezTo>
                    <a:pt x="51231" y="55384"/>
                    <a:pt x="50076" y="58267"/>
                    <a:pt x="50165" y="61226"/>
                  </a:cubicBezTo>
                  <a:cubicBezTo>
                    <a:pt x="50203" y="62331"/>
                    <a:pt x="49682" y="63296"/>
                    <a:pt x="48793" y="63728"/>
                  </a:cubicBezTo>
                  <a:cubicBezTo>
                    <a:pt x="47536" y="64350"/>
                    <a:pt x="46215" y="64897"/>
                    <a:pt x="44881" y="65341"/>
                  </a:cubicBezTo>
                  <a:cubicBezTo>
                    <a:pt x="43941" y="65658"/>
                    <a:pt x="42887" y="65354"/>
                    <a:pt x="42125" y="64541"/>
                  </a:cubicBezTo>
                  <a:cubicBezTo>
                    <a:pt x="40106" y="62395"/>
                    <a:pt x="37261" y="61175"/>
                    <a:pt x="34315" y="61175"/>
                  </a:cubicBezTo>
                  <a:cubicBezTo>
                    <a:pt x="31356" y="61175"/>
                    <a:pt x="28524" y="62395"/>
                    <a:pt x="26479" y="64541"/>
                  </a:cubicBezTo>
                  <a:cubicBezTo>
                    <a:pt x="25730" y="65354"/>
                    <a:pt x="24676" y="65658"/>
                    <a:pt x="23748" y="65341"/>
                  </a:cubicBezTo>
                  <a:cubicBezTo>
                    <a:pt x="22402" y="64897"/>
                    <a:pt x="21094" y="64350"/>
                    <a:pt x="19824" y="63728"/>
                  </a:cubicBezTo>
                  <a:cubicBezTo>
                    <a:pt x="18948" y="63296"/>
                    <a:pt x="18427" y="62331"/>
                    <a:pt x="18453" y="61226"/>
                  </a:cubicBezTo>
                  <a:cubicBezTo>
                    <a:pt x="18541" y="58267"/>
                    <a:pt x="17398" y="55384"/>
                    <a:pt x="15316" y="53301"/>
                  </a:cubicBezTo>
                  <a:cubicBezTo>
                    <a:pt x="13296" y="51295"/>
                    <a:pt x="10553" y="50165"/>
                    <a:pt x="7708" y="50165"/>
                  </a:cubicBezTo>
                  <a:lnTo>
                    <a:pt x="7404" y="50165"/>
                  </a:lnTo>
                  <a:cubicBezTo>
                    <a:pt x="6299" y="50177"/>
                    <a:pt x="5321" y="49669"/>
                    <a:pt x="4889" y="48793"/>
                  </a:cubicBezTo>
                  <a:cubicBezTo>
                    <a:pt x="4267" y="47523"/>
                    <a:pt x="3721" y="46202"/>
                    <a:pt x="3263" y="44869"/>
                  </a:cubicBezTo>
                  <a:cubicBezTo>
                    <a:pt x="2946" y="43942"/>
                    <a:pt x="3251" y="42887"/>
                    <a:pt x="4064" y="42125"/>
                  </a:cubicBezTo>
                  <a:cubicBezTo>
                    <a:pt x="6210" y="40106"/>
                    <a:pt x="7442" y="37249"/>
                    <a:pt x="7442" y="34302"/>
                  </a:cubicBezTo>
                  <a:cubicBezTo>
                    <a:pt x="7442" y="31356"/>
                    <a:pt x="6210" y="28498"/>
                    <a:pt x="4064" y="26479"/>
                  </a:cubicBezTo>
                  <a:cubicBezTo>
                    <a:pt x="3251" y="25717"/>
                    <a:pt x="2946" y="24676"/>
                    <a:pt x="3263" y="23736"/>
                  </a:cubicBezTo>
                  <a:cubicBezTo>
                    <a:pt x="3721" y="22402"/>
                    <a:pt x="4267" y="21082"/>
                    <a:pt x="4889" y="19812"/>
                  </a:cubicBezTo>
                  <a:cubicBezTo>
                    <a:pt x="5321" y="18935"/>
                    <a:pt x="6273" y="18389"/>
                    <a:pt x="7404" y="18440"/>
                  </a:cubicBezTo>
                  <a:cubicBezTo>
                    <a:pt x="10337" y="18529"/>
                    <a:pt x="13233" y="17386"/>
                    <a:pt x="15316" y="15303"/>
                  </a:cubicBezTo>
                  <a:cubicBezTo>
                    <a:pt x="17398" y="13220"/>
                    <a:pt x="18541" y="10337"/>
                    <a:pt x="18453" y="7391"/>
                  </a:cubicBezTo>
                  <a:cubicBezTo>
                    <a:pt x="18427" y="6273"/>
                    <a:pt x="18948" y="5321"/>
                    <a:pt x="19824" y="4889"/>
                  </a:cubicBezTo>
                  <a:cubicBezTo>
                    <a:pt x="21094" y="4254"/>
                    <a:pt x="22402" y="3708"/>
                    <a:pt x="23748" y="3263"/>
                  </a:cubicBezTo>
                  <a:cubicBezTo>
                    <a:pt x="24676" y="2946"/>
                    <a:pt x="25730" y="3251"/>
                    <a:pt x="26479" y="4064"/>
                  </a:cubicBezTo>
                  <a:cubicBezTo>
                    <a:pt x="28524" y="6210"/>
                    <a:pt x="31356" y="7429"/>
                    <a:pt x="34315" y="7429"/>
                  </a:cubicBezTo>
                  <a:cubicBezTo>
                    <a:pt x="37261" y="7429"/>
                    <a:pt x="40106" y="6210"/>
                    <a:pt x="42138" y="4064"/>
                  </a:cubicBezTo>
                  <a:cubicBezTo>
                    <a:pt x="42887" y="3251"/>
                    <a:pt x="43941" y="2946"/>
                    <a:pt x="44881" y="3263"/>
                  </a:cubicBezTo>
                  <a:cubicBezTo>
                    <a:pt x="46215" y="3708"/>
                    <a:pt x="47536" y="4267"/>
                    <a:pt x="48793" y="4889"/>
                  </a:cubicBezTo>
                  <a:cubicBezTo>
                    <a:pt x="49682" y="5321"/>
                    <a:pt x="50203" y="6273"/>
                    <a:pt x="50165" y="7391"/>
                  </a:cubicBezTo>
                  <a:cubicBezTo>
                    <a:pt x="50076" y="10337"/>
                    <a:pt x="51231" y="13220"/>
                    <a:pt x="53314" y="15303"/>
                  </a:cubicBezTo>
                  <a:cubicBezTo>
                    <a:pt x="55397" y="17386"/>
                    <a:pt x="58280" y="18542"/>
                    <a:pt x="61226" y="18440"/>
                  </a:cubicBezTo>
                  <a:cubicBezTo>
                    <a:pt x="62331" y="18415"/>
                    <a:pt x="63296" y="18935"/>
                    <a:pt x="63728" y="19812"/>
                  </a:cubicBezTo>
                  <a:cubicBezTo>
                    <a:pt x="64350" y="21082"/>
                    <a:pt x="64896" y="22402"/>
                    <a:pt x="65354" y="23736"/>
                  </a:cubicBezTo>
                  <a:cubicBezTo>
                    <a:pt x="65659" y="24663"/>
                    <a:pt x="65366" y="25717"/>
                    <a:pt x="64566" y="26479"/>
                  </a:cubicBezTo>
                  <a:cubicBezTo>
                    <a:pt x="62420" y="28498"/>
                    <a:pt x="61175" y="31356"/>
                    <a:pt x="61175" y="34302"/>
                  </a:cubicBezTo>
                  <a:cubicBezTo>
                    <a:pt x="61175" y="37249"/>
                    <a:pt x="62420" y="40106"/>
                    <a:pt x="64566" y="42125"/>
                  </a:cubicBezTo>
                  <a:cubicBezTo>
                    <a:pt x="65366" y="42887"/>
                    <a:pt x="65659" y="43942"/>
                    <a:pt x="65354" y="44869"/>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1793;p92">
              <a:extLst>
                <a:ext uri="{FF2B5EF4-FFF2-40B4-BE49-F238E27FC236}">
                  <a16:creationId xmlns:a16="http://schemas.microsoft.com/office/drawing/2014/main" id="{D6929545-137A-6F43-9AAA-D94AA06B50F2}"/>
                </a:ext>
              </a:extLst>
            </p:cNvPr>
            <p:cNvSpPr/>
            <p:nvPr/>
          </p:nvSpPr>
          <p:spPr>
            <a:xfrm>
              <a:off x="16425881" y="7802520"/>
              <a:ext cx="271010" cy="264540"/>
            </a:xfrm>
            <a:custGeom>
              <a:avLst/>
              <a:gdLst/>
              <a:ahLst/>
              <a:cxnLst/>
              <a:rect l="l" t="t" r="r" b="b"/>
              <a:pathLst>
                <a:path w="27101" h="26454" extrusionOk="0">
                  <a:moveTo>
                    <a:pt x="4889" y="26263"/>
                  </a:moveTo>
                  <a:cubicBezTo>
                    <a:pt x="1485" y="22656"/>
                    <a:pt x="0" y="17703"/>
                    <a:pt x="927" y="12636"/>
                  </a:cubicBezTo>
                  <a:cubicBezTo>
                    <a:pt x="1295" y="10655"/>
                    <a:pt x="2057" y="8737"/>
                    <a:pt x="3187" y="7048"/>
                  </a:cubicBezTo>
                  <a:cubicBezTo>
                    <a:pt x="6210" y="2552"/>
                    <a:pt x="11023" y="0"/>
                    <a:pt x="16243" y="0"/>
                  </a:cubicBezTo>
                  <a:cubicBezTo>
                    <a:pt x="20243" y="0"/>
                    <a:pt x="24015" y="1498"/>
                    <a:pt x="26911" y="4241"/>
                  </a:cubicBezTo>
                  <a:cubicBezTo>
                    <a:pt x="27101" y="4419"/>
                    <a:pt x="27101" y="4724"/>
                    <a:pt x="26924" y="4902"/>
                  </a:cubicBezTo>
                  <a:lnTo>
                    <a:pt x="25628" y="6197"/>
                  </a:lnTo>
                  <a:cubicBezTo>
                    <a:pt x="25450" y="6375"/>
                    <a:pt x="25171" y="6375"/>
                    <a:pt x="24993" y="6197"/>
                  </a:cubicBezTo>
                  <a:cubicBezTo>
                    <a:pt x="22618" y="3975"/>
                    <a:pt x="19507" y="2755"/>
                    <a:pt x="16243" y="2755"/>
                  </a:cubicBezTo>
                  <a:cubicBezTo>
                    <a:pt x="12814" y="2755"/>
                    <a:pt x="9588" y="4089"/>
                    <a:pt x="7162" y="6515"/>
                  </a:cubicBezTo>
                  <a:cubicBezTo>
                    <a:pt x="4737" y="8940"/>
                    <a:pt x="3403" y="12153"/>
                    <a:pt x="3403" y="15582"/>
                  </a:cubicBezTo>
                  <a:cubicBezTo>
                    <a:pt x="3403" y="18859"/>
                    <a:pt x="4622" y="21958"/>
                    <a:pt x="6845" y="24345"/>
                  </a:cubicBezTo>
                  <a:cubicBezTo>
                    <a:pt x="7023" y="24523"/>
                    <a:pt x="7023" y="24803"/>
                    <a:pt x="6845" y="24968"/>
                  </a:cubicBezTo>
                  <a:lnTo>
                    <a:pt x="5549" y="26263"/>
                  </a:lnTo>
                  <a:cubicBezTo>
                    <a:pt x="5372" y="26454"/>
                    <a:pt x="5067" y="26454"/>
                    <a:pt x="4889" y="2626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6328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itting at a table using a computer&#10;&#10;Description automatically generated with medium confidence">
            <a:extLst>
              <a:ext uri="{FF2B5EF4-FFF2-40B4-BE49-F238E27FC236}">
                <a16:creationId xmlns:a16="http://schemas.microsoft.com/office/drawing/2014/main" id="{AF77B49F-4BAE-2A34-AF65-742C4982DDA1}"/>
              </a:ext>
            </a:extLst>
          </p:cNvPr>
          <p:cNvPicPr>
            <a:picLocks noChangeAspect="1"/>
          </p:cNvPicPr>
          <p:nvPr/>
        </p:nvPicPr>
        <p:blipFill>
          <a:blip r:embed="rId3"/>
          <a:srcRect l="7392" r="33349"/>
          <a:stretch>
            <a:fillRect/>
          </a:stretch>
        </p:blipFill>
        <p:spPr>
          <a:xfrm>
            <a:off x="12193587" y="-438"/>
            <a:ext cx="12193588"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3849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8" name="Text Placeholder 6">
            <a:extLst>
              <a:ext uri="{FF2B5EF4-FFF2-40B4-BE49-F238E27FC236}">
                <a16:creationId xmlns:a16="http://schemas.microsoft.com/office/drawing/2014/main" id="{D0EF4C73-20BD-E042-A826-3C338ACAB4A7}"/>
              </a:ext>
            </a:extLst>
          </p:cNvPr>
          <p:cNvSpPr txBox="1"/>
          <p:nvPr/>
        </p:nvSpPr>
        <p:spPr>
          <a:xfrm>
            <a:off x="933450" y="3755403"/>
            <a:ext cx="9388475"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Ana parola</a:t>
            </a:r>
          </a:p>
        </p:txBody>
      </p:sp>
      <p:sp>
        <p:nvSpPr>
          <p:cNvPr id="9" name="Text Placeholder 3">
            <a:extLst>
              <a:ext uri="{FF2B5EF4-FFF2-40B4-BE49-F238E27FC236}">
                <a16:creationId xmlns:a16="http://schemas.microsoft.com/office/drawing/2014/main" id="{B2439519-D596-C84B-9C20-350458CCE9AA}"/>
              </a:ext>
            </a:extLst>
          </p:cNvPr>
          <p:cNvSpPr txBox="1"/>
          <p:nvPr/>
        </p:nvSpPr>
        <p:spPr>
          <a:xfrm>
            <a:off x="933450" y="5180447"/>
            <a:ext cx="10516428" cy="4038860"/>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Bir parola yönetim yazılımı kullanılırken bile, tüm bu bilgilere erişebilmek için tek bir 'ana parolayı' akılda tutmak gerekmektedir. </a:t>
            </a:r>
          </a:p>
          <a:p>
            <a:pPr defTabSz="1828800" rtl="0">
              <a:lnSpc>
                <a:spcPts val="4200"/>
              </a:lnSpc>
              <a:spcAft>
                <a:spcPts val="1800"/>
              </a:spcAft>
              <a:buNone/>
            </a:pPr>
            <a:r>
              <a:rPr lang="tr" sz="2800" b="0" i="0" u="none" strike="noStrike" spc="40">
                <a:latin typeface="Optimistic Text"/>
                <a:sym typeface="Arial"/>
              </a:rPr>
              <a:t>Bu ana parolanın son derece güçlü olduğundan ve aynı zamanda kesinlikle unutulmayacağından emin olunmalıdır. </a:t>
            </a:r>
          </a:p>
          <a:p>
            <a:pPr marL="976313" defTabSz="1828800" rtl="0">
              <a:lnSpc>
                <a:spcPts val="4200"/>
              </a:lnSpc>
              <a:spcAft>
                <a:spcPts val="1800"/>
              </a:spcAft>
              <a:buNone/>
            </a:pPr>
            <a:r>
              <a:rPr lang="tr" sz="2800" b="0" i="0" u="none" strike="noStrike" spc="40">
                <a:latin typeface="Optimistic Text"/>
                <a:sym typeface="Arial"/>
              </a:rPr>
              <a:t>Unutulmamalıdır ki, bir kişi parola yöneticisi hesabının ana parolasına erişim sağlarsa veya bunu tahmin ederse, o kasanın içindeki diğer tüm parolalara ve hassas kişisel bilgilere de doğrudan ulaşmış olacaktır.</a:t>
            </a:r>
          </a:p>
        </p:txBody>
      </p:sp>
      <p:grpSp>
        <p:nvGrpSpPr>
          <p:cNvPr id="6" name="Google Shape;2157;p94">
            <a:extLst>
              <a:ext uri="{FF2B5EF4-FFF2-40B4-BE49-F238E27FC236}">
                <a16:creationId xmlns:a16="http://schemas.microsoft.com/office/drawing/2014/main" id="{E20A105A-797E-EC46-82B6-241B3B1C135E}"/>
              </a:ext>
            </a:extLst>
          </p:cNvPr>
          <p:cNvGrpSpPr/>
          <p:nvPr/>
        </p:nvGrpSpPr>
        <p:grpSpPr>
          <a:xfrm>
            <a:off x="933450" y="8277835"/>
            <a:ext cx="710823" cy="710823"/>
            <a:chOff x="12067570" y="3451640"/>
            <a:chExt cx="669160" cy="669160"/>
          </a:xfrm>
          <a:solidFill>
            <a:schemeClr val="accent2"/>
          </a:solidFill>
        </p:grpSpPr>
        <p:sp>
          <p:nvSpPr>
            <p:cNvPr id="7" name="Google Shape;2158;p94">
              <a:extLst>
                <a:ext uri="{FF2B5EF4-FFF2-40B4-BE49-F238E27FC236}">
                  <a16:creationId xmlns:a16="http://schemas.microsoft.com/office/drawing/2014/main" id="{40DA1DF9-7796-6D4D-832E-8ECA94832CC3}"/>
                </a:ext>
              </a:extLst>
            </p:cNvPr>
            <p:cNvSpPr/>
            <p:nvPr/>
          </p:nvSpPr>
          <p:spPr>
            <a:xfrm>
              <a:off x="12067570" y="3451640"/>
              <a:ext cx="669160" cy="669160"/>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 name="Google Shape;2159;p94">
              <a:extLst>
                <a:ext uri="{FF2B5EF4-FFF2-40B4-BE49-F238E27FC236}">
                  <a16:creationId xmlns:a16="http://schemas.microsoft.com/office/drawing/2014/main" id="{98ADB2A4-79E4-B142-B617-10D8DD59B22D}"/>
                </a:ext>
              </a:extLst>
            </p:cNvPr>
            <p:cNvSpPr/>
            <p:nvPr/>
          </p:nvSpPr>
          <p:spPr>
            <a:xfrm>
              <a:off x="12397580" y="3607380"/>
              <a:ext cx="27430" cy="293370"/>
            </a:xfrm>
            <a:custGeom>
              <a:avLst/>
              <a:gdLst/>
              <a:ahLst/>
              <a:cxnLst/>
              <a:rect l="l" t="t" r="r" b="b"/>
              <a:pathLst>
                <a:path w="2743" h="29337" extrusionOk="0">
                  <a:moveTo>
                    <a:pt x="2298" y="29337"/>
                  </a:moveTo>
                  <a:lnTo>
                    <a:pt x="457" y="29337"/>
                  </a:lnTo>
                  <a:cubicBezTo>
                    <a:pt x="203" y="29337"/>
                    <a:pt x="0" y="29133"/>
                    <a:pt x="0" y="28879"/>
                  </a:cubicBezTo>
                  <a:lnTo>
                    <a:pt x="0" y="469"/>
                  </a:lnTo>
                  <a:cubicBezTo>
                    <a:pt x="0" y="215"/>
                    <a:pt x="203" y="0"/>
                    <a:pt x="457" y="0"/>
                  </a:cubicBezTo>
                  <a:lnTo>
                    <a:pt x="2298" y="0"/>
                  </a:lnTo>
                  <a:cubicBezTo>
                    <a:pt x="2552" y="0"/>
                    <a:pt x="2743" y="215"/>
                    <a:pt x="2743" y="469"/>
                  </a:cubicBezTo>
                  <a:lnTo>
                    <a:pt x="2743" y="28879"/>
                  </a:lnTo>
                  <a:cubicBezTo>
                    <a:pt x="2743"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 name="Google Shape;2160;p94">
              <a:extLst>
                <a:ext uri="{FF2B5EF4-FFF2-40B4-BE49-F238E27FC236}">
                  <a16:creationId xmlns:a16="http://schemas.microsoft.com/office/drawing/2014/main" id="{87FD899B-F9F5-0047-AFFB-05B6EBDFD5C5}"/>
                </a:ext>
              </a:extLst>
            </p:cNvPr>
            <p:cNvSpPr/>
            <p:nvPr/>
          </p:nvSpPr>
          <p:spPr>
            <a:xfrm>
              <a:off x="12397580" y="3928230"/>
              <a:ext cx="27430" cy="36709"/>
            </a:xfrm>
            <a:custGeom>
              <a:avLst/>
              <a:gdLst/>
              <a:ahLst/>
              <a:cxnLst/>
              <a:rect l="l" t="t" r="r" b="b"/>
              <a:pathLst>
                <a:path w="2743" h="3669" extrusionOk="0">
                  <a:moveTo>
                    <a:pt x="2298" y="3670"/>
                  </a:moveTo>
                  <a:lnTo>
                    <a:pt x="457" y="3670"/>
                  </a:lnTo>
                  <a:cubicBezTo>
                    <a:pt x="203" y="3670"/>
                    <a:pt x="0" y="3467"/>
                    <a:pt x="0" y="3213"/>
                  </a:cubicBezTo>
                  <a:lnTo>
                    <a:pt x="0" y="457"/>
                  </a:lnTo>
                  <a:cubicBezTo>
                    <a:pt x="0" y="215"/>
                    <a:pt x="203" y="0"/>
                    <a:pt x="457" y="0"/>
                  </a:cubicBezTo>
                  <a:lnTo>
                    <a:pt x="2298" y="0"/>
                  </a:lnTo>
                  <a:cubicBezTo>
                    <a:pt x="2552" y="0"/>
                    <a:pt x="2743" y="215"/>
                    <a:pt x="2743" y="457"/>
                  </a:cubicBezTo>
                  <a:lnTo>
                    <a:pt x="2743" y="3213"/>
                  </a:lnTo>
                  <a:cubicBezTo>
                    <a:pt x="2743"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3" name="TextBox 12">
            <a:extLst>
              <a:ext uri="{FF2B5EF4-FFF2-40B4-BE49-F238E27FC236}">
                <a16:creationId xmlns:a16="http://schemas.microsoft.com/office/drawing/2014/main" id="{5B1862D8-CCE5-AD47-AA77-E937C231817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55</a:t>
            </a:r>
            <a:endParaRPr lang="en-US"/>
          </a:p>
        </p:txBody>
      </p:sp>
    </p:spTree>
    <p:extLst>
      <p:ext uri="{BB962C8B-B14F-4D97-AF65-F5344CB8AC3E}">
        <p14:creationId xmlns:p14="http://schemas.microsoft.com/office/powerpoint/2010/main" val="306266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69E1EE-A6A8-BB43-BB1B-FD9EF7006305}"/>
              </a:ext>
            </a:extLst>
          </p:cNvPr>
          <p:cNvSpPr/>
          <p:nvPr/>
        </p:nvSpPr>
        <p:spPr>
          <a:xfrm>
            <a:off x="957277"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78" name="Rectangle 77">
            <a:extLst>
              <a:ext uri="{FF2B5EF4-FFF2-40B4-BE49-F238E27FC236}">
                <a16:creationId xmlns:a16="http://schemas.microsoft.com/office/drawing/2014/main" id="{7728FA0C-57B2-B24F-B768-97F9D41CA5C2}"/>
              </a:ext>
            </a:extLst>
          </p:cNvPr>
          <p:cNvSpPr/>
          <p:nvPr/>
        </p:nvSpPr>
        <p:spPr>
          <a:xfrm>
            <a:off x="10185273"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85" name="Rectangle 84">
            <a:extLst>
              <a:ext uri="{FF2B5EF4-FFF2-40B4-BE49-F238E27FC236}">
                <a16:creationId xmlns:a16="http://schemas.microsoft.com/office/drawing/2014/main" id="{F655A436-6DA5-1D4F-ADE1-FB3174805A55}"/>
              </a:ext>
            </a:extLst>
          </p:cNvPr>
          <p:cNvSpPr/>
          <p:nvPr/>
        </p:nvSpPr>
        <p:spPr>
          <a:xfrm>
            <a:off x="5571275"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93" name="Rectangle 92">
            <a:extLst>
              <a:ext uri="{FF2B5EF4-FFF2-40B4-BE49-F238E27FC236}">
                <a16:creationId xmlns:a16="http://schemas.microsoft.com/office/drawing/2014/main" id="{C967845F-D3ED-AE4C-8B3A-E4D86B0FB0A0}"/>
              </a:ext>
            </a:extLst>
          </p:cNvPr>
          <p:cNvSpPr/>
          <p:nvPr/>
        </p:nvSpPr>
        <p:spPr>
          <a:xfrm>
            <a:off x="14799270"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00" name="Rectangle 99">
            <a:extLst>
              <a:ext uri="{FF2B5EF4-FFF2-40B4-BE49-F238E27FC236}">
                <a16:creationId xmlns:a16="http://schemas.microsoft.com/office/drawing/2014/main" id="{AC96A8FD-3B6C-424E-A5A2-45D8AE424549}"/>
              </a:ext>
            </a:extLst>
          </p:cNvPr>
          <p:cNvSpPr/>
          <p:nvPr/>
        </p:nvSpPr>
        <p:spPr>
          <a:xfrm>
            <a:off x="19413268" y="6403898"/>
            <a:ext cx="4018760" cy="578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35" name="Title 2">
            <a:extLst>
              <a:ext uri="{FF2B5EF4-FFF2-40B4-BE49-F238E27FC236}">
                <a16:creationId xmlns:a16="http://schemas.microsoft.com/office/drawing/2014/main" id="{A3BDC567-D338-B94A-8509-5A6E03BC4EB1}"/>
              </a:ext>
            </a:extLst>
          </p:cNvPr>
          <p:cNvSpPr txBox="1"/>
          <p:nvPr/>
        </p:nvSpPr>
        <p:spPr>
          <a:xfrm>
            <a:off x="932821" y="2983813"/>
            <a:ext cx="17078733" cy="1038775"/>
          </a:xfrm>
          <a:prstGeom prst="rect">
            <a:avLst/>
          </a:prstGeom>
        </p:spPr>
        <p:txBody>
          <a:bodyPr spcFirstLastPara="1" vert="horz" wrap="square"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18000"/>
              </a:lnSpc>
              <a:spcBef>
                <a:spcPct val="0"/>
              </a:spcBef>
              <a:spcAft>
                <a:spcPct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ct val="0"/>
              </a:spcBef>
              <a:spcAft>
                <a:spcPct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Proaktif hesap yönetimi</a:t>
            </a:r>
          </a:p>
        </p:txBody>
      </p:sp>
      <p:sp>
        <p:nvSpPr>
          <p:cNvPr id="44" name="Text Placeholder 3">
            <a:extLst>
              <a:ext uri="{FF2B5EF4-FFF2-40B4-BE49-F238E27FC236}">
                <a16:creationId xmlns:a16="http://schemas.microsoft.com/office/drawing/2014/main" id="{958EA895-12F8-8445-9BD2-854E0A9B4E87}"/>
              </a:ext>
            </a:extLst>
          </p:cNvPr>
          <p:cNvSpPr txBox="1"/>
          <p:nvPr/>
        </p:nvSpPr>
        <p:spPr>
          <a:xfrm>
            <a:off x="933450" y="4400275"/>
            <a:ext cx="21593935" cy="1625937"/>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en-US" sz="2800" b="0" i="0" u="none" strike="noStrike" spc="40" dirty="0" err="1">
                <a:latin typeface="Optimistic Text"/>
                <a:sym typeface="Arial"/>
              </a:rPr>
              <a:t>Çevrim</a:t>
            </a:r>
            <a:r>
              <a:rPr lang="en-US" sz="2800" b="0" i="0" u="none" strike="noStrike" spc="40" dirty="0">
                <a:latin typeface="Optimistic Text"/>
                <a:sym typeface="Arial"/>
              </a:rPr>
              <a:t> </a:t>
            </a:r>
            <a:r>
              <a:rPr lang="en-US" sz="2800" b="0" i="0" u="none" strike="noStrike" spc="40" dirty="0" err="1">
                <a:latin typeface="Optimistic Text"/>
                <a:sym typeface="Arial"/>
              </a:rPr>
              <a:t>içi</a:t>
            </a:r>
            <a:r>
              <a:rPr lang="tr" sz="2800" b="0" i="0" u="none" strike="noStrike" spc="40" dirty="0">
                <a:latin typeface="Optimistic Text"/>
                <a:sym typeface="Arial"/>
              </a:rPr>
              <a:t> hesapları yönetirken proaktif bir yaklaşım sergilemek adına atılabilecek bazı adımlar mevcuttur. Bu derste; parola yönetimi, yabancılarla iletişim kurarken dikkatli olunması, kişisel bilgilerin yönetimi ve hesaplara yönelik güvenlik kontrolleri dahil olmak üzere </a:t>
            </a:r>
            <a:r>
              <a:rPr lang="en-US" sz="2800" spc="40" dirty="0" err="1">
                <a:latin typeface="Optimistic Text"/>
                <a:sym typeface="Arial"/>
              </a:rPr>
              <a:t>ç</a:t>
            </a:r>
            <a:r>
              <a:rPr lang="en-US" sz="2800" b="0" i="0" u="none" strike="noStrike" spc="40" dirty="0" err="1">
                <a:latin typeface="Optimistic Text"/>
                <a:sym typeface="Arial"/>
              </a:rPr>
              <a:t>evrim</a:t>
            </a:r>
            <a:r>
              <a:rPr lang="en-US" sz="2800" b="0" i="0" u="none" strike="noStrike" spc="40" dirty="0">
                <a:latin typeface="Optimistic Text"/>
                <a:sym typeface="Arial"/>
              </a:rPr>
              <a:t> </a:t>
            </a:r>
            <a:r>
              <a:rPr lang="en-US" sz="2800" b="0" i="0" u="none" strike="noStrike" spc="40" dirty="0" err="1">
                <a:latin typeface="Optimistic Text"/>
                <a:sym typeface="Arial"/>
              </a:rPr>
              <a:t>içi</a:t>
            </a:r>
            <a:r>
              <a:rPr lang="tr" sz="2800" b="0" i="0" u="none" strike="noStrike" spc="40" dirty="0">
                <a:latin typeface="Optimistic Text"/>
                <a:sym typeface="Arial"/>
              </a:rPr>
              <a:t> ortamda güvende kalmaya yardımcı olacak kritik ipuçları yer almaktadır.</a:t>
            </a:r>
          </a:p>
        </p:txBody>
      </p:sp>
      <p:grpSp>
        <p:nvGrpSpPr>
          <p:cNvPr id="49" name="Google Shape;2680;p96">
            <a:extLst>
              <a:ext uri="{FF2B5EF4-FFF2-40B4-BE49-F238E27FC236}">
                <a16:creationId xmlns:a16="http://schemas.microsoft.com/office/drawing/2014/main" id="{ED8E7585-1D51-3748-A1A1-EB84FD96BE6D}"/>
              </a:ext>
            </a:extLst>
          </p:cNvPr>
          <p:cNvGrpSpPr/>
          <p:nvPr/>
        </p:nvGrpSpPr>
        <p:grpSpPr>
          <a:xfrm>
            <a:off x="1349443" y="7293706"/>
            <a:ext cx="663639" cy="916887"/>
            <a:chOff x="796462" y="552447"/>
            <a:chExt cx="49098" cy="67834"/>
          </a:xfrm>
          <a:solidFill>
            <a:schemeClr val="accent2"/>
          </a:solidFill>
        </p:grpSpPr>
        <p:sp>
          <p:nvSpPr>
            <p:cNvPr id="50" name="Google Shape;2681;p96">
              <a:extLst>
                <a:ext uri="{FF2B5EF4-FFF2-40B4-BE49-F238E27FC236}">
                  <a16:creationId xmlns:a16="http://schemas.microsoft.com/office/drawing/2014/main" id="{CFB44BEE-A854-FA4D-A000-727792E12127}"/>
                </a:ext>
              </a:extLst>
            </p:cNvPr>
            <p:cNvSpPr/>
            <p:nvPr/>
          </p:nvSpPr>
          <p:spPr>
            <a:xfrm>
              <a:off x="804047" y="552447"/>
              <a:ext cx="33921" cy="28409"/>
            </a:xfrm>
            <a:custGeom>
              <a:avLst/>
              <a:gdLst/>
              <a:ahLst/>
              <a:cxnLst/>
              <a:rect l="l" t="t" r="r" b="b"/>
              <a:pathLst>
                <a:path w="33921" h="28408"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51" name="Google Shape;2682;p96">
              <a:extLst>
                <a:ext uri="{FF2B5EF4-FFF2-40B4-BE49-F238E27FC236}">
                  <a16:creationId xmlns:a16="http://schemas.microsoft.com/office/drawing/2014/main" id="{9B5811C7-5BDB-D84D-9B7E-EFBD42EEA39D}"/>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52" name="Google Shape;2683;p96">
              <a:extLst>
                <a:ext uri="{FF2B5EF4-FFF2-40B4-BE49-F238E27FC236}">
                  <a16:creationId xmlns:a16="http://schemas.microsoft.com/office/drawing/2014/main" id="{039A0439-4219-7B4A-8EB1-D5F544EC637E}"/>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79" name="Title 2">
            <a:extLst>
              <a:ext uri="{FF2B5EF4-FFF2-40B4-BE49-F238E27FC236}">
                <a16:creationId xmlns:a16="http://schemas.microsoft.com/office/drawing/2014/main" id="{B219F6D7-A5A3-E54D-8C12-0D3CFA5406DF}"/>
              </a:ext>
            </a:extLst>
          </p:cNvPr>
          <p:cNvSpPr txBox="1"/>
          <p:nvPr/>
        </p:nvSpPr>
        <p:spPr>
          <a:xfrm>
            <a:off x="10577439" y="8519779"/>
            <a:ext cx="3520269" cy="1137764"/>
          </a:xfrm>
          <a:prstGeom prst="rect">
            <a:avLst/>
          </a:prstGeom>
        </p:spPr>
        <p:txBody>
          <a:bodyPr lIns="0" anchor="t">
            <a:noAutofit/>
          </a:bodyPr>
          <a:lstStyle>
            <a:defPPr marR="0" lvl="0" algn="l" rtl="0">
              <a:lnSpc>
                <a:spcPct val="100000"/>
              </a:lnSpc>
              <a:spcBef>
                <a:spcPct val="0"/>
              </a:spcBef>
              <a:spcAft>
                <a:spcPct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rtl="0">
              <a:lnSpc>
                <a:spcPts val="3840"/>
              </a:lnSpc>
            </a:pPr>
            <a:r>
              <a:rPr lang="tr" sz="3200" b="0" i="0" u="none" strike="noStrike">
                <a:latin typeface="Optimistic Display Medium"/>
              </a:rPr>
              <a:t>Kişisel bilgilerin yönetimi</a:t>
            </a:r>
          </a:p>
        </p:txBody>
      </p:sp>
      <p:sp>
        <p:nvSpPr>
          <p:cNvPr id="86" name="Title 2">
            <a:extLst>
              <a:ext uri="{FF2B5EF4-FFF2-40B4-BE49-F238E27FC236}">
                <a16:creationId xmlns:a16="http://schemas.microsoft.com/office/drawing/2014/main" id="{708F3D5A-FE9B-C844-B04C-C6DC282A08E9}"/>
              </a:ext>
            </a:extLst>
          </p:cNvPr>
          <p:cNvSpPr txBox="1"/>
          <p:nvPr/>
        </p:nvSpPr>
        <p:spPr>
          <a:xfrm>
            <a:off x="5963441" y="8519779"/>
            <a:ext cx="3520269" cy="1137764"/>
          </a:xfrm>
          <a:prstGeom prst="rect">
            <a:avLst/>
          </a:prstGeom>
        </p:spPr>
        <p:txBody>
          <a:bodyPr lIns="0" anchor="t">
            <a:noAutofit/>
          </a:bodyPr>
          <a:lstStyle>
            <a:defPPr marR="0" lvl="0" algn="l" rtl="0">
              <a:lnSpc>
                <a:spcPct val="100000"/>
              </a:lnSpc>
              <a:spcBef>
                <a:spcPct val="0"/>
              </a:spcBef>
              <a:spcAft>
                <a:spcPct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rtl="0">
              <a:lnSpc>
                <a:spcPts val="3840"/>
              </a:lnSpc>
            </a:pPr>
            <a:r>
              <a:rPr lang="en-US" sz="3200" b="0" i="0" u="none" strike="noStrike" dirty="0" err="1">
                <a:latin typeface="Optimistic Display Medium"/>
              </a:rPr>
              <a:t>Çevrim</a:t>
            </a:r>
            <a:r>
              <a:rPr lang="en-US" sz="3200" b="0" i="0" u="none" strike="noStrike" dirty="0">
                <a:latin typeface="Optimistic Display Medium"/>
              </a:rPr>
              <a:t> </a:t>
            </a:r>
            <a:r>
              <a:rPr lang="en-US" sz="3200" b="0" i="0" u="none" strike="noStrike" dirty="0" err="1">
                <a:latin typeface="Optimistic Display Medium"/>
              </a:rPr>
              <a:t>içi</a:t>
            </a:r>
            <a:r>
              <a:rPr lang="tr" sz="3200" b="0" i="0" u="none" strike="noStrike" dirty="0">
                <a:latin typeface="Optimistic Display Medium"/>
              </a:rPr>
              <a:t> ortamda yabancılarla iletişim</a:t>
            </a:r>
          </a:p>
        </p:txBody>
      </p:sp>
      <p:sp>
        <p:nvSpPr>
          <p:cNvPr id="94" name="Title 2">
            <a:extLst>
              <a:ext uri="{FF2B5EF4-FFF2-40B4-BE49-F238E27FC236}">
                <a16:creationId xmlns:a16="http://schemas.microsoft.com/office/drawing/2014/main" id="{3B410F5C-A4AE-C04B-BC9B-713EBF9EEA84}"/>
              </a:ext>
            </a:extLst>
          </p:cNvPr>
          <p:cNvSpPr txBox="1"/>
          <p:nvPr/>
        </p:nvSpPr>
        <p:spPr>
          <a:xfrm>
            <a:off x="15191437" y="8519779"/>
            <a:ext cx="3520269" cy="1137764"/>
          </a:xfrm>
          <a:prstGeom prst="rect">
            <a:avLst/>
          </a:prstGeom>
        </p:spPr>
        <p:txBody>
          <a:bodyPr lIns="0" anchor="t">
            <a:noAutofit/>
          </a:bodyPr>
          <a:lstStyle>
            <a:defPPr marR="0" lvl="0" algn="l" rtl="0">
              <a:lnSpc>
                <a:spcPct val="100000"/>
              </a:lnSpc>
              <a:spcBef>
                <a:spcPct val="0"/>
              </a:spcBef>
              <a:spcAft>
                <a:spcPct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rtl="0">
              <a:lnSpc>
                <a:spcPts val="3840"/>
              </a:lnSpc>
            </a:pPr>
            <a:r>
              <a:rPr lang="tr" sz="3200" b="0" i="0" u="none" strike="noStrike">
                <a:latin typeface="Optimistic Display Medium"/>
              </a:rPr>
              <a:t>Konum servislerini ve üçüncü taraf uygulama erişimlerini düzenleme</a:t>
            </a:r>
          </a:p>
        </p:txBody>
      </p:sp>
      <p:sp>
        <p:nvSpPr>
          <p:cNvPr id="101" name="Title 2">
            <a:extLst>
              <a:ext uri="{FF2B5EF4-FFF2-40B4-BE49-F238E27FC236}">
                <a16:creationId xmlns:a16="http://schemas.microsoft.com/office/drawing/2014/main" id="{A17385E5-2FF7-8145-AE5B-2F5F6BCDB881}"/>
              </a:ext>
            </a:extLst>
          </p:cNvPr>
          <p:cNvSpPr txBox="1"/>
          <p:nvPr/>
        </p:nvSpPr>
        <p:spPr>
          <a:xfrm>
            <a:off x="19805435" y="8519779"/>
            <a:ext cx="3520269" cy="1137764"/>
          </a:xfrm>
          <a:prstGeom prst="rect">
            <a:avLst/>
          </a:prstGeom>
        </p:spPr>
        <p:txBody>
          <a:bodyPr lIns="0" anchor="t">
            <a:noAutofit/>
          </a:bodyPr>
          <a:lstStyle>
            <a:defPPr marR="0" lvl="0" algn="l" rtl="0">
              <a:lnSpc>
                <a:spcPct val="100000"/>
              </a:lnSpc>
              <a:spcBef>
                <a:spcPct val="0"/>
              </a:spcBef>
              <a:spcAft>
                <a:spcPct val="0"/>
              </a:spcAft>
              <a:defRPr/>
            </a:defPPr>
            <a:lvl1pPr eaLnBrk="1" hangingPunct="1">
              <a:lnSpc>
                <a:spcPct val="108000"/>
              </a:lnSpc>
              <a:buFont typeface="Optimistic Display Medium"/>
              <a:defRPr sz="3200" kern="0" spc="100" baseline="0">
                <a:solidFill>
                  <a:schemeClr val="tx1"/>
                </a:solidFill>
                <a:latin typeface="+mj-lt"/>
                <a:ea typeface="Optimistic Display Medium"/>
                <a:cs typeface="Optimistic Display Medium"/>
              </a:defRPr>
            </a:lvl1pPr>
            <a:lvl2pPr eaLnBrk="1" hangingPunct="1"/>
            <a:lvl3pPr eaLnBrk="1" hangingPunct="1"/>
            <a:lvl4pPr eaLnBrk="1" hangingPunct="1"/>
            <a:lvl5pPr eaLnBrk="1" hangingPunct="1"/>
            <a:lvl6pPr eaLnBrk="1" hangingPunct="1"/>
            <a:lvl7pPr eaLnBrk="1" hangingPunct="1"/>
            <a:lvl8pPr eaLnBrk="1" hangingPunct="1"/>
            <a:lvl9pPr eaLnBrk="1" hangingPunct="1"/>
          </a:lstStyle>
          <a:p>
            <a:pPr rtl="0">
              <a:lnSpc>
                <a:spcPts val="3840"/>
              </a:lnSpc>
            </a:pPr>
            <a:r>
              <a:rPr lang="tr" sz="3200" b="0" i="0" u="none" strike="noStrike">
                <a:latin typeface="Optimistic Display Medium"/>
              </a:rPr>
              <a:t>Sosyal medya profillerinin yönetimi</a:t>
            </a:r>
          </a:p>
        </p:txBody>
      </p:sp>
      <p:grpSp>
        <p:nvGrpSpPr>
          <p:cNvPr id="106" name="Google Shape;2475;p95">
            <a:extLst>
              <a:ext uri="{FF2B5EF4-FFF2-40B4-BE49-F238E27FC236}">
                <a16:creationId xmlns:a16="http://schemas.microsoft.com/office/drawing/2014/main" id="{18F2F5E4-14CA-7940-B1FC-C7E3BF08FF79}"/>
              </a:ext>
            </a:extLst>
          </p:cNvPr>
          <p:cNvGrpSpPr/>
          <p:nvPr/>
        </p:nvGrpSpPr>
        <p:grpSpPr>
          <a:xfrm>
            <a:off x="5963441" y="7293705"/>
            <a:ext cx="916887" cy="916887"/>
            <a:chOff x="1624904" y="344237"/>
            <a:chExt cx="67843" cy="67843"/>
          </a:xfrm>
          <a:solidFill>
            <a:schemeClr val="accent2"/>
          </a:solidFill>
        </p:grpSpPr>
        <p:sp>
          <p:nvSpPr>
            <p:cNvPr id="107" name="Google Shape;2476;p95">
              <a:extLst>
                <a:ext uri="{FF2B5EF4-FFF2-40B4-BE49-F238E27FC236}">
                  <a16:creationId xmlns:a16="http://schemas.microsoft.com/office/drawing/2014/main" id="{3BB34D4D-82DB-1A4F-9715-FFA5DE03D10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8" name="Google Shape;2477;p95">
              <a:extLst>
                <a:ext uri="{FF2B5EF4-FFF2-40B4-BE49-F238E27FC236}">
                  <a16:creationId xmlns:a16="http://schemas.microsoft.com/office/drawing/2014/main" id="{40861739-D59B-0648-A289-2A173655ECA3}"/>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9" name="Google Shape;2478;p95">
              <a:extLst>
                <a:ext uri="{FF2B5EF4-FFF2-40B4-BE49-F238E27FC236}">
                  <a16:creationId xmlns:a16="http://schemas.microsoft.com/office/drawing/2014/main" id="{A742FA11-8EB4-1846-A204-0B06E5E8CD92}"/>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0" name="Google Shape;2479;p95">
              <a:extLst>
                <a:ext uri="{FF2B5EF4-FFF2-40B4-BE49-F238E27FC236}">
                  <a16:creationId xmlns:a16="http://schemas.microsoft.com/office/drawing/2014/main" id="{9F89A945-F7EA-8542-A968-63B7A738B7B4}"/>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1" name="Google Shape;2480;p95">
              <a:extLst>
                <a:ext uri="{FF2B5EF4-FFF2-40B4-BE49-F238E27FC236}">
                  <a16:creationId xmlns:a16="http://schemas.microsoft.com/office/drawing/2014/main" id="{0022A3E3-3599-0F4E-AD1A-9D2BA5E8A486}"/>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2" name="Google Shape;2481;p95">
              <a:extLst>
                <a:ext uri="{FF2B5EF4-FFF2-40B4-BE49-F238E27FC236}">
                  <a16:creationId xmlns:a16="http://schemas.microsoft.com/office/drawing/2014/main" id="{56742275-A533-3B40-BD51-6D4A2D54CAE4}"/>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3" name="Google Shape;2482;p95">
              <a:extLst>
                <a:ext uri="{FF2B5EF4-FFF2-40B4-BE49-F238E27FC236}">
                  <a16:creationId xmlns:a16="http://schemas.microsoft.com/office/drawing/2014/main" id="{18ADA4FA-6293-D44D-BB11-A923445B612F}"/>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114" name="Google Shape;1921;p93">
            <a:extLst>
              <a:ext uri="{FF2B5EF4-FFF2-40B4-BE49-F238E27FC236}">
                <a16:creationId xmlns:a16="http://schemas.microsoft.com/office/drawing/2014/main" id="{F646870B-F971-CD49-B617-7579934C8ABD}"/>
              </a:ext>
            </a:extLst>
          </p:cNvPr>
          <p:cNvGrpSpPr/>
          <p:nvPr/>
        </p:nvGrpSpPr>
        <p:grpSpPr>
          <a:xfrm>
            <a:off x="10577439" y="7293704"/>
            <a:ext cx="899179" cy="916887"/>
            <a:chOff x="9981200" y="3442630"/>
            <a:chExt cx="665200" cy="678300"/>
          </a:xfrm>
          <a:solidFill>
            <a:schemeClr val="accent2"/>
          </a:solidFill>
        </p:grpSpPr>
        <p:sp>
          <p:nvSpPr>
            <p:cNvPr id="115" name="Google Shape;1922;p93">
              <a:extLst>
                <a:ext uri="{FF2B5EF4-FFF2-40B4-BE49-F238E27FC236}">
                  <a16:creationId xmlns:a16="http://schemas.microsoft.com/office/drawing/2014/main" id="{3464F770-2177-8E42-8111-DA7A5E7A6ED8}"/>
                </a:ext>
              </a:extLst>
            </p:cNvPr>
            <p:cNvSpPr/>
            <p:nvPr/>
          </p:nvSpPr>
          <p:spPr>
            <a:xfrm>
              <a:off x="9981200" y="3442630"/>
              <a:ext cx="541780" cy="678300"/>
            </a:xfrm>
            <a:custGeom>
              <a:avLst/>
              <a:gdLst/>
              <a:ahLst/>
              <a:cxnLst/>
              <a:rect l="l" t="t" r="r" b="b"/>
              <a:pathLst>
                <a:path w="54178" h="67830" extrusionOk="0">
                  <a:moveTo>
                    <a:pt x="52692" y="39852"/>
                  </a:moveTo>
                  <a:lnTo>
                    <a:pt x="54000" y="38557"/>
                  </a:lnTo>
                  <a:cubicBezTo>
                    <a:pt x="54178" y="38379"/>
                    <a:pt x="54165" y="38074"/>
                    <a:pt x="53987" y="37896"/>
                  </a:cubicBezTo>
                  <a:cubicBezTo>
                    <a:pt x="50114" y="34289"/>
                    <a:pt x="45364" y="31622"/>
                    <a:pt x="40093" y="30264"/>
                  </a:cubicBezTo>
                  <a:cubicBezTo>
                    <a:pt x="41160" y="29717"/>
                    <a:pt x="42163" y="29070"/>
                    <a:pt x="43053" y="28295"/>
                  </a:cubicBezTo>
                  <a:cubicBezTo>
                    <a:pt x="46418" y="25387"/>
                    <a:pt x="48259" y="21031"/>
                    <a:pt x="48259" y="16001"/>
                  </a:cubicBezTo>
                  <a:cubicBezTo>
                    <a:pt x="48259" y="6578"/>
                    <a:pt x="41732" y="0"/>
                    <a:pt x="32372" y="0"/>
                  </a:cubicBezTo>
                  <a:lnTo>
                    <a:pt x="31788" y="0"/>
                  </a:lnTo>
                  <a:cubicBezTo>
                    <a:pt x="22428" y="0"/>
                    <a:pt x="15900" y="6578"/>
                    <a:pt x="15900" y="16001"/>
                  </a:cubicBezTo>
                  <a:cubicBezTo>
                    <a:pt x="15900" y="21069"/>
                    <a:pt x="17779" y="25476"/>
                    <a:pt x="21209" y="28384"/>
                  </a:cubicBezTo>
                  <a:cubicBezTo>
                    <a:pt x="22072" y="29121"/>
                    <a:pt x="23037" y="29743"/>
                    <a:pt x="24066" y="30264"/>
                  </a:cubicBezTo>
                  <a:cubicBezTo>
                    <a:pt x="10236" y="33807"/>
                    <a:pt x="0" y="46354"/>
                    <a:pt x="0" y="61239"/>
                  </a:cubicBezTo>
                  <a:lnTo>
                    <a:pt x="0" y="67360"/>
                  </a:lnTo>
                  <a:cubicBezTo>
                    <a:pt x="0" y="67614"/>
                    <a:pt x="203" y="67830"/>
                    <a:pt x="457" y="67830"/>
                  </a:cubicBezTo>
                  <a:lnTo>
                    <a:pt x="2285" y="67830"/>
                  </a:lnTo>
                  <a:cubicBezTo>
                    <a:pt x="2540" y="67830"/>
                    <a:pt x="2743" y="67614"/>
                    <a:pt x="2743" y="67360"/>
                  </a:cubicBezTo>
                  <a:lnTo>
                    <a:pt x="2743" y="61239"/>
                  </a:lnTo>
                  <a:cubicBezTo>
                    <a:pt x="2743" y="45123"/>
                    <a:pt x="15913" y="32003"/>
                    <a:pt x="32080" y="32003"/>
                  </a:cubicBezTo>
                  <a:cubicBezTo>
                    <a:pt x="39789" y="32003"/>
                    <a:pt x="46824" y="34988"/>
                    <a:pt x="52057" y="39865"/>
                  </a:cubicBezTo>
                  <a:cubicBezTo>
                    <a:pt x="52247" y="40030"/>
                    <a:pt x="52514" y="40030"/>
                    <a:pt x="52692" y="39852"/>
                  </a:cubicBezTo>
                  <a:close/>
                  <a:moveTo>
                    <a:pt x="32080" y="29248"/>
                  </a:moveTo>
                  <a:lnTo>
                    <a:pt x="31788" y="29248"/>
                  </a:lnTo>
                  <a:cubicBezTo>
                    <a:pt x="28295" y="29248"/>
                    <a:pt x="25260" y="28219"/>
                    <a:pt x="22974" y="26289"/>
                  </a:cubicBezTo>
                  <a:cubicBezTo>
                    <a:pt x="20180" y="23914"/>
                    <a:pt x="18643" y="20256"/>
                    <a:pt x="18643" y="16001"/>
                  </a:cubicBezTo>
                  <a:cubicBezTo>
                    <a:pt x="18643" y="8077"/>
                    <a:pt x="23914" y="2743"/>
                    <a:pt x="31788" y="2743"/>
                  </a:cubicBezTo>
                  <a:lnTo>
                    <a:pt x="32372" y="2743"/>
                  </a:lnTo>
                  <a:cubicBezTo>
                    <a:pt x="40246" y="2743"/>
                    <a:pt x="45516" y="8077"/>
                    <a:pt x="45516" y="16001"/>
                  </a:cubicBezTo>
                  <a:cubicBezTo>
                    <a:pt x="45516" y="20218"/>
                    <a:pt x="43992" y="23837"/>
                    <a:pt x="41262" y="26212"/>
                  </a:cubicBezTo>
                  <a:cubicBezTo>
                    <a:pt x="38963" y="28193"/>
                    <a:pt x="35902" y="29248"/>
                    <a:pt x="32372" y="2924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6" name="Google Shape;1923;p93">
              <a:extLst>
                <a:ext uri="{FF2B5EF4-FFF2-40B4-BE49-F238E27FC236}">
                  <a16:creationId xmlns:a16="http://schemas.microsoft.com/office/drawing/2014/main" id="{F5E42A6B-E16C-4F48-9091-9D8F04CCC6FA}"/>
                </a:ext>
              </a:extLst>
            </p:cNvPr>
            <p:cNvSpPr/>
            <p:nvPr/>
          </p:nvSpPr>
          <p:spPr>
            <a:xfrm>
              <a:off x="10355960" y="3861470"/>
              <a:ext cx="290440" cy="259200"/>
            </a:xfrm>
            <a:custGeom>
              <a:avLst/>
              <a:gdLst/>
              <a:ahLst/>
              <a:cxnLst/>
              <a:rect l="l" t="t" r="r" b="b"/>
              <a:pathLst>
                <a:path w="29044" h="25920" extrusionOk="0">
                  <a:moveTo>
                    <a:pt x="21653" y="1054"/>
                  </a:moveTo>
                  <a:cubicBezTo>
                    <a:pt x="19100" y="901"/>
                    <a:pt x="16319" y="2667"/>
                    <a:pt x="15201" y="3619"/>
                  </a:cubicBezTo>
                  <a:lnTo>
                    <a:pt x="14858" y="3911"/>
                  </a:lnTo>
                  <a:lnTo>
                    <a:pt x="14554" y="3581"/>
                  </a:lnTo>
                  <a:cubicBezTo>
                    <a:pt x="13550" y="2501"/>
                    <a:pt x="10998" y="419"/>
                    <a:pt x="8445" y="266"/>
                  </a:cubicBezTo>
                  <a:cubicBezTo>
                    <a:pt x="3771" y="0"/>
                    <a:pt x="685" y="3022"/>
                    <a:pt x="380" y="8153"/>
                  </a:cubicBezTo>
                  <a:cubicBezTo>
                    <a:pt x="0" y="14643"/>
                    <a:pt x="8369" y="22428"/>
                    <a:pt x="12852" y="25653"/>
                  </a:cubicBezTo>
                  <a:cubicBezTo>
                    <a:pt x="13055" y="25806"/>
                    <a:pt x="13309" y="25882"/>
                    <a:pt x="13563" y="25907"/>
                  </a:cubicBezTo>
                  <a:cubicBezTo>
                    <a:pt x="13817" y="25920"/>
                    <a:pt x="14071" y="25857"/>
                    <a:pt x="14312" y="25742"/>
                  </a:cubicBezTo>
                  <a:cubicBezTo>
                    <a:pt x="19138" y="23075"/>
                    <a:pt x="28359" y="16319"/>
                    <a:pt x="28752" y="9829"/>
                  </a:cubicBezTo>
                  <a:cubicBezTo>
                    <a:pt x="29044" y="4686"/>
                    <a:pt x="26327" y="1320"/>
                    <a:pt x="21653" y="1054"/>
                  </a:cubicBezTo>
                  <a:close/>
                  <a:moveTo>
                    <a:pt x="13741" y="22898"/>
                  </a:moveTo>
                  <a:cubicBezTo>
                    <a:pt x="8280" y="18795"/>
                    <a:pt x="2882" y="12484"/>
                    <a:pt x="3124" y="8318"/>
                  </a:cubicBezTo>
                  <a:cubicBezTo>
                    <a:pt x="3251" y="6235"/>
                    <a:pt x="4076" y="2768"/>
                    <a:pt x="8280" y="3022"/>
                  </a:cubicBezTo>
                  <a:cubicBezTo>
                    <a:pt x="9880" y="3111"/>
                    <a:pt x="11849" y="4698"/>
                    <a:pt x="12534" y="5435"/>
                  </a:cubicBezTo>
                  <a:lnTo>
                    <a:pt x="13741" y="6756"/>
                  </a:lnTo>
                  <a:cubicBezTo>
                    <a:pt x="14236" y="7289"/>
                    <a:pt x="15074" y="7340"/>
                    <a:pt x="15633" y="6857"/>
                  </a:cubicBezTo>
                  <a:lnTo>
                    <a:pt x="16992" y="5702"/>
                  </a:lnTo>
                  <a:cubicBezTo>
                    <a:pt x="17767" y="5041"/>
                    <a:pt x="19888" y="3695"/>
                    <a:pt x="21488" y="3797"/>
                  </a:cubicBezTo>
                  <a:cubicBezTo>
                    <a:pt x="25692" y="4051"/>
                    <a:pt x="26123" y="7581"/>
                    <a:pt x="26009" y="9664"/>
                  </a:cubicBezTo>
                  <a:cubicBezTo>
                    <a:pt x="25755" y="13830"/>
                    <a:pt x="19646" y="19456"/>
                    <a:pt x="13741" y="2289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117" name="Google Shape;3016;p97">
            <a:extLst>
              <a:ext uri="{FF2B5EF4-FFF2-40B4-BE49-F238E27FC236}">
                <a16:creationId xmlns:a16="http://schemas.microsoft.com/office/drawing/2014/main" id="{79F02103-F26C-8846-A694-C78B2266A782}"/>
              </a:ext>
            </a:extLst>
          </p:cNvPr>
          <p:cNvGrpSpPr/>
          <p:nvPr/>
        </p:nvGrpSpPr>
        <p:grpSpPr>
          <a:xfrm>
            <a:off x="15191437" y="7293704"/>
            <a:ext cx="690591" cy="916536"/>
            <a:chOff x="1423062" y="760206"/>
            <a:chExt cx="52400" cy="69544"/>
          </a:xfrm>
          <a:solidFill>
            <a:schemeClr val="accent2"/>
          </a:solidFill>
        </p:grpSpPr>
        <p:sp>
          <p:nvSpPr>
            <p:cNvPr id="118" name="Google Shape;3017;p97">
              <a:extLst>
                <a:ext uri="{FF2B5EF4-FFF2-40B4-BE49-F238E27FC236}">
                  <a16:creationId xmlns:a16="http://schemas.microsoft.com/office/drawing/2014/main" id="{52BC545B-68BF-2240-AFC2-018DA34C17C2}"/>
                </a:ext>
              </a:extLst>
            </p:cNvPr>
            <p:cNvSpPr/>
            <p:nvPr/>
          </p:nvSpPr>
          <p:spPr>
            <a:xfrm>
              <a:off x="1437444" y="773010"/>
              <a:ext cx="23634" cy="23647"/>
            </a:xfrm>
            <a:custGeom>
              <a:avLst/>
              <a:gdLst/>
              <a:ahLst/>
              <a:cxnLst/>
              <a:rect l="l" t="t" r="r" b="b"/>
              <a:pathLst>
                <a:path w="23634" h="23647" extrusionOk="0">
                  <a:moveTo>
                    <a:pt x="13258" y="22745"/>
                  </a:moveTo>
                  <a:cubicBezTo>
                    <a:pt x="6070" y="23647"/>
                    <a:pt x="0" y="17576"/>
                    <a:pt x="914" y="10388"/>
                  </a:cubicBezTo>
                  <a:cubicBezTo>
                    <a:pt x="1536" y="5499"/>
                    <a:pt x="5499" y="1549"/>
                    <a:pt x="10388" y="914"/>
                  </a:cubicBezTo>
                  <a:cubicBezTo>
                    <a:pt x="17576" y="0"/>
                    <a:pt x="23634" y="6070"/>
                    <a:pt x="22732" y="13258"/>
                  </a:cubicBezTo>
                  <a:cubicBezTo>
                    <a:pt x="22097" y="18160"/>
                    <a:pt x="18160" y="22110"/>
                    <a:pt x="13258" y="22745"/>
                  </a:cubicBezTo>
                  <a:close/>
                  <a:moveTo>
                    <a:pt x="13220" y="3695"/>
                  </a:moveTo>
                  <a:cubicBezTo>
                    <a:pt x="7581" y="2755"/>
                    <a:pt x="2755" y="7594"/>
                    <a:pt x="3682" y="13220"/>
                  </a:cubicBezTo>
                  <a:cubicBezTo>
                    <a:pt x="4254" y="16649"/>
                    <a:pt x="7010" y="19392"/>
                    <a:pt x="10413" y="19964"/>
                  </a:cubicBezTo>
                  <a:cubicBezTo>
                    <a:pt x="16065" y="20891"/>
                    <a:pt x="20891" y="16065"/>
                    <a:pt x="19951" y="10426"/>
                  </a:cubicBezTo>
                  <a:cubicBezTo>
                    <a:pt x="19380" y="7010"/>
                    <a:pt x="16637" y="4254"/>
                    <a:pt x="13220" y="369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9" name="Google Shape;3018;p97">
              <a:extLst>
                <a:ext uri="{FF2B5EF4-FFF2-40B4-BE49-F238E27FC236}">
                  <a16:creationId xmlns:a16="http://schemas.microsoft.com/office/drawing/2014/main" id="{3265EAD7-3945-C34F-8448-91EDDCEE0567}"/>
                </a:ext>
              </a:extLst>
            </p:cNvPr>
            <p:cNvSpPr/>
            <p:nvPr/>
          </p:nvSpPr>
          <p:spPr>
            <a:xfrm>
              <a:off x="1424066" y="814650"/>
              <a:ext cx="50406" cy="15100"/>
            </a:xfrm>
            <a:custGeom>
              <a:avLst/>
              <a:gdLst/>
              <a:ahLst/>
              <a:cxnLst/>
              <a:rect l="l" t="t" r="r" b="b"/>
              <a:pathLst>
                <a:path w="50406" h="15100" extrusionOk="0">
                  <a:moveTo>
                    <a:pt x="25196" y="15100"/>
                  </a:moveTo>
                  <a:cubicBezTo>
                    <a:pt x="12674" y="15100"/>
                    <a:pt x="0" y="12344"/>
                    <a:pt x="0" y="7086"/>
                  </a:cubicBezTo>
                  <a:cubicBezTo>
                    <a:pt x="0" y="2857"/>
                    <a:pt x="7708" y="863"/>
                    <a:pt x="12636" y="38"/>
                  </a:cubicBezTo>
                  <a:cubicBezTo>
                    <a:pt x="12877" y="0"/>
                    <a:pt x="13119" y="165"/>
                    <a:pt x="13157" y="419"/>
                  </a:cubicBezTo>
                  <a:lnTo>
                    <a:pt x="13449" y="2222"/>
                  </a:lnTo>
                  <a:cubicBezTo>
                    <a:pt x="13487" y="2476"/>
                    <a:pt x="13309" y="2705"/>
                    <a:pt x="13068" y="2755"/>
                  </a:cubicBezTo>
                  <a:cubicBezTo>
                    <a:pt x="5283" y="4076"/>
                    <a:pt x="2730" y="6222"/>
                    <a:pt x="2730" y="7086"/>
                  </a:cubicBezTo>
                  <a:cubicBezTo>
                    <a:pt x="2730" y="8864"/>
                    <a:pt x="10655" y="12357"/>
                    <a:pt x="25196" y="12357"/>
                  </a:cubicBezTo>
                  <a:cubicBezTo>
                    <a:pt x="39738" y="12357"/>
                    <a:pt x="47663" y="8864"/>
                    <a:pt x="47663" y="7086"/>
                  </a:cubicBezTo>
                  <a:cubicBezTo>
                    <a:pt x="47663" y="6222"/>
                    <a:pt x="45110" y="4076"/>
                    <a:pt x="37325" y="2755"/>
                  </a:cubicBezTo>
                  <a:cubicBezTo>
                    <a:pt x="37084" y="2705"/>
                    <a:pt x="36906" y="2476"/>
                    <a:pt x="36956" y="2222"/>
                  </a:cubicBezTo>
                  <a:lnTo>
                    <a:pt x="37236" y="419"/>
                  </a:lnTo>
                  <a:cubicBezTo>
                    <a:pt x="37274" y="165"/>
                    <a:pt x="37515" y="0"/>
                    <a:pt x="37757" y="38"/>
                  </a:cubicBezTo>
                  <a:cubicBezTo>
                    <a:pt x="42684" y="863"/>
                    <a:pt x="50406" y="2857"/>
                    <a:pt x="50406" y="7086"/>
                  </a:cubicBezTo>
                  <a:cubicBezTo>
                    <a:pt x="50406" y="12344"/>
                    <a:pt x="37718" y="15100"/>
                    <a:pt x="25196" y="1510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0" name="Google Shape;3019;p97">
              <a:extLst>
                <a:ext uri="{FF2B5EF4-FFF2-40B4-BE49-F238E27FC236}">
                  <a16:creationId xmlns:a16="http://schemas.microsoft.com/office/drawing/2014/main" id="{F176AC6F-AD76-224D-9C58-F5CF46C7A277}"/>
                </a:ext>
              </a:extLst>
            </p:cNvPr>
            <p:cNvSpPr/>
            <p:nvPr/>
          </p:nvSpPr>
          <p:spPr>
            <a:xfrm>
              <a:off x="1423062" y="760206"/>
              <a:ext cx="52400" cy="61887"/>
            </a:xfrm>
            <a:custGeom>
              <a:avLst/>
              <a:gdLst/>
              <a:ahLst/>
              <a:cxnLst/>
              <a:rect l="l" t="t" r="r" b="b"/>
              <a:pathLst>
                <a:path w="52400" h="61887" extrusionOk="0">
                  <a:moveTo>
                    <a:pt x="26200" y="61887"/>
                  </a:moveTo>
                  <a:cubicBezTo>
                    <a:pt x="25171" y="61887"/>
                    <a:pt x="24231" y="61417"/>
                    <a:pt x="23621" y="60591"/>
                  </a:cubicBezTo>
                  <a:lnTo>
                    <a:pt x="7505" y="38823"/>
                  </a:lnTo>
                  <a:cubicBezTo>
                    <a:pt x="0" y="28676"/>
                    <a:pt x="1866" y="14592"/>
                    <a:pt x="11747" y="6756"/>
                  </a:cubicBezTo>
                  <a:cubicBezTo>
                    <a:pt x="20256" y="0"/>
                    <a:pt x="32143" y="0"/>
                    <a:pt x="40652" y="6756"/>
                  </a:cubicBezTo>
                  <a:cubicBezTo>
                    <a:pt x="50546" y="14592"/>
                    <a:pt x="52400" y="28676"/>
                    <a:pt x="44907" y="38823"/>
                  </a:cubicBezTo>
                  <a:lnTo>
                    <a:pt x="28778" y="60591"/>
                  </a:lnTo>
                  <a:cubicBezTo>
                    <a:pt x="28168" y="61417"/>
                    <a:pt x="27228" y="61887"/>
                    <a:pt x="26200" y="61887"/>
                  </a:cubicBezTo>
                  <a:close/>
                  <a:moveTo>
                    <a:pt x="26200" y="4444"/>
                  </a:moveTo>
                  <a:cubicBezTo>
                    <a:pt x="21704" y="4444"/>
                    <a:pt x="17208" y="5930"/>
                    <a:pt x="13462" y="8902"/>
                  </a:cubicBezTo>
                  <a:cubicBezTo>
                    <a:pt x="4749" y="15824"/>
                    <a:pt x="3098" y="28244"/>
                    <a:pt x="9715" y="37185"/>
                  </a:cubicBezTo>
                  <a:lnTo>
                    <a:pt x="25831" y="58953"/>
                  </a:lnTo>
                  <a:cubicBezTo>
                    <a:pt x="25946" y="59118"/>
                    <a:pt x="26111" y="59143"/>
                    <a:pt x="26200" y="59143"/>
                  </a:cubicBezTo>
                  <a:cubicBezTo>
                    <a:pt x="26289" y="59143"/>
                    <a:pt x="26454" y="59118"/>
                    <a:pt x="26568" y="58953"/>
                  </a:cubicBezTo>
                  <a:lnTo>
                    <a:pt x="42684" y="37185"/>
                  </a:lnTo>
                  <a:cubicBezTo>
                    <a:pt x="49301" y="28244"/>
                    <a:pt x="47663" y="15824"/>
                    <a:pt x="38950" y="8902"/>
                  </a:cubicBezTo>
                  <a:cubicBezTo>
                    <a:pt x="35191" y="5930"/>
                    <a:pt x="30695" y="4444"/>
                    <a:pt x="26200" y="444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nvGrpSpPr>
          <p:cNvPr id="121" name="Google Shape;3122;p98">
            <a:extLst>
              <a:ext uri="{FF2B5EF4-FFF2-40B4-BE49-F238E27FC236}">
                <a16:creationId xmlns:a16="http://schemas.microsoft.com/office/drawing/2014/main" id="{CF27C062-FB18-1148-A222-0F7F2C98D8D8}"/>
              </a:ext>
            </a:extLst>
          </p:cNvPr>
          <p:cNvGrpSpPr/>
          <p:nvPr/>
        </p:nvGrpSpPr>
        <p:grpSpPr>
          <a:xfrm>
            <a:off x="19805435" y="7293704"/>
            <a:ext cx="917243" cy="905379"/>
            <a:chOff x="1205398" y="552444"/>
            <a:chExt cx="68732" cy="67843"/>
          </a:xfrm>
          <a:solidFill>
            <a:schemeClr val="accent2"/>
          </a:solidFill>
        </p:grpSpPr>
        <p:sp>
          <p:nvSpPr>
            <p:cNvPr id="122" name="Google Shape;3123;p98">
              <a:extLst>
                <a:ext uri="{FF2B5EF4-FFF2-40B4-BE49-F238E27FC236}">
                  <a16:creationId xmlns:a16="http://schemas.microsoft.com/office/drawing/2014/main" id="{A54BCCB9-8729-0C48-8B46-BBEF99922311}"/>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3" name="Google Shape;3124;p98">
              <a:extLst>
                <a:ext uri="{FF2B5EF4-FFF2-40B4-BE49-F238E27FC236}">
                  <a16:creationId xmlns:a16="http://schemas.microsoft.com/office/drawing/2014/main" id="{80D72623-E569-7D4F-ACC8-3E8277379552}"/>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4" name="Google Shape;3125;p98">
              <a:extLst>
                <a:ext uri="{FF2B5EF4-FFF2-40B4-BE49-F238E27FC236}">
                  <a16:creationId xmlns:a16="http://schemas.microsoft.com/office/drawing/2014/main" id="{7D41BBCF-54AE-FF45-984A-02EB994709B9}"/>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5" name="Google Shape;3126;p98">
              <a:extLst>
                <a:ext uri="{FF2B5EF4-FFF2-40B4-BE49-F238E27FC236}">
                  <a16:creationId xmlns:a16="http://schemas.microsoft.com/office/drawing/2014/main" id="{93CA235E-7F17-264B-B5B7-8BF91A9BC43B}"/>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6" name="Google Shape;3127;p98">
              <a:extLst>
                <a:ext uri="{FF2B5EF4-FFF2-40B4-BE49-F238E27FC236}">
                  <a16:creationId xmlns:a16="http://schemas.microsoft.com/office/drawing/2014/main" id="{A42AFD82-4381-E14D-94D8-538FF14E5034}"/>
                </a:ext>
              </a:extLst>
            </p:cNvPr>
            <p:cNvSpPr/>
            <p:nvPr/>
          </p:nvSpPr>
          <p:spPr>
            <a:xfrm>
              <a:off x="1207672" y="568953"/>
              <a:ext cx="25831" cy="2743"/>
            </a:xfrm>
            <a:custGeom>
              <a:avLst/>
              <a:gdLst/>
              <a:ahLst/>
              <a:cxnLst/>
              <a:rect l="l" t="t" r="r" b="b"/>
              <a:pathLst>
                <a:path w="25830"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7" name="Google Shape;3128;p98">
              <a:extLst>
                <a:ext uri="{FF2B5EF4-FFF2-40B4-BE49-F238E27FC236}">
                  <a16:creationId xmlns:a16="http://schemas.microsoft.com/office/drawing/2014/main" id="{E5FDE7DA-880C-8144-8B78-B74CF260294D}"/>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8" name="Google Shape;3129;p98">
              <a:extLst>
                <a:ext uri="{FF2B5EF4-FFF2-40B4-BE49-F238E27FC236}">
                  <a16:creationId xmlns:a16="http://schemas.microsoft.com/office/drawing/2014/main" id="{DD9B5EE5-E64E-7C4B-896B-27940520B448}"/>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45" name="Title 2">
            <a:extLst>
              <a:ext uri="{FF2B5EF4-FFF2-40B4-BE49-F238E27FC236}">
                <a16:creationId xmlns:a16="http://schemas.microsoft.com/office/drawing/2014/main" id="{E9FD2B9D-2A7C-5646-9519-00C33413B2B8}"/>
              </a:ext>
            </a:extLst>
          </p:cNvPr>
          <p:cNvSpPr>
            <a:spLocks noGrp="1"/>
          </p:cNvSpPr>
          <p:nvPr>
            <p:ph type="title"/>
          </p:nvPr>
        </p:nvSpPr>
        <p:spPr>
          <a:xfrm>
            <a:off x="1349443" y="8518745"/>
            <a:ext cx="2965382" cy="569915"/>
          </a:xfrm>
        </p:spPr>
        <p:txBody>
          <a:bodyPr>
            <a:noAutofit/>
          </a:bodyPr>
          <a:lstStyle/>
          <a:p>
            <a:pPr rtl="0">
              <a:lnSpc>
                <a:spcPts val="3840"/>
              </a:lnSpc>
              <a:buClr>
                <a:srgbClr val="1C2B33"/>
              </a:buClr>
            </a:pPr>
            <a:r>
              <a:rPr lang="tr" sz="3200" b="0" i="0" u="none" strike="noStrike" spc="100">
                <a:latin typeface="Optimistic Display Medium"/>
                <a:sym typeface="Arial"/>
              </a:rPr>
              <a:t>Parolalar</a:t>
            </a:r>
          </a:p>
        </p:txBody>
      </p:sp>
    </p:spTree>
    <p:extLst>
      <p:ext uri="{BB962C8B-B14F-4D97-AF65-F5344CB8AC3E}">
        <p14:creationId xmlns:p14="http://schemas.microsoft.com/office/powerpoint/2010/main" val="295625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DF28FD2C-A38F-AD2E-2929-068249EE271D}"/>
              </a:ext>
            </a:extLst>
          </p:cNvPr>
          <p:cNvPicPr>
            <a:picLocks noChangeAspect="1"/>
          </p:cNvPicPr>
          <p:nvPr/>
        </p:nvPicPr>
        <p:blipFill>
          <a:blip r:embed="rId3"/>
          <a:srcRect l="31956" r="8968"/>
          <a:stretch>
            <a:fillRect/>
          </a:stretch>
        </p:blipFill>
        <p:spPr>
          <a:xfrm>
            <a:off x="12193585" y="0"/>
            <a:ext cx="12193589" cy="13758332"/>
          </a:xfrm>
          <a:prstGeom prst="rect">
            <a:avLst/>
          </a:prstGeom>
        </p:spPr>
      </p:pic>
      <p:sp>
        <p:nvSpPr>
          <p:cNvPr id="9" name="Title 2">
            <a:extLst>
              <a:ext uri="{FF2B5EF4-FFF2-40B4-BE49-F238E27FC236}">
                <a16:creationId xmlns:a16="http://schemas.microsoft.com/office/drawing/2014/main" id="{F1329F86-A440-BC45-9FFE-8B68C0745FB9}"/>
              </a:ext>
            </a:extLst>
          </p:cNvPr>
          <p:cNvSpPr>
            <a:spLocks noGrp="1"/>
          </p:cNvSpPr>
          <p:nvPr>
            <p:ph type="title"/>
          </p:nvPr>
        </p:nvSpPr>
        <p:spPr>
          <a:xfrm>
            <a:off x="932690" y="3828415"/>
            <a:ext cx="7984298" cy="2514600"/>
          </a:xfrm>
        </p:spPr>
        <p:txBody>
          <a:bodyPr>
            <a:noAutofit/>
          </a:bodyPr>
          <a:lstStyle/>
          <a:p>
            <a:pPr rtl="0">
              <a:lnSpc>
                <a:spcPts val="8640"/>
              </a:lnSpc>
            </a:pPr>
            <a:r>
              <a:rPr lang="tr" sz="7200" b="0" i="0" u="none" strike="noStrike">
                <a:latin typeface="Optimistic Display Medium"/>
              </a:rPr>
              <a:t>Parolalar</a:t>
            </a:r>
          </a:p>
        </p:txBody>
      </p:sp>
      <p:sp>
        <p:nvSpPr>
          <p:cNvPr id="10" name="Text Placeholder 3">
            <a:extLst>
              <a:ext uri="{FF2B5EF4-FFF2-40B4-BE49-F238E27FC236}">
                <a16:creationId xmlns:a16="http://schemas.microsoft.com/office/drawing/2014/main" id="{511BEFA3-3588-F94C-81AD-662742EF7EAD}"/>
              </a:ext>
            </a:extLst>
          </p:cNvPr>
          <p:cNvSpPr txBox="1"/>
          <p:nvPr/>
        </p:nvSpPr>
        <p:spPr>
          <a:xfrm>
            <a:off x="933450" y="6477000"/>
            <a:ext cx="9784169"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Kullanılan her bir </a:t>
            </a:r>
            <a:r>
              <a:rPr lang="en-US" sz="2800" spc="40" dirty="0" err="1">
                <a:latin typeface="Optimistic Text"/>
                <a:sym typeface="Arial"/>
              </a:rPr>
              <a:t>ç</a:t>
            </a:r>
            <a:r>
              <a:rPr lang="en-US" sz="2800" b="0" i="0" u="none" strike="noStrike" spc="40" dirty="0" err="1">
                <a:latin typeface="Optimistic Text"/>
                <a:sym typeface="Arial"/>
              </a:rPr>
              <a:t>evrim</a:t>
            </a:r>
            <a:r>
              <a:rPr lang="en-US" sz="2800" b="0" i="0" u="none" strike="noStrike" spc="40" dirty="0">
                <a:latin typeface="Optimistic Text"/>
                <a:sym typeface="Arial"/>
              </a:rPr>
              <a:t> </a:t>
            </a:r>
            <a:r>
              <a:rPr lang="en-US" sz="2800" b="0" i="0" u="none" strike="noStrike" spc="40" dirty="0" err="1">
                <a:latin typeface="Optimistic Text"/>
                <a:sym typeface="Arial"/>
              </a:rPr>
              <a:t>içi</a:t>
            </a:r>
            <a:r>
              <a:rPr lang="tr" sz="2800" b="0" i="0" u="none" strike="noStrike" spc="40" dirty="0">
                <a:latin typeface="Optimistic Text"/>
                <a:sym typeface="Arial"/>
              </a:rPr>
              <a:t> hesap için parolanın nasıl değiştirileceği bilinmeli ve parolanın (veya aynı giriş bilgilerinin kullanıldığı başka bir hesabın) açığa çıkmış olabileceği herhangi bir güvenlik ihlalinden sonra parolalar mutlaka yenilenmelidir.</a:t>
            </a:r>
          </a:p>
          <a:p>
            <a:pPr defTabSz="1828800" rtl="0">
              <a:lnSpc>
                <a:spcPts val="4200"/>
              </a:lnSpc>
              <a:spcAft>
                <a:spcPts val="1800"/>
              </a:spcAft>
              <a:buNone/>
            </a:pPr>
            <a:r>
              <a:rPr lang="tr" sz="2800" b="0" i="0" u="none" strike="noStrike" spc="40" dirty="0">
                <a:latin typeface="Optimistic Text"/>
                <a:sym typeface="Arial"/>
              </a:rPr>
              <a:t>Bazı web tarayıcılarında, e-posta adreslerinin ve parolaların herhangi bir veri ihlalinde ele geçirilip geçirilmediğini kontrol etmeye yarayan dahili parola denetim araçları bulunmaktadır.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grpSp>
        <p:nvGrpSpPr>
          <p:cNvPr id="19" name="Google Shape;2680;p96">
            <a:extLst>
              <a:ext uri="{FF2B5EF4-FFF2-40B4-BE49-F238E27FC236}">
                <a16:creationId xmlns:a16="http://schemas.microsoft.com/office/drawing/2014/main" id="{A1806A63-7C11-674E-A79A-803F0966981D}"/>
              </a:ext>
            </a:extLst>
          </p:cNvPr>
          <p:cNvGrpSpPr/>
          <p:nvPr/>
        </p:nvGrpSpPr>
        <p:grpSpPr>
          <a:xfrm>
            <a:off x="932690" y="3910446"/>
            <a:ext cx="663639" cy="916887"/>
            <a:chOff x="796462" y="552447"/>
            <a:chExt cx="49098" cy="67834"/>
          </a:xfrm>
          <a:solidFill>
            <a:schemeClr val="accent2"/>
          </a:solidFill>
        </p:grpSpPr>
        <p:sp>
          <p:nvSpPr>
            <p:cNvPr id="20" name="Google Shape;2681;p96">
              <a:extLst>
                <a:ext uri="{FF2B5EF4-FFF2-40B4-BE49-F238E27FC236}">
                  <a16:creationId xmlns:a16="http://schemas.microsoft.com/office/drawing/2014/main" id="{5C6046EB-C590-7549-B425-A71079BA5B64}"/>
                </a:ext>
              </a:extLst>
            </p:cNvPr>
            <p:cNvSpPr/>
            <p:nvPr/>
          </p:nvSpPr>
          <p:spPr>
            <a:xfrm>
              <a:off x="804047" y="552447"/>
              <a:ext cx="33921" cy="28409"/>
            </a:xfrm>
            <a:custGeom>
              <a:avLst/>
              <a:gdLst/>
              <a:ahLst/>
              <a:cxnLst/>
              <a:rect l="l" t="t" r="r" b="b"/>
              <a:pathLst>
                <a:path w="33921" h="28408"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2682;p96">
              <a:extLst>
                <a:ext uri="{FF2B5EF4-FFF2-40B4-BE49-F238E27FC236}">
                  <a16:creationId xmlns:a16="http://schemas.microsoft.com/office/drawing/2014/main" id="{C89C6AC9-4E0B-AA49-B0E8-F2D95A615F06}"/>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2683;p96">
              <a:extLst>
                <a:ext uri="{FF2B5EF4-FFF2-40B4-BE49-F238E27FC236}">
                  <a16:creationId xmlns:a16="http://schemas.microsoft.com/office/drawing/2014/main" id="{6AF4B84D-BFDC-A546-B46F-6367EC0F2BAE}"/>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1" name="TextBox 10">
            <a:extLst>
              <a:ext uri="{FF2B5EF4-FFF2-40B4-BE49-F238E27FC236}">
                <a16:creationId xmlns:a16="http://schemas.microsoft.com/office/drawing/2014/main" id="{9E970461-2FE8-FA44-9D75-0DDEA47FEEA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57</a:t>
            </a:r>
            <a:endParaRPr lang="en-US">
              <a:solidFill>
                <a:schemeClr val="bg2"/>
              </a:solidFill>
            </a:endParaRPr>
          </a:p>
        </p:txBody>
      </p:sp>
    </p:spTree>
    <p:extLst>
      <p:ext uri="{BB962C8B-B14F-4D97-AF65-F5344CB8AC3E}">
        <p14:creationId xmlns:p14="http://schemas.microsoft.com/office/powerpoint/2010/main" val="418758492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E63D1FC-CC59-8843-8489-6125E305A085}"/>
              </a:ext>
            </a:extLst>
          </p:cNvPr>
          <p:cNvSpPr txBox="1"/>
          <p:nvPr/>
        </p:nvSpPr>
        <p:spPr>
          <a:xfrm>
            <a:off x="932689" y="3828415"/>
            <a:ext cx="10039349"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en-US" sz="7200" b="0" i="0" u="none" strike="noStrike" dirty="0" err="1">
                <a:latin typeface="Optimistic Display Medium"/>
              </a:rPr>
              <a:t>Çevrim</a:t>
            </a:r>
            <a:r>
              <a:rPr lang="en-US" sz="7200" b="0" i="0" u="none" strike="noStrike" dirty="0">
                <a:latin typeface="Optimistic Display Medium"/>
              </a:rPr>
              <a:t> </a:t>
            </a:r>
            <a:r>
              <a:rPr lang="en-US" sz="7200" b="0" i="0" u="none" strike="noStrike" dirty="0" err="1">
                <a:latin typeface="Optimistic Display Medium"/>
              </a:rPr>
              <a:t>içi</a:t>
            </a:r>
            <a:r>
              <a:rPr lang="tr" sz="7200" b="0" i="0" u="none" strike="noStrike" dirty="0">
                <a:latin typeface="Optimistic Display Medium"/>
              </a:rPr>
              <a:t> ortamda yabancılarla iletişim</a:t>
            </a:r>
          </a:p>
        </p:txBody>
      </p:sp>
      <p:sp>
        <p:nvSpPr>
          <p:cNvPr id="9" name="Text Placeholder 3">
            <a:extLst>
              <a:ext uri="{FF2B5EF4-FFF2-40B4-BE49-F238E27FC236}">
                <a16:creationId xmlns:a16="http://schemas.microsoft.com/office/drawing/2014/main" id="{39108119-1EB4-6449-942E-34F36B71DE0A}"/>
              </a:ext>
            </a:extLst>
          </p:cNvPr>
          <p:cNvSpPr txBox="1"/>
          <p:nvPr/>
        </p:nvSpPr>
        <p:spPr>
          <a:xfrm>
            <a:off x="933450" y="6477000"/>
            <a:ext cx="10039350"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İnternette daha önce hiç tanışılmamış kişilerle iletişim kurmayı gerektiren pek çok neden olabilir. </a:t>
            </a:r>
          </a:p>
          <a:p>
            <a:pPr defTabSz="1828800" rtl="0">
              <a:lnSpc>
                <a:spcPts val="4200"/>
              </a:lnSpc>
              <a:spcAft>
                <a:spcPts val="1800"/>
              </a:spcAft>
              <a:buNone/>
            </a:pPr>
            <a:r>
              <a:rPr lang="tr" sz="2800" b="0" i="0" u="none" strike="noStrike" spc="40">
                <a:latin typeface="Optimistic Text"/>
                <a:sym typeface="Arial"/>
              </a:rPr>
              <a:t>Örneğin; potansiyel müşterilerle bir iş toplantısı planlamak, ikinci el bir eşya satmak, bir uzmandan eğitim almak veya yerel bir gruptan tavsiye istemek amaçlanabilir. </a:t>
            </a:r>
          </a:p>
          <a:p>
            <a:pPr defTabSz="1828800" rtl="0">
              <a:lnSpc>
                <a:spcPts val="4200"/>
              </a:lnSpc>
              <a:spcAft>
                <a:spcPts val="1800"/>
              </a:spcAft>
              <a:buNone/>
            </a:pPr>
            <a:r>
              <a:rPr lang="tr" sz="2800" b="0" i="0" u="none" strike="noStrike" spc="40">
                <a:latin typeface="Optimistic Text"/>
                <a:sym typeface="Arial"/>
              </a:rPr>
              <a:t>İnternette yeni biriyle iletişime geçerken, karşıdaki kişinin hesabının gerçekten güvenilir ve meşru olup olmadığına dair ipuçları aranmalıdır. Özellikle kişi fiziksel hayatta tanınmıyorsa, gerçekten iddia ettiği kişi olup olmadığını anlamak bazen son derece zor olabilir.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grpSp>
        <p:nvGrpSpPr>
          <p:cNvPr id="17" name="Group 16">
            <a:extLst>
              <a:ext uri="{FF2B5EF4-FFF2-40B4-BE49-F238E27FC236}">
                <a16:creationId xmlns:a16="http://schemas.microsoft.com/office/drawing/2014/main" id="{785977AD-8682-944A-AB93-560127D1DD5B}"/>
              </a:ext>
            </a:extLst>
          </p:cNvPr>
          <p:cNvGrpSpPr/>
          <p:nvPr/>
        </p:nvGrpSpPr>
        <p:grpSpPr>
          <a:xfrm>
            <a:off x="12193588" y="0"/>
            <a:ext cx="12193588" cy="13716000"/>
            <a:chOff x="12193588" y="0"/>
            <a:chExt cx="12193588" cy="13716000"/>
          </a:xfrm>
        </p:grpSpPr>
        <p:sp>
          <p:nvSpPr>
            <p:cNvPr id="18" name="Rectangle 17">
              <a:extLst>
                <a:ext uri="{FF2B5EF4-FFF2-40B4-BE49-F238E27FC236}">
                  <a16:creationId xmlns:a16="http://schemas.microsoft.com/office/drawing/2014/main" id="{B2F5406C-B3CF-A243-A947-65D09958B3E8}"/>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9" name="Text Placeholder 3">
              <a:extLst>
                <a:ext uri="{FF2B5EF4-FFF2-40B4-BE49-F238E27FC236}">
                  <a16:creationId xmlns:a16="http://schemas.microsoft.com/office/drawing/2014/main" id="{907679CA-DF70-0C48-BE3F-63192E435945}"/>
                </a:ext>
              </a:extLst>
            </p:cNvPr>
            <p:cNvSpPr txBox="1"/>
            <p:nvPr/>
          </p:nvSpPr>
          <p:spPr>
            <a:xfrm>
              <a:off x="13138150" y="5883223"/>
              <a:ext cx="8836025" cy="1949555"/>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lvl="1" indent="0" defTabSz="1828800" rtl="0" fontAlgn="base">
                <a:lnSpc>
                  <a:spcPts val="4200"/>
                </a:lnSpc>
                <a:buNone/>
                <a:defRPr/>
              </a:pPr>
              <a:r>
                <a:rPr lang="tr" sz="2800" b="1" i="0" u="none" strike="noStrike" spc="30">
                  <a:solidFill>
                    <a:srgbClr val="1C2B33"/>
                  </a:solidFill>
                  <a:latin typeface="Optimistic Text"/>
                  <a:sym typeface="Arial"/>
                </a:rPr>
                <a:t>İçgüdülere güvenilmelidir:</a:t>
              </a:r>
            </a:p>
            <a:p>
              <a:pPr marL="401638" lvl="1" indent="-401638" defTabSz="1828800" rtl="0" fontAlgn="base">
                <a:lnSpc>
                  <a:spcPts val="4200"/>
                </a:lnSpc>
                <a:defRPr/>
              </a:pPr>
              <a:r>
                <a:rPr lang="tr" sz="2800" b="0" i="0" u="none" strike="noStrike" spc="30">
                  <a:solidFill>
                    <a:srgbClr val="1C2B33"/>
                  </a:solidFill>
                  <a:latin typeface="Optimistic Text"/>
                  <a:sym typeface="Arial"/>
                </a:rPr>
                <a:t>Birisi şüpheli görünüyorsa, herhangi bir kişisel bilgi paylaşmadan önce o kişiye sorular sorulmalı veya kimliği doğrulanmaya çalışılmalıdır.</a:t>
              </a:r>
            </a:p>
            <a:p>
              <a:pPr marL="401638" lvl="1" indent="-401638" defTabSz="1828800" rtl="0" fontAlgn="base">
                <a:lnSpc>
                  <a:spcPts val="4200"/>
                </a:lnSpc>
                <a:defRPr/>
              </a:pPr>
              <a:r>
                <a:rPr lang="tr" sz="2800" b="0" i="0" u="none" strike="noStrike" spc="30">
                  <a:solidFill>
                    <a:srgbClr val="1C2B33"/>
                  </a:solidFill>
                  <a:latin typeface="Optimistic Text"/>
                  <a:sym typeface="Arial"/>
                </a:rPr>
                <a:t>Eğer hala bir takım şüpheler varsa, iletişime geçilmemeli ve sohbete dahil olunmamalıdır. Bunun yerine, karşılaşılan her türlü şüpheli etkinlik doğrudan platform yöneticilerine şikayet edilmelidir.</a:t>
              </a:r>
            </a:p>
          </p:txBody>
        </p:sp>
      </p:grpSp>
      <p:grpSp>
        <p:nvGrpSpPr>
          <p:cNvPr id="20" name="Google Shape;2475;p95">
            <a:extLst>
              <a:ext uri="{FF2B5EF4-FFF2-40B4-BE49-F238E27FC236}">
                <a16:creationId xmlns:a16="http://schemas.microsoft.com/office/drawing/2014/main" id="{8E5C97D9-5EDF-2C49-BD44-D8E1C40969E5}"/>
              </a:ext>
            </a:extLst>
          </p:cNvPr>
          <p:cNvGrpSpPr/>
          <p:nvPr/>
        </p:nvGrpSpPr>
        <p:grpSpPr>
          <a:xfrm>
            <a:off x="932690" y="2732677"/>
            <a:ext cx="916887" cy="916887"/>
            <a:chOff x="1624904" y="344237"/>
            <a:chExt cx="67843" cy="67843"/>
          </a:xfrm>
          <a:solidFill>
            <a:schemeClr val="accent2"/>
          </a:solidFill>
        </p:grpSpPr>
        <p:sp>
          <p:nvSpPr>
            <p:cNvPr id="21" name="Google Shape;2476;p95">
              <a:extLst>
                <a:ext uri="{FF2B5EF4-FFF2-40B4-BE49-F238E27FC236}">
                  <a16:creationId xmlns:a16="http://schemas.microsoft.com/office/drawing/2014/main" id="{F1EAAD92-4ED8-DE44-AE9D-3702CE3F6165}"/>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2477;p95">
              <a:extLst>
                <a:ext uri="{FF2B5EF4-FFF2-40B4-BE49-F238E27FC236}">
                  <a16:creationId xmlns:a16="http://schemas.microsoft.com/office/drawing/2014/main" id="{2586D67B-86CB-1F41-B05F-0561BA9958CE}"/>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3" name="Google Shape;2478;p95">
              <a:extLst>
                <a:ext uri="{FF2B5EF4-FFF2-40B4-BE49-F238E27FC236}">
                  <a16:creationId xmlns:a16="http://schemas.microsoft.com/office/drawing/2014/main" id="{6A024409-B2F8-504E-B8EB-2283CA076F8C}"/>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4" name="Google Shape;2479;p95">
              <a:extLst>
                <a:ext uri="{FF2B5EF4-FFF2-40B4-BE49-F238E27FC236}">
                  <a16:creationId xmlns:a16="http://schemas.microsoft.com/office/drawing/2014/main" id="{52B6CDB9-6F4B-7845-AFD5-672A09C1F791}"/>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2480;p95">
              <a:extLst>
                <a:ext uri="{FF2B5EF4-FFF2-40B4-BE49-F238E27FC236}">
                  <a16:creationId xmlns:a16="http://schemas.microsoft.com/office/drawing/2014/main" id="{AE47C043-1D62-F740-BA76-C43CD01A754B}"/>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2481;p95">
              <a:extLst>
                <a:ext uri="{FF2B5EF4-FFF2-40B4-BE49-F238E27FC236}">
                  <a16:creationId xmlns:a16="http://schemas.microsoft.com/office/drawing/2014/main" id="{629127CF-C455-7A4D-8383-436CBA583561}"/>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2482;p95">
              <a:extLst>
                <a:ext uri="{FF2B5EF4-FFF2-40B4-BE49-F238E27FC236}">
                  <a16:creationId xmlns:a16="http://schemas.microsoft.com/office/drawing/2014/main" id="{7CCA6166-9ADA-F447-A2F8-88BA9360CC0C}"/>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6" name="TextBox 15">
            <a:extLst>
              <a:ext uri="{FF2B5EF4-FFF2-40B4-BE49-F238E27FC236}">
                <a16:creationId xmlns:a16="http://schemas.microsoft.com/office/drawing/2014/main" id="{73231635-6877-8740-B43D-C6076B85D53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58</a:t>
            </a:r>
            <a:endParaRPr lang="en-US"/>
          </a:p>
        </p:txBody>
      </p:sp>
    </p:spTree>
    <p:extLst>
      <p:ext uri="{BB962C8B-B14F-4D97-AF65-F5344CB8AC3E}">
        <p14:creationId xmlns:p14="http://schemas.microsoft.com/office/powerpoint/2010/main" val="27007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headscarf using a computer&#10;&#10;Description automatically generated with medium confidence">
            <a:extLst>
              <a:ext uri="{FF2B5EF4-FFF2-40B4-BE49-F238E27FC236}">
                <a16:creationId xmlns:a16="http://schemas.microsoft.com/office/drawing/2014/main" id="{927C1F9E-4282-C0DC-8657-66AEADD04F5E}"/>
              </a:ext>
            </a:extLst>
          </p:cNvPr>
          <p:cNvPicPr>
            <a:picLocks noChangeAspect="1"/>
          </p:cNvPicPr>
          <p:nvPr/>
        </p:nvPicPr>
        <p:blipFill>
          <a:blip r:embed="rId3"/>
          <a:srcRect l="34921" r="5818"/>
          <a:stretch>
            <a:fillRect/>
          </a:stretch>
        </p:blipFill>
        <p:spPr>
          <a:xfrm>
            <a:off x="-1" y="0"/>
            <a:ext cx="12193587" cy="13716000"/>
          </a:xfrm>
          <a:prstGeom prst="rect">
            <a:avLst/>
          </a:prstGeom>
        </p:spPr>
      </p:pic>
      <p:sp>
        <p:nvSpPr>
          <p:cNvPr id="15" name="Title 2">
            <a:extLst>
              <a:ext uri="{FF2B5EF4-FFF2-40B4-BE49-F238E27FC236}">
                <a16:creationId xmlns:a16="http://schemas.microsoft.com/office/drawing/2014/main" id="{D5F76DD4-14D7-9049-B568-825DEBE27F3E}"/>
              </a:ext>
            </a:extLst>
          </p:cNvPr>
          <p:cNvSpPr>
            <a:spLocks noGrp="1"/>
          </p:cNvSpPr>
          <p:nvPr>
            <p:ph type="title"/>
          </p:nvPr>
        </p:nvSpPr>
        <p:spPr>
          <a:xfrm>
            <a:off x="13137390" y="4209415"/>
            <a:ext cx="10327448" cy="2514600"/>
          </a:xfrm>
        </p:spPr>
        <p:txBody>
          <a:bodyPr>
            <a:noAutofit/>
          </a:bodyPr>
          <a:lstStyle/>
          <a:p>
            <a:pPr rtl="0">
              <a:lnSpc>
                <a:spcPts val="8640"/>
              </a:lnSpc>
            </a:pPr>
            <a:r>
              <a:rPr lang="tr" sz="7200" b="0" i="0" u="none" strike="noStrike">
                <a:latin typeface="Optimistic Display Medium"/>
              </a:rPr>
              <a:t>Kişisel bilgilerin yönetimi</a:t>
            </a:r>
          </a:p>
        </p:txBody>
      </p:sp>
      <p:sp>
        <p:nvSpPr>
          <p:cNvPr id="16" name="Text Placeholder 3">
            <a:extLst>
              <a:ext uri="{FF2B5EF4-FFF2-40B4-BE49-F238E27FC236}">
                <a16:creationId xmlns:a16="http://schemas.microsoft.com/office/drawing/2014/main" id="{0F060B5F-E583-4541-9658-FCE91E70925F}"/>
              </a:ext>
            </a:extLst>
          </p:cNvPr>
          <p:cNvSpPr txBox="1"/>
          <p:nvPr/>
        </p:nvSpPr>
        <p:spPr>
          <a:xfrm>
            <a:off x="13138150" y="6858000"/>
            <a:ext cx="9784169"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1" i="0" u="none" strike="noStrike" spc="40" dirty="0">
                <a:solidFill>
                  <a:srgbClr val="627B8E"/>
                </a:solidFill>
                <a:latin typeface="Optimistic Text"/>
                <a:sym typeface="Arial"/>
              </a:rPr>
              <a:t>Aşırı bilgi paylaşımı (Oversharing),</a:t>
            </a:r>
            <a:r>
              <a:rPr lang="tr" sz="2800" b="0" i="0" u="none" strike="noStrike" spc="40" dirty="0">
                <a:latin typeface="Optimistic Text"/>
                <a:sym typeface="Arial"/>
              </a:rPr>
              <a:t> kişinin kendi özel hayatı hakkında gereğinden fazla ve uygunsuz düzeyde detayı başkalarıyla paylaşmasıdır. İnternette olumlu bir imaj ve itibar yaratmak istenebilir; ancak aşırı bilgi paylaşımı hem </a:t>
            </a:r>
            <a:r>
              <a:rPr lang="en-US" sz="2800" spc="40" dirty="0" err="1">
                <a:latin typeface="Optimistic Text"/>
                <a:sym typeface="Arial"/>
              </a:rPr>
              <a:t>ç</a:t>
            </a:r>
            <a:r>
              <a:rPr lang="en-US" sz="2800" b="0" i="0" u="none" strike="noStrike" spc="40" dirty="0" err="1">
                <a:latin typeface="Optimistic Text"/>
                <a:sym typeface="Arial"/>
              </a:rPr>
              <a:t>evrim</a:t>
            </a:r>
            <a:r>
              <a:rPr lang="en-US" sz="2800" b="0" i="0" u="none" strike="noStrike" spc="40" dirty="0">
                <a:latin typeface="Optimistic Text"/>
                <a:sym typeface="Arial"/>
              </a:rPr>
              <a:t> </a:t>
            </a:r>
            <a:r>
              <a:rPr lang="en-US" sz="2800" b="0" i="0" u="none" strike="noStrike" spc="40" dirty="0" err="1">
                <a:latin typeface="Optimistic Text"/>
                <a:sym typeface="Arial"/>
              </a:rPr>
              <a:t>içi</a:t>
            </a:r>
            <a:r>
              <a:rPr lang="tr" sz="2800" b="0" i="0" u="none" strike="noStrike" spc="40" dirty="0">
                <a:latin typeface="Optimistic Text"/>
                <a:sym typeface="Arial"/>
              </a:rPr>
              <a:t> hem de fiziksel hayatta ciddi güvenlik risklerine yol açabilir.</a:t>
            </a:r>
          </a:p>
          <a:p>
            <a:pPr defTabSz="1828800" rtl="0">
              <a:lnSpc>
                <a:spcPts val="4200"/>
              </a:lnSpc>
              <a:spcAft>
                <a:spcPts val="1800"/>
              </a:spcAft>
              <a:buNone/>
            </a:pPr>
            <a:r>
              <a:rPr lang="tr" sz="2800" b="0" i="0" u="none" strike="noStrike" spc="40" dirty="0">
                <a:latin typeface="Optimistic Text"/>
                <a:sym typeface="Arial"/>
              </a:rPr>
              <a:t>Kullanılan her uygulama veya web sitesinde; konum servisleri veya üçüncü taraf uygulamalar aracılığıyla hangi bilgilerin başkalarıyla paylaşıldığı, ayrıca profilin ve gönderilerin tam olarak kimler tarafından görülebildiği mutlaka kontrol edilmelidir. </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dirty="0">
                <a:solidFill>
                  <a:schemeClr val="bg1"/>
                </a:solidFill>
                <a:latin typeface="Optimistic Text"/>
              </a:rPr>
              <a:t>03 </a:t>
            </a:r>
            <a:r>
              <a:rPr lang="en-US" sz="2400" b="1" i="0" u="none" strike="noStrike" dirty="0" err="1">
                <a:solidFill>
                  <a:schemeClr val="bg1"/>
                </a:solidFill>
                <a:latin typeface="Optimistic Text"/>
              </a:rPr>
              <a:t>Çevrİm</a:t>
            </a:r>
            <a:r>
              <a:rPr lang="en-US" sz="2400" b="1" i="0" u="none" strike="noStrike" dirty="0">
                <a:solidFill>
                  <a:schemeClr val="bg1"/>
                </a:solidFill>
                <a:latin typeface="Optimistic Text"/>
              </a:rPr>
              <a:t> </a:t>
            </a:r>
            <a:r>
              <a:rPr lang="en-US" dirty="0" err="1">
                <a:solidFill>
                  <a:schemeClr val="bg1"/>
                </a:solidFill>
                <a:latin typeface="Optimistic Text"/>
              </a:rPr>
              <a:t>İ</a:t>
            </a:r>
            <a:r>
              <a:rPr lang="en-US" sz="2400" b="1" i="0" u="none" strike="noStrike" dirty="0" err="1">
                <a:solidFill>
                  <a:schemeClr val="bg1"/>
                </a:solidFill>
                <a:latin typeface="Optimistic Text"/>
              </a:rPr>
              <a:t>çİ</a:t>
            </a:r>
            <a:r>
              <a:rPr lang="tr" sz="2400" b="1" i="0" u="none" strike="noStrike" dirty="0">
                <a:solidFill>
                  <a:schemeClr val="bg1"/>
                </a:solidFill>
                <a:latin typeface="Optimistic Text"/>
              </a:rPr>
              <a:t> hesapların yönetimi</a:t>
            </a:r>
          </a:p>
        </p:txBody>
      </p:sp>
      <p:grpSp>
        <p:nvGrpSpPr>
          <p:cNvPr id="24" name="Google Shape;1921;p93">
            <a:extLst>
              <a:ext uri="{FF2B5EF4-FFF2-40B4-BE49-F238E27FC236}">
                <a16:creationId xmlns:a16="http://schemas.microsoft.com/office/drawing/2014/main" id="{924FA850-4AAB-744A-B631-F15F3D521A9B}"/>
              </a:ext>
            </a:extLst>
          </p:cNvPr>
          <p:cNvGrpSpPr/>
          <p:nvPr/>
        </p:nvGrpSpPr>
        <p:grpSpPr>
          <a:xfrm>
            <a:off x="13137390" y="3292528"/>
            <a:ext cx="899179" cy="916887"/>
            <a:chOff x="9981200" y="3442630"/>
            <a:chExt cx="665200" cy="678300"/>
          </a:xfrm>
          <a:solidFill>
            <a:schemeClr val="accent2"/>
          </a:solidFill>
        </p:grpSpPr>
        <p:sp>
          <p:nvSpPr>
            <p:cNvPr id="25" name="Google Shape;1922;p93">
              <a:extLst>
                <a:ext uri="{FF2B5EF4-FFF2-40B4-BE49-F238E27FC236}">
                  <a16:creationId xmlns:a16="http://schemas.microsoft.com/office/drawing/2014/main" id="{8A2AB12B-1082-EE4C-88EA-6E94F928269C}"/>
                </a:ext>
              </a:extLst>
            </p:cNvPr>
            <p:cNvSpPr/>
            <p:nvPr/>
          </p:nvSpPr>
          <p:spPr>
            <a:xfrm>
              <a:off x="9981200" y="3442630"/>
              <a:ext cx="541780" cy="678300"/>
            </a:xfrm>
            <a:custGeom>
              <a:avLst/>
              <a:gdLst/>
              <a:ahLst/>
              <a:cxnLst/>
              <a:rect l="l" t="t" r="r" b="b"/>
              <a:pathLst>
                <a:path w="54178" h="67830" extrusionOk="0">
                  <a:moveTo>
                    <a:pt x="52692" y="39852"/>
                  </a:moveTo>
                  <a:lnTo>
                    <a:pt x="54000" y="38557"/>
                  </a:lnTo>
                  <a:cubicBezTo>
                    <a:pt x="54178" y="38379"/>
                    <a:pt x="54165" y="38074"/>
                    <a:pt x="53987" y="37896"/>
                  </a:cubicBezTo>
                  <a:cubicBezTo>
                    <a:pt x="50114" y="34289"/>
                    <a:pt x="45364" y="31622"/>
                    <a:pt x="40093" y="30264"/>
                  </a:cubicBezTo>
                  <a:cubicBezTo>
                    <a:pt x="41160" y="29717"/>
                    <a:pt x="42163" y="29070"/>
                    <a:pt x="43053" y="28295"/>
                  </a:cubicBezTo>
                  <a:cubicBezTo>
                    <a:pt x="46418" y="25387"/>
                    <a:pt x="48259" y="21031"/>
                    <a:pt x="48259" y="16001"/>
                  </a:cubicBezTo>
                  <a:cubicBezTo>
                    <a:pt x="48259" y="6578"/>
                    <a:pt x="41732" y="0"/>
                    <a:pt x="32372" y="0"/>
                  </a:cubicBezTo>
                  <a:lnTo>
                    <a:pt x="31788" y="0"/>
                  </a:lnTo>
                  <a:cubicBezTo>
                    <a:pt x="22428" y="0"/>
                    <a:pt x="15900" y="6578"/>
                    <a:pt x="15900" y="16001"/>
                  </a:cubicBezTo>
                  <a:cubicBezTo>
                    <a:pt x="15900" y="21069"/>
                    <a:pt x="17779" y="25476"/>
                    <a:pt x="21209" y="28384"/>
                  </a:cubicBezTo>
                  <a:cubicBezTo>
                    <a:pt x="22072" y="29121"/>
                    <a:pt x="23037" y="29743"/>
                    <a:pt x="24066" y="30264"/>
                  </a:cubicBezTo>
                  <a:cubicBezTo>
                    <a:pt x="10236" y="33807"/>
                    <a:pt x="0" y="46354"/>
                    <a:pt x="0" y="61239"/>
                  </a:cubicBezTo>
                  <a:lnTo>
                    <a:pt x="0" y="67360"/>
                  </a:lnTo>
                  <a:cubicBezTo>
                    <a:pt x="0" y="67614"/>
                    <a:pt x="203" y="67830"/>
                    <a:pt x="457" y="67830"/>
                  </a:cubicBezTo>
                  <a:lnTo>
                    <a:pt x="2285" y="67830"/>
                  </a:lnTo>
                  <a:cubicBezTo>
                    <a:pt x="2540" y="67830"/>
                    <a:pt x="2743" y="67614"/>
                    <a:pt x="2743" y="67360"/>
                  </a:cubicBezTo>
                  <a:lnTo>
                    <a:pt x="2743" y="61239"/>
                  </a:lnTo>
                  <a:cubicBezTo>
                    <a:pt x="2743" y="45123"/>
                    <a:pt x="15913" y="32003"/>
                    <a:pt x="32080" y="32003"/>
                  </a:cubicBezTo>
                  <a:cubicBezTo>
                    <a:pt x="39789" y="32003"/>
                    <a:pt x="46824" y="34988"/>
                    <a:pt x="52057" y="39865"/>
                  </a:cubicBezTo>
                  <a:cubicBezTo>
                    <a:pt x="52247" y="40030"/>
                    <a:pt x="52514" y="40030"/>
                    <a:pt x="52692" y="39852"/>
                  </a:cubicBezTo>
                  <a:close/>
                  <a:moveTo>
                    <a:pt x="32080" y="29248"/>
                  </a:moveTo>
                  <a:lnTo>
                    <a:pt x="31788" y="29248"/>
                  </a:lnTo>
                  <a:cubicBezTo>
                    <a:pt x="28295" y="29248"/>
                    <a:pt x="25260" y="28219"/>
                    <a:pt x="22974" y="26289"/>
                  </a:cubicBezTo>
                  <a:cubicBezTo>
                    <a:pt x="20180" y="23914"/>
                    <a:pt x="18643" y="20256"/>
                    <a:pt x="18643" y="16001"/>
                  </a:cubicBezTo>
                  <a:cubicBezTo>
                    <a:pt x="18643" y="8077"/>
                    <a:pt x="23914" y="2743"/>
                    <a:pt x="31788" y="2743"/>
                  </a:cubicBezTo>
                  <a:lnTo>
                    <a:pt x="32372" y="2743"/>
                  </a:lnTo>
                  <a:cubicBezTo>
                    <a:pt x="40246" y="2743"/>
                    <a:pt x="45516" y="8077"/>
                    <a:pt x="45516" y="16001"/>
                  </a:cubicBezTo>
                  <a:cubicBezTo>
                    <a:pt x="45516" y="20218"/>
                    <a:pt x="43992" y="23837"/>
                    <a:pt x="41262" y="26212"/>
                  </a:cubicBezTo>
                  <a:cubicBezTo>
                    <a:pt x="38963" y="28193"/>
                    <a:pt x="35902" y="29248"/>
                    <a:pt x="32372" y="2924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1923;p93">
              <a:extLst>
                <a:ext uri="{FF2B5EF4-FFF2-40B4-BE49-F238E27FC236}">
                  <a16:creationId xmlns:a16="http://schemas.microsoft.com/office/drawing/2014/main" id="{D3604D8D-D72C-594E-A8D4-2E403D661850}"/>
                </a:ext>
              </a:extLst>
            </p:cNvPr>
            <p:cNvSpPr/>
            <p:nvPr/>
          </p:nvSpPr>
          <p:spPr>
            <a:xfrm>
              <a:off x="10355960" y="3861470"/>
              <a:ext cx="290440" cy="259200"/>
            </a:xfrm>
            <a:custGeom>
              <a:avLst/>
              <a:gdLst/>
              <a:ahLst/>
              <a:cxnLst/>
              <a:rect l="l" t="t" r="r" b="b"/>
              <a:pathLst>
                <a:path w="29044" h="25920" extrusionOk="0">
                  <a:moveTo>
                    <a:pt x="21653" y="1054"/>
                  </a:moveTo>
                  <a:cubicBezTo>
                    <a:pt x="19100" y="901"/>
                    <a:pt x="16319" y="2667"/>
                    <a:pt x="15201" y="3619"/>
                  </a:cubicBezTo>
                  <a:lnTo>
                    <a:pt x="14858" y="3911"/>
                  </a:lnTo>
                  <a:lnTo>
                    <a:pt x="14554" y="3581"/>
                  </a:lnTo>
                  <a:cubicBezTo>
                    <a:pt x="13550" y="2501"/>
                    <a:pt x="10998" y="419"/>
                    <a:pt x="8445" y="266"/>
                  </a:cubicBezTo>
                  <a:cubicBezTo>
                    <a:pt x="3771" y="0"/>
                    <a:pt x="685" y="3022"/>
                    <a:pt x="380" y="8153"/>
                  </a:cubicBezTo>
                  <a:cubicBezTo>
                    <a:pt x="0" y="14643"/>
                    <a:pt x="8369" y="22428"/>
                    <a:pt x="12852" y="25653"/>
                  </a:cubicBezTo>
                  <a:cubicBezTo>
                    <a:pt x="13055" y="25806"/>
                    <a:pt x="13309" y="25882"/>
                    <a:pt x="13563" y="25907"/>
                  </a:cubicBezTo>
                  <a:cubicBezTo>
                    <a:pt x="13817" y="25920"/>
                    <a:pt x="14071" y="25857"/>
                    <a:pt x="14312" y="25742"/>
                  </a:cubicBezTo>
                  <a:cubicBezTo>
                    <a:pt x="19138" y="23075"/>
                    <a:pt x="28359" y="16319"/>
                    <a:pt x="28752" y="9829"/>
                  </a:cubicBezTo>
                  <a:cubicBezTo>
                    <a:pt x="29044" y="4686"/>
                    <a:pt x="26327" y="1320"/>
                    <a:pt x="21653" y="1054"/>
                  </a:cubicBezTo>
                  <a:close/>
                  <a:moveTo>
                    <a:pt x="13741" y="22898"/>
                  </a:moveTo>
                  <a:cubicBezTo>
                    <a:pt x="8280" y="18795"/>
                    <a:pt x="2882" y="12484"/>
                    <a:pt x="3124" y="8318"/>
                  </a:cubicBezTo>
                  <a:cubicBezTo>
                    <a:pt x="3251" y="6235"/>
                    <a:pt x="4076" y="2768"/>
                    <a:pt x="8280" y="3022"/>
                  </a:cubicBezTo>
                  <a:cubicBezTo>
                    <a:pt x="9880" y="3111"/>
                    <a:pt x="11849" y="4698"/>
                    <a:pt x="12534" y="5435"/>
                  </a:cubicBezTo>
                  <a:lnTo>
                    <a:pt x="13741" y="6756"/>
                  </a:lnTo>
                  <a:cubicBezTo>
                    <a:pt x="14236" y="7289"/>
                    <a:pt x="15074" y="7340"/>
                    <a:pt x="15633" y="6857"/>
                  </a:cubicBezTo>
                  <a:lnTo>
                    <a:pt x="16992" y="5702"/>
                  </a:lnTo>
                  <a:cubicBezTo>
                    <a:pt x="17767" y="5041"/>
                    <a:pt x="19888" y="3695"/>
                    <a:pt x="21488" y="3797"/>
                  </a:cubicBezTo>
                  <a:cubicBezTo>
                    <a:pt x="25692" y="4051"/>
                    <a:pt x="26123" y="7581"/>
                    <a:pt x="26009" y="9664"/>
                  </a:cubicBezTo>
                  <a:cubicBezTo>
                    <a:pt x="25755" y="13830"/>
                    <a:pt x="19646" y="19456"/>
                    <a:pt x="13741" y="2289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29711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CCC9EEB-CE2D-9D43-B28D-88A00B2BAF86}"/>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8" name="Title 2">
            <a:extLst>
              <a:ext uri="{FF2B5EF4-FFF2-40B4-BE49-F238E27FC236}">
                <a16:creationId xmlns:a16="http://schemas.microsoft.com/office/drawing/2014/main" id="{B5A66B98-EF53-BC4F-AAFF-99CD8D070DAF}"/>
              </a:ext>
            </a:extLst>
          </p:cNvPr>
          <p:cNvSpPr>
            <a:spLocks noGrp="1"/>
          </p:cNvSpPr>
          <p:nvPr>
            <p:ph type="title"/>
          </p:nvPr>
        </p:nvSpPr>
        <p:spPr>
          <a:xfrm>
            <a:off x="932690" y="5600700"/>
            <a:ext cx="9389236" cy="2514600"/>
          </a:xfrm>
        </p:spPr>
        <p:txBody>
          <a:bodyPr anchor="ctr">
            <a:noAutofit/>
          </a:bodyPr>
          <a:lstStyle/>
          <a:p>
            <a:pPr rtl="0">
              <a:lnSpc>
                <a:spcPts val="8640"/>
              </a:lnSpc>
            </a:pPr>
            <a:r>
              <a:rPr lang="en-US" sz="7200" b="0" i="0" u="none" strike="noStrike" dirty="0" err="1">
                <a:latin typeface="Optimistic Display Medium"/>
              </a:rPr>
              <a:t>Çevrim</a:t>
            </a:r>
            <a:r>
              <a:rPr lang="en-US" sz="7200" b="0" i="0" u="none" strike="noStrike" dirty="0">
                <a:latin typeface="Optimistic Display Medium"/>
              </a:rPr>
              <a:t> </a:t>
            </a:r>
            <a:r>
              <a:rPr lang="en-US" sz="7200" b="0" i="0" u="none" strike="noStrike" dirty="0" err="1">
                <a:latin typeface="Optimistic Display Medium"/>
              </a:rPr>
              <a:t>içi</a:t>
            </a:r>
            <a:r>
              <a:rPr lang="tr" sz="7200" b="0" i="0" u="none" strike="noStrike" dirty="0">
                <a:latin typeface="Optimistic Display Medium"/>
              </a:rPr>
              <a:t> güvenlik nedir?</a:t>
            </a:r>
          </a:p>
        </p:txBody>
      </p:sp>
      <p:sp>
        <p:nvSpPr>
          <p:cNvPr id="19" name="Text Placeholder 4">
            <a:extLst>
              <a:ext uri="{FF2B5EF4-FFF2-40B4-BE49-F238E27FC236}">
                <a16:creationId xmlns:a16="http://schemas.microsoft.com/office/drawing/2014/main" id="{52BA0E2C-4152-3446-A229-50FE18D2E1BE}"/>
              </a:ext>
            </a:extLst>
          </p:cNvPr>
          <p:cNvSpPr txBox="1"/>
          <p:nvPr/>
        </p:nvSpPr>
        <p:spPr>
          <a:xfrm>
            <a:off x="13138150" y="4983163"/>
            <a:ext cx="9390063" cy="3749675"/>
          </a:xfrm>
          <a:prstGeom prst="rect">
            <a:avLst/>
          </a:prstGeom>
        </p:spPr>
        <p:txBody>
          <a:bodyPr vert="horz" lIns="0" tIns="0" rIns="0" bIns="0" rtlCol="0">
            <a:noAutofit/>
          </a:bodyPr>
          <a:lstStyle>
            <a:defPPr marR="0" lvl="0" algn="l" rtl="0">
              <a:lnSpc>
                <a:spcPct val="100000"/>
              </a:lnSpc>
              <a:spcBef>
                <a:spcPct val="0"/>
              </a:spcBef>
              <a:spcAft>
                <a:spcPct val="0"/>
              </a:spcAft>
            </a:defPPr>
            <a:lvl1pPr marL="45720" marR="0" lvl="0" indent="-4572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Font typeface="Optimistic Text"/>
              <a:buNone/>
              <a:defRPr/>
            </a:pPr>
            <a:r>
              <a:rPr lang="en-US" sz="2800" b="1" i="0" u="none" strike="noStrike" spc="40" dirty="0" err="1">
                <a:solidFill>
                  <a:srgbClr val="627B8E"/>
                </a:solidFill>
                <a:latin typeface="Optimistic Text"/>
                <a:sym typeface="Arial"/>
              </a:rPr>
              <a:t>Çevrim</a:t>
            </a:r>
            <a:r>
              <a:rPr lang="en-US" sz="2800" b="1" i="0" u="none" strike="noStrike" spc="40" dirty="0">
                <a:solidFill>
                  <a:srgbClr val="627B8E"/>
                </a:solidFill>
                <a:latin typeface="Optimistic Text"/>
                <a:sym typeface="Arial"/>
              </a:rPr>
              <a:t> </a:t>
            </a:r>
            <a:r>
              <a:rPr lang="en-US" sz="2800" b="1" i="0" u="none" strike="noStrike" spc="40" dirty="0" err="1">
                <a:solidFill>
                  <a:srgbClr val="627B8E"/>
                </a:solidFill>
                <a:latin typeface="Optimistic Text"/>
                <a:sym typeface="Arial"/>
              </a:rPr>
              <a:t>içi</a:t>
            </a:r>
            <a:r>
              <a:rPr lang="tr" sz="2800" b="1" i="0" u="none" strike="noStrike" spc="40" dirty="0">
                <a:solidFill>
                  <a:srgbClr val="627B8E"/>
                </a:solidFill>
                <a:latin typeface="Optimistic Text"/>
                <a:sym typeface="Arial"/>
              </a:rPr>
              <a:t> güvenlik;</a:t>
            </a:r>
            <a:r>
              <a:rPr lang="tr" sz="2800" b="0" i="0" u="none" strike="noStrike" spc="40" dirty="0">
                <a:latin typeface="Optimistic Text"/>
                <a:sym typeface="Arial"/>
              </a:rPr>
              <a:t> internette güvende kalmanızı sağlamak amacıyla izlediğiniz kuralları, aldığınız önlemleri ve arka planda işleyen süreçleri ifade eder. </a:t>
            </a:r>
            <a:r>
              <a:rPr lang="en-US" sz="2800" b="0" i="0" u="none" strike="noStrike" spc="40" dirty="0" err="1">
                <a:latin typeface="Optimistic Text"/>
                <a:sym typeface="Arial"/>
              </a:rPr>
              <a:t>Çevrim</a:t>
            </a:r>
            <a:r>
              <a:rPr lang="en-US" sz="2800" b="0" i="0" u="none" strike="noStrike" spc="40" dirty="0">
                <a:latin typeface="Optimistic Text"/>
                <a:sym typeface="Arial"/>
              </a:rPr>
              <a:t> </a:t>
            </a:r>
            <a:r>
              <a:rPr lang="en-US" sz="2800" b="0" i="0" u="none" strike="noStrike" spc="40" dirty="0" err="1">
                <a:latin typeface="Optimistic Text"/>
                <a:sym typeface="Arial"/>
              </a:rPr>
              <a:t>içi</a:t>
            </a:r>
            <a:r>
              <a:rPr lang="tr" sz="2800" b="0" i="0" u="none" strike="noStrike" spc="40" dirty="0">
                <a:latin typeface="Optimistic Text"/>
                <a:sym typeface="Arial"/>
              </a:rPr>
              <a:t> güvenlik, teknoloji ve internet kullanımımıza yönelik tehditlerin oluşturduğu risklere rağmen, asıl işlerimizi ve kritik fonksiyonlarımızı yerine getirmemizi sağlayan kapsamlı koruyucu önlemlerin bir sonucudur.</a:t>
            </a:r>
          </a:p>
        </p:txBody>
      </p:sp>
      <p:sp>
        <p:nvSpPr>
          <p:cNvPr id="20" name="TextBox 19">
            <a:extLst>
              <a:ext uri="{FF2B5EF4-FFF2-40B4-BE49-F238E27FC236}">
                <a16:creationId xmlns:a16="http://schemas.microsoft.com/office/drawing/2014/main" id="{960340C5-2C0D-F245-8AD8-84D4BD6712BC}"/>
              </a:ext>
            </a:extLst>
          </p:cNvPr>
          <p:cNvSpPr txBox="1"/>
          <p:nvPr/>
        </p:nvSpPr>
        <p:spPr>
          <a:xfrm>
            <a:off x="932690" y="10267950"/>
            <a:ext cx="10315575" cy="2514600"/>
          </a:xfrm>
          <a:prstGeom prst="rect">
            <a:avLst/>
          </a:prstGeom>
          <a:noFill/>
        </p:spPr>
        <p:txBody>
          <a:bodyPr wrap="square" lIns="0" tIns="0" rIns="0" bIns="0" rtlCol="0" anchor="b">
            <a:noAutofit/>
          </a:bodyPr>
          <a:lstStyle/>
          <a:p>
            <a:pPr defTabSz="1828800" rtl="0">
              <a:lnSpc>
                <a:spcPts val="2400"/>
              </a:lnSpc>
              <a:defRPr/>
            </a:pPr>
            <a:r>
              <a:rPr lang="tr" sz="1600" b="0" i="0" u="none" strike="noStrike" spc="20" dirty="0">
                <a:latin typeface="Optimistic Text"/>
              </a:rPr>
              <a:t>Kaynak: NIST, Bilgisayar Güvenliği Kaynak Merkezi | Sözlük; ayrıca bkz. Uluslararası Standartlar Teşkilatı, </a:t>
            </a:r>
            <a:r>
              <a:rPr lang="en-US" sz="1600" b="0" i="0" u="none" strike="noStrike" spc="20" dirty="0" err="1">
                <a:latin typeface="Optimistic Text"/>
              </a:rPr>
              <a:t>Çevrim</a:t>
            </a:r>
            <a:r>
              <a:rPr lang="en-US" sz="1600" b="0" i="0" u="none" strike="noStrike" spc="20" dirty="0">
                <a:latin typeface="Optimistic Text"/>
              </a:rPr>
              <a:t> </a:t>
            </a:r>
            <a:r>
              <a:rPr lang="en-US" sz="1600" b="0" i="0" u="none" strike="noStrike" spc="20" dirty="0" err="1">
                <a:latin typeface="Optimistic Text"/>
              </a:rPr>
              <a:t>içi</a:t>
            </a:r>
            <a:r>
              <a:rPr lang="tr" sz="1600" b="0" i="0" u="none" strike="noStrike" spc="20" dirty="0">
                <a:latin typeface="Optimistic Text"/>
              </a:rPr>
              <a:t> Tarama Platformu (OBP), (çeşitli ISO güvenlik tanımları için inceleme yapın); ayrıca bkz. Uluslararası Elektroteknik Komisyonu, Electropedia, (güvenlik; “dışarıdan bakıldığında fiziksel birimler için kabul edilemez risklerden uzak olma durumu”, bilgisayar güvenliği; “bir bilgi işlem sistemi için kabul edilemez risklerden uzak olma durumu”, bilgi güvenliği ise “bilgilerin kazara veya kasten; yetkisiz şekilde ifşa edilmesine, aktarılmasına, değiştirilmesine veya yok edilmesine karşı korunması” şeklinde tanımlanmıştır); Merriam-Webster, Sözlük.</a:t>
            </a:r>
          </a:p>
        </p:txBody>
      </p:sp>
      <p:sp>
        <p:nvSpPr>
          <p:cNvPr id="8" name="TextBox 7">
            <a:extLst>
              <a:ext uri="{FF2B5EF4-FFF2-40B4-BE49-F238E27FC236}">
                <a16:creationId xmlns:a16="http://schemas.microsoft.com/office/drawing/2014/main" id="{5B31C925-BEA7-C442-B3DC-940FC7D4B12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a:t>
            </a:r>
            <a:endParaRPr lang="en-US"/>
          </a:p>
        </p:txBody>
      </p:sp>
      <p:sp>
        <p:nvSpPr>
          <p:cNvPr id="12" name="Subtitle 3">
            <a:extLst>
              <a:ext uri="{FF2B5EF4-FFF2-40B4-BE49-F238E27FC236}">
                <a16:creationId xmlns:a16="http://schemas.microsoft.com/office/drawing/2014/main" id="{C561CBFE-2D18-E17B-5A2B-28A30E83E2B9}"/>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01 </a:t>
            </a:r>
            <a:r>
              <a:rPr lang="en-US" dirty="0" err="1">
                <a:latin typeface="Optimistic Text"/>
              </a:rPr>
              <a:t>Ç</a:t>
            </a:r>
            <a:r>
              <a:rPr lang="en-US" sz="2400" b="1" i="0" u="none" strike="noStrike" dirty="0" err="1">
                <a:latin typeface="Optimistic Text"/>
              </a:rPr>
              <a:t>evrİm</a:t>
            </a:r>
            <a:r>
              <a:rPr lang="en-US" sz="2400" b="1" i="0" u="none" strike="noStrike" dirty="0">
                <a:latin typeface="Optimistic Text"/>
              </a:rPr>
              <a:t> </a:t>
            </a:r>
            <a:r>
              <a:rPr lang="en-US" dirty="0" err="1">
                <a:latin typeface="Optimistic Text"/>
              </a:rPr>
              <a:t>İ</a:t>
            </a:r>
            <a:r>
              <a:rPr lang="en-US" sz="2400" b="1" i="0" u="none" strike="noStrike" dirty="0" err="1">
                <a:latin typeface="Optimistic Text"/>
              </a:rPr>
              <a:t>çİ</a:t>
            </a:r>
            <a:r>
              <a:rPr lang="tr" sz="2400" b="1" i="0" u="none" strike="noStrike" dirty="0">
                <a:latin typeface="Optimistic Text"/>
              </a:rPr>
              <a:t> güvenliğe giriş</a:t>
            </a:r>
          </a:p>
        </p:txBody>
      </p:sp>
    </p:spTree>
    <p:extLst>
      <p:ext uri="{BB962C8B-B14F-4D97-AF65-F5344CB8AC3E}">
        <p14:creationId xmlns:p14="http://schemas.microsoft.com/office/powerpoint/2010/main" val="422071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in a car&#10;&#10;Description automatically generated with medium confidence">
            <a:extLst>
              <a:ext uri="{FF2B5EF4-FFF2-40B4-BE49-F238E27FC236}">
                <a16:creationId xmlns:a16="http://schemas.microsoft.com/office/drawing/2014/main" id="{738E619B-1F50-387D-DEAE-61C837CA0CD9}"/>
              </a:ext>
            </a:extLst>
          </p:cNvPr>
          <p:cNvPicPr>
            <a:picLocks noChangeAspect="1"/>
          </p:cNvPicPr>
          <p:nvPr/>
        </p:nvPicPr>
        <p:blipFill>
          <a:blip r:embed="rId3"/>
          <a:srcRect l="34121" r="24771"/>
          <a:stretch>
            <a:fillRect/>
          </a:stretch>
        </p:blipFill>
        <p:spPr>
          <a:xfrm>
            <a:off x="15939833" y="0"/>
            <a:ext cx="8447341"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dirty="0">
                <a:latin typeface="Optimistic Text"/>
              </a:rPr>
              <a:t>03 </a:t>
            </a:r>
            <a:r>
              <a:rPr lang="en-US" sz="2400" b="1" i="0" u="none" strike="noStrike" dirty="0" err="1">
                <a:latin typeface="Optimistic Text"/>
              </a:rPr>
              <a:t>Çevrİm</a:t>
            </a:r>
            <a:r>
              <a:rPr lang="en-US" sz="2400" b="1" i="0" u="none" strike="noStrike" dirty="0">
                <a:latin typeface="Optimistic Text"/>
              </a:rPr>
              <a:t> </a:t>
            </a:r>
            <a:r>
              <a:rPr lang="en-US" dirty="0">
                <a:latin typeface="Optimistic Text"/>
              </a:rPr>
              <a:t>İÇİ</a:t>
            </a:r>
            <a:r>
              <a:rPr lang="tr" sz="2400" b="1" i="0" u="none" strike="noStrike" dirty="0">
                <a:latin typeface="Optimistic Text"/>
              </a:rPr>
              <a:t> hesapların yönetimi</a:t>
            </a:r>
          </a:p>
        </p:txBody>
      </p:sp>
      <p:sp>
        <p:nvSpPr>
          <p:cNvPr id="8" name="Title 2">
            <a:extLst>
              <a:ext uri="{FF2B5EF4-FFF2-40B4-BE49-F238E27FC236}">
                <a16:creationId xmlns:a16="http://schemas.microsoft.com/office/drawing/2014/main" id="{829D0FE4-BF64-374C-B2EB-1DB440C7E49A}"/>
              </a:ext>
            </a:extLst>
          </p:cNvPr>
          <p:cNvSpPr txBox="1"/>
          <p:nvPr/>
        </p:nvSpPr>
        <p:spPr>
          <a:xfrm>
            <a:off x="932689" y="4976731"/>
            <a:ext cx="15023274"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Konum servislerini ve üçüncü taraf uygulama erişimlerini düzenleme</a:t>
            </a:r>
          </a:p>
        </p:txBody>
      </p:sp>
      <p:sp>
        <p:nvSpPr>
          <p:cNvPr id="9" name="Text Placeholder 3">
            <a:extLst>
              <a:ext uri="{FF2B5EF4-FFF2-40B4-BE49-F238E27FC236}">
                <a16:creationId xmlns:a16="http://schemas.microsoft.com/office/drawing/2014/main" id="{0E1E029B-E730-544D-A588-97568485A08B}"/>
              </a:ext>
            </a:extLst>
          </p:cNvPr>
          <p:cNvSpPr txBox="1"/>
          <p:nvPr/>
        </p:nvSpPr>
        <p:spPr>
          <a:xfrm>
            <a:off x="933450" y="7625316"/>
            <a:ext cx="10847424" cy="323405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dirty="0">
                <a:latin typeface="Optimistic Text"/>
                <a:sym typeface="Arial"/>
              </a:rPr>
              <a:t>Bir sonraki slaytlarda, Meta (Facebook, Instagram, WhatsApp) platformları üzerinde konum ayarlarının nasıl değiştirileceği adım adım gösterilecektir.</a:t>
            </a:r>
          </a:p>
        </p:txBody>
      </p:sp>
      <p:grpSp>
        <p:nvGrpSpPr>
          <p:cNvPr id="10" name="Google Shape;2475;p95">
            <a:extLst>
              <a:ext uri="{FF2B5EF4-FFF2-40B4-BE49-F238E27FC236}">
                <a16:creationId xmlns:a16="http://schemas.microsoft.com/office/drawing/2014/main" id="{AA946D03-6B8E-B147-BCB0-556D2FAFF49D}"/>
              </a:ext>
            </a:extLst>
          </p:cNvPr>
          <p:cNvGrpSpPr/>
          <p:nvPr/>
        </p:nvGrpSpPr>
        <p:grpSpPr>
          <a:xfrm>
            <a:off x="932689" y="3109240"/>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FB688892-08AB-9F46-93EA-F2F636A30B9F}"/>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2477;p95">
              <a:extLst>
                <a:ext uri="{FF2B5EF4-FFF2-40B4-BE49-F238E27FC236}">
                  <a16:creationId xmlns:a16="http://schemas.microsoft.com/office/drawing/2014/main" id="{2EA732BA-2002-FB4B-B898-1BF4A36B856C}"/>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8;p95">
              <a:extLst>
                <a:ext uri="{FF2B5EF4-FFF2-40B4-BE49-F238E27FC236}">
                  <a16:creationId xmlns:a16="http://schemas.microsoft.com/office/drawing/2014/main" id="{229968E5-485F-D440-860C-0479AA5B8A28}"/>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9;p95">
              <a:extLst>
                <a:ext uri="{FF2B5EF4-FFF2-40B4-BE49-F238E27FC236}">
                  <a16:creationId xmlns:a16="http://schemas.microsoft.com/office/drawing/2014/main" id="{4DFCF401-84F6-6D4C-BD9F-5C81C5C89BFF}"/>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80;p95">
              <a:extLst>
                <a:ext uri="{FF2B5EF4-FFF2-40B4-BE49-F238E27FC236}">
                  <a16:creationId xmlns:a16="http://schemas.microsoft.com/office/drawing/2014/main" id="{E9167FC3-FC72-2D4D-8424-62CC4448D33D}"/>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1;p95">
              <a:extLst>
                <a:ext uri="{FF2B5EF4-FFF2-40B4-BE49-F238E27FC236}">
                  <a16:creationId xmlns:a16="http://schemas.microsoft.com/office/drawing/2014/main" id="{32FD9B71-3A26-C248-B8C0-B9A14B199310}"/>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2;p95">
              <a:extLst>
                <a:ext uri="{FF2B5EF4-FFF2-40B4-BE49-F238E27FC236}">
                  <a16:creationId xmlns:a16="http://schemas.microsoft.com/office/drawing/2014/main" id="{850315BA-59BE-EC4E-AACB-429A88290AA2}"/>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8" name="TextBox 17">
            <a:extLst>
              <a:ext uri="{FF2B5EF4-FFF2-40B4-BE49-F238E27FC236}">
                <a16:creationId xmlns:a16="http://schemas.microsoft.com/office/drawing/2014/main" id="{8BE0A8CB-9AE5-CB41-B83D-3031DED8F0A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60</a:t>
            </a:r>
          </a:p>
          <a:p>
            <a:pPr lvl="0"/>
            <a:endParaRPr lang="en-US">
              <a:solidFill>
                <a:schemeClr val="bg2"/>
              </a:solidFill>
            </a:endParaRPr>
          </a:p>
        </p:txBody>
      </p:sp>
    </p:spTree>
    <p:extLst>
      <p:ext uri="{BB962C8B-B14F-4D97-AF65-F5344CB8AC3E}">
        <p14:creationId xmlns:p14="http://schemas.microsoft.com/office/powerpoint/2010/main" val="15744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688" y="4891650"/>
            <a:ext cx="14689765" cy="6172200"/>
          </a:xfrm>
        </p:spPr>
        <p:txBody>
          <a:bodyPr>
            <a:noAutofit/>
          </a:bodyPr>
          <a:lstStyle/>
          <a:p>
            <a:pPr lvl="0" rtl="0" fontAlgn="base">
              <a:lnSpc>
                <a:spcPts val="3000"/>
              </a:lnSpc>
              <a:buNone/>
            </a:pPr>
            <a:r>
              <a:rPr lang="tr" sz="2000" b="0" i="0" u="none" strike="noStrike" dirty="0">
                <a:solidFill>
                  <a:srgbClr val="1C2B33"/>
                </a:solidFill>
                <a:latin typeface="Optimistic Text"/>
              </a:rPr>
              <a:t>Bu özellik yalnızca </a:t>
            </a:r>
            <a:r>
              <a:rPr lang="tr" sz="2000" b="0" i="0" u="none" strike="noStrike" dirty="0">
                <a:solidFill>
                  <a:srgbClr val="1C2B33"/>
                </a:solidFill>
                <a:latin typeface="Optimistic Text"/>
                <a:hlinkClick r:id="rId3"/>
              </a:rPr>
              <a:t>iPhone ve Android cihazlar için Facebook uygulamasında</a:t>
            </a:r>
            <a:r>
              <a:rPr lang="tr" sz="2000" b="0" i="0" u="none" strike="noStrike" dirty="0">
                <a:solidFill>
                  <a:srgbClr val="1C2B33"/>
                </a:solidFill>
                <a:latin typeface="Optimistic Text"/>
              </a:rPr>
              <a:t> mevcuttur. Konum Ayarlarının nasıl çalıştığı hakkında daha fazla bilgiye </a:t>
            </a:r>
            <a:r>
              <a:rPr lang="tr" sz="2000" b="0" i="0" u="none" strike="noStrike" dirty="0">
                <a:solidFill>
                  <a:srgbClr val="1C2B33"/>
                </a:solidFill>
                <a:latin typeface="Optimistic Text"/>
                <a:hlinkClick r:id="rId4"/>
              </a:rPr>
              <a:t>buradan</a:t>
            </a:r>
            <a:r>
              <a:rPr lang="tr" sz="2000" b="0" i="0" u="none" strike="noStrike" dirty="0">
                <a:solidFill>
                  <a:srgbClr val="1C2B33"/>
                </a:solidFill>
                <a:latin typeface="Optimistic Text"/>
              </a:rPr>
              <a:t> ulaşılabilir. </a:t>
            </a:r>
          </a:p>
          <a:p>
            <a:pPr lvl="0" rtl="0" fontAlgn="base">
              <a:lnSpc>
                <a:spcPts val="3000"/>
              </a:lnSpc>
              <a:buNone/>
            </a:pPr>
            <a:r>
              <a:rPr lang="tr" sz="2000" b="1" i="0" u="none" strike="noStrike" dirty="0">
                <a:solidFill>
                  <a:srgbClr val="1C2B33"/>
                </a:solidFill>
                <a:latin typeface="Optimistic Text"/>
              </a:rPr>
              <a:t>Android cihazlar için Konum Servislerini açmak veya kapatmak için: </a:t>
            </a:r>
          </a:p>
          <a:p>
            <a:pPr marL="1097280" lvl="1" indent="-457200" rtl="0">
              <a:buFont typeface="+mj-lt"/>
              <a:buAutoNum type="arabicPeriod"/>
              <a:tabLst>
                <a:tab pos="457200" algn="l"/>
              </a:tabLst>
            </a:pPr>
            <a:r>
              <a:rPr lang="tr" sz="2000" b="0" i="0" u="none" strike="noStrike" dirty="0">
                <a:latin typeface="Optimistic Text"/>
                <a:ea typeface="Times New Roman"/>
              </a:rPr>
              <a:t>Cihazın ana ekranına gidilmelidir.</a:t>
            </a:r>
            <a:endParaRPr lang="fr-CA" sz="2000" dirty="0">
              <a:effectLst/>
              <a:ea typeface="Times New Roman" panose="02020603050405020304" pitchFamily="18" charset="0"/>
            </a:endParaRPr>
          </a:p>
          <a:p>
            <a:pPr marL="1097280" lvl="1" indent="-457200" rtl="0">
              <a:buFont typeface="+mj-lt"/>
              <a:buAutoNum type="arabicPeriod"/>
              <a:tabLst>
                <a:tab pos="457200" algn="l"/>
              </a:tabLst>
            </a:pPr>
            <a:r>
              <a:rPr lang="tr" sz="2000" b="1" i="0" u="none" strike="noStrike" dirty="0">
                <a:latin typeface="Optimistic Text"/>
                <a:ea typeface="Times New Roman"/>
              </a:rPr>
              <a:t>Ayarlar</a:t>
            </a:r>
            <a:r>
              <a:rPr lang="tr" sz="2000" b="0" i="0" u="none" strike="noStrike" dirty="0">
                <a:latin typeface="Optimistic Text"/>
                <a:ea typeface="Times New Roman"/>
              </a:rPr>
              <a:t>'a, ardından </a:t>
            </a:r>
            <a:r>
              <a:rPr lang="tr" sz="2000" b="1" i="0" u="none" strike="noStrike" dirty="0">
                <a:latin typeface="Optimistic Text"/>
                <a:ea typeface="Times New Roman"/>
              </a:rPr>
              <a:t>Uygulamalar</a:t>
            </a:r>
            <a:r>
              <a:rPr lang="tr" sz="2000" b="0" i="0" u="none" strike="noStrike" dirty="0">
                <a:latin typeface="Optimistic Text"/>
                <a:ea typeface="Times New Roman"/>
              </a:rPr>
              <a:t>'a dokunulmalıdır.</a:t>
            </a:r>
            <a:endParaRPr lang="fr-CA" sz="2000" dirty="0">
              <a:effectLst/>
              <a:ea typeface="Times New Roman" panose="02020603050405020304" pitchFamily="18" charset="0"/>
            </a:endParaRPr>
          </a:p>
          <a:p>
            <a:pPr marL="1097280" lvl="1" indent="-457200" rtl="0">
              <a:buFont typeface="+mj-lt"/>
              <a:buAutoNum type="arabicPeriod"/>
              <a:tabLst>
                <a:tab pos="457200" algn="l"/>
              </a:tabLst>
            </a:pPr>
            <a:r>
              <a:rPr lang="tr" sz="2000" b="0" i="0" u="none" strike="noStrike" dirty="0">
                <a:latin typeface="Optimistic Text"/>
                <a:ea typeface="Times New Roman"/>
              </a:rPr>
              <a:t>Uygulamalar listesinde gezinerek </a:t>
            </a:r>
            <a:r>
              <a:rPr lang="tr" sz="2000" b="1" i="0" u="none" strike="noStrike" dirty="0">
                <a:latin typeface="Optimistic Text"/>
                <a:ea typeface="Times New Roman"/>
              </a:rPr>
              <a:t>Facebook</a:t>
            </a:r>
            <a:r>
              <a:rPr lang="tr" sz="2000" b="0" i="0" u="none" strike="noStrike" dirty="0">
                <a:latin typeface="Optimistic Text"/>
                <a:ea typeface="Times New Roman"/>
              </a:rPr>
              <a:t> seçilmelidir.</a:t>
            </a:r>
            <a:endParaRPr lang="fr-CA" sz="2000" dirty="0">
              <a:effectLst/>
              <a:ea typeface="Times New Roman" panose="02020603050405020304" pitchFamily="18" charset="0"/>
            </a:endParaRPr>
          </a:p>
          <a:p>
            <a:pPr marL="1097280" lvl="1" indent="-457200" rtl="0">
              <a:buFont typeface="+mj-lt"/>
              <a:buAutoNum type="arabicPeriod"/>
              <a:tabLst>
                <a:tab pos="457200" algn="l"/>
              </a:tabLst>
            </a:pPr>
            <a:r>
              <a:rPr lang="tr" sz="2000" b="0" i="0" u="none" strike="noStrike" dirty="0">
                <a:latin typeface="Optimistic Text"/>
                <a:ea typeface="Times New Roman"/>
              </a:rPr>
              <a:t>İzinler</a:t>
            </a:r>
            <a:r>
              <a:rPr lang="tr" sz="2000" b="1" i="0" u="none" strike="noStrike" dirty="0">
                <a:latin typeface="Optimistic Text"/>
                <a:ea typeface="Times New Roman"/>
              </a:rPr>
              <a:t>'e, ardından </a:t>
            </a:r>
            <a:r>
              <a:rPr lang="tr" sz="2000" b="0" i="0" u="none" strike="noStrike" dirty="0">
                <a:latin typeface="Optimistic Text"/>
                <a:ea typeface="Times New Roman"/>
              </a:rPr>
              <a:t>Konum</a:t>
            </a:r>
            <a:r>
              <a:rPr lang="tr" sz="2000" b="1" i="0" u="none" strike="noStrike" dirty="0">
                <a:latin typeface="Optimistic Text"/>
                <a:ea typeface="Times New Roman"/>
              </a:rPr>
              <a:t>'a dokunulmalıdır</a:t>
            </a:r>
            <a:r>
              <a:rPr lang="tr" sz="2000" b="0" i="0" u="none" strike="noStrike" dirty="0">
                <a:latin typeface="Optimistic Text"/>
                <a:ea typeface="Times New Roman"/>
              </a:rPr>
              <a:t>.</a:t>
            </a:r>
            <a:endParaRPr lang="fr-CA" sz="2000" dirty="0">
              <a:effectLst/>
              <a:ea typeface="Times New Roman" panose="02020603050405020304" pitchFamily="18" charset="0"/>
            </a:endParaRPr>
          </a:p>
          <a:p>
            <a:pPr marL="1097280" lvl="1" indent="-457200" rtl="0">
              <a:buFont typeface="+mj-lt"/>
              <a:buAutoNum type="arabicPeriod"/>
              <a:tabLst>
                <a:tab pos="457200" algn="l"/>
              </a:tabLst>
            </a:pPr>
            <a:r>
              <a:rPr lang="tr" sz="2000" b="0" i="0" u="none" strike="noStrike" dirty="0">
                <a:latin typeface="Optimistic Text"/>
                <a:ea typeface="Times New Roman"/>
              </a:rPr>
              <a:t>Şu seçeneklerden birini işaretleyin: </a:t>
            </a:r>
            <a:r>
              <a:rPr lang="tr" sz="2000" b="1" i="0" u="none" strike="noStrike" dirty="0">
                <a:latin typeface="Optimistic Text"/>
                <a:ea typeface="Times New Roman"/>
              </a:rPr>
              <a:t>Uygulamayı kullanırken izin ver, Her zaman sor </a:t>
            </a:r>
            <a:r>
              <a:rPr lang="tr" sz="2000" b="0" i="0" u="none" strike="noStrike" dirty="0">
                <a:latin typeface="Optimistic Text"/>
                <a:ea typeface="Times New Roman"/>
              </a:rPr>
              <a:t>veya</a:t>
            </a:r>
            <a:r>
              <a:rPr lang="tr" sz="2000" b="1" i="0" u="none" strike="noStrike" dirty="0">
                <a:latin typeface="Optimistic Text"/>
                <a:ea typeface="Times New Roman"/>
              </a:rPr>
              <a:t> İzin verme </a:t>
            </a:r>
            <a:r>
              <a:rPr lang="tr" sz="2000" b="0" i="0" u="none" strike="noStrike" dirty="0">
                <a:latin typeface="Optimistic Text"/>
                <a:ea typeface="Times New Roman"/>
              </a:rPr>
              <a:t>(konum erişimini belirlemek için).</a:t>
            </a:r>
            <a:endParaRPr lang="en-US" sz="2000" b="1" dirty="0">
              <a:solidFill>
                <a:srgbClr val="1C2B33"/>
              </a:solidFill>
            </a:endParaRPr>
          </a:p>
          <a:p>
            <a:pPr lvl="0" rtl="0" fontAlgn="base">
              <a:lnSpc>
                <a:spcPts val="3000"/>
              </a:lnSpc>
              <a:buSzTx/>
              <a:buNone/>
            </a:pPr>
            <a:r>
              <a:rPr lang="tr" sz="2000" b="1" i="0" u="none" strike="noStrike" dirty="0">
                <a:solidFill>
                  <a:srgbClr val="1C2B33"/>
                </a:solidFill>
                <a:latin typeface="Optimistic Text"/>
              </a:rPr>
              <a:t>iOS cihazlar için Konum Servislerini açmak veya kapatmak için:</a:t>
            </a:r>
          </a:p>
          <a:p>
            <a:pPr marL="457200" indent="-457200" rtl="0" fontAlgn="base">
              <a:lnSpc>
                <a:spcPts val="3000"/>
              </a:lnSpc>
              <a:buSzTx/>
              <a:buFont typeface="+mj-lt"/>
              <a:buAutoNum type="arabicPeriod"/>
            </a:pPr>
            <a:r>
              <a:rPr lang="tr" sz="2000" b="0" i="0" u="none" strike="noStrike" dirty="0">
                <a:solidFill>
                  <a:srgbClr val="1C2B33"/>
                </a:solidFill>
                <a:latin typeface="Optimistic Text"/>
              </a:rPr>
              <a:t>Cihazın ana ekranına gidilmelidir.</a:t>
            </a:r>
          </a:p>
          <a:p>
            <a:pPr marL="457200" indent="-457200" rtl="0" fontAlgn="base">
              <a:lnSpc>
                <a:spcPts val="3000"/>
              </a:lnSpc>
              <a:buSzTx/>
              <a:buFont typeface="+mj-lt"/>
              <a:buAutoNum type="arabicPeriod"/>
            </a:pPr>
            <a:r>
              <a:rPr lang="tr" sz="2000" b="1" i="0" u="none" strike="noStrike" dirty="0">
                <a:solidFill>
                  <a:srgbClr val="1C2B33"/>
                </a:solidFill>
                <a:latin typeface="Optimistic Text"/>
              </a:rPr>
              <a:t>Ayarlar</a:t>
            </a:r>
            <a:r>
              <a:rPr lang="tr" sz="2000" b="0" i="0" u="none" strike="noStrike" dirty="0">
                <a:solidFill>
                  <a:srgbClr val="1C2B33"/>
                </a:solidFill>
                <a:latin typeface="Optimistic Text"/>
              </a:rPr>
              <a:t>'a, ardından </a:t>
            </a:r>
            <a:r>
              <a:rPr lang="tr" sz="2000" b="1" i="0" u="none" strike="noStrike" dirty="0">
                <a:solidFill>
                  <a:srgbClr val="1C2B33"/>
                </a:solidFill>
                <a:latin typeface="Optimistic Text"/>
              </a:rPr>
              <a:t>Gizlilik</a:t>
            </a:r>
            <a:r>
              <a:rPr lang="tr" sz="2000" b="0" i="0" u="none" strike="noStrike" dirty="0">
                <a:solidFill>
                  <a:srgbClr val="1C2B33"/>
                </a:solidFill>
                <a:latin typeface="Optimistic Text"/>
              </a:rPr>
              <a:t>'e dokunulmalıdır.</a:t>
            </a:r>
          </a:p>
          <a:p>
            <a:pPr marL="457200" indent="-457200" rtl="0" fontAlgn="base">
              <a:lnSpc>
                <a:spcPts val="3000"/>
              </a:lnSpc>
              <a:buSzTx/>
              <a:buFont typeface="+mj-lt"/>
              <a:buAutoNum type="arabicPeriod"/>
            </a:pPr>
            <a:r>
              <a:rPr lang="tr" sz="2000" b="0" i="0" u="none" strike="noStrike" dirty="0">
                <a:solidFill>
                  <a:srgbClr val="1C2B33"/>
                </a:solidFill>
                <a:latin typeface="Optimistic Text"/>
              </a:rPr>
              <a:t>Konum Servisleri</a:t>
            </a:r>
            <a:r>
              <a:rPr lang="tr" sz="2000" b="1" i="0" u="none" strike="noStrike" dirty="0">
                <a:solidFill>
                  <a:srgbClr val="1C2B33"/>
                </a:solidFill>
                <a:latin typeface="Optimistic Text"/>
              </a:rPr>
              <a:t>'ne dokunulmalı </a:t>
            </a:r>
            <a:r>
              <a:rPr lang="tr" sz="2000" b="0" i="0" u="none" strike="noStrike" dirty="0">
                <a:solidFill>
                  <a:srgbClr val="1C2B33"/>
                </a:solidFill>
                <a:latin typeface="Optimistic Text"/>
              </a:rPr>
              <a:t>ve </a:t>
            </a:r>
            <a:r>
              <a:rPr lang="tr" sz="2000" b="1" i="0" u="none" strike="noStrike" dirty="0">
                <a:solidFill>
                  <a:srgbClr val="1C2B33"/>
                </a:solidFill>
                <a:latin typeface="Optimistic Text"/>
              </a:rPr>
              <a:t>açıp kapatmak için Konum Servisleri'nin </a:t>
            </a:r>
            <a:r>
              <a:rPr lang="tr" sz="2000" b="0" i="0" u="none" strike="noStrike" dirty="0">
                <a:solidFill>
                  <a:srgbClr val="1C2B33"/>
                </a:solidFill>
                <a:latin typeface="Optimistic Text"/>
              </a:rPr>
              <a:t>yanındaki </a:t>
            </a:r>
            <a:r>
              <a:rPr lang="tr" sz="2000" b="1" i="0" u="none" strike="noStrike" dirty="0">
                <a:solidFill>
                  <a:srgbClr val="1C2B33"/>
                </a:solidFill>
                <a:latin typeface="Optimistic Text"/>
              </a:rPr>
              <a:t>anahtar kaydırılmalıdır</a:t>
            </a:r>
            <a:r>
              <a:rPr lang="tr" sz="2000" b="0" i="0" u="none" strike="noStrike" dirty="0">
                <a:solidFill>
                  <a:srgbClr val="1C2B33"/>
                </a:solidFill>
                <a:latin typeface="Optimistic Text"/>
              </a:rPr>
              <a:t>.</a:t>
            </a:r>
          </a:p>
          <a:p>
            <a:pPr lvl="0" rtl="0" fontAlgn="base">
              <a:lnSpc>
                <a:spcPts val="3000"/>
              </a:lnSpc>
              <a:buSzTx/>
              <a:buNone/>
            </a:pPr>
            <a:r>
              <a:rPr lang="tr" sz="2000" b="0" i="0" u="none" strike="noStrike" dirty="0">
                <a:solidFill>
                  <a:srgbClr val="1C2B33"/>
                </a:solidFill>
                <a:latin typeface="Optimistic Text"/>
              </a:rPr>
              <a:t>iOS cihazında Konum Servisleri açıkken, Facebook'un konuma erişmesine ne zaman izin verileceği kontrol edilebilmektedir; bunun için Konum Servisleri'nde listelenen uygulamalar arasında gezinerek Facebook'a dokunulmalı ve Her Zaman, </a:t>
            </a:r>
            <a:r>
              <a:rPr lang="tr" sz="2000" b="1" i="0" u="none" strike="noStrike" dirty="0">
                <a:latin typeface="Optimistic Text"/>
              </a:rPr>
              <a:t>Uygulamayı Kullanırken</a:t>
            </a:r>
            <a:r>
              <a:rPr lang="tr" sz="2000" b="0" i="0" u="none" strike="noStrike" dirty="0">
                <a:solidFill>
                  <a:srgbClr val="1C2B33"/>
                </a:solidFill>
                <a:latin typeface="Optimistic Text"/>
              </a:rPr>
              <a:t>, </a:t>
            </a:r>
            <a:r>
              <a:rPr lang="tr" sz="2000" b="1" i="0" u="none" strike="noStrike" dirty="0">
                <a:latin typeface="Optimistic Text"/>
              </a:rPr>
              <a:t>Bir Dahaki Sefere Sor </a:t>
            </a:r>
            <a:r>
              <a:rPr lang="tr" sz="2000" b="0" i="0" u="none" strike="noStrike" dirty="0">
                <a:solidFill>
                  <a:srgbClr val="1C2B33"/>
                </a:solidFill>
                <a:latin typeface="Optimistic Text"/>
              </a:rPr>
              <a:t>veya </a:t>
            </a:r>
            <a:r>
              <a:rPr lang="tr" sz="2000" b="1" i="0" u="none" strike="noStrike" dirty="0">
                <a:latin typeface="Optimistic Text"/>
              </a:rPr>
              <a:t>Asla</a:t>
            </a:r>
            <a:r>
              <a:rPr lang="tr" sz="2000" b="0" i="0" u="none" strike="noStrike" dirty="0">
                <a:solidFill>
                  <a:srgbClr val="1C2B33"/>
                </a:solidFill>
                <a:latin typeface="Optimistic Text"/>
              </a:rPr>
              <a:t> seçeneklerinden biri seçilmelidir.</a:t>
            </a:r>
          </a:p>
        </p:txBody>
      </p:sp>
      <p:grpSp>
        <p:nvGrpSpPr>
          <p:cNvPr id="11" name="Google Shape;2475;p95">
            <a:extLst>
              <a:ext uri="{FF2B5EF4-FFF2-40B4-BE49-F238E27FC236}">
                <a16:creationId xmlns:a16="http://schemas.microsoft.com/office/drawing/2014/main" id="{0628DD6B-95F4-1941-874C-C2740D5BE500}"/>
              </a:ext>
            </a:extLst>
          </p:cNvPr>
          <p:cNvGrpSpPr/>
          <p:nvPr/>
        </p:nvGrpSpPr>
        <p:grpSpPr>
          <a:xfrm>
            <a:off x="932690" y="2173877"/>
            <a:ext cx="916887" cy="916887"/>
            <a:chOff x="1624904" y="344237"/>
            <a:chExt cx="67843" cy="67843"/>
          </a:xfrm>
          <a:solidFill>
            <a:schemeClr val="accent2"/>
          </a:solidFill>
        </p:grpSpPr>
        <p:sp>
          <p:nvSpPr>
            <p:cNvPr id="12" name="Google Shape;2476;p95">
              <a:extLst>
                <a:ext uri="{FF2B5EF4-FFF2-40B4-BE49-F238E27FC236}">
                  <a16:creationId xmlns:a16="http://schemas.microsoft.com/office/drawing/2014/main" id="{293B9364-07BA-594D-9B9F-11B03DFF8CD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7;p95">
              <a:extLst>
                <a:ext uri="{FF2B5EF4-FFF2-40B4-BE49-F238E27FC236}">
                  <a16:creationId xmlns:a16="http://schemas.microsoft.com/office/drawing/2014/main" id="{4AA4BA23-1717-6C4D-A76A-AFB2F88CABDD}"/>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8;p95">
              <a:extLst>
                <a:ext uri="{FF2B5EF4-FFF2-40B4-BE49-F238E27FC236}">
                  <a16:creationId xmlns:a16="http://schemas.microsoft.com/office/drawing/2014/main" id="{BCAD4402-C22C-C048-A7AB-4BA02A38A772}"/>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79;p95">
              <a:extLst>
                <a:ext uri="{FF2B5EF4-FFF2-40B4-BE49-F238E27FC236}">
                  <a16:creationId xmlns:a16="http://schemas.microsoft.com/office/drawing/2014/main" id="{5DEC41EE-6388-DE47-A69E-465E6D3EC042}"/>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0;p95">
              <a:extLst>
                <a:ext uri="{FF2B5EF4-FFF2-40B4-BE49-F238E27FC236}">
                  <a16:creationId xmlns:a16="http://schemas.microsoft.com/office/drawing/2014/main" id="{B0F8FDFB-5964-E048-9129-66B5DD20CF21}"/>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1;p95">
              <a:extLst>
                <a:ext uri="{FF2B5EF4-FFF2-40B4-BE49-F238E27FC236}">
                  <a16:creationId xmlns:a16="http://schemas.microsoft.com/office/drawing/2014/main" id="{C2EE65F5-5797-D247-BC9B-867E0FD451A3}"/>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482;p95">
              <a:extLst>
                <a:ext uri="{FF2B5EF4-FFF2-40B4-BE49-F238E27FC236}">
                  <a16:creationId xmlns:a16="http://schemas.microsoft.com/office/drawing/2014/main" id="{83C2EA35-4A7B-8249-AE95-84A114AE7E69}"/>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3" name="Text Placeholder 6">
            <a:extLst>
              <a:ext uri="{FF2B5EF4-FFF2-40B4-BE49-F238E27FC236}">
                <a16:creationId xmlns:a16="http://schemas.microsoft.com/office/drawing/2014/main" id="{8064755C-DCA2-7F40-9D55-58C008464D56}"/>
              </a:ext>
            </a:extLst>
          </p:cNvPr>
          <p:cNvSpPr txBox="1"/>
          <p:nvPr/>
        </p:nvSpPr>
        <p:spPr>
          <a:xfrm>
            <a:off x="932689" y="3402171"/>
            <a:ext cx="11260898"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5"/>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hlinkClick r:id="rId6"/>
              </a:rPr>
              <a:t>Facebook</a:t>
            </a:r>
            <a:r>
              <a:rPr lang="tr" sz="6000" b="0" i="0" u="none" strike="noStrike" spc="260" dirty="0">
                <a:latin typeface="Optimistic Display"/>
                <a:cs typeface="Optimistic Display"/>
                <a:sym typeface="Arial"/>
              </a:rPr>
              <a:t> ve konum ayarları</a:t>
            </a:r>
          </a:p>
        </p:txBody>
      </p:sp>
      <p:sp>
        <p:nvSpPr>
          <p:cNvPr id="22" name="Rectangle 21">
            <a:extLst>
              <a:ext uri="{FF2B5EF4-FFF2-40B4-BE49-F238E27FC236}">
                <a16:creationId xmlns:a16="http://schemas.microsoft.com/office/drawing/2014/main" id="{FF5A6FB5-7106-0342-AA97-235D5B196121}"/>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375D1245-0849-BF4B-A5B2-97A0044F94C7}"/>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6" name="Picture 25">
            <a:extLst>
              <a:ext uri="{FF2B5EF4-FFF2-40B4-BE49-F238E27FC236}">
                <a16:creationId xmlns:a16="http://schemas.microsoft.com/office/drawing/2014/main" id="{E3E772C1-7BA4-714E-8F3F-CE3B7F213DEE}"/>
              </a:ext>
            </a:extLst>
          </p:cNvPr>
          <p:cNvPicPr>
            <a:picLocks noChangeAspect="1"/>
          </p:cNvPicPr>
          <p:nvPr/>
        </p:nvPicPr>
        <p:blipFill>
          <a:blip r:embed="rId7"/>
          <a:srcRect t="292" b="292"/>
          <a:stretch>
            <a:fillRect/>
          </a:stretch>
        </p:blipFill>
        <p:spPr>
          <a:xfrm>
            <a:off x="17212356" y="2510367"/>
            <a:ext cx="5043378" cy="8866392"/>
          </a:xfrm>
          <a:prstGeom prst="rect">
            <a:avLst/>
          </a:prstGeom>
          <a:solidFill>
            <a:srgbClr val="FFFFFF"/>
          </a:solidFill>
          <a:ln w="9525" cap="flat" cmpd="sng">
            <a:solidFill>
              <a:srgbClr val="CBD2D9"/>
            </a:solidFill>
            <a:prstDash val="solid"/>
            <a:round/>
            <a:headEnd type="none" w="sm" len="sm"/>
            <a:tailEnd type="none" w="sm" len="sm"/>
          </a:ln>
        </p:spPr>
      </p:pic>
      <p:sp>
        <p:nvSpPr>
          <p:cNvPr id="19" name="TextBox 18">
            <a:extLst>
              <a:ext uri="{FF2B5EF4-FFF2-40B4-BE49-F238E27FC236}">
                <a16:creationId xmlns:a16="http://schemas.microsoft.com/office/drawing/2014/main" id="{4D6DCD8E-1ED4-7D4D-B8D4-72E04F10641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61</a:t>
            </a:r>
            <a:endParaRPr lang="en-US"/>
          </a:p>
        </p:txBody>
      </p:sp>
    </p:spTree>
    <p:extLst>
      <p:ext uri="{BB962C8B-B14F-4D97-AF65-F5344CB8AC3E}">
        <p14:creationId xmlns:p14="http://schemas.microsoft.com/office/powerpoint/2010/main" val="412252594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2475;p95">
            <a:extLst>
              <a:ext uri="{FF2B5EF4-FFF2-40B4-BE49-F238E27FC236}">
                <a16:creationId xmlns:a16="http://schemas.microsoft.com/office/drawing/2014/main" id="{9C5C0E75-58E9-C349-9D95-F0A01FB1E940}"/>
              </a:ext>
            </a:extLst>
          </p:cNvPr>
          <p:cNvGrpSpPr/>
          <p:nvPr/>
        </p:nvGrpSpPr>
        <p:grpSpPr>
          <a:xfrm>
            <a:off x="932690" y="2732677"/>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D45187C5-E05A-BD4C-90CF-DA3776729BB3}"/>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2477;p95">
              <a:extLst>
                <a:ext uri="{FF2B5EF4-FFF2-40B4-BE49-F238E27FC236}">
                  <a16:creationId xmlns:a16="http://schemas.microsoft.com/office/drawing/2014/main" id="{47F15298-FA77-5941-9395-4AEFAA5442A2}"/>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8;p95">
              <a:extLst>
                <a:ext uri="{FF2B5EF4-FFF2-40B4-BE49-F238E27FC236}">
                  <a16:creationId xmlns:a16="http://schemas.microsoft.com/office/drawing/2014/main" id="{B32D3492-9963-A145-A6F3-3082F66B60AF}"/>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9;p95">
              <a:extLst>
                <a:ext uri="{FF2B5EF4-FFF2-40B4-BE49-F238E27FC236}">
                  <a16:creationId xmlns:a16="http://schemas.microsoft.com/office/drawing/2014/main" id="{D4953712-1498-8942-89DD-8A931CB40F9E}"/>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80;p95">
              <a:extLst>
                <a:ext uri="{FF2B5EF4-FFF2-40B4-BE49-F238E27FC236}">
                  <a16:creationId xmlns:a16="http://schemas.microsoft.com/office/drawing/2014/main" id="{8EC9C55B-DE9B-B24D-9205-64DBC003529C}"/>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1;p95">
              <a:extLst>
                <a:ext uri="{FF2B5EF4-FFF2-40B4-BE49-F238E27FC236}">
                  <a16:creationId xmlns:a16="http://schemas.microsoft.com/office/drawing/2014/main" id="{FA3F0438-1BCB-0247-A232-AEBBB6C9D6EF}"/>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2;p95">
              <a:extLst>
                <a:ext uri="{FF2B5EF4-FFF2-40B4-BE49-F238E27FC236}">
                  <a16:creationId xmlns:a16="http://schemas.microsoft.com/office/drawing/2014/main" id="{5DB4FCDD-402C-1046-B167-7E471EEA2308}"/>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1" name="Text Placeholder 6">
            <a:extLst>
              <a:ext uri="{FF2B5EF4-FFF2-40B4-BE49-F238E27FC236}">
                <a16:creationId xmlns:a16="http://schemas.microsoft.com/office/drawing/2014/main" id="{DA47479D-6835-C14A-B3BE-563170621F1E}"/>
              </a:ext>
            </a:extLst>
          </p:cNvPr>
          <p:cNvSpPr txBox="1"/>
          <p:nvPr/>
        </p:nvSpPr>
        <p:spPr>
          <a:xfrm>
            <a:off x="933450" y="4238473"/>
            <a:ext cx="14100177"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iPhone'da </a:t>
            </a:r>
            <a:r>
              <a:rPr lang="tr" sz="6000" b="0" i="0" u="none" strike="noStrike" spc="260" dirty="0">
                <a:latin typeface="Optimistic Display"/>
                <a:cs typeface="Optimistic Display"/>
                <a:sym typeface="Arial"/>
                <a:hlinkClick r:id="rId4"/>
              </a:rPr>
              <a:t>Instagram</a:t>
            </a:r>
            <a:r>
              <a:rPr lang="tr" sz="6000" b="0" i="0" u="none" strike="noStrike" spc="260" dirty="0">
                <a:latin typeface="Optimistic Display"/>
                <a:cs typeface="Optimistic Display"/>
                <a:sym typeface="Arial"/>
              </a:rPr>
              <a:t> konum servisleri nasıl açılır veya kapatılır?</a:t>
            </a: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2689" y="6272723"/>
            <a:ext cx="12205461" cy="3402905"/>
          </a:xfrm>
        </p:spPr>
        <p:txBody>
          <a:bodyPr>
            <a:noAutofit/>
          </a:bodyPr>
          <a:lstStyle/>
          <a:p>
            <a:pPr rtl="0">
              <a:lnSpc>
                <a:spcPts val="3000"/>
              </a:lnSpc>
              <a:buNone/>
            </a:pPr>
            <a:r>
              <a:rPr lang="tr" sz="2000" b="0" i="0" u="none" strike="noStrike">
                <a:latin typeface="Optimistic Text"/>
              </a:rPr>
              <a:t>Bu özellik Japonya'da veya Avrupa'da bulunan bazı ülkelerde kullanılamayabilir.</a:t>
            </a:r>
          </a:p>
          <a:p>
            <a:pPr rtl="0">
              <a:lnSpc>
                <a:spcPts val="3000"/>
              </a:lnSpc>
              <a:buNone/>
            </a:pPr>
            <a:r>
              <a:rPr lang="tr" sz="2000" b="1" i="0" u="none" strike="noStrike">
                <a:latin typeface="Optimistic Text"/>
              </a:rPr>
              <a:t>Konum servislerini yapılandırmak için:</a:t>
            </a:r>
          </a:p>
          <a:p>
            <a:pPr marL="342900" indent="-342900" rtl="0" fontAlgn="base">
              <a:lnSpc>
                <a:spcPts val="3000"/>
              </a:lnSpc>
              <a:buSzTx/>
              <a:buFont typeface="Arial" panose="020B0604020202020204" pitchFamily="34" charset="0"/>
              <a:buChar char="•"/>
            </a:pPr>
            <a:r>
              <a:rPr lang="tr" sz="2000" b="0" i="0" u="none" strike="noStrike">
                <a:latin typeface="Optimistic Text"/>
              </a:rPr>
              <a:t>Instagram uygulamasından çıkılarak iPhone'un </a:t>
            </a:r>
            <a:r>
              <a:rPr lang="tr" sz="2000" b="1" i="0" u="none" strike="noStrike">
                <a:latin typeface="Optimistic Text"/>
              </a:rPr>
              <a:t>Ayarlar</a:t>
            </a:r>
            <a:r>
              <a:rPr lang="tr" sz="2000" b="0" i="0" u="none" strike="noStrike">
                <a:latin typeface="Optimistic Text"/>
              </a:rPr>
              <a:t> menüsüne girilmelidir.</a:t>
            </a:r>
          </a:p>
          <a:p>
            <a:pPr marL="342900" indent="-342900" rtl="0" fontAlgn="base">
              <a:lnSpc>
                <a:spcPts val="3000"/>
              </a:lnSpc>
              <a:buSzTx/>
              <a:buFont typeface="Arial" panose="020B0604020202020204" pitchFamily="34" charset="0"/>
              <a:buChar char="•"/>
            </a:pPr>
            <a:r>
              <a:rPr lang="tr" sz="2000" b="0" i="0" u="none" strike="noStrike">
                <a:latin typeface="Optimistic Text"/>
              </a:rPr>
              <a:t>Gizlilik</a:t>
            </a:r>
            <a:r>
              <a:rPr lang="tr" sz="2000" b="1" i="0" u="none" strike="noStrike">
                <a:latin typeface="Optimistic Text"/>
              </a:rPr>
              <a:t> seçeneğine</a:t>
            </a:r>
            <a:r>
              <a:rPr lang="tr" sz="2000" b="0" i="0" u="none" strike="noStrike">
                <a:latin typeface="Optimistic Text"/>
              </a:rPr>
              <a:t>, ardından </a:t>
            </a:r>
            <a:r>
              <a:rPr lang="tr" sz="2000" b="1" i="0" u="none" strike="noStrike">
                <a:latin typeface="Optimistic Text"/>
              </a:rPr>
              <a:t>Konum Servisleri'ne dokunulmalıdır.</a:t>
            </a:r>
          </a:p>
          <a:p>
            <a:pPr marL="342900" indent="-342900" rtl="0" fontAlgn="base">
              <a:lnSpc>
                <a:spcPts val="3000"/>
              </a:lnSpc>
              <a:buSzTx/>
              <a:buFont typeface="Arial" panose="020B0604020202020204" pitchFamily="34" charset="0"/>
              <a:buChar char="•"/>
            </a:pPr>
            <a:r>
              <a:rPr lang="tr" sz="2000" b="0" i="0" u="none" strike="noStrike">
                <a:latin typeface="Optimistic Text"/>
              </a:rPr>
              <a:t>Aşağı kaydırarak listeden </a:t>
            </a:r>
            <a:r>
              <a:rPr lang="tr" sz="2000" b="1" i="0" u="none" strike="noStrike">
                <a:latin typeface="Optimistic Text"/>
              </a:rPr>
              <a:t>Instagram</a:t>
            </a:r>
            <a:r>
              <a:rPr lang="tr" sz="2000" b="0" i="0" u="none" strike="noStrike">
                <a:latin typeface="Optimistic Text"/>
              </a:rPr>
              <a:t> seçilmelidir.</a:t>
            </a:r>
          </a:p>
          <a:p>
            <a:pPr marL="342900" indent="-342900" rtl="0" fontAlgn="base">
              <a:lnSpc>
                <a:spcPts val="3000"/>
              </a:lnSpc>
              <a:buSzTx/>
              <a:buFont typeface="Arial" panose="020B0604020202020204" pitchFamily="34" charset="0"/>
              <a:buChar char="•"/>
            </a:pPr>
            <a:r>
              <a:rPr lang="tr" sz="2000" b="0" i="0" u="none" strike="noStrike">
                <a:latin typeface="Optimistic Text"/>
              </a:rPr>
              <a:t>Konum erişimini ayarlamak için</a:t>
            </a:r>
            <a:r>
              <a:rPr lang="tr" sz="2000" b="1" i="0" u="none" strike="noStrike">
                <a:latin typeface="Optimistic Text"/>
              </a:rPr>
              <a:t> </a:t>
            </a:r>
            <a:r>
              <a:rPr lang="tr" sz="2000" b="0" i="0" u="none" strike="noStrike">
                <a:latin typeface="Optimistic Text"/>
              </a:rPr>
              <a:t>Yalnızca uygulamayı kullanırken izin ver, Her zaman sor veya</a:t>
            </a:r>
            <a:r>
              <a:rPr lang="tr" sz="2000" b="1" i="0" u="none" strike="noStrike">
                <a:latin typeface="Optimistic Text"/>
              </a:rPr>
              <a:t> İzin verme seçeneklerinden biri işaretlenmelidir.</a:t>
            </a:r>
          </a:p>
        </p:txBody>
      </p:sp>
      <p:sp>
        <p:nvSpPr>
          <p:cNvPr id="25" name="Rectangle 24">
            <a:extLst>
              <a:ext uri="{FF2B5EF4-FFF2-40B4-BE49-F238E27FC236}">
                <a16:creationId xmlns:a16="http://schemas.microsoft.com/office/drawing/2014/main" id="{38C60304-B590-4B44-9DC9-E17B7B704B6D}"/>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A9A374B8-D701-3248-A2AE-6856346709E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E5AE795D-2F71-5043-91C8-1E0A51D18EC9}"/>
              </a:ext>
            </a:extLst>
          </p:cNvPr>
          <p:cNvGrpSpPr/>
          <p:nvPr/>
        </p:nvGrpSpPr>
        <p:grpSpPr>
          <a:xfrm>
            <a:off x="17212356" y="2510367"/>
            <a:ext cx="5043378" cy="8866392"/>
            <a:chOff x="17212356" y="2424807"/>
            <a:chExt cx="5043378" cy="8866392"/>
          </a:xfrm>
        </p:grpSpPr>
        <p:pic>
          <p:nvPicPr>
            <p:cNvPr id="29" name="Picture 28">
              <a:extLst>
                <a:ext uri="{FF2B5EF4-FFF2-40B4-BE49-F238E27FC236}">
                  <a16:creationId xmlns:a16="http://schemas.microsoft.com/office/drawing/2014/main" id="{26AC764F-1D4C-5A42-8148-49F7E3A6F4C0}"/>
                </a:ext>
              </a:extLst>
            </p:cNvPr>
            <p:cNvPicPr>
              <a:picLocks noChangeAspect="1"/>
            </p:cNvPicPr>
            <p:nvPr/>
          </p:nvPicPr>
          <p:blipFill>
            <a:blip r:embed="rId5"/>
            <a:srcRect t="752" b="8646"/>
            <a:stretch>
              <a:fillRect/>
            </a:stretch>
          </p:blipFill>
          <p:spPr>
            <a:xfrm>
              <a:off x="17212356" y="2424807"/>
              <a:ext cx="5043378" cy="8866392"/>
            </a:xfrm>
            <a:prstGeom prst="rect">
              <a:avLst/>
            </a:prstGeom>
            <a:solidFill>
              <a:srgbClr val="FFFFFF"/>
            </a:solidFill>
            <a:ln w="9525" cap="flat" cmpd="sng">
              <a:solidFill>
                <a:srgbClr val="CBD2D9"/>
              </a:solidFill>
              <a:prstDash val="solid"/>
              <a:round/>
              <a:headEnd type="none" w="sm" len="sm"/>
              <a:tailEnd type="none" w="sm" len="sm"/>
            </a:ln>
          </p:spPr>
        </p:pic>
        <p:pic>
          <p:nvPicPr>
            <p:cNvPr id="30" name="Picture 29">
              <a:extLst>
                <a:ext uri="{FF2B5EF4-FFF2-40B4-BE49-F238E27FC236}">
                  <a16:creationId xmlns:a16="http://schemas.microsoft.com/office/drawing/2014/main" id="{1885BD15-44D2-A847-88DA-7EE6223E272D}"/>
                </a:ext>
              </a:extLst>
            </p:cNvPr>
            <p:cNvPicPr>
              <a:picLocks noChangeAspect="1"/>
            </p:cNvPicPr>
            <p:nvPr/>
          </p:nvPicPr>
          <p:blipFill>
            <a:blip r:embed="rId6"/>
            <a:srcRect t="81" b="90652"/>
            <a:stretch>
              <a:fillRect/>
            </a:stretch>
          </p:blipFill>
          <p:spPr>
            <a:xfrm>
              <a:off x="17212356" y="2424808"/>
              <a:ext cx="5043378" cy="929325"/>
            </a:xfrm>
            <a:prstGeom prst="rect">
              <a:avLst/>
            </a:prstGeom>
            <a:solidFill>
              <a:srgbClr val="FFFFFF"/>
            </a:solidFill>
            <a:ln w="9525" cap="flat" cmpd="sng">
              <a:noFill/>
              <a:prstDash val="solid"/>
              <a:round/>
              <a:headEnd type="none" w="sm" len="sm"/>
              <a:tailEnd type="none" w="sm" len="sm"/>
            </a:ln>
          </p:spPr>
        </p:pic>
      </p:grpSp>
      <p:sp>
        <p:nvSpPr>
          <p:cNvPr id="18" name="TextBox 17">
            <a:extLst>
              <a:ext uri="{FF2B5EF4-FFF2-40B4-BE49-F238E27FC236}">
                <a16:creationId xmlns:a16="http://schemas.microsoft.com/office/drawing/2014/main" id="{C625A429-EFC2-DC4B-9AFC-141E7B9C692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62</a:t>
            </a:r>
            <a:endParaRPr lang="en-US"/>
          </a:p>
        </p:txBody>
      </p:sp>
      <p:sp>
        <p:nvSpPr>
          <p:cNvPr id="8" name="Subtitle 1">
            <a:extLst>
              <a:ext uri="{FF2B5EF4-FFF2-40B4-BE49-F238E27FC236}">
                <a16:creationId xmlns:a16="http://schemas.microsoft.com/office/drawing/2014/main" id="{E2A184B2-1699-7E04-4D7B-AD4E3AF6B7A2}"/>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Tree>
    <p:extLst>
      <p:ext uri="{BB962C8B-B14F-4D97-AF65-F5344CB8AC3E}">
        <p14:creationId xmlns:p14="http://schemas.microsoft.com/office/powerpoint/2010/main" val="36620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2475;p95">
            <a:extLst>
              <a:ext uri="{FF2B5EF4-FFF2-40B4-BE49-F238E27FC236}">
                <a16:creationId xmlns:a16="http://schemas.microsoft.com/office/drawing/2014/main" id="{D276E3EE-19DB-0845-B416-C0BFC68F6B59}"/>
              </a:ext>
            </a:extLst>
          </p:cNvPr>
          <p:cNvGrpSpPr/>
          <p:nvPr/>
        </p:nvGrpSpPr>
        <p:grpSpPr>
          <a:xfrm>
            <a:off x="932690" y="2732677"/>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3C026306-5792-EA46-BDC1-DE813BBC6652}"/>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2477;p95">
              <a:extLst>
                <a:ext uri="{FF2B5EF4-FFF2-40B4-BE49-F238E27FC236}">
                  <a16:creationId xmlns:a16="http://schemas.microsoft.com/office/drawing/2014/main" id="{661E9959-0455-E248-8482-A7428B1C2B55}"/>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8;p95">
              <a:extLst>
                <a:ext uri="{FF2B5EF4-FFF2-40B4-BE49-F238E27FC236}">
                  <a16:creationId xmlns:a16="http://schemas.microsoft.com/office/drawing/2014/main" id="{682E1A3E-4C65-664B-BBDF-718D7B1F3886}"/>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9;p95">
              <a:extLst>
                <a:ext uri="{FF2B5EF4-FFF2-40B4-BE49-F238E27FC236}">
                  <a16:creationId xmlns:a16="http://schemas.microsoft.com/office/drawing/2014/main" id="{C279A19B-630E-8F42-8DF3-C5A1DABCB5A9}"/>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80;p95">
              <a:extLst>
                <a:ext uri="{FF2B5EF4-FFF2-40B4-BE49-F238E27FC236}">
                  <a16:creationId xmlns:a16="http://schemas.microsoft.com/office/drawing/2014/main" id="{C4ECE6C9-3B75-8041-B654-063598C17E55}"/>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1;p95">
              <a:extLst>
                <a:ext uri="{FF2B5EF4-FFF2-40B4-BE49-F238E27FC236}">
                  <a16:creationId xmlns:a16="http://schemas.microsoft.com/office/drawing/2014/main" id="{4CB0765F-12B1-2349-A43C-FAD1F925D0E1}"/>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2;p95">
              <a:extLst>
                <a:ext uri="{FF2B5EF4-FFF2-40B4-BE49-F238E27FC236}">
                  <a16:creationId xmlns:a16="http://schemas.microsoft.com/office/drawing/2014/main" id="{A5E54B2B-FE59-554A-9C52-3BA3EEDBD3CF}"/>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1" name="Text Placeholder 6">
            <a:extLst>
              <a:ext uri="{FF2B5EF4-FFF2-40B4-BE49-F238E27FC236}">
                <a16:creationId xmlns:a16="http://schemas.microsoft.com/office/drawing/2014/main" id="{D9653B11-3593-C04D-B721-F29668E1CBA8}"/>
              </a:ext>
            </a:extLst>
          </p:cNvPr>
          <p:cNvSpPr txBox="1"/>
          <p:nvPr/>
        </p:nvSpPr>
        <p:spPr>
          <a:xfrm>
            <a:off x="933450" y="4238473"/>
            <a:ext cx="14422164"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hlinkClick r:id="rId4"/>
              </a:rPr>
              <a:t>Instagram</a:t>
            </a:r>
            <a:r>
              <a:rPr lang="tr" sz="6000" b="0" i="0" u="none" strike="noStrike" spc="260" dirty="0">
                <a:latin typeface="Optimistic Display"/>
                <a:cs typeface="Optimistic Display"/>
                <a:sym typeface="Arial"/>
              </a:rPr>
              <a:t> hesabı ile başka bir sosyal ağ arasındaki bağlantı nasıl kesilir?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22" name="Text Placeholder 6">
            <a:extLst>
              <a:ext uri="{FF2B5EF4-FFF2-40B4-BE49-F238E27FC236}">
                <a16:creationId xmlns:a16="http://schemas.microsoft.com/office/drawing/2014/main" id="{DA048CB3-4EB0-8C49-B435-508F41C5D1DD}"/>
              </a:ext>
            </a:extLst>
          </p:cNvPr>
          <p:cNvSpPr>
            <a:spLocks noGrp="1"/>
          </p:cNvSpPr>
          <p:nvPr>
            <p:ph type="body" sz="quarter" idx="10"/>
          </p:nvPr>
        </p:nvSpPr>
        <p:spPr>
          <a:xfrm>
            <a:off x="932689" y="6596868"/>
            <a:ext cx="7275646" cy="6172200"/>
          </a:xfrm>
        </p:spPr>
        <p:txBody>
          <a:bodyPr>
            <a:noAutofit/>
          </a:bodyPr>
          <a:lstStyle/>
          <a:p>
            <a:pPr rtl="0" fontAlgn="base">
              <a:lnSpc>
                <a:spcPts val="3000"/>
              </a:lnSpc>
              <a:buNone/>
            </a:pPr>
            <a:r>
              <a:rPr lang="tr" sz="2000" b="1" i="0" u="none" strike="noStrike" dirty="0">
                <a:latin typeface="Optimistic Text"/>
              </a:rPr>
              <a:t>Instagram hesabı ile başka bir sosyal ağ arasındaki bağlantı nasıl kesilir?</a:t>
            </a:r>
          </a:p>
          <a:p>
            <a:pPr rtl="0" fontAlgn="base">
              <a:lnSpc>
                <a:spcPts val="3000"/>
              </a:lnSpc>
              <a:buNone/>
            </a:pPr>
            <a:r>
              <a:rPr lang="tr" sz="2000" b="0" i="0" u="none" strike="noStrike" dirty="0">
                <a:latin typeface="Optimistic Text"/>
              </a:rPr>
              <a:t>Bağlantıyı kesmek ve Instagram gönderilerinin diğer sosyal ağda paylaşılmasını durdurmak için:</a:t>
            </a:r>
          </a:p>
          <a:p>
            <a:pPr marL="457200" indent="-457200" rtl="0" fontAlgn="base">
              <a:lnSpc>
                <a:spcPts val="3000"/>
              </a:lnSpc>
              <a:buSzTx/>
              <a:buFont typeface="+mj-lt"/>
              <a:buAutoNum type="arabicPeriod"/>
            </a:pPr>
            <a:r>
              <a:rPr lang="tr" sz="2000" b="1" i="0" u="none" strike="noStrike" dirty="0">
                <a:latin typeface="Optimistic Text"/>
              </a:rPr>
              <a:t>Profile</a:t>
            </a:r>
            <a:r>
              <a:rPr lang="tr" sz="2000" b="0" i="0" u="none" strike="noStrike" dirty="0">
                <a:latin typeface="Optimistic Text"/>
              </a:rPr>
              <a:t> gidilmeli ve sağ üstteki menü simgesine dokunulmalıdır.</a:t>
            </a:r>
          </a:p>
          <a:p>
            <a:pPr marL="457200" indent="-457200" rtl="0" fontAlgn="base">
              <a:lnSpc>
                <a:spcPts val="3000"/>
              </a:lnSpc>
              <a:buSzTx/>
              <a:buFont typeface="+mj-lt"/>
              <a:buAutoNum type="arabicPeriod"/>
            </a:pPr>
            <a:r>
              <a:rPr lang="tr" sz="2000" b="0" i="0" u="none" strike="noStrike" dirty="0">
                <a:latin typeface="Optimistic Text"/>
              </a:rPr>
              <a:t>Ayarlar</a:t>
            </a:r>
            <a:r>
              <a:rPr lang="tr" sz="2000" b="1" i="0" u="none" strike="noStrike" dirty="0">
                <a:latin typeface="Optimistic Text"/>
              </a:rPr>
              <a:t> seçeneğine dokunulmalıdır,</a:t>
            </a:r>
          </a:p>
          <a:p>
            <a:pPr marL="457200" indent="-457200" rtl="0" fontAlgn="base">
              <a:lnSpc>
                <a:spcPts val="3000"/>
              </a:lnSpc>
              <a:buSzTx/>
              <a:buFont typeface="+mj-lt"/>
              <a:buAutoNum type="arabicPeriod"/>
            </a:pPr>
            <a:r>
              <a:rPr lang="tr" sz="2000" b="0" i="0" u="none" strike="noStrike" dirty="0">
                <a:latin typeface="Optimistic Text"/>
              </a:rPr>
              <a:t>Hesap</a:t>
            </a:r>
            <a:r>
              <a:rPr lang="tr" sz="2000" b="1" i="0" u="none" strike="noStrike" dirty="0">
                <a:latin typeface="Optimistic Text"/>
              </a:rPr>
              <a:t> seçeneğine dokunulmalıdır,</a:t>
            </a:r>
          </a:p>
          <a:p>
            <a:pPr marL="457200" indent="-457200" rtl="0" fontAlgn="base">
              <a:lnSpc>
                <a:spcPts val="3000"/>
              </a:lnSpc>
              <a:buSzTx/>
              <a:buFont typeface="+mj-lt"/>
              <a:buAutoNum type="arabicPeriod"/>
            </a:pPr>
            <a:r>
              <a:rPr lang="tr" sz="2000" b="0" i="0" u="none" strike="noStrike" dirty="0">
                <a:latin typeface="Optimistic Text"/>
              </a:rPr>
              <a:t>Bağlı Hesaplar</a:t>
            </a:r>
            <a:r>
              <a:rPr lang="tr" sz="2000" b="1" i="0" u="none" strike="noStrike" dirty="0">
                <a:latin typeface="Optimistic Text"/>
              </a:rPr>
              <a:t>'a dokunulmalı</a:t>
            </a:r>
            <a:r>
              <a:rPr lang="tr" sz="2000" b="0" i="0" u="none" strike="noStrike" dirty="0">
                <a:latin typeface="Optimistic Text"/>
              </a:rPr>
              <a:t>, ardından </a:t>
            </a:r>
            <a:r>
              <a:rPr lang="tr" sz="2000" b="1" i="0" u="none" strike="noStrike" dirty="0">
                <a:latin typeface="Optimistic Text"/>
              </a:rPr>
              <a:t>[ilgili sitenin adına] tıklanmalıdır,</a:t>
            </a:r>
          </a:p>
          <a:p>
            <a:pPr marL="457200" indent="-457200" rtl="0" fontAlgn="base">
              <a:lnSpc>
                <a:spcPts val="3000"/>
              </a:lnSpc>
              <a:buSzTx/>
              <a:buFont typeface="+mj-lt"/>
              <a:buAutoNum type="arabicPeriod"/>
            </a:pPr>
            <a:r>
              <a:rPr lang="tr" sz="2000" b="0" i="0" u="none" strike="noStrike" dirty="0">
                <a:latin typeface="Optimistic Text"/>
              </a:rPr>
              <a:t>iOS için </a:t>
            </a:r>
            <a:r>
              <a:rPr lang="tr" sz="2000" b="1" i="0" u="none" strike="noStrike" dirty="0">
                <a:latin typeface="Optimistic Text"/>
              </a:rPr>
              <a:t>Hesabın Bağlantısını Kes </a:t>
            </a:r>
            <a:r>
              <a:rPr lang="tr" sz="2000" b="0" i="0" u="none" strike="noStrike" dirty="0">
                <a:latin typeface="Optimistic Text"/>
              </a:rPr>
              <a:t>veya </a:t>
            </a:r>
            <a:r>
              <a:rPr lang="tr" sz="2000" b="1" i="0" u="none" strike="noStrike" dirty="0">
                <a:latin typeface="Optimistic Text"/>
              </a:rPr>
              <a:t>Android için Bağlantıyı Kes seçeneğine dokunulmalıdır,</a:t>
            </a:r>
          </a:p>
          <a:p>
            <a:pPr marL="457200" indent="-457200" rtl="0" fontAlgn="base">
              <a:lnSpc>
                <a:spcPts val="3000"/>
              </a:lnSpc>
              <a:buSzTx/>
              <a:buFont typeface="+mj-lt"/>
              <a:buAutoNum type="arabicPeriod"/>
            </a:pPr>
            <a:r>
              <a:rPr lang="tr" sz="2000" b="0" i="0" u="none" strike="noStrike" dirty="0">
                <a:latin typeface="Optimistic Text"/>
              </a:rPr>
              <a:t>Evet, Bağlantıyı Kes</a:t>
            </a:r>
            <a:r>
              <a:rPr lang="tr" sz="2000" b="1" i="0" u="none" strike="noStrike" dirty="0">
                <a:latin typeface="Optimistic Text"/>
              </a:rPr>
              <a:t> seçeneğine dokunularak işlem onaylanmalıdır.</a:t>
            </a:r>
          </a:p>
        </p:txBody>
      </p:sp>
      <p:sp>
        <p:nvSpPr>
          <p:cNvPr id="23" name="Text Placeholder 6">
            <a:extLst>
              <a:ext uri="{FF2B5EF4-FFF2-40B4-BE49-F238E27FC236}">
                <a16:creationId xmlns:a16="http://schemas.microsoft.com/office/drawing/2014/main" id="{8502421E-7A13-2747-9060-2D8F0196F632}"/>
              </a:ext>
            </a:extLst>
          </p:cNvPr>
          <p:cNvSpPr txBox="1"/>
          <p:nvPr/>
        </p:nvSpPr>
        <p:spPr>
          <a:xfrm>
            <a:off x="9382125" y="7296759"/>
            <a:ext cx="5634038"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FontTx/>
              <a:buNone/>
            </a:pPr>
            <a:r>
              <a:rPr lang="tr" sz="2000" b="0" i="0" u="none" strike="noStrike" dirty="0">
                <a:latin typeface="Optimistic Text"/>
              </a:rPr>
              <a:t>Instagram'ı bir sosyal ağa yeniden bağlamaya çalışırken hata alınıyorsa, önceki hesabın bağlantısını kesmek için doğrudan o sitenin kendi ayarlarına gidilmesi gerekebilir. Instagram'ın diğer sosyal ağlara olan erişimini nasıl iptal edeceğinizi öğrenin:</a:t>
            </a:r>
          </a:p>
          <a:p>
            <a:pPr marL="342900" indent="-342900" rtl="0" fontAlgn="base">
              <a:lnSpc>
                <a:spcPts val="3000"/>
              </a:lnSpc>
              <a:buSzTx/>
              <a:buFont typeface="Arial" panose="020B0604020202020204" pitchFamily="34" charset="0"/>
              <a:buChar char="•"/>
            </a:pPr>
            <a:r>
              <a:rPr lang="tr" sz="2000" b="0" i="0" u="none" strike="noStrike" dirty="0">
                <a:latin typeface="Optimistic Text"/>
                <a:hlinkClick r:id="rId5"/>
              </a:rPr>
              <a:t>X (Twitter)</a:t>
            </a:r>
            <a:r>
              <a:rPr lang="tr" sz="2000" b="0" i="0" u="none" strike="noStrike" dirty="0">
                <a:latin typeface="Optimistic Text"/>
              </a:rPr>
              <a:t>: İzin verilen uygulamalarınızı inceleyin.</a:t>
            </a:r>
          </a:p>
          <a:p>
            <a:pPr marL="342900" indent="-342900" rtl="0" fontAlgn="base">
              <a:lnSpc>
                <a:spcPts val="3000"/>
              </a:lnSpc>
              <a:buSzTx/>
              <a:buFont typeface="Arial" panose="020B0604020202020204" pitchFamily="34" charset="0"/>
              <a:buChar char="•"/>
            </a:pPr>
            <a:r>
              <a:rPr lang="tr" sz="2000" b="0" i="0" u="none" strike="noStrike" dirty="0">
                <a:latin typeface="Optimistic Text"/>
                <a:hlinkClick r:id="rId6"/>
              </a:rPr>
              <a:t>Facebook</a:t>
            </a:r>
            <a:r>
              <a:rPr lang="tr" sz="2000" b="0" i="0" u="none" strike="noStrike" dirty="0">
                <a:latin typeface="Optimistic Text"/>
              </a:rPr>
              <a:t>: Uygulama ayarlarınızı inceleyin.</a:t>
            </a:r>
          </a:p>
          <a:p>
            <a:pPr marL="342900" indent="-342900" rtl="0" fontAlgn="base">
              <a:lnSpc>
                <a:spcPts val="3000"/>
              </a:lnSpc>
              <a:buSzTx/>
              <a:buFont typeface="Arial" panose="020B0604020202020204" pitchFamily="34" charset="0"/>
              <a:buChar char="•"/>
            </a:pPr>
            <a:r>
              <a:rPr lang="tr" sz="2000" b="0" i="0" u="none" strike="noStrike" dirty="0">
                <a:latin typeface="Optimistic Text"/>
                <a:hlinkClick r:id="rId7"/>
              </a:rPr>
              <a:t>Tumblr</a:t>
            </a:r>
            <a:r>
              <a:rPr lang="tr" sz="2000" b="0" i="0" u="none" strike="noStrike" dirty="0">
                <a:latin typeface="Optimistic Text"/>
              </a:rPr>
              <a:t>: Tercihlerinizi inceleyin ve Uygulamalar bölümünden erişimi iptal edin.</a:t>
            </a:r>
          </a:p>
        </p:txBody>
      </p:sp>
      <p:sp>
        <p:nvSpPr>
          <p:cNvPr id="24" name="Rectangle 23">
            <a:extLst>
              <a:ext uri="{FF2B5EF4-FFF2-40B4-BE49-F238E27FC236}">
                <a16:creationId xmlns:a16="http://schemas.microsoft.com/office/drawing/2014/main" id="{E3AAB478-5C33-5846-9073-10856C16A56A}"/>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5" name="Google Shape;648;p3">
            <a:extLst>
              <a:ext uri="{FF2B5EF4-FFF2-40B4-BE49-F238E27FC236}">
                <a16:creationId xmlns:a16="http://schemas.microsoft.com/office/drawing/2014/main" id="{773EE4AD-1475-1C49-AB98-0F3C6D5D678B}"/>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963D4998-AB93-0F4B-AC2E-286322EC6AC6}"/>
              </a:ext>
            </a:extLst>
          </p:cNvPr>
          <p:cNvPicPr>
            <a:picLocks noChangeAspect="1"/>
          </p:cNvPicPr>
          <p:nvPr/>
        </p:nvPicPr>
        <p:blipFill>
          <a:blip r:embed="rId8"/>
          <a:srcRect t="81" b="11511"/>
          <a:stretch>
            <a:fillRect/>
          </a:stretch>
        </p:blipFill>
        <p:spPr>
          <a:xfrm>
            <a:off x="17212356" y="2510367"/>
            <a:ext cx="5043378" cy="8866392"/>
          </a:xfrm>
          <a:prstGeom prst="rect">
            <a:avLst/>
          </a:prstGeom>
          <a:solidFill>
            <a:srgbClr val="FFFFFF"/>
          </a:solidFill>
          <a:ln w="9525" cap="flat" cmpd="sng">
            <a:solidFill>
              <a:srgbClr val="CBD2D9"/>
            </a:solidFill>
            <a:prstDash val="solid"/>
            <a:round/>
            <a:headEnd type="none" w="sm" len="sm"/>
            <a:tailEnd type="none" w="sm" len="sm"/>
          </a:ln>
        </p:spPr>
      </p:pic>
      <p:sp>
        <p:nvSpPr>
          <p:cNvPr id="18" name="TextBox 17">
            <a:extLst>
              <a:ext uri="{FF2B5EF4-FFF2-40B4-BE49-F238E27FC236}">
                <a16:creationId xmlns:a16="http://schemas.microsoft.com/office/drawing/2014/main" id="{24A214F4-411D-CB4C-B083-FDA80CCD389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63</a:t>
            </a:r>
            <a:endParaRPr lang="en-US"/>
          </a:p>
        </p:txBody>
      </p:sp>
      <p:pic>
        <p:nvPicPr>
          <p:cNvPr id="19" name="Picture 18">
            <a:extLst>
              <a:ext uri="{FF2B5EF4-FFF2-40B4-BE49-F238E27FC236}">
                <a16:creationId xmlns:a16="http://schemas.microsoft.com/office/drawing/2014/main" id="{012404FA-59BF-F8FD-6089-6E28E7974F57}"/>
              </a:ext>
            </a:extLst>
          </p:cNvPr>
          <p:cNvPicPr>
            <a:picLocks noChangeAspect="1"/>
          </p:cNvPicPr>
          <p:nvPr/>
        </p:nvPicPr>
        <p:blipFill>
          <a:blip r:embed="rId9"/>
          <a:stretch>
            <a:fillRect/>
          </a:stretch>
        </p:blipFill>
        <p:spPr>
          <a:xfrm>
            <a:off x="3363010" y="8773995"/>
            <a:ext cx="493173" cy="387493"/>
          </a:xfrm>
          <a:prstGeom prst="rect">
            <a:avLst/>
          </a:prstGeom>
        </p:spPr>
      </p:pic>
    </p:spTree>
    <p:extLst>
      <p:ext uri="{BB962C8B-B14F-4D97-AF65-F5344CB8AC3E}">
        <p14:creationId xmlns:p14="http://schemas.microsoft.com/office/powerpoint/2010/main" val="236946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2475;p95">
            <a:extLst>
              <a:ext uri="{FF2B5EF4-FFF2-40B4-BE49-F238E27FC236}">
                <a16:creationId xmlns:a16="http://schemas.microsoft.com/office/drawing/2014/main" id="{04E35BBD-30BF-B74B-A166-4DE44A61CAA1}"/>
              </a:ext>
            </a:extLst>
          </p:cNvPr>
          <p:cNvGrpSpPr/>
          <p:nvPr/>
        </p:nvGrpSpPr>
        <p:grpSpPr>
          <a:xfrm>
            <a:off x="932690" y="2732677"/>
            <a:ext cx="916887" cy="916887"/>
            <a:chOff x="1624904" y="344237"/>
            <a:chExt cx="67843" cy="67843"/>
          </a:xfrm>
          <a:solidFill>
            <a:schemeClr val="accent2"/>
          </a:solidFill>
        </p:grpSpPr>
        <p:sp>
          <p:nvSpPr>
            <p:cNvPr id="13" name="Google Shape;2476;p95">
              <a:extLst>
                <a:ext uri="{FF2B5EF4-FFF2-40B4-BE49-F238E27FC236}">
                  <a16:creationId xmlns:a16="http://schemas.microsoft.com/office/drawing/2014/main" id="{FD0BBAD7-DBDE-B74A-BB26-267C2E4DEE9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7;p95">
              <a:extLst>
                <a:ext uri="{FF2B5EF4-FFF2-40B4-BE49-F238E27FC236}">
                  <a16:creationId xmlns:a16="http://schemas.microsoft.com/office/drawing/2014/main" id="{CDC0F5BC-67CC-B646-8979-8D264D85D1D4}"/>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78;p95">
              <a:extLst>
                <a:ext uri="{FF2B5EF4-FFF2-40B4-BE49-F238E27FC236}">
                  <a16:creationId xmlns:a16="http://schemas.microsoft.com/office/drawing/2014/main" id="{61F4F137-EB10-2B4C-9216-A6E22AD95B2E}"/>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79;p95">
              <a:extLst>
                <a:ext uri="{FF2B5EF4-FFF2-40B4-BE49-F238E27FC236}">
                  <a16:creationId xmlns:a16="http://schemas.microsoft.com/office/drawing/2014/main" id="{89189380-1004-9041-AF0A-E33E8236680F}"/>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0;p95">
              <a:extLst>
                <a:ext uri="{FF2B5EF4-FFF2-40B4-BE49-F238E27FC236}">
                  <a16:creationId xmlns:a16="http://schemas.microsoft.com/office/drawing/2014/main" id="{BCFAF39B-B524-8649-A958-35191B896E3B}"/>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481;p95">
              <a:extLst>
                <a:ext uri="{FF2B5EF4-FFF2-40B4-BE49-F238E27FC236}">
                  <a16:creationId xmlns:a16="http://schemas.microsoft.com/office/drawing/2014/main" id="{A22B285C-A406-7744-A9AD-79698B80D439}"/>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2482;p95">
              <a:extLst>
                <a:ext uri="{FF2B5EF4-FFF2-40B4-BE49-F238E27FC236}">
                  <a16:creationId xmlns:a16="http://schemas.microsoft.com/office/drawing/2014/main" id="{4307E9BE-DBB7-FB44-969D-3C4E78E88096}"/>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3" name="Text Placeholder 6">
            <a:extLst>
              <a:ext uri="{FF2B5EF4-FFF2-40B4-BE49-F238E27FC236}">
                <a16:creationId xmlns:a16="http://schemas.microsoft.com/office/drawing/2014/main" id="{A57EDDF1-94B4-E241-B27B-7991DC810221}"/>
              </a:ext>
            </a:extLst>
          </p:cNvPr>
          <p:cNvSpPr txBox="1"/>
          <p:nvPr/>
        </p:nvSpPr>
        <p:spPr>
          <a:xfrm>
            <a:off x="932821" y="4070903"/>
            <a:ext cx="13476861"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Android için </a:t>
            </a:r>
            <a:r>
              <a:rPr lang="tr" sz="6000" b="0" i="0" u="none" strike="noStrike" spc="260" dirty="0">
                <a:latin typeface="Optimistic Display"/>
                <a:cs typeface="Optimistic Display"/>
                <a:sym typeface="Arial"/>
                <a:hlinkClick r:id="rId4"/>
              </a:rPr>
              <a:t>WhatsApp'ta</a:t>
            </a:r>
            <a:r>
              <a:rPr lang="tr" sz="6000" b="0" i="0" u="none" strike="noStrike" spc="260" dirty="0">
                <a:latin typeface="Optimistic Display"/>
                <a:cs typeface="Optimistic Display"/>
                <a:sym typeface="Arial"/>
              </a:rPr>
              <a:t> mevcut konum özelliği nasıl kullanılır?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a:rPr>
              <a:t>03 </a:t>
            </a:r>
            <a:r>
              <a:rPr lang="en-US" dirty="0" err="1"/>
              <a:t>Çevrİm</a:t>
            </a:r>
            <a:r>
              <a:rPr lang="en-US" dirty="0"/>
              <a:t> İÇİ</a:t>
            </a:r>
            <a:r>
              <a:rPr lang="tr" dirty="0"/>
              <a:t> hesapların yönetimi</a:t>
            </a:r>
            <a:endParaRPr lang="tr" sz="2400" b="1" i="0" u="none" strike="noStrike" dirty="0">
              <a:latin typeface="Optimistic Text"/>
            </a:endParaRPr>
          </a:p>
        </p:txBody>
      </p:sp>
      <p:sp>
        <p:nvSpPr>
          <p:cNvPr id="24" name="Text Placeholder 6">
            <a:extLst>
              <a:ext uri="{FF2B5EF4-FFF2-40B4-BE49-F238E27FC236}">
                <a16:creationId xmlns:a16="http://schemas.microsoft.com/office/drawing/2014/main" id="{E3B8E8A7-129C-7E4B-95B2-2CFCFA6398CE}"/>
              </a:ext>
            </a:extLst>
          </p:cNvPr>
          <p:cNvSpPr>
            <a:spLocks noGrp="1"/>
          </p:cNvSpPr>
          <p:nvPr>
            <p:ph type="body" sz="quarter" idx="10"/>
          </p:nvPr>
        </p:nvSpPr>
        <p:spPr>
          <a:xfrm>
            <a:off x="932821" y="6272723"/>
            <a:ext cx="11762453" cy="6172200"/>
          </a:xfrm>
        </p:spPr>
        <p:txBody>
          <a:bodyPr>
            <a:noAutofit/>
          </a:bodyPr>
          <a:lstStyle/>
          <a:p>
            <a:pPr rtl="0" fontAlgn="base">
              <a:lnSpc>
                <a:spcPts val="3000"/>
              </a:lnSpc>
              <a:buNone/>
            </a:pPr>
            <a:r>
              <a:rPr lang="tr" sz="2000" b="1" i="0" u="none" strike="noStrike" dirty="0">
                <a:latin typeface="Optimistic Text"/>
              </a:rPr>
              <a:t>Mevcut konum nasıl kullanılır?</a:t>
            </a:r>
          </a:p>
          <a:p>
            <a:pPr rtl="0" fontAlgn="base">
              <a:lnSpc>
                <a:spcPts val="3000"/>
              </a:lnSpc>
              <a:buNone/>
            </a:pPr>
            <a:r>
              <a:rPr lang="tr" sz="2000" b="0" i="0" u="none" strike="noStrike" dirty="0">
                <a:latin typeface="Optimistic Text"/>
              </a:rPr>
              <a:t>Mevcut konum özelliği, gerçek zamanlı konumunuzun belirli bir süre boyunca bireysel bir sohbetteki veya gruptaki kişilerle paylaşılmasına olanak tanır. Konumun paylaşılıp paylaşılmayacağı ve ne kadar süreyle paylaşılacağı tamamen kullanıcının kontrolündedir. Ayrıca istenildiği an bu paylaşım durdurulabilir. Paylaşım durdurulduğunda veya ayarlanan süre dolduğunda, mevcut konum artık paylaşılmaz. Konum paylaşılan kişiler, gönderilen konumu haritada sabit bir küçük resim olarak görmeye devam ederler ve en son güncellenen konumu görmek için bu resme dokunabilirler.</a:t>
            </a:r>
          </a:p>
          <a:p>
            <a:pPr rtl="0" fontAlgn="base">
              <a:lnSpc>
                <a:spcPts val="3000"/>
              </a:lnSpc>
              <a:buNone/>
            </a:pPr>
            <a:r>
              <a:rPr lang="tr" sz="2000" b="0" i="0" u="none" strike="noStrike" dirty="0">
                <a:latin typeface="Optimistic Text"/>
              </a:rPr>
              <a:t>Bu özellik uçtan uca şifrelenmiştir; yani paylaşılan kişiler dışında hiç kimse (WhatsApp dahil) kullanıcının nerede olduğunu göremez. WhatsApp'taki güvenlik önlemleri hakkında daha detaylı bilgi için lütfen </a:t>
            </a:r>
            <a:r>
              <a:rPr lang="tr" sz="2000" b="0" i="0" u="none" strike="noStrike" dirty="0">
                <a:latin typeface="Optimistic Text"/>
                <a:hlinkClick r:id="rId5"/>
              </a:rPr>
              <a:t>WhatsApp Güvenliği</a:t>
            </a:r>
            <a:r>
              <a:rPr lang="tr" sz="2000" b="0" i="0" u="none" strike="noStrike" dirty="0">
                <a:latin typeface="Optimistic Text"/>
              </a:rPr>
              <a:t> sayfasını ziyaret edin. WhatsApp'ın gizlilik uygulamalarına dair daha fazla bilgi edinmek için </a:t>
            </a:r>
            <a:r>
              <a:rPr lang="tr" sz="2000" b="0" i="0" u="none" strike="noStrike" dirty="0">
                <a:latin typeface="Optimistic Text"/>
                <a:hlinkClick r:id="rId6"/>
              </a:rPr>
              <a:t>Gizlilik İlkelerimizi</a:t>
            </a:r>
            <a:r>
              <a:rPr lang="tr" sz="2000" b="0" i="0" u="none" strike="noStrike" dirty="0">
                <a:latin typeface="Optimistic Text"/>
              </a:rPr>
              <a:t> de okuyabilirsiniz.</a:t>
            </a:r>
          </a:p>
        </p:txBody>
      </p:sp>
      <p:sp>
        <p:nvSpPr>
          <p:cNvPr id="25" name="Rectangle 24">
            <a:extLst>
              <a:ext uri="{FF2B5EF4-FFF2-40B4-BE49-F238E27FC236}">
                <a16:creationId xmlns:a16="http://schemas.microsoft.com/office/drawing/2014/main" id="{4B2254FB-7B3E-4B4D-852C-300B0FA16C1C}"/>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D6F085CD-FB69-A846-A6E1-AED744588921}"/>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9" name="Picture 28">
            <a:extLst>
              <a:ext uri="{FF2B5EF4-FFF2-40B4-BE49-F238E27FC236}">
                <a16:creationId xmlns:a16="http://schemas.microsoft.com/office/drawing/2014/main" id="{3CBD2751-70C3-2549-BF1A-8EC98EBD5016}"/>
              </a:ext>
            </a:extLst>
          </p:cNvPr>
          <p:cNvPicPr>
            <a:picLocks noChangeAspect="1"/>
          </p:cNvPicPr>
          <p:nvPr/>
        </p:nvPicPr>
        <p:blipFill>
          <a:blip r:embed="rId7"/>
          <a:srcRect t="19" b="13469"/>
          <a:stretch>
            <a:fillRect/>
          </a:stretch>
        </p:blipFill>
        <p:spPr>
          <a:xfrm>
            <a:off x="17188711" y="2510367"/>
            <a:ext cx="5043378" cy="8866392"/>
          </a:xfrm>
          <a:prstGeom prst="rect">
            <a:avLst/>
          </a:prstGeom>
          <a:solidFill>
            <a:srgbClr val="FFFFFF"/>
          </a:solidFill>
          <a:ln w="9525" cap="flat" cmpd="sng">
            <a:solidFill>
              <a:srgbClr val="CBD2D9"/>
            </a:solidFill>
            <a:prstDash val="solid"/>
            <a:round/>
            <a:headEnd type="none" w="sm" len="sm"/>
            <a:tailEnd type="none" w="sm" len="sm"/>
          </a:ln>
        </p:spPr>
      </p:pic>
      <p:sp>
        <p:nvSpPr>
          <p:cNvPr id="20" name="TextBox 19">
            <a:extLst>
              <a:ext uri="{FF2B5EF4-FFF2-40B4-BE49-F238E27FC236}">
                <a16:creationId xmlns:a16="http://schemas.microsoft.com/office/drawing/2014/main" id="{7E55DCDD-AEF8-D842-BB8C-08CE2A244EE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64</a:t>
            </a:r>
            <a:endParaRPr lang="en-US"/>
          </a:p>
        </p:txBody>
      </p:sp>
    </p:spTree>
    <p:extLst>
      <p:ext uri="{BB962C8B-B14F-4D97-AF65-F5344CB8AC3E}">
        <p14:creationId xmlns:p14="http://schemas.microsoft.com/office/powerpoint/2010/main" val="135181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2475;p95">
            <a:extLst>
              <a:ext uri="{FF2B5EF4-FFF2-40B4-BE49-F238E27FC236}">
                <a16:creationId xmlns:a16="http://schemas.microsoft.com/office/drawing/2014/main" id="{04E35BBD-30BF-B74B-A166-4DE44A61CAA1}"/>
              </a:ext>
            </a:extLst>
          </p:cNvPr>
          <p:cNvGrpSpPr/>
          <p:nvPr/>
        </p:nvGrpSpPr>
        <p:grpSpPr>
          <a:xfrm>
            <a:off x="932690" y="2732677"/>
            <a:ext cx="916887" cy="916887"/>
            <a:chOff x="1624904" y="344237"/>
            <a:chExt cx="67843" cy="67843"/>
          </a:xfrm>
          <a:solidFill>
            <a:schemeClr val="accent2"/>
          </a:solidFill>
        </p:grpSpPr>
        <p:sp>
          <p:nvSpPr>
            <p:cNvPr id="13" name="Google Shape;2476;p95">
              <a:extLst>
                <a:ext uri="{FF2B5EF4-FFF2-40B4-BE49-F238E27FC236}">
                  <a16:creationId xmlns:a16="http://schemas.microsoft.com/office/drawing/2014/main" id="{FD0BBAD7-DBDE-B74A-BB26-267C2E4DEE99}"/>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7;p95">
              <a:extLst>
                <a:ext uri="{FF2B5EF4-FFF2-40B4-BE49-F238E27FC236}">
                  <a16:creationId xmlns:a16="http://schemas.microsoft.com/office/drawing/2014/main" id="{CDC0F5BC-67CC-B646-8979-8D264D85D1D4}"/>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78;p95">
              <a:extLst>
                <a:ext uri="{FF2B5EF4-FFF2-40B4-BE49-F238E27FC236}">
                  <a16:creationId xmlns:a16="http://schemas.microsoft.com/office/drawing/2014/main" id="{61F4F137-EB10-2B4C-9216-A6E22AD95B2E}"/>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79;p95">
              <a:extLst>
                <a:ext uri="{FF2B5EF4-FFF2-40B4-BE49-F238E27FC236}">
                  <a16:creationId xmlns:a16="http://schemas.microsoft.com/office/drawing/2014/main" id="{89189380-1004-9041-AF0A-E33E8236680F}"/>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0;p95">
              <a:extLst>
                <a:ext uri="{FF2B5EF4-FFF2-40B4-BE49-F238E27FC236}">
                  <a16:creationId xmlns:a16="http://schemas.microsoft.com/office/drawing/2014/main" id="{BCFAF39B-B524-8649-A958-35191B896E3B}"/>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481;p95">
              <a:extLst>
                <a:ext uri="{FF2B5EF4-FFF2-40B4-BE49-F238E27FC236}">
                  <a16:creationId xmlns:a16="http://schemas.microsoft.com/office/drawing/2014/main" id="{A22B285C-A406-7744-A9AD-79698B80D439}"/>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2482;p95">
              <a:extLst>
                <a:ext uri="{FF2B5EF4-FFF2-40B4-BE49-F238E27FC236}">
                  <a16:creationId xmlns:a16="http://schemas.microsoft.com/office/drawing/2014/main" id="{4307E9BE-DBB7-FB44-969D-3C4E78E88096}"/>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3" name="Text Placeholder 6">
            <a:extLst>
              <a:ext uri="{FF2B5EF4-FFF2-40B4-BE49-F238E27FC236}">
                <a16:creationId xmlns:a16="http://schemas.microsoft.com/office/drawing/2014/main" id="{A57EDDF1-94B4-E241-B27B-7991DC810221}"/>
              </a:ext>
            </a:extLst>
          </p:cNvPr>
          <p:cNvSpPr txBox="1"/>
          <p:nvPr/>
        </p:nvSpPr>
        <p:spPr>
          <a:xfrm>
            <a:off x="933451" y="4238473"/>
            <a:ext cx="13539294"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Android için </a:t>
            </a:r>
            <a:r>
              <a:rPr lang="tr" sz="6000" b="0" i="0" u="none" strike="noStrike" spc="260" dirty="0">
                <a:latin typeface="Optimistic Display"/>
                <a:cs typeface="Optimistic Display"/>
                <a:sym typeface="Arial"/>
                <a:hlinkClick r:id="rId4"/>
              </a:rPr>
              <a:t>WhatsApp'ta</a:t>
            </a:r>
            <a:r>
              <a:rPr lang="tr" sz="6000" b="0" i="0" u="none" strike="noStrike" spc="260" dirty="0">
                <a:latin typeface="Optimistic Display"/>
                <a:cs typeface="Optimistic Display"/>
                <a:sym typeface="Arial"/>
              </a:rPr>
              <a:t> mevcut konum özelliği nasıl kullanılır?</a:t>
            </a: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5" name="Text Placeholder 6">
            <a:extLst>
              <a:ext uri="{FF2B5EF4-FFF2-40B4-BE49-F238E27FC236}">
                <a16:creationId xmlns:a16="http://schemas.microsoft.com/office/drawing/2014/main" id="{93956707-4E41-CA49-B656-21C87D314238}"/>
              </a:ext>
            </a:extLst>
          </p:cNvPr>
          <p:cNvSpPr txBox="1"/>
          <p:nvPr/>
        </p:nvSpPr>
        <p:spPr>
          <a:xfrm>
            <a:off x="932820" y="6272723"/>
            <a:ext cx="11260767"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Mevcut konumu paylaşmak için:</a:t>
            </a:r>
          </a:p>
          <a:p>
            <a:pPr marL="457200" indent="-457200" rtl="0" fontAlgn="base">
              <a:lnSpc>
                <a:spcPts val="3000"/>
              </a:lnSpc>
              <a:buSzTx/>
              <a:buFont typeface="+mj-lt"/>
              <a:buAutoNum type="arabicPeriod"/>
            </a:pPr>
            <a:r>
              <a:rPr lang="tr" sz="2000" b="0" i="0" u="none" strike="noStrike" dirty="0">
                <a:latin typeface="Optimistic Text"/>
              </a:rPr>
              <a:t>Cihazın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Uygulamalar ve bildirimler </a:t>
            </a:r>
            <a:r>
              <a:rPr lang="tr" sz="2000" b="0" i="0" u="none" strike="noStrike" dirty="0">
                <a:latin typeface="Optimistic Text"/>
              </a:rPr>
              <a:t>&gt; </a:t>
            </a:r>
            <a:r>
              <a:rPr lang="tr" sz="2000" b="1" i="0" u="none" strike="noStrike" dirty="0">
                <a:latin typeface="Optimistic Text"/>
              </a:rPr>
              <a:t>Gelişmiş</a:t>
            </a:r>
            <a:r>
              <a:rPr lang="tr" sz="2000" b="0" i="0" u="none" strike="noStrike" dirty="0">
                <a:latin typeface="Optimistic Text"/>
              </a:rPr>
              <a:t> &gt; </a:t>
            </a:r>
            <a:r>
              <a:rPr lang="tr" sz="2000" b="1" i="0" u="none" strike="noStrike" dirty="0">
                <a:latin typeface="Optimistic Text"/>
              </a:rPr>
              <a:t>Uygulama izinleri </a:t>
            </a:r>
            <a:r>
              <a:rPr lang="tr" sz="2000" b="0" i="0" u="none" strike="noStrike" dirty="0">
                <a:latin typeface="Optimistic Text"/>
              </a:rPr>
              <a:t>&gt; </a:t>
            </a:r>
            <a:r>
              <a:rPr lang="tr" sz="2000" b="1" i="0" u="none" strike="noStrike" dirty="0">
                <a:latin typeface="Optimistic Text"/>
              </a:rPr>
              <a:t>Konum</a:t>
            </a:r>
            <a:r>
              <a:rPr lang="tr" sz="2000" b="0" i="0" u="none" strike="noStrike" dirty="0">
                <a:latin typeface="Optimistic Text"/>
              </a:rPr>
              <a:t> adımlarını izleyip </a:t>
            </a:r>
            <a:r>
              <a:rPr lang="tr" sz="2000" b="1" i="0" u="none" strike="noStrike" dirty="0">
                <a:latin typeface="Optimistic Text"/>
              </a:rPr>
              <a:t>WhatsApp'ı açık konuma getirin</a:t>
            </a:r>
            <a:r>
              <a:rPr lang="tr" sz="2000" b="0" i="0" u="none" strike="noStrike" dirty="0">
                <a:latin typeface="Optimistic Text"/>
              </a:rPr>
              <a:t>. Alternatif olarak, WhatsApp yakın zamanda açılmışsa cihazın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Uygulamalar ve bildirimler </a:t>
            </a:r>
            <a:r>
              <a:rPr lang="tr" sz="2000" b="0" i="0" u="none" strike="noStrike" dirty="0">
                <a:latin typeface="Optimistic Text"/>
              </a:rPr>
              <a:t>&gt; </a:t>
            </a:r>
            <a:r>
              <a:rPr lang="tr" sz="2000" b="1" i="0" u="none" strike="noStrike" dirty="0">
                <a:latin typeface="Optimistic Text"/>
              </a:rPr>
              <a:t>WhatsApp</a:t>
            </a:r>
            <a:r>
              <a:rPr lang="tr" sz="2000" b="0" i="0" u="none" strike="noStrike" dirty="0">
                <a:latin typeface="Optimistic Text"/>
              </a:rPr>
              <a:t> &gt; </a:t>
            </a:r>
            <a:r>
              <a:rPr lang="tr" sz="2000" b="1" i="0" u="none" strike="noStrike" dirty="0">
                <a:latin typeface="Optimistic Text"/>
              </a:rPr>
              <a:t>İzinler</a:t>
            </a:r>
            <a:r>
              <a:rPr lang="tr" sz="2000" b="0" i="0" u="none" strike="noStrike" dirty="0">
                <a:latin typeface="Optimistic Text"/>
              </a:rPr>
              <a:t> bölümünden </a:t>
            </a:r>
            <a:r>
              <a:rPr lang="tr" sz="2000" b="1" i="0" u="none" strike="noStrike" dirty="0">
                <a:latin typeface="Optimistic Text"/>
              </a:rPr>
              <a:t>Konum izni </a:t>
            </a:r>
            <a:r>
              <a:rPr lang="tr" sz="2000" i="0" u="none" strike="noStrike" dirty="0">
                <a:latin typeface="Optimistic Text"/>
              </a:rPr>
              <a:t>açılabilir.</a:t>
            </a:r>
          </a:p>
          <a:p>
            <a:pPr marL="457200" indent="-457200" rtl="0" fontAlgn="base">
              <a:lnSpc>
                <a:spcPts val="3000"/>
              </a:lnSpc>
              <a:buSzTx/>
              <a:buFont typeface="+mj-lt"/>
              <a:buAutoNum type="arabicPeriod"/>
            </a:pPr>
            <a:r>
              <a:rPr lang="tr" sz="2000" b="0" i="0" u="none" strike="noStrike" dirty="0">
                <a:latin typeface="Optimistic Text"/>
              </a:rPr>
              <a:t>Konumun paylaşılacağı bireysel veya grup sohbeti açılmalıdır.</a:t>
            </a:r>
          </a:p>
          <a:p>
            <a:pPr marL="457200" indent="-457200" rtl="0" fontAlgn="base">
              <a:lnSpc>
                <a:spcPts val="3000"/>
              </a:lnSpc>
              <a:buSzTx/>
              <a:buFont typeface="+mj-lt"/>
              <a:buAutoNum type="arabicPeriod"/>
            </a:pPr>
            <a:r>
              <a:rPr lang="tr" sz="2000" b="1" i="0" u="none" strike="noStrike" dirty="0">
                <a:latin typeface="Optimistic Text"/>
              </a:rPr>
              <a:t>Sırasıyla </a:t>
            </a:r>
            <a:r>
              <a:rPr lang="tr" sz="2000" b="0" i="0" u="none" strike="noStrike" dirty="0">
                <a:latin typeface="Optimistic Text"/>
              </a:rPr>
              <a:t>Ekle (Ataş simgesi)</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Konum </a:t>
            </a:r>
            <a:r>
              <a:rPr lang="tr" sz="2000" b="0" i="0" u="none" strike="noStrike" dirty="0">
                <a:latin typeface="Optimistic Text"/>
              </a:rPr>
              <a:t>&gt;</a:t>
            </a:r>
            <a:r>
              <a:rPr lang="tr" sz="2000" b="1" i="0" u="none" strike="noStrike" dirty="0">
                <a:latin typeface="Optimistic Text"/>
              </a:rPr>
              <a:t> Mevcut konumu paylaş </a:t>
            </a:r>
            <a:r>
              <a:rPr lang="tr" sz="2000" i="0" u="none" strike="noStrike" dirty="0">
                <a:latin typeface="Optimistic Text"/>
              </a:rPr>
              <a:t>seçeneklerine dokunulmalıdır.</a:t>
            </a:r>
          </a:p>
          <a:p>
            <a:pPr marL="457200" indent="-457200" rtl="0" fontAlgn="base">
              <a:lnSpc>
                <a:spcPts val="3000"/>
              </a:lnSpc>
              <a:buSzTx/>
              <a:buFont typeface="+mj-lt"/>
              <a:buAutoNum type="arabicPeriod"/>
            </a:pPr>
            <a:r>
              <a:rPr lang="tr" sz="2000" b="0" i="0" u="none" strike="noStrike" dirty="0">
                <a:latin typeface="Optimistic Text"/>
              </a:rPr>
              <a:t>Konumun paylaşılacağı </a:t>
            </a:r>
            <a:r>
              <a:rPr lang="tr" sz="2000" b="1" i="0" u="none" strike="noStrike" dirty="0">
                <a:latin typeface="Optimistic Text"/>
              </a:rPr>
              <a:t>süre (15 dakika, 1 saat, 8 saat vb.) </a:t>
            </a:r>
            <a:r>
              <a:rPr lang="tr" sz="2000" b="0" i="0" u="none" strike="noStrike" dirty="0">
                <a:latin typeface="Optimistic Text"/>
              </a:rPr>
              <a:t>seçilmelidir. Belirlenen süre sona erdiğinde mevcut konum paylaşımı otomatik olarak duracaktır. İsteğe bağlı olarak konumla birlikte bir mesaj veya yorum eklenebilir.</a:t>
            </a:r>
          </a:p>
          <a:p>
            <a:pPr marL="457200" indent="-457200" rtl="0" fontAlgn="base">
              <a:lnSpc>
                <a:spcPts val="3000"/>
              </a:lnSpc>
              <a:buSzTx/>
              <a:buFont typeface="+mj-lt"/>
              <a:buAutoNum type="arabicPeriod"/>
            </a:pPr>
            <a:r>
              <a:rPr lang="tr" sz="2000" b="1" i="0" u="none" strike="noStrike" dirty="0">
                <a:latin typeface="Optimistic Text"/>
              </a:rPr>
              <a:t>Gönder</a:t>
            </a:r>
            <a:r>
              <a:rPr lang="tr" sz="2000" b="0" i="0" u="none" strike="noStrike" dirty="0">
                <a:latin typeface="Optimistic Text"/>
              </a:rPr>
              <a:t> butonuna dokunulmalıdır.</a:t>
            </a:r>
          </a:p>
          <a:p>
            <a:pPr marL="457200" indent="-457200" fontAlgn="base">
              <a:lnSpc>
                <a:spcPts val="3000"/>
              </a:lnSpc>
              <a:buSzTx/>
              <a:buFont typeface="+mj-lt"/>
              <a:buAutoNum type="arabicPeriod"/>
            </a:pPr>
            <a:endParaRPr lang="en-US" sz="2000" dirty="0"/>
          </a:p>
        </p:txBody>
      </p:sp>
      <p:sp>
        <p:nvSpPr>
          <p:cNvPr id="25" name="Rectangle 24">
            <a:extLst>
              <a:ext uri="{FF2B5EF4-FFF2-40B4-BE49-F238E27FC236}">
                <a16:creationId xmlns:a16="http://schemas.microsoft.com/office/drawing/2014/main" id="{D9388D7F-CD56-4041-9799-05F4D8324F99}"/>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76F555BB-305E-2B48-80E6-C1DEFB2068FC}"/>
              </a:ext>
            </a:extLst>
          </p:cNvPr>
          <p:cNvSpPr/>
          <p:nvPr/>
        </p:nvSpPr>
        <p:spPr>
          <a:xfrm>
            <a:off x="16892588" y="1435347"/>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9" name="Picture 28">
            <a:extLst>
              <a:ext uri="{FF2B5EF4-FFF2-40B4-BE49-F238E27FC236}">
                <a16:creationId xmlns:a16="http://schemas.microsoft.com/office/drawing/2014/main" id="{4A14F282-7FC3-D74E-BDE4-5066EBA8FD39}"/>
              </a:ext>
            </a:extLst>
          </p:cNvPr>
          <p:cNvPicPr>
            <a:picLocks noChangeAspect="1"/>
          </p:cNvPicPr>
          <p:nvPr/>
        </p:nvPicPr>
        <p:blipFill>
          <a:blip r:embed="rId5"/>
          <a:srcRect t="-5486" b="18679"/>
          <a:stretch>
            <a:fillRect/>
          </a:stretch>
        </p:blipFill>
        <p:spPr>
          <a:xfrm>
            <a:off x="17188711" y="2506940"/>
            <a:ext cx="5043378" cy="8866392"/>
          </a:xfrm>
          <a:prstGeom prst="rect">
            <a:avLst/>
          </a:prstGeom>
          <a:solidFill>
            <a:srgbClr val="FFFFFF"/>
          </a:solidFill>
          <a:ln w="9525" cap="flat" cmpd="sng">
            <a:solidFill>
              <a:srgbClr val="CBD2D9"/>
            </a:solidFill>
            <a:prstDash val="solid"/>
            <a:round/>
            <a:headEnd type="none" w="sm" len="sm"/>
            <a:tailEnd type="none" w="sm" len="sm"/>
          </a:ln>
        </p:spPr>
      </p:pic>
      <p:pic>
        <p:nvPicPr>
          <p:cNvPr id="30" name="Picture 29">
            <a:extLst>
              <a:ext uri="{FF2B5EF4-FFF2-40B4-BE49-F238E27FC236}">
                <a16:creationId xmlns:a16="http://schemas.microsoft.com/office/drawing/2014/main" id="{B43F206D-7D51-AB41-9810-1E9C65C3C8AA}"/>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02856209-6FBC-D046-870C-D5B32AAD3D7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65</a:t>
            </a:r>
            <a:endParaRPr lang="en-US"/>
          </a:p>
        </p:txBody>
      </p:sp>
    </p:spTree>
    <p:extLst>
      <p:ext uri="{BB962C8B-B14F-4D97-AF65-F5344CB8AC3E}">
        <p14:creationId xmlns:p14="http://schemas.microsoft.com/office/powerpoint/2010/main" val="26766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grpSp>
        <p:nvGrpSpPr>
          <p:cNvPr id="10" name="Google Shape;2475;p95">
            <a:extLst>
              <a:ext uri="{FF2B5EF4-FFF2-40B4-BE49-F238E27FC236}">
                <a16:creationId xmlns:a16="http://schemas.microsoft.com/office/drawing/2014/main" id="{A814AADB-5D3C-8348-8D65-263AB7F48376}"/>
              </a:ext>
            </a:extLst>
          </p:cNvPr>
          <p:cNvGrpSpPr/>
          <p:nvPr/>
        </p:nvGrpSpPr>
        <p:grpSpPr>
          <a:xfrm>
            <a:off x="932690" y="2732677"/>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7750E913-2556-B546-B0AD-F19FF165CE7C}"/>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2477;p95">
              <a:extLst>
                <a:ext uri="{FF2B5EF4-FFF2-40B4-BE49-F238E27FC236}">
                  <a16:creationId xmlns:a16="http://schemas.microsoft.com/office/drawing/2014/main" id="{F1757805-9732-094A-B325-EFF6A290308C}"/>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8;p95">
              <a:extLst>
                <a:ext uri="{FF2B5EF4-FFF2-40B4-BE49-F238E27FC236}">
                  <a16:creationId xmlns:a16="http://schemas.microsoft.com/office/drawing/2014/main" id="{0E9F9701-CF7E-0440-A0F1-D8469AAC9197}"/>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9;p95">
              <a:extLst>
                <a:ext uri="{FF2B5EF4-FFF2-40B4-BE49-F238E27FC236}">
                  <a16:creationId xmlns:a16="http://schemas.microsoft.com/office/drawing/2014/main" id="{9A622B69-C48A-5F44-A563-AA95E2EC8C2C}"/>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80;p95">
              <a:extLst>
                <a:ext uri="{FF2B5EF4-FFF2-40B4-BE49-F238E27FC236}">
                  <a16:creationId xmlns:a16="http://schemas.microsoft.com/office/drawing/2014/main" id="{54A9416C-78DF-6F49-9663-53D4F1658F60}"/>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1;p95">
              <a:extLst>
                <a:ext uri="{FF2B5EF4-FFF2-40B4-BE49-F238E27FC236}">
                  <a16:creationId xmlns:a16="http://schemas.microsoft.com/office/drawing/2014/main" id="{66ACA341-8CD0-7449-9F24-40D00FA7639B}"/>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2;p95">
              <a:extLst>
                <a:ext uri="{FF2B5EF4-FFF2-40B4-BE49-F238E27FC236}">
                  <a16:creationId xmlns:a16="http://schemas.microsoft.com/office/drawing/2014/main" id="{2BB69129-4FA2-1B42-B0B6-73100141A905}"/>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8" name="Text Placeholder 6">
            <a:extLst>
              <a:ext uri="{FF2B5EF4-FFF2-40B4-BE49-F238E27FC236}">
                <a16:creationId xmlns:a16="http://schemas.microsoft.com/office/drawing/2014/main" id="{7D1A3D9B-9A14-ED4D-8B4D-F2853FBA7145}"/>
              </a:ext>
            </a:extLst>
          </p:cNvPr>
          <p:cNvSpPr txBox="1"/>
          <p:nvPr/>
        </p:nvSpPr>
        <p:spPr>
          <a:xfrm>
            <a:off x="933450" y="4238473"/>
            <a:ext cx="13318577"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Android için </a:t>
            </a:r>
            <a:r>
              <a:rPr lang="tr" sz="6000" b="0" i="0" u="none" strike="noStrike" spc="260" dirty="0">
                <a:latin typeface="Optimistic Display"/>
                <a:cs typeface="Optimistic Display"/>
                <a:sym typeface="Arial"/>
                <a:hlinkClick r:id="rId4"/>
              </a:rPr>
              <a:t>WhatsApp'ta</a:t>
            </a:r>
            <a:r>
              <a:rPr lang="tr" sz="6000" b="0" i="0" u="none" strike="noStrike" spc="260" dirty="0">
                <a:latin typeface="Optimistic Display"/>
                <a:cs typeface="Optimistic Display"/>
                <a:sym typeface="Arial"/>
              </a:rPr>
              <a:t> mevcut konum özelliği nasıl kullanılır?</a:t>
            </a:r>
          </a:p>
        </p:txBody>
      </p:sp>
      <p:sp>
        <p:nvSpPr>
          <p:cNvPr id="23" name="Text Placeholder 6">
            <a:extLst>
              <a:ext uri="{FF2B5EF4-FFF2-40B4-BE49-F238E27FC236}">
                <a16:creationId xmlns:a16="http://schemas.microsoft.com/office/drawing/2014/main" id="{40664C97-0F11-2447-914B-991A3ED740F7}"/>
              </a:ext>
            </a:extLst>
          </p:cNvPr>
          <p:cNvSpPr>
            <a:spLocks noGrp="1"/>
          </p:cNvSpPr>
          <p:nvPr>
            <p:ph type="body" sz="quarter" idx="10"/>
          </p:nvPr>
        </p:nvSpPr>
        <p:spPr>
          <a:xfrm>
            <a:off x="933449" y="6272723"/>
            <a:ext cx="12825081" cy="6172200"/>
          </a:xfrm>
        </p:spPr>
        <p:txBody>
          <a:bodyPr>
            <a:noAutofit/>
          </a:bodyPr>
          <a:lstStyle/>
          <a:p>
            <a:pPr rtl="0" fontAlgn="base">
              <a:lnSpc>
                <a:spcPts val="3000"/>
              </a:lnSpc>
              <a:buNone/>
            </a:pPr>
            <a:r>
              <a:rPr lang="tr" sz="2000" b="1" i="0" u="none" strike="noStrike" dirty="0">
                <a:latin typeface="Optimistic Text"/>
              </a:rPr>
              <a:t>Mevcut konumu paylaşmayı durdurmak için:</a:t>
            </a:r>
          </a:p>
          <a:p>
            <a:pPr marL="457200" indent="-457200" rtl="0" fontAlgn="base">
              <a:lnSpc>
                <a:spcPts val="3000"/>
              </a:lnSpc>
              <a:buSzTx/>
              <a:buFont typeface="+mj-lt"/>
              <a:buAutoNum type="arabicPeriod"/>
            </a:pPr>
            <a:r>
              <a:rPr lang="tr" sz="2000" b="0" i="0" u="none" strike="noStrike" dirty="0">
                <a:latin typeface="Optimistic Text"/>
              </a:rPr>
              <a:t>Belirli bir kişiyle veya grupla olan paylaşımı durdurmak istenirse:</a:t>
            </a:r>
          </a:p>
          <a:p>
            <a:pPr marL="457200" indent="-457200" rtl="0" fontAlgn="base">
              <a:lnSpc>
                <a:spcPts val="3000"/>
              </a:lnSpc>
              <a:buSzTx/>
              <a:buFont typeface="+mj-lt"/>
              <a:buAutoNum type="arabicPeriod"/>
            </a:pPr>
            <a:r>
              <a:rPr lang="tr" sz="2000" b="1" i="0" u="none" strike="noStrike" dirty="0">
                <a:latin typeface="Optimistic Text"/>
              </a:rPr>
              <a:t>Konumun paylaşıldığı bireysel sohbet </a:t>
            </a:r>
            <a:r>
              <a:rPr lang="tr" sz="2000" b="0" i="0" u="none" strike="noStrike" dirty="0">
                <a:latin typeface="Optimistic Text"/>
              </a:rPr>
              <a:t>veya</a:t>
            </a:r>
            <a:r>
              <a:rPr lang="tr" sz="2000" b="1" i="0" u="none" strike="noStrike" dirty="0">
                <a:latin typeface="Optimistic Text"/>
              </a:rPr>
              <a:t> grup sohbeti </a:t>
            </a:r>
            <a:r>
              <a:rPr lang="tr" sz="2000" b="0" i="0" u="none" strike="noStrike" dirty="0">
                <a:latin typeface="Optimistic Text"/>
              </a:rPr>
              <a:t>açılmalıdır.</a:t>
            </a:r>
          </a:p>
          <a:p>
            <a:pPr marL="457200" indent="-457200" rtl="0" fontAlgn="base">
              <a:lnSpc>
                <a:spcPts val="3000"/>
              </a:lnSpc>
              <a:buSzTx/>
              <a:buFont typeface="+mj-lt"/>
              <a:buAutoNum type="arabicPeriod"/>
            </a:pPr>
            <a:r>
              <a:rPr lang="tr" sz="2000" b="0" i="0" u="none" strike="noStrike" dirty="0">
                <a:latin typeface="Optimistic Text"/>
              </a:rPr>
              <a:t>Paylaşmayı durdur</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DURDUR seçeneğine dokunulmalıdır.</a:t>
            </a:r>
          </a:p>
          <a:p>
            <a:pPr rtl="0" fontAlgn="base">
              <a:lnSpc>
                <a:spcPts val="3000"/>
              </a:lnSpc>
              <a:buSzTx/>
              <a:buNone/>
            </a:pPr>
            <a:r>
              <a:rPr lang="tr" sz="2000" b="1" i="0" u="none" strike="noStrike" dirty="0">
                <a:latin typeface="Optimistic Text"/>
              </a:rPr>
              <a:t>Tüm sohbetlerdeki ve gruplardaki konum paylaşımını tek seferde durdurmak istenirse:</a:t>
            </a:r>
          </a:p>
          <a:p>
            <a:pPr marL="457200" indent="-457200" rtl="0" fontAlgn="base">
              <a:lnSpc>
                <a:spcPts val="3000"/>
              </a:lnSpc>
              <a:buSzTx/>
              <a:buFont typeface="+mj-lt"/>
              <a:buAutoNum type="arabicPeriod"/>
            </a:pPr>
            <a:r>
              <a:rPr lang="tr" sz="2000" b="0" i="0" u="none" strike="noStrike" dirty="0">
                <a:latin typeface="Optimistic Text"/>
              </a:rPr>
              <a:t>Diğer seçenekler (üç nokta) </a:t>
            </a:r>
            <a:r>
              <a:rPr lang="tr" sz="2000" b="1" i="0" u="none" strike="noStrike" dirty="0">
                <a:latin typeface="Optimistic Text"/>
                <a:hlinkClick r:id="rId5">
                  <a:extLst>
                    <a:ext uri="{A12FA001-AC4F-418D-AE19-62706E023703}">
                      <ahyp:hlinkClr xmlns:ahyp="http://schemas.microsoft.com/office/drawing/2018/hyperlinkcolor" val="tx"/>
                    </a:ext>
                  </a:extLst>
                </a:hlinkClick>
              </a:rPr>
              <a:t>&gt;</a:t>
            </a:r>
            <a:r>
              <a:rPr lang="tr" sz="2000" b="1" i="0" u="none" strike="noStrike" dirty="0">
                <a:latin typeface="Optimistic Text"/>
              </a:rPr>
              <a:t> Ayarlar </a:t>
            </a:r>
            <a:r>
              <a:rPr lang="tr" sz="2000" b="0" i="0" u="none" strike="noStrike" dirty="0">
                <a:latin typeface="Optimistic Text"/>
              </a:rPr>
              <a:t>&gt;</a:t>
            </a:r>
            <a:r>
              <a:rPr lang="tr" sz="2000" b="1" i="0" u="none" strike="noStrike" dirty="0">
                <a:latin typeface="Optimistic Text"/>
              </a:rPr>
              <a:t> Hesap </a:t>
            </a:r>
            <a:r>
              <a:rPr lang="tr" sz="2000" b="0" i="0" u="none" strike="noStrike" dirty="0">
                <a:latin typeface="Optimistic Text"/>
              </a:rPr>
              <a:t>&gt;</a:t>
            </a:r>
            <a:r>
              <a:rPr lang="tr" sz="2000" b="1" i="0" u="none" strike="noStrike" dirty="0">
                <a:latin typeface="Optimistic Text"/>
              </a:rPr>
              <a:t> Gizlilik </a:t>
            </a:r>
            <a:r>
              <a:rPr lang="tr" sz="2000" b="0" i="0" u="none" strike="noStrike" dirty="0">
                <a:latin typeface="Optimistic Text"/>
              </a:rPr>
              <a:t>&gt;</a:t>
            </a:r>
            <a:r>
              <a:rPr lang="tr" sz="2000" b="1" i="0" u="none" strike="noStrike" dirty="0">
                <a:latin typeface="Optimistic Text"/>
              </a:rPr>
              <a:t> Mevcut konum adımları </a:t>
            </a:r>
            <a:r>
              <a:rPr lang="tr" sz="2000" b="0" i="0" u="none" strike="noStrike" dirty="0">
                <a:latin typeface="Optimistic Text"/>
              </a:rPr>
              <a:t>izlenmelidir.</a:t>
            </a:r>
          </a:p>
          <a:p>
            <a:pPr marL="457200" indent="-457200" rtl="0" fontAlgn="base">
              <a:lnSpc>
                <a:spcPts val="3000"/>
              </a:lnSpc>
              <a:buSzTx/>
              <a:buFont typeface="+mj-lt"/>
              <a:buAutoNum type="arabicPeriod"/>
            </a:pPr>
            <a:r>
              <a:rPr lang="tr" sz="2000" b="1" i="0" u="none" strike="noStrike" dirty="0">
                <a:latin typeface="Optimistic Text"/>
              </a:rPr>
              <a:t>Ekrandaki </a:t>
            </a:r>
            <a:r>
              <a:rPr lang="tr" sz="2000" b="0" i="0" u="none" strike="noStrike" dirty="0">
                <a:latin typeface="Optimistic Text"/>
              </a:rPr>
              <a:t>Paylaşmayı durdur</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DURDUR butonuna dokunulmalıdır.</a:t>
            </a:r>
          </a:p>
          <a:p>
            <a:pPr rtl="0" fontAlgn="base">
              <a:lnSpc>
                <a:spcPts val="3000"/>
              </a:lnSpc>
              <a:buSzTx/>
              <a:buNone/>
            </a:pPr>
            <a:r>
              <a:rPr lang="tr" sz="2000" b="0" i="0" u="none" strike="noStrike" dirty="0">
                <a:latin typeface="Optimistic Text"/>
              </a:rPr>
              <a:t>Önemli Not:</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Telefonun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Uygulamalar ve bildirimler </a:t>
            </a:r>
            <a:r>
              <a:rPr lang="tr" sz="2000" b="0" i="0" u="none" strike="noStrike" dirty="0">
                <a:latin typeface="Optimistic Text"/>
              </a:rPr>
              <a:t>&gt; </a:t>
            </a:r>
            <a:r>
              <a:rPr lang="tr" sz="2000" b="1" i="0" u="none" strike="noStrike" dirty="0">
                <a:latin typeface="Optimistic Text"/>
              </a:rPr>
              <a:t>Gelişmiş</a:t>
            </a:r>
            <a:r>
              <a:rPr lang="tr" sz="2000" b="0" i="0" u="none" strike="noStrike" dirty="0">
                <a:latin typeface="Optimistic Text"/>
              </a:rPr>
              <a:t> &gt; Uygulama </a:t>
            </a:r>
            <a:r>
              <a:rPr lang="tr" sz="2000" b="1" i="0" u="none" strike="noStrike" dirty="0">
                <a:latin typeface="Optimistic Text"/>
              </a:rPr>
              <a:t>izinleri</a:t>
            </a:r>
            <a:r>
              <a:rPr lang="tr" sz="2000" b="0" i="0" u="none" strike="noStrike" dirty="0">
                <a:latin typeface="Optimistic Text"/>
              </a:rPr>
              <a:t> &gt; </a:t>
            </a:r>
            <a:r>
              <a:rPr lang="tr" sz="2000" b="1" i="0" u="none" strike="noStrike" dirty="0">
                <a:latin typeface="Optimistic Text"/>
              </a:rPr>
              <a:t>Konum</a:t>
            </a:r>
            <a:r>
              <a:rPr lang="tr" sz="2000" b="0" i="0" u="none" strike="noStrike" dirty="0">
                <a:latin typeface="Optimistic Text"/>
              </a:rPr>
              <a:t> bölümüne gidilerek WhatsApp konum izinleri </a:t>
            </a:r>
            <a:r>
              <a:rPr lang="tr" sz="2000" b="1" i="0" u="none" strike="noStrike" dirty="0">
                <a:latin typeface="Optimistic Text"/>
              </a:rPr>
              <a:t>istenildiği zaman kapatılabilir.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Alternatif olarak, telefonun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Uygulamalar ve bildirimler </a:t>
            </a:r>
            <a:r>
              <a:rPr lang="tr" sz="2000" b="0" i="0" u="none" strike="noStrike" dirty="0">
                <a:latin typeface="Optimistic Text"/>
              </a:rPr>
              <a:t>&gt; </a:t>
            </a:r>
            <a:r>
              <a:rPr lang="tr" sz="2000" b="1" i="0" u="none" strike="noStrike" dirty="0">
                <a:latin typeface="Optimistic Text"/>
              </a:rPr>
              <a:t>WhatsApp</a:t>
            </a:r>
            <a:r>
              <a:rPr lang="tr" sz="2000" b="0" i="0" u="none" strike="noStrike" dirty="0">
                <a:latin typeface="Optimistic Text"/>
              </a:rPr>
              <a:t> &gt; </a:t>
            </a:r>
            <a:r>
              <a:rPr lang="tr" sz="2000" b="1" i="0" u="none" strike="noStrike" dirty="0">
                <a:latin typeface="Optimistic Text"/>
              </a:rPr>
              <a:t>İzinler</a:t>
            </a:r>
            <a:r>
              <a:rPr lang="tr" sz="2000" b="0" i="0" u="none" strike="noStrike" dirty="0">
                <a:latin typeface="Optimistic Text"/>
              </a:rPr>
              <a:t> menüsünden de </a:t>
            </a:r>
            <a:r>
              <a:rPr lang="tr" sz="2000" b="1" i="0" u="none" strike="noStrike" dirty="0">
                <a:latin typeface="Optimistic Text"/>
              </a:rPr>
              <a:t>Konum izni iptal edilebilir.</a:t>
            </a:r>
          </a:p>
        </p:txBody>
      </p:sp>
      <p:sp>
        <p:nvSpPr>
          <p:cNvPr id="25" name="Rectangle 24">
            <a:extLst>
              <a:ext uri="{FF2B5EF4-FFF2-40B4-BE49-F238E27FC236}">
                <a16:creationId xmlns:a16="http://schemas.microsoft.com/office/drawing/2014/main" id="{F7961C2E-01F6-454C-A13A-3F102C833780}"/>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6" name="Google Shape;648;p3">
            <a:extLst>
              <a:ext uri="{FF2B5EF4-FFF2-40B4-BE49-F238E27FC236}">
                <a16:creationId xmlns:a16="http://schemas.microsoft.com/office/drawing/2014/main" id="{B751C3B0-F64C-114C-ACE9-3FA83155A53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9" name="Picture 28">
            <a:extLst>
              <a:ext uri="{FF2B5EF4-FFF2-40B4-BE49-F238E27FC236}">
                <a16:creationId xmlns:a16="http://schemas.microsoft.com/office/drawing/2014/main" id="{A69C6A48-985B-374A-9435-DA3D0AF351B1}"/>
              </a:ext>
            </a:extLst>
          </p:cNvPr>
          <p:cNvPicPr>
            <a:picLocks noChangeAspect="1"/>
          </p:cNvPicPr>
          <p:nvPr/>
        </p:nvPicPr>
        <p:blipFill>
          <a:blip r:embed="rId6"/>
          <a:srcRect t="-6855" b="1540"/>
          <a:stretch>
            <a:fillRect/>
          </a:stretch>
        </p:blipFill>
        <p:spPr>
          <a:xfrm>
            <a:off x="17230195" y="2593064"/>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30" name="Picture 29">
            <a:extLst>
              <a:ext uri="{FF2B5EF4-FFF2-40B4-BE49-F238E27FC236}">
                <a16:creationId xmlns:a16="http://schemas.microsoft.com/office/drawing/2014/main" id="{E294EEF6-6CB6-DF41-AC0B-792F382D5A0C}"/>
              </a:ext>
            </a:extLst>
          </p:cNvPr>
          <p:cNvPicPr>
            <a:picLocks noChangeAspect="1"/>
          </p:cNvPicPr>
          <p:nvPr/>
        </p:nvPicPr>
        <p:blipFill>
          <a:blip r:embed="rId7"/>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9" name="TextBox 18">
            <a:extLst>
              <a:ext uri="{FF2B5EF4-FFF2-40B4-BE49-F238E27FC236}">
                <a16:creationId xmlns:a16="http://schemas.microsoft.com/office/drawing/2014/main" id="{352212C3-C09F-C24F-9494-A3D9E20CC10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66</a:t>
            </a:r>
            <a:endParaRPr lang="en-US"/>
          </a:p>
        </p:txBody>
      </p:sp>
    </p:spTree>
    <p:extLst>
      <p:ext uri="{BB962C8B-B14F-4D97-AF65-F5344CB8AC3E}">
        <p14:creationId xmlns:p14="http://schemas.microsoft.com/office/powerpoint/2010/main" val="2558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AD776A7D-3CBA-5840-B338-A4C2DD59C0D2}"/>
              </a:ext>
            </a:extLst>
          </p:cNvPr>
          <p:cNvSpPr txBox="1"/>
          <p:nvPr/>
        </p:nvSpPr>
        <p:spPr>
          <a:xfrm>
            <a:off x="933449" y="6272723"/>
            <a:ext cx="12204701"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Mevcut konum nasıl kullanılır?</a:t>
            </a:r>
          </a:p>
          <a:p>
            <a:pPr rtl="0" fontAlgn="base">
              <a:lnSpc>
                <a:spcPts val="3000"/>
              </a:lnSpc>
              <a:buNone/>
            </a:pPr>
            <a:r>
              <a:rPr lang="tr" sz="2000" b="0" i="0" u="none" strike="noStrike" dirty="0">
                <a:latin typeface="Optimistic Text"/>
              </a:rPr>
              <a:t>Mevcut konum özelliği, gerçek zamanlı konumunuzun belirli bir süre boyunca bireysel bir sohbetteki veya gruptaki kişilerle paylaşılmasına olanak tanır. Konumun paylaşılıp paylaşılmayacağı ve ne kadar süreyle paylaşılacağı tamamen kullanıcının kontrolündedir. Ayrıca istenildiği an bu paylaşım durdurulabilir. Paylaşım durdurulduğunda veya ayarlanan süre dolduğunda, mevcut konum artık paylaşılmaz. Konum paylaşılan kişiler, gönderilen konumu haritada sabit bir küçük resim olarak görmeye devam ederler ve en son güncellenen konumu görmek için bu resme dokunabilirler.</a:t>
            </a:r>
          </a:p>
          <a:p>
            <a:pPr rtl="0" fontAlgn="base">
              <a:lnSpc>
                <a:spcPts val="3000"/>
              </a:lnSpc>
              <a:buNone/>
            </a:pPr>
            <a:r>
              <a:rPr lang="tr" sz="2000" b="0" i="0" u="none" strike="noStrike" dirty="0">
                <a:latin typeface="Optimistic Text"/>
              </a:rPr>
              <a:t>Bu özellik uçtan uca şifrelenmiştir; yani paylaşılan kişiler dışında hiç kimse (WhatsApp dahil) kullanıcının nerede olduğunu göremez. WhatsApp'taki güvenlik önlemleri hakkında daha detaylı bilgi için lütfen </a:t>
            </a:r>
            <a:r>
              <a:rPr lang="tr" sz="2000" b="0" i="0" u="none" strike="noStrike" dirty="0">
                <a:latin typeface="Optimistic Text"/>
                <a:hlinkClick r:id="rId4"/>
              </a:rPr>
              <a:t>WhatsApp Güvenliği</a:t>
            </a:r>
            <a:r>
              <a:rPr lang="tr" sz="2000" b="0" i="0" u="none" strike="noStrike" dirty="0">
                <a:latin typeface="Optimistic Text"/>
              </a:rPr>
              <a:t> sayfasını ziyaret edin. WhatsApp'ın gizlilik uygulamalarına dair daha fazla bilgi edinmek için </a:t>
            </a:r>
            <a:r>
              <a:rPr lang="tr" sz="2000" b="0" i="0" u="none" strike="noStrike" dirty="0">
                <a:latin typeface="Optimistic Text"/>
                <a:hlinkClick r:id="rId5"/>
              </a:rPr>
              <a:t>Gizlilik İlkelerimizi</a:t>
            </a:r>
            <a:r>
              <a:rPr lang="tr" sz="2000" b="0" i="0" u="none" strike="noStrike" dirty="0">
                <a:latin typeface="Optimistic Text"/>
              </a:rPr>
              <a:t> de okuyabilirsiniz.</a:t>
            </a:r>
          </a:p>
        </p:txBody>
      </p:sp>
      <p:grpSp>
        <p:nvGrpSpPr>
          <p:cNvPr id="11" name="Google Shape;2475;p95">
            <a:extLst>
              <a:ext uri="{FF2B5EF4-FFF2-40B4-BE49-F238E27FC236}">
                <a16:creationId xmlns:a16="http://schemas.microsoft.com/office/drawing/2014/main" id="{1D4FD3C2-61AE-6E4F-B04C-2E38CE543791}"/>
              </a:ext>
            </a:extLst>
          </p:cNvPr>
          <p:cNvGrpSpPr/>
          <p:nvPr/>
        </p:nvGrpSpPr>
        <p:grpSpPr>
          <a:xfrm>
            <a:off x="932690" y="2732677"/>
            <a:ext cx="916887" cy="916887"/>
            <a:chOff x="1624904" y="344237"/>
            <a:chExt cx="67843" cy="67843"/>
          </a:xfrm>
          <a:solidFill>
            <a:schemeClr val="accent2"/>
          </a:solidFill>
        </p:grpSpPr>
        <p:sp>
          <p:nvSpPr>
            <p:cNvPr id="12" name="Google Shape;2476;p95">
              <a:extLst>
                <a:ext uri="{FF2B5EF4-FFF2-40B4-BE49-F238E27FC236}">
                  <a16:creationId xmlns:a16="http://schemas.microsoft.com/office/drawing/2014/main" id="{B2A376FA-1F1F-FD41-B711-2AC9FA0DECB1}"/>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7;p95">
              <a:extLst>
                <a:ext uri="{FF2B5EF4-FFF2-40B4-BE49-F238E27FC236}">
                  <a16:creationId xmlns:a16="http://schemas.microsoft.com/office/drawing/2014/main" id="{06231B99-BDB6-C54B-B98B-5EC8F0AA3024}"/>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8;p95">
              <a:extLst>
                <a:ext uri="{FF2B5EF4-FFF2-40B4-BE49-F238E27FC236}">
                  <a16:creationId xmlns:a16="http://schemas.microsoft.com/office/drawing/2014/main" id="{847E8224-3F90-C840-B922-3145157298A9}"/>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79;p95">
              <a:extLst>
                <a:ext uri="{FF2B5EF4-FFF2-40B4-BE49-F238E27FC236}">
                  <a16:creationId xmlns:a16="http://schemas.microsoft.com/office/drawing/2014/main" id="{FD542347-7B1D-F647-9094-50287A83D89A}"/>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0;p95">
              <a:extLst>
                <a:ext uri="{FF2B5EF4-FFF2-40B4-BE49-F238E27FC236}">
                  <a16:creationId xmlns:a16="http://schemas.microsoft.com/office/drawing/2014/main" id="{60C5EC9E-C4D8-204A-BE4B-6EB6C2153673}"/>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1;p95">
              <a:extLst>
                <a:ext uri="{FF2B5EF4-FFF2-40B4-BE49-F238E27FC236}">
                  <a16:creationId xmlns:a16="http://schemas.microsoft.com/office/drawing/2014/main" id="{F9953880-C65E-B443-8CFF-B50BD080DB89}"/>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482;p95">
              <a:extLst>
                <a:ext uri="{FF2B5EF4-FFF2-40B4-BE49-F238E27FC236}">
                  <a16:creationId xmlns:a16="http://schemas.microsoft.com/office/drawing/2014/main" id="{4B4CBD74-FFDB-8E41-A2EC-B6FE458EA69E}"/>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9" name="Text Placeholder 6">
            <a:extLst>
              <a:ext uri="{FF2B5EF4-FFF2-40B4-BE49-F238E27FC236}">
                <a16:creationId xmlns:a16="http://schemas.microsoft.com/office/drawing/2014/main" id="{1964E8DA-CE2C-A34E-AA88-FDE9F8C71BC8}"/>
              </a:ext>
            </a:extLst>
          </p:cNvPr>
          <p:cNvSpPr txBox="1"/>
          <p:nvPr/>
        </p:nvSpPr>
        <p:spPr>
          <a:xfrm>
            <a:off x="933449" y="4238473"/>
            <a:ext cx="12814081"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iPhone'da </a:t>
            </a:r>
            <a:r>
              <a:rPr lang="tr" sz="6000" b="0" i="0" u="none" strike="noStrike" spc="260" dirty="0">
                <a:latin typeface="Optimistic Display"/>
                <a:cs typeface="Optimistic Display"/>
                <a:sym typeface="Arial"/>
                <a:hlinkClick r:id="rId6"/>
              </a:rPr>
              <a:t>WhatsApp</a:t>
            </a:r>
            <a:r>
              <a:rPr lang="tr" sz="6000" b="0" i="0" u="none" strike="noStrike" spc="260" dirty="0">
                <a:latin typeface="Optimistic Display"/>
                <a:cs typeface="Optimistic Display"/>
                <a:sym typeface="Arial"/>
              </a:rPr>
              <a:t> mevcut konum özelliği nasıl kullanılır?</a:t>
            </a:r>
          </a:p>
        </p:txBody>
      </p:sp>
      <p:sp>
        <p:nvSpPr>
          <p:cNvPr id="22" name="Rectangle 21">
            <a:extLst>
              <a:ext uri="{FF2B5EF4-FFF2-40B4-BE49-F238E27FC236}">
                <a16:creationId xmlns:a16="http://schemas.microsoft.com/office/drawing/2014/main" id="{8E27B1A8-3AB3-0946-B55D-3169BCF11958}"/>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997343A6-5477-864D-BE51-2FF162B117C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9E780F4C-4E8D-0A44-8E3E-9D994C889C4B}"/>
              </a:ext>
            </a:extLst>
          </p:cNvPr>
          <p:cNvPicPr>
            <a:picLocks noChangeAspect="1"/>
          </p:cNvPicPr>
          <p:nvPr/>
        </p:nvPicPr>
        <p:blipFill>
          <a:blip r:embed="rId7"/>
          <a:srcRect t="1105" b="16845"/>
          <a:stretch>
            <a:fillRect/>
          </a:stretch>
        </p:blipFill>
        <p:spPr>
          <a:xfrm>
            <a:off x="17209453" y="2593064"/>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29" name="Picture 28">
            <a:extLst>
              <a:ext uri="{FF2B5EF4-FFF2-40B4-BE49-F238E27FC236}">
                <a16:creationId xmlns:a16="http://schemas.microsoft.com/office/drawing/2014/main" id="{5960CE9B-6221-734F-BE6F-C25F97B0ABA6}"/>
              </a:ext>
            </a:extLst>
          </p:cNvPr>
          <p:cNvPicPr>
            <a:picLocks noChangeAspect="1"/>
          </p:cNvPicPr>
          <p:nvPr/>
        </p:nvPicPr>
        <p:blipFill>
          <a:blip r:embed="rId8"/>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2E90DFB7-EBCC-B042-BA11-07187D8746B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67</a:t>
            </a:r>
            <a:endParaRPr lang="en-US"/>
          </a:p>
        </p:txBody>
      </p:sp>
    </p:spTree>
    <p:extLst>
      <p:ext uri="{BB962C8B-B14F-4D97-AF65-F5344CB8AC3E}">
        <p14:creationId xmlns:p14="http://schemas.microsoft.com/office/powerpoint/2010/main" val="552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AD776A7D-3CBA-5840-B338-A4C2DD59C0D2}"/>
              </a:ext>
            </a:extLst>
          </p:cNvPr>
          <p:cNvSpPr txBox="1"/>
          <p:nvPr/>
        </p:nvSpPr>
        <p:spPr>
          <a:xfrm>
            <a:off x="933449" y="6272723"/>
            <a:ext cx="14082714"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dirty="0">
                <a:latin typeface="Optimistic Text"/>
              </a:rPr>
              <a:t>Mevcut konumu paylaşmak için:</a:t>
            </a:r>
          </a:p>
          <a:p>
            <a:pPr marL="457200" indent="-457200" rtl="0" fontAlgn="base">
              <a:lnSpc>
                <a:spcPts val="3000"/>
              </a:lnSpc>
              <a:buSzTx/>
              <a:buFont typeface="+mj-lt"/>
              <a:buAutoNum type="arabicPeriod"/>
            </a:pPr>
            <a:r>
              <a:rPr lang="tr" sz="2000" b="0" i="0" u="none" strike="noStrike" dirty="0">
                <a:latin typeface="Optimistic Text"/>
              </a:rPr>
              <a:t>iPhone'un Ayarlar bölümünden sırasıyla </a:t>
            </a:r>
            <a:r>
              <a:rPr lang="tr" sz="2000" b="1" i="0" u="none" strike="noStrike" dirty="0">
                <a:latin typeface="Optimistic Text"/>
              </a:rPr>
              <a:t>Gizlilik</a:t>
            </a:r>
            <a:r>
              <a:rPr lang="tr" sz="2000" b="0" i="0" u="none" strike="noStrike" dirty="0">
                <a:latin typeface="Optimistic Text"/>
              </a:rPr>
              <a:t> </a:t>
            </a:r>
            <a:r>
              <a:rPr lang="tr" sz="2000" b="1" i="0" u="none" strike="noStrike" dirty="0">
                <a:latin typeface="Optimistic Text"/>
              </a:rPr>
              <a:t>&gt; Konum Servisleri </a:t>
            </a:r>
            <a:r>
              <a:rPr lang="tr" sz="2000" b="0" i="0" u="none" strike="noStrike" dirty="0">
                <a:latin typeface="Optimistic Text"/>
              </a:rPr>
              <a:t>&gt; </a:t>
            </a:r>
            <a:r>
              <a:rPr lang="tr" sz="2000" b="1" i="0" u="none" strike="noStrike" dirty="0">
                <a:latin typeface="Optimistic Text"/>
              </a:rPr>
              <a:t>WhatsApp</a:t>
            </a:r>
            <a:r>
              <a:rPr lang="tr" sz="2000" b="0" i="0" u="none" strike="noStrike" dirty="0">
                <a:latin typeface="Optimistic Text"/>
              </a:rPr>
              <a:t> &gt; </a:t>
            </a:r>
            <a:r>
              <a:rPr lang="tr" sz="2000" b="1" i="0" u="none" strike="noStrike" dirty="0">
                <a:latin typeface="Optimistic Text"/>
              </a:rPr>
              <a:t>Her Zaman</a:t>
            </a:r>
            <a:r>
              <a:rPr lang="tr" sz="2000" b="0" i="0" u="none" strike="noStrike" dirty="0">
                <a:latin typeface="Optimistic Text"/>
              </a:rPr>
              <a:t> adımları izlenerek WhatsApp için konum izinleri etkinleştirilmelidir. Alternatif olarak doğrudan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WhatsApp</a:t>
            </a:r>
            <a:r>
              <a:rPr lang="tr" sz="2000" b="0" i="0" u="none" strike="noStrike" dirty="0">
                <a:latin typeface="Optimistic Text"/>
              </a:rPr>
              <a:t> &gt; </a:t>
            </a:r>
            <a:r>
              <a:rPr lang="tr" sz="2000" b="1" i="0" u="none" strike="noStrike" dirty="0">
                <a:latin typeface="Optimistic Text"/>
              </a:rPr>
              <a:t>Konum</a:t>
            </a:r>
            <a:r>
              <a:rPr lang="tr" sz="2000" b="0" i="0" u="none" strike="noStrike" dirty="0">
                <a:latin typeface="Optimistic Text"/>
              </a:rPr>
              <a:t> &gt; </a:t>
            </a:r>
            <a:r>
              <a:rPr lang="tr" sz="2000" b="1" i="0" u="none" strike="noStrike" dirty="0">
                <a:latin typeface="Optimistic Text"/>
              </a:rPr>
              <a:t>Her Zaman</a:t>
            </a:r>
            <a:r>
              <a:rPr lang="tr" sz="2000" b="0" i="0" u="none" strike="noStrike" dirty="0">
                <a:latin typeface="Optimistic Text"/>
              </a:rPr>
              <a:t> bölümüne gidilerek de bu izin verilebilir.</a:t>
            </a:r>
          </a:p>
          <a:p>
            <a:pPr marL="457200" indent="-457200" rtl="0" fontAlgn="base">
              <a:lnSpc>
                <a:spcPts val="3000"/>
              </a:lnSpc>
              <a:buSzTx/>
              <a:buFont typeface="+mj-lt"/>
              <a:buAutoNum type="arabicPeriod"/>
            </a:pPr>
            <a:r>
              <a:rPr lang="tr" sz="2000" b="1" i="0" u="none" strike="noStrike" dirty="0">
                <a:latin typeface="Optimistic Text"/>
              </a:rPr>
              <a:t>Konumun gönderileceği bireysel </a:t>
            </a:r>
            <a:r>
              <a:rPr lang="tr" sz="2000" b="0" i="0" u="none" strike="noStrike" dirty="0">
                <a:latin typeface="Optimistic Text"/>
              </a:rPr>
              <a:t>veya</a:t>
            </a:r>
            <a:r>
              <a:rPr lang="tr" sz="2000" b="1" i="0" u="none" strike="noStrike" dirty="0">
                <a:latin typeface="Optimistic Text"/>
              </a:rPr>
              <a:t> grup sohbeti </a:t>
            </a:r>
            <a:r>
              <a:rPr lang="tr" sz="2000" b="0" i="0" u="none" strike="noStrike" dirty="0">
                <a:latin typeface="Optimistic Text"/>
              </a:rPr>
              <a:t>açılmalıdır.</a:t>
            </a:r>
          </a:p>
          <a:p>
            <a:pPr marL="457200" indent="-457200" rtl="0" fontAlgn="base">
              <a:lnSpc>
                <a:spcPts val="3000"/>
              </a:lnSpc>
              <a:buSzTx/>
              <a:buFont typeface="+mj-lt"/>
              <a:buAutoNum type="arabicPeriod"/>
            </a:pPr>
            <a:r>
              <a:rPr lang="tr" sz="2000" b="0" i="0" u="none" strike="noStrike" dirty="0">
                <a:latin typeface="Optimistic Text"/>
              </a:rPr>
              <a:t>Ekle (+ simgesi)</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Konum </a:t>
            </a:r>
            <a:r>
              <a:rPr lang="tr" sz="2000" b="0" i="0" u="none" strike="noStrike" dirty="0">
                <a:latin typeface="Optimistic Text"/>
              </a:rPr>
              <a:t>&gt;</a:t>
            </a:r>
            <a:r>
              <a:rPr lang="tr" sz="2000" b="1" i="0" u="none" strike="noStrike" dirty="0">
                <a:latin typeface="Optimistic Text"/>
              </a:rPr>
              <a:t> Mevcut Konumu Paylaş seçeneklerine dokunulmalıdır.</a:t>
            </a:r>
          </a:p>
          <a:p>
            <a:pPr marL="457200" indent="-457200" rtl="0" fontAlgn="base">
              <a:lnSpc>
                <a:spcPts val="3000"/>
              </a:lnSpc>
              <a:buSzTx/>
              <a:buFont typeface="+mj-lt"/>
              <a:buAutoNum type="arabicPeriod"/>
            </a:pPr>
            <a:r>
              <a:rPr lang="tr" sz="2000" b="0" i="0" u="none" strike="noStrike" dirty="0">
                <a:latin typeface="Optimistic Text"/>
              </a:rPr>
              <a:t>Konum paylaşımının aktif kalacağı </a:t>
            </a:r>
            <a:r>
              <a:rPr lang="tr" sz="2000" b="1" i="0" u="none" strike="noStrike" dirty="0">
                <a:latin typeface="Optimistic Text"/>
              </a:rPr>
              <a:t>süre </a:t>
            </a:r>
            <a:r>
              <a:rPr lang="tr" sz="2000" b="0" i="0" u="none" strike="noStrike" dirty="0">
                <a:latin typeface="Optimistic Text"/>
              </a:rPr>
              <a:t>belirlenmelidir. Belirlenen süre sona erdiğinde mevcut konum paylaşımı otomatik olarak duracaktır. İsteğe bağlı olarak konumla birlikte bir mesaj veya yorum eklenebilir.</a:t>
            </a:r>
          </a:p>
          <a:p>
            <a:pPr marL="457200" indent="-457200" rtl="0" fontAlgn="base">
              <a:lnSpc>
                <a:spcPts val="3000"/>
              </a:lnSpc>
              <a:buSzTx/>
              <a:buFont typeface="+mj-lt"/>
              <a:buAutoNum type="arabicPeriod"/>
            </a:pPr>
            <a:r>
              <a:rPr lang="tr" sz="2000" b="1" i="0" u="none" strike="noStrike" dirty="0">
                <a:latin typeface="Optimistic Text"/>
              </a:rPr>
              <a:t>Gönder</a:t>
            </a:r>
            <a:r>
              <a:rPr lang="tr" sz="2000" b="0" i="0" u="none" strike="noStrike" dirty="0">
                <a:latin typeface="Optimistic Text"/>
              </a:rPr>
              <a:t> butonuna dokunulmalıdır.</a:t>
            </a:r>
          </a:p>
        </p:txBody>
      </p:sp>
      <p:grpSp>
        <p:nvGrpSpPr>
          <p:cNvPr id="11" name="Google Shape;2475;p95">
            <a:extLst>
              <a:ext uri="{FF2B5EF4-FFF2-40B4-BE49-F238E27FC236}">
                <a16:creationId xmlns:a16="http://schemas.microsoft.com/office/drawing/2014/main" id="{1D4FD3C2-61AE-6E4F-B04C-2E38CE543791}"/>
              </a:ext>
            </a:extLst>
          </p:cNvPr>
          <p:cNvGrpSpPr/>
          <p:nvPr/>
        </p:nvGrpSpPr>
        <p:grpSpPr>
          <a:xfrm>
            <a:off x="932690" y="2732677"/>
            <a:ext cx="916887" cy="916887"/>
            <a:chOff x="1624904" y="344237"/>
            <a:chExt cx="67843" cy="67843"/>
          </a:xfrm>
          <a:solidFill>
            <a:schemeClr val="accent2"/>
          </a:solidFill>
        </p:grpSpPr>
        <p:sp>
          <p:nvSpPr>
            <p:cNvPr id="12" name="Google Shape;2476;p95">
              <a:extLst>
                <a:ext uri="{FF2B5EF4-FFF2-40B4-BE49-F238E27FC236}">
                  <a16:creationId xmlns:a16="http://schemas.microsoft.com/office/drawing/2014/main" id="{B2A376FA-1F1F-FD41-B711-2AC9FA0DECB1}"/>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7;p95">
              <a:extLst>
                <a:ext uri="{FF2B5EF4-FFF2-40B4-BE49-F238E27FC236}">
                  <a16:creationId xmlns:a16="http://schemas.microsoft.com/office/drawing/2014/main" id="{06231B99-BDB6-C54B-B98B-5EC8F0AA3024}"/>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8;p95">
              <a:extLst>
                <a:ext uri="{FF2B5EF4-FFF2-40B4-BE49-F238E27FC236}">
                  <a16:creationId xmlns:a16="http://schemas.microsoft.com/office/drawing/2014/main" id="{847E8224-3F90-C840-B922-3145157298A9}"/>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79;p95">
              <a:extLst>
                <a:ext uri="{FF2B5EF4-FFF2-40B4-BE49-F238E27FC236}">
                  <a16:creationId xmlns:a16="http://schemas.microsoft.com/office/drawing/2014/main" id="{FD542347-7B1D-F647-9094-50287A83D89A}"/>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0;p95">
              <a:extLst>
                <a:ext uri="{FF2B5EF4-FFF2-40B4-BE49-F238E27FC236}">
                  <a16:creationId xmlns:a16="http://schemas.microsoft.com/office/drawing/2014/main" id="{60C5EC9E-C4D8-204A-BE4B-6EB6C2153673}"/>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1;p95">
              <a:extLst>
                <a:ext uri="{FF2B5EF4-FFF2-40B4-BE49-F238E27FC236}">
                  <a16:creationId xmlns:a16="http://schemas.microsoft.com/office/drawing/2014/main" id="{F9953880-C65E-B443-8CFF-B50BD080DB89}"/>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2482;p95">
              <a:extLst>
                <a:ext uri="{FF2B5EF4-FFF2-40B4-BE49-F238E27FC236}">
                  <a16:creationId xmlns:a16="http://schemas.microsoft.com/office/drawing/2014/main" id="{4B4CBD74-FFDB-8E41-A2EC-B6FE458EA69E}"/>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9" name="Text Placeholder 6">
            <a:extLst>
              <a:ext uri="{FF2B5EF4-FFF2-40B4-BE49-F238E27FC236}">
                <a16:creationId xmlns:a16="http://schemas.microsoft.com/office/drawing/2014/main" id="{1964E8DA-CE2C-A34E-AA88-FDE9F8C71BC8}"/>
              </a:ext>
            </a:extLst>
          </p:cNvPr>
          <p:cNvSpPr txBox="1"/>
          <p:nvPr/>
        </p:nvSpPr>
        <p:spPr>
          <a:xfrm>
            <a:off x="933450" y="4238473"/>
            <a:ext cx="11868149"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iPhone'da </a:t>
            </a:r>
            <a:r>
              <a:rPr lang="tr" sz="6000" b="0" i="0" u="none" strike="noStrike" spc="260" dirty="0">
                <a:latin typeface="Optimistic Display"/>
                <a:cs typeface="Optimistic Display"/>
                <a:sym typeface="Arial"/>
                <a:hlinkClick r:id="rId4"/>
              </a:rPr>
              <a:t>WhatsApp</a:t>
            </a:r>
            <a:r>
              <a:rPr lang="tr" sz="6000" b="0" i="0" u="none" strike="noStrike" spc="260" dirty="0">
                <a:latin typeface="Optimistic Display"/>
                <a:cs typeface="Optimistic Display"/>
                <a:sym typeface="Arial"/>
              </a:rPr>
              <a:t> mevcut konum özelliği nasıl kullanılır?</a:t>
            </a:r>
          </a:p>
        </p:txBody>
      </p:sp>
      <p:sp>
        <p:nvSpPr>
          <p:cNvPr id="22" name="Rectangle 21">
            <a:extLst>
              <a:ext uri="{FF2B5EF4-FFF2-40B4-BE49-F238E27FC236}">
                <a16:creationId xmlns:a16="http://schemas.microsoft.com/office/drawing/2014/main" id="{2A3A2110-C983-B242-8BA5-1293783494C9}"/>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3" name="Google Shape;648;p3">
            <a:extLst>
              <a:ext uri="{FF2B5EF4-FFF2-40B4-BE49-F238E27FC236}">
                <a16:creationId xmlns:a16="http://schemas.microsoft.com/office/drawing/2014/main" id="{F4818CDD-ADCA-1247-BCC0-D245EB2CE36C}"/>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870E9F8D-2432-9A43-83E7-6B90F1DE8593}"/>
              </a:ext>
            </a:extLst>
          </p:cNvPr>
          <p:cNvPicPr>
            <a:picLocks noChangeAspect="1"/>
          </p:cNvPicPr>
          <p:nvPr/>
        </p:nvPicPr>
        <p:blipFill>
          <a:blip r:embed="rId5"/>
          <a:srcRect t="3702" b="7477"/>
          <a:stretch>
            <a:fillRect/>
          </a:stretch>
        </p:blipFill>
        <p:spPr>
          <a:xfrm>
            <a:off x="17209453" y="2593064"/>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29" name="Picture 28">
            <a:extLst>
              <a:ext uri="{FF2B5EF4-FFF2-40B4-BE49-F238E27FC236}">
                <a16:creationId xmlns:a16="http://schemas.microsoft.com/office/drawing/2014/main" id="{5517CACD-569F-5041-9047-B4B0C51F380F}"/>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23D64E36-44D6-534C-96F5-94B4447D59F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68</a:t>
            </a:r>
            <a:endParaRPr lang="en-US"/>
          </a:p>
        </p:txBody>
      </p:sp>
    </p:spTree>
    <p:extLst>
      <p:ext uri="{BB962C8B-B14F-4D97-AF65-F5344CB8AC3E}">
        <p14:creationId xmlns:p14="http://schemas.microsoft.com/office/powerpoint/2010/main" val="65784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grpSp>
        <p:nvGrpSpPr>
          <p:cNvPr id="9" name="Google Shape;2475;p95">
            <a:extLst>
              <a:ext uri="{FF2B5EF4-FFF2-40B4-BE49-F238E27FC236}">
                <a16:creationId xmlns:a16="http://schemas.microsoft.com/office/drawing/2014/main" id="{080F067E-788D-4E4A-816F-025947F5028A}"/>
              </a:ext>
            </a:extLst>
          </p:cNvPr>
          <p:cNvGrpSpPr/>
          <p:nvPr/>
        </p:nvGrpSpPr>
        <p:grpSpPr>
          <a:xfrm>
            <a:off x="932690" y="2732677"/>
            <a:ext cx="916887" cy="916887"/>
            <a:chOff x="1624904" y="344237"/>
            <a:chExt cx="67843" cy="67843"/>
          </a:xfrm>
          <a:solidFill>
            <a:schemeClr val="accent2"/>
          </a:solidFill>
        </p:grpSpPr>
        <p:sp>
          <p:nvSpPr>
            <p:cNvPr id="11" name="Google Shape;2476;p95">
              <a:extLst>
                <a:ext uri="{FF2B5EF4-FFF2-40B4-BE49-F238E27FC236}">
                  <a16:creationId xmlns:a16="http://schemas.microsoft.com/office/drawing/2014/main" id="{7DA1BDBE-3C64-784F-97E1-65533A177573}"/>
                </a:ext>
              </a:extLst>
            </p:cNvPr>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2477;p95">
              <a:extLst>
                <a:ext uri="{FF2B5EF4-FFF2-40B4-BE49-F238E27FC236}">
                  <a16:creationId xmlns:a16="http://schemas.microsoft.com/office/drawing/2014/main" id="{1AD76939-3C4E-C44C-A837-E7ED2462E02E}"/>
                </a:ext>
              </a:extLst>
            </p:cNvPr>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2478;p95">
              <a:extLst>
                <a:ext uri="{FF2B5EF4-FFF2-40B4-BE49-F238E27FC236}">
                  <a16:creationId xmlns:a16="http://schemas.microsoft.com/office/drawing/2014/main" id="{F22B8774-E610-C24D-85CC-C1F59838D7D2}"/>
                </a:ext>
              </a:extLst>
            </p:cNvPr>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2479;p95">
              <a:extLst>
                <a:ext uri="{FF2B5EF4-FFF2-40B4-BE49-F238E27FC236}">
                  <a16:creationId xmlns:a16="http://schemas.microsoft.com/office/drawing/2014/main" id="{9505DFCF-59E8-5A4C-992B-83EF69C743ED}"/>
                </a:ext>
              </a:extLst>
            </p:cNvPr>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2480;p95">
              <a:extLst>
                <a:ext uri="{FF2B5EF4-FFF2-40B4-BE49-F238E27FC236}">
                  <a16:creationId xmlns:a16="http://schemas.microsoft.com/office/drawing/2014/main" id="{A4E0490A-BEB4-F54B-A2B5-AA4188371B53}"/>
                </a:ext>
              </a:extLst>
            </p:cNvPr>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2481;p95">
              <a:extLst>
                <a:ext uri="{FF2B5EF4-FFF2-40B4-BE49-F238E27FC236}">
                  <a16:creationId xmlns:a16="http://schemas.microsoft.com/office/drawing/2014/main" id="{C4A8BC9A-42EE-BA4D-B287-E15BD5718C68}"/>
                </a:ext>
              </a:extLst>
            </p:cNvPr>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2482;p95">
              <a:extLst>
                <a:ext uri="{FF2B5EF4-FFF2-40B4-BE49-F238E27FC236}">
                  <a16:creationId xmlns:a16="http://schemas.microsoft.com/office/drawing/2014/main" id="{4783354D-68BB-5D40-93BE-8C911B20064F}"/>
                </a:ext>
              </a:extLst>
            </p:cNvPr>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8" name="Text Placeholder 6">
            <a:extLst>
              <a:ext uri="{FF2B5EF4-FFF2-40B4-BE49-F238E27FC236}">
                <a16:creationId xmlns:a16="http://schemas.microsoft.com/office/drawing/2014/main" id="{EAE49681-F81C-B241-AF9C-7E3754437EBE}"/>
              </a:ext>
            </a:extLst>
          </p:cNvPr>
          <p:cNvSpPr txBox="1"/>
          <p:nvPr/>
        </p:nvSpPr>
        <p:spPr>
          <a:xfrm>
            <a:off x="933450" y="4238473"/>
            <a:ext cx="13054923"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rPr>
              <a:t>iPhone'da </a:t>
            </a:r>
            <a:r>
              <a:rPr lang="tr" sz="6000" b="0" i="0" u="none" strike="noStrike" spc="260" dirty="0">
                <a:latin typeface="Optimistic Display"/>
                <a:cs typeface="Optimistic Display"/>
                <a:sym typeface="Arial"/>
                <a:hlinkClick r:id="rId4"/>
              </a:rPr>
              <a:t>WhatsApp</a:t>
            </a:r>
            <a:r>
              <a:rPr lang="tr" sz="6000" b="0" i="0" u="none" strike="noStrike" spc="260" dirty="0">
                <a:latin typeface="Optimistic Display"/>
                <a:cs typeface="Optimistic Display"/>
                <a:sym typeface="Arial"/>
              </a:rPr>
              <a:t> mevcut konum özelliği nasıl kullanılır?</a:t>
            </a:r>
          </a:p>
        </p:txBody>
      </p:sp>
      <p:sp>
        <p:nvSpPr>
          <p:cNvPr id="22" name="Text Placeholder 6">
            <a:extLst>
              <a:ext uri="{FF2B5EF4-FFF2-40B4-BE49-F238E27FC236}">
                <a16:creationId xmlns:a16="http://schemas.microsoft.com/office/drawing/2014/main" id="{C653DDBE-2E67-0047-B476-700BDBF50B7B}"/>
              </a:ext>
            </a:extLst>
          </p:cNvPr>
          <p:cNvSpPr>
            <a:spLocks noGrp="1"/>
          </p:cNvSpPr>
          <p:nvPr>
            <p:ph type="body" sz="quarter" idx="10"/>
          </p:nvPr>
        </p:nvSpPr>
        <p:spPr>
          <a:xfrm>
            <a:off x="933449" y="6272723"/>
            <a:ext cx="12204701" cy="6172200"/>
          </a:xfrm>
        </p:spPr>
        <p:txBody>
          <a:bodyPr>
            <a:noAutofit/>
          </a:bodyPr>
          <a:lstStyle/>
          <a:p>
            <a:pPr rtl="0" fontAlgn="base">
              <a:buNone/>
            </a:pPr>
            <a:r>
              <a:rPr lang="tr" sz="2000" b="1" i="0" u="none" strike="noStrike" dirty="0">
                <a:latin typeface="Optimistic Text"/>
              </a:rPr>
              <a:t>Belirli bir kişi veya gruptaki konum paylaşımını durdurmak için:</a:t>
            </a:r>
          </a:p>
          <a:p>
            <a:pPr marL="457200" indent="-457200" rtl="0" fontAlgn="base">
              <a:buSzTx/>
              <a:buFont typeface="+mj-lt"/>
              <a:buAutoNum type="arabicPeriod"/>
            </a:pPr>
            <a:r>
              <a:rPr lang="tr" sz="2000" b="1" i="0" u="none" strike="noStrike" dirty="0">
                <a:latin typeface="Optimistic Text"/>
              </a:rPr>
              <a:t>İlgili sohbet ekranı </a:t>
            </a:r>
            <a:r>
              <a:rPr lang="tr" sz="2000" b="0" i="0" u="none" strike="noStrike" dirty="0">
                <a:latin typeface="Optimistic Text"/>
              </a:rPr>
              <a:t>açılmalıdır.</a:t>
            </a:r>
          </a:p>
          <a:p>
            <a:pPr marL="457200" indent="-457200" rtl="0" fontAlgn="base">
              <a:buSzTx/>
              <a:buFont typeface="+mj-lt"/>
              <a:buAutoNum type="arabicPeriod"/>
            </a:pPr>
            <a:r>
              <a:rPr lang="tr" sz="2000" b="1" i="0" u="none" strike="noStrike" dirty="0">
                <a:latin typeface="Optimistic Text"/>
              </a:rPr>
              <a:t>Sohbetteki mesaj üzerinde bulunan </a:t>
            </a:r>
            <a:r>
              <a:rPr lang="tr" sz="2000" b="0" i="0" u="none" strike="noStrike" dirty="0">
                <a:latin typeface="Optimistic Text"/>
              </a:rPr>
              <a:t>Paylaşmayı Durdur</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Paylaşmayı Durdur seçeneğine dokunulmalıdır.</a:t>
            </a:r>
          </a:p>
          <a:p>
            <a:pPr rtl="0" fontAlgn="base">
              <a:buNone/>
            </a:pPr>
            <a:r>
              <a:rPr lang="tr" sz="2000" b="1" i="0" u="none" strike="noStrike" dirty="0">
                <a:latin typeface="Optimistic Text"/>
              </a:rPr>
              <a:t>Birden fazla sohbette aktif olan tüm paylaşımları iptal etmek için:</a:t>
            </a:r>
          </a:p>
          <a:p>
            <a:pPr marL="457200" indent="-457200" rtl="0" fontAlgn="base">
              <a:buSzTx/>
              <a:buFont typeface="+mj-lt"/>
              <a:buAutoNum type="arabicPeriod"/>
            </a:pPr>
            <a:r>
              <a:rPr lang="tr" sz="2000" b="1" i="0" u="none" strike="noStrike" dirty="0">
                <a:latin typeface="Optimistic Text"/>
              </a:rPr>
              <a:t>WhatsApp </a:t>
            </a:r>
            <a:r>
              <a:rPr lang="tr" sz="2000" b="0" i="0" u="none" strike="noStrike" dirty="0">
                <a:latin typeface="Optimistic Text"/>
              </a:rPr>
              <a:t>Ayarlar</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Hesap </a:t>
            </a:r>
            <a:r>
              <a:rPr lang="tr" sz="2000" b="0" i="0" u="none" strike="noStrike" dirty="0">
                <a:latin typeface="Optimistic Text"/>
              </a:rPr>
              <a:t>&gt;</a:t>
            </a:r>
            <a:r>
              <a:rPr lang="tr" sz="2000" b="1" i="0" u="none" strike="noStrike" dirty="0">
                <a:latin typeface="Optimistic Text"/>
              </a:rPr>
              <a:t> Gizlilik </a:t>
            </a:r>
            <a:r>
              <a:rPr lang="tr" sz="2000" b="0" i="0" u="none" strike="noStrike" dirty="0">
                <a:latin typeface="Optimistic Text"/>
              </a:rPr>
              <a:t>&gt;</a:t>
            </a:r>
            <a:r>
              <a:rPr lang="tr" sz="2000" b="1" i="0" u="none" strike="noStrike" dirty="0">
                <a:latin typeface="Optimistic Text"/>
              </a:rPr>
              <a:t> Mevcut Konum menüsüne gidilmelidir.</a:t>
            </a:r>
          </a:p>
          <a:p>
            <a:pPr marL="457200" indent="-457200" rtl="0" fontAlgn="base">
              <a:buSzTx/>
              <a:buFont typeface="+mj-lt"/>
              <a:buAutoNum type="arabicPeriod"/>
            </a:pPr>
            <a:r>
              <a:rPr lang="tr" sz="2000" b="1" i="0" u="none" strike="noStrike" dirty="0">
                <a:latin typeface="Optimistic Text"/>
              </a:rPr>
              <a:t>Sohbetteki mesaj üzerinde bulunan </a:t>
            </a:r>
            <a:r>
              <a:rPr lang="tr" sz="2000" b="0" i="0" u="none" strike="noStrike" dirty="0">
                <a:latin typeface="Optimistic Text"/>
              </a:rPr>
              <a:t>Paylaşmayı Durdur</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Paylaşmayı Durdur seçeneğine dokunulmalıdır.</a:t>
            </a:r>
          </a:p>
          <a:p>
            <a:pPr rtl="0" fontAlgn="base">
              <a:buSzTx/>
              <a:buNone/>
            </a:pPr>
            <a:r>
              <a:rPr lang="tr" sz="2000" b="0" i="0" u="none" strike="noStrike" dirty="0">
                <a:latin typeface="Optimistic Text"/>
              </a:rPr>
              <a:t>Önemli Not:</a:t>
            </a:r>
          </a:p>
          <a:p>
            <a:pPr rtl="0" fontAlgn="base">
              <a:buSzTx/>
              <a:buNone/>
            </a:pPr>
            <a:r>
              <a:rPr lang="tr" sz="2000" b="0" i="0" u="none" strike="noStrike" dirty="0">
                <a:latin typeface="Optimistic Text"/>
              </a:rPr>
              <a:t>WhatsApp'ın konum erişimi, istenildiği zaman iPhone'un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Gizlilik</a:t>
            </a:r>
            <a:r>
              <a:rPr lang="tr" sz="2000" b="0" i="0" u="none" strike="noStrike" dirty="0">
                <a:latin typeface="Optimistic Text"/>
              </a:rPr>
              <a:t> &gt; </a:t>
            </a:r>
            <a:r>
              <a:rPr lang="tr" sz="2000" b="1" i="0" u="none" strike="noStrike" dirty="0">
                <a:latin typeface="Optimistic Text"/>
              </a:rPr>
              <a:t>Konum Servisleri </a:t>
            </a:r>
            <a:r>
              <a:rPr lang="tr" sz="2000" b="0" i="0" u="none" strike="noStrike" dirty="0">
                <a:latin typeface="Optimistic Text"/>
              </a:rPr>
              <a:t>&gt; </a:t>
            </a:r>
            <a:r>
              <a:rPr lang="tr" sz="2000" b="1" i="0" u="none" strike="noStrike" dirty="0">
                <a:latin typeface="Optimistic Text"/>
              </a:rPr>
              <a:t>WhatsApp</a:t>
            </a:r>
            <a:r>
              <a:rPr lang="tr" sz="2000" b="0" i="0" u="none" strike="noStrike" dirty="0">
                <a:latin typeface="Optimistic Text"/>
              </a:rPr>
              <a:t> &gt; </a:t>
            </a:r>
            <a:r>
              <a:rPr lang="tr" sz="2000" b="1" i="0" u="none" strike="noStrike" dirty="0">
                <a:latin typeface="Optimistic Text"/>
              </a:rPr>
              <a:t>Asla</a:t>
            </a:r>
            <a:r>
              <a:rPr lang="tr" sz="2000" b="0" i="0" u="none" strike="noStrike" dirty="0">
                <a:latin typeface="Optimistic Text"/>
              </a:rPr>
              <a:t> adımları izlenerek tamamen kapatılabilir.</a:t>
            </a:r>
          </a:p>
          <a:p>
            <a:pPr rtl="0" fontAlgn="base">
              <a:buSzTx/>
              <a:buNone/>
            </a:pPr>
            <a:r>
              <a:rPr lang="tr" sz="2000" b="0" i="0" u="none" strike="noStrike" dirty="0">
                <a:latin typeface="Optimistic Text"/>
              </a:rPr>
              <a:t>Alternatif olarak, telefonun </a:t>
            </a:r>
            <a:r>
              <a:rPr lang="tr" sz="2000" b="1" i="0" u="none" strike="noStrike" dirty="0">
                <a:latin typeface="Optimistic Text"/>
              </a:rPr>
              <a:t>Ayarlar</a:t>
            </a:r>
            <a:r>
              <a:rPr lang="tr" sz="2000" b="0" i="0" u="none" strike="noStrike" dirty="0">
                <a:latin typeface="Optimistic Text"/>
              </a:rPr>
              <a:t> &gt; </a:t>
            </a:r>
            <a:r>
              <a:rPr lang="tr" sz="2000" b="1" i="0" u="none" strike="noStrike" dirty="0">
                <a:latin typeface="Optimistic Text"/>
              </a:rPr>
              <a:t>WhatsApp</a:t>
            </a:r>
            <a:r>
              <a:rPr lang="tr" sz="2000" b="0" i="0" u="none" strike="noStrike" dirty="0">
                <a:latin typeface="Optimistic Text"/>
              </a:rPr>
              <a:t> &gt; </a:t>
            </a:r>
            <a:r>
              <a:rPr lang="tr" sz="2000" b="1" i="0" u="none" strike="noStrike" dirty="0">
                <a:latin typeface="Optimistic Text"/>
              </a:rPr>
              <a:t>Konum</a:t>
            </a:r>
            <a:r>
              <a:rPr lang="tr" sz="2000" b="0" i="0" u="none" strike="noStrike" dirty="0">
                <a:latin typeface="Optimistic Text"/>
              </a:rPr>
              <a:t> &gt; </a:t>
            </a:r>
            <a:r>
              <a:rPr lang="tr" sz="2000" b="1" i="0" u="none" strike="noStrike" dirty="0">
                <a:latin typeface="Optimistic Text"/>
              </a:rPr>
              <a:t>Asla</a:t>
            </a:r>
            <a:r>
              <a:rPr lang="tr" sz="2000" b="0" i="0" u="none" strike="noStrike" dirty="0">
                <a:latin typeface="Optimistic Text"/>
              </a:rPr>
              <a:t> bölümünden de bu izin geri alınabilir.</a:t>
            </a:r>
          </a:p>
        </p:txBody>
      </p:sp>
      <p:sp>
        <p:nvSpPr>
          <p:cNvPr id="23" name="Rectangle 22">
            <a:extLst>
              <a:ext uri="{FF2B5EF4-FFF2-40B4-BE49-F238E27FC236}">
                <a16:creationId xmlns:a16="http://schemas.microsoft.com/office/drawing/2014/main" id="{5868C95D-0223-344A-A3EE-B0079AE83B02}"/>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5" name="Google Shape;648;p3">
            <a:extLst>
              <a:ext uri="{FF2B5EF4-FFF2-40B4-BE49-F238E27FC236}">
                <a16:creationId xmlns:a16="http://schemas.microsoft.com/office/drawing/2014/main" id="{05020FAE-7A3C-CD45-AD4B-A743F5B8A0A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D418A64E-41B3-CD4E-BD0D-52CD859539A1}"/>
              </a:ext>
            </a:extLst>
          </p:cNvPr>
          <p:cNvPicPr>
            <a:picLocks noChangeAspect="1"/>
          </p:cNvPicPr>
          <p:nvPr/>
        </p:nvPicPr>
        <p:blipFill>
          <a:blip r:embed="rId5"/>
          <a:srcRect l="1022" t="2446" r="1022" b="-2446"/>
          <a:stretch>
            <a:fillRect/>
          </a:stretch>
        </p:blipFill>
        <p:spPr>
          <a:xfrm>
            <a:off x="17209453" y="2593064"/>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29" name="Picture 28">
            <a:extLst>
              <a:ext uri="{FF2B5EF4-FFF2-40B4-BE49-F238E27FC236}">
                <a16:creationId xmlns:a16="http://schemas.microsoft.com/office/drawing/2014/main" id="{FF5B4533-3F29-5642-8BCE-19A36ABBE3EF}"/>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9" name="TextBox 18">
            <a:extLst>
              <a:ext uri="{FF2B5EF4-FFF2-40B4-BE49-F238E27FC236}">
                <a16:creationId xmlns:a16="http://schemas.microsoft.com/office/drawing/2014/main" id="{E31E6325-FDF6-6C4B-BD1C-E06D7B8C21A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69</a:t>
            </a:r>
            <a:endParaRPr lang="en-US"/>
          </a:p>
        </p:txBody>
      </p:sp>
    </p:spTree>
    <p:extLst>
      <p:ext uri="{BB962C8B-B14F-4D97-AF65-F5344CB8AC3E}">
        <p14:creationId xmlns:p14="http://schemas.microsoft.com/office/powerpoint/2010/main" val="43999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7C7E1E-AACF-CD4D-BDA7-C5CE8C49F1A7}"/>
              </a:ext>
            </a:extLst>
          </p:cNvPr>
          <p:cNvSpPr>
            <a:spLocks noGrp="1"/>
          </p:cNvSpPr>
          <p:nvPr>
            <p:ph type="body" sz="quarter" idx="4294967295"/>
          </p:nvPr>
        </p:nvSpPr>
        <p:spPr>
          <a:xfrm>
            <a:off x="932822" y="2971800"/>
            <a:ext cx="14083342" cy="2286000"/>
          </a:xfrm>
        </p:spPr>
        <p:txBody>
          <a:bodyPr anchor="b">
            <a:noAutofit/>
          </a:bodyPr>
          <a:lstStyle/>
          <a:p>
            <a:pPr rtl="0">
              <a:lnSpc>
                <a:spcPts val="8640"/>
              </a:lnSpc>
              <a:spcAft>
                <a:spcPct val="0"/>
              </a:spcAft>
              <a:buNone/>
            </a:pPr>
            <a:r>
              <a:rPr lang="tr" sz="7200" b="0" i="0" u="none" strike="noStrike" spc="220" dirty="0">
                <a:latin typeface="Optimistic Display Medium"/>
                <a:cs typeface="Optimistic Display Medium"/>
                <a:sym typeface="Optimistic Display Medium"/>
              </a:rPr>
              <a:t>Koruyucu önlemler</a:t>
            </a:r>
          </a:p>
        </p:txBody>
      </p:sp>
      <p:sp>
        <p:nvSpPr>
          <p:cNvPr id="51" name="TextBox 50">
            <a:extLst>
              <a:ext uri="{FF2B5EF4-FFF2-40B4-BE49-F238E27FC236}">
                <a16:creationId xmlns:a16="http://schemas.microsoft.com/office/drawing/2014/main" id="{E2A14336-C1F2-5841-A4EF-B3AEE5252777}"/>
              </a:ext>
            </a:extLst>
          </p:cNvPr>
          <p:cNvSpPr txBox="1"/>
          <p:nvPr/>
        </p:nvSpPr>
        <p:spPr>
          <a:xfrm>
            <a:off x="435539" y="9046018"/>
            <a:ext cx="3810000" cy="647198"/>
          </a:xfrm>
          <a:prstGeom prst="rect">
            <a:avLst/>
          </a:prstGeom>
          <a:noFill/>
        </p:spPr>
        <p:txBody>
          <a:bodyPr wrap="square" lIns="0" tIns="0" rIns="0" bIns="0" rtlCol="0" anchor="t">
            <a:noAutofit/>
          </a:bodyPr>
          <a:lstStyle/>
          <a:p>
            <a:pPr algn="ctr" rtl="0">
              <a:lnSpc>
                <a:spcPts val="4200"/>
              </a:lnSpc>
              <a:spcBef>
                <a:spcPts val="2400"/>
              </a:spcBef>
              <a:spcAft>
                <a:spcPts val="1200"/>
              </a:spcAft>
              <a:defRPr/>
            </a:pPr>
            <a:r>
              <a:rPr lang="tr" sz="2800" b="1" i="0" u="none" strike="noStrike" cap="all" spc="250" dirty="0">
                <a:latin typeface="Optimistic Text"/>
              </a:rPr>
              <a:t>Kaçınma</a:t>
            </a:r>
          </a:p>
        </p:txBody>
      </p:sp>
      <p:sp>
        <p:nvSpPr>
          <p:cNvPr id="53" name="TextBox 52">
            <a:extLst>
              <a:ext uri="{FF2B5EF4-FFF2-40B4-BE49-F238E27FC236}">
                <a16:creationId xmlns:a16="http://schemas.microsoft.com/office/drawing/2014/main" id="{AF12839F-2CF2-2F43-8466-72798F12DF4A}"/>
              </a:ext>
            </a:extLst>
          </p:cNvPr>
          <p:cNvSpPr txBox="1"/>
          <p:nvPr/>
        </p:nvSpPr>
        <p:spPr>
          <a:xfrm>
            <a:off x="4376758" y="9046018"/>
            <a:ext cx="3810000" cy="647198"/>
          </a:xfrm>
          <a:prstGeom prst="rect">
            <a:avLst/>
          </a:prstGeom>
          <a:noFill/>
        </p:spPr>
        <p:txBody>
          <a:bodyPr wrap="square" lIns="0" tIns="0" rIns="0" bIns="0" rtlCol="0" anchor="t">
            <a:noAutofit/>
          </a:bodyPr>
          <a:lstStyle/>
          <a:p>
            <a:pPr algn="ctr" rtl="0">
              <a:lnSpc>
                <a:spcPts val="4200"/>
              </a:lnSpc>
              <a:spcBef>
                <a:spcPts val="2400"/>
              </a:spcBef>
              <a:spcAft>
                <a:spcPts val="1200"/>
              </a:spcAft>
              <a:defRPr/>
            </a:pPr>
            <a:r>
              <a:rPr lang="tr" sz="2800" b="1" i="0" u="none" strike="noStrike" cap="all" spc="250" dirty="0">
                <a:latin typeface="Optimistic Text"/>
              </a:rPr>
              <a:t>Düzeltme</a:t>
            </a:r>
          </a:p>
        </p:txBody>
      </p:sp>
      <p:sp>
        <p:nvSpPr>
          <p:cNvPr id="55" name="TextBox 54">
            <a:extLst>
              <a:ext uri="{FF2B5EF4-FFF2-40B4-BE49-F238E27FC236}">
                <a16:creationId xmlns:a16="http://schemas.microsoft.com/office/drawing/2014/main" id="{D6AF59DC-11C4-1A41-AFD9-BA8EE8A7C59C}"/>
              </a:ext>
            </a:extLst>
          </p:cNvPr>
          <p:cNvSpPr txBox="1"/>
          <p:nvPr/>
        </p:nvSpPr>
        <p:spPr>
          <a:xfrm>
            <a:off x="8317977" y="9046018"/>
            <a:ext cx="3810000" cy="647198"/>
          </a:xfrm>
          <a:prstGeom prst="rect">
            <a:avLst/>
          </a:prstGeom>
          <a:noFill/>
        </p:spPr>
        <p:txBody>
          <a:bodyPr wrap="square" lIns="0" tIns="0" rIns="0" bIns="0" rtlCol="0" anchor="t">
            <a:noAutofit/>
          </a:bodyPr>
          <a:lstStyle/>
          <a:p>
            <a:pPr algn="ctr" rtl="0">
              <a:lnSpc>
                <a:spcPts val="4200"/>
              </a:lnSpc>
              <a:spcBef>
                <a:spcPts val="2400"/>
              </a:spcBef>
              <a:spcAft>
                <a:spcPts val="1200"/>
              </a:spcAft>
              <a:defRPr/>
            </a:pPr>
            <a:r>
              <a:rPr lang="tr" sz="2800" b="1" i="0" u="none" strike="noStrike" cap="all" spc="250" dirty="0">
                <a:latin typeface="Optimistic Text"/>
              </a:rPr>
              <a:t>Caydırıcılık</a:t>
            </a:r>
          </a:p>
        </p:txBody>
      </p:sp>
      <p:sp>
        <p:nvSpPr>
          <p:cNvPr id="57" name="TextBox 56">
            <a:extLst>
              <a:ext uri="{FF2B5EF4-FFF2-40B4-BE49-F238E27FC236}">
                <a16:creationId xmlns:a16="http://schemas.microsoft.com/office/drawing/2014/main" id="{B30CC3EA-05C8-3C40-8A14-E35B14A7EC4F}"/>
              </a:ext>
            </a:extLst>
          </p:cNvPr>
          <p:cNvSpPr txBox="1"/>
          <p:nvPr/>
        </p:nvSpPr>
        <p:spPr>
          <a:xfrm>
            <a:off x="12259196" y="9046018"/>
            <a:ext cx="3810000" cy="647198"/>
          </a:xfrm>
          <a:prstGeom prst="rect">
            <a:avLst/>
          </a:prstGeom>
          <a:noFill/>
        </p:spPr>
        <p:txBody>
          <a:bodyPr wrap="square" lIns="0" tIns="0" rIns="0" bIns="0" rtlCol="0" anchor="t">
            <a:noAutofit/>
          </a:bodyPr>
          <a:lstStyle/>
          <a:p>
            <a:pPr algn="ctr" rtl="0">
              <a:lnSpc>
                <a:spcPts val="4200"/>
              </a:lnSpc>
              <a:spcBef>
                <a:spcPts val="2400"/>
              </a:spcBef>
              <a:spcAft>
                <a:spcPts val="1200"/>
              </a:spcAft>
              <a:defRPr/>
            </a:pPr>
            <a:r>
              <a:rPr lang="tr" sz="2800" b="1" i="0" u="none" strike="noStrike" cap="all" spc="250">
                <a:latin typeface="Optimistic Text"/>
              </a:rPr>
              <a:t>Tespit etme</a:t>
            </a:r>
          </a:p>
        </p:txBody>
      </p:sp>
      <p:sp>
        <p:nvSpPr>
          <p:cNvPr id="59" name="TextBox 58">
            <a:extLst>
              <a:ext uri="{FF2B5EF4-FFF2-40B4-BE49-F238E27FC236}">
                <a16:creationId xmlns:a16="http://schemas.microsoft.com/office/drawing/2014/main" id="{DB73C0EA-6A04-E145-A31D-2815E9D50B4E}"/>
              </a:ext>
            </a:extLst>
          </p:cNvPr>
          <p:cNvSpPr txBox="1"/>
          <p:nvPr/>
        </p:nvSpPr>
        <p:spPr>
          <a:xfrm>
            <a:off x="16200414" y="9046018"/>
            <a:ext cx="3810000" cy="647198"/>
          </a:xfrm>
          <a:prstGeom prst="rect">
            <a:avLst/>
          </a:prstGeom>
          <a:noFill/>
        </p:spPr>
        <p:txBody>
          <a:bodyPr wrap="square" lIns="0" tIns="0" rIns="0" bIns="0" rtlCol="0" anchor="t">
            <a:noAutofit/>
          </a:bodyPr>
          <a:lstStyle/>
          <a:p>
            <a:pPr algn="ctr" rtl="0">
              <a:lnSpc>
                <a:spcPts val="4200"/>
              </a:lnSpc>
              <a:spcBef>
                <a:spcPts val="2400"/>
              </a:spcBef>
              <a:spcAft>
                <a:spcPts val="1200"/>
              </a:spcAft>
              <a:defRPr/>
            </a:pPr>
            <a:r>
              <a:rPr lang="tr" sz="2800" b="1" i="0" u="none" strike="noStrike" cap="all" spc="250">
                <a:latin typeface="Optimistic Text"/>
              </a:rPr>
              <a:t>Önleme</a:t>
            </a:r>
          </a:p>
        </p:txBody>
      </p:sp>
      <p:sp>
        <p:nvSpPr>
          <p:cNvPr id="61" name="TextBox 60">
            <a:extLst>
              <a:ext uri="{FF2B5EF4-FFF2-40B4-BE49-F238E27FC236}">
                <a16:creationId xmlns:a16="http://schemas.microsoft.com/office/drawing/2014/main" id="{DD473AC9-A8FE-0F43-AB4F-DEB46C475989}"/>
              </a:ext>
            </a:extLst>
          </p:cNvPr>
          <p:cNvSpPr txBox="1"/>
          <p:nvPr/>
        </p:nvSpPr>
        <p:spPr>
          <a:xfrm>
            <a:off x="20141636" y="9046018"/>
            <a:ext cx="3810000" cy="647198"/>
          </a:xfrm>
          <a:prstGeom prst="rect">
            <a:avLst/>
          </a:prstGeom>
          <a:noFill/>
        </p:spPr>
        <p:txBody>
          <a:bodyPr wrap="square" lIns="0" tIns="0" rIns="0" bIns="0" rtlCol="0" anchor="t">
            <a:noAutofit/>
          </a:bodyPr>
          <a:lstStyle/>
          <a:p>
            <a:pPr algn="ctr" rtl="0">
              <a:lnSpc>
                <a:spcPts val="4200"/>
              </a:lnSpc>
              <a:spcBef>
                <a:spcPts val="2400"/>
              </a:spcBef>
              <a:spcAft>
                <a:spcPts val="1200"/>
              </a:spcAft>
              <a:defRPr/>
            </a:pPr>
            <a:r>
              <a:rPr lang="tr" sz="2800" b="1" i="0" u="none" strike="noStrike" cap="all" spc="250">
                <a:latin typeface="Optimistic Text"/>
              </a:rPr>
              <a:t>Kurtarma (Geri yükleme)</a:t>
            </a:r>
          </a:p>
        </p:txBody>
      </p:sp>
      <p:grpSp>
        <p:nvGrpSpPr>
          <p:cNvPr id="14" name="Group 13">
            <a:extLst>
              <a:ext uri="{FF2B5EF4-FFF2-40B4-BE49-F238E27FC236}">
                <a16:creationId xmlns:a16="http://schemas.microsoft.com/office/drawing/2014/main" id="{C568DF0B-71AF-A04F-9293-6CA98E61B42D}"/>
              </a:ext>
            </a:extLst>
          </p:cNvPr>
          <p:cNvGrpSpPr/>
          <p:nvPr/>
        </p:nvGrpSpPr>
        <p:grpSpPr>
          <a:xfrm>
            <a:off x="9253651" y="6549656"/>
            <a:ext cx="1938652" cy="1907416"/>
            <a:chOff x="9095491" y="6366636"/>
            <a:chExt cx="2310688" cy="2273456"/>
          </a:xfrm>
        </p:grpSpPr>
        <p:sp>
          <p:nvSpPr>
            <p:cNvPr id="54" name="Google Shape;984;p86">
              <a:extLst>
                <a:ext uri="{FF2B5EF4-FFF2-40B4-BE49-F238E27FC236}">
                  <a16:creationId xmlns:a16="http://schemas.microsoft.com/office/drawing/2014/main" id="{61E6CC09-9A28-2C46-8347-21A60519155B}"/>
                </a:ext>
              </a:extLst>
            </p:cNvPr>
            <p:cNvSpPr/>
            <p:nvPr/>
          </p:nvSpPr>
          <p:spPr>
            <a:xfrm>
              <a:off x="9095491"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4" name="Google Shape;1202;p90">
              <a:extLst>
                <a:ext uri="{FF2B5EF4-FFF2-40B4-BE49-F238E27FC236}">
                  <a16:creationId xmlns:a16="http://schemas.microsoft.com/office/drawing/2014/main" id="{0532E275-76EF-C04F-A116-E4F3B9D96FD5}"/>
                </a:ext>
              </a:extLst>
            </p:cNvPr>
            <p:cNvGrpSpPr/>
            <p:nvPr/>
          </p:nvGrpSpPr>
          <p:grpSpPr>
            <a:xfrm>
              <a:off x="9632613" y="6892338"/>
              <a:ext cx="1236444" cy="1222052"/>
              <a:chOff x="1624462" y="131357"/>
              <a:chExt cx="72078" cy="71239"/>
            </a:xfrm>
            <a:solidFill>
              <a:schemeClr val="bg1"/>
            </a:solidFill>
          </p:grpSpPr>
          <p:sp>
            <p:nvSpPr>
              <p:cNvPr id="6" name="Google Shape;1203;p90">
                <a:extLst>
                  <a:ext uri="{FF2B5EF4-FFF2-40B4-BE49-F238E27FC236}">
                    <a16:creationId xmlns:a16="http://schemas.microsoft.com/office/drawing/2014/main" id="{9DA620C5-28D1-7840-890C-DCF0F6215BD9}"/>
                  </a:ext>
                </a:extLst>
              </p:cNvPr>
              <p:cNvSpPr/>
              <p:nvPr/>
            </p:nvSpPr>
            <p:spPr>
              <a:xfrm>
                <a:off x="1665236" y="188845"/>
                <a:ext cx="20167" cy="9169"/>
              </a:xfrm>
              <a:custGeom>
                <a:avLst/>
                <a:gdLst/>
                <a:ahLst/>
                <a:cxnLst/>
                <a:rect l="l" t="t" r="r" b="b"/>
                <a:pathLst>
                  <a:path w="20167" h="9169" extrusionOk="0">
                    <a:moveTo>
                      <a:pt x="16967" y="9169"/>
                    </a:moveTo>
                    <a:lnTo>
                      <a:pt x="3213" y="9169"/>
                    </a:lnTo>
                    <a:cubicBezTo>
                      <a:pt x="1435" y="9169"/>
                      <a:pt x="0" y="7734"/>
                      <a:pt x="0" y="5956"/>
                    </a:cubicBezTo>
                    <a:lnTo>
                      <a:pt x="0" y="3213"/>
                    </a:lnTo>
                    <a:cubicBezTo>
                      <a:pt x="0" y="1447"/>
                      <a:pt x="1435" y="0"/>
                      <a:pt x="3213" y="0"/>
                    </a:cubicBezTo>
                    <a:lnTo>
                      <a:pt x="16967" y="0"/>
                    </a:lnTo>
                    <a:cubicBezTo>
                      <a:pt x="18732" y="0"/>
                      <a:pt x="20167" y="1447"/>
                      <a:pt x="20167" y="3213"/>
                    </a:cubicBezTo>
                    <a:lnTo>
                      <a:pt x="20167" y="5956"/>
                    </a:lnTo>
                    <a:cubicBezTo>
                      <a:pt x="20167" y="7734"/>
                      <a:pt x="18732" y="9169"/>
                      <a:pt x="16967" y="9169"/>
                    </a:cubicBezTo>
                    <a:close/>
                    <a:moveTo>
                      <a:pt x="3213" y="2755"/>
                    </a:moveTo>
                    <a:cubicBezTo>
                      <a:pt x="2959" y="2755"/>
                      <a:pt x="2755" y="2959"/>
                      <a:pt x="2755" y="3213"/>
                    </a:cubicBezTo>
                    <a:lnTo>
                      <a:pt x="2755" y="5956"/>
                    </a:lnTo>
                    <a:cubicBezTo>
                      <a:pt x="2755" y="6210"/>
                      <a:pt x="2959" y="6426"/>
                      <a:pt x="3213" y="6426"/>
                    </a:cubicBezTo>
                    <a:lnTo>
                      <a:pt x="16967" y="6426"/>
                    </a:lnTo>
                    <a:cubicBezTo>
                      <a:pt x="17221" y="6426"/>
                      <a:pt x="17424" y="6210"/>
                      <a:pt x="17424" y="5956"/>
                    </a:cubicBezTo>
                    <a:lnTo>
                      <a:pt x="17424" y="3213"/>
                    </a:lnTo>
                    <a:cubicBezTo>
                      <a:pt x="17424" y="2959"/>
                      <a:pt x="17221" y="2755"/>
                      <a:pt x="16967"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7" name="Google Shape;1204;p90">
                <a:extLst>
                  <a:ext uri="{FF2B5EF4-FFF2-40B4-BE49-F238E27FC236}">
                    <a16:creationId xmlns:a16="http://schemas.microsoft.com/office/drawing/2014/main" id="{5524C77D-24D0-A04F-AD71-7FA04AFDDA71}"/>
                  </a:ext>
                </a:extLst>
              </p:cNvPr>
              <p:cNvSpPr/>
              <p:nvPr/>
            </p:nvSpPr>
            <p:spPr>
              <a:xfrm>
                <a:off x="1645996" y="143024"/>
                <a:ext cx="19240" cy="2743"/>
              </a:xfrm>
              <a:custGeom>
                <a:avLst/>
                <a:gdLst/>
                <a:ahLst/>
                <a:cxnLst/>
                <a:rect l="l" t="t" r="r" b="b"/>
                <a:pathLst>
                  <a:path w="19240" h="2743" extrusionOk="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8" name="Google Shape;1205;p90">
                <a:extLst>
                  <a:ext uri="{FF2B5EF4-FFF2-40B4-BE49-F238E27FC236}">
                    <a16:creationId xmlns:a16="http://schemas.microsoft.com/office/drawing/2014/main" id="{77F81C28-B470-BC49-8F94-481FBAD4FAC5}"/>
                  </a:ext>
                </a:extLst>
              </p:cNvPr>
              <p:cNvSpPr/>
              <p:nvPr/>
            </p:nvSpPr>
            <p:spPr>
              <a:xfrm>
                <a:off x="1632253" y="139346"/>
                <a:ext cx="10071" cy="10083"/>
              </a:xfrm>
              <a:custGeom>
                <a:avLst/>
                <a:gdLst/>
                <a:ahLst/>
                <a:cxnLst/>
                <a:rect l="l" t="t" r="r" b="b"/>
                <a:pathLst>
                  <a:path w="10071" h="10083" extrusionOk="0">
                    <a:moveTo>
                      <a:pt x="5029" y="10083"/>
                    </a:moveTo>
                    <a:cubicBezTo>
                      <a:pt x="2247" y="10083"/>
                      <a:pt x="0" y="7823"/>
                      <a:pt x="0" y="5041"/>
                    </a:cubicBezTo>
                    <a:cubicBezTo>
                      <a:pt x="0" y="2260"/>
                      <a:pt x="2247" y="0"/>
                      <a:pt x="5029" y="0"/>
                    </a:cubicBezTo>
                    <a:cubicBezTo>
                      <a:pt x="7810" y="0"/>
                      <a:pt x="10071" y="2260"/>
                      <a:pt x="10071" y="5041"/>
                    </a:cubicBezTo>
                    <a:cubicBezTo>
                      <a:pt x="10071" y="7823"/>
                      <a:pt x="7810" y="10083"/>
                      <a:pt x="5029" y="10083"/>
                    </a:cubicBezTo>
                    <a:close/>
                    <a:moveTo>
                      <a:pt x="5029" y="2755"/>
                    </a:moveTo>
                    <a:cubicBezTo>
                      <a:pt x="3759" y="2755"/>
                      <a:pt x="2730" y="3784"/>
                      <a:pt x="2730" y="5041"/>
                    </a:cubicBezTo>
                    <a:cubicBezTo>
                      <a:pt x="2730" y="6311"/>
                      <a:pt x="3759" y="7340"/>
                      <a:pt x="5029" y="7340"/>
                    </a:cubicBezTo>
                    <a:cubicBezTo>
                      <a:pt x="6299" y="7340"/>
                      <a:pt x="7327" y="6311"/>
                      <a:pt x="7327" y="5041"/>
                    </a:cubicBezTo>
                    <a:cubicBezTo>
                      <a:pt x="7327" y="3784"/>
                      <a:pt x="6299" y="2755"/>
                      <a:pt x="502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 name="Google Shape;1206;p90">
                <a:extLst>
                  <a:ext uri="{FF2B5EF4-FFF2-40B4-BE49-F238E27FC236}">
                    <a16:creationId xmlns:a16="http://schemas.microsoft.com/office/drawing/2014/main" id="{67DCFD9D-0B62-BB46-AD5D-337B5EC9A65C}"/>
                  </a:ext>
                </a:extLst>
              </p:cNvPr>
              <p:cNvSpPr/>
              <p:nvPr/>
            </p:nvSpPr>
            <p:spPr>
              <a:xfrm>
                <a:off x="1664181" y="131357"/>
                <a:ext cx="32359" cy="28155"/>
              </a:xfrm>
              <a:custGeom>
                <a:avLst/>
                <a:gdLst/>
                <a:ahLst/>
                <a:cxnLst/>
                <a:rect l="l" t="t" r="r" b="b"/>
                <a:pathLst>
                  <a:path w="32359" h="28154" extrusionOk="0">
                    <a:moveTo>
                      <a:pt x="29260" y="28155"/>
                    </a:moveTo>
                    <a:lnTo>
                      <a:pt x="3098" y="28155"/>
                    </a:lnTo>
                    <a:cubicBezTo>
                      <a:pt x="2019" y="28155"/>
                      <a:pt x="1066" y="27609"/>
                      <a:pt x="533" y="26669"/>
                    </a:cubicBezTo>
                    <a:cubicBezTo>
                      <a:pt x="0" y="25742"/>
                      <a:pt x="0" y="24625"/>
                      <a:pt x="546" y="23698"/>
                    </a:cubicBezTo>
                    <a:lnTo>
                      <a:pt x="13627" y="1473"/>
                    </a:lnTo>
                    <a:cubicBezTo>
                      <a:pt x="14160" y="546"/>
                      <a:pt x="15125" y="0"/>
                      <a:pt x="16192" y="0"/>
                    </a:cubicBezTo>
                    <a:cubicBezTo>
                      <a:pt x="17246" y="0"/>
                      <a:pt x="18199" y="546"/>
                      <a:pt x="18732" y="1473"/>
                    </a:cubicBezTo>
                    <a:lnTo>
                      <a:pt x="31813" y="23698"/>
                    </a:lnTo>
                    <a:cubicBezTo>
                      <a:pt x="32359" y="24625"/>
                      <a:pt x="32359" y="25742"/>
                      <a:pt x="31826" y="26669"/>
                    </a:cubicBezTo>
                    <a:cubicBezTo>
                      <a:pt x="31292" y="27609"/>
                      <a:pt x="30340" y="28155"/>
                      <a:pt x="29260" y="28155"/>
                    </a:cubicBezTo>
                    <a:close/>
                    <a:moveTo>
                      <a:pt x="16001" y="2857"/>
                    </a:moveTo>
                    <a:lnTo>
                      <a:pt x="2920" y="25095"/>
                    </a:lnTo>
                    <a:cubicBezTo>
                      <a:pt x="2908" y="25120"/>
                      <a:pt x="2857" y="25196"/>
                      <a:pt x="2920" y="25311"/>
                    </a:cubicBezTo>
                    <a:cubicBezTo>
                      <a:pt x="2984" y="25412"/>
                      <a:pt x="3073" y="25412"/>
                      <a:pt x="3098" y="25412"/>
                    </a:cubicBezTo>
                    <a:lnTo>
                      <a:pt x="29260" y="25412"/>
                    </a:lnTo>
                    <a:cubicBezTo>
                      <a:pt x="29298" y="25412"/>
                      <a:pt x="29387" y="25412"/>
                      <a:pt x="29451" y="25311"/>
                    </a:cubicBezTo>
                    <a:cubicBezTo>
                      <a:pt x="29502" y="25196"/>
                      <a:pt x="29463" y="25120"/>
                      <a:pt x="29451" y="25095"/>
                    </a:cubicBezTo>
                    <a:lnTo>
                      <a:pt x="16357" y="2857"/>
                    </a:lnTo>
                    <a:cubicBezTo>
                      <a:pt x="16344" y="2832"/>
                      <a:pt x="16294" y="2755"/>
                      <a:pt x="16192" y="2755"/>
                    </a:cubicBezTo>
                    <a:cubicBezTo>
                      <a:pt x="16065" y="2755"/>
                      <a:pt x="16014" y="2832"/>
                      <a:pt x="16001"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 name="Google Shape;1207;p90">
                <a:extLst>
                  <a:ext uri="{FF2B5EF4-FFF2-40B4-BE49-F238E27FC236}">
                    <a16:creationId xmlns:a16="http://schemas.microsoft.com/office/drawing/2014/main" id="{6AF84150-DA2B-DD44-8FC9-350137B20BD5}"/>
                  </a:ext>
                </a:extLst>
              </p:cNvPr>
              <p:cNvSpPr/>
              <p:nvPr/>
            </p:nvSpPr>
            <p:spPr>
              <a:xfrm>
                <a:off x="1678992" y="140268"/>
                <a:ext cx="2743" cy="9169"/>
              </a:xfrm>
              <a:custGeom>
                <a:avLst/>
                <a:gdLst/>
                <a:ahLst/>
                <a:cxnLst/>
                <a:rect l="l" t="t" r="r" b="b"/>
                <a:pathLst>
                  <a:path w="2743" h="9169" extrusionOk="0">
                    <a:moveTo>
                      <a:pt x="0" y="457"/>
                    </a:moveTo>
                    <a:lnTo>
                      <a:pt x="0" y="8699"/>
                    </a:lnTo>
                    <a:cubicBezTo>
                      <a:pt x="0" y="8953"/>
                      <a:pt x="203" y="9169"/>
                      <a:pt x="457" y="9169"/>
                    </a:cubicBezTo>
                    <a:lnTo>
                      <a:pt x="2286" y="9169"/>
                    </a:lnTo>
                    <a:cubicBezTo>
                      <a:pt x="2539" y="9169"/>
                      <a:pt x="2743" y="8953"/>
                      <a:pt x="2743" y="8699"/>
                    </a:cubicBezTo>
                    <a:lnTo>
                      <a:pt x="2743" y="457"/>
                    </a:lnTo>
                    <a:cubicBezTo>
                      <a:pt x="2743" y="203"/>
                      <a:pt x="2539" y="0"/>
                      <a:pt x="2286" y="0"/>
                    </a:cubicBezTo>
                    <a:lnTo>
                      <a:pt x="457" y="0"/>
                    </a:lnTo>
                    <a:cubicBezTo>
                      <a:pt x="203"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 name="Google Shape;1208;p90">
                <a:extLst>
                  <a:ext uri="{FF2B5EF4-FFF2-40B4-BE49-F238E27FC236}">
                    <a16:creationId xmlns:a16="http://schemas.microsoft.com/office/drawing/2014/main" id="{BD7376E7-29A2-CC41-8831-6B5000FA7C33}"/>
                  </a:ext>
                </a:extLst>
              </p:cNvPr>
              <p:cNvSpPr/>
              <p:nvPr/>
            </p:nvSpPr>
            <p:spPr>
              <a:xfrm>
                <a:off x="1678993" y="151272"/>
                <a:ext cx="2743" cy="2743"/>
              </a:xfrm>
              <a:custGeom>
                <a:avLst/>
                <a:gdLst/>
                <a:ahLst/>
                <a:cxnLst/>
                <a:rect l="l" t="t" r="r" b="b"/>
                <a:pathLst>
                  <a:path w="2743" h="2743" extrusionOk="0">
                    <a:moveTo>
                      <a:pt x="457" y="2743"/>
                    </a:moveTo>
                    <a:lnTo>
                      <a:pt x="2286" y="2743"/>
                    </a:lnTo>
                    <a:cubicBezTo>
                      <a:pt x="2539" y="2743"/>
                      <a:pt x="2743" y="2539"/>
                      <a:pt x="2743" y="2285"/>
                    </a:cubicBezTo>
                    <a:lnTo>
                      <a:pt x="2743" y="457"/>
                    </a:lnTo>
                    <a:cubicBezTo>
                      <a:pt x="2743" y="203"/>
                      <a:pt x="2539" y="0"/>
                      <a:pt x="2286" y="0"/>
                    </a:cubicBezTo>
                    <a:lnTo>
                      <a:pt x="457" y="0"/>
                    </a:lnTo>
                    <a:cubicBezTo>
                      <a:pt x="190" y="0"/>
                      <a:pt x="0" y="203"/>
                      <a:pt x="0" y="457"/>
                    </a:cubicBezTo>
                    <a:lnTo>
                      <a:pt x="0" y="2285"/>
                    </a:lnTo>
                    <a:cubicBezTo>
                      <a:pt x="0" y="2539"/>
                      <a:pt x="190"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1209;p90">
                <a:extLst>
                  <a:ext uri="{FF2B5EF4-FFF2-40B4-BE49-F238E27FC236}">
                    <a16:creationId xmlns:a16="http://schemas.microsoft.com/office/drawing/2014/main" id="{01245B2B-1AC1-4A4B-91BE-1ADD95388E67}"/>
                  </a:ext>
                </a:extLst>
              </p:cNvPr>
              <p:cNvSpPr/>
              <p:nvPr/>
            </p:nvSpPr>
            <p:spPr>
              <a:xfrm>
                <a:off x="1624462" y="134766"/>
                <a:ext cx="68389" cy="67830"/>
              </a:xfrm>
              <a:custGeom>
                <a:avLst/>
                <a:gdLst/>
                <a:ahLst/>
                <a:cxnLst/>
                <a:rect l="l" t="t" r="r" b="b"/>
                <a:pathLst>
                  <a:path w="68389" h="67830" extrusionOk="0">
                    <a:moveTo>
                      <a:pt x="65468" y="28879"/>
                    </a:moveTo>
                    <a:cubicBezTo>
                      <a:pt x="65646" y="40779"/>
                      <a:pt x="65214" y="52692"/>
                      <a:pt x="64160" y="64503"/>
                    </a:cubicBezTo>
                    <a:cubicBezTo>
                      <a:pt x="64147" y="64820"/>
                      <a:pt x="63855" y="65087"/>
                      <a:pt x="63538" y="65087"/>
                    </a:cubicBezTo>
                    <a:lnTo>
                      <a:pt x="5194" y="65087"/>
                    </a:lnTo>
                    <a:cubicBezTo>
                      <a:pt x="4876" y="65087"/>
                      <a:pt x="4584" y="64808"/>
                      <a:pt x="4559" y="64503"/>
                    </a:cubicBezTo>
                    <a:cubicBezTo>
                      <a:pt x="2755" y="44208"/>
                      <a:pt x="2755" y="23621"/>
                      <a:pt x="4559" y="3327"/>
                    </a:cubicBezTo>
                    <a:cubicBezTo>
                      <a:pt x="4584" y="3009"/>
                      <a:pt x="4876" y="2755"/>
                      <a:pt x="5194" y="2755"/>
                    </a:cubicBezTo>
                    <a:lnTo>
                      <a:pt x="45808" y="2755"/>
                    </a:lnTo>
                    <a:cubicBezTo>
                      <a:pt x="46139" y="2755"/>
                      <a:pt x="46431" y="2578"/>
                      <a:pt x="46608" y="2298"/>
                    </a:cubicBezTo>
                    <a:lnTo>
                      <a:pt x="47548" y="698"/>
                    </a:lnTo>
                    <a:cubicBezTo>
                      <a:pt x="47726" y="393"/>
                      <a:pt x="47510" y="0"/>
                      <a:pt x="47155" y="0"/>
                    </a:cubicBezTo>
                    <a:lnTo>
                      <a:pt x="5194" y="0"/>
                    </a:lnTo>
                    <a:cubicBezTo>
                      <a:pt x="3454" y="0"/>
                      <a:pt x="1981" y="1358"/>
                      <a:pt x="1816" y="3086"/>
                    </a:cubicBezTo>
                    <a:cubicBezTo>
                      <a:pt x="0" y="23545"/>
                      <a:pt x="0" y="44284"/>
                      <a:pt x="1816" y="64757"/>
                    </a:cubicBezTo>
                    <a:cubicBezTo>
                      <a:pt x="1981" y="66471"/>
                      <a:pt x="3454" y="67830"/>
                      <a:pt x="5194" y="67830"/>
                    </a:cubicBezTo>
                    <a:lnTo>
                      <a:pt x="63538" y="67830"/>
                    </a:lnTo>
                    <a:cubicBezTo>
                      <a:pt x="65278" y="67830"/>
                      <a:pt x="66751" y="66497"/>
                      <a:pt x="66903" y="64769"/>
                    </a:cubicBezTo>
                    <a:cubicBezTo>
                      <a:pt x="67970" y="52857"/>
                      <a:pt x="68389" y="40855"/>
                      <a:pt x="68224" y="28879"/>
                    </a:cubicBezTo>
                    <a:cubicBezTo>
                      <a:pt x="68224" y="28613"/>
                      <a:pt x="68008" y="28422"/>
                      <a:pt x="67767" y="28422"/>
                    </a:cubicBezTo>
                    <a:lnTo>
                      <a:pt x="65925" y="28422"/>
                    </a:lnTo>
                    <a:cubicBezTo>
                      <a:pt x="65671" y="28422"/>
                      <a:pt x="65468" y="28625"/>
                      <a:pt x="65468" y="28879"/>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grpSp>
        <p:nvGrpSpPr>
          <p:cNvPr id="13" name="Group 12">
            <a:extLst>
              <a:ext uri="{FF2B5EF4-FFF2-40B4-BE49-F238E27FC236}">
                <a16:creationId xmlns:a16="http://schemas.microsoft.com/office/drawing/2014/main" id="{B22AD54C-378D-FC40-946E-7586699AF80D}"/>
              </a:ext>
            </a:extLst>
          </p:cNvPr>
          <p:cNvGrpSpPr/>
          <p:nvPr/>
        </p:nvGrpSpPr>
        <p:grpSpPr>
          <a:xfrm>
            <a:off x="5312432" y="6549656"/>
            <a:ext cx="1938652" cy="1907416"/>
            <a:chOff x="5154272" y="6366636"/>
            <a:chExt cx="2310688" cy="2273456"/>
          </a:xfrm>
        </p:grpSpPr>
        <p:sp>
          <p:nvSpPr>
            <p:cNvPr id="52" name="Google Shape;984;p86">
              <a:extLst>
                <a:ext uri="{FF2B5EF4-FFF2-40B4-BE49-F238E27FC236}">
                  <a16:creationId xmlns:a16="http://schemas.microsoft.com/office/drawing/2014/main" id="{DDDDDFF5-6C65-4C46-B861-5CDF495848C6}"/>
                </a:ext>
              </a:extLst>
            </p:cNvPr>
            <p:cNvSpPr/>
            <p:nvPr/>
          </p:nvSpPr>
          <p:spPr>
            <a:xfrm>
              <a:off x="5154272"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23" name="Google Shape;1700;p92">
              <a:extLst>
                <a:ext uri="{FF2B5EF4-FFF2-40B4-BE49-F238E27FC236}">
                  <a16:creationId xmlns:a16="http://schemas.microsoft.com/office/drawing/2014/main" id="{AEFCEBED-2496-2949-86A5-13206C4C2783}"/>
                </a:ext>
              </a:extLst>
            </p:cNvPr>
            <p:cNvGrpSpPr/>
            <p:nvPr/>
          </p:nvGrpSpPr>
          <p:grpSpPr>
            <a:xfrm>
              <a:off x="5727829" y="6921465"/>
              <a:ext cx="1163574" cy="1163798"/>
              <a:chOff x="9962790" y="3442390"/>
              <a:chExt cx="678300" cy="678430"/>
            </a:xfrm>
            <a:solidFill>
              <a:schemeClr val="bg1"/>
            </a:solidFill>
          </p:grpSpPr>
          <p:sp>
            <p:nvSpPr>
              <p:cNvPr id="24" name="Google Shape;1701;p92">
                <a:extLst>
                  <a:ext uri="{FF2B5EF4-FFF2-40B4-BE49-F238E27FC236}">
                    <a16:creationId xmlns:a16="http://schemas.microsoft.com/office/drawing/2014/main" id="{F38B9963-3C54-0F42-907E-76B3EE9EA249}"/>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5" name="Google Shape;1702;p92">
                <a:extLst>
                  <a:ext uri="{FF2B5EF4-FFF2-40B4-BE49-F238E27FC236}">
                    <a16:creationId xmlns:a16="http://schemas.microsoft.com/office/drawing/2014/main" id="{479116F2-9E45-DA42-A604-0FE8BDD39D82}"/>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grpSp>
        <p:nvGrpSpPr>
          <p:cNvPr id="2" name="Group 1">
            <a:extLst>
              <a:ext uri="{FF2B5EF4-FFF2-40B4-BE49-F238E27FC236}">
                <a16:creationId xmlns:a16="http://schemas.microsoft.com/office/drawing/2014/main" id="{0F394063-DC3A-D84C-82A7-9370E01B516D}"/>
              </a:ext>
            </a:extLst>
          </p:cNvPr>
          <p:cNvGrpSpPr/>
          <p:nvPr/>
        </p:nvGrpSpPr>
        <p:grpSpPr>
          <a:xfrm>
            <a:off x="1371213" y="6549656"/>
            <a:ext cx="1938652" cy="1907416"/>
            <a:chOff x="1213053" y="6366636"/>
            <a:chExt cx="2310688" cy="2273456"/>
          </a:xfrm>
        </p:grpSpPr>
        <p:sp>
          <p:nvSpPr>
            <p:cNvPr id="50" name="Google Shape;984;p86">
              <a:extLst>
                <a:ext uri="{FF2B5EF4-FFF2-40B4-BE49-F238E27FC236}">
                  <a16:creationId xmlns:a16="http://schemas.microsoft.com/office/drawing/2014/main" id="{A050B30C-592F-264B-ABA7-132A06C3F1BA}"/>
                </a:ext>
              </a:extLst>
            </p:cNvPr>
            <p:cNvSpPr/>
            <p:nvPr/>
          </p:nvSpPr>
          <p:spPr>
            <a:xfrm>
              <a:off x="1213053"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26" name="Google Shape;1742;p92">
              <a:extLst>
                <a:ext uri="{FF2B5EF4-FFF2-40B4-BE49-F238E27FC236}">
                  <a16:creationId xmlns:a16="http://schemas.microsoft.com/office/drawing/2014/main" id="{D179C3AF-5B06-FA4D-AF8B-B1D39FDCF66D}"/>
                </a:ext>
              </a:extLst>
            </p:cNvPr>
            <p:cNvGrpSpPr/>
            <p:nvPr/>
          </p:nvGrpSpPr>
          <p:grpSpPr>
            <a:xfrm>
              <a:off x="1930766" y="7062920"/>
              <a:ext cx="875262" cy="880888"/>
              <a:chOff x="1423750" y="560687"/>
              <a:chExt cx="51023" cy="51351"/>
            </a:xfrm>
            <a:solidFill>
              <a:schemeClr val="bg1"/>
            </a:solidFill>
          </p:grpSpPr>
          <p:sp>
            <p:nvSpPr>
              <p:cNvPr id="27" name="Google Shape;1743;p92">
                <a:extLst>
                  <a:ext uri="{FF2B5EF4-FFF2-40B4-BE49-F238E27FC236}">
                    <a16:creationId xmlns:a16="http://schemas.microsoft.com/office/drawing/2014/main" id="{A3BB5F7E-AEE4-EE49-9210-00B73DC96A93}"/>
                  </a:ext>
                </a:extLst>
              </p:cNvPr>
              <p:cNvSpPr/>
              <p:nvPr/>
            </p:nvSpPr>
            <p:spPr>
              <a:xfrm>
                <a:off x="1423750" y="560687"/>
                <a:ext cx="51015" cy="27812"/>
              </a:xfrm>
              <a:custGeom>
                <a:avLst/>
                <a:gdLst/>
                <a:ahLst/>
                <a:cxnLst/>
                <a:rect l="l" t="t" r="r" b="b"/>
                <a:pathLst>
                  <a:path w="51015" h="27811" extrusionOk="0">
                    <a:moveTo>
                      <a:pt x="25501" y="27812"/>
                    </a:moveTo>
                    <a:lnTo>
                      <a:pt x="24460" y="26555"/>
                    </a:lnTo>
                    <a:cubicBezTo>
                      <a:pt x="17475" y="18173"/>
                      <a:pt x="9537" y="10236"/>
                      <a:pt x="228" y="2273"/>
                    </a:cubicBezTo>
                    <a:cubicBezTo>
                      <a:pt x="25" y="2108"/>
                      <a:pt x="0" y="1816"/>
                      <a:pt x="177" y="1625"/>
                    </a:cubicBezTo>
                    <a:lnTo>
                      <a:pt x="1358" y="228"/>
                    </a:lnTo>
                    <a:cubicBezTo>
                      <a:pt x="1523" y="38"/>
                      <a:pt x="1816" y="12"/>
                      <a:pt x="2006" y="177"/>
                    </a:cubicBezTo>
                    <a:cubicBezTo>
                      <a:pt x="10985" y="7848"/>
                      <a:pt x="18694" y="15506"/>
                      <a:pt x="25526" y="23558"/>
                    </a:cubicBezTo>
                    <a:cubicBezTo>
                      <a:pt x="33223" y="14617"/>
                      <a:pt x="40932" y="6959"/>
                      <a:pt x="49034" y="165"/>
                    </a:cubicBezTo>
                    <a:cubicBezTo>
                      <a:pt x="49225" y="0"/>
                      <a:pt x="49517" y="25"/>
                      <a:pt x="49669" y="228"/>
                    </a:cubicBezTo>
                    <a:lnTo>
                      <a:pt x="50850" y="1625"/>
                    </a:lnTo>
                    <a:cubicBezTo>
                      <a:pt x="51015" y="1828"/>
                      <a:pt x="50990" y="2108"/>
                      <a:pt x="50800" y="2273"/>
                    </a:cubicBezTo>
                    <a:cubicBezTo>
                      <a:pt x="42443" y="9283"/>
                      <a:pt x="34518" y="17233"/>
                      <a:pt x="26568" y="2656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1744;p92">
                <a:extLst>
                  <a:ext uri="{FF2B5EF4-FFF2-40B4-BE49-F238E27FC236}">
                    <a16:creationId xmlns:a16="http://schemas.microsoft.com/office/drawing/2014/main" id="{60EC18CE-8196-D748-AFB7-4153630B4BFE}"/>
                  </a:ext>
                </a:extLst>
              </p:cNvPr>
              <p:cNvSpPr/>
              <p:nvPr/>
            </p:nvSpPr>
            <p:spPr>
              <a:xfrm>
                <a:off x="1423770" y="584226"/>
                <a:ext cx="51003" cy="27812"/>
              </a:xfrm>
              <a:custGeom>
                <a:avLst/>
                <a:gdLst/>
                <a:ahLst/>
                <a:cxnLst/>
                <a:rect l="l" t="t" r="r" b="b"/>
                <a:pathLst>
                  <a:path w="51003" h="27811" extrusionOk="0">
                    <a:moveTo>
                      <a:pt x="1333" y="27584"/>
                    </a:moveTo>
                    <a:lnTo>
                      <a:pt x="152" y="26174"/>
                    </a:lnTo>
                    <a:cubicBezTo>
                      <a:pt x="0" y="25984"/>
                      <a:pt x="12" y="25704"/>
                      <a:pt x="215" y="25539"/>
                    </a:cubicBezTo>
                    <a:cubicBezTo>
                      <a:pt x="8559" y="18541"/>
                      <a:pt x="16497" y="10591"/>
                      <a:pt x="24447" y="1244"/>
                    </a:cubicBezTo>
                    <a:lnTo>
                      <a:pt x="25501" y="0"/>
                    </a:lnTo>
                    <a:lnTo>
                      <a:pt x="26543" y="1257"/>
                    </a:lnTo>
                    <a:cubicBezTo>
                      <a:pt x="33528" y="9626"/>
                      <a:pt x="41465" y="17576"/>
                      <a:pt x="50787" y="25539"/>
                    </a:cubicBezTo>
                    <a:cubicBezTo>
                      <a:pt x="50977" y="25704"/>
                      <a:pt x="51003" y="25996"/>
                      <a:pt x="50838" y="26187"/>
                    </a:cubicBezTo>
                    <a:lnTo>
                      <a:pt x="49657" y="27584"/>
                    </a:lnTo>
                    <a:cubicBezTo>
                      <a:pt x="49491" y="27774"/>
                      <a:pt x="49199" y="27800"/>
                      <a:pt x="48996" y="27635"/>
                    </a:cubicBezTo>
                    <a:cubicBezTo>
                      <a:pt x="40017" y="19964"/>
                      <a:pt x="32308" y="12293"/>
                      <a:pt x="25476" y="4267"/>
                    </a:cubicBezTo>
                    <a:cubicBezTo>
                      <a:pt x="17792" y="13195"/>
                      <a:pt x="10083" y="20853"/>
                      <a:pt x="1981" y="27647"/>
                    </a:cubicBezTo>
                    <a:cubicBezTo>
                      <a:pt x="1778" y="27812"/>
                      <a:pt x="1498" y="27787"/>
                      <a:pt x="1333" y="2758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grpSp>
        <p:nvGrpSpPr>
          <p:cNvPr id="15" name="Group 14">
            <a:extLst>
              <a:ext uri="{FF2B5EF4-FFF2-40B4-BE49-F238E27FC236}">
                <a16:creationId xmlns:a16="http://schemas.microsoft.com/office/drawing/2014/main" id="{D8719C1A-08E4-0D4D-B91C-C922E3B16189}"/>
              </a:ext>
            </a:extLst>
          </p:cNvPr>
          <p:cNvGrpSpPr/>
          <p:nvPr/>
        </p:nvGrpSpPr>
        <p:grpSpPr>
          <a:xfrm>
            <a:off x="13194871" y="6549656"/>
            <a:ext cx="1938652" cy="1907416"/>
            <a:chOff x="13036710" y="6366636"/>
            <a:chExt cx="2310688" cy="2273456"/>
          </a:xfrm>
        </p:grpSpPr>
        <p:sp>
          <p:nvSpPr>
            <p:cNvPr id="56" name="Google Shape;984;p86">
              <a:extLst>
                <a:ext uri="{FF2B5EF4-FFF2-40B4-BE49-F238E27FC236}">
                  <a16:creationId xmlns:a16="http://schemas.microsoft.com/office/drawing/2014/main" id="{F9569546-C7CB-574C-B142-45267ED84DC7}"/>
                </a:ext>
              </a:extLst>
            </p:cNvPr>
            <p:cNvSpPr/>
            <p:nvPr/>
          </p:nvSpPr>
          <p:spPr>
            <a:xfrm>
              <a:off x="13036710"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29" name="Google Shape;1869;p93">
              <a:extLst>
                <a:ext uri="{FF2B5EF4-FFF2-40B4-BE49-F238E27FC236}">
                  <a16:creationId xmlns:a16="http://schemas.microsoft.com/office/drawing/2014/main" id="{0A237842-292A-8444-9F7F-B8C29888F410}"/>
                </a:ext>
              </a:extLst>
            </p:cNvPr>
            <p:cNvGrpSpPr/>
            <p:nvPr/>
          </p:nvGrpSpPr>
          <p:grpSpPr>
            <a:xfrm>
              <a:off x="13612599" y="7002639"/>
              <a:ext cx="1158910" cy="1001450"/>
              <a:chOff x="9962740" y="1402660"/>
              <a:chExt cx="675580" cy="583790"/>
            </a:xfrm>
            <a:solidFill>
              <a:schemeClr val="bg1"/>
            </a:solidFill>
          </p:grpSpPr>
          <p:sp>
            <p:nvSpPr>
              <p:cNvPr id="30" name="Google Shape;1870;p93">
                <a:extLst>
                  <a:ext uri="{FF2B5EF4-FFF2-40B4-BE49-F238E27FC236}">
                    <a16:creationId xmlns:a16="http://schemas.microsoft.com/office/drawing/2014/main" id="{E850B4A2-DAE1-5D4F-9948-28F7ED0F889A}"/>
                  </a:ext>
                </a:extLst>
              </p:cNvPr>
              <p:cNvSpPr/>
              <p:nvPr/>
            </p:nvSpPr>
            <p:spPr>
              <a:xfrm>
                <a:off x="10425090" y="1772460"/>
                <a:ext cx="213230" cy="213990"/>
              </a:xfrm>
              <a:custGeom>
                <a:avLst/>
                <a:gdLst/>
                <a:ahLst/>
                <a:cxnLst/>
                <a:rect l="l" t="t" r="r" b="b"/>
                <a:pathLst>
                  <a:path w="21323" h="21399" extrusionOk="0">
                    <a:moveTo>
                      <a:pt x="16141" y="21399"/>
                    </a:moveTo>
                    <a:cubicBezTo>
                      <a:pt x="15379" y="21399"/>
                      <a:pt x="14643" y="21120"/>
                      <a:pt x="14058" y="20548"/>
                    </a:cubicBezTo>
                    <a:lnTo>
                      <a:pt x="0" y="6502"/>
                    </a:lnTo>
                    <a:lnTo>
                      <a:pt x="1930" y="4546"/>
                    </a:lnTo>
                    <a:lnTo>
                      <a:pt x="16002" y="18592"/>
                    </a:lnTo>
                    <a:cubicBezTo>
                      <a:pt x="16078" y="18668"/>
                      <a:pt x="16205" y="18668"/>
                      <a:pt x="16294" y="18592"/>
                    </a:cubicBezTo>
                    <a:lnTo>
                      <a:pt x="18516" y="16383"/>
                    </a:lnTo>
                    <a:cubicBezTo>
                      <a:pt x="18554" y="16344"/>
                      <a:pt x="18567" y="16294"/>
                      <a:pt x="18567" y="16243"/>
                    </a:cubicBezTo>
                    <a:cubicBezTo>
                      <a:pt x="18567" y="16205"/>
                      <a:pt x="18554" y="16154"/>
                      <a:pt x="18516" y="16103"/>
                    </a:cubicBezTo>
                    <a:lnTo>
                      <a:pt x="4318" y="1943"/>
                    </a:lnTo>
                    <a:lnTo>
                      <a:pt x="6273" y="0"/>
                    </a:lnTo>
                    <a:lnTo>
                      <a:pt x="20459" y="14160"/>
                    </a:lnTo>
                    <a:cubicBezTo>
                      <a:pt x="21018" y="14719"/>
                      <a:pt x="21323" y="15468"/>
                      <a:pt x="21323" y="16256"/>
                    </a:cubicBezTo>
                    <a:cubicBezTo>
                      <a:pt x="21323" y="17043"/>
                      <a:pt x="21018" y="17792"/>
                      <a:pt x="20446" y="18351"/>
                    </a:cubicBezTo>
                    <a:lnTo>
                      <a:pt x="18211" y="20548"/>
                    </a:lnTo>
                    <a:cubicBezTo>
                      <a:pt x="17640" y="21120"/>
                      <a:pt x="16903" y="21399"/>
                      <a:pt x="16141" y="21399"/>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1871;p93">
                <a:extLst>
                  <a:ext uri="{FF2B5EF4-FFF2-40B4-BE49-F238E27FC236}">
                    <a16:creationId xmlns:a16="http://schemas.microsoft.com/office/drawing/2014/main" id="{D9AF633A-077A-3847-A946-6B43C7113B16}"/>
                  </a:ext>
                </a:extLst>
              </p:cNvPr>
              <p:cNvSpPr/>
              <p:nvPr/>
            </p:nvSpPr>
            <p:spPr>
              <a:xfrm>
                <a:off x="10054460" y="1402660"/>
                <a:ext cx="485770" cy="485770"/>
              </a:xfrm>
              <a:custGeom>
                <a:avLst/>
                <a:gdLst/>
                <a:ahLst/>
                <a:cxnLst/>
                <a:rect l="l" t="t" r="r" b="b"/>
                <a:pathLst>
                  <a:path w="48577" h="48577" extrusionOk="0">
                    <a:moveTo>
                      <a:pt x="24295" y="0"/>
                    </a:moveTo>
                    <a:cubicBezTo>
                      <a:pt x="10909" y="0"/>
                      <a:pt x="0" y="10934"/>
                      <a:pt x="0" y="24320"/>
                    </a:cubicBezTo>
                    <a:cubicBezTo>
                      <a:pt x="0" y="37706"/>
                      <a:pt x="10934" y="48577"/>
                      <a:pt x="24333" y="48577"/>
                    </a:cubicBezTo>
                    <a:cubicBezTo>
                      <a:pt x="37718" y="48577"/>
                      <a:pt x="48577" y="37706"/>
                      <a:pt x="48577" y="24320"/>
                    </a:cubicBezTo>
                    <a:cubicBezTo>
                      <a:pt x="48577" y="10934"/>
                      <a:pt x="37680" y="0"/>
                      <a:pt x="24295" y="0"/>
                    </a:cubicBezTo>
                    <a:close/>
                    <a:moveTo>
                      <a:pt x="24333" y="45834"/>
                    </a:moveTo>
                    <a:cubicBezTo>
                      <a:pt x="12458" y="45834"/>
                      <a:pt x="2755" y="36194"/>
                      <a:pt x="2755" y="24320"/>
                    </a:cubicBezTo>
                    <a:cubicBezTo>
                      <a:pt x="2755" y="12458"/>
                      <a:pt x="12433" y="2755"/>
                      <a:pt x="24295" y="2755"/>
                    </a:cubicBezTo>
                    <a:cubicBezTo>
                      <a:pt x="36169" y="2755"/>
                      <a:pt x="45834" y="12458"/>
                      <a:pt x="45834" y="24320"/>
                    </a:cubicBezTo>
                    <a:cubicBezTo>
                      <a:pt x="45834" y="36194"/>
                      <a:pt x="36207" y="45834"/>
                      <a:pt x="24333" y="45834"/>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1872;p93">
                <a:extLst>
                  <a:ext uri="{FF2B5EF4-FFF2-40B4-BE49-F238E27FC236}">
                    <a16:creationId xmlns:a16="http://schemas.microsoft.com/office/drawing/2014/main" id="{6240C449-7899-F441-BBC2-2C23F4D43387}"/>
                  </a:ext>
                </a:extLst>
              </p:cNvPr>
              <p:cNvSpPr/>
              <p:nvPr/>
            </p:nvSpPr>
            <p:spPr>
              <a:xfrm>
                <a:off x="10091140" y="1531080"/>
                <a:ext cx="201670" cy="27430"/>
              </a:xfrm>
              <a:custGeom>
                <a:avLst/>
                <a:gdLst/>
                <a:ahLst/>
                <a:cxnLst/>
                <a:rect l="l" t="t" r="r" b="b"/>
                <a:pathLst>
                  <a:path w="20167" h="2743" extrusionOk="0">
                    <a:moveTo>
                      <a:pt x="19710" y="2743"/>
                    </a:moveTo>
                    <a:lnTo>
                      <a:pt x="0" y="2743"/>
                    </a:lnTo>
                    <a:lnTo>
                      <a:pt x="0" y="0"/>
                    </a:lnTo>
                    <a:lnTo>
                      <a:pt x="19710" y="0"/>
                    </a:lnTo>
                    <a:cubicBezTo>
                      <a:pt x="19964" y="0"/>
                      <a:pt x="20167" y="203"/>
                      <a:pt x="20167" y="457"/>
                    </a:cubicBezTo>
                    <a:lnTo>
                      <a:pt x="20167" y="2285"/>
                    </a:lnTo>
                    <a:cubicBezTo>
                      <a:pt x="20167" y="2539"/>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1873;p93">
                <a:extLst>
                  <a:ext uri="{FF2B5EF4-FFF2-40B4-BE49-F238E27FC236}">
                    <a16:creationId xmlns:a16="http://schemas.microsoft.com/office/drawing/2014/main" id="{75E700B4-3AD0-3F49-8770-5E1965410983}"/>
                  </a:ext>
                </a:extLst>
              </p:cNvPr>
              <p:cNvSpPr/>
              <p:nvPr/>
            </p:nvSpPr>
            <p:spPr>
              <a:xfrm>
                <a:off x="10072850" y="1631910"/>
                <a:ext cx="219960" cy="27430"/>
              </a:xfrm>
              <a:custGeom>
                <a:avLst/>
                <a:gdLst/>
                <a:ahLst/>
                <a:cxnLst/>
                <a:rect l="l" t="t" r="r" b="b"/>
                <a:pathLst>
                  <a:path w="21996" h="2743" extrusionOk="0">
                    <a:moveTo>
                      <a:pt x="21539" y="2743"/>
                    </a:moveTo>
                    <a:lnTo>
                      <a:pt x="0" y="2743"/>
                    </a:lnTo>
                    <a:lnTo>
                      <a:pt x="0" y="0"/>
                    </a:lnTo>
                    <a:lnTo>
                      <a:pt x="21539" y="0"/>
                    </a:lnTo>
                    <a:cubicBezTo>
                      <a:pt x="21793" y="0"/>
                      <a:pt x="21996" y="203"/>
                      <a:pt x="21996" y="457"/>
                    </a:cubicBezTo>
                    <a:lnTo>
                      <a:pt x="21996" y="2285"/>
                    </a:lnTo>
                    <a:cubicBezTo>
                      <a:pt x="21996" y="2539"/>
                      <a:pt x="21793" y="2743"/>
                      <a:pt x="2153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4" name="Google Shape;1874;p93">
                <a:extLst>
                  <a:ext uri="{FF2B5EF4-FFF2-40B4-BE49-F238E27FC236}">
                    <a16:creationId xmlns:a16="http://schemas.microsoft.com/office/drawing/2014/main" id="{E330F93C-D4C2-9246-AC2D-4322DE776D8E}"/>
                  </a:ext>
                </a:extLst>
              </p:cNvPr>
              <p:cNvSpPr/>
              <p:nvPr/>
            </p:nvSpPr>
            <p:spPr>
              <a:xfrm>
                <a:off x="10091140" y="1732730"/>
                <a:ext cx="201670" cy="27430"/>
              </a:xfrm>
              <a:custGeom>
                <a:avLst/>
                <a:gdLst/>
                <a:ahLst/>
                <a:cxnLst/>
                <a:rect l="l" t="t" r="r" b="b"/>
                <a:pathLst>
                  <a:path w="20167" h="2743" extrusionOk="0">
                    <a:moveTo>
                      <a:pt x="19710" y="2743"/>
                    </a:moveTo>
                    <a:lnTo>
                      <a:pt x="0" y="2743"/>
                    </a:lnTo>
                    <a:lnTo>
                      <a:pt x="0" y="0"/>
                    </a:lnTo>
                    <a:lnTo>
                      <a:pt x="19710" y="0"/>
                    </a:lnTo>
                    <a:cubicBezTo>
                      <a:pt x="19964" y="0"/>
                      <a:pt x="20167" y="203"/>
                      <a:pt x="20167" y="444"/>
                    </a:cubicBezTo>
                    <a:lnTo>
                      <a:pt x="20167" y="2285"/>
                    </a:lnTo>
                    <a:cubicBezTo>
                      <a:pt x="20167" y="2539"/>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5" name="Google Shape;1875;p93">
                <a:extLst>
                  <a:ext uri="{FF2B5EF4-FFF2-40B4-BE49-F238E27FC236}">
                    <a16:creationId xmlns:a16="http://schemas.microsoft.com/office/drawing/2014/main" id="{09DA3A53-3355-1343-AA73-B765187651E9}"/>
                  </a:ext>
                </a:extLst>
              </p:cNvPr>
              <p:cNvSpPr/>
              <p:nvPr/>
            </p:nvSpPr>
            <p:spPr>
              <a:xfrm>
                <a:off x="9962830" y="1567720"/>
                <a:ext cx="109980" cy="27430"/>
              </a:xfrm>
              <a:custGeom>
                <a:avLst/>
                <a:gdLst/>
                <a:ahLst/>
                <a:cxnLst/>
                <a:rect l="l" t="t" r="r" b="b"/>
                <a:pathLst>
                  <a:path w="10998" h="2743" extrusionOk="0">
                    <a:moveTo>
                      <a:pt x="10998" y="2743"/>
                    </a:moveTo>
                    <a:lnTo>
                      <a:pt x="457" y="2743"/>
                    </a:lnTo>
                    <a:cubicBezTo>
                      <a:pt x="203" y="2743"/>
                      <a:pt x="0" y="2539"/>
                      <a:pt x="0" y="2285"/>
                    </a:cubicBezTo>
                    <a:lnTo>
                      <a:pt x="0" y="457"/>
                    </a:lnTo>
                    <a:cubicBezTo>
                      <a:pt x="0" y="203"/>
                      <a:pt x="203" y="0"/>
                      <a:pt x="457" y="0"/>
                    </a:cubicBezTo>
                    <a:lnTo>
                      <a:pt x="10998"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6" name="Google Shape;1876;p93">
                <a:extLst>
                  <a:ext uri="{FF2B5EF4-FFF2-40B4-BE49-F238E27FC236}">
                    <a16:creationId xmlns:a16="http://schemas.microsoft.com/office/drawing/2014/main" id="{43DC31B5-9729-144F-83BC-3A3D76A87D18}"/>
                  </a:ext>
                </a:extLst>
              </p:cNvPr>
              <p:cNvSpPr/>
              <p:nvPr/>
            </p:nvSpPr>
            <p:spPr>
              <a:xfrm>
                <a:off x="9962790" y="1668560"/>
                <a:ext cx="100830" cy="27430"/>
              </a:xfrm>
              <a:custGeom>
                <a:avLst/>
                <a:gdLst/>
                <a:ahLst/>
                <a:cxnLst/>
                <a:rect l="l" t="t" r="r" b="b"/>
                <a:pathLst>
                  <a:path w="10083" h="2743" extrusionOk="0">
                    <a:moveTo>
                      <a:pt x="10083" y="2743"/>
                    </a:moveTo>
                    <a:lnTo>
                      <a:pt x="457" y="2743"/>
                    </a:lnTo>
                    <a:cubicBezTo>
                      <a:pt x="215" y="2743"/>
                      <a:pt x="0" y="2539"/>
                      <a:pt x="0" y="2285"/>
                    </a:cubicBezTo>
                    <a:lnTo>
                      <a:pt x="0" y="457"/>
                    </a:lnTo>
                    <a:cubicBezTo>
                      <a:pt x="0" y="203"/>
                      <a:pt x="215" y="0"/>
                      <a:pt x="457" y="0"/>
                    </a:cubicBezTo>
                    <a:lnTo>
                      <a:pt x="10083"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7" name="Google Shape;1877;p93">
                <a:extLst>
                  <a:ext uri="{FF2B5EF4-FFF2-40B4-BE49-F238E27FC236}">
                    <a16:creationId xmlns:a16="http://schemas.microsoft.com/office/drawing/2014/main" id="{293490F3-EF84-7C41-9EDA-65B2B405C1DF}"/>
                  </a:ext>
                </a:extLst>
              </p:cNvPr>
              <p:cNvSpPr/>
              <p:nvPr/>
            </p:nvSpPr>
            <p:spPr>
              <a:xfrm>
                <a:off x="9962740" y="1769380"/>
                <a:ext cx="155950" cy="27437"/>
              </a:xfrm>
              <a:custGeom>
                <a:avLst/>
                <a:gdLst/>
                <a:ahLst/>
                <a:cxnLst/>
                <a:rect l="l" t="t" r="r" b="b"/>
                <a:pathLst>
                  <a:path w="15595" h="2743" extrusionOk="0">
                    <a:moveTo>
                      <a:pt x="15595" y="2743"/>
                    </a:moveTo>
                    <a:lnTo>
                      <a:pt x="469" y="2743"/>
                    </a:lnTo>
                    <a:cubicBezTo>
                      <a:pt x="215" y="2743"/>
                      <a:pt x="0" y="2539"/>
                      <a:pt x="0" y="2285"/>
                    </a:cubicBezTo>
                    <a:lnTo>
                      <a:pt x="0" y="457"/>
                    </a:lnTo>
                    <a:cubicBezTo>
                      <a:pt x="0" y="203"/>
                      <a:pt x="215" y="0"/>
                      <a:pt x="469" y="0"/>
                    </a:cubicBezTo>
                    <a:lnTo>
                      <a:pt x="15595"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grpSp>
        <p:nvGrpSpPr>
          <p:cNvPr id="17" name="Group 16">
            <a:extLst>
              <a:ext uri="{FF2B5EF4-FFF2-40B4-BE49-F238E27FC236}">
                <a16:creationId xmlns:a16="http://schemas.microsoft.com/office/drawing/2014/main" id="{4832A496-0ED5-D846-B9F7-6DA5960F2DFA}"/>
              </a:ext>
            </a:extLst>
          </p:cNvPr>
          <p:cNvGrpSpPr/>
          <p:nvPr/>
        </p:nvGrpSpPr>
        <p:grpSpPr>
          <a:xfrm>
            <a:off x="21077309" y="6549656"/>
            <a:ext cx="1938652" cy="1907416"/>
            <a:chOff x="20919149" y="6366636"/>
            <a:chExt cx="2310688" cy="2273456"/>
          </a:xfrm>
        </p:grpSpPr>
        <p:sp>
          <p:nvSpPr>
            <p:cNvPr id="60" name="Google Shape;984;p86">
              <a:extLst>
                <a:ext uri="{FF2B5EF4-FFF2-40B4-BE49-F238E27FC236}">
                  <a16:creationId xmlns:a16="http://schemas.microsoft.com/office/drawing/2014/main" id="{7278F8D0-7E7C-F846-9BE8-4A1E58583BD3}"/>
                </a:ext>
              </a:extLst>
            </p:cNvPr>
            <p:cNvSpPr/>
            <p:nvPr/>
          </p:nvSpPr>
          <p:spPr>
            <a:xfrm>
              <a:off x="20919149"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38" name="Google Shape;1999;p93">
              <a:extLst>
                <a:ext uri="{FF2B5EF4-FFF2-40B4-BE49-F238E27FC236}">
                  <a16:creationId xmlns:a16="http://schemas.microsoft.com/office/drawing/2014/main" id="{7CD55418-C03D-2944-B21E-0204981EA814}"/>
                </a:ext>
              </a:extLst>
            </p:cNvPr>
            <p:cNvGrpSpPr/>
            <p:nvPr/>
          </p:nvGrpSpPr>
          <p:grpSpPr>
            <a:xfrm>
              <a:off x="21500545" y="6929528"/>
              <a:ext cx="1147896" cy="1147672"/>
              <a:chOff x="1589200" y="7628440"/>
              <a:chExt cx="669160" cy="669030"/>
            </a:xfrm>
            <a:solidFill>
              <a:schemeClr val="bg1"/>
            </a:solidFill>
          </p:grpSpPr>
          <p:sp>
            <p:nvSpPr>
              <p:cNvPr id="39" name="Google Shape;2000;p93">
                <a:extLst>
                  <a:ext uri="{FF2B5EF4-FFF2-40B4-BE49-F238E27FC236}">
                    <a16:creationId xmlns:a16="http://schemas.microsoft.com/office/drawing/2014/main" id="{C086C342-A0A7-E74E-B726-B6175574AA63}"/>
                  </a:ext>
                </a:extLst>
              </p:cNvPr>
              <p:cNvSpPr/>
              <p:nvPr/>
            </p:nvSpPr>
            <p:spPr>
              <a:xfrm>
                <a:off x="1910110" y="7765890"/>
                <a:ext cx="27437" cy="293240"/>
              </a:xfrm>
              <a:custGeom>
                <a:avLst/>
                <a:gdLst/>
                <a:ahLst/>
                <a:cxnLst/>
                <a:rect l="l" t="t" r="r" b="b"/>
                <a:pathLst>
                  <a:path w="2743" h="29324" extrusionOk="0">
                    <a:moveTo>
                      <a:pt x="2743" y="457"/>
                    </a:moveTo>
                    <a:lnTo>
                      <a:pt x="2743" y="29324"/>
                    </a:lnTo>
                    <a:lnTo>
                      <a:pt x="0" y="29324"/>
                    </a:lnTo>
                    <a:lnTo>
                      <a:pt x="0" y="457"/>
                    </a:lnTo>
                    <a:cubicBezTo>
                      <a:pt x="0" y="203"/>
                      <a:pt x="203" y="0"/>
                      <a:pt x="457" y="0"/>
                    </a:cubicBezTo>
                    <a:lnTo>
                      <a:pt x="2285" y="0"/>
                    </a:lnTo>
                    <a:cubicBezTo>
                      <a:pt x="2539" y="0"/>
                      <a:pt x="2743" y="203"/>
                      <a:pt x="2743" y="4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0" name="Google Shape;2001;p93">
                <a:extLst>
                  <a:ext uri="{FF2B5EF4-FFF2-40B4-BE49-F238E27FC236}">
                    <a16:creationId xmlns:a16="http://schemas.microsoft.com/office/drawing/2014/main" id="{D5241D53-EDE5-8C4D-9C7F-4F10CE7AC4D1}"/>
                  </a:ext>
                </a:extLst>
              </p:cNvPr>
              <p:cNvSpPr/>
              <p:nvPr/>
            </p:nvSpPr>
            <p:spPr>
              <a:xfrm>
                <a:off x="1760710" y="7899750"/>
                <a:ext cx="326260" cy="168650"/>
              </a:xfrm>
              <a:custGeom>
                <a:avLst/>
                <a:gdLst/>
                <a:ahLst/>
                <a:cxnLst/>
                <a:rect l="l" t="t" r="r" b="b"/>
                <a:pathLst>
                  <a:path w="32626" h="16865" extrusionOk="0">
                    <a:moveTo>
                      <a:pt x="32461" y="1625"/>
                    </a:moveTo>
                    <a:cubicBezTo>
                      <a:pt x="32626" y="1816"/>
                      <a:pt x="32600" y="2108"/>
                      <a:pt x="32410" y="2260"/>
                    </a:cubicBezTo>
                    <a:cubicBezTo>
                      <a:pt x="27685" y="6235"/>
                      <a:pt x="23202" y="10655"/>
                      <a:pt x="18732" y="15773"/>
                    </a:cubicBezTo>
                    <a:cubicBezTo>
                      <a:pt x="18122" y="16471"/>
                      <a:pt x="17246" y="16865"/>
                      <a:pt x="16332" y="16865"/>
                    </a:cubicBezTo>
                    <a:cubicBezTo>
                      <a:pt x="15392" y="16865"/>
                      <a:pt x="14503" y="16446"/>
                      <a:pt x="13893" y="15735"/>
                    </a:cubicBezTo>
                    <a:cubicBezTo>
                      <a:pt x="9893" y="11125"/>
                      <a:pt x="5410" y="6705"/>
                      <a:pt x="215" y="2260"/>
                    </a:cubicBezTo>
                    <a:cubicBezTo>
                      <a:pt x="25" y="2095"/>
                      <a:pt x="0" y="1816"/>
                      <a:pt x="165" y="1625"/>
                    </a:cubicBezTo>
                    <a:lnTo>
                      <a:pt x="1346" y="215"/>
                    </a:lnTo>
                    <a:cubicBezTo>
                      <a:pt x="1511" y="25"/>
                      <a:pt x="1803" y="12"/>
                      <a:pt x="2006" y="177"/>
                    </a:cubicBezTo>
                    <a:cubicBezTo>
                      <a:pt x="7315" y="4711"/>
                      <a:pt x="11874" y="9220"/>
                      <a:pt x="15963" y="13944"/>
                    </a:cubicBezTo>
                    <a:cubicBezTo>
                      <a:pt x="16090" y="14084"/>
                      <a:pt x="16256" y="14109"/>
                      <a:pt x="16332" y="14109"/>
                    </a:cubicBezTo>
                    <a:cubicBezTo>
                      <a:pt x="16421" y="14109"/>
                      <a:pt x="16560" y="14084"/>
                      <a:pt x="16662" y="13970"/>
                    </a:cubicBezTo>
                    <a:cubicBezTo>
                      <a:pt x="21234" y="8737"/>
                      <a:pt x="25806" y="4216"/>
                      <a:pt x="30632" y="152"/>
                    </a:cubicBezTo>
                    <a:cubicBezTo>
                      <a:pt x="30835" y="0"/>
                      <a:pt x="31127" y="25"/>
                      <a:pt x="31292" y="21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1" name="Google Shape;2002;p93">
                <a:extLst>
                  <a:ext uri="{FF2B5EF4-FFF2-40B4-BE49-F238E27FC236}">
                    <a16:creationId xmlns:a16="http://schemas.microsoft.com/office/drawing/2014/main" id="{B8109F59-38D4-164B-9D8B-250D4ED06725}"/>
                  </a:ext>
                </a:extLst>
              </p:cNvPr>
              <p:cNvSpPr/>
              <p:nvPr/>
            </p:nvSpPr>
            <p:spPr>
              <a:xfrm>
                <a:off x="1589200" y="7628440"/>
                <a:ext cx="669160" cy="669030"/>
              </a:xfrm>
              <a:custGeom>
                <a:avLst/>
                <a:gdLst/>
                <a:ahLst/>
                <a:cxnLst/>
                <a:rect l="l" t="t" r="r" b="b"/>
                <a:pathLst>
                  <a:path w="66916" h="66903" extrusionOk="0">
                    <a:moveTo>
                      <a:pt x="33464" y="66903"/>
                    </a:moveTo>
                    <a:cubicBezTo>
                      <a:pt x="15011" y="66903"/>
                      <a:pt x="0" y="51904"/>
                      <a:pt x="0" y="33451"/>
                    </a:cubicBezTo>
                    <a:cubicBezTo>
                      <a:pt x="0" y="14998"/>
                      <a:pt x="15011" y="0"/>
                      <a:pt x="33464" y="0"/>
                    </a:cubicBezTo>
                    <a:cubicBezTo>
                      <a:pt x="51917" y="0"/>
                      <a:pt x="66916" y="14998"/>
                      <a:pt x="66916" y="33451"/>
                    </a:cubicBezTo>
                    <a:cubicBezTo>
                      <a:pt x="66916" y="51904"/>
                      <a:pt x="51917" y="66903"/>
                      <a:pt x="33464" y="66903"/>
                    </a:cubicBezTo>
                    <a:close/>
                    <a:moveTo>
                      <a:pt x="33464" y="2743"/>
                    </a:moveTo>
                    <a:cubicBezTo>
                      <a:pt x="16535" y="2743"/>
                      <a:pt x="2755" y="16522"/>
                      <a:pt x="2755" y="33451"/>
                    </a:cubicBezTo>
                    <a:cubicBezTo>
                      <a:pt x="2755" y="50380"/>
                      <a:pt x="16535"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2" name="Google Shape;2003;p93">
                <a:extLst>
                  <a:ext uri="{FF2B5EF4-FFF2-40B4-BE49-F238E27FC236}">
                    <a16:creationId xmlns:a16="http://schemas.microsoft.com/office/drawing/2014/main" id="{860BFA04-A271-B748-8511-244621B660F6}"/>
                  </a:ext>
                </a:extLst>
              </p:cNvPr>
              <p:cNvSpPr/>
              <p:nvPr/>
            </p:nvSpPr>
            <p:spPr>
              <a:xfrm>
                <a:off x="1809260" y="8132590"/>
                <a:ext cx="229100" cy="27430"/>
              </a:xfrm>
              <a:custGeom>
                <a:avLst/>
                <a:gdLst/>
                <a:ahLst/>
                <a:cxnLst/>
                <a:rect l="l" t="t" r="r" b="b"/>
                <a:pathLst>
                  <a:path w="22910" h="2743" extrusionOk="0">
                    <a:moveTo>
                      <a:pt x="22453" y="2743"/>
                    </a:moveTo>
                    <a:lnTo>
                      <a:pt x="457" y="2743"/>
                    </a:lnTo>
                    <a:cubicBezTo>
                      <a:pt x="203" y="2743"/>
                      <a:pt x="0" y="2539"/>
                      <a:pt x="0" y="2285"/>
                    </a:cubicBezTo>
                    <a:lnTo>
                      <a:pt x="0" y="457"/>
                    </a:lnTo>
                    <a:cubicBezTo>
                      <a:pt x="0" y="203"/>
                      <a:pt x="203" y="0"/>
                      <a:pt x="457" y="0"/>
                    </a:cubicBezTo>
                    <a:lnTo>
                      <a:pt x="22453" y="0"/>
                    </a:lnTo>
                    <a:cubicBezTo>
                      <a:pt x="22707" y="0"/>
                      <a:pt x="22910" y="203"/>
                      <a:pt x="22910" y="457"/>
                    </a:cubicBezTo>
                    <a:lnTo>
                      <a:pt x="22910" y="2285"/>
                    </a:lnTo>
                    <a:cubicBezTo>
                      <a:pt x="22910" y="2539"/>
                      <a:pt x="22707" y="2743"/>
                      <a:pt x="2245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grpSp>
        <p:nvGrpSpPr>
          <p:cNvPr id="16" name="Group 15">
            <a:extLst>
              <a:ext uri="{FF2B5EF4-FFF2-40B4-BE49-F238E27FC236}">
                <a16:creationId xmlns:a16="http://schemas.microsoft.com/office/drawing/2014/main" id="{C7B0CEA4-C58E-254F-A393-DA481C51EE08}"/>
              </a:ext>
            </a:extLst>
          </p:cNvPr>
          <p:cNvGrpSpPr/>
          <p:nvPr/>
        </p:nvGrpSpPr>
        <p:grpSpPr>
          <a:xfrm>
            <a:off x="17136089" y="6549656"/>
            <a:ext cx="1938652" cy="1907416"/>
            <a:chOff x="16977930" y="6366636"/>
            <a:chExt cx="2310688" cy="2273456"/>
          </a:xfrm>
        </p:grpSpPr>
        <p:sp>
          <p:nvSpPr>
            <p:cNvPr id="58" name="Google Shape;984;p86">
              <a:extLst>
                <a:ext uri="{FF2B5EF4-FFF2-40B4-BE49-F238E27FC236}">
                  <a16:creationId xmlns:a16="http://schemas.microsoft.com/office/drawing/2014/main" id="{16C9898A-1494-864B-842E-DFB066F4F5ED}"/>
                </a:ext>
              </a:extLst>
            </p:cNvPr>
            <p:cNvSpPr/>
            <p:nvPr/>
          </p:nvSpPr>
          <p:spPr>
            <a:xfrm>
              <a:off x="16977930" y="6366636"/>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43" name="Google Shape;2189;p94">
              <a:extLst>
                <a:ext uri="{FF2B5EF4-FFF2-40B4-BE49-F238E27FC236}">
                  <a16:creationId xmlns:a16="http://schemas.microsoft.com/office/drawing/2014/main" id="{CF7F9ECB-CD2F-3C43-9E68-BA04B6776D68}"/>
                </a:ext>
              </a:extLst>
            </p:cNvPr>
            <p:cNvGrpSpPr/>
            <p:nvPr/>
          </p:nvGrpSpPr>
          <p:grpSpPr>
            <a:xfrm>
              <a:off x="17501963" y="6892295"/>
              <a:ext cx="1262622" cy="1222138"/>
              <a:chOff x="784674" y="549037"/>
              <a:chExt cx="73604" cy="71244"/>
            </a:xfrm>
            <a:solidFill>
              <a:schemeClr val="bg1"/>
            </a:solidFill>
          </p:grpSpPr>
          <p:sp>
            <p:nvSpPr>
              <p:cNvPr id="44" name="Google Shape;2190;p94">
                <a:extLst>
                  <a:ext uri="{FF2B5EF4-FFF2-40B4-BE49-F238E27FC236}">
                    <a16:creationId xmlns:a16="http://schemas.microsoft.com/office/drawing/2014/main" id="{CB3B27F2-B588-D242-B759-D16E78EFEA86}"/>
                  </a:ext>
                </a:extLst>
              </p:cNvPr>
              <p:cNvSpPr/>
              <p:nvPr/>
            </p:nvSpPr>
            <p:spPr>
              <a:xfrm>
                <a:off x="825906" y="549037"/>
                <a:ext cx="32372" cy="28155"/>
              </a:xfrm>
              <a:custGeom>
                <a:avLst/>
                <a:gdLst/>
                <a:ahLst/>
                <a:cxnLst/>
                <a:rect l="l" t="t" r="r" b="b"/>
                <a:pathLst>
                  <a:path w="32372" h="28154" extrusionOk="0">
                    <a:moveTo>
                      <a:pt x="29260" y="28155"/>
                    </a:moveTo>
                    <a:lnTo>
                      <a:pt x="3098" y="28155"/>
                    </a:lnTo>
                    <a:cubicBezTo>
                      <a:pt x="2032" y="28155"/>
                      <a:pt x="1066" y="27597"/>
                      <a:pt x="533" y="26670"/>
                    </a:cubicBezTo>
                    <a:cubicBezTo>
                      <a:pt x="0" y="25742"/>
                      <a:pt x="12" y="24625"/>
                      <a:pt x="558" y="23698"/>
                    </a:cubicBezTo>
                    <a:lnTo>
                      <a:pt x="13627" y="1473"/>
                    </a:lnTo>
                    <a:cubicBezTo>
                      <a:pt x="14160" y="546"/>
                      <a:pt x="15125" y="0"/>
                      <a:pt x="16179" y="0"/>
                    </a:cubicBezTo>
                    <a:cubicBezTo>
                      <a:pt x="17246" y="0"/>
                      <a:pt x="18199" y="546"/>
                      <a:pt x="18732" y="1473"/>
                    </a:cubicBezTo>
                    <a:lnTo>
                      <a:pt x="31813" y="23698"/>
                    </a:lnTo>
                    <a:cubicBezTo>
                      <a:pt x="32359" y="24625"/>
                      <a:pt x="32372" y="25742"/>
                      <a:pt x="31838" y="26670"/>
                    </a:cubicBezTo>
                    <a:cubicBezTo>
                      <a:pt x="31292" y="27597"/>
                      <a:pt x="30340" y="28155"/>
                      <a:pt x="29260" y="28155"/>
                    </a:cubicBezTo>
                    <a:close/>
                    <a:moveTo>
                      <a:pt x="16002" y="2857"/>
                    </a:moveTo>
                    <a:lnTo>
                      <a:pt x="2921" y="25095"/>
                    </a:lnTo>
                    <a:cubicBezTo>
                      <a:pt x="2908" y="25120"/>
                      <a:pt x="2857" y="25196"/>
                      <a:pt x="2921" y="25311"/>
                    </a:cubicBezTo>
                    <a:cubicBezTo>
                      <a:pt x="2984" y="25412"/>
                      <a:pt x="3073" y="25412"/>
                      <a:pt x="3098" y="25412"/>
                    </a:cubicBezTo>
                    <a:lnTo>
                      <a:pt x="29260" y="25412"/>
                    </a:lnTo>
                    <a:cubicBezTo>
                      <a:pt x="29286" y="25412"/>
                      <a:pt x="29387" y="25412"/>
                      <a:pt x="29451" y="25311"/>
                    </a:cubicBezTo>
                    <a:cubicBezTo>
                      <a:pt x="29502" y="25196"/>
                      <a:pt x="29464" y="25120"/>
                      <a:pt x="29438" y="25095"/>
                    </a:cubicBezTo>
                    <a:lnTo>
                      <a:pt x="16357" y="2857"/>
                    </a:lnTo>
                    <a:cubicBezTo>
                      <a:pt x="16344" y="2832"/>
                      <a:pt x="16294" y="2755"/>
                      <a:pt x="16179" y="2755"/>
                    </a:cubicBezTo>
                    <a:cubicBezTo>
                      <a:pt x="16065" y="2755"/>
                      <a:pt x="16014" y="2832"/>
                      <a:pt x="16002"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5" name="Google Shape;2191;p94">
                <a:extLst>
                  <a:ext uri="{FF2B5EF4-FFF2-40B4-BE49-F238E27FC236}">
                    <a16:creationId xmlns:a16="http://schemas.microsoft.com/office/drawing/2014/main" id="{BBD4AE24-FD4D-AD4F-BB9A-95C32935326D}"/>
                  </a:ext>
                </a:extLst>
              </p:cNvPr>
              <p:cNvSpPr/>
              <p:nvPr/>
            </p:nvSpPr>
            <p:spPr>
              <a:xfrm>
                <a:off x="840712" y="557949"/>
                <a:ext cx="2755" cy="9169"/>
              </a:xfrm>
              <a:custGeom>
                <a:avLst/>
                <a:gdLst/>
                <a:ahLst/>
                <a:cxnLst/>
                <a:rect l="l" t="t" r="r" b="b"/>
                <a:pathLst>
                  <a:path w="2755" h="9169" extrusionOk="0">
                    <a:moveTo>
                      <a:pt x="0" y="457"/>
                    </a:moveTo>
                    <a:lnTo>
                      <a:pt x="0" y="8699"/>
                    </a:lnTo>
                    <a:cubicBezTo>
                      <a:pt x="0" y="8953"/>
                      <a:pt x="215" y="9169"/>
                      <a:pt x="457" y="9169"/>
                    </a:cubicBezTo>
                    <a:lnTo>
                      <a:pt x="2298" y="9169"/>
                    </a:lnTo>
                    <a:cubicBezTo>
                      <a:pt x="2552" y="9169"/>
                      <a:pt x="2755" y="8953"/>
                      <a:pt x="2755" y="8699"/>
                    </a:cubicBezTo>
                    <a:lnTo>
                      <a:pt x="2755" y="457"/>
                    </a:lnTo>
                    <a:cubicBezTo>
                      <a:pt x="2755" y="203"/>
                      <a:pt x="2552" y="0"/>
                      <a:pt x="2298" y="0"/>
                    </a:cubicBezTo>
                    <a:lnTo>
                      <a:pt x="457" y="0"/>
                    </a:lnTo>
                    <a:cubicBezTo>
                      <a:pt x="215"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6" name="Google Shape;2192;p94">
                <a:extLst>
                  <a:ext uri="{FF2B5EF4-FFF2-40B4-BE49-F238E27FC236}">
                    <a16:creationId xmlns:a16="http://schemas.microsoft.com/office/drawing/2014/main" id="{037FB349-0EBF-BB40-BBB9-4A53DC9EDED5}"/>
                  </a:ext>
                </a:extLst>
              </p:cNvPr>
              <p:cNvSpPr/>
              <p:nvPr/>
            </p:nvSpPr>
            <p:spPr>
              <a:xfrm>
                <a:off x="840713" y="568952"/>
                <a:ext cx="2755" cy="2743"/>
              </a:xfrm>
              <a:custGeom>
                <a:avLst/>
                <a:gdLst/>
                <a:ahLst/>
                <a:cxnLst/>
                <a:rect l="l" t="t" r="r" b="b"/>
                <a:pathLst>
                  <a:path w="2755" h="2743" extrusionOk="0">
                    <a:moveTo>
                      <a:pt x="457" y="2743"/>
                    </a:moveTo>
                    <a:lnTo>
                      <a:pt x="2298" y="2743"/>
                    </a:lnTo>
                    <a:cubicBezTo>
                      <a:pt x="2552" y="2743"/>
                      <a:pt x="2755" y="2540"/>
                      <a:pt x="2755" y="2285"/>
                    </a:cubicBezTo>
                    <a:lnTo>
                      <a:pt x="2755" y="457"/>
                    </a:lnTo>
                    <a:cubicBezTo>
                      <a:pt x="2755" y="203"/>
                      <a:pt x="2552" y="0"/>
                      <a:pt x="2298" y="0"/>
                    </a:cubicBezTo>
                    <a:lnTo>
                      <a:pt x="457" y="0"/>
                    </a:lnTo>
                    <a:cubicBezTo>
                      <a:pt x="203" y="0"/>
                      <a:pt x="0" y="203"/>
                      <a:pt x="0" y="457"/>
                    </a:cubicBezTo>
                    <a:lnTo>
                      <a:pt x="0" y="2285"/>
                    </a:lnTo>
                    <a:cubicBezTo>
                      <a:pt x="0" y="2540"/>
                      <a:pt x="203"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7" name="Google Shape;2193;p94">
                <a:extLst>
                  <a:ext uri="{FF2B5EF4-FFF2-40B4-BE49-F238E27FC236}">
                    <a16:creationId xmlns:a16="http://schemas.microsoft.com/office/drawing/2014/main" id="{FAA4170F-4872-1847-809E-EA0B2FFCC475}"/>
                  </a:ext>
                </a:extLst>
              </p:cNvPr>
              <p:cNvSpPr/>
              <p:nvPr/>
            </p:nvSpPr>
            <p:spPr>
              <a:xfrm>
                <a:off x="784674" y="552019"/>
                <a:ext cx="69786" cy="68262"/>
              </a:xfrm>
              <a:custGeom>
                <a:avLst/>
                <a:gdLst/>
                <a:ahLst/>
                <a:cxnLst/>
                <a:rect l="l" t="t" r="r" b="b"/>
                <a:pathLst>
                  <a:path w="69786" h="68262" extrusionOk="0">
                    <a:moveTo>
                      <a:pt x="67081" y="28841"/>
                    </a:moveTo>
                    <a:cubicBezTo>
                      <a:pt x="66801" y="28841"/>
                      <a:pt x="66586" y="29095"/>
                      <a:pt x="66636" y="29375"/>
                    </a:cubicBezTo>
                    <a:cubicBezTo>
                      <a:pt x="66903" y="30987"/>
                      <a:pt x="67043" y="32651"/>
                      <a:pt x="67043" y="34340"/>
                    </a:cubicBezTo>
                    <a:cubicBezTo>
                      <a:pt x="67043" y="52260"/>
                      <a:pt x="51841" y="66700"/>
                      <a:pt x="33654" y="65430"/>
                    </a:cubicBezTo>
                    <a:cubicBezTo>
                      <a:pt x="18300" y="64363"/>
                      <a:pt x="5867" y="51930"/>
                      <a:pt x="4787" y="36576"/>
                    </a:cubicBezTo>
                    <a:cubicBezTo>
                      <a:pt x="3517" y="18389"/>
                      <a:pt x="17957" y="3175"/>
                      <a:pt x="35877" y="3175"/>
                    </a:cubicBezTo>
                    <a:cubicBezTo>
                      <a:pt x="39420" y="3175"/>
                      <a:pt x="42824" y="3771"/>
                      <a:pt x="45999" y="4864"/>
                    </a:cubicBezTo>
                    <a:cubicBezTo>
                      <a:pt x="46418" y="5016"/>
                      <a:pt x="46862" y="4851"/>
                      <a:pt x="47091" y="4483"/>
                    </a:cubicBezTo>
                    <a:lnTo>
                      <a:pt x="47840" y="3200"/>
                    </a:lnTo>
                    <a:cubicBezTo>
                      <a:pt x="47980" y="2946"/>
                      <a:pt x="47866" y="2628"/>
                      <a:pt x="47599" y="2527"/>
                    </a:cubicBezTo>
                    <a:cubicBezTo>
                      <a:pt x="42710" y="723"/>
                      <a:pt x="37299" y="0"/>
                      <a:pt x="31648" y="685"/>
                    </a:cubicBezTo>
                    <a:cubicBezTo>
                      <a:pt x="16141" y="2603"/>
                      <a:pt x="3797" y="15138"/>
                      <a:pt x="2158" y="30670"/>
                    </a:cubicBezTo>
                    <a:cubicBezTo>
                      <a:pt x="0" y="51015"/>
                      <a:pt x="15963" y="68262"/>
                      <a:pt x="35877" y="68262"/>
                    </a:cubicBezTo>
                    <a:cubicBezTo>
                      <a:pt x="54584" y="68262"/>
                      <a:pt x="69786" y="53047"/>
                      <a:pt x="69786" y="34340"/>
                    </a:cubicBezTo>
                    <a:cubicBezTo>
                      <a:pt x="69786" y="32600"/>
                      <a:pt x="69659" y="30899"/>
                      <a:pt x="69405" y="29235"/>
                    </a:cubicBezTo>
                    <a:cubicBezTo>
                      <a:pt x="69367" y="29006"/>
                      <a:pt x="69176" y="28841"/>
                      <a:pt x="68935" y="2884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8" name="Google Shape;2194;p94">
                <a:extLst>
                  <a:ext uri="{FF2B5EF4-FFF2-40B4-BE49-F238E27FC236}">
                    <a16:creationId xmlns:a16="http://schemas.microsoft.com/office/drawing/2014/main" id="{2652D673-06A9-054F-B617-185C8D2849AC}"/>
                  </a:ext>
                </a:extLst>
              </p:cNvPr>
              <p:cNvSpPr/>
              <p:nvPr/>
            </p:nvSpPr>
            <p:spPr>
              <a:xfrm>
                <a:off x="810116" y="578117"/>
                <a:ext cx="20866" cy="20650"/>
              </a:xfrm>
              <a:custGeom>
                <a:avLst/>
                <a:gdLst/>
                <a:ahLst/>
                <a:cxnLst/>
                <a:rect l="l" t="t" r="r" b="b"/>
                <a:pathLst>
                  <a:path w="20866" h="20650" extrusionOk="0">
                    <a:moveTo>
                      <a:pt x="10617" y="20650"/>
                    </a:moveTo>
                    <a:lnTo>
                      <a:pt x="10248" y="20650"/>
                    </a:lnTo>
                    <a:cubicBezTo>
                      <a:pt x="7594" y="20650"/>
                      <a:pt x="5232" y="19837"/>
                      <a:pt x="3428" y="18313"/>
                    </a:cubicBezTo>
                    <a:cubicBezTo>
                      <a:pt x="1219" y="16421"/>
                      <a:pt x="0" y="13589"/>
                      <a:pt x="0" y="10325"/>
                    </a:cubicBezTo>
                    <a:cubicBezTo>
                      <a:pt x="0" y="4241"/>
                      <a:pt x="4216" y="0"/>
                      <a:pt x="10248" y="0"/>
                    </a:cubicBezTo>
                    <a:lnTo>
                      <a:pt x="10617" y="0"/>
                    </a:lnTo>
                    <a:cubicBezTo>
                      <a:pt x="16649" y="0"/>
                      <a:pt x="20866" y="4241"/>
                      <a:pt x="20866" y="10325"/>
                    </a:cubicBezTo>
                    <a:cubicBezTo>
                      <a:pt x="20866" y="13550"/>
                      <a:pt x="19672" y="16370"/>
                      <a:pt x="17500" y="18249"/>
                    </a:cubicBezTo>
                    <a:cubicBezTo>
                      <a:pt x="15697" y="19824"/>
                      <a:pt x="13309" y="20650"/>
                      <a:pt x="10617" y="20650"/>
                    </a:cubicBezTo>
                    <a:close/>
                    <a:moveTo>
                      <a:pt x="10248" y="2743"/>
                    </a:moveTo>
                    <a:cubicBezTo>
                      <a:pt x="5689" y="2743"/>
                      <a:pt x="2743" y="5715"/>
                      <a:pt x="2743" y="10325"/>
                    </a:cubicBezTo>
                    <a:cubicBezTo>
                      <a:pt x="2743" y="12776"/>
                      <a:pt x="3632" y="14859"/>
                      <a:pt x="5219" y="16217"/>
                    </a:cubicBezTo>
                    <a:cubicBezTo>
                      <a:pt x="6515" y="17310"/>
                      <a:pt x="8255" y="17894"/>
                      <a:pt x="10248" y="17894"/>
                    </a:cubicBezTo>
                    <a:lnTo>
                      <a:pt x="10617" y="17894"/>
                    </a:lnTo>
                    <a:cubicBezTo>
                      <a:pt x="12636" y="17894"/>
                      <a:pt x="14401" y="17297"/>
                      <a:pt x="15697" y="16179"/>
                    </a:cubicBezTo>
                    <a:cubicBezTo>
                      <a:pt x="17259" y="14820"/>
                      <a:pt x="18122" y="12750"/>
                      <a:pt x="18122" y="10325"/>
                    </a:cubicBezTo>
                    <a:cubicBezTo>
                      <a:pt x="18122" y="5715"/>
                      <a:pt x="15176" y="2743"/>
                      <a:pt x="1061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9" name="Google Shape;2195;p94">
                <a:extLst>
                  <a:ext uri="{FF2B5EF4-FFF2-40B4-BE49-F238E27FC236}">
                    <a16:creationId xmlns:a16="http://schemas.microsoft.com/office/drawing/2014/main" id="{29A4A33B-2B72-3346-900E-940578F83DB9}"/>
                  </a:ext>
                </a:extLst>
              </p:cNvPr>
              <p:cNvSpPr/>
              <p:nvPr/>
            </p:nvSpPr>
            <p:spPr>
              <a:xfrm>
                <a:off x="800778" y="596016"/>
                <a:ext cx="39547" cy="17932"/>
              </a:xfrm>
              <a:custGeom>
                <a:avLst/>
                <a:gdLst/>
                <a:ahLst/>
                <a:cxnLst/>
                <a:rect l="l" t="t" r="r" b="b"/>
                <a:pathLst>
                  <a:path w="39547" h="17932" extrusionOk="0">
                    <a:moveTo>
                      <a:pt x="19773" y="0"/>
                    </a:moveTo>
                    <a:cubicBezTo>
                      <a:pt x="9994" y="0"/>
                      <a:pt x="1828" y="6972"/>
                      <a:pt x="0" y="16179"/>
                    </a:cubicBezTo>
                    <a:cubicBezTo>
                      <a:pt x="800" y="16802"/>
                      <a:pt x="1638" y="17386"/>
                      <a:pt x="2514" y="17932"/>
                    </a:cubicBezTo>
                    <a:cubicBezTo>
                      <a:pt x="3594" y="9385"/>
                      <a:pt x="10909" y="2743"/>
                      <a:pt x="19773" y="2743"/>
                    </a:cubicBezTo>
                    <a:cubicBezTo>
                      <a:pt x="28638" y="2743"/>
                      <a:pt x="35953" y="9385"/>
                      <a:pt x="37033" y="17932"/>
                    </a:cubicBezTo>
                    <a:cubicBezTo>
                      <a:pt x="37896" y="17386"/>
                      <a:pt x="38747" y="16802"/>
                      <a:pt x="39547" y="16179"/>
                    </a:cubicBezTo>
                    <a:cubicBezTo>
                      <a:pt x="37718" y="6972"/>
                      <a:pt x="29552" y="0"/>
                      <a:pt x="19773"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sp>
        <p:nvSpPr>
          <p:cNvPr id="21" name="Subtitle 3">
            <a:extLst>
              <a:ext uri="{FF2B5EF4-FFF2-40B4-BE49-F238E27FC236}">
                <a16:creationId xmlns:a16="http://schemas.microsoft.com/office/drawing/2014/main" id="{DCB3A33A-99D6-3BA5-9BBD-11818AA1765C}"/>
              </a:ext>
            </a:extLst>
          </p:cNvPr>
          <p:cNvSpPr>
            <a:spLocks noGrp="1"/>
          </p:cNvSpPr>
          <p:nvPr>
            <p:ph type="subTitle" idx="2"/>
          </p:nvPr>
        </p:nvSpPr>
        <p:spPr>
          <a:xfrm>
            <a:off x="932821" y="909036"/>
            <a:ext cx="10328145" cy="463200"/>
          </a:xfrm>
        </p:spPr>
        <p:txBody>
          <a:bodyPr>
            <a:noAutofit/>
          </a:bodyPr>
          <a:lstStyle/>
          <a:p>
            <a:pPr rtl="0"/>
            <a:r>
              <a:rPr lang="tr" sz="2400" b="1" i="0" u="none" strike="noStrike" dirty="0">
                <a:latin typeface="Optimistic Text"/>
              </a:rPr>
              <a:t>01 </a:t>
            </a:r>
            <a:r>
              <a:rPr lang="en-US" sz="2400" b="1" i="0" u="none" strike="noStrike" dirty="0" err="1">
                <a:latin typeface="Optimistic Text"/>
              </a:rPr>
              <a:t>Çevrİm</a:t>
            </a:r>
            <a:r>
              <a:rPr lang="en-US" sz="2400" b="1" i="0" u="none" strike="noStrike" dirty="0">
                <a:latin typeface="Optimistic Text"/>
              </a:rPr>
              <a:t> </a:t>
            </a:r>
            <a:r>
              <a:rPr lang="en-US" dirty="0" err="1">
                <a:latin typeface="Optimistic Text"/>
              </a:rPr>
              <a:t>İ</a:t>
            </a:r>
            <a:r>
              <a:rPr lang="en-US" sz="2400" b="1" i="0" u="none" strike="noStrike" dirty="0" err="1">
                <a:latin typeface="Optimistic Text"/>
              </a:rPr>
              <a:t>çİ</a:t>
            </a:r>
            <a:r>
              <a:rPr lang="tr" sz="2400" b="1" i="0" u="none" strike="noStrike" dirty="0">
                <a:latin typeface="Optimistic Text"/>
              </a:rPr>
              <a:t> güvenliğe giriş</a:t>
            </a:r>
          </a:p>
        </p:txBody>
      </p:sp>
    </p:spTree>
    <p:extLst>
      <p:ext uri="{BB962C8B-B14F-4D97-AF65-F5344CB8AC3E}">
        <p14:creationId xmlns:p14="http://schemas.microsoft.com/office/powerpoint/2010/main" val="178799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indow, indoor, computer&#10;&#10;Description automatically generated">
            <a:extLst>
              <a:ext uri="{FF2B5EF4-FFF2-40B4-BE49-F238E27FC236}">
                <a16:creationId xmlns:a16="http://schemas.microsoft.com/office/drawing/2014/main" id="{EBEAB755-AF83-043F-02ED-084169C6A5EE}"/>
              </a:ext>
            </a:extLst>
          </p:cNvPr>
          <p:cNvPicPr>
            <a:picLocks noChangeAspect="1"/>
          </p:cNvPicPr>
          <p:nvPr/>
        </p:nvPicPr>
        <p:blipFill>
          <a:blip r:embed="rId3"/>
          <a:srcRect l="9875" r="30858"/>
          <a:stretch>
            <a:fillRect/>
          </a:stretch>
        </p:blipFill>
        <p:spPr>
          <a:xfrm>
            <a:off x="12163093" y="0"/>
            <a:ext cx="12224081"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37" name="Title 2">
            <a:extLst>
              <a:ext uri="{FF2B5EF4-FFF2-40B4-BE49-F238E27FC236}">
                <a16:creationId xmlns:a16="http://schemas.microsoft.com/office/drawing/2014/main" id="{BE1D12ED-2528-DB42-9F19-A3B5FA2966B0}"/>
              </a:ext>
            </a:extLst>
          </p:cNvPr>
          <p:cNvSpPr txBox="1"/>
          <p:nvPr/>
        </p:nvSpPr>
        <p:spPr>
          <a:xfrm>
            <a:off x="932689" y="3432162"/>
            <a:ext cx="9937751" cy="2514600"/>
          </a:xfrm>
          <a:prstGeom prst="rect">
            <a:avLst/>
          </a:prstGeom>
        </p:spPr>
        <p:txBody>
          <a:bodyPr vert="horz" lIns="0" tIns="0" rIns="0" bIns="0" rtlCol="0" anchor="b"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Sosyal medya profillerinin yönetimi</a:t>
            </a:r>
          </a:p>
        </p:txBody>
      </p:sp>
      <p:sp>
        <p:nvSpPr>
          <p:cNvPr id="38" name="Text Placeholder 3">
            <a:extLst>
              <a:ext uri="{FF2B5EF4-FFF2-40B4-BE49-F238E27FC236}">
                <a16:creationId xmlns:a16="http://schemas.microsoft.com/office/drawing/2014/main" id="{3888C8F7-DEE8-3F4D-AA64-D687110AA995}"/>
              </a:ext>
            </a:extLst>
          </p:cNvPr>
          <p:cNvSpPr txBox="1"/>
          <p:nvPr/>
        </p:nvSpPr>
        <p:spPr>
          <a:xfrm>
            <a:off x="933449" y="6080747"/>
            <a:ext cx="9937751" cy="4586059"/>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342900" indent="-342900" defTabSz="1828800" rtl="0" fontAlgn="base">
              <a:lnSpc>
                <a:spcPts val="3000"/>
              </a:lnSpc>
              <a:buSzTx/>
              <a:buFont typeface="Arial" panose="020B0604020202020204" pitchFamily="34" charset="0"/>
              <a:buChar char="•"/>
            </a:pPr>
            <a:r>
              <a:rPr lang="tr" sz="2000" b="0" i="0" u="none" strike="noStrike" dirty="0">
                <a:latin typeface="Optimistic Text"/>
                <a:sym typeface="Arial"/>
              </a:rPr>
              <a:t>Sosyal medya platformları genellikle, kullanıcıların platformdaki deneyimlerini kontrol etmelerine ve kendi profillerini yönetmelerine imkan tanıyan çeşitli araçlara sahiptir. Hesabın güvenliğini sağlamak ve kişisel alanı korumak için alınabilecek birtakım proaktif önlemler bulunmaktadır. Örneğin; bazı platformlar kullanıcılara, kendi güvenlik ve gizlilik tercihleri doğrultusunda yorumları engelleme, silme, filtreleme, gizleme veya sabitleme gibi gelişmiş yetkiler sunar.</a:t>
            </a:r>
          </a:p>
          <a:p>
            <a:pPr marL="342900" indent="-342900" defTabSz="1828800" rtl="0" fontAlgn="base">
              <a:lnSpc>
                <a:spcPts val="3000"/>
              </a:lnSpc>
              <a:buSzTx/>
              <a:buFont typeface="Arial" panose="020B0604020202020204" pitchFamily="34" charset="0"/>
              <a:buChar char="•"/>
            </a:pPr>
            <a:r>
              <a:rPr lang="tr" sz="2000" b="0" i="0" u="none" strike="noStrike" dirty="0">
                <a:latin typeface="Optimistic Text"/>
                <a:sym typeface="Arial"/>
              </a:rPr>
              <a:t>Belirli kullanıcılarla sorun veya rahatsızlık yaşanıyorsa, bu kişiler genellikle </a:t>
            </a:r>
            <a:r>
              <a:rPr lang="tr" sz="2000" b="1" i="0" u="none" strike="noStrike" dirty="0">
                <a:solidFill>
                  <a:srgbClr val="627B8E"/>
                </a:solidFill>
                <a:latin typeface="Optimistic Text"/>
                <a:sym typeface="Arial"/>
              </a:rPr>
              <a:t>engellenebilir veya gizlenebilir;</a:t>
            </a:r>
            <a:r>
              <a:rPr lang="tr" sz="2000" b="0" i="0" u="none" strike="noStrike" dirty="0">
                <a:latin typeface="Optimistic Text"/>
                <a:sym typeface="Arial"/>
              </a:rPr>
              <a:t> bu işlem, o kişilerin söz konusu platformda sizinle iletişim kurmasını ve içeriklerinizle etkileşime girmesini tamamen durdurur.</a:t>
            </a:r>
          </a:p>
          <a:p>
            <a:pPr marL="342900" indent="-342900" defTabSz="1828800" rtl="0" fontAlgn="base">
              <a:lnSpc>
                <a:spcPts val="3000"/>
              </a:lnSpc>
              <a:buSzTx/>
              <a:buFont typeface="Arial" panose="020B0604020202020204" pitchFamily="34" charset="0"/>
              <a:buChar char="•"/>
            </a:pPr>
            <a:r>
              <a:rPr lang="tr" sz="2000" b="0" i="0" u="none" strike="noStrike" dirty="0">
                <a:latin typeface="Optimistic Text"/>
                <a:sym typeface="Arial"/>
              </a:rPr>
              <a:t>Bazı durumlarda ise (örneğin daha kapalı bir çevreyle iletişim kurmak istendiğinde) hesabın gizli (private) profil olarak ayarlanması tercih edilebilir. </a:t>
            </a:r>
            <a:r>
              <a:rPr lang="tr" sz="2000" b="1" i="0" u="none" strike="noStrike" dirty="0">
                <a:solidFill>
                  <a:srgbClr val="627B8E"/>
                </a:solidFill>
                <a:latin typeface="Optimistic Text"/>
                <a:sym typeface="Arial"/>
              </a:rPr>
              <a:t>Gizli profil;</a:t>
            </a:r>
            <a:r>
              <a:rPr lang="tr" sz="2000" b="0" i="0" u="none" strike="noStrike" dirty="0">
                <a:latin typeface="Optimistic Text"/>
                <a:sym typeface="Arial"/>
              </a:rPr>
              <a:t> o platformda profilin kimler tarafından görüntülenebileceği, gönderilerle kimlerin etkileşim kurabileceği ve sizinle kimlerin doğrudan iletişim kurabileceği gibi tüm erişim izinlerinin sizin onayınıza tabi olması anlamına gelir.</a:t>
            </a:r>
          </a:p>
        </p:txBody>
      </p:sp>
      <p:grpSp>
        <p:nvGrpSpPr>
          <p:cNvPr id="39" name="Google Shape;3122;p98">
            <a:extLst>
              <a:ext uri="{FF2B5EF4-FFF2-40B4-BE49-F238E27FC236}">
                <a16:creationId xmlns:a16="http://schemas.microsoft.com/office/drawing/2014/main" id="{184C3965-0329-6044-B325-3CABE856499D}"/>
              </a:ext>
            </a:extLst>
          </p:cNvPr>
          <p:cNvGrpSpPr/>
          <p:nvPr/>
        </p:nvGrpSpPr>
        <p:grpSpPr>
          <a:xfrm>
            <a:off x="932690" y="2336424"/>
            <a:ext cx="917243" cy="905379"/>
            <a:chOff x="1205398" y="552444"/>
            <a:chExt cx="68732" cy="67843"/>
          </a:xfrm>
          <a:solidFill>
            <a:schemeClr val="accent2"/>
          </a:solidFill>
        </p:grpSpPr>
        <p:sp>
          <p:nvSpPr>
            <p:cNvPr id="40" name="Google Shape;3123;p98">
              <a:extLst>
                <a:ext uri="{FF2B5EF4-FFF2-40B4-BE49-F238E27FC236}">
                  <a16:creationId xmlns:a16="http://schemas.microsoft.com/office/drawing/2014/main" id="{523316FA-0F51-7241-8592-FF04F540303F}"/>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1" name="Google Shape;3124;p98">
              <a:extLst>
                <a:ext uri="{FF2B5EF4-FFF2-40B4-BE49-F238E27FC236}">
                  <a16:creationId xmlns:a16="http://schemas.microsoft.com/office/drawing/2014/main" id="{B74E9410-F893-EC48-9097-57B5FE04DCD9}"/>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2" name="Google Shape;3125;p98">
              <a:extLst>
                <a:ext uri="{FF2B5EF4-FFF2-40B4-BE49-F238E27FC236}">
                  <a16:creationId xmlns:a16="http://schemas.microsoft.com/office/drawing/2014/main" id="{0EB8070F-8165-9342-B24C-31DD628794B9}"/>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3" name="Google Shape;3126;p98">
              <a:extLst>
                <a:ext uri="{FF2B5EF4-FFF2-40B4-BE49-F238E27FC236}">
                  <a16:creationId xmlns:a16="http://schemas.microsoft.com/office/drawing/2014/main" id="{799D5F00-B2FA-8D4B-A736-1B12885E87A7}"/>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4" name="Google Shape;3127;p98">
              <a:extLst>
                <a:ext uri="{FF2B5EF4-FFF2-40B4-BE49-F238E27FC236}">
                  <a16:creationId xmlns:a16="http://schemas.microsoft.com/office/drawing/2014/main" id="{44521223-1389-FE41-B545-EDE7D1BCAFD3}"/>
                </a:ext>
              </a:extLst>
            </p:cNvPr>
            <p:cNvSpPr/>
            <p:nvPr/>
          </p:nvSpPr>
          <p:spPr>
            <a:xfrm>
              <a:off x="1207672" y="568953"/>
              <a:ext cx="25831" cy="2743"/>
            </a:xfrm>
            <a:custGeom>
              <a:avLst/>
              <a:gdLst/>
              <a:ahLst/>
              <a:cxnLst/>
              <a:rect l="l" t="t" r="r" b="b"/>
              <a:pathLst>
                <a:path w="25830"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5" name="Google Shape;3128;p98">
              <a:extLst>
                <a:ext uri="{FF2B5EF4-FFF2-40B4-BE49-F238E27FC236}">
                  <a16:creationId xmlns:a16="http://schemas.microsoft.com/office/drawing/2014/main" id="{6803022B-CEB8-7E45-8B15-A1D126CB2B1A}"/>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46" name="Google Shape;3129;p98">
              <a:extLst>
                <a:ext uri="{FF2B5EF4-FFF2-40B4-BE49-F238E27FC236}">
                  <a16:creationId xmlns:a16="http://schemas.microsoft.com/office/drawing/2014/main" id="{252770FD-8331-1549-9B47-1B7B25299E46}"/>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4" name="TextBox 13">
            <a:extLst>
              <a:ext uri="{FF2B5EF4-FFF2-40B4-BE49-F238E27FC236}">
                <a16:creationId xmlns:a16="http://schemas.microsoft.com/office/drawing/2014/main" id="{19AB1651-3DAD-2846-A801-29E5C605D54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70</a:t>
            </a:r>
            <a:endParaRPr lang="en-US">
              <a:solidFill>
                <a:schemeClr val="bg2"/>
              </a:solidFill>
            </a:endParaRPr>
          </a:p>
        </p:txBody>
      </p:sp>
    </p:spTree>
    <p:extLst>
      <p:ext uri="{BB962C8B-B14F-4D97-AF65-F5344CB8AC3E}">
        <p14:creationId xmlns:p14="http://schemas.microsoft.com/office/powerpoint/2010/main" val="368762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357F6F61-4B25-D84A-B6E3-0083A520A161}"/>
              </a:ext>
            </a:extLst>
          </p:cNvPr>
          <p:cNvSpPr txBox="1"/>
          <p:nvPr/>
        </p:nvSpPr>
        <p:spPr>
          <a:xfrm>
            <a:off x="984249" y="5813115"/>
            <a:ext cx="6570664" cy="3780613"/>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Facebook'ta birini arkadaşlıktan çıkarmak için:</a:t>
            </a:r>
          </a:p>
          <a:p>
            <a:pPr marL="457200" indent="-457200" rtl="0" fontAlgn="base">
              <a:lnSpc>
                <a:spcPts val="3000"/>
              </a:lnSpc>
              <a:buSzTx/>
              <a:buFont typeface="+mj-lt"/>
              <a:buAutoNum type="arabicPeriod"/>
            </a:pPr>
            <a:r>
              <a:rPr lang="tr" sz="2000" b="0" i="0" u="none" strike="noStrike" dirty="0">
                <a:latin typeface="Optimistic Text"/>
              </a:rPr>
              <a:t>Facebook'un üst kısmındaki arama çubuğuna kişinin adı yazılarak </a:t>
            </a:r>
            <a:r>
              <a:rPr lang="tr" sz="2000" b="1" i="0" u="none" strike="noStrike" dirty="0">
                <a:latin typeface="Optimistic Text"/>
              </a:rPr>
              <a:t>profiline</a:t>
            </a:r>
            <a:r>
              <a:rPr lang="tr" sz="2000" b="0" i="0" u="none" strike="noStrike" dirty="0">
                <a:latin typeface="Optimistic Text"/>
              </a:rPr>
              <a:t> gidilmelidir.</a:t>
            </a:r>
          </a:p>
          <a:p>
            <a:pPr marL="457200" indent="-457200" rtl="0" fontAlgn="base">
              <a:lnSpc>
                <a:spcPts val="3000"/>
              </a:lnSpc>
              <a:buSzTx/>
              <a:buFont typeface="+mj-lt"/>
              <a:buAutoNum type="arabicPeriod"/>
            </a:pPr>
            <a:r>
              <a:rPr lang="tr" sz="2000" b="0" i="0" u="none" strike="noStrike" dirty="0">
                <a:latin typeface="Optimistic Text"/>
              </a:rPr>
              <a:t>Profilin üst kısmında yer alan ve </a:t>
            </a:r>
            <a:r>
              <a:rPr lang="tr" sz="2000" b="1" i="0" u="none" strike="noStrike" dirty="0">
                <a:latin typeface="Optimistic Text"/>
              </a:rPr>
              <a:t>üzerinde onay işareti bulunan kişi simgesine</a:t>
            </a:r>
            <a:r>
              <a:rPr lang="tr" sz="2000" b="0" i="0" u="none" strike="noStrike" dirty="0">
                <a:latin typeface="Optimistic Text"/>
              </a:rPr>
              <a:t> tıklanmalıdır.</a:t>
            </a:r>
          </a:p>
          <a:p>
            <a:pPr marL="457200" indent="-457200" rtl="0" fontAlgn="base">
              <a:lnSpc>
                <a:spcPts val="3000"/>
              </a:lnSpc>
              <a:buSzTx/>
              <a:buFont typeface="+mj-lt"/>
              <a:buAutoNum type="arabicPeriod"/>
            </a:pPr>
            <a:r>
              <a:rPr lang="tr" sz="2000" b="1" i="0" u="none" strike="noStrike" dirty="0">
                <a:latin typeface="Optimistic Text"/>
              </a:rPr>
              <a:t>Açılan menüden </a:t>
            </a:r>
            <a:r>
              <a:rPr lang="tr" sz="2000" b="0" i="0" u="none" strike="noStrike" dirty="0">
                <a:latin typeface="Optimistic Text"/>
              </a:rPr>
              <a:t>Arkadaşlıktan Çıkar'a tıklanmalı, ardından </a:t>
            </a:r>
            <a:r>
              <a:rPr lang="tr" sz="2000" b="1" i="0" u="none" strike="noStrike" dirty="0">
                <a:latin typeface="Optimistic Text"/>
              </a:rPr>
              <a:t>işlem onaylanmalıdır.</a:t>
            </a:r>
          </a:p>
          <a:p>
            <a:pPr rtl="0" fontAlgn="base">
              <a:lnSpc>
                <a:spcPts val="3000"/>
              </a:lnSpc>
              <a:buSzTx/>
              <a:buNone/>
            </a:pPr>
            <a:r>
              <a:rPr lang="tr" sz="2000" b="1" i="0" u="none" strike="noStrike" dirty="0">
                <a:latin typeface="Optimistic Text"/>
              </a:rPr>
              <a:t>Not</a:t>
            </a:r>
            <a:r>
              <a:rPr lang="tr" sz="2000" b="0" i="0" u="none" strike="noStrike" dirty="0">
                <a:latin typeface="Optimistic Text"/>
              </a:rPr>
              <a:t>: Arkadaşlıktan çıkarılmak istenen kişi aramada bulunamıyorsa, söz konusu kişi hesabını dondurmuş (devre dışı bırakmış) olabilir.</a:t>
            </a:r>
          </a:p>
        </p:txBody>
      </p:sp>
      <p:sp>
        <p:nvSpPr>
          <p:cNvPr id="19" name="Text Placeholder 6">
            <a:extLst>
              <a:ext uri="{FF2B5EF4-FFF2-40B4-BE49-F238E27FC236}">
                <a16:creationId xmlns:a16="http://schemas.microsoft.com/office/drawing/2014/main" id="{BC3083B1-8B36-4C43-9D8F-D35AE31C989D}"/>
              </a:ext>
            </a:extLst>
          </p:cNvPr>
          <p:cNvSpPr txBox="1"/>
          <p:nvPr/>
        </p:nvSpPr>
        <p:spPr>
          <a:xfrm>
            <a:off x="933450" y="3826993"/>
            <a:ext cx="13074379"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hlinkClick r:id="rId4"/>
              </a:rPr>
              <a:t>Facebook'ta</a:t>
            </a:r>
            <a:r>
              <a:rPr lang="tr" sz="6000" b="0" i="0" u="none" strike="noStrike" spc="260" dirty="0">
                <a:latin typeface="Optimistic Display"/>
                <a:cs typeface="Optimistic Display"/>
                <a:sym typeface="Arial"/>
              </a:rPr>
              <a:t> birini arkadaşlıktan çıkarma veya engelleme işlemleri</a:t>
            </a:r>
            <a:endParaRPr lang="en-US" sz="6000" spc="260" dirty="0">
              <a:latin typeface="Optimistic Display" panose="020B0603020203020204" pitchFamily="34" charset="0"/>
              <a:cs typeface="Optimistic Display" panose="020B0603020203020204" pitchFamily="34" charset="0"/>
              <a:sym typeface="Arial"/>
            </a:endParaRPr>
          </a:p>
          <a:p>
            <a:pPr defTabSz="1828800" fontAlgn="base">
              <a:lnSpc>
                <a:spcPts val="7200"/>
              </a:lnSpc>
              <a:spcAft>
                <a:spcPct val="0"/>
              </a:spcAft>
              <a:buFont typeface="Optimistic Text"/>
              <a:buNone/>
              <a:defRPr/>
            </a:pPr>
            <a:endParaRPr lang="en-US" sz="6000" spc="260" dirty="0">
              <a:latin typeface="Optimistic Display" panose="020B0603020203020204" pitchFamily="34" charset="0"/>
              <a:cs typeface="Optimistic Display" panose="020B0603020203020204" pitchFamily="34" charset="0"/>
              <a:sym typeface="Arial"/>
            </a:endParaRPr>
          </a:p>
        </p:txBody>
      </p:sp>
      <p:grpSp>
        <p:nvGrpSpPr>
          <p:cNvPr id="28" name="Google Shape;3122;p98">
            <a:extLst>
              <a:ext uri="{FF2B5EF4-FFF2-40B4-BE49-F238E27FC236}">
                <a16:creationId xmlns:a16="http://schemas.microsoft.com/office/drawing/2014/main" id="{5DB4C806-9CC7-A84C-9A6F-DF8FF7406CD9}"/>
              </a:ext>
            </a:extLst>
          </p:cNvPr>
          <p:cNvGrpSpPr/>
          <p:nvPr/>
        </p:nvGrpSpPr>
        <p:grpSpPr>
          <a:xfrm>
            <a:off x="932690" y="2345806"/>
            <a:ext cx="917243" cy="905379"/>
            <a:chOff x="1205398" y="552444"/>
            <a:chExt cx="68732" cy="67843"/>
          </a:xfrm>
          <a:solidFill>
            <a:schemeClr val="accent2"/>
          </a:solidFill>
        </p:grpSpPr>
        <p:sp>
          <p:nvSpPr>
            <p:cNvPr id="29" name="Google Shape;3123;p98">
              <a:extLst>
                <a:ext uri="{FF2B5EF4-FFF2-40B4-BE49-F238E27FC236}">
                  <a16:creationId xmlns:a16="http://schemas.microsoft.com/office/drawing/2014/main" id="{27E3BD38-CDC2-784D-8883-3DCE5D1143B1}"/>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3124;p98">
              <a:extLst>
                <a:ext uri="{FF2B5EF4-FFF2-40B4-BE49-F238E27FC236}">
                  <a16:creationId xmlns:a16="http://schemas.microsoft.com/office/drawing/2014/main" id="{F353E0A6-0753-8E4B-92C6-E4243C463EC6}"/>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3125;p98">
              <a:extLst>
                <a:ext uri="{FF2B5EF4-FFF2-40B4-BE49-F238E27FC236}">
                  <a16:creationId xmlns:a16="http://schemas.microsoft.com/office/drawing/2014/main" id="{4A8557F4-64CC-F148-BDC3-C2E31C5243CE}"/>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3126;p98">
              <a:extLst>
                <a:ext uri="{FF2B5EF4-FFF2-40B4-BE49-F238E27FC236}">
                  <a16:creationId xmlns:a16="http://schemas.microsoft.com/office/drawing/2014/main" id="{D695B6DF-F967-714E-A786-568F7FF38804}"/>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3127;p98">
              <a:extLst>
                <a:ext uri="{FF2B5EF4-FFF2-40B4-BE49-F238E27FC236}">
                  <a16:creationId xmlns:a16="http://schemas.microsoft.com/office/drawing/2014/main" id="{A474FF67-3343-3440-85CD-20DEB4120D47}"/>
                </a:ext>
              </a:extLst>
            </p:cNvPr>
            <p:cNvSpPr/>
            <p:nvPr/>
          </p:nvSpPr>
          <p:spPr>
            <a:xfrm>
              <a:off x="1207672" y="568953"/>
              <a:ext cx="25831" cy="2743"/>
            </a:xfrm>
            <a:custGeom>
              <a:avLst/>
              <a:gdLst/>
              <a:ahLst/>
              <a:cxnLst/>
              <a:rect l="l" t="t" r="r" b="b"/>
              <a:pathLst>
                <a:path w="25830"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4" name="Google Shape;3128;p98">
              <a:extLst>
                <a:ext uri="{FF2B5EF4-FFF2-40B4-BE49-F238E27FC236}">
                  <a16:creationId xmlns:a16="http://schemas.microsoft.com/office/drawing/2014/main" id="{51A45732-3582-0148-B4B4-B03DB9FD8FAF}"/>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5" name="Google Shape;3129;p98">
              <a:extLst>
                <a:ext uri="{FF2B5EF4-FFF2-40B4-BE49-F238E27FC236}">
                  <a16:creationId xmlns:a16="http://schemas.microsoft.com/office/drawing/2014/main" id="{1E3F0391-792F-574B-B0CE-B4D98AAC73F0}"/>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37" name="Text Placeholder 6">
            <a:extLst>
              <a:ext uri="{FF2B5EF4-FFF2-40B4-BE49-F238E27FC236}">
                <a16:creationId xmlns:a16="http://schemas.microsoft.com/office/drawing/2014/main" id="{B2F32B63-FD5F-904B-A229-546CE6E40968}"/>
              </a:ext>
            </a:extLst>
          </p:cNvPr>
          <p:cNvSpPr txBox="1"/>
          <p:nvPr/>
        </p:nvSpPr>
        <p:spPr>
          <a:xfrm>
            <a:off x="8482012" y="5736912"/>
            <a:ext cx="5635624"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dirty="0">
                <a:latin typeface="Optimistic Text"/>
              </a:rPr>
              <a:t>Hesabını dondurmuş birini arkadaşlıktan çıkarmak için izlenecek yol:</a:t>
            </a:r>
          </a:p>
          <a:p>
            <a:pPr marL="457200" indent="-457200" rtl="0" fontAlgn="base">
              <a:lnSpc>
                <a:spcPts val="3000"/>
              </a:lnSpc>
              <a:buSzTx/>
              <a:buFont typeface="+mj-lt"/>
              <a:buAutoNum type="arabicPeriod"/>
            </a:pPr>
            <a:r>
              <a:rPr lang="tr" sz="2000" b="0" i="0" u="none" strike="noStrike" dirty="0">
                <a:latin typeface="Optimistic Text"/>
              </a:rPr>
              <a:t>Facebook'un sağ üst köşesindeki kendi </a:t>
            </a:r>
            <a:r>
              <a:rPr lang="tr" sz="2000" b="1" i="0" u="none" strike="noStrike" dirty="0">
                <a:latin typeface="Optimistic Text"/>
              </a:rPr>
              <a:t>profil resminize</a:t>
            </a:r>
            <a:r>
              <a:rPr lang="tr" sz="2000" b="0" i="0" u="none" strike="noStrike" dirty="0">
                <a:latin typeface="Optimistic Text"/>
              </a:rPr>
              <a:t> tıklanmalıdır.</a:t>
            </a:r>
          </a:p>
          <a:p>
            <a:pPr marL="457200" indent="-457200" rtl="0" fontAlgn="base">
              <a:lnSpc>
                <a:spcPts val="3000"/>
              </a:lnSpc>
              <a:buSzTx/>
              <a:buFont typeface="+mj-lt"/>
              <a:buAutoNum type="arabicPeriod"/>
            </a:pPr>
            <a:r>
              <a:rPr lang="tr" sz="2000" i="0" u="none" strike="noStrike" dirty="0">
                <a:latin typeface="Optimistic Text"/>
              </a:rPr>
              <a:t>Açılan menüden </a:t>
            </a:r>
            <a:r>
              <a:rPr lang="tr" sz="2000" b="1" i="0" u="none" strike="noStrike" dirty="0">
                <a:latin typeface="Optimistic Text"/>
              </a:rPr>
              <a:t>Arkadaşlar sekmesine </a:t>
            </a:r>
            <a:r>
              <a:rPr lang="tr" sz="2000" i="0" u="none" strike="noStrike" dirty="0">
                <a:latin typeface="Optimistic Text"/>
              </a:rPr>
              <a:t>tıklanmalıdır.</a:t>
            </a:r>
          </a:p>
          <a:p>
            <a:pPr marL="457200" indent="-457200" rtl="0" fontAlgn="base">
              <a:lnSpc>
                <a:spcPts val="3000"/>
              </a:lnSpc>
              <a:buSzTx/>
              <a:buFont typeface="+mj-lt"/>
              <a:buAutoNum type="arabicPeriod"/>
            </a:pPr>
            <a:r>
              <a:rPr lang="tr" sz="2000" b="0" i="0" u="none" strike="noStrike" dirty="0">
                <a:latin typeface="Optimistic Text"/>
              </a:rPr>
              <a:t>Arama kutusuna </a:t>
            </a:r>
            <a:r>
              <a:rPr lang="tr" sz="2000" b="1" i="0" u="none" strike="noStrike" dirty="0">
                <a:latin typeface="Optimistic Text"/>
              </a:rPr>
              <a:t>kişinin adı</a:t>
            </a:r>
            <a:r>
              <a:rPr lang="tr" sz="2000" b="0" i="0" u="none" strike="noStrike" dirty="0">
                <a:latin typeface="Optimistic Text"/>
              </a:rPr>
              <a:t> yazılmalıdır.</a:t>
            </a:r>
          </a:p>
          <a:p>
            <a:pPr marL="457200" indent="-457200" rtl="0" fontAlgn="base">
              <a:lnSpc>
                <a:spcPts val="3000"/>
              </a:lnSpc>
              <a:buSzTx/>
              <a:buFont typeface="+mj-lt"/>
              <a:buAutoNum type="arabicPeriod"/>
            </a:pPr>
            <a:r>
              <a:rPr lang="tr" sz="2000" b="1" i="0" u="none" strike="noStrike" dirty="0">
                <a:latin typeface="Optimistic Text"/>
              </a:rPr>
              <a:t>İsmin yanındaki </a:t>
            </a:r>
            <a:r>
              <a:rPr lang="tr" sz="2000" b="0" i="0" u="none" strike="noStrike" dirty="0">
                <a:latin typeface="Optimistic Text"/>
              </a:rPr>
              <a:t>üç noktaya tıklanmalı, ardından </a:t>
            </a:r>
            <a:r>
              <a:rPr lang="tr" sz="2000" b="1" i="0" u="none" strike="noStrike" dirty="0">
                <a:latin typeface="Optimistic Text"/>
              </a:rPr>
              <a:t>Arkadaşlıktan Çıkar seçeneği işaretlenmelidir.</a:t>
            </a:r>
          </a:p>
        </p:txBody>
      </p:sp>
      <p:sp>
        <p:nvSpPr>
          <p:cNvPr id="38" name="Text Placeholder 6">
            <a:extLst>
              <a:ext uri="{FF2B5EF4-FFF2-40B4-BE49-F238E27FC236}">
                <a16:creationId xmlns:a16="http://schemas.microsoft.com/office/drawing/2014/main" id="{7161F4EB-A84E-5F43-A247-C57B48E4117E}"/>
              </a:ext>
            </a:extLst>
          </p:cNvPr>
          <p:cNvSpPr txBox="1"/>
          <p:nvPr/>
        </p:nvSpPr>
        <p:spPr>
          <a:xfrm>
            <a:off x="983490" y="10650481"/>
            <a:ext cx="12421046" cy="1744226"/>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0" i="0" u="none" strike="noStrike" dirty="0">
                <a:latin typeface="Optimistic Text"/>
              </a:rPr>
              <a:t>Önemli: Arkadaşlıktan çıkarılan kişiye Facebook tarafından herhangi bir bildirim veya uyarı gönderilmez. Bir kişinin profilinizi görmesini, size arkadaşlık isteği göndermesini veya mesaj atmasını tamamen engellemek istiyorsanız o kişiyi </a:t>
            </a:r>
            <a:r>
              <a:rPr lang="tr" sz="2000" b="0" i="0" u="none" strike="noStrike" dirty="0">
                <a:latin typeface="Optimistic Text"/>
                <a:hlinkClick r:id="rId5"/>
              </a:rPr>
              <a:t>engelleyebilirsiniz</a:t>
            </a:r>
            <a:r>
              <a:rPr lang="tr" sz="2000" b="0" i="0" u="none" strike="noStrike" dirty="0">
                <a:latin typeface="Optimistic Text"/>
              </a:rPr>
              <a:t>.</a:t>
            </a:r>
          </a:p>
          <a:p>
            <a:pPr rtl="0" fontAlgn="base">
              <a:lnSpc>
                <a:spcPts val="3000"/>
              </a:lnSpc>
              <a:buSzTx/>
              <a:buNone/>
            </a:pPr>
            <a:r>
              <a:rPr lang="tr" sz="2000" b="0" i="0" u="none" strike="noStrike" dirty="0">
                <a:latin typeface="Optimistic Text"/>
              </a:rPr>
              <a:t>Not: Biri arkadaşlıktan çıkarıldığında, siz de otomatik olarak o kişinin arkadaş listesinden silinmiş olursunuz. Bu kişiyle tekrar arkadaş olmak isterseniz, sıfırdan yeni bir arkadaşlık isteği göndermeniz gerekecektir.</a:t>
            </a:r>
          </a:p>
        </p:txBody>
      </p:sp>
      <p:sp>
        <p:nvSpPr>
          <p:cNvPr id="18" name="Rectangle 17">
            <a:extLst>
              <a:ext uri="{FF2B5EF4-FFF2-40B4-BE49-F238E27FC236}">
                <a16:creationId xmlns:a16="http://schemas.microsoft.com/office/drawing/2014/main" id="{5869F2C3-E67D-FE49-B38B-F4A3613DA700}"/>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0" name="Google Shape;648;p3">
            <a:extLst>
              <a:ext uri="{FF2B5EF4-FFF2-40B4-BE49-F238E27FC236}">
                <a16:creationId xmlns:a16="http://schemas.microsoft.com/office/drawing/2014/main" id="{0E050515-0B86-5548-A6AC-848DC9484CD5}"/>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3" name="Picture 22">
            <a:extLst>
              <a:ext uri="{FF2B5EF4-FFF2-40B4-BE49-F238E27FC236}">
                <a16:creationId xmlns:a16="http://schemas.microsoft.com/office/drawing/2014/main" id="{CC6D8A46-CA99-0343-BBED-A97CAF2D5710}"/>
              </a:ext>
            </a:extLst>
          </p:cNvPr>
          <p:cNvPicPr>
            <a:picLocks noChangeAspect="1"/>
          </p:cNvPicPr>
          <p:nvPr/>
        </p:nvPicPr>
        <p:blipFill>
          <a:blip r:embed="rId6"/>
          <a:srcRect t="93" b="18615"/>
          <a:stretch>
            <a:fillRect/>
          </a:stretch>
        </p:blipFill>
        <p:spPr>
          <a:xfrm>
            <a:off x="17188711" y="2510368"/>
            <a:ext cx="5001894" cy="8783696"/>
          </a:xfrm>
          <a:prstGeom prst="rect">
            <a:avLst/>
          </a:prstGeom>
          <a:solidFill>
            <a:srgbClr val="FFFFFF"/>
          </a:solidFill>
          <a:ln w="9525" cap="flat" cmpd="sng">
            <a:solidFill>
              <a:srgbClr val="CBD2D9"/>
            </a:solidFill>
            <a:prstDash val="solid"/>
            <a:round/>
            <a:headEnd type="none" w="sm" len="sm"/>
            <a:tailEnd type="none" w="sm" len="sm"/>
          </a:ln>
        </p:spPr>
      </p:pic>
      <p:sp>
        <p:nvSpPr>
          <p:cNvPr id="21" name="TextBox 20">
            <a:extLst>
              <a:ext uri="{FF2B5EF4-FFF2-40B4-BE49-F238E27FC236}">
                <a16:creationId xmlns:a16="http://schemas.microsoft.com/office/drawing/2014/main" id="{6BFEBB2E-B7EF-9A42-BDBC-1438417ACC8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71</a:t>
            </a:r>
            <a:endParaRPr lang="en-US"/>
          </a:p>
        </p:txBody>
      </p:sp>
    </p:spTree>
    <p:extLst>
      <p:ext uri="{BB962C8B-B14F-4D97-AF65-F5344CB8AC3E}">
        <p14:creationId xmlns:p14="http://schemas.microsoft.com/office/powerpoint/2010/main" val="1315420036"/>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8" name="Text Placeholder 6">
            <a:extLst>
              <a:ext uri="{FF2B5EF4-FFF2-40B4-BE49-F238E27FC236}">
                <a16:creationId xmlns:a16="http://schemas.microsoft.com/office/drawing/2014/main" id="{754B8399-B287-5043-9684-4250AE95E1D8}"/>
              </a:ext>
            </a:extLst>
          </p:cNvPr>
          <p:cNvSpPr txBox="1"/>
          <p:nvPr/>
        </p:nvSpPr>
        <p:spPr>
          <a:xfrm>
            <a:off x="1005078" y="5770614"/>
            <a:ext cx="15072384"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dirty="0">
                <a:latin typeface="Optimistic Text"/>
              </a:rPr>
              <a:t>Bir kişiyi engellemek için:</a:t>
            </a:r>
          </a:p>
          <a:p>
            <a:pPr marL="457200" indent="-457200" rtl="0" fontAlgn="base">
              <a:lnSpc>
                <a:spcPts val="3000"/>
              </a:lnSpc>
              <a:buSzTx/>
              <a:buFont typeface="+mj-lt"/>
              <a:buAutoNum type="arabicPeriod"/>
            </a:pPr>
            <a:r>
              <a:rPr lang="tr" sz="2000" b="0" i="0" u="none" strike="noStrike" dirty="0">
                <a:latin typeface="Optimistic Text"/>
              </a:rPr>
              <a:t>Facebook'un sağ üst köşesindeki </a:t>
            </a:r>
            <a:r>
              <a:rPr lang="tr" sz="2000" b="1" i="0" u="none" strike="noStrike" dirty="0">
                <a:latin typeface="Optimistic Text"/>
              </a:rPr>
              <a:t>aşağı bakan ok</a:t>
            </a:r>
            <a:r>
              <a:rPr lang="tr" sz="2000" b="0" i="0" u="none" strike="noStrike" dirty="0">
                <a:latin typeface="Optimistic Text"/>
              </a:rPr>
              <a:t> simgesine tıklanmalıdır.</a:t>
            </a:r>
          </a:p>
          <a:p>
            <a:pPr marL="457200" indent="-457200" rtl="0" fontAlgn="base">
              <a:lnSpc>
                <a:spcPts val="3000"/>
              </a:lnSpc>
              <a:buSzTx/>
              <a:buFont typeface="+mj-lt"/>
              <a:buAutoNum type="arabicPeriod"/>
            </a:pPr>
            <a:r>
              <a:rPr lang="tr" sz="2000" b="1" i="0" u="none" strike="noStrike" dirty="0">
                <a:latin typeface="Optimistic Text"/>
              </a:rPr>
              <a:t>Sırasıyla </a:t>
            </a:r>
            <a:r>
              <a:rPr lang="tr" sz="2000" b="0" i="0" u="none" strike="noStrike" dirty="0">
                <a:latin typeface="Optimistic Text"/>
              </a:rPr>
              <a:t>Ayarlar ve Gizlilik</a:t>
            </a:r>
            <a:r>
              <a:rPr lang="tr" sz="2000" b="1" i="0" u="none" strike="noStrike" dirty="0">
                <a:latin typeface="Optimistic Text"/>
              </a:rPr>
              <a:t> </a:t>
            </a:r>
            <a:r>
              <a:rPr lang="tr" sz="2000" b="0" i="0" u="none" strike="noStrike" dirty="0">
                <a:latin typeface="Optimistic Text"/>
              </a:rPr>
              <a:t>&gt;</a:t>
            </a:r>
            <a:r>
              <a:rPr lang="tr" sz="2000" b="1" i="0" u="none" strike="noStrike" dirty="0">
                <a:latin typeface="Optimistic Text"/>
              </a:rPr>
              <a:t> Ayarlar yolu izlenmelidir.</a:t>
            </a:r>
          </a:p>
          <a:p>
            <a:pPr marL="457200" indent="-457200" rtl="0" fontAlgn="base">
              <a:lnSpc>
                <a:spcPts val="3000"/>
              </a:lnSpc>
              <a:buSzTx/>
              <a:buFont typeface="+mj-lt"/>
              <a:buAutoNum type="arabicPeriod"/>
            </a:pPr>
            <a:r>
              <a:rPr lang="tr" sz="2000" b="0" i="0" u="none" strike="noStrike" dirty="0">
                <a:latin typeface="Optimistic Text"/>
              </a:rPr>
              <a:t>Sol taraftaki menüden </a:t>
            </a:r>
            <a:r>
              <a:rPr lang="tr" sz="2000" b="1" i="0" u="none" strike="noStrike" dirty="0">
                <a:latin typeface="Optimistic Text"/>
              </a:rPr>
              <a:t>Engelleme</a:t>
            </a:r>
            <a:r>
              <a:rPr lang="tr" sz="2000" b="0" i="0" u="none" strike="noStrike" dirty="0">
                <a:latin typeface="Optimistic Text"/>
              </a:rPr>
              <a:t> sekmesine tıklanmalıdır.</a:t>
            </a:r>
          </a:p>
          <a:p>
            <a:pPr marL="457200" indent="-457200" rtl="0" fontAlgn="base">
              <a:lnSpc>
                <a:spcPts val="3000"/>
              </a:lnSpc>
              <a:buSzTx/>
              <a:buFont typeface="+mj-lt"/>
              <a:buAutoNum type="arabicPeriod"/>
            </a:pPr>
            <a:r>
              <a:rPr lang="tr" sz="2000" b="0" i="0" u="none" strike="noStrike" dirty="0">
                <a:latin typeface="Optimistic Text"/>
              </a:rPr>
              <a:t>Kullanıcıları Engelle bölümündeki alana engellenmek istenen kişinin </a:t>
            </a:r>
            <a:r>
              <a:rPr lang="tr" sz="2000" b="1" i="0" u="none" strike="noStrike" dirty="0">
                <a:latin typeface="Optimistic Text"/>
              </a:rPr>
              <a:t>adı </a:t>
            </a:r>
            <a:r>
              <a:rPr lang="tr" sz="2000" b="0" i="0" u="none" strike="noStrike" dirty="0">
                <a:latin typeface="Optimistic Text"/>
              </a:rPr>
              <a:t>yazılmalı ve </a:t>
            </a:r>
            <a:r>
              <a:rPr lang="tr" sz="2000" b="1" i="0" u="none" strike="noStrike" dirty="0">
                <a:latin typeface="Optimistic Text"/>
              </a:rPr>
              <a:t>Engelle</a:t>
            </a:r>
            <a:r>
              <a:rPr lang="tr" sz="2000" b="0" i="0" u="none" strike="noStrike" dirty="0">
                <a:latin typeface="Optimistic Text"/>
              </a:rPr>
              <a:t> butonuna basılmalıdır.</a:t>
            </a:r>
          </a:p>
          <a:p>
            <a:pPr marL="457200" indent="-457200" rtl="0" fontAlgn="base">
              <a:lnSpc>
                <a:spcPts val="3000"/>
              </a:lnSpc>
              <a:buSzTx/>
              <a:buFont typeface="+mj-lt"/>
              <a:buAutoNum type="arabicPeriod"/>
            </a:pPr>
            <a:r>
              <a:rPr lang="tr" sz="2000" b="0" i="0" u="none" strike="noStrike" dirty="0">
                <a:latin typeface="Optimistic Text"/>
              </a:rPr>
              <a:t>Açılan listeden engellenmek istenen </a:t>
            </a:r>
            <a:r>
              <a:rPr lang="tr" sz="2000" b="1" i="0" u="none" strike="noStrike" dirty="0">
                <a:latin typeface="Optimistic Text"/>
              </a:rPr>
              <a:t>kişi</a:t>
            </a:r>
            <a:r>
              <a:rPr lang="tr" sz="2000" b="0" i="0" u="none" strike="noStrike" dirty="0">
                <a:latin typeface="Optimistic Text"/>
              </a:rPr>
              <a:t> seçilerek </a:t>
            </a:r>
            <a:r>
              <a:rPr lang="tr" sz="2000" b="1" i="0" u="none" strike="noStrike" dirty="0">
                <a:latin typeface="Optimistic Text"/>
              </a:rPr>
              <a:t>Engelle</a:t>
            </a:r>
            <a:r>
              <a:rPr lang="tr" sz="2000" b="0" i="0" u="none" strike="noStrike" dirty="0">
                <a:latin typeface="Optimistic Text"/>
              </a:rPr>
              <a:t> butonuna tıklanmalı, ardından onay ekranında </a:t>
            </a:r>
            <a:r>
              <a:rPr lang="tr" sz="2000" b="1" i="0" u="none" strike="noStrike" dirty="0">
                <a:latin typeface="Optimistic Text"/>
              </a:rPr>
              <a:t>[Kişi Adı]'nı Engelle</a:t>
            </a:r>
            <a:r>
              <a:rPr lang="tr" sz="2000" b="0" i="0" u="none" strike="noStrike" dirty="0">
                <a:latin typeface="Optimistic Text"/>
              </a:rPr>
              <a:t> seçeneğine basılmalıdır.</a:t>
            </a:r>
          </a:p>
          <a:p>
            <a:pPr rtl="0" fontAlgn="base">
              <a:lnSpc>
                <a:spcPts val="3000"/>
              </a:lnSpc>
              <a:buSzTx/>
              <a:buNone/>
            </a:pPr>
            <a:r>
              <a:rPr lang="tr" sz="2000" b="0" i="0" u="none" strike="noStrike" dirty="0">
                <a:latin typeface="Optimistic Text"/>
              </a:rPr>
              <a:t>Not: Engellenmek istenen kişi bu yöntemle bulunamazsa, doğrudan o kişinin profiline gidilmeli ve kapak fotoğrafının sağ alt kısmındaki üç nokta menüsüne tıklanarak 'Engelle' seçeneği kullanılmalıdır.</a:t>
            </a:r>
          </a:p>
          <a:p>
            <a:pPr rtl="0" fontAlgn="base">
              <a:lnSpc>
                <a:spcPts val="3000"/>
              </a:lnSpc>
              <a:buSzTx/>
              <a:buNone/>
            </a:pPr>
            <a:r>
              <a:rPr lang="tr" sz="2000" b="0" i="0" u="none" strike="noStrike" dirty="0">
                <a:latin typeface="Optimistic Text"/>
              </a:rPr>
              <a:t>Unutulmaması gerekenler:</a:t>
            </a:r>
          </a:p>
          <a:p>
            <a:pPr rtl="0" fontAlgn="base">
              <a:lnSpc>
                <a:spcPts val="3000"/>
              </a:lnSpc>
              <a:buSzTx/>
              <a:buNone/>
            </a:pPr>
            <a:r>
              <a:rPr lang="tr" sz="2000" b="0" i="0" u="none" strike="noStrike" dirty="0">
                <a:latin typeface="Optimistic Text"/>
              </a:rPr>
              <a:t>Birinin engeli kaldırıldığında, daha önceden arkadaş olunsa dahi otomatik olarak tekrar arkadaş listesine eklenmez. Bir arkadaş engellenip ardından engeli kaldırıldıktan sonra iletişimi sürdürmek için o kişiye yeni bir arkadaşlık isteği gönderilmesi gerekecektir.</a:t>
            </a:r>
          </a:p>
          <a:p>
            <a:pPr rtl="0" fontAlgn="base">
              <a:lnSpc>
                <a:spcPts val="3000"/>
              </a:lnSpc>
              <a:buSzTx/>
              <a:buNone/>
            </a:pPr>
            <a:r>
              <a:rPr lang="tr" sz="2000" b="0" i="0" u="none" strike="noStrike" dirty="0">
                <a:latin typeface="Optimistic Text"/>
              </a:rPr>
              <a:t>Kişiler engellendiklerinde Facebook tarafından kendilerine bir bildirim gitmez.</a:t>
            </a:r>
          </a:p>
          <a:p>
            <a:pPr rtl="0" fontAlgn="base">
              <a:lnSpc>
                <a:spcPts val="3000"/>
              </a:lnSpc>
              <a:buSzTx/>
              <a:buNone/>
            </a:pPr>
            <a:r>
              <a:rPr lang="tr" sz="2000" b="0" i="0" u="none" strike="noStrike" dirty="0">
                <a:latin typeface="Optimistic Text"/>
              </a:rPr>
              <a:t>Daha fazla bilgiye </a:t>
            </a:r>
            <a:r>
              <a:rPr lang="tr" sz="2000" b="0" i="0" u="none" strike="noStrike" dirty="0">
                <a:latin typeface="Optimistic Text"/>
                <a:hlinkClick r:id="rId4"/>
              </a:rPr>
              <a:t>buradan</a:t>
            </a:r>
            <a:r>
              <a:rPr lang="tr" sz="2000" b="0" i="0" u="none" strike="noStrike" dirty="0">
                <a:latin typeface="Optimistic Text"/>
              </a:rPr>
              <a:t> ulaşılabilir.</a:t>
            </a:r>
            <a:endParaRPr lang="en-US" sz="2000" dirty="0"/>
          </a:p>
          <a:p>
            <a:pPr fontAlgn="base">
              <a:lnSpc>
                <a:spcPts val="3000"/>
              </a:lnSpc>
              <a:buSzTx/>
              <a:buNone/>
            </a:pPr>
            <a:endParaRPr lang="en-US" sz="2000" dirty="0"/>
          </a:p>
          <a:p>
            <a:pPr fontAlgn="base">
              <a:lnSpc>
                <a:spcPts val="3000"/>
              </a:lnSpc>
              <a:buSzTx/>
              <a:buNone/>
            </a:pPr>
            <a:endParaRPr lang="en-US" sz="2000" dirty="0"/>
          </a:p>
        </p:txBody>
      </p:sp>
      <p:sp>
        <p:nvSpPr>
          <p:cNvPr id="19" name="Text Placeholder 6">
            <a:extLst>
              <a:ext uri="{FF2B5EF4-FFF2-40B4-BE49-F238E27FC236}">
                <a16:creationId xmlns:a16="http://schemas.microsoft.com/office/drawing/2014/main" id="{BC3083B1-8B36-4C43-9D8F-D35AE31C989D}"/>
              </a:ext>
            </a:extLst>
          </p:cNvPr>
          <p:cNvSpPr txBox="1"/>
          <p:nvPr/>
        </p:nvSpPr>
        <p:spPr>
          <a:xfrm>
            <a:off x="933450" y="3832073"/>
            <a:ext cx="13223984"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hlinkClick r:id="rId5"/>
              </a:rPr>
              <a:t>Facebook'ta</a:t>
            </a:r>
            <a:r>
              <a:rPr lang="tr" sz="6000" b="0" i="0" u="none" strike="noStrike" spc="260" dirty="0">
                <a:latin typeface="Optimistic Display"/>
                <a:cs typeface="Optimistic Display"/>
                <a:sym typeface="Arial"/>
              </a:rPr>
              <a:t> birini arkadaşlıktan çıkarma veya engelleme işlemleri</a:t>
            </a:r>
            <a:endParaRPr lang="en-US" sz="6000" spc="260" dirty="0">
              <a:latin typeface="Optimistic Display" panose="020B0603020203020204" pitchFamily="34" charset="0"/>
              <a:cs typeface="Optimistic Display" panose="020B0603020203020204" pitchFamily="34" charset="0"/>
              <a:sym typeface="Arial"/>
            </a:endParaRPr>
          </a:p>
        </p:txBody>
      </p:sp>
      <p:grpSp>
        <p:nvGrpSpPr>
          <p:cNvPr id="28" name="Google Shape;3122;p98">
            <a:extLst>
              <a:ext uri="{FF2B5EF4-FFF2-40B4-BE49-F238E27FC236}">
                <a16:creationId xmlns:a16="http://schemas.microsoft.com/office/drawing/2014/main" id="{5DB4C806-9CC7-A84C-9A6F-DF8FF7406CD9}"/>
              </a:ext>
            </a:extLst>
          </p:cNvPr>
          <p:cNvGrpSpPr/>
          <p:nvPr/>
        </p:nvGrpSpPr>
        <p:grpSpPr>
          <a:xfrm>
            <a:off x="932690" y="2350886"/>
            <a:ext cx="917243" cy="905379"/>
            <a:chOff x="1205398" y="552444"/>
            <a:chExt cx="68732" cy="67843"/>
          </a:xfrm>
          <a:solidFill>
            <a:schemeClr val="accent2"/>
          </a:solidFill>
        </p:grpSpPr>
        <p:sp>
          <p:nvSpPr>
            <p:cNvPr id="29" name="Google Shape;3123;p98">
              <a:extLst>
                <a:ext uri="{FF2B5EF4-FFF2-40B4-BE49-F238E27FC236}">
                  <a16:creationId xmlns:a16="http://schemas.microsoft.com/office/drawing/2014/main" id="{27E3BD38-CDC2-784D-8883-3DCE5D1143B1}"/>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3124;p98">
              <a:extLst>
                <a:ext uri="{FF2B5EF4-FFF2-40B4-BE49-F238E27FC236}">
                  <a16:creationId xmlns:a16="http://schemas.microsoft.com/office/drawing/2014/main" id="{F353E0A6-0753-8E4B-92C6-E4243C463EC6}"/>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3125;p98">
              <a:extLst>
                <a:ext uri="{FF2B5EF4-FFF2-40B4-BE49-F238E27FC236}">
                  <a16:creationId xmlns:a16="http://schemas.microsoft.com/office/drawing/2014/main" id="{4A8557F4-64CC-F148-BDC3-C2E31C5243CE}"/>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3126;p98">
              <a:extLst>
                <a:ext uri="{FF2B5EF4-FFF2-40B4-BE49-F238E27FC236}">
                  <a16:creationId xmlns:a16="http://schemas.microsoft.com/office/drawing/2014/main" id="{D695B6DF-F967-714E-A786-568F7FF38804}"/>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3127;p98">
              <a:extLst>
                <a:ext uri="{FF2B5EF4-FFF2-40B4-BE49-F238E27FC236}">
                  <a16:creationId xmlns:a16="http://schemas.microsoft.com/office/drawing/2014/main" id="{A474FF67-3343-3440-85CD-20DEB4120D47}"/>
                </a:ext>
              </a:extLst>
            </p:cNvPr>
            <p:cNvSpPr/>
            <p:nvPr/>
          </p:nvSpPr>
          <p:spPr>
            <a:xfrm>
              <a:off x="1207672" y="568953"/>
              <a:ext cx="25831" cy="2743"/>
            </a:xfrm>
            <a:custGeom>
              <a:avLst/>
              <a:gdLst/>
              <a:ahLst/>
              <a:cxnLst/>
              <a:rect l="l" t="t" r="r" b="b"/>
              <a:pathLst>
                <a:path w="25830"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4" name="Google Shape;3128;p98">
              <a:extLst>
                <a:ext uri="{FF2B5EF4-FFF2-40B4-BE49-F238E27FC236}">
                  <a16:creationId xmlns:a16="http://schemas.microsoft.com/office/drawing/2014/main" id="{51A45732-3582-0148-B4B4-B03DB9FD8FAF}"/>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5" name="Google Shape;3129;p98">
              <a:extLst>
                <a:ext uri="{FF2B5EF4-FFF2-40B4-BE49-F238E27FC236}">
                  <a16:creationId xmlns:a16="http://schemas.microsoft.com/office/drawing/2014/main" id="{1E3F0391-792F-574B-B0CE-B4D98AAC73F0}"/>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17" name="Rectangle 16">
            <a:extLst>
              <a:ext uri="{FF2B5EF4-FFF2-40B4-BE49-F238E27FC236}">
                <a16:creationId xmlns:a16="http://schemas.microsoft.com/office/drawing/2014/main" id="{E1DCFDD1-EE33-3F45-BD36-623864A152AD}"/>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8" name="Google Shape;648;p3">
            <a:extLst>
              <a:ext uri="{FF2B5EF4-FFF2-40B4-BE49-F238E27FC236}">
                <a16:creationId xmlns:a16="http://schemas.microsoft.com/office/drawing/2014/main" id="{1EB608FC-7C62-654C-B66C-89F8B4452351}"/>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0" name="Picture 19">
            <a:extLst>
              <a:ext uri="{FF2B5EF4-FFF2-40B4-BE49-F238E27FC236}">
                <a16:creationId xmlns:a16="http://schemas.microsoft.com/office/drawing/2014/main" id="{56B10235-378D-1041-B723-C90D48EA0654}"/>
              </a:ext>
            </a:extLst>
          </p:cNvPr>
          <p:cNvPicPr>
            <a:picLocks noChangeAspect="1"/>
          </p:cNvPicPr>
          <p:nvPr/>
        </p:nvPicPr>
        <p:blipFill>
          <a:blip r:embed="rId6"/>
          <a:srcRect t="-6942" b="20037"/>
          <a:stretch>
            <a:fillRect/>
          </a:stretch>
        </p:blipFill>
        <p:spPr>
          <a:xfrm>
            <a:off x="17188711" y="2510368"/>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22" name="Picture 21">
            <a:extLst>
              <a:ext uri="{FF2B5EF4-FFF2-40B4-BE49-F238E27FC236}">
                <a16:creationId xmlns:a16="http://schemas.microsoft.com/office/drawing/2014/main" id="{39B6313D-971C-B349-8507-96001F2472C5}"/>
              </a:ext>
            </a:extLst>
          </p:cNvPr>
          <p:cNvPicPr>
            <a:picLocks noChangeAspect="1"/>
          </p:cNvPicPr>
          <p:nvPr/>
        </p:nvPicPr>
        <p:blipFill>
          <a:blip r:embed="rId7"/>
          <a:srcRect t="93" b="91961"/>
          <a:stretch>
            <a:fillRect/>
          </a:stretch>
        </p:blipFill>
        <p:spPr>
          <a:xfrm>
            <a:off x="17188711" y="2510368"/>
            <a:ext cx="5001894" cy="858609"/>
          </a:xfrm>
          <a:prstGeom prst="rect">
            <a:avLst/>
          </a:prstGeom>
          <a:solidFill>
            <a:srgbClr val="FFFFFF"/>
          </a:solidFill>
          <a:ln w="9525" cap="flat" cmpd="sng">
            <a:noFill/>
            <a:prstDash val="solid"/>
            <a:round/>
            <a:headEnd type="none" w="sm" len="sm"/>
            <a:tailEnd type="none" w="sm" len="sm"/>
          </a:ln>
        </p:spPr>
      </p:pic>
      <p:sp>
        <p:nvSpPr>
          <p:cNvPr id="21" name="TextBox 20">
            <a:extLst>
              <a:ext uri="{FF2B5EF4-FFF2-40B4-BE49-F238E27FC236}">
                <a16:creationId xmlns:a16="http://schemas.microsoft.com/office/drawing/2014/main" id="{D08A4FEF-0957-3942-9C78-5A5178005F4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72</a:t>
            </a:r>
            <a:endParaRPr lang="en-US"/>
          </a:p>
        </p:txBody>
      </p:sp>
    </p:spTree>
    <p:extLst>
      <p:ext uri="{BB962C8B-B14F-4D97-AF65-F5344CB8AC3E}">
        <p14:creationId xmlns:p14="http://schemas.microsoft.com/office/powerpoint/2010/main" val="2561610859"/>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A302C854-B39C-F647-90E5-E8706AED2B84}"/>
              </a:ext>
            </a:extLst>
          </p:cNvPr>
          <p:cNvSpPr txBox="1"/>
          <p:nvPr/>
        </p:nvSpPr>
        <p:spPr>
          <a:xfrm>
            <a:off x="933449" y="6272724"/>
            <a:ext cx="12204701" cy="5550682"/>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Ayarlar menüsü üzerinden birini engelleme veya engeli kaldırma:</a:t>
            </a:r>
          </a:p>
          <a:p>
            <a:pPr marL="457200" indent="-457200" rtl="0" fontAlgn="base">
              <a:lnSpc>
                <a:spcPts val="3000"/>
              </a:lnSpc>
              <a:buSzTx/>
              <a:buAutoNum type="arabicPeriod"/>
            </a:pPr>
            <a:r>
              <a:rPr lang="tr" sz="2000" b="0" i="0" u="none" strike="noStrike" dirty="0">
                <a:latin typeface="Optimistic Text"/>
              </a:rPr>
              <a:t>Profile gitmek için sağ alt köşedeki </a:t>
            </a:r>
            <a:r>
              <a:rPr lang="tr" sz="2000" b="1" i="0" u="none" strike="noStrike" dirty="0">
                <a:latin typeface="Optimistic Text"/>
              </a:rPr>
              <a:t>profil resmine</a:t>
            </a:r>
            <a:r>
              <a:rPr lang="tr" sz="2000" b="0" i="0" u="none" strike="noStrike" dirty="0">
                <a:latin typeface="Optimistic Text"/>
              </a:rPr>
              <a:t> dokunulmalıdır.</a:t>
            </a:r>
          </a:p>
          <a:p>
            <a:pPr marL="457200" indent="-457200" rtl="0" fontAlgn="base">
              <a:lnSpc>
                <a:spcPts val="3000"/>
              </a:lnSpc>
              <a:buSzTx/>
              <a:buAutoNum type="arabicPeriod"/>
            </a:pPr>
            <a:r>
              <a:rPr lang="tr" sz="2000" b="0" i="0" u="none" strike="noStrike" dirty="0">
                <a:latin typeface="Optimistic Text"/>
              </a:rPr>
              <a:t>Sağ üst köşedeki menü simgesine (üç çizgi), ardından </a:t>
            </a:r>
            <a:r>
              <a:rPr lang="tr" sz="2000" b="1" i="0" u="none" strike="noStrike" dirty="0">
                <a:latin typeface="Optimistic Text"/>
              </a:rPr>
              <a:t>Ayarlar</a:t>
            </a:r>
            <a:r>
              <a:rPr lang="tr" sz="2000" b="0" i="0" u="none" strike="noStrike" dirty="0">
                <a:latin typeface="Optimistic Text"/>
              </a:rPr>
              <a:t>'a dokunulmalıdır.</a:t>
            </a:r>
          </a:p>
          <a:p>
            <a:pPr marL="457200" indent="-457200" rtl="0" fontAlgn="base">
              <a:lnSpc>
                <a:spcPts val="3000"/>
              </a:lnSpc>
              <a:buSzTx/>
              <a:buAutoNum type="arabicPeriod"/>
            </a:pPr>
            <a:r>
              <a:rPr lang="tr" sz="2000" b="0" i="0" u="none" strike="noStrike" dirty="0">
                <a:latin typeface="Optimistic Text"/>
              </a:rPr>
              <a:t>Gizlilik</a:t>
            </a:r>
            <a:r>
              <a:rPr lang="tr" sz="2000" b="1" i="0" u="none" strike="noStrike" dirty="0">
                <a:latin typeface="Optimistic Text"/>
              </a:rPr>
              <a:t> seçeneğine</a:t>
            </a:r>
            <a:r>
              <a:rPr lang="tr" sz="2000" b="0" i="0" u="none" strike="noStrike" dirty="0">
                <a:latin typeface="Optimistic Text"/>
              </a:rPr>
              <a:t>, ardından </a:t>
            </a:r>
            <a:r>
              <a:rPr lang="tr" sz="2000" b="1" i="0" u="none" strike="noStrike" dirty="0">
                <a:latin typeface="Optimistic Text"/>
              </a:rPr>
              <a:t>Engellenen Hesaplar'a dokunulmalıdır.</a:t>
            </a:r>
          </a:p>
          <a:p>
            <a:pPr marL="457200" indent="-457200" rtl="0" fontAlgn="base">
              <a:lnSpc>
                <a:spcPts val="3000"/>
              </a:lnSpc>
              <a:buSzTx/>
              <a:buAutoNum type="arabicPeriod"/>
            </a:pPr>
            <a:r>
              <a:rPr lang="tr" sz="2000" b="0" i="0" u="none" strike="noStrike" dirty="0">
                <a:latin typeface="Optimistic Text"/>
              </a:rPr>
              <a:t>Engellenen hesaplar listesindeki </a:t>
            </a:r>
            <a:r>
              <a:rPr lang="tr" sz="2000" b="1" i="0" u="none" strike="noStrike" dirty="0">
                <a:latin typeface="Optimistic Text"/>
              </a:rPr>
              <a:t>birinin engelini kaldırmak için</a:t>
            </a:r>
            <a:r>
              <a:rPr lang="tr" sz="2000" b="0" i="0" u="none" strike="noStrike" dirty="0">
                <a:latin typeface="Optimistic Text"/>
              </a:rPr>
              <a:t> isminin sağındaki </a:t>
            </a:r>
            <a:r>
              <a:rPr lang="tr" sz="2000" b="1" i="0" u="none" strike="noStrike" dirty="0">
                <a:latin typeface="Optimistic Text"/>
              </a:rPr>
              <a:t>Engeli Kaldır</a:t>
            </a:r>
            <a:r>
              <a:rPr lang="tr" sz="2000" b="0" i="0" u="none" strike="noStrike" dirty="0">
                <a:latin typeface="Optimistic Text"/>
              </a:rPr>
              <a:t> seçeneğine dokunulmalıdır. İşlemi </a:t>
            </a:r>
            <a:r>
              <a:rPr lang="tr" sz="2000" b="1" i="0" u="none" strike="noStrike" dirty="0">
                <a:latin typeface="Optimistic Text"/>
              </a:rPr>
              <a:t>onaylamak</a:t>
            </a:r>
            <a:r>
              <a:rPr lang="tr" sz="2000" b="0" i="0" u="none" strike="noStrike" dirty="0">
                <a:latin typeface="Optimistic Text"/>
              </a:rPr>
              <a:t> için tekrar </a:t>
            </a:r>
            <a:r>
              <a:rPr lang="tr" sz="2000" b="1" i="0" u="none" strike="noStrike" dirty="0">
                <a:latin typeface="Optimistic Text"/>
              </a:rPr>
              <a:t>Engeli Kaldır</a:t>
            </a:r>
            <a:r>
              <a:rPr lang="tr" sz="2000" b="0" i="0" u="none" strike="noStrike" dirty="0">
                <a:latin typeface="Optimistic Text"/>
              </a:rPr>
              <a:t> seçeneğine dokunulmalıdır.</a:t>
            </a:r>
          </a:p>
          <a:p>
            <a:pPr marL="457200" indent="-457200" rtl="0" fontAlgn="base">
              <a:lnSpc>
                <a:spcPts val="3000"/>
              </a:lnSpc>
              <a:buSzTx/>
              <a:buAutoNum type="arabicPeriod"/>
            </a:pPr>
            <a:r>
              <a:rPr lang="tr" sz="2000" b="1" i="0" u="none" strike="noStrike" dirty="0">
                <a:latin typeface="Optimistic Text"/>
              </a:rPr>
              <a:t>Engellenen</a:t>
            </a:r>
            <a:r>
              <a:rPr lang="tr" sz="2000" b="0" i="0" u="none" strike="noStrike" dirty="0">
                <a:latin typeface="Optimistic Text"/>
              </a:rPr>
              <a:t> </a:t>
            </a:r>
            <a:r>
              <a:rPr lang="tr" sz="2000" b="1" i="0" u="none" strike="noStrike" dirty="0">
                <a:latin typeface="Optimistic Text"/>
              </a:rPr>
              <a:t>hesaplar</a:t>
            </a:r>
            <a:r>
              <a:rPr lang="tr" sz="2000" b="0" i="0" u="none" strike="noStrike" dirty="0">
                <a:latin typeface="Optimistic Text"/>
              </a:rPr>
              <a:t> listesine </a:t>
            </a:r>
            <a:r>
              <a:rPr lang="tr" sz="2000" b="1" i="0" u="none" strike="noStrike" dirty="0">
                <a:latin typeface="Optimistic Text"/>
              </a:rPr>
              <a:t>birini</a:t>
            </a:r>
            <a:r>
              <a:rPr lang="tr" sz="2000" b="0" i="0" u="none" strike="noStrike" dirty="0">
                <a:latin typeface="Optimistic Text"/>
              </a:rPr>
              <a:t> </a:t>
            </a:r>
            <a:r>
              <a:rPr lang="tr" sz="2000" b="1" i="0" u="none" strike="noStrike" dirty="0">
                <a:latin typeface="Optimistic Text"/>
              </a:rPr>
              <a:t>eklemek</a:t>
            </a:r>
            <a:r>
              <a:rPr lang="tr" sz="2000" b="0" i="0" u="none" strike="noStrike" dirty="0">
                <a:latin typeface="Optimistic Text"/>
              </a:rPr>
              <a:t> için </a:t>
            </a:r>
            <a:r>
              <a:rPr lang="tr" sz="2000" b="1" i="0" u="none" strike="noStrike" dirty="0">
                <a:latin typeface="Optimistic Text"/>
              </a:rPr>
              <a:t>sağ üst köşeye</a:t>
            </a:r>
            <a:r>
              <a:rPr lang="tr" sz="2000" b="0" i="0" u="none" strike="noStrike" dirty="0">
                <a:latin typeface="Optimistic Text"/>
              </a:rPr>
              <a:t> dokunulmalı ve engellenmek istenen </a:t>
            </a:r>
            <a:r>
              <a:rPr lang="tr" sz="2000" b="1" i="0" u="none" strike="noStrike" dirty="0">
                <a:latin typeface="Optimistic Text"/>
              </a:rPr>
              <a:t>kişi</a:t>
            </a:r>
            <a:r>
              <a:rPr lang="tr" sz="2000" b="0" i="0" u="none" strike="noStrike" dirty="0">
                <a:latin typeface="Optimistic Text"/>
              </a:rPr>
              <a:t> </a:t>
            </a:r>
            <a:r>
              <a:rPr lang="tr" sz="2000" b="1" i="0" u="none" strike="noStrike" dirty="0">
                <a:latin typeface="Optimistic Text"/>
              </a:rPr>
              <a:t>aratılmalıdır</a:t>
            </a:r>
            <a:r>
              <a:rPr lang="tr" sz="2000" b="0" i="0" u="none" strike="noStrike" dirty="0">
                <a:latin typeface="Optimistic Text"/>
              </a:rPr>
              <a:t>. Kişinin adının sağındaki </a:t>
            </a:r>
            <a:r>
              <a:rPr lang="tr" sz="2000" b="1" i="0" u="none" strike="noStrike" dirty="0">
                <a:latin typeface="Optimistic Text"/>
              </a:rPr>
              <a:t>Engelle</a:t>
            </a:r>
            <a:r>
              <a:rPr lang="tr" sz="2000" b="0" i="0" u="none" strike="noStrike" dirty="0">
                <a:latin typeface="Optimistic Text"/>
              </a:rPr>
              <a:t> seçeneğine dokunulmalıdır.</a:t>
            </a:r>
          </a:p>
          <a:p>
            <a:pPr marL="457200" indent="-457200" rtl="0" fontAlgn="base">
              <a:lnSpc>
                <a:spcPts val="3000"/>
              </a:lnSpc>
              <a:buSzTx/>
              <a:buAutoNum type="arabicPeriod"/>
            </a:pPr>
            <a:r>
              <a:rPr lang="tr" sz="2000" b="0" i="0" u="none" strike="noStrike" dirty="0">
                <a:latin typeface="Optimistic Text"/>
              </a:rPr>
              <a:t>Söz konusu </a:t>
            </a:r>
            <a:r>
              <a:rPr lang="tr" sz="2000" b="1" i="0" u="none" strike="noStrike" dirty="0">
                <a:latin typeface="Optimistic Text"/>
              </a:rPr>
              <a:t>hesabı</a:t>
            </a:r>
            <a:r>
              <a:rPr lang="tr" sz="2000" b="0" i="0" u="none" strike="noStrike" dirty="0">
                <a:latin typeface="Optimistic Text"/>
              </a:rPr>
              <a:t> ve </a:t>
            </a:r>
            <a:r>
              <a:rPr lang="tr" sz="2000" b="1" i="0" u="none" strike="noStrike" dirty="0">
                <a:latin typeface="Optimistic Text"/>
              </a:rPr>
              <a:t>oluşturabileceği</a:t>
            </a:r>
            <a:r>
              <a:rPr lang="tr" sz="2000" b="0" i="0" u="none" strike="noStrike" dirty="0">
                <a:latin typeface="Optimistic Text"/>
              </a:rPr>
              <a:t> </a:t>
            </a:r>
            <a:r>
              <a:rPr lang="tr" sz="2000" b="1" i="0" u="none" strike="noStrike" dirty="0">
                <a:latin typeface="Optimistic Text"/>
              </a:rPr>
              <a:t>yeni</a:t>
            </a:r>
            <a:r>
              <a:rPr lang="tr" sz="2000" b="0" i="0" u="none" strike="noStrike" dirty="0">
                <a:latin typeface="Optimistic Text"/>
              </a:rPr>
              <a:t> </a:t>
            </a:r>
            <a:r>
              <a:rPr lang="tr" sz="2000" b="1" i="0" u="none" strike="noStrike" dirty="0">
                <a:latin typeface="Optimistic Text"/>
              </a:rPr>
              <a:t>hesapları</a:t>
            </a:r>
            <a:r>
              <a:rPr lang="tr" sz="2000" b="0" i="0" u="none" strike="noStrike" dirty="0">
                <a:latin typeface="Optimistic Text"/>
              </a:rPr>
              <a:t> </a:t>
            </a:r>
            <a:r>
              <a:rPr lang="tr" sz="2000" b="1" i="0" u="none" strike="noStrike" dirty="0">
                <a:latin typeface="Optimistic Text"/>
              </a:rPr>
              <a:t>engellemek</a:t>
            </a:r>
            <a:r>
              <a:rPr lang="tr" sz="2000" b="0" i="0" u="none" strike="noStrike" dirty="0">
                <a:latin typeface="Optimistic Text"/>
              </a:rPr>
              <a:t> için alt kısımdaki </a:t>
            </a:r>
            <a:r>
              <a:rPr lang="tr" sz="2000" b="1" i="0" u="none" strike="noStrike" dirty="0">
                <a:latin typeface="Optimistic Text"/>
              </a:rPr>
              <a:t>Engelle</a:t>
            </a:r>
            <a:r>
              <a:rPr lang="tr" sz="2000" b="0" i="0" u="none" strike="noStrike" dirty="0">
                <a:latin typeface="Optimistic Text"/>
              </a:rPr>
              <a:t> butonuna dokunularak işlem </a:t>
            </a:r>
            <a:r>
              <a:rPr lang="tr" sz="2000" b="1" i="0" u="none" strike="noStrike" dirty="0">
                <a:latin typeface="Optimistic Text"/>
              </a:rPr>
              <a:t>onaylanmalıdır</a:t>
            </a:r>
            <a:r>
              <a:rPr lang="tr" sz="2000" b="0" i="0" u="none" strike="noStrike" dirty="0">
                <a:latin typeface="Optimistic Text"/>
              </a:rPr>
              <a:t>.</a:t>
            </a:r>
            <a:endParaRPr lang="tr" sz="2000" b="1" i="0" u="none" strike="noStrike" dirty="0">
              <a:latin typeface="Optimistic Text"/>
            </a:endParaRPr>
          </a:p>
          <a:p>
            <a:pPr marL="457200" indent="-457200" rtl="0" fontAlgn="base">
              <a:lnSpc>
                <a:spcPts val="3000"/>
              </a:lnSpc>
              <a:buSzTx/>
              <a:buAutoNum type="arabicPeriod"/>
            </a:pPr>
            <a:r>
              <a:rPr lang="tr" sz="2000" b="1" i="0" u="none" strike="noStrike" dirty="0">
                <a:latin typeface="Optimistic Text"/>
              </a:rPr>
              <a:t>Yalnızca</a:t>
            </a:r>
            <a:r>
              <a:rPr lang="tr" sz="2000" b="0" i="0" u="none" strike="noStrike" dirty="0">
                <a:latin typeface="Optimistic Text"/>
              </a:rPr>
              <a:t> </a:t>
            </a:r>
            <a:r>
              <a:rPr lang="tr" sz="2000" b="1" i="0" u="none" strike="noStrike" dirty="0">
                <a:latin typeface="Optimistic Text"/>
              </a:rPr>
              <a:t>ilgili</a:t>
            </a:r>
            <a:r>
              <a:rPr lang="tr" sz="2000" b="0" i="0" u="none" strike="noStrike" dirty="0">
                <a:latin typeface="Optimistic Text"/>
              </a:rPr>
              <a:t> </a:t>
            </a:r>
            <a:r>
              <a:rPr lang="tr" sz="2000" b="1" i="0" u="none" strike="noStrike" dirty="0">
                <a:latin typeface="Optimistic Text"/>
              </a:rPr>
              <a:t>hesabın</a:t>
            </a:r>
            <a:r>
              <a:rPr lang="tr" sz="2000" b="0" i="0" u="none" strike="noStrike" dirty="0">
                <a:latin typeface="Optimistic Text"/>
              </a:rPr>
              <a:t> </a:t>
            </a:r>
            <a:r>
              <a:rPr lang="tr" sz="2000" b="1" i="0" u="none" strike="noStrike" dirty="0">
                <a:latin typeface="Optimistic Text"/>
              </a:rPr>
              <a:t>engellenmesi</a:t>
            </a:r>
            <a:r>
              <a:rPr lang="tr" sz="2000" b="0" i="0" u="none" strike="noStrike" dirty="0">
                <a:latin typeface="Optimistic Text"/>
              </a:rPr>
              <a:t> tercih ediliyorsa, [Kullanıcı Adı] </a:t>
            </a:r>
            <a:r>
              <a:rPr lang="tr" sz="2000" b="1" i="0" u="none" strike="noStrike" dirty="0">
                <a:latin typeface="Optimistic Text"/>
              </a:rPr>
              <a:t>Engelle</a:t>
            </a:r>
            <a:r>
              <a:rPr lang="tr" sz="2000" b="0" i="0" u="none" strike="noStrike" dirty="0">
                <a:latin typeface="Optimistic Text"/>
              </a:rPr>
              <a:t> seçeneğinin </a:t>
            </a:r>
            <a:r>
              <a:rPr lang="tr" sz="2000" b="1" i="0" u="none" strike="noStrike" dirty="0">
                <a:latin typeface="Optimistic Text"/>
              </a:rPr>
              <a:t>yanındaki</a:t>
            </a:r>
            <a:r>
              <a:rPr lang="tr" sz="2000" b="0" i="0" u="none" strike="noStrike" dirty="0">
                <a:latin typeface="Optimistic Text"/>
              </a:rPr>
              <a:t> </a:t>
            </a:r>
            <a:r>
              <a:rPr lang="tr" sz="2000" b="1" i="0" u="none" strike="noStrike" dirty="0">
                <a:latin typeface="Optimistic Text"/>
              </a:rPr>
              <a:t>daireye</a:t>
            </a:r>
            <a:r>
              <a:rPr lang="tr" sz="2000" b="0" i="0" u="none" strike="noStrike" dirty="0">
                <a:latin typeface="Optimistic Text"/>
              </a:rPr>
              <a:t> dokunulmalıdır. </a:t>
            </a:r>
            <a:r>
              <a:rPr lang="tr" sz="2000" b="1" i="0" u="none" strike="noStrike" dirty="0">
                <a:latin typeface="Optimistic Text"/>
              </a:rPr>
              <a:t>Onaylamak</a:t>
            </a:r>
            <a:r>
              <a:rPr lang="tr" sz="2000" b="0" i="0" u="none" strike="noStrike" dirty="0">
                <a:latin typeface="Optimistic Text"/>
              </a:rPr>
              <a:t> için </a:t>
            </a:r>
            <a:r>
              <a:rPr lang="tr" sz="2000" b="1" i="0" u="none" strike="noStrike" dirty="0">
                <a:latin typeface="Optimistic Text"/>
              </a:rPr>
              <a:t>tekrar</a:t>
            </a:r>
            <a:r>
              <a:rPr lang="tr" sz="2000" b="0" i="0" u="none" strike="noStrike" dirty="0">
                <a:latin typeface="Optimistic Text"/>
              </a:rPr>
              <a:t> </a:t>
            </a:r>
            <a:r>
              <a:rPr lang="tr" sz="2000" b="1" i="0" u="none" strike="noStrike" dirty="0">
                <a:latin typeface="Optimistic Text"/>
              </a:rPr>
              <a:t>Engelle</a:t>
            </a:r>
            <a:r>
              <a:rPr lang="tr" sz="2000" b="0" i="0" u="none" strike="noStrike" dirty="0">
                <a:latin typeface="Optimistic Text"/>
              </a:rPr>
              <a:t> seçeneğine dokunulmalıdır.</a:t>
            </a:r>
          </a:p>
        </p:txBody>
      </p:sp>
      <p:sp>
        <p:nvSpPr>
          <p:cNvPr id="11" name="Text Placeholder 6">
            <a:extLst>
              <a:ext uri="{FF2B5EF4-FFF2-40B4-BE49-F238E27FC236}">
                <a16:creationId xmlns:a16="http://schemas.microsoft.com/office/drawing/2014/main" id="{B4E2AFB2-D19D-4145-A784-3534E0285742}"/>
              </a:ext>
            </a:extLst>
          </p:cNvPr>
          <p:cNvSpPr txBox="1"/>
          <p:nvPr/>
        </p:nvSpPr>
        <p:spPr>
          <a:xfrm>
            <a:off x="933451" y="4238473"/>
            <a:ext cx="13066328"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hlinkClick r:id="rId4"/>
              </a:rPr>
              <a:t>Instagram'da</a:t>
            </a:r>
            <a:r>
              <a:rPr lang="tr" sz="6000" b="0" i="0" u="none" strike="noStrike" spc="260" dirty="0">
                <a:latin typeface="Optimistic Display"/>
                <a:cs typeface="Optimistic Display"/>
                <a:sym typeface="Arial"/>
              </a:rPr>
              <a:t> birini arkadaşlıktan çıkarma veya engelleme</a:t>
            </a:r>
            <a:endParaRPr lang="en-US" sz="6000" spc="260" dirty="0">
              <a:latin typeface="Optimistic Display" panose="020B0603020203020204" pitchFamily="34" charset="0"/>
              <a:cs typeface="Optimistic Display" panose="020B0603020203020204" pitchFamily="34" charset="0"/>
              <a:sym typeface="Arial"/>
            </a:endParaRPr>
          </a:p>
        </p:txBody>
      </p:sp>
      <p:grpSp>
        <p:nvGrpSpPr>
          <p:cNvPr id="12" name="Google Shape;3122;p98">
            <a:extLst>
              <a:ext uri="{FF2B5EF4-FFF2-40B4-BE49-F238E27FC236}">
                <a16:creationId xmlns:a16="http://schemas.microsoft.com/office/drawing/2014/main" id="{2256BEA9-A41C-ED4E-A2F8-988B990546E8}"/>
              </a:ext>
            </a:extLst>
          </p:cNvPr>
          <p:cNvGrpSpPr/>
          <p:nvPr/>
        </p:nvGrpSpPr>
        <p:grpSpPr>
          <a:xfrm>
            <a:off x="932690" y="2757286"/>
            <a:ext cx="917243" cy="905379"/>
            <a:chOff x="1205398" y="552444"/>
            <a:chExt cx="68732" cy="67843"/>
          </a:xfrm>
          <a:solidFill>
            <a:schemeClr val="accent2"/>
          </a:solidFill>
        </p:grpSpPr>
        <p:sp>
          <p:nvSpPr>
            <p:cNvPr id="13" name="Google Shape;3123;p98">
              <a:extLst>
                <a:ext uri="{FF2B5EF4-FFF2-40B4-BE49-F238E27FC236}">
                  <a16:creationId xmlns:a16="http://schemas.microsoft.com/office/drawing/2014/main" id="{264E5FDA-D97D-1245-8210-318231A27855}"/>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124;p98">
              <a:extLst>
                <a:ext uri="{FF2B5EF4-FFF2-40B4-BE49-F238E27FC236}">
                  <a16:creationId xmlns:a16="http://schemas.microsoft.com/office/drawing/2014/main" id="{DC3B0E5C-9384-5645-BECE-0EB67138A6CF}"/>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125;p98">
              <a:extLst>
                <a:ext uri="{FF2B5EF4-FFF2-40B4-BE49-F238E27FC236}">
                  <a16:creationId xmlns:a16="http://schemas.microsoft.com/office/drawing/2014/main" id="{4F8D8CCE-0B11-E840-87FE-84E3976BA815}"/>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3126;p98">
              <a:extLst>
                <a:ext uri="{FF2B5EF4-FFF2-40B4-BE49-F238E27FC236}">
                  <a16:creationId xmlns:a16="http://schemas.microsoft.com/office/drawing/2014/main" id="{3E78BA01-B6DA-6149-A5B2-820224C0B2BE}"/>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3127;p98">
              <a:extLst>
                <a:ext uri="{FF2B5EF4-FFF2-40B4-BE49-F238E27FC236}">
                  <a16:creationId xmlns:a16="http://schemas.microsoft.com/office/drawing/2014/main" id="{58A96F28-8F29-D447-9701-55A94008076B}"/>
                </a:ext>
              </a:extLst>
            </p:cNvPr>
            <p:cNvSpPr/>
            <p:nvPr/>
          </p:nvSpPr>
          <p:spPr>
            <a:xfrm>
              <a:off x="1207672" y="568953"/>
              <a:ext cx="25831" cy="2743"/>
            </a:xfrm>
            <a:custGeom>
              <a:avLst/>
              <a:gdLst/>
              <a:ahLst/>
              <a:cxnLst/>
              <a:rect l="l" t="t" r="r" b="b"/>
              <a:pathLst>
                <a:path w="25830"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3128;p98">
              <a:extLst>
                <a:ext uri="{FF2B5EF4-FFF2-40B4-BE49-F238E27FC236}">
                  <a16:creationId xmlns:a16="http://schemas.microsoft.com/office/drawing/2014/main" id="{B2C02B5A-D1C7-9946-AFF0-FE5509FA4BC1}"/>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3129;p98">
              <a:extLst>
                <a:ext uri="{FF2B5EF4-FFF2-40B4-BE49-F238E27FC236}">
                  <a16:creationId xmlns:a16="http://schemas.microsoft.com/office/drawing/2014/main" id="{6D22F913-BFAB-9448-B9D9-D32D47014BD1}"/>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0" name="Rectangle 19">
            <a:extLst>
              <a:ext uri="{FF2B5EF4-FFF2-40B4-BE49-F238E27FC236}">
                <a16:creationId xmlns:a16="http://schemas.microsoft.com/office/drawing/2014/main" id="{F3C75097-AB17-A148-816B-0909A1B55478}"/>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84AC77FA-6946-F04E-864A-B2950DAFEE18}"/>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3" name="Picture 22">
            <a:extLst>
              <a:ext uri="{FF2B5EF4-FFF2-40B4-BE49-F238E27FC236}">
                <a16:creationId xmlns:a16="http://schemas.microsoft.com/office/drawing/2014/main" id="{0D1AB2A1-C586-E94E-8F49-9615EB286384}"/>
              </a:ext>
            </a:extLst>
          </p:cNvPr>
          <p:cNvPicPr>
            <a:picLocks noChangeAspect="1"/>
          </p:cNvPicPr>
          <p:nvPr/>
        </p:nvPicPr>
        <p:blipFill>
          <a:blip r:embed="rId5"/>
          <a:srcRect t="-7951" b="14121"/>
          <a:stretch>
            <a:fillRect/>
          </a:stretch>
        </p:blipFill>
        <p:spPr>
          <a:xfrm>
            <a:off x="17209453" y="2510368"/>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28" name="Picture 27">
            <a:extLst>
              <a:ext uri="{FF2B5EF4-FFF2-40B4-BE49-F238E27FC236}">
                <a16:creationId xmlns:a16="http://schemas.microsoft.com/office/drawing/2014/main" id="{AF3E36A8-5CD9-D54D-80C3-FB2C07F4A402}"/>
              </a:ext>
            </a:extLst>
          </p:cNvPr>
          <p:cNvPicPr>
            <a:picLocks noChangeAspect="1"/>
          </p:cNvPicPr>
          <p:nvPr/>
        </p:nvPicPr>
        <p:blipFill>
          <a:blip r:embed="rId6"/>
          <a:srcRect t="81" b="90652"/>
          <a:stretch>
            <a:fillRect/>
          </a:stretch>
        </p:blipFill>
        <p:spPr>
          <a:xfrm>
            <a:off x="17212356" y="2510368"/>
            <a:ext cx="5043378" cy="929325"/>
          </a:xfrm>
          <a:prstGeom prst="rect">
            <a:avLst/>
          </a:prstGeom>
          <a:solidFill>
            <a:srgbClr val="FFFFFF"/>
          </a:solidFill>
          <a:ln w="9525" cap="flat" cmpd="sng">
            <a:noFill/>
            <a:prstDash val="solid"/>
            <a:round/>
            <a:headEnd type="none" w="sm" len="sm"/>
            <a:tailEnd type="none" w="sm" len="sm"/>
          </a:ln>
        </p:spPr>
      </p:pic>
      <p:sp>
        <p:nvSpPr>
          <p:cNvPr id="21" name="TextBox 20">
            <a:extLst>
              <a:ext uri="{FF2B5EF4-FFF2-40B4-BE49-F238E27FC236}">
                <a16:creationId xmlns:a16="http://schemas.microsoft.com/office/drawing/2014/main" id="{AE0D7BC2-6E3D-A640-9402-E2EE588C0C1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73</a:t>
            </a:r>
            <a:endParaRPr lang="en-US"/>
          </a:p>
        </p:txBody>
      </p:sp>
    </p:spTree>
    <p:extLst>
      <p:ext uri="{BB962C8B-B14F-4D97-AF65-F5344CB8AC3E}">
        <p14:creationId xmlns:p14="http://schemas.microsoft.com/office/powerpoint/2010/main" val="37127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A302C854-B39C-F647-90E5-E8706AED2B84}"/>
              </a:ext>
            </a:extLst>
          </p:cNvPr>
          <p:cNvSpPr txBox="1"/>
          <p:nvPr/>
        </p:nvSpPr>
        <p:spPr>
          <a:xfrm>
            <a:off x="933449" y="6272724"/>
            <a:ext cx="14082714" cy="5550682"/>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dirty="0">
                <a:latin typeface="Optimistic Text"/>
              </a:rPr>
              <a:t>Direct (Mesajlar) üzerinden birini engelleme veya engeli kaldırma:</a:t>
            </a:r>
          </a:p>
          <a:p>
            <a:pPr marL="457200" indent="-457200" rtl="0" fontAlgn="base">
              <a:lnSpc>
                <a:spcPts val="3000"/>
              </a:lnSpc>
              <a:buSzTx/>
              <a:buFont typeface="+mj-lt"/>
              <a:buAutoNum type="arabicPeriod"/>
            </a:pPr>
            <a:r>
              <a:rPr lang="tr" sz="2000" b="0" i="0" u="none" strike="noStrike" dirty="0">
                <a:latin typeface="Optimistic Text"/>
              </a:rPr>
              <a:t>Akışın sağ üst köşesindeki </a:t>
            </a:r>
            <a:r>
              <a:rPr lang="tr" sz="2000" b="1" i="0" u="none" strike="noStrike" dirty="0">
                <a:latin typeface="Optimistic Text"/>
              </a:rPr>
              <a:t>Direct</a:t>
            </a:r>
            <a:r>
              <a:rPr lang="tr" sz="2000" b="0" i="0" u="none" strike="noStrike" dirty="0">
                <a:latin typeface="Optimistic Text"/>
              </a:rPr>
              <a:t> </a:t>
            </a:r>
            <a:r>
              <a:rPr lang="tr" sz="2000" b="1" i="0" u="none" strike="noStrike" dirty="0">
                <a:latin typeface="Optimistic Text"/>
              </a:rPr>
              <a:t>Mesajlar</a:t>
            </a:r>
            <a:r>
              <a:rPr lang="tr" sz="2000" b="0" i="0" u="none" strike="noStrike" dirty="0">
                <a:latin typeface="Optimistic Text"/>
              </a:rPr>
              <a:t> veya </a:t>
            </a:r>
            <a:r>
              <a:rPr lang="tr" sz="2000" b="1" i="0" u="none" strike="noStrike" dirty="0">
                <a:latin typeface="Optimistic Text"/>
              </a:rPr>
              <a:t>Mesajlar</a:t>
            </a:r>
            <a:r>
              <a:rPr lang="tr" sz="2000" b="0" i="0" u="none" strike="noStrike" dirty="0">
                <a:latin typeface="Optimistic Text"/>
              </a:rPr>
              <a:t> </a:t>
            </a:r>
            <a:r>
              <a:rPr lang="tr" sz="2000" b="1" i="0" u="none" strike="noStrike" dirty="0">
                <a:latin typeface="Optimistic Text"/>
              </a:rPr>
              <a:t>simgesine</a:t>
            </a:r>
            <a:r>
              <a:rPr lang="tr" sz="2000" b="0" i="0" u="none" strike="noStrike" dirty="0">
                <a:latin typeface="Optimistic Text"/>
              </a:rPr>
              <a:t> dokunulmalıdır,</a:t>
            </a:r>
          </a:p>
          <a:p>
            <a:pPr marL="457200" indent="-457200" rtl="0" fontAlgn="base">
              <a:lnSpc>
                <a:spcPts val="3000"/>
              </a:lnSpc>
              <a:buSzTx/>
              <a:buFont typeface="+mj-lt"/>
              <a:buAutoNum type="arabicPeriod"/>
            </a:pPr>
            <a:r>
              <a:rPr lang="tr" sz="2000" b="1" i="0" u="none" strike="noStrike" dirty="0">
                <a:latin typeface="Optimistic Text"/>
              </a:rPr>
              <a:t>Engellenmek</a:t>
            </a:r>
            <a:r>
              <a:rPr lang="tr" sz="2000" b="0" i="0" u="none" strike="noStrike" dirty="0">
                <a:latin typeface="Optimistic Text"/>
              </a:rPr>
              <a:t> / </a:t>
            </a:r>
            <a:r>
              <a:rPr lang="tr" sz="2000" b="1" i="0" u="none" strike="noStrike" dirty="0">
                <a:latin typeface="Optimistic Text"/>
              </a:rPr>
              <a:t>engeli kaldırılmak</a:t>
            </a:r>
            <a:r>
              <a:rPr lang="tr" sz="2000" b="0" i="0" u="none" strike="noStrike" dirty="0">
                <a:latin typeface="Optimistic Text"/>
              </a:rPr>
              <a:t> istenen </a:t>
            </a:r>
            <a:r>
              <a:rPr lang="tr" sz="2000" b="1" i="0" u="none" strike="noStrike" dirty="0">
                <a:latin typeface="Optimistic Text"/>
              </a:rPr>
              <a:t>kişiyle</a:t>
            </a:r>
            <a:r>
              <a:rPr lang="tr" sz="2000" b="0" i="0" u="none" strike="noStrike" dirty="0">
                <a:latin typeface="Optimistic Text"/>
              </a:rPr>
              <a:t> olan </a:t>
            </a:r>
            <a:r>
              <a:rPr lang="tr" sz="2000" b="1" i="0" u="none" strike="noStrike" dirty="0">
                <a:latin typeface="Optimistic Text"/>
              </a:rPr>
              <a:t>sohbete</a:t>
            </a:r>
            <a:r>
              <a:rPr lang="tr" sz="2000" b="0" i="0" u="none" strike="noStrike" dirty="0">
                <a:latin typeface="Optimistic Text"/>
              </a:rPr>
              <a:t> dokunulmalıdır,</a:t>
            </a:r>
          </a:p>
          <a:p>
            <a:pPr marL="457200" indent="-457200" rtl="0" fontAlgn="base">
              <a:lnSpc>
                <a:spcPts val="3000"/>
              </a:lnSpc>
              <a:buSzTx/>
              <a:buFont typeface="+mj-lt"/>
              <a:buAutoNum type="arabicPeriod"/>
            </a:pPr>
            <a:r>
              <a:rPr lang="tr" sz="2000" b="0" i="0" u="none" strike="noStrike" dirty="0">
                <a:latin typeface="Optimistic Text"/>
              </a:rPr>
              <a:t>Sohbetin üst kısmında yer alan </a:t>
            </a:r>
            <a:r>
              <a:rPr lang="tr" sz="2000" b="1" i="0" u="none" strike="noStrike" dirty="0">
                <a:latin typeface="Optimistic Text"/>
              </a:rPr>
              <a:t>kişinin</a:t>
            </a:r>
            <a:r>
              <a:rPr lang="tr" sz="2000" b="0" i="0" u="none" strike="noStrike" dirty="0">
                <a:latin typeface="Optimistic Text"/>
              </a:rPr>
              <a:t> </a:t>
            </a:r>
            <a:r>
              <a:rPr lang="tr" sz="2000" b="1" i="0" u="none" strike="noStrike" dirty="0">
                <a:latin typeface="Optimistic Text"/>
              </a:rPr>
              <a:t>adına</a:t>
            </a:r>
            <a:r>
              <a:rPr lang="tr" sz="2000" b="0" i="0" u="none" strike="noStrike" dirty="0">
                <a:latin typeface="Optimistic Text"/>
              </a:rPr>
              <a:t> dokunulmalıdır,</a:t>
            </a:r>
          </a:p>
          <a:p>
            <a:pPr marL="457200" indent="-457200" rtl="0" fontAlgn="base">
              <a:lnSpc>
                <a:spcPts val="3000"/>
              </a:lnSpc>
              <a:buSzTx/>
              <a:buFont typeface="+mj-lt"/>
              <a:buAutoNum type="arabicPeriod"/>
            </a:pPr>
            <a:r>
              <a:rPr lang="tr" sz="2000" b="0" i="0" u="none" strike="noStrike" dirty="0">
                <a:latin typeface="Optimistic Text"/>
              </a:rPr>
              <a:t>Engelle</a:t>
            </a:r>
            <a:r>
              <a:rPr lang="tr" sz="2000" b="1" i="0" u="none" strike="noStrike" dirty="0">
                <a:latin typeface="Optimistic Text"/>
              </a:rPr>
              <a:t> </a:t>
            </a:r>
            <a:r>
              <a:rPr lang="tr" sz="2000" b="0" i="0" u="none" strike="noStrike" dirty="0">
                <a:latin typeface="Optimistic Text"/>
              </a:rPr>
              <a:t>/</a:t>
            </a:r>
            <a:r>
              <a:rPr lang="tr" sz="2000" b="1" i="0" u="none" strike="noStrike" dirty="0">
                <a:latin typeface="Optimistic Text"/>
              </a:rPr>
              <a:t> Engeli Kaldır </a:t>
            </a:r>
            <a:r>
              <a:rPr lang="tr" sz="2000" b="0" i="0" u="none" strike="noStrike" dirty="0">
                <a:latin typeface="Optimistic Text"/>
              </a:rPr>
              <a:t>seçeneğine dokunulmalı ve ardından işlemi onaylamak </a:t>
            </a:r>
            <a:r>
              <a:rPr lang="tr" sz="2000" b="1" i="0" u="none" strike="noStrike" dirty="0">
                <a:latin typeface="Optimistic Text"/>
              </a:rPr>
              <a:t>için</a:t>
            </a:r>
            <a:r>
              <a:rPr lang="tr" sz="2000" b="0" i="0" u="none" strike="noStrike" dirty="0">
                <a:latin typeface="Optimistic Text"/>
              </a:rPr>
              <a:t> tekrar</a:t>
            </a:r>
            <a:r>
              <a:rPr lang="tr" sz="2000" b="1" i="0" u="none" strike="noStrike" dirty="0">
                <a:latin typeface="Optimistic Text"/>
              </a:rPr>
              <a:t> dokunulmalıdır.</a:t>
            </a:r>
          </a:p>
          <a:p>
            <a:pPr rtl="0" fontAlgn="base">
              <a:lnSpc>
                <a:spcPts val="3000"/>
              </a:lnSpc>
              <a:buSzTx/>
              <a:buNone/>
            </a:pPr>
            <a:r>
              <a:rPr lang="tr" sz="2000" b="1" i="0" u="none" strike="noStrike" dirty="0">
                <a:latin typeface="Optimistic Text"/>
              </a:rPr>
              <a:t>Kişinin profili üzerinden engelleme veya engeli kaldırma:</a:t>
            </a:r>
          </a:p>
          <a:p>
            <a:pPr marL="457200" indent="-457200" rtl="0" fontAlgn="base">
              <a:lnSpc>
                <a:spcPts val="3000"/>
              </a:lnSpc>
              <a:buSzTx/>
              <a:buFont typeface="+mj-lt"/>
              <a:buAutoNum type="arabicPeriod"/>
            </a:pPr>
            <a:r>
              <a:rPr lang="tr" sz="2000" b="1" i="0" u="none" strike="noStrike" dirty="0">
                <a:latin typeface="Optimistic Text"/>
              </a:rPr>
              <a:t>Profile</a:t>
            </a:r>
            <a:r>
              <a:rPr lang="tr" sz="2000" b="0" i="0" u="none" strike="noStrike" dirty="0">
                <a:latin typeface="Optimistic Text"/>
              </a:rPr>
              <a:t> gitmek için akış veya Hikaye gönderisinden </a:t>
            </a:r>
            <a:r>
              <a:rPr lang="tr" sz="2000" b="1" i="0" u="none" strike="noStrike" dirty="0">
                <a:latin typeface="Optimistic Text"/>
              </a:rPr>
              <a:t>kullanıcı adına</a:t>
            </a:r>
            <a:r>
              <a:rPr lang="tr" sz="2000" b="0" i="0" u="none" strike="noStrike" dirty="0">
                <a:latin typeface="Optimistic Text"/>
              </a:rPr>
              <a:t> dokunulmalı ya da arama bölümünden </a:t>
            </a:r>
            <a:r>
              <a:rPr lang="tr" sz="2000" b="1" i="0" u="none" strike="noStrike" dirty="0">
                <a:latin typeface="Optimistic Text"/>
              </a:rPr>
              <a:t>kullanıcı adı</a:t>
            </a:r>
            <a:r>
              <a:rPr lang="tr" sz="2000" b="0" i="0" u="none" strike="noStrike" dirty="0">
                <a:latin typeface="Optimistic Text"/>
              </a:rPr>
              <a:t> </a:t>
            </a:r>
            <a:r>
              <a:rPr lang="tr" sz="2000" b="1" i="0" u="none" strike="noStrike" dirty="0">
                <a:latin typeface="Optimistic Text"/>
              </a:rPr>
              <a:t>aratılmalıdır</a:t>
            </a:r>
            <a:r>
              <a:rPr lang="tr" sz="2000" b="0" i="0" u="none" strike="noStrike" dirty="0">
                <a:latin typeface="Optimistic Text"/>
              </a:rPr>
              <a:t>.</a:t>
            </a:r>
          </a:p>
          <a:p>
            <a:pPr marL="457200" indent="-457200" rtl="0" fontAlgn="base">
              <a:lnSpc>
                <a:spcPts val="3000"/>
              </a:lnSpc>
              <a:buSzTx/>
              <a:buFont typeface="+mj-lt"/>
              <a:buAutoNum type="arabicPeriod"/>
            </a:pPr>
            <a:r>
              <a:rPr lang="tr" sz="2000" b="1" i="0" u="none" strike="noStrike" dirty="0">
                <a:latin typeface="Optimistic Text"/>
              </a:rPr>
              <a:t>Sağ üst köşedeki </a:t>
            </a:r>
            <a:r>
              <a:rPr lang="tr" sz="2000" b="0" i="0" u="none" strike="noStrike" dirty="0">
                <a:latin typeface="Optimistic Text"/>
              </a:rPr>
              <a:t>üç</a:t>
            </a:r>
            <a:r>
              <a:rPr lang="tr" sz="2000" b="1" i="0" u="none" strike="noStrike" dirty="0">
                <a:latin typeface="Optimistic Text"/>
              </a:rPr>
              <a:t> </a:t>
            </a:r>
            <a:r>
              <a:rPr lang="tr" sz="2000" b="0" i="0" u="none" strike="noStrike" dirty="0">
                <a:latin typeface="Optimistic Text"/>
              </a:rPr>
              <a:t>yatay</a:t>
            </a:r>
            <a:r>
              <a:rPr lang="tr" sz="2000" b="1" i="0" u="none" strike="noStrike" dirty="0">
                <a:latin typeface="Optimistic Text"/>
              </a:rPr>
              <a:t> </a:t>
            </a:r>
            <a:r>
              <a:rPr lang="tr" sz="2000" b="0" i="0" u="none" strike="noStrike" dirty="0">
                <a:latin typeface="Optimistic Text"/>
              </a:rPr>
              <a:t>noktaya</a:t>
            </a:r>
            <a:r>
              <a:rPr lang="tr" sz="2000" b="1" i="0" u="none" strike="noStrike" dirty="0">
                <a:latin typeface="Optimistic Text"/>
              </a:rPr>
              <a:t> </a:t>
            </a:r>
            <a:r>
              <a:rPr lang="tr" sz="2000" b="0" i="0" u="none" strike="noStrike" dirty="0">
                <a:latin typeface="Optimistic Text"/>
              </a:rPr>
              <a:t>(</a:t>
            </a:r>
            <a:r>
              <a:rPr lang="tr" sz="2000" b="1" i="0" u="none" strike="noStrike" dirty="0">
                <a:latin typeface="Optimistic Text"/>
              </a:rPr>
              <a:t>iPhone</a:t>
            </a:r>
            <a:r>
              <a:rPr lang="tr" sz="2000" b="0" i="0" u="none" strike="noStrike" dirty="0">
                <a:latin typeface="Optimistic Text"/>
              </a:rPr>
              <a:t>/</a:t>
            </a:r>
            <a:r>
              <a:rPr lang="tr" sz="2000" b="1" i="0" u="none" strike="noStrike" dirty="0">
                <a:latin typeface="Optimistic Text"/>
              </a:rPr>
              <a:t>bilgisayar</a:t>
            </a:r>
            <a:r>
              <a:rPr lang="tr" sz="2000" b="0" i="0" u="none" strike="noStrike" dirty="0">
                <a:latin typeface="Optimistic Text"/>
              </a:rPr>
              <a:t>) veya üç </a:t>
            </a:r>
            <a:r>
              <a:rPr lang="tr" sz="2000" b="1" i="0" u="none" strike="noStrike" dirty="0">
                <a:latin typeface="Optimistic Text"/>
              </a:rPr>
              <a:t>dikey</a:t>
            </a:r>
            <a:r>
              <a:rPr lang="tr" sz="2000" b="0" i="0" u="none" strike="noStrike" dirty="0">
                <a:latin typeface="Optimistic Text"/>
              </a:rPr>
              <a:t> </a:t>
            </a:r>
            <a:r>
              <a:rPr lang="tr" sz="2000" b="1" i="0" u="none" strike="noStrike" dirty="0">
                <a:latin typeface="Optimistic Text"/>
              </a:rPr>
              <a:t>noktaya</a:t>
            </a:r>
            <a:r>
              <a:rPr lang="tr" sz="2000" b="0" i="0" u="none" strike="noStrike" dirty="0">
                <a:latin typeface="Optimistic Text"/>
              </a:rPr>
              <a:t> (</a:t>
            </a:r>
            <a:r>
              <a:rPr lang="tr" sz="2000" b="1" i="0" u="none" strike="noStrike" dirty="0">
                <a:latin typeface="Optimistic Text"/>
              </a:rPr>
              <a:t>Android</a:t>
            </a:r>
            <a:r>
              <a:rPr lang="tr" sz="2000" b="0" i="0" u="none" strike="noStrike" dirty="0">
                <a:latin typeface="Optimistic Text"/>
              </a:rPr>
              <a:t>) dokunulmalıdır</a:t>
            </a:r>
            <a:r>
              <a:rPr lang="tr" sz="2000" b="1" i="0" u="none" strike="noStrike" dirty="0">
                <a:latin typeface="Optimistic Text"/>
              </a:rPr>
              <a:t>.</a:t>
            </a:r>
          </a:p>
          <a:p>
            <a:pPr marL="457200" indent="-457200" rtl="0" fontAlgn="base">
              <a:lnSpc>
                <a:spcPts val="3000"/>
              </a:lnSpc>
              <a:buSzTx/>
              <a:buFont typeface="+mj-lt"/>
              <a:buAutoNum type="arabicPeriod"/>
            </a:pPr>
            <a:r>
              <a:rPr lang="tr" sz="2000" b="1" i="0" u="none" strike="noStrike" dirty="0">
                <a:latin typeface="Optimistic Text"/>
              </a:rPr>
              <a:t>Hesabı</a:t>
            </a:r>
            <a:r>
              <a:rPr lang="tr" sz="2000" b="0" i="0" u="none" strike="noStrike" dirty="0">
                <a:latin typeface="Optimistic Text"/>
              </a:rPr>
              <a:t> ve </a:t>
            </a:r>
            <a:r>
              <a:rPr lang="tr" sz="2000" b="1" i="0" u="none" strike="noStrike" dirty="0">
                <a:latin typeface="Optimistic Text"/>
              </a:rPr>
              <a:t>oluşturabileceği</a:t>
            </a:r>
            <a:r>
              <a:rPr lang="tr" sz="2000" b="0" i="0" u="none" strike="noStrike" dirty="0">
                <a:latin typeface="Optimistic Text"/>
              </a:rPr>
              <a:t> </a:t>
            </a:r>
            <a:r>
              <a:rPr lang="tr" sz="2000" b="1" i="0" u="none" strike="noStrike" dirty="0">
                <a:latin typeface="Optimistic Text"/>
              </a:rPr>
              <a:t>yeni</a:t>
            </a:r>
            <a:r>
              <a:rPr lang="tr" sz="2000" b="0" i="0" u="none" strike="noStrike" dirty="0">
                <a:latin typeface="Optimistic Text"/>
              </a:rPr>
              <a:t> </a:t>
            </a:r>
            <a:r>
              <a:rPr lang="tr" sz="2000" b="1" i="0" u="none" strike="noStrike" dirty="0">
                <a:latin typeface="Optimistic Text"/>
              </a:rPr>
              <a:t>hesapları</a:t>
            </a:r>
            <a:r>
              <a:rPr lang="tr" sz="2000" b="0" i="0" u="none" strike="noStrike" dirty="0">
                <a:latin typeface="Optimistic Text"/>
              </a:rPr>
              <a:t> </a:t>
            </a:r>
            <a:r>
              <a:rPr lang="tr" sz="2000" b="1" i="0" u="none" strike="noStrike" dirty="0">
                <a:latin typeface="Optimistic Text"/>
              </a:rPr>
              <a:t>engellemek</a:t>
            </a:r>
            <a:r>
              <a:rPr lang="tr" sz="2000" b="0" i="0" u="none" strike="noStrike" dirty="0">
                <a:latin typeface="Optimistic Text"/>
              </a:rPr>
              <a:t> için alt kısımdaki </a:t>
            </a:r>
            <a:r>
              <a:rPr lang="tr" sz="2000" b="1" i="0" u="none" strike="noStrike" dirty="0">
                <a:latin typeface="Optimistic Text"/>
              </a:rPr>
              <a:t>Engelle</a:t>
            </a:r>
            <a:r>
              <a:rPr lang="tr" sz="2000" b="0" i="0" u="none" strike="noStrike" dirty="0">
                <a:latin typeface="Optimistic Text"/>
              </a:rPr>
              <a:t> seçeneğine dokunularak işlem </a:t>
            </a:r>
            <a:r>
              <a:rPr lang="tr" sz="2000" b="1" i="0" u="none" strike="noStrike" dirty="0">
                <a:latin typeface="Optimistic Text"/>
              </a:rPr>
              <a:t>onaylanmalıdır</a:t>
            </a:r>
            <a:r>
              <a:rPr lang="tr" sz="2000" b="0" i="0" u="none" strike="noStrike" dirty="0">
                <a:latin typeface="Optimistic Text"/>
              </a:rPr>
              <a:t>.</a:t>
            </a:r>
          </a:p>
          <a:p>
            <a:pPr marL="457200" indent="-457200" rtl="0" fontAlgn="base">
              <a:lnSpc>
                <a:spcPts val="3000"/>
              </a:lnSpc>
              <a:buSzTx/>
              <a:buFont typeface="+mj-lt"/>
              <a:buAutoNum type="arabicPeriod"/>
            </a:pPr>
            <a:r>
              <a:rPr lang="tr" sz="2000" b="0" i="0" u="none" strike="noStrike" dirty="0">
                <a:latin typeface="Optimistic Text"/>
              </a:rPr>
              <a:t>Yalnızca</a:t>
            </a:r>
            <a:r>
              <a:rPr lang="tr" sz="2000" b="1" i="0" u="none" strike="noStrike" dirty="0">
                <a:latin typeface="Optimistic Text"/>
              </a:rPr>
              <a:t> </a:t>
            </a:r>
            <a:r>
              <a:rPr lang="tr" sz="2000" b="0" i="0" u="none" strike="noStrike" dirty="0">
                <a:latin typeface="Optimistic Text"/>
              </a:rPr>
              <a:t>ilgili</a:t>
            </a:r>
            <a:r>
              <a:rPr lang="tr" sz="2000" b="1" i="0" u="none" strike="noStrike" dirty="0">
                <a:latin typeface="Optimistic Text"/>
              </a:rPr>
              <a:t> </a:t>
            </a:r>
            <a:r>
              <a:rPr lang="tr" sz="2000" b="0" i="0" u="none" strike="noStrike" dirty="0">
                <a:latin typeface="Optimistic Text"/>
              </a:rPr>
              <a:t>hesabın</a:t>
            </a:r>
            <a:r>
              <a:rPr lang="tr" sz="2000" b="1" i="0" u="none" strike="noStrike" dirty="0">
                <a:latin typeface="Optimistic Text"/>
              </a:rPr>
              <a:t> engellenmesi</a:t>
            </a:r>
            <a:r>
              <a:rPr lang="tr" sz="2000" b="0" i="0" u="none" strike="noStrike" dirty="0">
                <a:latin typeface="Optimistic Text"/>
              </a:rPr>
              <a:t> </a:t>
            </a:r>
            <a:r>
              <a:rPr lang="tr" sz="2000" b="1" i="0" u="none" strike="noStrike" dirty="0">
                <a:latin typeface="Optimistic Text"/>
              </a:rPr>
              <a:t>tercih ediliyorsa</a:t>
            </a:r>
            <a:r>
              <a:rPr lang="tr" sz="2000" b="0" i="0" u="none" strike="noStrike" dirty="0">
                <a:latin typeface="Optimistic Text"/>
              </a:rPr>
              <a:t>, </a:t>
            </a:r>
            <a:r>
              <a:rPr lang="tr" sz="2000" b="1" i="0" u="none" strike="noStrike" dirty="0">
                <a:latin typeface="Optimistic Text"/>
              </a:rPr>
              <a:t>[Kullanıcı adı] </a:t>
            </a:r>
            <a:r>
              <a:rPr lang="tr" sz="2000" b="0" i="0" u="none" strike="noStrike" dirty="0">
                <a:latin typeface="Optimistic Text"/>
              </a:rPr>
              <a:t>Engelle</a:t>
            </a:r>
            <a:r>
              <a:rPr lang="tr" sz="2000" b="1" i="0" u="none" strike="noStrike" dirty="0">
                <a:latin typeface="Optimistic Text"/>
              </a:rPr>
              <a:t> seçeneğinin</a:t>
            </a:r>
            <a:r>
              <a:rPr lang="tr" sz="2000" b="0" i="0" u="none" strike="noStrike" dirty="0">
                <a:latin typeface="Optimistic Text"/>
              </a:rPr>
              <a:t> </a:t>
            </a:r>
            <a:r>
              <a:rPr lang="tr" sz="2000" b="1" i="0" u="none" strike="noStrike" dirty="0">
                <a:latin typeface="Optimistic Text"/>
              </a:rPr>
              <a:t>yanındaki</a:t>
            </a:r>
            <a:r>
              <a:rPr lang="tr" sz="2000" b="0" i="0" u="none" strike="noStrike" dirty="0">
                <a:latin typeface="Optimistic Text"/>
              </a:rPr>
              <a:t> daireye dokunulmalıdır. İşlemi onaylamak</a:t>
            </a:r>
            <a:r>
              <a:rPr lang="tr" sz="2000" b="1" i="0" u="none" strike="noStrike" dirty="0">
                <a:latin typeface="Optimistic Text"/>
              </a:rPr>
              <a:t> için </a:t>
            </a:r>
            <a:r>
              <a:rPr lang="tr" sz="2000" b="0" i="0" u="none" strike="noStrike" dirty="0">
                <a:latin typeface="Optimistic Text"/>
              </a:rPr>
              <a:t>tekrar</a:t>
            </a:r>
            <a:r>
              <a:rPr lang="tr" sz="2000" b="1" i="0" u="none" strike="noStrike" dirty="0">
                <a:latin typeface="Optimistic Text"/>
              </a:rPr>
              <a:t> </a:t>
            </a:r>
            <a:r>
              <a:rPr lang="tr" sz="2000" b="0" i="0" u="none" strike="noStrike" dirty="0">
                <a:latin typeface="Optimistic Text"/>
              </a:rPr>
              <a:t>Engelle</a:t>
            </a:r>
            <a:r>
              <a:rPr lang="tr" sz="2000" b="1" i="0" u="none" strike="noStrike" dirty="0">
                <a:latin typeface="Optimistic Text"/>
              </a:rPr>
              <a:t> seçeneğine dokunulmalıdır</a:t>
            </a:r>
            <a:r>
              <a:rPr lang="tr" sz="2000" b="0" i="0" u="none" strike="noStrike" dirty="0">
                <a:latin typeface="Optimistic Text"/>
              </a:rPr>
              <a:t>.</a:t>
            </a:r>
          </a:p>
        </p:txBody>
      </p:sp>
      <p:sp>
        <p:nvSpPr>
          <p:cNvPr id="11" name="Text Placeholder 6">
            <a:extLst>
              <a:ext uri="{FF2B5EF4-FFF2-40B4-BE49-F238E27FC236}">
                <a16:creationId xmlns:a16="http://schemas.microsoft.com/office/drawing/2014/main" id="{B4E2AFB2-D19D-4145-A784-3534E0285742}"/>
              </a:ext>
            </a:extLst>
          </p:cNvPr>
          <p:cNvSpPr txBox="1"/>
          <p:nvPr/>
        </p:nvSpPr>
        <p:spPr>
          <a:xfrm>
            <a:off x="933451" y="4238473"/>
            <a:ext cx="13066328" cy="1246401"/>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latin typeface="Optimistic Display"/>
                <a:cs typeface="Optimistic Display"/>
                <a:sym typeface="Arial"/>
                <a:hlinkClick r:id="rId4"/>
              </a:rPr>
              <a:t>Instagram'da</a:t>
            </a:r>
            <a:r>
              <a:rPr lang="tr" sz="6000" b="0" i="0" u="none" strike="noStrike" spc="260" dirty="0">
                <a:latin typeface="Optimistic Display"/>
                <a:cs typeface="Optimistic Display"/>
                <a:sym typeface="Arial"/>
              </a:rPr>
              <a:t> birini arkadaşlıktan çıkarma veya engelleme</a:t>
            </a:r>
            <a:endParaRPr lang="en-US" sz="6000" spc="260" dirty="0">
              <a:latin typeface="Optimistic Display" panose="020B0603020203020204" pitchFamily="34" charset="0"/>
              <a:cs typeface="Optimistic Display" panose="020B0603020203020204" pitchFamily="34" charset="0"/>
              <a:sym typeface="Arial"/>
            </a:endParaRPr>
          </a:p>
        </p:txBody>
      </p:sp>
      <p:grpSp>
        <p:nvGrpSpPr>
          <p:cNvPr id="12" name="Google Shape;3122;p98">
            <a:extLst>
              <a:ext uri="{FF2B5EF4-FFF2-40B4-BE49-F238E27FC236}">
                <a16:creationId xmlns:a16="http://schemas.microsoft.com/office/drawing/2014/main" id="{2256BEA9-A41C-ED4E-A2F8-988B990546E8}"/>
              </a:ext>
            </a:extLst>
          </p:cNvPr>
          <p:cNvGrpSpPr/>
          <p:nvPr/>
        </p:nvGrpSpPr>
        <p:grpSpPr>
          <a:xfrm>
            <a:off x="932690" y="2757286"/>
            <a:ext cx="917243" cy="905379"/>
            <a:chOff x="1205398" y="552444"/>
            <a:chExt cx="68732" cy="67843"/>
          </a:xfrm>
          <a:solidFill>
            <a:schemeClr val="accent2"/>
          </a:solidFill>
        </p:grpSpPr>
        <p:sp>
          <p:nvSpPr>
            <p:cNvPr id="13" name="Google Shape;3123;p98">
              <a:extLst>
                <a:ext uri="{FF2B5EF4-FFF2-40B4-BE49-F238E27FC236}">
                  <a16:creationId xmlns:a16="http://schemas.microsoft.com/office/drawing/2014/main" id="{264E5FDA-D97D-1245-8210-318231A27855}"/>
                </a:ext>
              </a:extLst>
            </p:cNvPr>
            <p:cNvSpPr/>
            <p:nvPr/>
          </p:nvSpPr>
          <p:spPr>
            <a:xfrm>
              <a:off x="1205398" y="55244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44"/>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3124;p98">
              <a:extLst>
                <a:ext uri="{FF2B5EF4-FFF2-40B4-BE49-F238E27FC236}">
                  <a16:creationId xmlns:a16="http://schemas.microsoft.com/office/drawing/2014/main" id="{DC3B0E5C-9384-5645-BECE-0EB67138A6CF}"/>
                </a:ext>
              </a:extLst>
            </p:cNvPr>
            <p:cNvSpPr/>
            <p:nvPr/>
          </p:nvSpPr>
          <p:spPr>
            <a:xfrm>
              <a:off x="1243421" y="590036"/>
              <a:ext cx="22923" cy="22910"/>
            </a:xfrm>
            <a:custGeom>
              <a:avLst/>
              <a:gdLst/>
              <a:ahLst/>
              <a:cxnLst/>
              <a:rect l="l" t="t" r="r" b="b"/>
              <a:pathLst>
                <a:path w="22923" h="22910" extrusionOk="0">
                  <a:moveTo>
                    <a:pt x="19710" y="22910"/>
                  </a:moveTo>
                  <a:lnTo>
                    <a:pt x="3213" y="22910"/>
                  </a:lnTo>
                  <a:cubicBezTo>
                    <a:pt x="1435" y="22910"/>
                    <a:pt x="0" y="21475"/>
                    <a:pt x="0" y="19697"/>
                  </a:cubicBezTo>
                  <a:lnTo>
                    <a:pt x="0" y="3200"/>
                  </a:lnTo>
                  <a:cubicBezTo>
                    <a:pt x="0" y="1435"/>
                    <a:pt x="1435" y="0"/>
                    <a:pt x="3213" y="0"/>
                  </a:cubicBezTo>
                  <a:lnTo>
                    <a:pt x="19710" y="0"/>
                  </a:lnTo>
                  <a:cubicBezTo>
                    <a:pt x="21475" y="0"/>
                    <a:pt x="22923" y="1435"/>
                    <a:pt x="22923" y="3200"/>
                  </a:cubicBezTo>
                  <a:lnTo>
                    <a:pt x="22923" y="19697"/>
                  </a:lnTo>
                  <a:cubicBezTo>
                    <a:pt x="22923" y="21475"/>
                    <a:pt x="21475" y="22910"/>
                    <a:pt x="19710" y="22910"/>
                  </a:cubicBezTo>
                  <a:close/>
                  <a:moveTo>
                    <a:pt x="3213" y="2743"/>
                  </a:moveTo>
                  <a:cubicBezTo>
                    <a:pt x="2959" y="2743"/>
                    <a:pt x="2755" y="2946"/>
                    <a:pt x="2755" y="3200"/>
                  </a:cubicBezTo>
                  <a:lnTo>
                    <a:pt x="2755" y="19697"/>
                  </a:lnTo>
                  <a:cubicBezTo>
                    <a:pt x="2755" y="19951"/>
                    <a:pt x="2959" y="20167"/>
                    <a:pt x="3213" y="20167"/>
                  </a:cubicBezTo>
                  <a:lnTo>
                    <a:pt x="19710" y="20167"/>
                  </a:lnTo>
                  <a:cubicBezTo>
                    <a:pt x="19964" y="20167"/>
                    <a:pt x="20167" y="19951"/>
                    <a:pt x="20167" y="19697"/>
                  </a:cubicBezTo>
                  <a:lnTo>
                    <a:pt x="20167" y="3200"/>
                  </a:lnTo>
                  <a:cubicBezTo>
                    <a:pt x="20167" y="2946"/>
                    <a:pt x="19964" y="2743"/>
                    <a:pt x="197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3125;p98">
              <a:extLst>
                <a:ext uri="{FF2B5EF4-FFF2-40B4-BE49-F238E27FC236}">
                  <a16:creationId xmlns:a16="http://schemas.microsoft.com/office/drawing/2014/main" id="{4F8D8CCE-0B11-E840-87FE-84E3976BA815}"/>
                </a:ext>
              </a:extLst>
            </p:cNvPr>
            <p:cNvSpPr/>
            <p:nvPr/>
          </p:nvSpPr>
          <p:spPr>
            <a:xfrm>
              <a:off x="1213166" y="590036"/>
              <a:ext cx="22923" cy="2743"/>
            </a:xfrm>
            <a:custGeom>
              <a:avLst/>
              <a:gdLst/>
              <a:ahLst/>
              <a:cxnLst/>
              <a:rect l="l" t="t" r="r" b="b"/>
              <a:pathLst>
                <a:path w="22923" h="2743" extrusionOk="0">
                  <a:moveTo>
                    <a:pt x="22466" y="2743"/>
                  </a:moveTo>
                  <a:lnTo>
                    <a:pt x="469" y="2743"/>
                  </a:lnTo>
                  <a:cubicBezTo>
                    <a:pt x="215" y="2743"/>
                    <a:pt x="0" y="2540"/>
                    <a:pt x="0" y="2285"/>
                  </a:cubicBezTo>
                  <a:lnTo>
                    <a:pt x="0" y="457"/>
                  </a:lnTo>
                  <a:cubicBezTo>
                    <a:pt x="0" y="203"/>
                    <a:pt x="215" y="0"/>
                    <a:pt x="469" y="0"/>
                  </a:cubicBezTo>
                  <a:lnTo>
                    <a:pt x="22466" y="0"/>
                  </a:lnTo>
                  <a:cubicBezTo>
                    <a:pt x="22733" y="0"/>
                    <a:pt x="22923" y="203"/>
                    <a:pt x="22923" y="457"/>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6" name="Google Shape;3126;p98">
              <a:extLst>
                <a:ext uri="{FF2B5EF4-FFF2-40B4-BE49-F238E27FC236}">
                  <a16:creationId xmlns:a16="http://schemas.microsoft.com/office/drawing/2014/main" id="{3E78BA01-B6DA-6149-A5B2-820224C0B2BE}"/>
                </a:ext>
              </a:extLst>
            </p:cNvPr>
            <p:cNvSpPr/>
            <p:nvPr/>
          </p:nvSpPr>
          <p:spPr>
            <a:xfrm>
              <a:off x="1213166" y="595537"/>
              <a:ext cx="22923" cy="2743"/>
            </a:xfrm>
            <a:custGeom>
              <a:avLst/>
              <a:gdLst/>
              <a:ahLst/>
              <a:cxnLst/>
              <a:rect l="l" t="t" r="r" b="b"/>
              <a:pathLst>
                <a:path w="22923" h="2743" extrusionOk="0">
                  <a:moveTo>
                    <a:pt x="22466" y="2743"/>
                  </a:moveTo>
                  <a:lnTo>
                    <a:pt x="469" y="2743"/>
                  </a:lnTo>
                  <a:cubicBezTo>
                    <a:pt x="215" y="2743"/>
                    <a:pt x="0" y="2540"/>
                    <a:pt x="0" y="2285"/>
                  </a:cubicBezTo>
                  <a:lnTo>
                    <a:pt x="0" y="444"/>
                  </a:lnTo>
                  <a:cubicBezTo>
                    <a:pt x="0" y="203"/>
                    <a:pt x="215" y="0"/>
                    <a:pt x="469" y="0"/>
                  </a:cubicBezTo>
                  <a:lnTo>
                    <a:pt x="22466" y="0"/>
                  </a:lnTo>
                  <a:cubicBezTo>
                    <a:pt x="22733" y="0"/>
                    <a:pt x="22923" y="203"/>
                    <a:pt x="22923" y="444"/>
                  </a:cubicBezTo>
                  <a:lnTo>
                    <a:pt x="22923" y="2285"/>
                  </a:lnTo>
                  <a:cubicBezTo>
                    <a:pt x="22923" y="2540"/>
                    <a:pt x="22733" y="2743"/>
                    <a:pt x="2246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3127;p98">
              <a:extLst>
                <a:ext uri="{FF2B5EF4-FFF2-40B4-BE49-F238E27FC236}">
                  <a16:creationId xmlns:a16="http://schemas.microsoft.com/office/drawing/2014/main" id="{58A96F28-8F29-D447-9701-55A94008076B}"/>
                </a:ext>
              </a:extLst>
            </p:cNvPr>
            <p:cNvSpPr/>
            <p:nvPr/>
          </p:nvSpPr>
          <p:spPr>
            <a:xfrm>
              <a:off x="1207672" y="568953"/>
              <a:ext cx="25831" cy="2743"/>
            </a:xfrm>
            <a:custGeom>
              <a:avLst/>
              <a:gdLst/>
              <a:ahLst/>
              <a:cxnLst/>
              <a:rect l="l" t="t" r="r" b="b"/>
              <a:pathLst>
                <a:path w="25830" h="2743" extrusionOk="0">
                  <a:moveTo>
                    <a:pt x="25666" y="1371"/>
                  </a:moveTo>
                  <a:cubicBezTo>
                    <a:pt x="25666" y="889"/>
                    <a:pt x="25730" y="431"/>
                    <a:pt x="25831" y="0"/>
                  </a:cubicBezTo>
                  <a:lnTo>
                    <a:pt x="0" y="0"/>
                  </a:lnTo>
                  <a:lnTo>
                    <a:pt x="0" y="2743"/>
                  </a:lnTo>
                  <a:lnTo>
                    <a:pt x="25831" y="2743"/>
                  </a:lnTo>
                  <a:cubicBezTo>
                    <a:pt x="25730" y="2298"/>
                    <a:pt x="25666" y="1841"/>
                    <a:pt x="25666" y="137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3128;p98">
              <a:extLst>
                <a:ext uri="{FF2B5EF4-FFF2-40B4-BE49-F238E27FC236}">
                  <a16:creationId xmlns:a16="http://schemas.microsoft.com/office/drawing/2014/main" id="{B2C02B5A-D1C7-9946-AFF0-FE5509FA4BC1}"/>
                </a:ext>
              </a:extLst>
            </p:cNvPr>
            <p:cNvSpPr/>
            <p:nvPr/>
          </p:nvSpPr>
          <p:spPr>
            <a:xfrm>
              <a:off x="1246026" y="568948"/>
              <a:ext cx="25819" cy="2743"/>
            </a:xfrm>
            <a:custGeom>
              <a:avLst/>
              <a:gdLst/>
              <a:ahLst/>
              <a:cxnLst/>
              <a:rect l="l" t="t" r="r" b="b"/>
              <a:pathLst>
                <a:path w="25819" h="2743" extrusionOk="0">
                  <a:moveTo>
                    <a:pt x="0" y="0"/>
                  </a:moveTo>
                  <a:cubicBezTo>
                    <a:pt x="101" y="444"/>
                    <a:pt x="152" y="901"/>
                    <a:pt x="152" y="1371"/>
                  </a:cubicBezTo>
                  <a:cubicBezTo>
                    <a:pt x="152" y="1854"/>
                    <a:pt x="101" y="2311"/>
                    <a:pt x="0" y="2743"/>
                  </a:cubicBezTo>
                  <a:lnTo>
                    <a:pt x="25819" y="2743"/>
                  </a:lnTo>
                  <a:lnTo>
                    <a:pt x="25819" y="0"/>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3129;p98">
              <a:extLst>
                <a:ext uri="{FF2B5EF4-FFF2-40B4-BE49-F238E27FC236}">
                  <a16:creationId xmlns:a16="http://schemas.microsoft.com/office/drawing/2014/main" id="{6D22F913-BFAB-9448-B9D9-D32D47014BD1}"/>
                </a:ext>
              </a:extLst>
            </p:cNvPr>
            <p:cNvSpPr/>
            <p:nvPr/>
          </p:nvSpPr>
          <p:spPr>
            <a:xfrm>
              <a:off x="1231977" y="562527"/>
              <a:ext cx="15570" cy="15582"/>
            </a:xfrm>
            <a:custGeom>
              <a:avLst/>
              <a:gdLst/>
              <a:ahLst/>
              <a:cxnLst/>
              <a:rect l="l" t="t" r="r" b="b"/>
              <a:pathLst>
                <a:path w="15570" h="15582" extrusionOk="0">
                  <a:moveTo>
                    <a:pt x="7785" y="15582"/>
                  </a:moveTo>
                  <a:cubicBezTo>
                    <a:pt x="3479" y="15582"/>
                    <a:pt x="0" y="12090"/>
                    <a:pt x="0" y="7797"/>
                  </a:cubicBezTo>
                  <a:cubicBezTo>
                    <a:pt x="0" y="3505"/>
                    <a:pt x="3479" y="0"/>
                    <a:pt x="7785" y="0"/>
                  </a:cubicBezTo>
                  <a:cubicBezTo>
                    <a:pt x="12077" y="0"/>
                    <a:pt x="15570" y="3505"/>
                    <a:pt x="15570" y="7797"/>
                  </a:cubicBezTo>
                  <a:cubicBezTo>
                    <a:pt x="15570" y="12090"/>
                    <a:pt x="12077" y="15582"/>
                    <a:pt x="7785" y="15582"/>
                  </a:cubicBezTo>
                  <a:close/>
                  <a:moveTo>
                    <a:pt x="7785" y="2755"/>
                  </a:moveTo>
                  <a:cubicBezTo>
                    <a:pt x="5003" y="2755"/>
                    <a:pt x="2743" y="5016"/>
                    <a:pt x="2743" y="7797"/>
                  </a:cubicBezTo>
                  <a:cubicBezTo>
                    <a:pt x="2743" y="10579"/>
                    <a:pt x="5003" y="12839"/>
                    <a:pt x="7785" y="12839"/>
                  </a:cubicBezTo>
                  <a:cubicBezTo>
                    <a:pt x="10566" y="12839"/>
                    <a:pt x="12814" y="10579"/>
                    <a:pt x="12814" y="7797"/>
                  </a:cubicBezTo>
                  <a:cubicBezTo>
                    <a:pt x="12814" y="5016"/>
                    <a:pt x="10566"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23" name="Rectangle 22">
            <a:extLst>
              <a:ext uri="{FF2B5EF4-FFF2-40B4-BE49-F238E27FC236}">
                <a16:creationId xmlns:a16="http://schemas.microsoft.com/office/drawing/2014/main" id="{025F9751-4A6D-014F-A87F-3D9CC71D3385}"/>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4" name="Google Shape;648;p3">
            <a:extLst>
              <a:ext uri="{FF2B5EF4-FFF2-40B4-BE49-F238E27FC236}">
                <a16:creationId xmlns:a16="http://schemas.microsoft.com/office/drawing/2014/main" id="{A1E410F2-136F-ED4C-8090-1501C60EA9F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73A3A578-DF5B-4341-B432-9E584CC7F78B}"/>
              </a:ext>
            </a:extLst>
          </p:cNvPr>
          <p:cNvPicPr>
            <a:picLocks noChangeAspect="1"/>
          </p:cNvPicPr>
          <p:nvPr/>
        </p:nvPicPr>
        <p:blipFill>
          <a:blip r:embed="rId5"/>
          <a:srcRect l="-3625" t="-12027" r="3970" b="5558"/>
          <a:stretch>
            <a:fillRect/>
          </a:stretch>
        </p:blipFill>
        <p:spPr>
          <a:xfrm>
            <a:off x="17209453" y="2510368"/>
            <a:ext cx="5001894" cy="8783696"/>
          </a:xfrm>
          <a:prstGeom prst="rect">
            <a:avLst/>
          </a:prstGeom>
          <a:solidFill>
            <a:srgbClr val="FFFFFF"/>
          </a:solidFill>
          <a:ln w="9525" cap="flat" cmpd="sng">
            <a:solidFill>
              <a:srgbClr val="CBD2D9"/>
            </a:solidFill>
            <a:prstDash val="solid"/>
            <a:round/>
            <a:headEnd type="none" w="sm" len="sm"/>
            <a:tailEnd type="none" w="sm" len="sm"/>
          </a:ln>
        </p:spPr>
      </p:pic>
      <p:pic>
        <p:nvPicPr>
          <p:cNvPr id="27" name="Picture 26">
            <a:extLst>
              <a:ext uri="{FF2B5EF4-FFF2-40B4-BE49-F238E27FC236}">
                <a16:creationId xmlns:a16="http://schemas.microsoft.com/office/drawing/2014/main" id="{405A8B69-0B53-9248-A2D6-40540616211A}"/>
              </a:ext>
            </a:extLst>
          </p:cNvPr>
          <p:cNvPicPr>
            <a:picLocks noChangeAspect="1"/>
          </p:cNvPicPr>
          <p:nvPr/>
        </p:nvPicPr>
        <p:blipFill>
          <a:blip r:embed="rId6"/>
          <a:srcRect t="81" b="90652"/>
          <a:stretch>
            <a:fillRect/>
          </a:stretch>
        </p:blipFill>
        <p:spPr>
          <a:xfrm>
            <a:off x="17212356" y="2510368"/>
            <a:ext cx="5043378" cy="929325"/>
          </a:xfrm>
          <a:prstGeom prst="rect">
            <a:avLst/>
          </a:prstGeom>
          <a:solidFill>
            <a:srgbClr val="FFFFFF"/>
          </a:solidFill>
          <a:ln w="9525" cap="flat" cmpd="sng">
            <a:noFill/>
            <a:prstDash val="solid"/>
            <a:round/>
            <a:headEnd type="none" w="sm" len="sm"/>
            <a:tailEnd type="none" w="sm" len="sm"/>
          </a:ln>
        </p:spPr>
      </p:pic>
      <p:sp>
        <p:nvSpPr>
          <p:cNvPr id="20" name="TextBox 19">
            <a:extLst>
              <a:ext uri="{FF2B5EF4-FFF2-40B4-BE49-F238E27FC236}">
                <a16:creationId xmlns:a16="http://schemas.microsoft.com/office/drawing/2014/main" id="{8A620702-091B-C449-9784-30F919E2095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74</a:t>
            </a:r>
            <a:endParaRPr lang="en-US"/>
          </a:p>
        </p:txBody>
      </p:sp>
    </p:spTree>
    <p:extLst>
      <p:ext uri="{BB962C8B-B14F-4D97-AF65-F5344CB8AC3E}">
        <p14:creationId xmlns:p14="http://schemas.microsoft.com/office/powerpoint/2010/main" val="6556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9D1E942-3B46-DF4B-B97E-0BBEAD9293B2}"/>
              </a:ext>
            </a:extLst>
          </p:cNvPr>
          <p:cNvSpPr>
            <a:spLocks noGrp="1"/>
          </p:cNvSpPr>
          <p:nvPr>
            <p:ph type="subTitle" idx="2"/>
          </p:nvPr>
        </p:nvSpPr>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2" name="Text Placeholder 1">
            <a:extLst>
              <a:ext uri="{FF2B5EF4-FFF2-40B4-BE49-F238E27FC236}">
                <a16:creationId xmlns:a16="http://schemas.microsoft.com/office/drawing/2014/main" id="{3BA96192-07EA-C344-BBB2-7EA2FB06633E}"/>
              </a:ext>
            </a:extLst>
          </p:cNvPr>
          <p:cNvSpPr>
            <a:spLocks noGrp="1"/>
          </p:cNvSpPr>
          <p:nvPr>
            <p:ph type="body" sz="quarter" idx="10"/>
          </p:nvPr>
        </p:nvSpPr>
        <p:spPr/>
        <p:txBody>
          <a:bodyPr vert="horz" lIns="0" tIns="0" rIns="0" bIns="0" rtlCol="0" anchor="ctr" anchorCtr="0">
            <a:noAutofit/>
          </a:bodyPr>
          <a:lstStyle/>
          <a:p>
            <a:pPr rtl="0">
              <a:lnSpc>
                <a:spcPct val="108000"/>
              </a:lnSpc>
              <a:spcAft>
                <a:spcPct val="0"/>
              </a:spcAft>
              <a:buFont typeface="Optimistic Display Medium"/>
            </a:pPr>
            <a:r>
              <a:rPr lang="tr" sz="7200" b="0" i="0" u="none" strike="noStrike" dirty="0">
                <a:latin typeface="Optimistic Display Medium"/>
              </a:rPr>
              <a:t>Şikayet etme işlemleri</a:t>
            </a:r>
          </a:p>
        </p:txBody>
      </p:sp>
      <p:sp>
        <p:nvSpPr>
          <p:cNvPr id="3" name="Text Placeholder 2">
            <a:extLst>
              <a:ext uri="{FF2B5EF4-FFF2-40B4-BE49-F238E27FC236}">
                <a16:creationId xmlns:a16="http://schemas.microsoft.com/office/drawing/2014/main" id="{E9142BDC-48D5-AB44-9325-AA39E8D47419}"/>
              </a:ext>
            </a:extLst>
          </p:cNvPr>
          <p:cNvSpPr>
            <a:spLocks noGrp="1"/>
          </p:cNvSpPr>
          <p:nvPr>
            <p:ph type="body" sz="quarter" idx="11"/>
          </p:nvPr>
        </p:nvSpPr>
        <p:spPr/>
        <p:txBody>
          <a:bodyPr>
            <a:noAutofit/>
          </a:bodyPr>
          <a:lstStyle/>
          <a:p>
            <a:pPr marL="0" indent="0" rtl="0">
              <a:lnSpc>
                <a:spcPts val="4200"/>
              </a:lnSpc>
              <a:buNone/>
            </a:pPr>
            <a:r>
              <a:rPr lang="tr" sz="2800" b="0" i="0" u="none" strike="noStrike" dirty="0">
                <a:latin typeface="Optimistic Text"/>
              </a:rPr>
              <a:t>Çoğu platformda gönderi, profil, fotoğraf ve videoları kolayca bildirebilmenizi sağlayan şikayet araçları bulunmaktadır.</a:t>
            </a:r>
          </a:p>
        </p:txBody>
      </p:sp>
      <p:sp>
        <p:nvSpPr>
          <p:cNvPr id="12" name="Google Shape;984;p86">
            <a:extLst>
              <a:ext uri="{FF2B5EF4-FFF2-40B4-BE49-F238E27FC236}">
                <a16:creationId xmlns:a16="http://schemas.microsoft.com/office/drawing/2014/main" id="{123D3A2B-4178-0044-93A1-BC8D9D0E09C1}"/>
              </a:ext>
            </a:extLst>
          </p:cNvPr>
          <p:cNvSpPr/>
          <p:nvPr/>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24" name="Google Shape;3374;p99">
            <a:extLst>
              <a:ext uri="{FF2B5EF4-FFF2-40B4-BE49-F238E27FC236}">
                <a16:creationId xmlns:a16="http://schemas.microsoft.com/office/drawing/2014/main" id="{59446A9B-D514-6E45-802C-31415A5531E8}"/>
              </a:ext>
            </a:extLst>
          </p:cNvPr>
          <p:cNvGrpSpPr/>
          <p:nvPr/>
        </p:nvGrpSpPr>
        <p:grpSpPr>
          <a:xfrm>
            <a:off x="1718372" y="6400778"/>
            <a:ext cx="747562" cy="914444"/>
            <a:chOff x="12090370" y="3405800"/>
            <a:chExt cx="614420" cy="751580"/>
          </a:xfrm>
          <a:solidFill>
            <a:schemeClr val="bg1"/>
          </a:solidFill>
        </p:grpSpPr>
        <p:sp>
          <p:nvSpPr>
            <p:cNvPr id="25" name="Google Shape;3375;p99">
              <a:extLst>
                <a:ext uri="{FF2B5EF4-FFF2-40B4-BE49-F238E27FC236}">
                  <a16:creationId xmlns:a16="http://schemas.microsoft.com/office/drawing/2014/main" id="{6EC07E35-D770-054A-930C-C33F83FD4504}"/>
                </a:ext>
              </a:extLst>
            </p:cNvPr>
            <p:cNvSpPr/>
            <p:nvPr/>
          </p:nvSpPr>
          <p:spPr>
            <a:xfrm>
              <a:off x="12342530" y="3616680"/>
              <a:ext cx="109980" cy="256540"/>
            </a:xfrm>
            <a:custGeom>
              <a:avLst/>
              <a:gdLst/>
              <a:ahLst/>
              <a:cxnLst/>
              <a:rect l="l" t="t" r="r" b="b"/>
              <a:pathLst>
                <a:path w="10998" h="25654" extrusionOk="0">
                  <a:moveTo>
                    <a:pt x="3213" y="25654"/>
                  </a:moveTo>
                  <a:lnTo>
                    <a:pt x="7797" y="25654"/>
                  </a:lnTo>
                  <a:cubicBezTo>
                    <a:pt x="9563" y="25654"/>
                    <a:pt x="10998" y="24218"/>
                    <a:pt x="10998" y="22453"/>
                  </a:cubicBezTo>
                  <a:lnTo>
                    <a:pt x="10998" y="3200"/>
                  </a:lnTo>
                  <a:cubicBezTo>
                    <a:pt x="10998" y="1435"/>
                    <a:pt x="9563" y="0"/>
                    <a:pt x="7797" y="0"/>
                  </a:cubicBezTo>
                  <a:lnTo>
                    <a:pt x="3213" y="0"/>
                  </a:lnTo>
                  <a:cubicBezTo>
                    <a:pt x="1435" y="0"/>
                    <a:pt x="0" y="1435"/>
                    <a:pt x="0" y="3200"/>
                  </a:cubicBezTo>
                  <a:lnTo>
                    <a:pt x="0" y="22453"/>
                  </a:lnTo>
                  <a:cubicBezTo>
                    <a:pt x="0" y="24218"/>
                    <a:pt x="1435" y="25654"/>
                    <a:pt x="3213" y="25654"/>
                  </a:cubicBezTo>
                  <a:close/>
                  <a:moveTo>
                    <a:pt x="2755" y="3200"/>
                  </a:moveTo>
                  <a:cubicBezTo>
                    <a:pt x="2755" y="2946"/>
                    <a:pt x="2971" y="2743"/>
                    <a:pt x="3213" y="2743"/>
                  </a:cubicBezTo>
                  <a:lnTo>
                    <a:pt x="7797" y="2743"/>
                  </a:lnTo>
                  <a:cubicBezTo>
                    <a:pt x="8051" y="2743"/>
                    <a:pt x="8255" y="2946"/>
                    <a:pt x="8255" y="3200"/>
                  </a:cubicBezTo>
                  <a:lnTo>
                    <a:pt x="8255" y="22453"/>
                  </a:lnTo>
                  <a:cubicBezTo>
                    <a:pt x="8255" y="22707"/>
                    <a:pt x="8051" y="22910"/>
                    <a:pt x="7797" y="22910"/>
                  </a:cubicBezTo>
                  <a:lnTo>
                    <a:pt x="3213" y="22910"/>
                  </a:lnTo>
                  <a:cubicBezTo>
                    <a:pt x="2971" y="22910"/>
                    <a:pt x="2755" y="22707"/>
                    <a:pt x="2755" y="2245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6" name="Google Shape;3376;p99">
              <a:extLst>
                <a:ext uri="{FF2B5EF4-FFF2-40B4-BE49-F238E27FC236}">
                  <a16:creationId xmlns:a16="http://schemas.microsoft.com/office/drawing/2014/main" id="{56B57A36-2087-414D-A64E-0F6C7A938D6E}"/>
                </a:ext>
              </a:extLst>
            </p:cNvPr>
            <p:cNvSpPr/>
            <p:nvPr/>
          </p:nvSpPr>
          <p:spPr>
            <a:xfrm>
              <a:off x="12195930" y="3662500"/>
              <a:ext cx="109980" cy="210690"/>
            </a:xfrm>
            <a:custGeom>
              <a:avLst/>
              <a:gdLst/>
              <a:ahLst/>
              <a:cxnLst/>
              <a:rect l="l" t="t" r="r" b="b"/>
              <a:pathLst>
                <a:path w="10998" h="21069" extrusionOk="0">
                  <a:moveTo>
                    <a:pt x="3200" y="21069"/>
                  </a:moveTo>
                  <a:lnTo>
                    <a:pt x="7785" y="21069"/>
                  </a:lnTo>
                  <a:cubicBezTo>
                    <a:pt x="9563" y="21069"/>
                    <a:pt x="10998" y="19634"/>
                    <a:pt x="10998" y="17868"/>
                  </a:cubicBezTo>
                  <a:lnTo>
                    <a:pt x="10998" y="3200"/>
                  </a:lnTo>
                  <a:cubicBezTo>
                    <a:pt x="10998" y="1435"/>
                    <a:pt x="9563" y="0"/>
                    <a:pt x="7785" y="0"/>
                  </a:cubicBezTo>
                  <a:lnTo>
                    <a:pt x="3200" y="0"/>
                  </a:lnTo>
                  <a:cubicBezTo>
                    <a:pt x="1435" y="0"/>
                    <a:pt x="0" y="1435"/>
                    <a:pt x="0" y="3200"/>
                  </a:cubicBezTo>
                  <a:lnTo>
                    <a:pt x="0" y="17868"/>
                  </a:lnTo>
                  <a:cubicBezTo>
                    <a:pt x="0" y="19634"/>
                    <a:pt x="1435" y="21069"/>
                    <a:pt x="3200" y="21069"/>
                  </a:cubicBezTo>
                  <a:close/>
                  <a:moveTo>
                    <a:pt x="2755" y="3200"/>
                  </a:moveTo>
                  <a:cubicBezTo>
                    <a:pt x="2755" y="2946"/>
                    <a:pt x="2959" y="2743"/>
                    <a:pt x="3200" y="2743"/>
                  </a:cubicBezTo>
                  <a:lnTo>
                    <a:pt x="7785" y="2743"/>
                  </a:lnTo>
                  <a:cubicBezTo>
                    <a:pt x="8039" y="2743"/>
                    <a:pt x="8255" y="2946"/>
                    <a:pt x="8255" y="3200"/>
                  </a:cubicBezTo>
                  <a:lnTo>
                    <a:pt x="8255" y="17868"/>
                  </a:lnTo>
                  <a:cubicBezTo>
                    <a:pt x="8255" y="18122"/>
                    <a:pt x="8039" y="18326"/>
                    <a:pt x="7785" y="18326"/>
                  </a:cubicBezTo>
                  <a:lnTo>
                    <a:pt x="3200" y="18326"/>
                  </a:lnTo>
                  <a:cubicBezTo>
                    <a:pt x="2959" y="18326"/>
                    <a:pt x="2755" y="18122"/>
                    <a:pt x="2755" y="1786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7" name="Google Shape;3377;p99">
              <a:extLst>
                <a:ext uri="{FF2B5EF4-FFF2-40B4-BE49-F238E27FC236}">
                  <a16:creationId xmlns:a16="http://schemas.microsoft.com/office/drawing/2014/main" id="{E1C0D603-21CC-F446-A4B4-E442BDE895B7}"/>
                </a:ext>
              </a:extLst>
            </p:cNvPr>
            <p:cNvSpPr/>
            <p:nvPr/>
          </p:nvSpPr>
          <p:spPr>
            <a:xfrm>
              <a:off x="12489330" y="3708320"/>
              <a:ext cx="109980" cy="164840"/>
            </a:xfrm>
            <a:custGeom>
              <a:avLst/>
              <a:gdLst/>
              <a:ahLst/>
              <a:cxnLst/>
              <a:rect l="l" t="t" r="r" b="b"/>
              <a:pathLst>
                <a:path w="10998" h="16484" extrusionOk="0">
                  <a:moveTo>
                    <a:pt x="7785" y="0"/>
                  </a:moveTo>
                  <a:lnTo>
                    <a:pt x="3213" y="0"/>
                  </a:lnTo>
                  <a:cubicBezTo>
                    <a:pt x="1435" y="0"/>
                    <a:pt x="0" y="1435"/>
                    <a:pt x="0" y="3200"/>
                  </a:cubicBezTo>
                  <a:lnTo>
                    <a:pt x="0" y="13284"/>
                  </a:lnTo>
                  <a:cubicBezTo>
                    <a:pt x="0" y="15049"/>
                    <a:pt x="1435" y="16484"/>
                    <a:pt x="3213" y="16484"/>
                  </a:cubicBezTo>
                  <a:lnTo>
                    <a:pt x="7785" y="16484"/>
                  </a:lnTo>
                  <a:cubicBezTo>
                    <a:pt x="9563" y="16484"/>
                    <a:pt x="10998" y="15049"/>
                    <a:pt x="10998" y="13284"/>
                  </a:cubicBezTo>
                  <a:lnTo>
                    <a:pt x="10998" y="3200"/>
                  </a:lnTo>
                  <a:cubicBezTo>
                    <a:pt x="10998" y="1435"/>
                    <a:pt x="9563" y="0"/>
                    <a:pt x="7785" y="0"/>
                  </a:cubicBezTo>
                  <a:close/>
                  <a:moveTo>
                    <a:pt x="8242" y="13284"/>
                  </a:moveTo>
                  <a:cubicBezTo>
                    <a:pt x="8242" y="13538"/>
                    <a:pt x="8026" y="13741"/>
                    <a:pt x="7785" y="13741"/>
                  </a:cubicBezTo>
                  <a:lnTo>
                    <a:pt x="3213" y="13741"/>
                  </a:lnTo>
                  <a:cubicBezTo>
                    <a:pt x="2946" y="13741"/>
                    <a:pt x="2743" y="13538"/>
                    <a:pt x="2743" y="13284"/>
                  </a:cubicBezTo>
                  <a:lnTo>
                    <a:pt x="2743" y="3200"/>
                  </a:lnTo>
                  <a:cubicBezTo>
                    <a:pt x="2743" y="2946"/>
                    <a:pt x="2946" y="2743"/>
                    <a:pt x="3213" y="2743"/>
                  </a:cubicBezTo>
                  <a:lnTo>
                    <a:pt x="7785" y="2743"/>
                  </a:lnTo>
                  <a:cubicBezTo>
                    <a:pt x="8026" y="2743"/>
                    <a:pt x="8242" y="2946"/>
                    <a:pt x="8242" y="320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8" name="Google Shape;3378;p99">
              <a:extLst>
                <a:ext uri="{FF2B5EF4-FFF2-40B4-BE49-F238E27FC236}">
                  <a16:creationId xmlns:a16="http://schemas.microsoft.com/office/drawing/2014/main" id="{05F039DC-FECD-544B-8B10-8BD8C6E0E48E}"/>
                </a:ext>
              </a:extLst>
            </p:cNvPr>
            <p:cNvSpPr/>
            <p:nvPr/>
          </p:nvSpPr>
          <p:spPr>
            <a:xfrm>
              <a:off x="12195920" y="402906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3379;p99">
              <a:extLst>
                <a:ext uri="{FF2B5EF4-FFF2-40B4-BE49-F238E27FC236}">
                  <a16:creationId xmlns:a16="http://schemas.microsoft.com/office/drawing/2014/main" id="{BF80C24A-2FFD-484D-9548-95E82323FA5E}"/>
                </a:ext>
              </a:extLst>
            </p:cNvPr>
            <p:cNvSpPr/>
            <p:nvPr/>
          </p:nvSpPr>
          <p:spPr>
            <a:xfrm>
              <a:off x="12195920" y="3937400"/>
              <a:ext cx="403350" cy="27557"/>
            </a:xfrm>
            <a:custGeom>
              <a:avLst/>
              <a:gdLst/>
              <a:ahLst/>
              <a:cxnLst/>
              <a:rect l="l" t="t" r="r" b="b"/>
              <a:pathLst>
                <a:path w="40335" h="2755" extrusionOk="0">
                  <a:moveTo>
                    <a:pt x="39878" y="0"/>
                  </a:moveTo>
                  <a:lnTo>
                    <a:pt x="457" y="0"/>
                  </a:lnTo>
                  <a:cubicBezTo>
                    <a:pt x="203" y="0"/>
                    <a:pt x="0" y="203"/>
                    <a:pt x="0" y="457"/>
                  </a:cubicBezTo>
                  <a:lnTo>
                    <a:pt x="0" y="2298"/>
                  </a:lnTo>
                  <a:cubicBezTo>
                    <a:pt x="0" y="2552"/>
                    <a:pt x="203" y="2755"/>
                    <a:pt x="457" y="2755"/>
                  </a:cubicBezTo>
                  <a:lnTo>
                    <a:pt x="39878" y="2755"/>
                  </a:lnTo>
                  <a:cubicBezTo>
                    <a:pt x="40131" y="2755"/>
                    <a:pt x="40335" y="2552"/>
                    <a:pt x="40335" y="2298"/>
                  </a:cubicBezTo>
                  <a:lnTo>
                    <a:pt x="40335" y="457"/>
                  </a:lnTo>
                  <a:cubicBezTo>
                    <a:pt x="40335" y="203"/>
                    <a:pt x="40131" y="0"/>
                    <a:pt x="3987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3380;p99">
              <a:extLst>
                <a:ext uri="{FF2B5EF4-FFF2-40B4-BE49-F238E27FC236}">
                  <a16:creationId xmlns:a16="http://schemas.microsoft.com/office/drawing/2014/main" id="{6ADDE594-D394-164C-891C-D0DF4ACE22FD}"/>
                </a:ext>
              </a:extLst>
            </p:cNvPr>
            <p:cNvSpPr/>
            <p:nvPr/>
          </p:nvSpPr>
          <p:spPr>
            <a:xfrm>
              <a:off x="12090370" y="3405800"/>
              <a:ext cx="614420" cy="751580"/>
            </a:xfrm>
            <a:custGeom>
              <a:avLst/>
              <a:gdLst/>
              <a:ahLst/>
              <a:cxnLst/>
              <a:rect l="l" t="t" r="r" b="b"/>
              <a:pathLst>
                <a:path w="61442" h="75158" extrusionOk="0">
                  <a:moveTo>
                    <a:pt x="59562" y="8585"/>
                  </a:moveTo>
                  <a:cubicBezTo>
                    <a:pt x="59397" y="6845"/>
                    <a:pt x="57924" y="5499"/>
                    <a:pt x="56184" y="5499"/>
                  </a:cubicBezTo>
                  <a:lnTo>
                    <a:pt x="48133" y="5499"/>
                  </a:lnTo>
                  <a:lnTo>
                    <a:pt x="48133" y="3200"/>
                  </a:lnTo>
                  <a:cubicBezTo>
                    <a:pt x="48133" y="1435"/>
                    <a:pt x="46697" y="0"/>
                    <a:pt x="44919" y="0"/>
                  </a:cubicBezTo>
                  <a:lnTo>
                    <a:pt x="16509" y="0"/>
                  </a:lnTo>
                  <a:cubicBezTo>
                    <a:pt x="14744" y="0"/>
                    <a:pt x="13296" y="1435"/>
                    <a:pt x="13296" y="3200"/>
                  </a:cubicBezTo>
                  <a:lnTo>
                    <a:pt x="13296" y="5499"/>
                  </a:lnTo>
                  <a:lnTo>
                    <a:pt x="5257" y="5499"/>
                  </a:lnTo>
                  <a:cubicBezTo>
                    <a:pt x="3530" y="5499"/>
                    <a:pt x="2044" y="6845"/>
                    <a:pt x="1892" y="8585"/>
                  </a:cubicBezTo>
                  <a:cubicBezTo>
                    <a:pt x="0" y="29641"/>
                    <a:pt x="0" y="51003"/>
                    <a:pt x="1892" y="72085"/>
                  </a:cubicBezTo>
                  <a:cubicBezTo>
                    <a:pt x="2044" y="73799"/>
                    <a:pt x="3530" y="75158"/>
                    <a:pt x="5257" y="75158"/>
                  </a:cubicBezTo>
                  <a:lnTo>
                    <a:pt x="56184" y="75158"/>
                  </a:lnTo>
                  <a:cubicBezTo>
                    <a:pt x="57924" y="75158"/>
                    <a:pt x="59397" y="73799"/>
                    <a:pt x="59562" y="72085"/>
                  </a:cubicBezTo>
                  <a:cubicBezTo>
                    <a:pt x="61442" y="51003"/>
                    <a:pt x="61442" y="29641"/>
                    <a:pt x="59562" y="8585"/>
                  </a:cubicBezTo>
                  <a:close/>
                  <a:moveTo>
                    <a:pt x="16052" y="3200"/>
                  </a:moveTo>
                  <a:cubicBezTo>
                    <a:pt x="16052" y="2946"/>
                    <a:pt x="16268" y="2743"/>
                    <a:pt x="16509" y="2743"/>
                  </a:cubicBezTo>
                  <a:lnTo>
                    <a:pt x="44919" y="2743"/>
                  </a:lnTo>
                  <a:cubicBezTo>
                    <a:pt x="45186" y="2743"/>
                    <a:pt x="45389" y="2946"/>
                    <a:pt x="45389" y="3200"/>
                  </a:cubicBezTo>
                  <a:lnTo>
                    <a:pt x="45389" y="10540"/>
                  </a:lnTo>
                  <a:cubicBezTo>
                    <a:pt x="45389" y="10795"/>
                    <a:pt x="45186" y="10998"/>
                    <a:pt x="44919" y="10998"/>
                  </a:cubicBezTo>
                  <a:lnTo>
                    <a:pt x="16509" y="10998"/>
                  </a:lnTo>
                  <a:cubicBezTo>
                    <a:pt x="16268" y="10998"/>
                    <a:pt x="16052" y="10795"/>
                    <a:pt x="16052" y="10540"/>
                  </a:cubicBezTo>
                  <a:close/>
                  <a:moveTo>
                    <a:pt x="56819" y="71831"/>
                  </a:moveTo>
                  <a:cubicBezTo>
                    <a:pt x="56794" y="72136"/>
                    <a:pt x="56502" y="72402"/>
                    <a:pt x="56184" y="72402"/>
                  </a:cubicBezTo>
                  <a:lnTo>
                    <a:pt x="5257" y="72402"/>
                  </a:lnTo>
                  <a:cubicBezTo>
                    <a:pt x="4953" y="72402"/>
                    <a:pt x="4660" y="72136"/>
                    <a:pt x="4635" y="71831"/>
                  </a:cubicBezTo>
                  <a:cubicBezTo>
                    <a:pt x="2755" y="50926"/>
                    <a:pt x="2755" y="29730"/>
                    <a:pt x="4635" y="8826"/>
                  </a:cubicBezTo>
                  <a:cubicBezTo>
                    <a:pt x="4660" y="8521"/>
                    <a:pt x="4953" y="8242"/>
                    <a:pt x="5257" y="8242"/>
                  </a:cubicBezTo>
                  <a:lnTo>
                    <a:pt x="13296" y="8242"/>
                  </a:lnTo>
                  <a:lnTo>
                    <a:pt x="13296" y="10540"/>
                  </a:lnTo>
                  <a:cubicBezTo>
                    <a:pt x="13296" y="12306"/>
                    <a:pt x="14744" y="13741"/>
                    <a:pt x="16509" y="13741"/>
                  </a:cubicBezTo>
                  <a:lnTo>
                    <a:pt x="44919" y="13741"/>
                  </a:lnTo>
                  <a:cubicBezTo>
                    <a:pt x="46697" y="13741"/>
                    <a:pt x="48133" y="12306"/>
                    <a:pt x="48133" y="10540"/>
                  </a:cubicBezTo>
                  <a:lnTo>
                    <a:pt x="48133" y="8242"/>
                  </a:lnTo>
                  <a:lnTo>
                    <a:pt x="56184" y="8242"/>
                  </a:lnTo>
                  <a:cubicBezTo>
                    <a:pt x="56502" y="8242"/>
                    <a:pt x="56794" y="8521"/>
                    <a:pt x="56819" y="8826"/>
                  </a:cubicBezTo>
                  <a:cubicBezTo>
                    <a:pt x="58686" y="29730"/>
                    <a:pt x="58686" y="50926"/>
                    <a:pt x="56819" y="718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16783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endParaRPr lang="tr" sz="2400" b="1" i="0" u="none" strike="noStrike" dirty="0">
              <a:latin typeface="Optimistic Text" panose="020B0503020203020204" pitchFamily="34" charset="0"/>
            </a:endParaRPr>
          </a:p>
        </p:txBody>
      </p:sp>
      <p:sp>
        <p:nvSpPr>
          <p:cNvPr id="13" name="Text Placeholder 6">
            <a:extLst>
              <a:ext uri="{FF2B5EF4-FFF2-40B4-BE49-F238E27FC236}">
                <a16:creationId xmlns:a16="http://schemas.microsoft.com/office/drawing/2014/main" id="{40F0A507-5375-0844-AFD6-5E3CF9030444}"/>
              </a:ext>
            </a:extLst>
          </p:cNvPr>
          <p:cNvSpPr txBox="1"/>
          <p:nvPr/>
        </p:nvSpPr>
        <p:spPr>
          <a:xfrm>
            <a:off x="933450" y="4819690"/>
            <a:ext cx="9388475"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4"/>
              </a:rPr>
              <a:t>Facebook'ta</a:t>
            </a:r>
            <a:r>
              <a:rPr lang="tr" sz="6000" b="0" i="0" u="none" strike="noStrike" spc="260" dirty="0">
                <a:solidFill>
                  <a:srgbClr val="1C2B33"/>
                </a:solidFill>
                <a:latin typeface="Optimistic Display"/>
                <a:cs typeface="Optimistic Display"/>
                <a:sym typeface="Arial"/>
              </a:rPr>
              <a:t> bir şeyler nasıl şikayet edilir?</a:t>
            </a:r>
          </a:p>
        </p:txBody>
      </p:sp>
      <p:sp>
        <p:nvSpPr>
          <p:cNvPr id="12" name="Text Placeholder 6">
            <a:extLst>
              <a:ext uri="{FF2B5EF4-FFF2-40B4-BE49-F238E27FC236}">
                <a16:creationId xmlns:a16="http://schemas.microsoft.com/office/drawing/2014/main" id="{034E544F-DFBC-7A40-82A6-29721803D722}"/>
              </a:ext>
            </a:extLst>
          </p:cNvPr>
          <p:cNvSpPr>
            <a:spLocks noGrp="1"/>
          </p:cNvSpPr>
          <p:nvPr>
            <p:ph type="body" sz="quarter" idx="10"/>
          </p:nvPr>
        </p:nvSpPr>
        <p:spPr>
          <a:xfrm>
            <a:off x="933448" y="6877090"/>
            <a:ext cx="11260137" cy="2159215"/>
          </a:xfrm>
        </p:spPr>
        <p:txBody>
          <a:bodyPr>
            <a:noAutofit/>
          </a:bodyPr>
          <a:lstStyle/>
          <a:p>
            <a:pPr rtl="0">
              <a:lnSpc>
                <a:spcPts val="3000"/>
              </a:lnSpc>
              <a:buNone/>
            </a:pPr>
            <a:r>
              <a:rPr lang="tr" sz="2000" b="0" i="0" u="none" strike="noStrike" dirty="0">
                <a:latin typeface="Optimistic Text"/>
              </a:rPr>
              <a:t>Facebook'taki kötüye kullanım içeren içerikleri veya spam'leri şikayet etmenin en iyi yolu, içeriğin yanındaki Şikayet Et bağlantısını kullanmaktır. İçeriklerin bize nasıl şikayet edilebileceğine dair bazı örnekler aşağıda verilmiştir. </a:t>
            </a:r>
            <a:r>
              <a:rPr lang="tr" sz="2000" b="0" i="0" u="none" strike="noStrike" dirty="0">
                <a:latin typeface="Optimistic Text"/>
                <a:hlinkClick r:id="rId5"/>
              </a:rPr>
              <a:t>Kötüye kullanımı şikayet etme</a:t>
            </a:r>
            <a:r>
              <a:rPr lang="tr" sz="2000" b="0" i="0" u="none" strike="noStrike" dirty="0">
                <a:latin typeface="Optimistic Text"/>
              </a:rPr>
              <a:t> hakkında daha fazla bilgi edinilebilir.</a:t>
            </a:r>
          </a:p>
          <a:p>
            <a:pPr rtl="0">
              <a:lnSpc>
                <a:spcPts val="3000"/>
              </a:lnSpc>
              <a:buNone/>
            </a:pPr>
            <a:r>
              <a:rPr lang="tr" sz="2000" b="0" i="0" u="none" strike="noStrike" dirty="0">
                <a:latin typeface="Optimistic Text"/>
              </a:rPr>
              <a:t>Bir hesabın bulunmaması veya şikayet edilmek istenen içeriğin görülememesi durumunda (örneğin: birinin sizi </a:t>
            </a:r>
            <a:r>
              <a:rPr lang="tr" sz="2000" b="0" i="0" u="none" strike="noStrike" dirty="0">
                <a:latin typeface="Optimistic Text"/>
                <a:hlinkClick r:id="rId6"/>
              </a:rPr>
              <a:t>engellemesi</a:t>
            </a:r>
            <a:r>
              <a:rPr lang="tr" sz="2000" b="0" i="0" u="none" strike="noStrike" dirty="0">
                <a:latin typeface="Optimistic Text"/>
              </a:rPr>
              <a:t>), </a:t>
            </a:r>
            <a:r>
              <a:rPr lang="tr" sz="2000" b="0" i="0" u="none" strike="noStrike" dirty="0">
                <a:latin typeface="Optimistic Text"/>
                <a:hlinkClick r:id="rId7"/>
              </a:rPr>
              <a:t>neler yapılabileceği öğrenilebilir</a:t>
            </a:r>
            <a:r>
              <a:rPr lang="tr" sz="2000" b="0" i="0" u="none" strike="noStrike" dirty="0">
                <a:latin typeface="Optimistic Text"/>
              </a:rPr>
              <a:t>.</a:t>
            </a:r>
          </a:p>
        </p:txBody>
      </p:sp>
      <p:sp>
        <p:nvSpPr>
          <p:cNvPr id="14" name="Rectangle 13">
            <a:extLst>
              <a:ext uri="{FF2B5EF4-FFF2-40B4-BE49-F238E27FC236}">
                <a16:creationId xmlns:a16="http://schemas.microsoft.com/office/drawing/2014/main" id="{13E260B7-9958-C044-9D96-8E89E32AE845}"/>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5" name="Google Shape;648;p3">
            <a:extLst>
              <a:ext uri="{FF2B5EF4-FFF2-40B4-BE49-F238E27FC236}">
                <a16:creationId xmlns:a16="http://schemas.microsoft.com/office/drawing/2014/main" id="{A40EA8A9-C41D-5C45-A99B-08427A86D0A4}"/>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grpSp>
        <p:nvGrpSpPr>
          <p:cNvPr id="21" name="Group 20">
            <a:extLst>
              <a:ext uri="{FF2B5EF4-FFF2-40B4-BE49-F238E27FC236}">
                <a16:creationId xmlns:a16="http://schemas.microsoft.com/office/drawing/2014/main" id="{C05199D6-21B4-E241-8BF5-9FD0AB2EB341}"/>
              </a:ext>
            </a:extLst>
          </p:cNvPr>
          <p:cNvGrpSpPr/>
          <p:nvPr/>
        </p:nvGrpSpPr>
        <p:grpSpPr>
          <a:xfrm>
            <a:off x="17206671" y="2510368"/>
            <a:ext cx="5007460" cy="8783696"/>
            <a:chOff x="15772696" y="1999836"/>
            <a:chExt cx="5063702" cy="8882351"/>
          </a:xfrm>
        </p:grpSpPr>
        <p:grpSp>
          <p:nvGrpSpPr>
            <p:cNvPr id="22" name="Group 21">
              <a:extLst>
                <a:ext uri="{FF2B5EF4-FFF2-40B4-BE49-F238E27FC236}">
                  <a16:creationId xmlns:a16="http://schemas.microsoft.com/office/drawing/2014/main" id="{813DC6AC-4CE1-4443-9F8A-043C6FD727F5}"/>
                </a:ext>
              </a:extLst>
            </p:cNvPr>
            <p:cNvGrpSpPr/>
            <p:nvPr/>
          </p:nvGrpSpPr>
          <p:grpSpPr>
            <a:xfrm>
              <a:off x="15772696" y="1999836"/>
              <a:ext cx="5063702" cy="8882351"/>
              <a:chOff x="15109348" y="2081455"/>
              <a:chExt cx="5446080" cy="9553089"/>
            </a:xfrm>
          </p:grpSpPr>
          <p:pic>
            <p:nvPicPr>
              <p:cNvPr id="24" name="Picture 23">
                <a:extLst>
                  <a:ext uri="{FF2B5EF4-FFF2-40B4-BE49-F238E27FC236}">
                    <a16:creationId xmlns:a16="http://schemas.microsoft.com/office/drawing/2014/main" id="{0364726B-B501-AB4A-AB6A-5CBE93EE3E04}"/>
                  </a:ext>
                </a:extLst>
              </p:cNvPr>
              <p:cNvPicPr>
                <a:picLocks noChangeAspect="1"/>
              </p:cNvPicPr>
              <p:nvPr/>
            </p:nvPicPr>
            <p:blipFill>
              <a:blip r:embed="rId8"/>
              <a:srcRect b="25118"/>
              <a:stretch>
                <a:fillRect/>
              </a:stretch>
            </p:blipFill>
            <p:spPr>
              <a:xfrm>
                <a:off x="15115594" y="2081455"/>
                <a:ext cx="5433589" cy="8745527"/>
              </a:xfrm>
              <a:prstGeom prst="rect">
                <a:avLst/>
              </a:prstGeom>
              <a:solidFill>
                <a:srgbClr val="FFFFFF"/>
              </a:solidFill>
              <a:ln w="9525" cap="flat" cmpd="sng">
                <a:solidFill>
                  <a:srgbClr val="D9D9D9"/>
                </a:solidFill>
                <a:prstDash val="solid"/>
                <a:round/>
                <a:headEnd type="none" w="sm" len="sm"/>
                <a:tailEnd type="none" w="sm" len="sm"/>
              </a:ln>
            </p:spPr>
          </p:pic>
          <p:pic>
            <p:nvPicPr>
              <p:cNvPr id="25" name="Picture 24">
                <a:extLst>
                  <a:ext uri="{FF2B5EF4-FFF2-40B4-BE49-F238E27FC236}">
                    <a16:creationId xmlns:a16="http://schemas.microsoft.com/office/drawing/2014/main" id="{F32772BE-CC63-B04E-9D01-C312E8297444}"/>
                  </a:ext>
                </a:extLst>
              </p:cNvPr>
              <p:cNvPicPr>
                <a:picLocks noChangeAspect="1"/>
              </p:cNvPicPr>
              <p:nvPr/>
            </p:nvPicPr>
            <p:blipFill>
              <a:blip r:embed="rId9"/>
              <a:srcRect t="3127" b="27923"/>
              <a:stretch>
                <a:fillRect/>
              </a:stretch>
            </p:blipFill>
            <p:spPr>
              <a:xfrm>
                <a:off x="15109348" y="6871758"/>
                <a:ext cx="5446080" cy="4762786"/>
              </a:xfrm>
              <a:prstGeom prst="rect">
                <a:avLst/>
              </a:prstGeom>
              <a:solidFill>
                <a:srgbClr val="FFFFFF"/>
              </a:solidFill>
              <a:ln w="9525" cap="flat" cmpd="sng">
                <a:noFill/>
                <a:prstDash val="solid"/>
                <a:round/>
                <a:headEnd type="none" w="sm" len="sm"/>
                <a:tailEnd type="none" w="sm" len="sm"/>
              </a:ln>
            </p:spPr>
          </p:pic>
        </p:grpSp>
        <p:sp>
          <p:nvSpPr>
            <p:cNvPr id="23" name="Rectangle 22">
              <a:extLst>
                <a:ext uri="{FF2B5EF4-FFF2-40B4-BE49-F238E27FC236}">
                  <a16:creationId xmlns:a16="http://schemas.microsoft.com/office/drawing/2014/main" id="{2928D124-C65B-4346-B6C2-EF977CD08A0E}"/>
                </a:ext>
              </a:extLst>
            </p:cNvPr>
            <p:cNvSpPr/>
            <p:nvPr/>
          </p:nvSpPr>
          <p:spPr>
            <a:xfrm>
              <a:off x="15772698" y="1999836"/>
              <a:ext cx="5052088" cy="8882351"/>
            </a:xfrm>
            <a:prstGeom prst="rect">
              <a:avLst/>
            </a:prstGeom>
            <a:noFill/>
            <a:ln w="9525" cap="flat" cmpd="sng">
              <a:solidFill>
                <a:srgbClr val="CBD2D9"/>
              </a:solidFill>
              <a:prstDash val="solid"/>
              <a:round/>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grpSp>
      <p:pic>
        <p:nvPicPr>
          <p:cNvPr id="17" name="Picture 16">
            <a:extLst>
              <a:ext uri="{FF2B5EF4-FFF2-40B4-BE49-F238E27FC236}">
                <a16:creationId xmlns:a16="http://schemas.microsoft.com/office/drawing/2014/main" id="{621B38D2-27EA-5741-9CF3-E3D8E6EE3E4C}"/>
              </a:ext>
            </a:extLst>
          </p:cNvPr>
          <p:cNvPicPr>
            <a:picLocks noChangeAspect="1"/>
          </p:cNvPicPr>
          <p:nvPr/>
        </p:nvPicPr>
        <p:blipFill>
          <a:blip r:embed="rId10"/>
          <a:srcRect t="93" b="91961"/>
          <a:stretch>
            <a:fillRect/>
          </a:stretch>
        </p:blipFill>
        <p:spPr>
          <a:xfrm>
            <a:off x="17209453" y="2510368"/>
            <a:ext cx="5001894" cy="858609"/>
          </a:xfrm>
          <a:prstGeom prst="rect">
            <a:avLst/>
          </a:prstGeom>
          <a:solidFill>
            <a:srgbClr val="FFFFFF"/>
          </a:solidFill>
          <a:ln w="9525" cap="flat" cmpd="sng">
            <a:noFill/>
            <a:prstDash val="solid"/>
            <a:round/>
            <a:headEnd type="none" w="sm" len="sm"/>
            <a:tailEnd type="none" w="sm" len="sm"/>
          </a:ln>
        </p:spPr>
      </p:pic>
      <p:sp>
        <p:nvSpPr>
          <p:cNvPr id="16" name="TextBox 15">
            <a:extLst>
              <a:ext uri="{FF2B5EF4-FFF2-40B4-BE49-F238E27FC236}">
                <a16:creationId xmlns:a16="http://schemas.microsoft.com/office/drawing/2014/main" id="{06788370-21F1-E546-8B0A-8F03EBE4F37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76</a:t>
            </a:r>
            <a:endParaRPr lang="en-US"/>
          </a:p>
        </p:txBody>
      </p:sp>
    </p:spTree>
    <p:extLst>
      <p:ext uri="{BB962C8B-B14F-4D97-AF65-F5344CB8AC3E}">
        <p14:creationId xmlns:p14="http://schemas.microsoft.com/office/powerpoint/2010/main" val="38407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a:rPr>
              <a:t>03 </a:t>
            </a:r>
            <a:r>
              <a:rPr lang="en-US" dirty="0" err="1"/>
              <a:t>Çevrİm</a:t>
            </a:r>
            <a:r>
              <a:rPr lang="en-US" dirty="0"/>
              <a:t> İÇİ</a:t>
            </a:r>
            <a:r>
              <a:rPr lang="tr" dirty="0"/>
              <a:t> hesapların yönetimi</a:t>
            </a:r>
            <a:endParaRPr lang="tr" sz="2400" b="1" i="0" u="none" strike="noStrike" dirty="0">
              <a:latin typeface="Optimistic Text"/>
            </a:endParaRP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4294967295"/>
          </p:nvPr>
        </p:nvSpPr>
        <p:spPr>
          <a:xfrm>
            <a:off x="933448" y="4717874"/>
            <a:ext cx="12762674" cy="7904821"/>
          </a:xfrm>
        </p:spPr>
        <p:txBody>
          <a:bodyPr>
            <a:noAutofit/>
          </a:bodyPr>
          <a:lstStyle/>
          <a:p>
            <a:pPr marL="0" indent="0" rtl="0" fontAlgn="base">
              <a:lnSpc>
                <a:spcPts val="3000"/>
              </a:lnSpc>
              <a:buNone/>
            </a:pPr>
            <a:r>
              <a:rPr lang="tr" sz="2000" b="0" i="0" u="none" strike="noStrike" dirty="0">
                <a:latin typeface="Optimistic Text"/>
              </a:rPr>
              <a:t>Bir Instagram hesabı bulunuyorsa, platformdaki </a:t>
            </a:r>
            <a:r>
              <a:rPr lang="tr" sz="2000" b="0" i="0" u="none" strike="noStrike" dirty="0">
                <a:latin typeface="Optimistic Text"/>
                <a:hlinkClick r:id="rId3"/>
              </a:rPr>
              <a:t>Topluluk Kuralları</a:t>
            </a:r>
            <a:r>
              <a:rPr lang="tr" sz="2000" b="0" i="0" u="none" strike="noStrike" dirty="0">
                <a:latin typeface="Optimistic Text"/>
              </a:rPr>
              <a:t>'na uymayan içerik veya profiller kolayca şikayet edilebilir.</a:t>
            </a:r>
          </a:p>
          <a:p>
            <a:pPr rtl="0" fontAlgn="base">
              <a:lnSpc>
                <a:spcPts val="3000"/>
              </a:lnSpc>
              <a:buNone/>
            </a:pPr>
            <a:r>
              <a:rPr lang="tr" sz="2000" b="0" i="0" u="none" strike="noStrike" dirty="0">
                <a:latin typeface="Optimistic Text"/>
              </a:rPr>
              <a:t>Mevcut durumda, bir gönderi şu nedenlerden herhangi birine dayanılarak şikayet edilebilmektedir: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Spam veya istenmeyen içerik</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Çıplaklık veya cinsellik içeren aktivite</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Nefret söylemi veya sembolleri</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Irkçı dil veya faaliyetler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Şiddet veya tehlikeli örgütler</a:t>
            </a:r>
          </a:p>
          <a:p>
            <a:pPr marL="0" indent="0" rtl="0" fontAlgn="base">
              <a:lnSpc>
                <a:spcPts val="3000"/>
              </a:lnSpc>
              <a:buNone/>
            </a:pPr>
            <a:endParaRPr lang="tr" sz="2000" b="0" i="0" u="none" strike="noStrike" dirty="0">
              <a:latin typeface="Optimistic Text"/>
            </a:endParaRPr>
          </a:p>
          <a:p>
            <a:pPr marL="0" indent="0" rtl="0" fontAlgn="base">
              <a:lnSpc>
                <a:spcPts val="3000"/>
              </a:lnSpc>
              <a:buNone/>
            </a:pPr>
            <a:r>
              <a:rPr lang="tr" sz="2000" b="0" i="0" u="none" strike="noStrike" dirty="0">
                <a:latin typeface="Optimistic Text"/>
              </a:rPr>
              <a:t>Ayrıca bir profil; paylaşılmaması gereken içerikler paylaştığı, başkasını taklit ettiği veya 13 yaşından küçük bir çocuğu temsil ettiği için de şikayet edilebilir. Bir </a:t>
            </a:r>
            <a:r>
              <a:rPr lang="tr" sz="2000" b="0" i="0" u="none" strike="noStrike" dirty="0">
                <a:latin typeface="Optimistic Text"/>
                <a:hlinkClick r:id="rId4"/>
              </a:rPr>
              <a:t>yorumun nasıl şikayet edileceği</a:t>
            </a:r>
            <a:r>
              <a:rPr lang="tr" sz="2000" b="0" i="0" u="none" strike="noStrike" dirty="0">
                <a:latin typeface="Optimistic Text"/>
              </a:rPr>
              <a:t> veya bir </a:t>
            </a:r>
            <a:r>
              <a:rPr lang="tr" sz="2000" b="0" i="0" u="none" strike="noStrike" dirty="0">
                <a:latin typeface="Optimistic Text"/>
                <a:hlinkClick r:id="rId5"/>
              </a:rPr>
              <a:t>mesajın nasıl bildirileceği</a:t>
            </a:r>
            <a:r>
              <a:rPr lang="tr" sz="2000" b="0" i="0" u="none" strike="noStrike" dirty="0">
                <a:latin typeface="Optimistic Text"/>
              </a:rPr>
              <a:t> hakkında daha fazla bilgi alınabilir.</a:t>
            </a:r>
          </a:p>
          <a:p>
            <a:pPr marL="0" indent="0" rtl="0" fontAlgn="base">
              <a:lnSpc>
                <a:spcPts val="3000"/>
              </a:lnSpc>
              <a:buNone/>
            </a:pPr>
            <a:r>
              <a:rPr lang="tr" sz="2000" b="0" i="0" u="none" strike="noStrike" dirty="0">
                <a:latin typeface="Optimistic Text"/>
              </a:rPr>
              <a:t>Fikri mülkiyet ihlali şikayetleri hariç olmak üzere, tüm bildirimlerin tamamen anonim olarak yapıldığı unutulmamalıdır. Şikayet edilen hesap, kendisini kimin şikayet ettiğini kesinlikle göremez.</a:t>
            </a:r>
          </a:p>
          <a:p>
            <a:pPr fontAlgn="base">
              <a:lnSpc>
                <a:spcPts val="3000"/>
              </a:lnSpc>
              <a:buNone/>
            </a:pPr>
            <a:endParaRPr lang="en-US" sz="1800" dirty="0"/>
          </a:p>
        </p:txBody>
      </p:sp>
      <p:sp>
        <p:nvSpPr>
          <p:cNvPr id="4" name="Rectangle 3">
            <a:extLst>
              <a:ext uri="{FF2B5EF4-FFF2-40B4-BE49-F238E27FC236}">
                <a16:creationId xmlns:a16="http://schemas.microsoft.com/office/drawing/2014/main" id="{C70B3DDD-3793-1B4F-A530-63E9386E8496}"/>
              </a:ext>
            </a:extLst>
          </p:cNvPr>
          <p:cNvSpPr/>
          <p:nvPr/>
        </p:nvSpPr>
        <p:spPr>
          <a:xfrm>
            <a:off x="6509544" y="6089139"/>
            <a:ext cx="5043487" cy="2073645"/>
          </a:xfrm>
          <a:prstGeom prst="rect">
            <a:avLst/>
          </a:prstGeom>
        </p:spPr>
        <p:txBody>
          <a:bodyPr wrap="square">
            <a:noAutofit/>
          </a:bodyPr>
          <a:lstStyle/>
          <a:p>
            <a:pPr marL="342900" indent="-342900" rtl="0" fontAlgn="base">
              <a:lnSpc>
                <a:spcPts val="3000"/>
              </a:lnSpc>
              <a:spcAft>
                <a:spcPts val="1200"/>
              </a:spcAft>
              <a:buSzTx/>
              <a:buFont typeface="Arial" panose="020B0604020202020204" pitchFamily="34" charset="0"/>
              <a:buChar char="•"/>
            </a:pPr>
            <a:r>
              <a:rPr lang="tr" sz="2000" b="0" i="0" u="none" strike="noStrike" spc="50" dirty="0">
                <a:solidFill>
                  <a:srgbClr val="1C2B33"/>
                </a:solidFill>
                <a:latin typeface="Optimistic Text"/>
                <a:sym typeface="Optimistic Text"/>
              </a:rPr>
              <a:t>Zorbalık veya taciz</a:t>
            </a:r>
          </a:p>
          <a:p>
            <a:pPr marL="342900" indent="-342900" rtl="0" fontAlgn="base">
              <a:lnSpc>
                <a:spcPts val="3000"/>
              </a:lnSpc>
              <a:spcAft>
                <a:spcPts val="1200"/>
              </a:spcAft>
              <a:buSzTx/>
              <a:buFont typeface="Arial" panose="020B0604020202020204" pitchFamily="34" charset="0"/>
              <a:buChar char="•"/>
            </a:pPr>
            <a:r>
              <a:rPr lang="tr" sz="2000" b="0" i="0" u="none" strike="noStrike" spc="50" dirty="0">
                <a:solidFill>
                  <a:srgbClr val="1C2B33"/>
                </a:solidFill>
                <a:latin typeface="Optimistic Text"/>
                <a:sym typeface="Optimistic Text"/>
              </a:rPr>
              <a:t>Yasa dışı veya denetime tabi ürünlerin satışı</a:t>
            </a:r>
          </a:p>
          <a:p>
            <a:pPr marL="342900" indent="-342900" rtl="0" fontAlgn="base">
              <a:lnSpc>
                <a:spcPts val="3000"/>
              </a:lnSpc>
              <a:spcAft>
                <a:spcPts val="1200"/>
              </a:spcAft>
              <a:buSzTx/>
              <a:buFont typeface="Arial" panose="020B0604020202020204" pitchFamily="34" charset="0"/>
              <a:buChar char="•"/>
            </a:pPr>
            <a:r>
              <a:rPr lang="tr" sz="2000" b="0" i="0" u="none" strike="noStrike" spc="50" dirty="0">
                <a:solidFill>
                  <a:srgbClr val="1C2B33"/>
                </a:solidFill>
                <a:latin typeface="Optimistic Text"/>
                <a:sym typeface="Optimistic Text"/>
              </a:rPr>
              <a:t>Fikri mülkiyet haklarının ihlali</a:t>
            </a:r>
          </a:p>
          <a:p>
            <a:pPr marL="342900" indent="-342900" rtl="0" fontAlgn="base">
              <a:lnSpc>
                <a:spcPts val="3000"/>
              </a:lnSpc>
              <a:spcAft>
                <a:spcPts val="1200"/>
              </a:spcAft>
              <a:buSzTx/>
              <a:buFont typeface="Arial" panose="020B0604020202020204" pitchFamily="34" charset="0"/>
              <a:buChar char="•"/>
            </a:pPr>
            <a:r>
              <a:rPr lang="tr" sz="2000" b="0" i="0" u="none" strike="noStrike" spc="50" dirty="0">
                <a:solidFill>
                  <a:srgbClr val="1C2B33"/>
                </a:solidFill>
                <a:latin typeface="Optimistic Text"/>
                <a:sym typeface="Optimistic Text"/>
              </a:rPr>
              <a:t>İntihar veya kendine zarar verme eğilimi</a:t>
            </a:r>
          </a:p>
        </p:txBody>
      </p:sp>
      <p:sp>
        <p:nvSpPr>
          <p:cNvPr id="13" name="Text Placeholder 6">
            <a:extLst>
              <a:ext uri="{FF2B5EF4-FFF2-40B4-BE49-F238E27FC236}">
                <a16:creationId xmlns:a16="http://schemas.microsoft.com/office/drawing/2014/main" id="{40F0A507-5375-0844-AFD6-5E3CF9030444}"/>
              </a:ext>
            </a:extLst>
          </p:cNvPr>
          <p:cNvSpPr txBox="1"/>
          <p:nvPr/>
        </p:nvSpPr>
        <p:spPr>
          <a:xfrm>
            <a:off x="933450" y="2660475"/>
            <a:ext cx="12762672"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6"/>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7"/>
              </a:rPr>
              <a:t>Instagram'da</a:t>
            </a:r>
            <a:r>
              <a:rPr lang="tr" sz="6000" b="0" i="0" u="none" strike="noStrike" spc="260" dirty="0">
                <a:solidFill>
                  <a:srgbClr val="1C2B33"/>
                </a:solidFill>
                <a:latin typeface="Optimistic Display"/>
                <a:cs typeface="Optimistic Display"/>
                <a:sym typeface="Arial"/>
              </a:rPr>
              <a:t> bir gönderi veya profil nasıl şikayet edilir?</a:t>
            </a:r>
          </a:p>
        </p:txBody>
      </p:sp>
      <p:sp>
        <p:nvSpPr>
          <p:cNvPr id="10" name="Rectangle 9">
            <a:extLst>
              <a:ext uri="{FF2B5EF4-FFF2-40B4-BE49-F238E27FC236}">
                <a16:creationId xmlns:a16="http://schemas.microsoft.com/office/drawing/2014/main" id="{9794756F-AEE3-4D4A-B9FE-26F6175F6EB2}"/>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4" name="Google Shape;648;p3">
            <a:extLst>
              <a:ext uri="{FF2B5EF4-FFF2-40B4-BE49-F238E27FC236}">
                <a16:creationId xmlns:a16="http://schemas.microsoft.com/office/drawing/2014/main" id="{BA1FF3C2-3989-3F4C-8085-46A9EEBF3E8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9010CBA4-C3D2-314D-96C3-7AC46B73B132}"/>
              </a:ext>
            </a:extLst>
          </p:cNvPr>
          <p:cNvPicPr>
            <a:picLocks noChangeAspect="1"/>
          </p:cNvPicPr>
          <p:nvPr/>
        </p:nvPicPr>
        <p:blipFill>
          <a:blip r:embed="rId8"/>
          <a:srcRect t="-6914" b="19012"/>
          <a:stretch>
            <a:fillRect/>
          </a:stretch>
        </p:blipFill>
        <p:spPr>
          <a:xfrm>
            <a:off x="17209453" y="2500602"/>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19" name="Picture 18">
            <a:extLst>
              <a:ext uri="{FF2B5EF4-FFF2-40B4-BE49-F238E27FC236}">
                <a16:creationId xmlns:a16="http://schemas.microsoft.com/office/drawing/2014/main" id="{46D5C363-26A1-664C-8EAA-FDEBEA6F389A}"/>
              </a:ext>
            </a:extLst>
          </p:cNvPr>
          <p:cNvPicPr>
            <a:picLocks noChangeAspect="1"/>
          </p:cNvPicPr>
          <p:nvPr/>
        </p:nvPicPr>
        <p:blipFill>
          <a:blip r:embed="rId9"/>
          <a:srcRect t="81" b="90652"/>
          <a:stretch>
            <a:fillRect/>
          </a:stretch>
        </p:blipFill>
        <p:spPr>
          <a:xfrm>
            <a:off x="17188711" y="2510368"/>
            <a:ext cx="5043378" cy="929325"/>
          </a:xfrm>
          <a:prstGeom prst="rect">
            <a:avLst/>
          </a:prstGeom>
          <a:solidFill>
            <a:srgbClr val="FFFFFF"/>
          </a:solidFill>
          <a:ln w="9525" cap="flat" cmpd="sng">
            <a:noFill/>
            <a:prstDash val="solid"/>
            <a:round/>
            <a:headEnd type="none" w="sm" len="sm"/>
            <a:tailEnd type="none" w="sm" len="sm"/>
          </a:ln>
        </p:spPr>
      </p:pic>
      <p:sp>
        <p:nvSpPr>
          <p:cNvPr id="11" name="TextBox 10">
            <a:extLst>
              <a:ext uri="{FF2B5EF4-FFF2-40B4-BE49-F238E27FC236}">
                <a16:creationId xmlns:a16="http://schemas.microsoft.com/office/drawing/2014/main" id="{94898945-76EB-0F45-BD05-2F1C3D60F95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6"/>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77</a:t>
            </a:r>
            <a:endParaRPr lang="en-US"/>
          </a:p>
        </p:txBody>
      </p:sp>
    </p:spTree>
    <p:extLst>
      <p:ext uri="{BB962C8B-B14F-4D97-AF65-F5344CB8AC3E}">
        <p14:creationId xmlns:p14="http://schemas.microsoft.com/office/powerpoint/2010/main" val="175911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sz="2400" b="1" i="0" u="none" strike="noStrike" dirty="0">
                <a:latin typeface="Optimistic Text"/>
              </a:rPr>
              <a:t>03 </a:t>
            </a:r>
            <a:r>
              <a:rPr lang="en-US" dirty="0" err="1"/>
              <a:t>Çevrİm</a:t>
            </a:r>
            <a:r>
              <a:rPr lang="en-US" dirty="0"/>
              <a:t> İÇİ</a:t>
            </a:r>
            <a:r>
              <a:rPr lang="tr" dirty="0"/>
              <a:t> hesapların yönetimi</a:t>
            </a:r>
            <a:endParaRPr lang="tr" sz="2400" b="1" i="0" u="none" strike="noStrike" dirty="0">
              <a:latin typeface="Optimistic Text"/>
            </a:endParaRPr>
          </a:p>
        </p:txBody>
      </p:sp>
      <p:sp>
        <p:nvSpPr>
          <p:cNvPr id="14" name="Text Placeholder 6">
            <a:extLst>
              <a:ext uri="{FF2B5EF4-FFF2-40B4-BE49-F238E27FC236}">
                <a16:creationId xmlns:a16="http://schemas.microsoft.com/office/drawing/2014/main" id="{ED0BF9E6-9380-A147-85EF-42DE5CE69D3A}"/>
              </a:ext>
            </a:extLst>
          </p:cNvPr>
          <p:cNvSpPr txBox="1"/>
          <p:nvPr/>
        </p:nvSpPr>
        <p:spPr>
          <a:xfrm>
            <a:off x="933448" y="4717875"/>
            <a:ext cx="14689138"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SzTx/>
              <a:buNone/>
            </a:pPr>
            <a:r>
              <a:rPr lang="tr" sz="2000" b="1" i="0" u="none" strike="noStrike">
                <a:latin typeface="Optimistic Text"/>
              </a:rPr>
              <a:t>Android ve iPhone için Instagram uygulamasında bir içeriği veya kişiyi şikayet etmenin birden fazla yolu bulunmaktadır:</a:t>
            </a:r>
          </a:p>
          <a:p>
            <a:pPr rtl="0" fontAlgn="base">
              <a:lnSpc>
                <a:spcPts val="3000"/>
              </a:lnSpc>
              <a:buSzTx/>
              <a:buNone/>
            </a:pPr>
            <a:r>
              <a:rPr lang="tr" sz="2000" b="1" i="0" u="none" strike="noStrike">
                <a:latin typeface="Optimistic Text"/>
              </a:rPr>
              <a:t>Akış üzerinden bir gönderiyi şikayet etmek:</a:t>
            </a:r>
          </a:p>
          <a:p>
            <a:pPr marL="457200" indent="-457200" rtl="0" fontAlgn="base">
              <a:lnSpc>
                <a:spcPts val="3000"/>
              </a:lnSpc>
              <a:buSzTx/>
              <a:buFont typeface="+mj-lt"/>
              <a:buAutoNum type="arabicPeriod"/>
            </a:pPr>
            <a:r>
              <a:rPr lang="tr" sz="2000" b="1" i="0" u="none" strike="noStrike">
                <a:latin typeface="Optimistic Text"/>
              </a:rPr>
              <a:t>Gönderinin </a:t>
            </a:r>
            <a:r>
              <a:rPr lang="tr" sz="2000" b="0" i="0" u="none" strike="noStrike">
                <a:latin typeface="Optimistic Text"/>
              </a:rPr>
              <a:t>üzerindeki</a:t>
            </a:r>
            <a:r>
              <a:rPr lang="tr" sz="2000" b="1" i="0" u="none" strike="noStrike">
                <a:latin typeface="Optimistic Text"/>
              </a:rPr>
              <a:t> </a:t>
            </a:r>
            <a:r>
              <a:rPr lang="tr" sz="2000" b="0" i="0" u="none" strike="noStrike">
                <a:latin typeface="Optimistic Text"/>
              </a:rPr>
              <a:t>üç</a:t>
            </a:r>
            <a:r>
              <a:rPr lang="tr" sz="2000" b="1" i="0" u="none" strike="noStrike">
                <a:latin typeface="Optimistic Text"/>
              </a:rPr>
              <a:t> yatay noktaya</a:t>
            </a:r>
            <a:r>
              <a:rPr lang="tr" sz="2000" b="0" i="0" u="none" strike="noStrike">
                <a:latin typeface="Optimistic Text"/>
              </a:rPr>
              <a:t> (</a:t>
            </a:r>
            <a:r>
              <a:rPr lang="tr" sz="2000" b="1" i="0" u="none" strike="noStrike">
                <a:latin typeface="Optimistic Text"/>
              </a:rPr>
              <a:t>iPhone</a:t>
            </a:r>
            <a:r>
              <a:rPr lang="tr" sz="2000" b="0" i="0" u="none" strike="noStrike">
                <a:latin typeface="Optimistic Text"/>
              </a:rPr>
              <a:t>) veya </a:t>
            </a:r>
            <a:r>
              <a:rPr lang="tr" sz="2000" b="1" i="0" u="none" strike="noStrike">
                <a:latin typeface="Optimistic Text"/>
              </a:rPr>
              <a:t>üç dikey noktaya (Android) dokunulmalıdır.</a:t>
            </a:r>
          </a:p>
          <a:p>
            <a:pPr marL="457200" indent="-457200" rtl="0" fontAlgn="base">
              <a:lnSpc>
                <a:spcPts val="3000"/>
              </a:lnSpc>
              <a:buSzTx/>
              <a:buFont typeface="+mj-lt"/>
              <a:buAutoNum type="arabicPeriod"/>
            </a:pPr>
            <a:r>
              <a:rPr lang="tr" sz="2000" b="0" i="0" u="none" strike="noStrike">
                <a:latin typeface="Optimistic Text"/>
              </a:rPr>
              <a:t>Şikayet Et</a:t>
            </a:r>
            <a:r>
              <a:rPr lang="tr" sz="2000" b="1" i="0" u="none" strike="noStrike">
                <a:latin typeface="Optimistic Text"/>
              </a:rPr>
              <a:t> seçeneğine dokunulmalıdır.</a:t>
            </a:r>
          </a:p>
          <a:p>
            <a:pPr marL="457200" indent="-457200" rtl="0" fontAlgn="base">
              <a:lnSpc>
                <a:spcPts val="3000"/>
              </a:lnSpc>
              <a:buSzTx/>
              <a:buFont typeface="+mj-lt"/>
              <a:buAutoNum type="arabicPeriod"/>
            </a:pPr>
            <a:r>
              <a:rPr lang="tr" sz="2000" b="0" i="0" u="none" strike="noStrike">
                <a:latin typeface="Optimistic Text"/>
              </a:rPr>
              <a:t>Ekrandaki talimatlar takip edilmelidir.</a:t>
            </a:r>
          </a:p>
          <a:p>
            <a:pPr rtl="0" fontAlgn="base">
              <a:lnSpc>
                <a:spcPts val="3000"/>
              </a:lnSpc>
              <a:buSzTx/>
              <a:buNone/>
            </a:pPr>
            <a:r>
              <a:rPr lang="tr" sz="2000" b="1" i="0" u="none" strike="noStrike">
                <a:latin typeface="Optimistic Text"/>
              </a:rPr>
              <a:t>Direct (Mesajlar) üzerinden birini şikayet etmek:</a:t>
            </a:r>
          </a:p>
          <a:p>
            <a:pPr marL="457200" indent="-457200" rtl="0" fontAlgn="base">
              <a:lnSpc>
                <a:spcPts val="3000"/>
              </a:lnSpc>
              <a:buSzTx/>
              <a:buFont typeface="+mj-lt"/>
              <a:buAutoNum type="arabicPeriod"/>
            </a:pPr>
            <a:r>
              <a:rPr lang="tr" sz="2000" b="0" i="0" u="none" strike="noStrike">
                <a:latin typeface="Optimistic Text"/>
              </a:rPr>
              <a:t>Akışın sağ üst köşesindeki </a:t>
            </a:r>
            <a:r>
              <a:rPr lang="tr" sz="2000" b="1" i="0" u="none" strike="noStrike">
                <a:latin typeface="Optimistic Text"/>
              </a:rPr>
              <a:t>Direct Mesajlar</a:t>
            </a:r>
            <a:r>
              <a:rPr lang="tr" sz="2000" b="0" i="0" u="none" strike="noStrike">
                <a:latin typeface="Optimistic Text"/>
              </a:rPr>
              <a:t> veya </a:t>
            </a:r>
            <a:r>
              <a:rPr lang="tr" sz="2000" b="1" i="0" u="none" strike="noStrike">
                <a:latin typeface="Optimistic Text"/>
              </a:rPr>
              <a:t>Messenger</a:t>
            </a:r>
            <a:r>
              <a:rPr lang="tr" sz="2000" b="0" i="0" u="none" strike="noStrike">
                <a:latin typeface="Optimistic Text"/>
              </a:rPr>
              <a:t> simgesine dokunulmalıdır.</a:t>
            </a:r>
          </a:p>
          <a:p>
            <a:pPr marL="457200" indent="-457200" rtl="0" fontAlgn="base">
              <a:lnSpc>
                <a:spcPts val="3000"/>
              </a:lnSpc>
              <a:buSzTx/>
              <a:buFont typeface="+mj-lt"/>
              <a:buAutoNum type="arabicPeriod"/>
            </a:pPr>
            <a:r>
              <a:rPr lang="tr" sz="2000" b="0" i="0" u="none" strike="noStrike">
                <a:latin typeface="Optimistic Text"/>
              </a:rPr>
              <a:t>Şikayet edilmek istenen </a:t>
            </a:r>
            <a:r>
              <a:rPr lang="tr" sz="2000" b="1" i="0" u="none" strike="noStrike">
                <a:latin typeface="Optimistic Text"/>
              </a:rPr>
              <a:t>kişiyle</a:t>
            </a:r>
            <a:r>
              <a:rPr lang="tr" sz="2000" b="0" i="0" u="none" strike="noStrike">
                <a:latin typeface="Optimistic Text"/>
              </a:rPr>
              <a:t> olan </a:t>
            </a:r>
            <a:r>
              <a:rPr lang="tr" sz="2000" b="1" i="0" u="none" strike="noStrike">
                <a:latin typeface="Optimistic Text"/>
              </a:rPr>
              <a:t>sohbete</a:t>
            </a:r>
            <a:r>
              <a:rPr lang="tr" sz="2000" b="0" i="0" u="none" strike="noStrike">
                <a:latin typeface="Optimistic Text"/>
              </a:rPr>
              <a:t> dokunulmalıdır.</a:t>
            </a:r>
          </a:p>
          <a:p>
            <a:pPr marL="457200" indent="-457200" rtl="0" fontAlgn="base">
              <a:lnSpc>
                <a:spcPts val="3000"/>
              </a:lnSpc>
              <a:buSzTx/>
              <a:buFont typeface="+mj-lt"/>
              <a:buAutoNum type="arabicPeriod"/>
            </a:pPr>
            <a:r>
              <a:rPr lang="tr" sz="2000" b="0" i="0" u="none" strike="noStrike">
                <a:latin typeface="Optimistic Text"/>
              </a:rPr>
              <a:t>Sohbetin üst kısmında yer alan </a:t>
            </a:r>
            <a:r>
              <a:rPr lang="tr" sz="2000" b="1" i="0" u="none" strike="noStrike">
                <a:latin typeface="Optimistic Text"/>
              </a:rPr>
              <a:t>kişinin</a:t>
            </a:r>
            <a:r>
              <a:rPr lang="tr" sz="2000" b="0" i="0" u="none" strike="noStrike">
                <a:latin typeface="Optimistic Text"/>
              </a:rPr>
              <a:t> </a:t>
            </a:r>
            <a:r>
              <a:rPr lang="tr" sz="2000" b="1" i="0" u="none" strike="noStrike">
                <a:latin typeface="Optimistic Text"/>
              </a:rPr>
              <a:t>adına</a:t>
            </a:r>
            <a:r>
              <a:rPr lang="tr" sz="2000" b="0" i="0" u="none" strike="noStrike">
                <a:latin typeface="Optimistic Text"/>
              </a:rPr>
              <a:t> dokunulmalıdır,</a:t>
            </a:r>
          </a:p>
          <a:p>
            <a:pPr marL="457200" indent="-457200" rtl="0" fontAlgn="base">
              <a:lnSpc>
                <a:spcPts val="3000"/>
              </a:lnSpc>
              <a:buSzTx/>
              <a:buFont typeface="+mj-lt"/>
              <a:buAutoNum type="arabicPeriod"/>
            </a:pPr>
            <a:r>
              <a:rPr lang="tr" sz="2000" b="1" i="0" u="none" strike="noStrike">
                <a:latin typeface="Optimistic Text"/>
              </a:rPr>
              <a:t>Şikayet Et</a:t>
            </a:r>
            <a:r>
              <a:rPr lang="tr" sz="2000" b="0" i="0" u="none" strike="noStrike">
                <a:latin typeface="Optimistic Text"/>
              </a:rPr>
              <a:t>'e dokunulmalı ve ardından ekrandaki yönlendirmeler takip edilmelidir.</a:t>
            </a:r>
          </a:p>
          <a:p>
            <a:pPr rtl="0" fontAlgn="base">
              <a:lnSpc>
                <a:spcPts val="3000"/>
              </a:lnSpc>
              <a:buSzTx/>
              <a:buNone/>
            </a:pPr>
            <a:r>
              <a:rPr lang="tr" sz="2000" b="1" i="0" u="none" strike="noStrike">
                <a:latin typeface="Optimistic Text"/>
              </a:rPr>
              <a:t>Kişiyi kendi profili üzerinden şikayet etmek:</a:t>
            </a:r>
          </a:p>
          <a:p>
            <a:pPr marL="457200" indent="-457200" rtl="0" fontAlgn="base">
              <a:lnSpc>
                <a:spcPts val="3000"/>
              </a:lnSpc>
              <a:buSzTx/>
              <a:buFont typeface="+mj-lt"/>
              <a:buAutoNum type="arabicPeriod"/>
            </a:pPr>
            <a:r>
              <a:rPr lang="tr" sz="2000" b="1" i="0" u="none" strike="noStrike">
                <a:latin typeface="Optimistic Text"/>
              </a:rPr>
              <a:t>Profile</a:t>
            </a:r>
            <a:r>
              <a:rPr lang="tr" sz="2000" b="0" i="0" u="none" strike="noStrike">
                <a:latin typeface="Optimistic Text"/>
              </a:rPr>
              <a:t> gitmek için akış veya Hikaye gönderisinden </a:t>
            </a:r>
            <a:r>
              <a:rPr lang="tr" sz="2000" b="1" i="0" u="none" strike="noStrike">
                <a:latin typeface="Optimistic Text"/>
              </a:rPr>
              <a:t>kullanıcı adına</a:t>
            </a:r>
            <a:r>
              <a:rPr lang="tr" sz="2000" b="0" i="0" u="none" strike="noStrike">
                <a:latin typeface="Optimistic Text"/>
              </a:rPr>
              <a:t> dokunulmalı ya da arama bölümünden </a:t>
            </a:r>
            <a:r>
              <a:rPr lang="tr" sz="2000" b="1" i="0" u="none" strike="noStrike">
                <a:latin typeface="Optimistic Text"/>
              </a:rPr>
              <a:t>kullanıcı adı</a:t>
            </a:r>
            <a:r>
              <a:rPr lang="tr" sz="2000" b="0" i="0" u="none" strike="noStrike">
                <a:latin typeface="Optimistic Text"/>
              </a:rPr>
              <a:t> </a:t>
            </a:r>
            <a:r>
              <a:rPr lang="tr" sz="2000" b="1" i="0" u="none" strike="noStrike">
                <a:latin typeface="Optimistic Text"/>
              </a:rPr>
              <a:t>aratılmalıdır</a:t>
            </a:r>
            <a:r>
              <a:rPr lang="tr" sz="2000" b="0" i="0" u="none" strike="noStrike">
                <a:latin typeface="Optimistic Text"/>
              </a:rPr>
              <a:t>.</a:t>
            </a:r>
          </a:p>
          <a:p>
            <a:pPr marL="457200" indent="-457200" rtl="0" fontAlgn="base">
              <a:lnSpc>
                <a:spcPts val="3000"/>
              </a:lnSpc>
              <a:buSzTx/>
              <a:buFont typeface="+mj-lt"/>
              <a:buAutoNum type="arabicPeriod"/>
            </a:pPr>
            <a:r>
              <a:rPr lang="tr" sz="2000" b="1" i="0" u="none" strike="noStrike">
                <a:latin typeface="Optimistic Text"/>
              </a:rPr>
              <a:t>Profilin </a:t>
            </a:r>
            <a:r>
              <a:rPr lang="tr" sz="2000" b="0" i="0" u="none" strike="noStrike">
                <a:latin typeface="Optimistic Text"/>
              </a:rPr>
              <a:t>sağ üst kısmındaki</a:t>
            </a:r>
            <a:r>
              <a:rPr lang="tr" sz="2000" b="1" i="0" u="none" strike="noStrike">
                <a:latin typeface="Optimistic Text"/>
              </a:rPr>
              <a:t> </a:t>
            </a:r>
            <a:r>
              <a:rPr lang="tr" sz="2000" b="0" i="0" u="none" strike="noStrike">
                <a:latin typeface="Optimistic Text"/>
              </a:rPr>
              <a:t>üç</a:t>
            </a:r>
            <a:r>
              <a:rPr lang="tr" sz="2000" b="1" i="0" u="none" strike="noStrike">
                <a:latin typeface="Optimistic Text"/>
              </a:rPr>
              <a:t> </a:t>
            </a:r>
            <a:r>
              <a:rPr lang="tr" sz="2000" b="0" i="0" u="none" strike="noStrike">
                <a:latin typeface="Optimistic Text"/>
              </a:rPr>
              <a:t>yatay</a:t>
            </a:r>
            <a:r>
              <a:rPr lang="tr" sz="2000" b="1" i="0" u="none" strike="noStrike">
                <a:latin typeface="Optimistic Text"/>
              </a:rPr>
              <a:t> </a:t>
            </a:r>
            <a:r>
              <a:rPr lang="tr" sz="2000" b="0" i="0" u="none" strike="noStrike">
                <a:latin typeface="Optimistic Text"/>
              </a:rPr>
              <a:t>noktaya</a:t>
            </a:r>
            <a:r>
              <a:rPr lang="tr" sz="2000" b="1" i="0" u="none" strike="noStrike">
                <a:latin typeface="Optimistic Text"/>
              </a:rPr>
              <a:t> </a:t>
            </a:r>
            <a:r>
              <a:rPr lang="tr" sz="2000" b="0" i="0" u="none" strike="noStrike">
                <a:latin typeface="Optimistic Text"/>
              </a:rPr>
              <a:t>(</a:t>
            </a:r>
            <a:r>
              <a:rPr lang="tr" sz="2000" b="1" i="0" u="none" strike="noStrike">
                <a:latin typeface="Optimistic Text"/>
              </a:rPr>
              <a:t>iPhone</a:t>
            </a:r>
            <a:r>
              <a:rPr lang="tr" sz="2000" b="0" i="0" u="none" strike="noStrike">
                <a:latin typeface="Optimistic Text"/>
              </a:rPr>
              <a:t>) veya </a:t>
            </a:r>
            <a:r>
              <a:rPr lang="tr" sz="2000" b="1" i="0" u="none" strike="noStrike">
                <a:latin typeface="Optimistic Text"/>
              </a:rPr>
              <a:t>üç</a:t>
            </a:r>
            <a:r>
              <a:rPr lang="tr" sz="2000" b="0" i="0" u="none" strike="noStrike">
                <a:latin typeface="Optimistic Text"/>
              </a:rPr>
              <a:t> </a:t>
            </a:r>
            <a:r>
              <a:rPr lang="tr" sz="2000" b="1" i="0" u="none" strike="noStrike">
                <a:latin typeface="Optimistic Text"/>
              </a:rPr>
              <a:t>dikey</a:t>
            </a:r>
            <a:r>
              <a:rPr lang="tr" sz="2000" b="0" i="0" u="none" strike="noStrike">
                <a:latin typeface="Optimistic Text"/>
              </a:rPr>
              <a:t> </a:t>
            </a:r>
            <a:r>
              <a:rPr lang="tr" sz="2000" b="1" i="0" u="none" strike="noStrike">
                <a:latin typeface="Optimistic Text"/>
              </a:rPr>
              <a:t>noktaya</a:t>
            </a:r>
            <a:r>
              <a:rPr lang="tr" sz="2000" b="0" i="0" u="none" strike="noStrike">
                <a:latin typeface="Optimistic Text"/>
              </a:rPr>
              <a:t> (</a:t>
            </a:r>
            <a:r>
              <a:rPr lang="tr" sz="2000" b="1" i="0" u="none" strike="noStrike">
                <a:latin typeface="Optimistic Text"/>
              </a:rPr>
              <a:t>Android) dokunulmalıdır.</a:t>
            </a:r>
          </a:p>
          <a:p>
            <a:pPr marL="457200" indent="-457200" rtl="0" fontAlgn="base">
              <a:lnSpc>
                <a:spcPts val="3000"/>
              </a:lnSpc>
              <a:buSzTx/>
              <a:buFont typeface="+mj-lt"/>
              <a:buAutoNum type="arabicPeriod"/>
            </a:pPr>
            <a:r>
              <a:rPr lang="tr" sz="2000" b="0" i="0" u="none" strike="noStrike">
                <a:latin typeface="Optimistic Text"/>
              </a:rPr>
              <a:t>Şikayet Et</a:t>
            </a:r>
            <a:r>
              <a:rPr lang="tr" sz="2000" b="1" i="0" u="none" strike="noStrike">
                <a:latin typeface="Optimistic Text"/>
              </a:rPr>
              <a:t> seçeneğine dokunulmalıdır.</a:t>
            </a:r>
          </a:p>
          <a:p>
            <a:pPr marL="457200" indent="-457200" rtl="0" fontAlgn="base">
              <a:lnSpc>
                <a:spcPts val="3000"/>
              </a:lnSpc>
              <a:buSzTx/>
              <a:buFont typeface="+mj-lt"/>
              <a:buAutoNum type="arabicPeriod"/>
            </a:pPr>
            <a:r>
              <a:rPr lang="tr" sz="2000" b="0" i="0" u="none" strike="noStrike">
                <a:latin typeface="Optimistic Text"/>
              </a:rPr>
              <a:t>Ekrandaki talimatlar takip edilmelidir.</a:t>
            </a:r>
          </a:p>
        </p:txBody>
      </p:sp>
      <p:sp>
        <p:nvSpPr>
          <p:cNvPr id="17" name="Text Placeholder 6">
            <a:extLst>
              <a:ext uri="{FF2B5EF4-FFF2-40B4-BE49-F238E27FC236}">
                <a16:creationId xmlns:a16="http://schemas.microsoft.com/office/drawing/2014/main" id="{DE9C332A-8658-B34F-8E1D-E5D62B8E81A6}"/>
              </a:ext>
            </a:extLst>
          </p:cNvPr>
          <p:cNvSpPr txBox="1"/>
          <p:nvPr/>
        </p:nvSpPr>
        <p:spPr>
          <a:xfrm>
            <a:off x="933450" y="2660475"/>
            <a:ext cx="12467240"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hlinkClick r:id="rId4"/>
              </a:rPr>
              <a:t>Instagram'da</a:t>
            </a:r>
            <a:r>
              <a:rPr lang="tr" sz="6000" b="0" i="0" u="none" strike="noStrike" spc="260" dirty="0">
                <a:solidFill>
                  <a:srgbClr val="1C2B33"/>
                </a:solidFill>
                <a:latin typeface="Optimistic Display"/>
                <a:cs typeface="Optimistic Display"/>
                <a:sym typeface="Arial"/>
              </a:rPr>
              <a:t> bir gönderi veya profil nasıl şikayet edilir?</a:t>
            </a:r>
          </a:p>
        </p:txBody>
      </p:sp>
      <p:sp>
        <p:nvSpPr>
          <p:cNvPr id="10" name="Rectangle 9">
            <a:extLst>
              <a:ext uri="{FF2B5EF4-FFF2-40B4-BE49-F238E27FC236}">
                <a16:creationId xmlns:a16="http://schemas.microsoft.com/office/drawing/2014/main" id="{24431C4E-71F5-9747-A341-22894725174C}"/>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3" name="Google Shape;648;p3">
            <a:extLst>
              <a:ext uri="{FF2B5EF4-FFF2-40B4-BE49-F238E27FC236}">
                <a16:creationId xmlns:a16="http://schemas.microsoft.com/office/drawing/2014/main" id="{1C54B4FF-769C-D54D-9F2F-B02E7899C82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2ED7FBE3-2EF5-ED4B-B110-2D7AE46AA102}"/>
              </a:ext>
            </a:extLst>
          </p:cNvPr>
          <p:cNvPicPr>
            <a:picLocks noChangeAspect="1"/>
          </p:cNvPicPr>
          <p:nvPr/>
        </p:nvPicPr>
        <p:blipFill>
          <a:blip r:embed="rId5"/>
          <a:srcRect t="-8011" b="21500"/>
          <a:stretch>
            <a:fillRect/>
          </a:stretch>
        </p:blipFill>
        <p:spPr>
          <a:xfrm>
            <a:off x="17209453" y="2500602"/>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20" name="Picture 19">
            <a:extLst>
              <a:ext uri="{FF2B5EF4-FFF2-40B4-BE49-F238E27FC236}">
                <a16:creationId xmlns:a16="http://schemas.microsoft.com/office/drawing/2014/main" id="{C6B844E2-C8F2-B246-AC31-18E99863C532}"/>
              </a:ext>
            </a:extLst>
          </p:cNvPr>
          <p:cNvPicPr>
            <a:picLocks noChangeAspect="1"/>
          </p:cNvPicPr>
          <p:nvPr/>
        </p:nvPicPr>
        <p:blipFill>
          <a:blip r:embed="rId6"/>
          <a:srcRect t="81" b="90652"/>
          <a:stretch>
            <a:fillRect/>
          </a:stretch>
        </p:blipFill>
        <p:spPr>
          <a:xfrm>
            <a:off x="17188711" y="2510368"/>
            <a:ext cx="5043378" cy="92932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2E3A9F4A-3CAF-C842-A51D-F23B2573585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78</a:t>
            </a:r>
            <a:endParaRPr lang="en-US"/>
          </a:p>
        </p:txBody>
      </p:sp>
    </p:spTree>
    <p:extLst>
      <p:ext uri="{BB962C8B-B14F-4D97-AF65-F5344CB8AC3E}">
        <p14:creationId xmlns:p14="http://schemas.microsoft.com/office/powerpoint/2010/main" val="16263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t>03 </a:t>
            </a:r>
            <a:r>
              <a:rPr lang="en-US" dirty="0" err="1"/>
              <a:t>Çevrİm</a:t>
            </a:r>
            <a:r>
              <a:rPr lang="en-US" dirty="0"/>
              <a:t> İÇİ</a:t>
            </a:r>
            <a:r>
              <a:rPr lang="tr" dirty="0"/>
              <a:t> hesapların yönetimi</a:t>
            </a:r>
          </a:p>
        </p:txBody>
      </p:sp>
      <p:sp>
        <p:nvSpPr>
          <p:cNvPr id="16" name="Text Placeholder 6">
            <a:extLst>
              <a:ext uri="{FF2B5EF4-FFF2-40B4-BE49-F238E27FC236}">
                <a16:creationId xmlns:a16="http://schemas.microsoft.com/office/drawing/2014/main" id="{466BC727-1DDA-0845-A55D-AD4409AAFE63}"/>
              </a:ext>
            </a:extLst>
          </p:cNvPr>
          <p:cNvSpPr txBox="1"/>
          <p:nvPr/>
        </p:nvSpPr>
        <p:spPr>
          <a:xfrm>
            <a:off x="933448" y="5264013"/>
            <a:ext cx="14689138"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Bir kişi nasıl engellenir ve kişinin engeli nasıl kaldırılır?</a:t>
            </a:r>
          </a:p>
          <a:p>
            <a:pPr rtl="0" fontAlgn="base">
              <a:lnSpc>
                <a:spcPts val="3000"/>
              </a:lnSpc>
              <a:buNone/>
            </a:pPr>
            <a:r>
              <a:rPr lang="tr" sz="2000" b="0" i="0" u="none" strike="noStrike" dirty="0">
                <a:latin typeface="Optimistic Text"/>
              </a:rPr>
              <a:t>Belirli kişileri engelleyerek onlardan mesaj, arama ve durum güncellemesi almayı tamamen durdurabilirsiniz.</a:t>
            </a:r>
          </a:p>
          <a:p>
            <a:pPr rtl="0" fontAlgn="base">
              <a:lnSpc>
                <a:spcPts val="3000"/>
              </a:lnSpc>
              <a:buNone/>
            </a:pPr>
            <a:r>
              <a:rPr lang="tr" sz="2000" b="1" i="0" u="none" strike="noStrike" dirty="0">
                <a:latin typeface="Optimistic Text"/>
              </a:rPr>
              <a:t>Bir kişiyi engellemek için:</a:t>
            </a:r>
          </a:p>
          <a:p>
            <a:pPr marL="457200" indent="-457200" rtl="0" fontAlgn="base">
              <a:lnSpc>
                <a:spcPts val="3000"/>
              </a:lnSpc>
              <a:buSzTx/>
              <a:buFont typeface="+mj-lt"/>
              <a:buAutoNum type="arabicPeriod"/>
            </a:pPr>
            <a:r>
              <a:rPr lang="tr" sz="2000" b="1" i="0" u="none" strike="noStrike" dirty="0">
                <a:latin typeface="Optimistic Text"/>
              </a:rPr>
              <a:t>WhatsApp </a:t>
            </a:r>
            <a:r>
              <a:rPr lang="tr" sz="2000" b="0" i="0" u="none" strike="noStrike" dirty="0">
                <a:latin typeface="Optimistic Text"/>
              </a:rPr>
              <a:t>açılmalı, </a:t>
            </a:r>
            <a:r>
              <a:rPr lang="tr" sz="2000" b="1" i="0" u="none" strike="noStrike" dirty="0">
                <a:latin typeface="Optimistic Text"/>
              </a:rPr>
              <a:t>Diğer</a:t>
            </a:r>
            <a:r>
              <a:rPr lang="tr" sz="2000" b="0" i="0" u="none" strike="noStrike" dirty="0">
                <a:latin typeface="Optimistic Text"/>
              </a:rPr>
              <a:t> </a:t>
            </a:r>
            <a:r>
              <a:rPr lang="tr" sz="2000" b="1" i="0" u="none" strike="noStrike" dirty="0">
                <a:latin typeface="Optimistic Text"/>
              </a:rPr>
              <a:t>seçenekler</a:t>
            </a:r>
            <a:r>
              <a:rPr lang="tr" sz="2000" b="0" i="0" u="none" strike="noStrike" dirty="0">
                <a:latin typeface="Optimistic Text"/>
              </a:rPr>
              <a:t> &gt; </a:t>
            </a:r>
            <a:r>
              <a:rPr lang="tr" sz="2000" b="1" i="0" u="none" strike="noStrike" dirty="0">
                <a:latin typeface="Optimistic Text"/>
              </a:rPr>
              <a:t>Ayarlar'a dokunulmalıdır.</a:t>
            </a:r>
          </a:p>
          <a:p>
            <a:pPr marL="457200" indent="-457200" rtl="0" fontAlgn="base">
              <a:lnSpc>
                <a:spcPts val="3000"/>
              </a:lnSpc>
              <a:buSzTx/>
              <a:buFont typeface="+mj-lt"/>
              <a:buAutoNum type="arabicPeriod"/>
            </a:pPr>
            <a:r>
              <a:rPr lang="tr" sz="2000" b="0" i="0" u="none" strike="noStrike" dirty="0">
                <a:latin typeface="Optimistic Text"/>
              </a:rPr>
              <a:t>Sırasıyla </a:t>
            </a:r>
            <a:r>
              <a:rPr lang="tr" sz="2000" b="1" i="0" u="none" strike="noStrike" dirty="0">
                <a:latin typeface="Optimistic Text"/>
              </a:rPr>
              <a:t>Hesap</a:t>
            </a:r>
            <a:r>
              <a:rPr lang="tr" sz="2000" b="0" i="0" u="none" strike="noStrike" dirty="0">
                <a:latin typeface="Optimistic Text"/>
              </a:rPr>
              <a:t> &gt; </a:t>
            </a:r>
            <a:r>
              <a:rPr lang="tr" sz="2000" b="1" i="0" u="none" strike="noStrike" dirty="0">
                <a:latin typeface="Optimistic Text"/>
              </a:rPr>
              <a:t>Gizlilik</a:t>
            </a:r>
            <a:r>
              <a:rPr lang="tr" sz="2000" b="0" i="0" u="none" strike="noStrike" dirty="0">
                <a:latin typeface="Optimistic Text"/>
              </a:rPr>
              <a:t> &gt; </a:t>
            </a:r>
            <a:r>
              <a:rPr lang="tr" sz="2000" b="1" i="0" u="none" strike="noStrike" dirty="0">
                <a:latin typeface="Optimistic Text"/>
              </a:rPr>
              <a:t>Engellenmiş</a:t>
            </a:r>
            <a:r>
              <a:rPr lang="tr" sz="2000" b="0" i="0" u="none" strike="noStrike" dirty="0">
                <a:latin typeface="Optimistic Text"/>
              </a:rPr>
              <a:t> </a:t>
            </a:r>
            <a:r>
              <a:rPr lang="tr" sz="2000" b="1" i="0" u="none" strike="noStrike" dirty="0">
                <a:latin typeface="Optimistic Text"/>
              </a:rPr>
              <a:t>kişiler adımları izlenmelidir.</a:t>
            </a:r>
          </a:p>
          <a:p>
            <a:pPr marL="457200" indent="-457200" rtl="0" fontAlgn="base">
              <a:lnSpc>
                <a:spcPts val="3000"/>
              </a:lnSpc>
              <a:buSzTx/>
              <a:buFont typeface="+mj-lt"/>
              <a:buAutoNum type="arabicPeriod"/>
            </a:pPr>
            <a:r>
              <a:rPr lang="tr" sz="2000" b="1" i="0" u="none" strike="noStrike" dirty="0">
                <a:latin typeface="Optimistic Text"/>
              </a:rPr>
              <a:t>Ekle</a:t>
            </a:r>
            <a:r>
              <a:rPr lang="tr" sz="2000" b="0" i="0" u="none" strike="noStrike" dirty="0">
                <a:latin typeface="Optimistic Text"/>
              </a:rPr>
              <a:t> simgesine dokunulmalıdır.</a:t>
            </a:r>
          </a:p>
          <a:p>
            <a:pPr marL="457200" indent="-457200" rtl="0" fontAlgn="base">
              <a:lnSpc>
                <a:spcPts val="3000"/>
              </a:lnSpc>
              <a:buSzTx/>
              <a:buFont typeface="+mj-lt"/>
              <a:buAutoNum type="arabicPeriod"/>
            </a:pPr>
            <a:r>
              <a:rPr lang="tr" sz="2000" b="0" i="0" u="none" strike="noStrike" dirty="0">
                <a:latin typeface="Optimistic Text"/>
              </a:rPr>
              <a:t>Engellenmek istenen </a:t>
            </a:r>
            <a:r>
              <a:rPr lang="tr" sz="2000" b="1" i="0" u="none" strike="noStrike" dirty="0">
                <a:latin typeface="Optimistic Text"/>
              </a:rPr>
              <a:t>kişi</a:t>
            </a:r>
            <a:r>
              <a:rPr lang="tr" sz="2000" b="0" i="0" u="none" strike="noStrike" dirty="0">
                <a:latin typeface="Optimistic Text"/>
              </a:rPr>
              <a:t> aranmalı veya listeden </a:t>
            </a:r>
            <a:r>
              <a:rPr lang="tr" sz="2000" b="1" i="0" u="none" strike="noStrike" dirty="0">
                <a:latin typeface="Optimistic Text"/>
              </a:rPr>
              <a:t>seçilmelidir</a:t>
            </a:r>
            <a:r>
              <a:rPr lang="tr" sz="2000" b="0" i="0" u="none" strike="noStrike" dirty="0">
                <a:latin typeface="Optimistic Text"/>
              </a:rPr>
              <a:t>.</a:t>
            </a:r>
            <a:endParaRPr lang="tr" sz="2000" b="1" i="0" u="none" strike="noStrike" dirty="0">
              <a:latin typeface="Optimistic Text"/>
            </a:endParaRPr>
          </a:p>
          <a:p>
            <a:pPr rtl="0" fontAlgn="base">
              <a:lnSpc>
                <a:spcPts val="3000"/>
              </a:lnSpc>
              <a:buNone/>
            </a:pPr>
            <a:r>
              <a:rPr lang="tr" sz="2000" b="1" i="0" u="none" strike="noStrike" dirty="0">
                <a:latin typeface="Optimistic Text"/>
              </a:rPr>
              <a:t>Bir kişiyi engellemek için kullanılabilecek alternatif yöntemler de mevcuttur: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İlgili </a:t>
            </a:r>
            <a:r>
              <a:rPr lang="tr" sz="2000" b="1" i="0" u="none" strike="noStrike" dirty="0">
                <a:latin typeface="Optimistic Text"/>
              </a:rPr>
              <a:t>kişiyle</a:t>
            </a:r>
            <a:r>
              <a:rPr lang="tr" sz="2000" b="0" i="0" u="none" strike="noStrike" dirty="0">
                <a:latin typeface="Optimistic Text"/>
              </a:rPr>
              <a:t> bir sohbet açılmalı, ardından </a:t>
            </a:r>
            <a:r>
              <a:rPr lang="tr" sz="2000" b="1" i="0" u="none" strike="noStrike" dirty="0">
                <a:latin typeface="Optimistic Text"/>
              </a:rPr>
              <a:t>Diğer</a:t>
            </a:r>
            <a:r>
              <a:rPr lang="tr" sz="2000" b="0" i="0" u="none" strike="noStrike" dirty="0">
                <a:latin typeface="Optimistic Text"/>
              </a:rPr>
              <a:t> </a:t>
            </a:r>
            <a:r>
              <a:rPr lang="tr" sz="2000" b="1" i="0" u="none" strike="noStrike" dirty="0">
                <a:latin typeface="Optimistic Text"/>
              </a:rPr>
              <a:t>seçenekler</a:t>
            </a:r>
            <a:r>
              <a:rPr lang="tr" sz="2000" b="0" i="0" u="none" strike="noStrike" dirty="0">
                <a:latin typeface="Optimistic Text"/>
              </a:rPr>
              <a:t> &gt; </a:t>
            </a:r>
            <a:r>
              <a:rPr lang="tr" sz="2000" b="1" i="0" u="none" strike="noStrike" dirty="0">
                <a:latin typeface="Optimistic Text"/>
              </a:rPr>
              <a:t>Diğer</a:t>
            </a:r>
            <a:r>
              <a:rPr lang="tr" sz="2000" b="0" i="0" u="none" strike="noStrike" dirty="0">
                <a:latin typeface="Optimistic Text"/>
              </a:rPr>
              <a:t> &gt; </a:t>
            </a:r>
            <a:r>
              <a:rPr lang="tr" sz="2000" b="1" i="0" u="none" strike="noStrike" dirty="0">
                <a:latin typeface="Optimistic Text"/>
              </a:rPr>
              <a:t>Engelle</a:t>
            </a:r>
            <a:r>
              <a:rPr lang="tr" sz="2000" b="0" i="0" u="none" strike="noStrike" dirty="0">
                <a:latin typeface="Optimistic Text"/>
              </a:rPr>
              <a:t> &gt; </a:t>
            </a:r>
            <a:r>
              <a:rPr lang="tr" sz="2000" b="1" i="0" u="none" strike="noStrike" dirty="0">
                <a:latin typeface="Optimistic Text"/>
              </a:rPr>
              <a:t>ENGELLE</a:t>
            </a:r>
            <a:r>
              <a:rPr lang="tr" sz="2000" b="0" i="0" u="none" strike="noStrike" dirty="0">
                <a:latin typeface="Optimistic Text"/>
              </a:rPr>
              <a:t> veya </a:t>
            </a:r>
            <a:r>
              <a:rPr lang="tr" sz="2000" b="1" i="0" u="none" strike="noStrike" dirty="0">
                <a:latin typeface="Optimistic Text"/>
              </a:rPr>
              <a:t>numarayı</a:t>
            </a:r>
            <a:r>
              <a:rPr lang="tr" sz="2000" b="0" i="0" u="none" strike="noStrike" dirty="0">
                <a:latin typeface="Optimistic Text"/>
              </a:rPr>
              <a:t> hem </a:t>
            </a:r>
            <a:r>
              <a:rPr lang="tr" sz="2000" b="1" i="0" u="none" strike="noStrike" dirty="0">
                <a:latin typeface="Optimistic Text"/>
              </a:rPr>
              <a:t>şikayet edip</a:t>
            </a:r>
            <a:r>
              <a:rPr lang="tr" sz="2000" b="0" i="0" u="none" strike="noStrike" dirty="0">
                <a:latin typeface="Optimistic Text"/>
              </a:rPr>
              <a:t> hem </a:t>
            </a:r>
            <a:r>
              <a:rPr lang="tr" sz="2000" b="1" i="0" u="none" strike="noStrike" dirty="0">
                <a:latin typeface="Optimistic Text"/>
              </a:rPr>
              <a:t>engelleyecek</a:t>
            </a:r>
            <a:r>
              <a:rPr lang="tr" sz="2000" b="0" i="0" u="none" strike="noStrike" dirty="0">
                <a:latin typeface="Optimistic Text"/>
              </a:rPr>
              <a:t> olan </a:t>
            </a:r>
            <a:r>
              <a:rPr lang="tr" sz="2000" b="1" i="0" u="none" strike="noStrike" dirty="0">
                <a:latin typeface="Optimistic Text"/>
              </a:rPr>
              <a:t>ŞİKAYET ET</a:t>
            </a:r>
            <a:r>
              <a:rPr lang="tr" sz="2000" b="0" i="0" u="none" strike="noStrike" dirty="0">
                <a:latin typeface="Optimistic Text"/>
              </a:rPr>
              <a:t> </a:t>
            </a:r>
            <a:r>
              <a:rPr lang="tr" sz="2000" b="1" i="0" u="none" strike="noStrike" dirty="0">
                <a:latin typeface="Optimistic Text"/>
              </a:rPr>
              <a:t>VE</a:t>
            </a:r>
            <a:r>
              <a:rPr lang="tr" sz="2000" b="0" i="0" u="none" strike="noStrike" dirty="0">
                <a:latin typeface="Optimistic Text"/>
              </a:rPr>
              <a:t> </a:t>
            </a:r>
            <a:r>
              <a:rPr lang="tr" sz="2000" b="1" i="0" u="none" strike="noStrike" dirty="0">
                <a:latin typeface="Optimistic Text"/>
              </a:rPr>
              <a:t>ENGELLE</a:t>
            </a:r>
            <a:r>
              <a:rPr lang="tr" sz="2000" b="0" i="0" u="none" strike="noStrike" dirty="0">
                <a:latin typeface="Optimistic Text"/>
              </a:rPr>
              <a:t> seçeneklerine dokunulmalıdır.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İlgili </a:t>
            </a:r>
            <a:r>
              <a:rPr lang="tr" sz="2000" b="1" i="0" u="none" strike="noStrike" dirty="0">
                <a:latin typeface="Optimistic Text"/>
              </a:rPr>
              <a:t>kişiyle</a:t>
            </a:r>
            <a:r>
              <a:rPr lang="tr" sz="2000" b="0" i="0" u="none" strike="noStrike" dirty="0">
                <a:latin typeface="Optimistic Text"/>
              </a:rPr>
              <a:t> bir </a:t>
            </a:r>
            <a:r>
              <a:rPr lang="tr" sz="2000" b="1" i="0" u="none" strike="noStrike" dirty="0">
                <a:latin typeface="Optimistic Text"/>
              </a:rPr>
              <a:t>sohbet</a:t>
            </a:r>
            <a:r>
              <a:rPr lang="tr" sz="2000" b="0" i="0" u="none" strike="noStrike" dirty="0">
                <a:latin typeface="Optimistic Text"/>
              </a:rPr>
              <a:t> açılmalı, ardından </a:t>
            </a:r>
            <a:r>
              <a:rPr lang="tr" sz="2000" b="1" i="0" u="none" strike="noStrike" dirty="0">
                <a:latin typeface="Optimistic Text"/>
              </a:rPr>
              <a:t>kişinin</a:t>
            </a:r>
            <a:r>
              <a:rPr lang="tr" sz="2000" b="0" i="0" u="none" strike="noStrike" dirty="0">
                <a:latin typeface="Optimistic Text"/>
              </a:rPr>
              <a:t> </a:t>
            </a:r>
            <a:r>
              <a:rPr lang="tr" sz="2000" b="1" i="0" u="none" strike="noStrike" dirty="0">
                <a:latin typeface="Optimistic Text"/>
              </a:rPr>
              <a:t>adına</a:t>
            </a:r>
            <a:r>
              <a:rPr lang="tr" sz="2000" b="0" i="0" u="none" strike="noStrike" dirty="0">
                <a:latin typeface="Optimistic Text"/>
              </a:rPr>
              <a:t> &gt; </a:t>
            </a:r>
            <a:r>
              <a:rPr lang="tr" sz="2000" b="1" i="0" u="none" strike="noStrike" dirty="0">
                <a:latin typeface="Optimistic Text"/>
              </a:rPr>
              <a:t>Engelle</a:t>
            </a:r>
            <a:r>
              <a:rPr lang="tr" sz="2000" b="0" i="0" u="none" strike="noStrike" dirty="0">
                <a:latin typeface="Optimistic Text"/>
              </a:rPr>
              <a:t> &gt; </a:t>
            </a:r>
            <a:r>
              <a:rPr lang="tr" sz="2000" b="1" i="0" u="none" strike="noStrike" dirty="0">
                <a:latin typeface="Optimistic Text"/>
              </a:rPr>
              <a:t>ENGELLE</a:t>
            </a:r>
            <a:r>
              <a:rPr lang="tr" sz="2000" b="0" i="0" u="none" strike="noStrike" dirty="0">
                <a:latin typeface="Optimistic Text"/>
              </a:rPr>
              <a:t> seçeneklerine dokunulmalıdır.</a:t>
            </a:r>
          </a:p>
        </p:txBody>
      </p:sp>
      <p:sp>
        <p:nvSpPr>
          <p:cNvPr id="17" name="Text Placeholder 6">
            <a:extLst>
              <a:ext uri="{FF2B5EF4-FFF2-40B4-BE49-F238E27FC236}">
                <a16:creationId xmlns:a16="http://schemas.microsoft.com/office/drawing/2014/main" id="{5FE12FE1-9305-1942-B22A-4958719A1ACF}"/>
              </a:ext>
            </a:extLst>
          </p:cNvPr>
          <p:cNvSpPr txBox="1"/>
          <p:nvPr/>
        </p:nvSpPr>
        <p:spPr>
          <a:xfrm>
            <a:off x="933450" y="3206613"/>
            <a:ext cx="13849714"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0" dirty="0">
                <a:solidFill>
                  <a:srgbClr val="1C2B33"/>
                </a:solidFill>
                <a:latin typeface="Optimistic Display"/>
                <a:cs typeface="Optimistic Display"/>
                <a:sym typeface="Arial"/>
              </a:rPr>
              <a:t>Android için </a:t>
            </a:r>
            <a:r>
              <a:rPr lang="tr" sz="6000" b="0" i="0" u="none" strike="noStrike" spc="0" dirty="0">
                <a:solidFill>
                  <a:srgbClr val="1C2B33"/>
                </a:solidFill>
                <a:latin typeface="Optimistic Display"/>
                <a:cs typeface="Optimistic Display"/>
                <a:sym typeface="Arial"/>
                <a:hlinkClick r:id="rId4"/>
              </a:rPr>
              <a:t>WhatsApp'ta</a:t>
            </a:r>
            <a:r>
              <a:rPr lang="tr" sz="6000" b="0" i="0" u="none" strike="noStrike" spc="0" dirty="0">
                <a:solidFill>
                  <a:srgbClr val="1C2B33"/>
                </a:solidFill>
                <a:latin typeface="Optimistic Display"/>
                <a:cs typeface="Optimistic Display"/>
                <a:sym typeface="Arial"/>
              </a:rPr>
              <a:t> bir kişi nasıl engellenir?</a:t>
            </a:r>
          </a:p>
        </p:txBody>
      </p:sp>
      <p:sp>
        <p:nvSpPr>
          <p:cNvPr id="11" name="Rectangle 10">
            <a:extLst>
              <a:ext uri="{FF2B5EF4-FFF2-40B4-BE49-F238E27FC236}">
                <a16:creationId xmlns:a16="http://schemas.microsoft.com/office/drawing/2014/main" id="{3DD72D04-18A5-824B-B332-8BD1C1CD647B}"/>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2" name="Google Shape;648;p3">
            <a:extLst>
              <a:ext uri="{FF2B5EF4-FFF2-40B4-BE49-F238E27FC236}">
                <a16:creationId xmlns:a16="http://schemas.microsoft.com/office/drawing/2014/main" id="{7F767423-C321-3043-8A42-84194502218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3" name="Picture 22">
            <a:extLst>
              <a:ext uri="{FF2B5EF4-FFF2-40B4-BE49-F238E27FC236}">
                <a16:creationId xmlns:a16="http://schemas.microsoft.com/office/drawing/2014/main" id="{8BD7960E-308A-CF49-97B1-7FD12C55B3B1}"/>
              </a:ext>
            </a:extLst>
          </p:cNvPr>
          <p:cNvPicPr>
            <a:picLocks noChangeAspect="1"/>
          </p:cNvPicPr>
          <p:nvPr/>
        </p:nvPicPr>
        <p:blipFill>
          <a:blip r:embed="rId5"/>
          <a:srcRect t="-6927" b="18723"/>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24" name="Picture 23">
            <a:extLst>
              <a:ext uri="{FF2B5EF4-FFF2-40B4-BE49-F238E27FC236}">
                <a16:creationId xmlns:a16="http://schemas.microsoft.com/office/drawing/2014/main" id="{D81DF4B4-0C2E-584A-9629-04E8318684B5}"/>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191BC13A-CA27-FB41-9FCE-9D859B3CA30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79</a:t>
            </a:r>
            <a:endParaRPr lang="en-US"/>
          </a:p>
        </p:txBody>
      </p:sp>
    </p:spTree>
    <p:extLst>
      <p:ext uri="{BB962C8B-B14F-4D97-AF65-F5344CB8AC3E}">
        <p14:creationId xmlns:p14="http://schemas.microsoft.com/office/powerpoint/2010/main" val="21721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8FF522-59AA-F547-AD49-DE69EEB76EEC}"/>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chemeClr val="tx1"/>
              </a:solidFill>
              <a:cs typeface="Optimistic Text" panose="020B0503020203020204" pitchFamily="34" charset="0"/>
            </a:endParaRPr>
          </a:p>
        </p:txBody>
      </p:sp>
      <p:sp>
        <p:nvSpPr>
          <p:cNvPr id="2" name="Rectangle 1">
            <a:extLst>
              <a:ext uri="{FF2B5EF4-FFF2-40B4-BE49-F238E27FC236}">
                <a16:creationId xmlns:a16="http://schemas.microsoft.com/office/drawing/2014/main" id="{DD953998-7CDD-824A-9415-272BDA05708E}"/>
              </a:ext>
            </a:extLst>
          </p:cNvPr>
          <p:cNvSpPr/>
          <p:nvPr/>
        </p:nvSpPr>
        <p:spPr>
          <a:xfrm>
            <a:off x="13190538" y="5913781"/>
            <a:ext cx="9266050" cy="4114801"/>
          </a:xfrm>
          <a:prstGeom prst="rect">
            <a:avLst/>
          </a:prstGeom>
        </p:spPr>
        <p:txBody>
          <a:bodyPr wrap="square" lIns="0" tIns="0" rIns="0" bIns="0" anchor="t">
            <a:noAutofit/>
          </a:bodyPr>
          <a:lstStyle/>
          <a:p>
            <a:pPr defTabSz="1828800" rtl="0">
              <a:lnSpc>
                <a:spcPts val="8640"/>
              </a:lnSpc>
              <a:buFont typeface="Optimistic Display Medium"/>
            </a:pPr>
            <a:r>
              <a:rPr lang="en-US" sz="7200" b="0" i="0" u="none" strike="noStrike" spc="220" dirty="0" err="1">
                <a:solidFill>
                  <a:srgbClr val="1C2B33"/>
                </a:solidFill>
                <a:latin typeface="Optimistic Display Medium"/>
                <a:cs typeface="Optimistic Display Medium"/>
              </a:rPr>
              <a:t>Çevrim</a:t>
            </a:r>
            <a:r>
              <a:rPr lang="en-US" sz="7200" b="0" i="0" u="none" strike="noStrike" spc="220" dirty="0">
                <a:solidFill>
                  <a:srgbClr val="1C2B33"/>
                </a:solidFill>
                <a:latin typeface="Optimistic Display Medium"/>
                <a:cs typeface="Optimistic Display Medium"/>
              </a:rPr>
              <a:t> </a:t>
            </a:r>
            <a:r>
              <a:rPr lang="en-US" sz="7200" b="0" i="0" u="none" strike="noStrike" spc="220" dirty="0" err="1">
                <a:solidFill>
                  <a:srgbClr val="1C2B33"/>
                </a:solidFill>
                <a:latin typeface="Optimistic Display Medium"/>
                <a:cs typeface="Optimistic Display Medium"/>
              </a:rPr>
              <a:t>içi</a:t>
            </a:r>
            <a:r>
              <a:rPr lang="tr" sz="7200" b="0" i="0" u="none" strike="noStrike" spc="220" dirty="0">
                <a:solidFill>
                  <a:srgbClr val="1C2B33"/>
                </a:solidFill>
                <a:latin typeface="Optimistic Display Medium"/>
                <a:cs typeface="Optimistic Display Medium"/>
              </a:rPr>
              <a:t> güvenlik / İnternet güvenliği </a:t>
            </a:r>
          </a:p>
          <a:p>
            <a:pPr defTabSz="1828800" rtl="0">
              <a:lnSpc>
                <a:spcPts val="4200"/>
              </a:lnSpc>
              <a:spcAft>
                <a:spcPts val="1000"/>
              </a:spcAft>
              <a:defRPr/>
            </a:pPr>
            <a:r>
              <a:rPr lang="tr" sz="2800" b="1" i="0" u="none" strike="noStrike" spc="40" dirty="0">
                <a:solidFill>
                  <a:srgbClr val="627B8E"/>
                </a:solidFill>
                <a:latin typeface="Optimistic Text"/>
              </a:rPr>
              <a:t>İnternet güvenliği (Online safety),</a:t>
            </a:r>
            <a:r>
              <a:rPr lang="tr" sz="2800" b="0" i="0" u="none" strike="noStrike" spc="40" dirty="0">
                <a:latin typeface="Optimistic Text"/>
              </a:rPr>
              <a:t> internet kullanımıyla ilgili riskleri kavramak ve kullanılan platformun sunduğu koruyucu önlemleri anlayıp uygulayarak bu riskleri nasıl yöneteceğimizi öğrenmektir.</a:t>
            </a:r>
          </a:p>
        </p:txBody>
      </p:sp>
      <p:sp>
        <p:nvSpPr>
          <p:cNvPr id="3" name="Rectangle 2">
            <a:extLst>
              <a:ext uri="{FF2B5EF4-FFF2-40B4-BE49-F238E27FC236}">
                <a16:creationId xmlns:a16="http://schemas.microsoft.com/office/drawing/2014/main" id="{3039EF10-1C70-6C4B-9BA8-D14671755705}"/>
              </a:ext>
            </a:extLst>
          </p:cNvPr>
          <p:cNvSpPr/>
          <p:nvPr/>
        </p:nvSpPr>
        <p:spPr>
          <a:xfrm>
            <a:off x="930373" y="5913781"/>
            <a:ext cx="10148754" cy="4114801"/>
          </a:xfrm>
          <a:prstGeom prst="rect">
            <a:avLst/>
          </a:prstGeom>
        </p:spPr>
        <p:txBody>
          <a:bodyPr vert="horz" lIns="0" tIns="0" rIns="0" bIns="0" rtlCol="0" anchor="t" anchorCtr="0">
            <a:noAutofit/>
          </a:bodyPr>
          <a:lstStyle/>
          <a:p>
            <a:pPr rtl="0">
              <a:lnSpc>
                <a:spcPts val="8640"/>
              </a:lnSpc>
              <a:spcAft>
                <a:spcPts val="1000"/>
              </a:spcAft>
              <a:buFont typeface="Optimistic Display Medium"/>
            </a:pPr>
            <a:r>
              <a:rPr lang="en-US" sz="7200" b="0" i="0" u="none" strike="noStrike" spc="220" dirty="0" err="1">
                <a:solidFill>
                  <a:srgbClr val="1C2B33"/>
                </a:solidFill>
                <a:latin typeface="Optimistic Display Medium"/>
                <a:cs typeface="Optimistic Display Medium"/>
                <a:sym typeface="Optimistic Display Medium"/>
              </a:rPr>
              <a:t>Çevrim</a:t>
            </a:r>
            <a:r>
              <a:rPr lang="en-US" sz="7200" b="0" i="0" u="none" strike="noStrike" spc="220" dirty="0">
                <a:solidFill>
                  <a:srgbClr val="1C2B33"/>
                </a:solidFill>
                <a:latin typeface="Optimistic Display Medium"/>
                <a:cs typeface="Optimistic Display Medium"/>
                <a:sym typeface="Optimistic Display Medium"/>
              </a:rPr>
              <a:t> </a:t>
            </a:r>
            <a:r>
              <a:rPr lang="en-US" sz="7200" spc="220" dirty="0" err="1">
                <a:latin typeface="Optimistic Display Medium"/>
                <a:cs typeface="Optimistic Display Medium"/>
                <a:sym typeface="Optimistic Display Medium"/>
              </a:rPr>
              <a:t>İ</a:t>
            </a:r>
            <a:r>
              <a:rPr lang="en-US" sz="7200" b="0" i="0" u="none" strike="noStrike" spc="220" dirty="0" err="1">
                <a:solidFill>
                  <a:srgbClr val="1C2B33"/>
                </a:solidFill>
                <a:latin typeface="Optimistic Display Medium"/>
                <a:cs typeface="Optimistic Display Medium"/>
                <a:sym typeface="Optimistic Display Medium"/>
              </a:rPr>
              <a:t>çi</a:t>
            </a:r>
            <a:r>
              <a:rPr lang="tr" sz="7200" b="0" i="0" u="none" strike="noStrike" spc="220" dirty="0">
                <a:solidFill>
                  <a:srgbClr val="1C2B33"/>
                </a:solidFill>
                <a:latin typeface="Optimistic Display Medium"/>
                <a:cs typeface="Optimistic Display Medium"/>
                <a:sym typeface="Optimistic Display Medium"/>
              </a:rPr>
              <a:t> Güvenlik </a:t>
            </a:r>
          </a:p>
          <a:p>
            <a:pPr defTabSz="1828800" rtl="0">
              <a:lnSpc>
                <a:spcPts val="4200"/>
              </a:lnSpc>
              <a:defRPr/>
            </a:pPr>
            <a:r>
              <a:rPr lang="en-US" sz="2800" b="0" i="0" u="none" strike="noStrike" spc="40" dirty="0" err="1">
                <a:latin typeface="Optimistic Text"/>
                <a:sym typeface="Optimistic Display Medium"/>
              </a:rPr>
              <a:t>Çevrim</a:t>
            </a:r>
            <a:r>
              <a:rPr lang="en-US" sz="2800" b="0" i="0" u="none" strike="noStrike" spc="40" dirty="0">
                <a:latin typeface="Optimistic Text"/>
                <a:sym typeface="Optimistic Display Medium"/>
              </a:rPr>
              <a:t> </a:t>
            </a:r>
            <a:r>
              <a:rPr lang="en-US" sz="2800" b="0" i="0" u="none" strike="noStrike" spc="40" dirty="0" err="1">
                <a:latin typeface="Optimistic Text"/>
                <a:sym typeface="Optimistic Display Medium"/>
              </a:rPr>
              <a:t>içi</a:t>
            </a:r>
            <a:r>
              <a:rPr lang="tr" sz="2800" b="0" i="0" u="none" strike="noStrike" spc="40" dirty="0">
                <a:latin typeface="Optimistic Text"/>
                <a:sym typeface="Optimistic Display Medium"/>
              </a:rPr>
              <a:t> güvenlik kendiliğinden veya garantili bir şekilde var olmaz; doğru uygulamaların ve alınan önlemlerin bir sonucudur. </a:t>
            </a:r>
            <a:r>
              <a:rPr lang="en-US" sz="2800" b="0" i="0" u="none" strike="noStrike" spc="40" dirty="0" err="1">
                <a:latin typeface="Optimistic Text"/>
                <a:sym typeface="Optimistic Display Medium"/>
              </a:rPr>
              <a:t>Çevrim</a:t>
            </a:r>
            <a:r>
              <a:rPr lang="en-US" sz="2800" b="0" i="0" u="none" strike="noStrike" spc="40" dirty="0">
                <a:latin typeface="Optimistic Text"/>
                <a:sym typeface="Optimistic Display Medium"/>
              </a:rPr>
              <a:t> </a:t>
            </a:r>
            <a:r>
              <a:rPr lang="en-US" sz="2800" b="0" i="0" u="none" strike="noStrike" spc="40" dirty="0" err="1">
                <a:latin typeface="Optimistic Text"/>
                <a:sym typeface="Optimistic Display Medium"/>
              </a:rPr>
              <a:t>içi</a:t>
            </a:r>
            <a:r>
              <a:rPr lang="tr" sz="2800" b="0" i="0" u="none" strike="noStrike" spc="40" dirty="0">
                <a:latin typeface="Optimistic Text"/>
                <a:sym typeface="Optimistic Display Medium"/>
              </a:rPr>
              <a:t> ortamda güvende kalmak ve kişisel bilgilerimizi korumak için, elimizdeki koruyucu önlemlerin farkında olmak ve bunları en iyi şekilde kullanmak tamamen biz kullanıcıların dikkatine bağlıdır.</a:t>
            </a:r>
          </a:p>
        </p:txBody>
      </p:sp>
      <p:grpSp>
        <p:nvGrpSpPr>
          <p:cNvPr id="4" name="Group 3">
            <a:extLst>
              <a:ext uri="{FF2B5EF4-FFF2-40B4-BE49-F238E27FC236}">
                <a16:creationId xmlns:a16="http://schemas.microsoft.com/office/drawing/2014/main" id="{62593BA2-5A8E-C248-B342-6B7A245A8866}"/>
              </a:ext>
            </a:extLst>
          </p:cNvPr>
          <p:cNvGrpSpPr/>
          <p:nvPr/>
        </p:nvGrpSpPr>
        <p:grpSpPr>
          <a:xfrm>
            <a:off x="13138150" y="3974293"/>
            <a:ext cx="1516664" cy="1492228"/>
            <a:chOff x="13349143" y="2721963"/>
            <a:chExt cx="1516664" cy="1492228"/>
          </a:xfrm>
        </p:grpSpPr>
        <p:sp>
          <p:nvSpPr>
            <p:cNvPr id="17" name="Google Shape;984;p86">
              <a:extLst>
                <a:ext uri="{FF2B5EF4-FFF2-40B4-BE49-F238E27FC236}">
                  <a16:creationId xmlns:a16="http://schemas.microsoft.com/office/drawing/2014/main" id="{5E7D4A49-1C10-E440-908D-982178D23569}"/>
                </a:ext>
              </a:extLst>
            </p:cNvPr>
            <p:cNvSpPr/>
            <p:nvPr/>
          </p:nvSpPr>
          <p:spPr>
            <a:xfrm>
              <a:off x="13349143" y="2721963"/>
              <a:ext cx="1516664" cy="1492228"/>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6" name="Google Shape;1709;p92">
              <a:extLst>
                <a:ext uri="{FF2B5EF4-FFF2-40B4-BE49-F238E27FC236}">
                  <a16:creationId xmlns:a16="http://schemas.microsoft.com/office/drawing/2014/main" id="{75213786-D65D-B94E-B6C9-3A45A66921F8}"/>
                </a:ext>
              </a:extLst>
            </p:cNvPr>
            <p:cNvGrpSpPr/>
            <p:nvPr/>
          </p:nvGrpSpPr>
          <p:grpSpPr>
            <a:xfrm>
              <a:off x="13725365" y="3085955"/>
              <a:ext cx="764223" cy="764244"/>
              <a:chOff x="366273" y="548784"/>
              <a:chExt cx="72791" cy="72793"/>
            </a:xfrm>
            <a:solidFill>
              <a:schemeClr val="bg1"/>
            </a:solidFill>
          </p:grpSpPr>
          <p:sp>
            <p:nvSpPr>
              <p:cNvPr id="7" name="Google Shape;1710;p92">
                <a:extLst>
                  <a:ext uri="{FF2B5EF4-FFF2-40B4-BE49-F238E27FC236}">
                    <a16:creationId xmlns:a16="http://schemas.microsoft.com/office/drawing/2014/main" id="{14325C40-5141-8A43-B0A9-221D266C20C3}"/>
                  </a:ext>
                </a:extLst>
              </p:cNvPr>
              <p:cNvSpPr/>
              <p:nvPr/>
            </p:nvSpPr>
            <p:spPr>
              <a:xfrm>
                <a:off x="401486" y="599024"/>
                <a:ext cx="26568" cy="19392"/>
              </a:xfrm>
              <a:custGeom>
                <a:avLst/>
                <a:gdLst/>
                <a:ahLst/>
                <a:cxnLst/>
                <a:rect l="l" t="t" r="r" b="b"/>
                <a:pathLst>
                  <a:path w="26567" h="19392" extrusionOk="0">
                    <a:moveTo>
                      <a:pt x="14668" y="0"/>
                    </a:moveTo>
                    <a:cubicBezTo>
                      <a:pt x="6578" y="0"/>
                      <a:pt x="0" y="6565"/>
                      <a:pt x="0" y="14617"/>
                    </a:cubicBezTo>
                    <a:lnTo>
                      <a:pt x="0" y="19392"/>
                    </a:lnTo>
                    <a:lnTo>
                      <a:pt x="2755" y="19392"/>
                    </a:lnTo>
                    <a:lnTo>
                      <a:pt x="2755" y="14617"/>
                    </a:lnTo>
                    <a:cubicBezTo>
                      <a:pt x="2755" y="8077"/>
                      <a:pt x="8089" y="2755"/>
                      <a:pt x="14668" y="2755"/>
                    </a:cubicBezTo>
                    <a:cubicBezTo>
                      <a:pt x="18948" y="2755"/>
                      <a:pt x="22694" y="5016"/>
                      <a:pt x="24790" y="8407"/>
                    </a:cubicBezTo>
                    <a:cubicBezTo>
                      <a:pt x="25425" y="7670"/>
                      <a:pt x="26009" y="6896"/>
                      <a:pt x="26568" y="6108"/>
                    </a:cubicBezTo>
                    <a:cubicBezTo>
                      <a:pt x="23901" y="2412"/>
                      <a:pt x="19570" y="0"/>
                      <a:pt x="14668"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9" name="Google Shape;1711;p92">
                <a:extLst>
                  <a:ext uri="{FF2B5EF4-FFF2-40B4-BE49-F238E27FC236}">
                    <a16:creationId xmlns:a16="http://schemas.microsoft.com/office/drawing/2014/main" id="{EE8DB2DB-BB69-F74A-AC06-76D83E2329A2}"/>
                  </a:ext>
                </a:extLst>
              </p:cNvPr>
              <p:cNvSpPr/>
              <p:nvPr/>
            </p:nvSpPr>
            <p:spPr>
              <a:xfrm>
                <a:off x="406984" y="548784"/>
                <a:ext cx="32080" cy="32080"/>
              </a:xfrm>
              <a:custGeom>
                <a:avLst/>
                <a:gdLst/>
                <a:ahLst/>
                <a:cxnLst/>
                <a:rect l="l" t="t" r="r" b="b"/>
                <a:pathLst>
                  <a:path w="32080" h="32080" extrusionOk="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0" name="Google Shape;1712;p92">
                <a:extLst>
                  <a:ext uri="{FF2B5EF4-FFF2-40B4-BE49-F238E27FC236}">
                    <a16:creationId xmlns:a16="http://schemas.microsoft.com/office/drawing/2014/main" id="{D3A02EE2-2E14-CE4E-A740-B4E330EB0589}"/>
                  </a:ext>
                </a:extLst>
              </p:cNvPr>
              <p:cNvSpPr/>
              <p:nvPr/>
            </p:nvSpPr>
            <p:spPr>
              <a:xfrm>
                <a:off x="366273" y="552451"/>
                <a:ext cx="69126" cy="69126"/>
              </a:xfrm>
              <a:custGeom>
                <a:avLst/>
                <a:gdLst/>
                <a:ahLst/>
                <a:cxnLst/>
                <a:rect l="l" t="t" r="r" b="b"/>
                <a:pathLst>
                  <a:path w="69126" h="69126" extrusionOk="0">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1" name="Google Shape;1713;p92">
                <a:extLst>
                  <a:ext uri="{FF2B5EF4-FFF2-40B4-BE49-F238E27FC236}">
                    <a16:creationId xmlns:a16="http://schemas.microsoft.com/office/drawing/2014/main" id="{A3CB97E1-9DFC-F44C-8B44-51DC0066CA5E}"/>
                  </a:ext>
                </a:extLst>
              </p:cNvPr>
              <p:cNvSpPr/>
              <p:nvPr/>
            </p:nvSpPr>
            <p:spPr>
              <a:xfrm>
                <a:off x="417983" y="555197"/>
                <a:ext cx="10083" cy="9169"/>
              </a:xfrm>
              <a:custGeom>
                <a:avLst/>
                <a:gdLst/>
                <a:ahLst/>
                <a:cxnLst/>
                <a:rect l="l" t="t" r="r" b="b"/>
                <a:pathLst>
                  <a:path w="10083" h="9169" extrusionOk="0">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2" name="Google Shape;1714;p92">
                <a:extLst>
                  <a:ext uri="{FF2B5EF4-FFF2-40B4-BE49-F238E27FC236}">
                    <a16:creationId xmlns:a16="http://schemas.microsoft.com/office/drawing/2014/main" id="{C126002A-E226-FD49-8A85-3A735165BF9A}"/>
                  </a:ext>
                </a:extLst>
              </p:cNvPr>
              <p:cNvSpPr/>
              <p:nvPr/>
            </p:nvSpPr>
            <p:spPr>
              <a:xfrm>
                <a:off x="416159" y="562527"/>
                <a:ext cx="13741" cy="11925"/>
              </a:xfrm>
              <a:custGeom>
                <a:avLst/>
                <a:gdLst/>
                <a:ahLst/>
                <a:cxnLst/>
                <a:rect l="l" t="t" r="r" b="b"/>
                <a:pathLst>
                  <a:path w="13741" h="11925" extrusionOk="0">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3" name="Google Shape;1715;p92">
                <a:extLst>
                  <a:ext uri="{FF2B5EF4-FFF2-40B4-BE49-F238E27FC236}">
                    <a16:creationId xmlns:a16="http://schemas.microsoft.com/office/drawing/2014/main" id="{5FB33095-ABDD-1441-8DD3-7C2003B78302}"/>
                  </a:ext>
                </a:extLst>
              </p:cNvPr>
              <p:cNvSpPr/>
              <p:nvPr/>
            </p:nvSpPr>
            <p:spPr>
              <a:xfrm>
                <a:off x="386458" y="572611"/>
                <a:ext cx="20878" cy="20650"/>
              </a:xfrm>
              <a:custGeom>
                <a:avLst/>
                <a:gdLst/>
                <a:ahLst/>
                <a:cxnLst/>
                <a:rect l="l" t="t" r="r" b="b"/>
                <a:pathLst>
                  <a:path w="20878" h="20650" extrusionOk="0">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4" name="Google Shape;1716;p92">
                <a:extLst>
                  <a:ext uri="{FF2B5EF4-FFF2-40B4-BE49-F238E27FC236}">
                    <a16:creationId xmlns:a16="http://schemas.microsoft.com/office/drawing/2014/main" id="{45310E9F-F350-D745-97AA-C8CA763D4DBE}"/>
                  </a:ext>
                </a:extLst>
              </p:cNvPr>
              <p:cNvSpPr/>
              <p:nvPr/>
            </p:nvSpPr>
            <p:spPr>
              <a:xfrm>
                <a:off x="408359" y="586359"/>
                <a:ext cx="15582" cy="15417"/>
              </a:xfrm>
              <a:custGeom>
                <a:avLst/>
                <a:gdLst/>
                <a:ahLst/>
                <a:cxnLst/>
                <a:rect l="l" t="t" r="r" b="b"/>
                <a:pathLst>
                  <a:path w="15582" h="15417" extrusionOk="0">
                    <a:moveTo>
                      <a:pt x="7924" y="15417"/>
                    </a:moveTo>
                    <a:lnTo>
                      <a:pt x="7658" y="15417"/>
                    </a:lnTo>
                    <a:cubicBezTo>
                      <a:pt x="5689" y="15417"/>
                      <a:pt x="3924" y="14808"/>
                      <a:pt x="2578" y="13665"/>
                    </a:cubicBezTo>
                    <a:cubicBezTo>
                      <a:pt x="914" y="12255"/>
                      <a:pt x="0" y="10147"/>
                      <a:pt x="0" y="7708"/>
                    </a:cubicBezTo>
                    <a:cubicBezTo>
                      <a:pt x="0" y="3175"/>
                      <a:pt x="3162" y="0"/>
                      <a:pt x="7658" y="0"/>
                    </a:cubicBezTo>
                    <a:lnTo>
                      <a:pt x="7924" y="0"/>
                    </a:lnTo>
                    <a:cubicBezTo>
                      <a:pt x="12420" y="0"/>
                      <a:pt x="15582" y="3175"/>
                      <a:pt x="15582" y="7708"/>
                    </a:cubicBezTo>
                    <a:cubicBezTo>
                      <a:pt x="15582" y="10121"/>
                      <a:pt x="14681" y="12217"/>
                      <a:pt x="13055" y="13614"/>
                    </a:cubicBezTo>
                    <a:cubicBezTo>
                      <a:pt x="11696" y="14795"/>
                      <a:pt x="9918" y="15417"/>
                      <a:pt x="7924" y="15417"/>
                    </a:cubicBezTo>
                    <a:close/>
                    <a:moveTo>
                      <a:pt x="7658" y="2755"/>
                    </a:moveTo>
                    <a:cubicBezTo>
                      <a:pt x="4686" y="2755"/>
                      <a:pt x="2755" y="4698"/>
                      <a:pt x="2755" y="7708"/>
                    </a:cubicBezTo>
                    <a:cubicBezTo>
                      <a:pt x="2755" y="9321"/>
                      <a:pt x="3327" y="10693"/>
                      <a:pt x="4356" y="11569"/>
                    </a:cubicBezTo>
                    <a:cubicBezTo>
                      <a:pt x="5207" y="12280"/>
                      <a:pt x="6337" y="12661"/>
                      <a:pt x="7658" y="12661"/>
                    </a:cubicBezTo>
                    <a:lnTo>
                      <a:pt x="7924" y="12661"/>
                    </a:lnTo>
                    <a:cubicBezTo>
                      <a:pt x="9245" y="12661"/>
                      <a:pt x="10401" y="12280"/>
                      <a:pt x="11252" y="11544"/>
                    </a:cubicBezTo>
                    <a:cubicBezTo>
                      <a:pt x="12268" y="10667"/>
                      <a:pt x="12826" y="9309"/>
                      <a:pt x="12826" y="7708"/>
                    </a:cubicBezTo>
                    <a:cubicBezTo>
                      <a:pt x="12826" y="4698"/>
                      <a:pt x="10896" y="2755"/>
                      <a:pt x="792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5" name="Google Shape;1717;p92">
                <a:extLst>
                  <a:ext uri="{FF2B5EF4-FFF2-40B4-BE49-F238E27FC236}">
                    <a16:creationId xmlns:a16="http://schemas.microsoft.com/office/drawing/2014/main" id="{21370AC0-931C-DB42-BD08-613490B14EDB}"/>
                  </a:ext>
                </a:extLst>
              </p:cNvPr>
              <p:cNvSpPr/>
              <p:nvPr/>
            </p:nvSpPr>
            <p:spPr>
              <a:xfrm>
                <a:off x="376952" y="590513"/>
                <a:ext cx="37388" cy="19837"/>
              </a:xfrm>
              <a:custGeom>
                <a:avLst/>
                <a:gdLst/>
                <a:ahLst/>
                <a:cxnLst/>
                <a:rect l="l" t="t" r="r" b="b"/>
                <a:pathLst>
                  <a:path w="37388" h="19837" extrusionOk="0">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grpSp>
      <p:sp>
        <p:nvSpPr>
          <p:cNvPr id="22" name="Google Shape;984;p86">
            <a:extLst>
              <a:ext uri="{FF2B5EF4-FFF2-40B4-BE49-F238E27FC236}">
                <a16:creationId xmlns:a16="http://schemas.microsoft.com/office/drawing/2014/main" id="{2E1CBC3D-F2F1-A44F-99DE-26EB5686CC31}"/>
              </a:ext>
            </a:extLst>
          </p:cNvPr>
          <p:cNvSpPr/>
          <p:nvPr/>
        </p:nvSpPr>
        <p:spPr>
          <a:xfrm>
            <a:off x="952777" y="3974293"/>
            <a:ext cx="1516664" cy="1492228"/>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ct val="0"/>
              </a:spcBef>
              <a:spcAft>
                <a:spcPct val="0"/>
              </a:spcAft>
              <a:buNone/>
            </a:pPr>
            <a:endParaRPr sz="9000" b="0" i="0" u="none" strike="noStrike" cap="none">
              <a:solidFill>
                <a:srgbClr val="000000"/>
              </a:solidFill>
              <a:latin typeface="Calibri"/>
              <a:ea typeface="Calibri"/>
              <a:cs typeface="Calibri"/>
              <a:sym typeface="Calibri"/>
            </a:endParaRPr>
          </a:p>
        </p:txBody>
      </p:sp>
      <p:grpSp>
        <p:nvGrpSpPr>
          <p:cNvPr id="35" name="Google Shape;1682;p92">
            <a:extLst>
              <a:ext uri="{FF2B5EF4-FFF2-40B4-BE49-F238E27FC236}">
                <a16:creationId xmlns:a16="http://schemas.microsoft.com/office/drawing/2014/main" id="{BEADF338-CB7A-624D-B6B1-0EEE6556EEA7}"/>
              </a:ext>
            </a:extLst>
          </p:cNvPr>
          <p:cNvGrpSpPr/>
          <p:nvPr/>
        </p:nvGrpSpPr>
        <p:grpSpPr>
          <a:xfrm>
            <a:off x="1324019" y="4333317"/>
            <a:ext cx="774181" cy="774181"/>
            <a:chOff x="1580150" y="3442430"/>
            <a:chExt cx="678300" cy="678300"/>
          </a:xfrm>
          <a:solidFill>
            <a:schemeClr val="bg1"/>
          </a:solidFill>
        </p:grpSpPr>
        <p:sp>
          <p:nvSpPr>
            <p:cNvPr id="36" name="Google Shape;1683;p92">
              <a:extLst>
                <a:ext uri="{FF2B5EF4-FFF2-40B4-BE49-F238E27FC236}">
                  <a16:creationId xmlns:a16="http://schemas.microsoft.com/office/drawing/2014/main" id="{43E2283A-DD4B-9F43-B42A-F7DE04108C47}"/>
                </a:ext>
              </a:extLst>
            </p:cNvPr>
            <p:cNvSpPr/>
            <p:nvPr/>
          </p:nvSpPr>
          <p:spPr>
            <a:xfrm>
              <a:off x="1580150" y="3442430"/>
              <a:ext cx="678300" cy="678300"/>
            </a:xfrm>
            <a:custGeom>
              <a:avLst/>
              <a:gdLst/>
              <a:ahLst/>
              <a:cxnLst/>
              <a:rect l="l" t="t" r="r" b="b"/>
              <a:pathLst>
                <a:path w="67830" h="67830" extrusionOk="0">
                  <a:moveTo>
                    <a:pt x="65201" y="39077"/>
                  </a:moveTo>
                  <a:cubicBezTo>
                    <a:pt x="66433" y="37604"/>
                    <a:pt x="67830" y="35953"/>
                    <a:pt x="67830" y="33908"/>
                  </a:cubicBezTo>
                  <a:cubicBezTo>
                    <a:pt x="67830" y="31876"/>
                    <a:pt x="66433" y="30213"/>
                    <a:pt x="65201" y="28765"/>
                  </a:cubicBezTo>
                  <a:cubicBezTo>
                    <a:pt x="64414" y="27825"/>
                    <a:pt x="63588" y="26847"/>
                    <a:pt x="63360" y="26022"/>
                  </a:cubicBezTo>
                  <a:cubicBezTo>
                    <a:pt x="63131" y="25133"/>
                    <a:pt x="63360" y="23837"/>
                    <a:pt x="63576" y="22593"/>
                  </a:cubicBezTo>
                  <a:cubicBezTo>
                    <a:pt x="63919" y="20650"/>
                    <a:pt x="64261" y="18656"/>
                    <a:pt x="63284" y="16954"/>
                  </a:cubicBezTo>
                  <a:cubicBezTo>
                    <a:pt x="62293" y="15227"/>
                    <a:pt x="60274" y="14503"/>
                    <a:pt x="58496" y="13855"/>
                  </a:cubicBezTo>
                  <a:cubicBezTo>
                    <a:pt x="57315" y="13436"/>
                    <a:pt x="56108" y="12992"/>
                    <a:pt x="55473" y="12357"/>
                  </a:cubicBezTo>
                  <a:cubicBezTo>
                    <a:pt x="54838" y="11722"/>
                    <a:pt x="54394" y="10502"/>
                    <a:pt x="53975" y="9334"/>
                  </a:cubicBezTo>
                  <a:cubicBezTo>
                    <a:pt x="53327" y="7556"/>
                    <a:pt x="52603" y="5549"/>
                    <a:pt x="50876" y="4533"/>
                  </a:cubicBezTo>
                  <a:cubicBezTo>
                    <a:pt x="49174" y="3556"/>
                    <a:pt x="47167" y="3911"/>
                    <a:pt x="45237" y="4241"/>
                  </a:cubicBezTo>
                  <a:cubicBezTo>
                    <a:pt x="43992" y="4470"/>
                    <a:pt x="42697" y="4698"/>
                    <a:pt x="41808" y="4457"/>
                  </a:cubicBezTo>
                  <a:cubicBezTo>
                    <a:pt x="40970" y="4229"/>
                    <a:pt x="40005" y="3416"/>
                    <a:pt x="39065" y="2628"/>
                  </a:cubicBezTo>
                  <a:cubicBezTo>
                    <a:pt x="37604" y="1396"/>
                    <a:pt x="35953" y="0"/>
                    <a:pt x="33909" y="0"/>
                  </a:cubicBezTo>
                  <a:cubicBezTo>
                    <a:pt x="31876" y="0"/>
                    <a:pt x="30213" y="1396"/>
                    <a:pt x="28752" y="2628"/>
                  </a:cubicBezTo>
                  <a:cubicBezTo>
                    <a:pt x="27812" y="3416"/>
                    <a:pt x="26847" y="4229"/>
                    <a:pt x="26022" y="4457"/>
                  </a:cubicBezTo>
                  <a:cubicBezTo>
                    <a:pt x="25120" y="4698"/>
                    <a:pt x="23837" y="4470"/>
                    <a:pt x="22593" y="4241"/>
                  </a:cubicBezTo>
                  <a:cubicBezTo>
                    <a:pt x="20650" y="3911"/>
                    <a:pt x="18643" y="3556"/>
                    <a:pt x="16941" y="4533"/>
                  </a:cubicBezTo>
                  <a:cubicBezTo>
                    <a:pt x="15214" y="5549"/>
                    <a:pt x="14490" y="7556"/>
                    <a:pt x="13855" y="9334"/>
                  </a:cubicBezTo>
                  <a:cubicBezTo>
                    <a:pt x="13423" y="10502"/>
                    <a:pt x="12979" y="11722"/>
                    <a:pt x="12344" y="12357"/>
                  </a:cubicBezTo>
                  <a:cubicBezTo>
                    <a:pt x="11722" y="12992"/>
                    <a:pt x="10502" y="13436"/>
                    <a:pt x="9321" y="13855"/>
                  </a:cubicBezTo>
                  <a:cubicBezTo>
                    <a:pt x="7543" y="14503"/>
                    <a:pt x="5537" y="15227"/>
                    <a:pt x="4533" y="16954"/>
                  </a:cubicBezTo>
                  <a:cubicBezTo>
                    <a:pt x="3556" y="18656"/>
                    <a:pt x="3898" y="20650"/>
                    <a:pt x="4241" y="22593"/>
                  </a:cubicBezTo>
                  <a:cubicBezTo>
                    <a:pt x="4457" y="23837"/>
                    <a:pt x="4686" y="25133"/>
                    <a:pt x="4444" y="26022"/>
                  </a:cubicBezTo>
                  <a:cubicBezTo>
                    <a:pt x="4229" y="26847"/>
                    <a:pt x="3416" y="27825"/>
                    <a:pt x="2616" y="28765"/>
                  </a:cubicBezTo>
                  <a:cubicBezTo>
                    <a:pt x="1396" y="30213"/>
                    <a:pt x="0" y="31876"/>
                    <a:pt x="0" y="33908"/>
                  </a:cubicBezTo>
                  <a:cubicBezTo>
                    <a:pt x="0" y="35953"/>
                    <a:pt x="1396" y="37604"/>
                    <a:pt x="2616" y="39077"/>
                  </a:cubicBezTo>
                  <a:cubicBezTo>
                    <a:pt x="3416" y="40004"/>
                    <a:pt x="4229" y="40982"/>
                    <a:pt x="4444" y="41808"/>
                  </a:cubicBezTo>
                  <a:cubicBezTo>
                    <a:pt x="4686" y="42697"/>
                    <a:pt x="4457" y="43992"/>
                    <a:pt x="4241" y="45237"/>
                  </a:cubicBezTo>
                  <a:cubicBezTo>
                    <a:pt x="3898" y="47167"/>
                    <a:pt x="3556" y="49174"/>
                    <a:pt x="4533" y="50876"/>
                  </a:cubicBezTo>
                  <a:cubicBezTo>
                    <a:pt x="5537" y="52603"/>
                    <a:pt x="7543" y="53339"/>
                    <a:pt x="9321" y="53975"/>
                  </a:cubicBezTo>
                  <a:cubicBezTo>
                    <a:pt x="10502" y="54406"/>
                    <a:pt x="11722" y="54838"/>
                    <a:pt x="12344" y="55473"/>
                  </a:cubicBezTo>
                  <a:cubicBezTo>
                    <a:pt x="12979" y="56108"/>
                    <a:pt x="13423" y="57327"/>
                    <a:pt x="13855" y="58496"/>
                  </a:cubicBezTo>
                  <a:cubicBezTo>
                    <a:pt x="14490" y="60274"/>
                    <a:pt x="15214" y="62293"/>
                    <a:pt x="16941" y="63284"/>
                  </a:cubicBezTo>
                  <a:cubicBezTo>
                    <a:pt x="18643" y="64274"/>
                    <a:pt x="20650" y="63919"/>
                    <a:pt x="22593" y="63576"/>
                  </a:cubicBezTo>
                  <a:cubicBezTo>
                    <a:pt x="23837" y="63360"/>
                    <a:pt x="25120" y="63131"/>
                    <a:pt x="26022" y="63372"/>
                  </a:cubicBezTo>
                  <a:cubicBezTo>
                    <a:pt x="26847" y="63601"/>
                    <a:pt x="27812" y="64414"/>
                    <a:pt x="28752" y="65201"/>
                  </a:cubicBezTo>
                  <a:cubicBezTo>
                    <a:pt x="30213" y="66433"/>
                    <a:pt x="31876" y="67830"/>
                    <a:pt x="33909" y="67830"/>
                  </a:cubicBezTo>
                  <a:cubicBezTo>
                    <a:pt x="35953" y="67830"/>
                    <a:pt x="37604" y="66433"/>
                    <a:pt x="39065" y="65201"/>
                  </a:cubicBezTo>
                  <a:cubicBezTo>
                    <a:pt x="40005" y="64414"/>
                    <a:pt x="40970" y="63601"/>
                    <a:pt x="41808" y="63372"/>
                  </a:cubicBezTo>
                  <a:cubicBezTo>
                    <a:pt x="42697" y="63131"/>
                    <a:pt x="43980" y="63360"/>
                    <a:pt x="45237" y="63576"/>
                  </a:cubicBezTo>
                  <a:cubicBezTo>
                    <a:pt x="47167" y="63919"/>
                    <a:pt x="49174" y="64274"/>
                    <a:pt x="50876" y="63284"/>
                  </a:cubicBezTo>
                  <a:cubicBezTo>
                    <a:pt x="52603" y="62293"/>
                    <a:pt x="53327" y="60274"/>
                    <a:pt x="53975" y="58496"/>
                  </a:cubicBezTo>
                  <a:cubicBezTo>
                    <a:pt x="54394" y="57327"/>
                    <a:pt x="54838" y="56108"/>
                    <a:pt x="55473" y="55473"/>
                  </a:cubicBezTo>
                  <a:cubicBezTo>
                    <a:pt x="56095" y="54838"/>
                    <a:pt x="57315" y="54406"/>
                    <a:pt x="58496" y="53975"/>
                  </a:cubicBezTo>
                  <a:cubicBezTo>
                    <a:pt x="60274" y="53339"/>
                    <a:pt x="62293" y="52603"/>
                    <a:pt x="63284" y="50876"/>
                  </a:cubicBezTo>
                  <a:cubicBezTo>
                    <a:pt x="64261" y="49174"/>
                    <a:pt x="63919" y="47167"/>
                    <a:pt x="63576" y="45237"/>
                  </a:cubicBezTo>
                  <a:cubicBezTo>
                    <a:pt x="63360" y="43992"/>
                    <a:pt x="63131" y="42697"/>
                    <a:pt x="63360" y="41808"/>
                  </a:cubicBezTo>
                  <a:cubicBezTo>
                    <a:pt x="63588" y="40982"/>
                    <a:pt x="64414" y="40004"/>
                    <a:pt x="65201" y="39077"/>
                  </a:cubicBezTo>
                  <a:close/>
                  <a:moveTo>
                    <a:pt x="63093" y="37299"/>
                  </a:moveTo>
                  <a:cubicBezTo>
                    <a:pt x="62103" y="38468"/>
                    <a:pt x="61086" y="39674"/>
                    <a:pt x="60718" y="41097"/>
                  </a:cubicBezTo>
                  <a:cubicBezTo>
                    <a:pt x="60312" y="42583"/>
                    <a:pt x="60591" y="44183"/>
                    <a:pt x="60871" y="45719"/>
                  </a:cubicBezTo>
                  <a:cubicBezTo>
                    <a:pt x="61125" y="47167"/>
                    <a:pt x="61391" y="48666"/>
                    <a:pt x="60909" y="49504"/>
                  </a:cubicBezTo>
                  <a:cubicBezTo>
                    <a:pt x="60413" y="50355"/>
                    <a:pt x="58953" y="50888"/>
                    <a:pt x="57556" y="51396"/>
                  </a:cubicBezTo>
                  <a:cubicBezTo>
                    <a:pt x="56095" y="51917"/>
                    <a:pt x="54597" y="52463"/>
                    <a:pt x="53530" y="53530"/>
                  </a:cubicBezTo>
                  <a:cubicBezTo>
                    <a:pt x="52463" y="54597"/>
                    <a:pt x="51917" y="56108"/>
                    <a:pt x="51384" y="57569"/>
                  </a:cubicBezTo>
                  <a:cubicBezTo>
                    <a:pt x="50876" y="58966"/>
                    <a:pt x="50355" y="60413"/>
                    <a:pt x="49491" y="60909"/>
                  </a:cubicBezTo>
                  <a:cubicBezTo>
                    <a:pt x="48653" y="61391"/>
                    <a:pt x="47155" y="61125"/>
                    <a:pt x="45707" y="60871"/>
                  </a:cubicBezTo>
                  <a:cubicBezTo>
                    <a:pt x="44170" y="60604"/>
                    <a:pt x="42570" y="60325"/>
                    <a:pt x="41097" y="60718"/>
                  </a:cubicBezTo>
                  <a:cubicBezTo>
                    <a:pt x="39674" y="61099"/>
                    <a:pt x="38468" y="62115"/>
                    <a:pt x="37287" y="63106"/>
                  </a:cubicBezTo>
                  <a:cubicBezTo>
                    <a:pt x="36131" y="64071"/>
                    <a:pt x="34950" y="65087"/>
                    <a:pt x="33909" y="65087"/>
                  </a:cubicBezTo>
                  <a:cubicBezTo>
                    <a:pt x="32880" y="65087"/>
                    <a:pt x="31673" y="64071"/>
                    <a:pt x="30530" y="63106"/>
                  </a:cubicBezTo>
                  <a:cubicBezTo>
                    <a:pt x="29362" y="62115"/>
                    <a:pt x="28155" y="61099"/>
                    <a:pt x="26720" y="60718"/>
                  </a:cubicBezTo>
                  <a:cubicBezTo>
                    <a:pt x="26200" y="60578"/>
                    <a:pt x="25653" y="60528"/>
                    <a:pt x="25107" y="60528"/>
                  </a:cubicBezTo>
                  <a:cubicBezTo>
                    <a:pt x="24117" y="60528"/>
                    <a:pt x="23101" y="60693"/>
                    <a:pt x="22110" y="60871"/>
                  </a:cubicBezTo>
                  <a:cubicBezTo>
                    <a:pt x="20662" y="61125"/>
                    <a:pt x="19164" y="61391"/>
                    <a:pt x="18326" y="60909"/>
                  </a:cubicBezTo>
                  <a:cubicBezTo>
                    <a:pt x="17462" y="60413"/>
                    <a:pt x="16941" y="58966"/>
                    <a:pt x="16433" y="57569"/>
                  </a:cubicBezTo>
                  <a:cubicBezTo>
                    <a:pt x="15913" y="56108"/>
                    <a:pt x="15354" y="54597"/>
                    <a:pt x="14300" y="53530"/>
                  </a:cubicBezTo>
                  <a:cubicBezTo>
                    <a:pt x="13233" y="52463"/>
                    <a:pt x="11722" y="51917"/>
                    <a:pt x="10261" y="51384"/>
                  </a:cubicBezTo>
                  <a:cubicBezTo>
                    <a:pt x="8851" y="50888"/>
                    <a:pt x="7416" y="50355"/>
                    <a:pt x="6921" y="49504"/>
                  </a:cubicBezTo>
                  <a:cubicBezTo>
                    <a:pt x="6438" y="48666"/>
                    <a:pt x="6692" y="47167"/>
                    <a:pt x="6946" y="45719"/>
                  </a:cubicBezTo>
                  <a:cubicBezTo>
                    <a:pt x="7226" y="44170"/>
                    <a:pt x="7505" y="42583"/>
                    <a:pt x="7111" y="41097"/>
                  </a:cubicBezTo>
                  <a:cubicBezTo>
                    <a:pt x="6731" y="39674"/>
                    <a:pt x="5702" y="38468"/>
                    <a:pt x="4724" y="37299"/>
                  </a:cubicBezTo>
                  <a:cubicBezTo>
                    <a:pt x="3746" y="36144"/>
                    <a:pt x="2743" y="34950"/>
                    <a:pt x="2743" y="33908"/>
                  </a:cubicBezTo>
                  <a:cubicBezTo>
                    <a:pt x="2743" y="32880"/>
                    <a:pt x="3746" y="31686"/>
                    <a:pt x="4724" y="30530"/>
                  </a:cubicBezTo>
                  <a:cubicBezTo>
                    <a:pt x="5702" y="29362"/>
                    <a:pt x="6731" y="28155"/>
                    <a:pt x="7111" y="26733"/>
                  </a:cubicBezTo>
                  <a:cubicBezTo>
                    <a:pt x="7505" y="25247"/>
                    <a:pt x="7226" y="23660"/>
                    <a:pt x="6946" y="22123"/>
                  </a:cubicBezTo>
                  <a:cubicBezTo>
                    <a:pt x="6692" y="20662"/>
                    <a:pt x="6438" y="19164"/>
                    <a:pt x="6921" y="18326"/>
                  </a:cubicBezTo>
                  <a:cubicBezTo>
                    <a:pt x="7416" y="17462"/>
                    <a:pt x="8851" y="16941"/>
                    <a:pt x="10261" y="16433"/>
                  </a:cubicBezTo>
                  <a:cubicBezTo>
                    <a:pt x="11722" y="15913"/>
                    <a:pt x="13233" y="15367"/>
                    <a:pt x="14300" y="14300"/>
                  </a:cubicBezTo>
                  <a:cubicBezTo>
                    <a:pt x="15367" y="13233"/>
                    <a:pt x="15913" y="11722"/>
                    <a:pt x="16433" y="10274"/>
                  </a:cubicBezTo>
                  <a:cubicBezTo>
                    <a:pt x="16941" y="8864"/>
                    <a:pt x="17462" y="7416"/>
                    <a:pt x="18326" y="6921"/>
                  </a:cubicBezTo>
                  <a:cubicBezTo>
                    <a:pt x="19164" y="6438"/>
                    <a:pt x="20662" y="6705"/>
                    <a:pt x="22110" y="6959"/>
                  </a:cubicBezTo>
                  <a:cubicBezTo>
                    <a:pt x="23660" y="7226"/>
                    <a:pt x="25247" y="7505"/>
                    <a:pt x="26720" y="7111"/>
                  </a:cubicBezTo>
                  <a:cubicBezTo>
                    <a:pt x="28155" y="6731"/>
                    <a:pt x="29362" y="5714"/>
                    <a:pt x="30530" y="4737"/>
                  </a:cubicBezTo>
                  <a:cubicBezTo>
                    <a:pt x="31673" y="3759"/>
                    <a:pt x="32880" y="2755"/>
                    <a:pt x="33909" y="2755"/>
                  </a:cubicBezTo>
                  <a:cubicBezTo>
                    <a:pt x="34950" y="2755"/>
                    <a:pt x="36131" y="3759"/>
                    <a:pt x="37287" y="4737"/>
                  </a:cubicBezTo>
                  <a:cubicBezTo>
                    <a:pt x="38468" y="5714"/>
                    <a:pt x="39674" y="6731"/>
                    <a:pt x="41097" y="7111"/>
                  </a:cubicBezTo>
                  <a:cubicBezTo>
                    <a:pt x="42570" y="7505"/>
                    <a:pt x="44170" y="7226"/>
                    <a:pt x="45707" y="6959"/>
                  </a:cubicBezTo>
                  <a:cubicBezTo>
                    <a:pt x="47167" y="6705"/>
                    <a:pt x="48666" y="6438"/>
                    <a:pt x="49491" y="6921"/>
                  </a:cubicBezTo>
                  <a:cubicBezTo>
                    <a:pt x="50355" y="7416"/>
                    <a:pt x="50876" y="8864"/>
                    <a:pt x="51384" y="10274"/>
                  </a:cubicBezTo>
                  <a:cubicBezTo>
                    <a:pt x="51917" y="11722"/>
                    <a:pt x="52463" y="13233"/>
                    <a:pt x="53530" y="14300"/>
                  </a:cubicBezTo>
                  <a:cubicBezTo>
                    <a:pt x="54597" y="15367"/>
                    <a:pt x="56095" y="15913"/>
                    <a:pt x="57556" y="16433"/>
                  </a:cubicBezTo>
                  <a:cubicBezTo>
                    <a:pt x="58953" y="16941"/>
                    <a:pt x="60413" y="17475"/>
                    <a:pt x="60909" y="18326"/>
                  </a:cubicBezTo>
                  <a:cubicBezTo>
                    <a:pt x="61391" y="19164"/>
                    <a:pt x="61125" y="20662"/>
                    <a:pt x="60871" y="22123"/>
                  </a:cubicBezTo>
                  <a:cubicBezTo>
                    <a:pt x="60591" y="23660"/>
                    <a:pt x="60312" y="25247"/>
                    <a:pt x="60718" y="26733"/>
                  </a:cubicBezTo>
                  <a:cubicBezTo>
                    <a:pt x="61086" y="28155"/>
                    <a:pt x="62103" y="29362"/>
                    <a:pt x="63093" y="30530"/>
                  </a:cubicBezTo>
                  <a:cubicBezTo>
                    <a:pt x="64071" y="31686"/>
                    <a:pt x="65074" y="32880"/>
                    <a:pt x="65074" y="33908"/>
                  </a:cubicBezTo>
                  <a:cubicBezTo>
                    <a:pt x="65074" y="34950"/>
                    <a:pt x="64071" y="36144"/>
                    <a:pt x="63093" y="37299"/>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7" name="Google Shape;1684;p92">
              <a:extLst>
                <a:ext uri="{FF2B5EF4-FFF2-40B4-BE49-F238E27FC236}">
                  <a16:creationId xmlns:a16="http://schemas.microsoft.com/office/drawing/2014/main" id="{0093B852-9F7D-C34C-93D2-C59CDB346883}"/>
                </a:ext>
              </a:extLst>
            </p:cNvPr>
            <p:cNvSpPr/>
            <p:nvPr/>
          </p:nvSpPr>
          <p:spPr>
            <a:xfrm>
              <a:off x="1749530" y="3664010"/>
              <a:ext cx="338830" cy="245870"/>
            </a:xfrm>
            <a:custGeom>
              <a:avLst/>
              <a:gdLst/>
              <a:ahLst/>
              <a:cxnLst/>
              <a:rect l="l" t="t" r="r" b="b"/>
              <a:pathLst>
                <a:path w="33883" h="24587" extrusionOk="0">
                  <a:moveTo>
                    <a:pt x="32550" y="215"/>
                  </a:moveTo>
                  <a:cubicBezTo>
                    <a:pt x="32384" y="25"/>
                    <a:pt x="32092" y="0"/>
                    <a:pt x="31902" y="165"/>
                  </a:cubicBezTo>
                  <a:cubicBezTo>
                    <a:pt x="24396" y="6438"/>
                    <a:pt x="17310" y="13487"/>
                    <a:pt x="10223" y="21678"/>
                  </a:cubicBezTo>
                  <a:cubicBezTo>
                    <a:pt x="10109" y="21818"/>
                    <a:pt x="9969" y="21844"/>
                    <a:pt x="9893" y="21844"/>
                  </a:cubicBezTo>
                  <a:cubicBezTo>
                    <a:pt x="9804" y="21856"/>
                    <a:pt x="9677" y="21831"/>
                    <a:pt x="9550" y="21704"/>
                  </a:cubicBezTo>
                  <a:lnTo>
                    <a:pt x="2108" y="14389"/>
                  </a:lnTo>
                  <a:cubicBezTo>
                    <a:pt x="1917" y="14211"/>
                    <a:pt x="1625" y="14211"/>
                    <a:pt x="1447" y="14389"/>
                  </a:cubicBezTo>
                  <a:lnTo>
                    <a:pt x="165" y="15709"/>
                  </a:lnTo>
                  <a:cubicBezTo>
                    <a:pt x="0" y="15887"/>
                    <a:pt x="0" y="16167"/>
                    <a:pt x="177" y="16357"/>
                  </a:cubicBezTo>
                  <a:lnTo>
                    <a:pt x="7607" y="23660"/>
                  </a:lnTo>
                  <a:cubicBezTo>
                    <a:pt x="8204" y="24231"/>
                    <a:pt x="8978" y="24574"/>
                    <a:pt x="9804" y="24587"/>
                  </a:cubicBezTo>
                  <a:lnTo>
                    <a:pt x="9956" y="24587"/>
                  </a:lnTo>
                  <a:cubicBezTo>
                    <a:pt x="10871" y="24561"/>
                    <a:pt x="11734" y="24130"/>
                    <a:pt x="12344" y="23431"/>
                  </a:cubicBezTo>
                  <a:cubicBezTo>
                    <a:pt x="19316" y="15367"/>
                    <a:pt x="26301" y="8445"/>
                    <a:pt x="33667" y="2273"/>
                  </a:cubicBezTo>
                  <a:cubicBezTo>
                    <a:pt x="33858" y="2108"/>
                    <a:pt x="33883" y="1816"/>
                    <a:pt x="33718" y="162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
        <p:nvSpPr>
          <p:cNvPr id="38" name="TextBox 37">
            <a:extLst>
              <a:ext uri="{FF2B5EF4-FFF2-40B4-BE49-F238E27FC236}">
                <a16:creationId xmlns:a16="http://schemas.microsoft.com/office/drawing/2014/main" id="{835F614B-12E3-8F4C-B638-56B97A109CD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a:t>
            </a:r>
            <a:endParaRPr lang="en-US"/>
          </a:p>
        </p:txBody>
      </p:sp>
      <p:sp>
        <p:nvSpPr>
          <p:cNvPr id="19" name="Subtitle 3">
            <a:extLst>
              <a:ext uri="{FF2B5EF4-FFF2-40B4-BE49-F238E27FC236}">
                <a16:creationId xmlns:a16="http://schemas.microsoft.com/office/drawing/2014/main" id="{5E1728EC-2B0D-BC94-7627-83FB6B50445B}"/>
              </a:ext>
            </a:extLst>
          </p:cNvPr>
          <p:cNvSpPr txBox="1">
            <a:spLocks/>
          </p:cNvSpPr>
          <p:nvPr/>
        </p:nvSpPr>
        <p:spPr>
          <a:xfrm>
            <a:off x="1085221" y="1061436"/>
            <a:ext cx="10328145" cy="463200"/>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ct val="0"/>
              </a:spcBef>
              <a:spcAft>
                <a:spcPct val="0"/>
              </a:spcAft>
            </a:defPPr>
            <a:lvl1pPr marL="0" marR="0" lvl="0" indent="0" algn="l" rtl="0" eaLnBrk="1" hangingPunct="1">
              <a:lnSpc>
                <a:spcPct val="120000"/>
              </a:lnSpc>
              <a:spcBef>
                <a:spcPct val="0"/>
              </a:spcBef>
              <a:spcAft>
                <a:spcPct val="0"/>
              </a:spcAft>
              <a:buClr>
                <a:srgbClr val="1C2B33"/>
              </a:buClr>
              <a:buSzPct val="25000"/>
              <a:buFontTx/>
              <a:buNone/>
              <a:defRPr sz="2400" b="1" i="0" u="none" strike="noStrike" cap="all" spc="24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0000"/>
              </a:lnSpc>
              <a:spcBef>
                <a:spcPct val="0"/>
              </a:spcBef>
              <a:spcAft>
                <a:spcPct val="0"/>
              </a:spcAft>
              <a:buClrTx/>
              <a:buSzPct val="85000"/>
              <a:buFont typeface="Optimistic Text" panose="020B0604020202020204" pitchFamily="34" charset="0"/>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0000"/>
              </a:lnSpc>
              <a:spcBef>
                <a:spcPct val="0"/>
              </a:spcBef>
              <a:spcAft>
                <a:spcPct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0000"/>
              </a:lnSpc>
              <a:spcBef>
                <a:spcPct val="0"/>
              </a:spcBef>
              <a:spcAft>
                <a:spcPct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0000"/>
              </a:lnSpc>
              <a:spcBef>
                <a:spcPct val="0"/>
              </a:spcBef>
              <a:spcAft>
                <a:spcPct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9pPr>
          </a:lstStyle>
          <a:p>
            <a:r>
              <a:rPr lang="tr" dirty="0">
                <a:latin typeface="Optimistic Text"/>
              </a:rPr>
              <a:t>01 </a:t>
            </a:r>
            <a:r>
              <a:rPr lang="en-US" dirty="0" err="1">
                <a:latin typeface="Optimistic Text"/>
              </a:rPr>
              <a:t>Çevrİm</a:t>
            </a:r>
            <a:r>
              <a:rPr lang="en-US" dirty="0">
                <a:latin typeface="Optimistic Text"/>
              </a:rPr>
              <a:t> </a:t>
            </a:r>
            <a:r>
              <a:rPr lang="en-US" dirty="0" err="1">
                <a:latin typeface="Optimistic Text"/>
              </a:rPr>
              <a:t>İçİ</a:t>
            </a:r>
            <a:r>
              <a:rPr lang="tr" dirty="0">
                <a:latin typeface="Optimistic Text"/>
              </a:rPr>
              <a:t> güvenliğe giriş</a:t>
            </a:r>
          </a:p>
        </p:txBody>
      </p:sp>
    </p:spTree>
    <p:extLst>
      <p:ext uri="{BB962C8B-B14F-4D97-AF65-F5344CB8AC3E}">
        <p14:creationId xmlns:p14="http://schemas.microsoft.com/office/powerpoint/2010/main" val="7343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İÇİ</a:t>
            </a:r>
            <a:r>
              <a:rPr lang="tr" dirty="0">
                <a:latin typeface="Optimistic Text" panose="020B0503020203020204" pitchFamily="34" charset="0"/>
              </a:rPr>
              <a:t> hesapların yönetimi</a:t>
            </a:r>
          </a:p>
        </p:txBody>
      </p:sp>
      <p:sp>
        <p:nvSpPr>
          <p:cNvPr id="8" name="Text Placeholder 6">
            <a:extLst>
              <a:ext uri="{FF2B5EF4-FFF2-40B4-BE49-F238E27FC236}">
                <a16:creationId xmlns:a16="http://schemas.microsoft.com/office/drawing/2014/main" id="{754B8399-B287-5043-9684-4250AE95E1D8}"/>
              </a:ext>
            </a:extLst>
          </p:cNvPr>
          <p:cNvSpPr txBox="1"/>
          <p:nvPr/>
        </p:nvSpPr>
        <p:spPr>
          <a:xfrm>
            <a:off x="933448" y="5264013"/>
            <a:ext cx="10326690"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Bilinmeyen bir telefon numarasını engellemek için:</a:t>
            </a:r>
          </a:p>
          <a:p>
            <a:pPr marL="457200" indent="-457200" rtl="0" fontAlgn="base">
              <a:lnSpc>
                <a:spcPts val="3000"/>
              </a:lnSpc>
              <a:buSzTx/>
              <a:buFont typeface="+mj-lt"/>
              <a:buAutoNum type="arabicPeriod"/>
            </a:pPr>
            <a:r>
              <a:rPr lang="tr" sz="2000" b="0" i="0" u="none" strike="noStrike" dirty="0">
                <a:latin typeface="Optimistic Text"/>
              </a:rPr>
              <a:t>Bilinmeyen telefon numarasıyla olan </a:t>
            </a:r>
            <a:r>
              <a:rPr lang="tr" sz="2000" b="1" i="0" u="none" strike="noStrike" dirty="0">
                <a:latin typeface="Optimistic Text"/>
              </a:rPr>
              <a:t>WhatsApp sohbeti</a:t>
            </a:r>
            <a:r>
              <a:rPr lang="tr" sz="2000" b="0" i="0" u="none" strike="noStrike" dirty="0">
                <a:latin typeface="Optimistic Text"/>
              </a:rPr>
              <a:t> açılmalıdır,</a:t>
            </a:r>
            <a:endParaRPr lang="tr" sz="2000" b="1" i="0" u="none" strike="noStrike" dirty="0">
              <a:latin typeface="Optimistic Text"/>
            </a:endParaRPr>
          </a:p>
          <a:p>
            <a:pPr marL="457200" indent="-457200" rtl="0" fontAlgn="base">
              <a:lnSpc>
                <a:spcPts val="3000"/>
              </a:lnSpc>
              <a:buSzTx/>
              <a:buFont typeface="+mj-lt"/>
              <a:buAutoNum type="arabicPeriod"/>
            </a:pPr>
            <a:r>
              <a:rPr lang="tr" sz="2000" b="0" i="0" u="none" strike="noStrike" dirty="0">
                <a:latin typeface="Optimistic Text"/>
              </a:rPr>
              <a:t>ENGELLE</a:t>
            </a:r>
            <a:r>
              <a:rPr lang="tr" sz="2000" b="1" i="0" u="none" strike="noStrike" dirty="0">
                <a:latin typeface="Optimistic Text"/>
              </a:rPr>
              <a:t> butonuna dokunulmalıdır,</a:t>
            </a:r>
          </a:p>
          <a:p>
            <a:pPr marL="457200" indent="-457200" rtl="0" fontAlgn="base">
              <a:lnSpc>
                <a:spcPts val="3000"/>
              </a:lnSpc>
              <a:buSzTx/>
              <a:buFont typeface="+mj-lt"/>
              <a:buAutoNum type="arabicPeriod"/>
            </a:pPr>
            <a:r>
              <a:rPr lang="tr" sz="2000" b="1" i="0" u="none" strike="noStrike" dirty="0">
                <a:latin typeface="Optimistic Text"/>
              </a:rPr>
              <a:t>ENGELLE</a:t>
            </a:r>
            <a:r>
              <a:rPr lang="tr" sz="2000" b="0" i="0" u="none" strike="noStrike" dirty="0">
                <a:latin typeface="Optimistic Text"/>
              </a:rPr>
              <a:t> veya numarayı hem şikayet edip hem engelleyecek olan </a:t>
            </a:r>
            <a:r>
              <a:rPr lang="tr" sz="2000" b="1" i="0" u="none" strike="noStrike" dirty="0">
                <a:latin typeface="Optimistic Text"/>
              </a:rPr>
              <a:t>ŞİKAYET ET</a:t>
            </a:r>
            <a:r>
              <a:rPr lang="tr" sz="2000" b="0" i="0" u="none" strike="noStrike" dirty="0">
                <a:latin typeface="Optimistic Text"/>
              </a:rPr>
              <a:t> </a:t>
            </a:r>
            <a:r>
              <a:rPr lang="tr" sz="2000" b="1" i="0" u="none" strike="noStrike" dirty="0">
                <a:latin typeface="Optimistic Text"/>
              </a:rPr>
              <a:t>VE</a:t>
            </a:r>
            <a:r>
              <a:rPr lang="tr" sz="2000" b="0" i="0" u="none" strike="noStrike" dirty="0">
                <a:latin typeface="Optimistic Text"/>
              </a:rPr>
              <a:t> </a:t>
            </a:r>
            <a:r>
              <a:rPr lang="tr" sz="2000" b="1" i="0" u="none" strike="noStrike" dirty="0">
                <a:latin typeface="Optimistic Text"/>
              </a:rPr>
              <a:t>ENGELLE</a:t>
            </a:r>
            <a:r>
              <a:rPr lang="tr" sz="2000" b="0" i="0" u="none" strike="noStrike" dirty="0">
                <a:latin typeface="Optimistic Text"/>
              </a:rPr>
              <a:t> seçeneklerinden birine dokunulmalıdır.</a:t>
            </a:r>
          </a:p>
          <a:p>
            <a:pPr rtl="0" fontAlgn="base">
              <a:lnSpc>
                <a:spcPts val="3000"/>
              </a:lnSpc>
              <a:buNone/>
            </a:pPr>
            <a:r>
              <a:rPr lang="tr" sz="2000" b="0" i="0" u="none" strike="noStrike" dirty="0">
                <a:latin typeface="Optimistic Text"/>
              </a:rPr>
              <a:t>Önemli Not:</a:t>
            </a:r>
          </a:p>
          <a:p>
            <a:pPr rtl="0" fontAlgn="base">
              <a:lnSpc>
                <a:spcPts val="3000"/>
              </a:lnSpc>
              <a:buNone/>
            </a:pPr>
            <a:r>
              <a:rPr lang="tr" sz="2000" b="0" i="0" u="none" strike="noStrike" dirty="0">
                <a:latin typeface="Optimistic Text"/>
              </a:rPr>
              <a:t>Engellenen bir kişi tarafından gönderilen mesajlar, aramalar ve durum güncellemeleri telefonunuzda gösterilmez ve size hiçbir zaman iletilmez.</a:t>
            </a:r>
          </a:p>
          <a:p>
            <a:pPr rtl="0" fontAlgn="base">
              <a:lnSpc>
                <a:spcPts val="3000"/>
              </a:lnSpc>
              <a:buNone/>
            </a:pPr>
            <a:r>
              <a:rPr lang="tr" sz="2000" b="0" i="0" u="none" strike="noStrike" dirty="0">
                <a:latin typeface="Optimistic Text"/>
              </a:rPr>
              <a:t>Son görülme bilginiz, </a:t>
            </a:r>
            <a:r>
              <a:rPr lang="en-US" sz="2000" dirty="0" err="1">
                <a:latin typeface="Optimistic Text"/>
              </a:rPr>
              <a:t>ç</a:t>
            </a:r>
            <a:r>
              <a:rPr lang="en-US" sz="2000" b="0" i="0" u="none" strike="noStrike" dirty="0" err="1">
                <a:latin typeface="Optimistic Text"/>
              </a:rPr>
              <a:t>evrim</a:t>
            </a:r>
            <a:r>
              <a:rPr lang="en-US" sz="2000" b="0" i="0" u="none" strike="noStrike" dirty="0">
                <a:latin typeface="Optimistic Text"/>
              </a:rPr>
              <a:t> </a:t>
            </a:r>
            <a:r>
              <a:rPr lang="en-US" sz="2000" b="0" i="0" u="none" strike="noStrike" dirty="0" err="1">
                <a:latin typeface="Optimistic Text"/>
              </a:rPr>
              <a:t>içi</a:t>
            </a:r>
            <a:r>
              <a:rPr lang="tr" sz="2000" b="0" i="0" u="none" strike="noStrike" dirty="0">
                <a:latin typeface="Optimistic Text"/>
              </a:rPr>
              <a:t> durumunuz, durum güncellemeleriniz ve profil fotoğrafınızda yapılan değişiklikler engellediğiniz kişiler tarafından artık görülemez.</a:t>
            </a:r>
          </a:p>
          <a:p>
            <a:pPr rtl="0" fontAlgn="base">
              <a:lnSpc>
                <a:spcPts val="3000"/>
              </a:lnSpc>
              <a:buNone/>
            </a:pPr>
            <a:r>
              <a:rPr lang="tr" sz="2000" b="0" i="0" u="none" strike="noStrike" dirty="0">
                <a:latin typeface="Optimistic Text"/>
              </a:rPr>
              <a:t>Bir kişiyi engellemek, o kişiyi sizin rehberinizden silmediği gibi sizi de karşı tarafın telefonundaki listeden silmez. Bir kişiyi tamamen silmek için o kişiyi telefonunuzun kendi adres defterinden de silmeniz gerekmektedir.</a:t>
            </a:r>
          </a:p>
        </p:txBody>
      </p:sp>
      <p:sp>
        <p:nvSpPr>
          <p:cNvPr id="17" name="Text Placeholder 6">
            <a:extLst>
              <a:ext uri="{FF2B5EF4-FFF2-40B4-BE49-F238E27FC236}">
                <a16:creationId xmlns:a16="http://schemas.microsoft.com/office/drawing/2014/main" id="{5FE12FE1-9305-1942-B22A-4958719A1ACF}"/>
              </a:ext>
            </a:extLst>
          </p:cNvPr>
          <p:cNvSpPr txBox="1"/>
          <p:nvPr/>
        </p:nvSpPr>
        <p:spPr>
          <a:xfrm>
            <a:off x="933451" y="3225279"/>
            <a:ext cx="13676630"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0" dirty="0">
                <a:solidFill>
                  <a:srgbClr val="1C2B33"/>
                </a:solidFill>
                <a:latin typeface="Optimistic Display"/>
                <a:cs typeface="Optimistic Display"/>
                <a:sym typeface="Arial"/>
              </a:rPr>
              <a:t>Android için </a:t>
            </a:r>
            <a:r>
              <a:rPr lang="tr" sz="6000" b="0" i="0" u="none" strike="noStrike" spc="0" dirty="0">
                <a:solidFill>
                  <a:srgbClr val="1C2B33"/>
                </a:solidFill>
                <a:latin typeface="Optimistic Display"/>
                <a:cs typeface="Optimistic Display"/>
                <a:sym typeface="Arial"/>
                <a:hlinkClick r:id="rId4"/>
              </a:rPr>
              <a:t>WhatsApp'ta</a:t>
            </a:r>
            <a:r>
              <a:rPr lang="tr" sz="6000" b="0" i="0" u="none" strike="noStrike" spc="0" dirty="0">
                <a:solidFill>
                  <a:srgbClr val="1C2B33"/>
                </a:solidFill>
                <a:latin typeface="Optimistic Display"/>
                <a:cs typeface="Optimistic Display"/>
                <a:sym typeface="Arial"/>
              </a:rPr>
              <a:t> bilinmeyen bir numara nasıl engellenir?</a:t>
            </a:r>
          </a:p>
        </p:txBody>
      </p:sp>
      <p:sp>
        <p:nvSpPr>
          <p:cNvPr id="10" name="Rectangle 9">
            <a:extLst>
              <a:ext uri="{FF2B5EF4-FFF2-40B4-BE49-F238E27FC236}">
                <a16:creationId xmlns:a16="http://schemas.microsoft.com/office/drawing/2014/main" id="{9A9B72FE-8BDF-584E-AE92-3E13E6E4FEE3}"/>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1" name="Google Shape;648;p3">
            <a:extLst>
              <a:ext uri="{FF2B5EF4-FFF2-40B4-BE49-F238E27FC236}">
                <a16:creationId xmlns:a16="http://schemas.microsoft.com/office/drawing/2014/main" id="{76CC4D03-D0FB-B341-AE1C-D9283271117A}"/>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1287BC04-366E-D747-95B0-A8AA098CB201}"/>
              </a:ext>
            </a:extLst>
          </p:cNvPr>
          <p:cNvPicPr>
            <a:picLocks noChangeAspect="1"/>
          </p:cNvPicPr>
          <p:nvPr/>
        </p:nvPicPr>
        <p:blipFill>
          <a:blip r:embed="rId5"/>
          <a:srcRect t="-6966" b="18250"/>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19" name="Picture 18">
            <a:extLst>
              <a:ext uri="{FF2B5EF4-FFF2-40B4-BE49-F238E27FC236}">
                <a16:creationId xmlns:a16="http://schemas.microsoft.com/office/drawing/2014/main" id="{D5566796-33B6-144C-8E55-DFB9DFCC74B1}"/>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58F3B555-AB95-5D43-A56D-2EAD793BB8F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80</a:t>
            </a:r>
            <a:endParaRPr lang="en-US"/>
          </a:p>
        </p:txBody>
      </p:sp>
    </p:spTree>
    <p:extLst>
      <p:ext uri="{BB962C8B-B14F-4D97-AF65-F5344CB8AC3E}">
        <p14:creationId xmlns:p14="http://schemas.microsoft.com/office/powerpoint/2010/main" val="247847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9" name="Text Placeholder 6">
            <a:extLst>
              <a:ext uri="{FF2B5EF4-FFF2-40B4-BE49-F238E27FC236}">
                <a16:creationId xmlns:a16="http://schemas.microsoft.com/office/drawing/2014/main" id="{9A5BBB16-4AE2-924F-BA71-D55EB87A425B}"/>
              </a:ext>
            </a:extLst>
          </p:cNvPr>
          <p:cNvSpPr txBox="1"/>
          <p:nvPr/>
        </p:nvSpPr>
        <p:spPr>
          <a:xfrm>
            <a:off x="933448" y="4717875"/>
            <a:ext cx="10326690"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Bir kişinin engelini kaldırmak için:</a:t>
            </a:r>
          </a:p>
          <a:p>
            <a:pPr marL="457200" indent="-457200" rtl="0" fontAlgn="base">
              <a:lnSpc>
                <a:spcPts val="3000"/>
              </a:lnSpc>
              <a:buSzTx/>
              <a:buFont typeface="+mj-lt"/>
              <a:buAutoNum type="arabicPeriod"/>
            </a:pPr>
            <a:r>
              <a:rPr lang="tr" sz="2000" b="1" i="0" u="none" strike="noStrike" dirty="0">
                <a:latin typeface="Optimistic Text"/>
              </a:rPr>
              <a:t>WhatsApp'ta</a:t>
            </a:r>
            <a:r>
              <a:rPr lang="tr" sz="2000" b="0" i="0" u="none" strike="noStrike" dirty="0">
                <a:latin typeface="Optimistic Text"/>
              </a:rPr>
              <a:t> </a:t>
            </a:r>
            <a:r>
              <a:rPr lang="tr" sz="2000" b="1" i="0" u="none" strike="noStrike" dirty="0">
                <a:latin typeface="Optimistic Text"/>
              </a:rPr>
              <a:t>Diğer</a:t>
            </a:r>
            <a:r>
              <a:rPr lang="tr" sz="2000" b="0" i="0" u="none" strike="noStrike" dirty="0">
                <a:latin typeface="Optimistic Text"/>
              </a:rPr>
              <a:t> </a:t>
            </a:r>
            <a:r>
              <a:rPr lang="tr" sz="2000" b="1" i="0" u="none" strike="noStrike" dirty="0">
                <a:latin typeface="Optimistic Text"/>
              </a:rPr>
              <a:t>seçenekler</a:t>
            </a:r>
            <a:r>
              <a:rPr lang="tr" sz="2000" b="0" i="0" u="none" strike="noStrike" dirty="0">
                <a:latin typeface="Optimistic Text"/>
              </a:rPr>
              <a:t> &gt; </a:t>
            </a:r>
            <a:r>
              <a:rPr lang="tr" sz="2000" b="1" i="0" u="none" strike="noStrike" dirty="0">
                <a:latin typeface="Optimistic Text"/>
              </a:rPr>
              <a:t>Ayarlar </a:t>
            </a:r>
            <a:r>
              <a:rPr lang="tr" sz="2000" b="0" i="0" u="none" strike="noStrike" dirty="0">
                <a:latin typeface="Optimistic Text"/>
              </a:rPr>
              <a:t>menüsüne dokunulmalıdır.</a:t>
            </a:r>
          </a:p>
          <a:p>
            <a:pPr marL="457200" indent="-457200" rtl="0" fontAlgn="base">
              <a:lnSpc>
                <a:spcPts val="3000"/>
              </a:lnSpc>
              <a:buSzTx/>
              <a:buFont typeface="+mj-lt"/>
              <a:buAutoNum type="arabicPeriod"/>
            </a:pPr>
            <a:r>
              <a:rPr lang="tr" sz="2000" b="0" i="0" u="none" strike="noStrike" dirty="0">
                <a:latin typeface="Optimistic Text"/>
              </a:rPr>
              <a:t>Sırasıyla </a:t>
            </a:r>
            <a:r>
              <a:rPr lang="tr" sz="2000" b="1" i="0" u="none" strike="noStrike" dirty="0">
                <a:latin typeface="Optimistic Text"/>
              </a:rPr>
              <a:t>Hesap</a:t>
            </a:r>
            <a:r>
              <a:rPr lang="tr" sz="2000" b="0" i="0" u="none" strike="noStrike" dirty="0">
                <a:latin typeface="Optimistic Text"/>
              </a:rPr>
              <a:t> &gt; </a:t>
            </a:r>
            <a:r>
              <a:rPr lang="tr" sz="2000" b="1" i="0" u="none" strike="noStrike" dirty="0">
                <a:latin typeface="Optimistic Text"/>
              </a:rPr>
              <a:t>Gizlilik</a:t>
            </a:r>
            <a:r>
              <a:rPr lang="tr" sz="2000" b="0" i="0" u="none" strike="noStrike" dirty="0">
                <a:latin typeface="Optimistic Text"/>
              </a:rPr>
              <a:t> &gt; </a:t>
            </a:r>
            <a:r>
              <a:rPr lang="tr" sz="2000" b="1" i="0" u="none" strike="noStrike" dirty="0">
                <a:latin typeface="Optimistic Text"/>
              </a:rPr>
              <a:t>Engellenmiş</a:t>
            </a:r>
            <a:r>
              <a:rPr lang="tr" sz="2000" b="0" i="0" u="none" strike="noStrike" dirty="0">
                <a:latin typeface="Optimistic Text"/>
              </a:rPr>
              <a:t> </a:t>
            </a:r>
            <a:r>
              <a:rPr lang="tr" sz="2000" b="1" i="0" u="none" strike="noStrike" dirty="0">
                <a:latin typeface="Optimistic Text"/>
              </a:rPr>
              <a:t>kişiler adımları izlenmelidir.</a:t>
            </a:r>
          </a:p>
          <a:p>
            <a:pPr marL="457200" indent="-457200" rtl="0" fontAlgn="base">
              <a:lnSpc>
                <a:spcPts val="3000"/>
              </a:lnSpc>
              <a:buSzTx/>
              <a:buFont typeface="+mj-lt"/>
              <a:buAutoNum type="arabicPeriod"/>
            </a:pPr>
            <a:r>
              <a:rPr lang="tr" sz="2000" b="1" i="0" u="none" strike="noStrike" dirty="0">
                <a:latin typeface="Optimistic Text"/>
              </a:rPr>
              <a:t>Engeli kaldırılmak</a:t>
            </a:r>
            <a:r>
              <a:rPr lang="tr" sz="2000" b="0" i="0" u="none" strike="noStrike" dirty="0">
                <a:latin typeface="Optimistic Text"/>
              </a:rPr>
              <a:t> istenen </a:t>
            </a:r>
            <a:r>
              <a:rPr lang="tr" sz="2000" b="1" i="0" u="none" strike="noStrike" dirty="0">
                <a:latin typeface="Optimistic Text"/>
              </a:rPr>
              <a:t>kişiye</a:t>
            </a:r>
            <a:r>
              <a:rPr lang="tr" sz="2000" b="0" i="0" u="none" strike="noStrike" dirty="0">
                <a:latin typeface="Optimistic Text"/>
              </a:rPr>
              <a:t> dokunulmalıdır.</a:t>
            </a:r>
          </a:p>
          <a:p>
            <a:pPr marL="457200" indent="-457200" rtl="0" fontAlgn="base">
              <a:lnSpc>
                <a:spcPts val="3000"/>
              </a:lnSpc>
              <a:buSzTx/>
              <a:buFont typeface="+mj-lt"/>
              <a:buAutoNum type="arabicPeriod"/>
            </a:pPr>
            <a:r>
              <a:rPr lang="tr" sz="2000" b="0" i="0" u="none" strike="noStrike" dirty="0">
                <a:latin typeface="Optimistic Text"/>
              </a:rPr>
              <a:t>[</a:t>
            </a:r>
            <a:r>
              <a:rPr lang="tr" sz="2000" b="1" i="0" u="none" strike="noStrike" dirty="0">
                <a:latin typeface="Optimistic Text"/>
              </a:rPr>
              <a:t>Kişinin</a:t>
            </a:r>
            <a:r>
              <a:rPr lang="tr" sz="2000" b="0" i="0" u="none" strike="noStrike" dirty="0">
                <a:latin typeface="Optimistic Text"/>
              </a:rPr>
              <a:t>] </a:t>
            </a:r>
            <a:r>
              <a:rPr lang="tr" sz="2000" b="1" i="0" u="none" strike="noStrike" dirty="0">
                <a:latin typeface="Optimistic Text"/>
              </a:rPr>
              <a:t>Engelini Kaldır</a:t>
            </a:r>
            <a:r>
              <a:rPr lang="tr" sz="2000" b="0" i="0" u="none" strike="noStrike" dirty="0">
                <a:latin typeface="Optimistic Text"/>
              </a:rPr>
              <a:t> seçeneğine dokunulmalıdır. Artık siz ve engeli kaldırılan kişi birbirinize mesaj, arama ve durum güncellemeleri gönderip alabileceksiniz.</a:t>
            </a:r>
          </a:p>
          <a:p>
            <a:pPr rtl="0" fontAlgn="base">
              <a:lnSpc>
                <a:spcPts val="3000"/>
              </a:lnSpc>
              <a:buNone/>
            </a:pPr>
            <a:r>
              <a:rPr lang="tr" sz="2000" b="0" i="0" u="none" strike="noStrike" dirty="0">
                <a:latin typeface="Optimistic Text"/>
              </a:rPr>
              <a:t>Alternatif olarak, engellenen kişi WhatsApp kişi listesinde aranabilir &gt; üzerine basılı tutulabilir &gt; [Kişinin] Engelini Kaldır'a dokunulabilir.</a:t>
            </a:r>
          </a:p>
          <a:p>
            <a:pPr rtl="0" fontAlgn="base">
              <a:lnSpc>
                <a:spcPts val="3000"/>
              </a:lnSpc>
              <a:buNone/>
            </a:pPr>
            <a:r>
              <a:rPr lang="tr" sz="2000" b="0" i="0" u="none" strike="noStrike" dirty="0">
                <a:latin typeface="Optimistic Text"/>
              </a:rPr>
              <a:t>Önemli Not:</a:t>
            </a:r>
          </a:p>
          <a:p>
            <a:pPr rtl="0" fontAlgn="base">
              <a:lnSpc>
                <a:spcPts val="3000"/>
              </a:lnSpc>
              <a:buNone/>
            </a:pPr>
            <a:r>
              <a:rPr lang="tr" sz="2000" b="0" i="0" u="none" strike="noStrike" dirty="0">
                <a:latin typeface="Optimistic Text"/>
              </a:rPr>
              <a:t>Bir kişinin engeli kaldırıldığında, engelli olduğu süre boyunca size göndermiş olduğu mesajlar, aramalar veya durum güncellemeleri geriye dönük olarak size iletilmez.</a:t>
            </a:r>
          </a:p>
          <a:p>
            <a:pPr rtl="0" fontAlgn="base">
              <a:lnSpc>
                <a:spcPts val="3000"/>
              </a:lnSpc>
              <a:buNone/>
            </a:pPr>
            <a:r>
              <a:rPr lang="tr" sz="2000" b="0" i="0" u="none" strike="noStrike" dirty="0">
                <a:latin typeface="Optimistic Text"/>
              </a:rPr>
              <a:t>Daha önce telefonunuzun adres defterine kaydedilmemiş bir kişinin veya numaranın engeli kaldırıldığında, o kişi veya numarayı doğrudan geri yükleme seçeneği bulunmamaktadır.</a:t>
            </a:r>
          </a:p>
        </p:txBody>
      </p:sp>
      <p:sp>
        <p:nvSpPr>
          <p:cNvPr id="13" name="Text Placeholder 6">
            <a:extLst>
              <a:ext uri="{FF2B5EF4-FFF2-40B4-BE49-F238E27FC236}">
                <a16:creationId xmlns:a16="http://schemas.microsoft.com/office/drawing/2014/main" id="{8419E47E-45E7-CC4B-B1BE-A024491D39C8}"/>
              </a:ext>
            </a:extLst>
          </p:cNvPr>
          <p:cNvSpPr txBox="1"/>
          <p:nvPr/>
        </p:nvSpPr>
        <p:spPr>
          <a:xfrm>
            <a:off x="933450" y="2660475"/>
            <a:ext cx="13849714"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a:solidFill>
                  <a:srgbClr val="1C2B33"/>
                </a:solidFill>
                <a:latin typeface="Optimistic Display"/>
                <a:cs typeface="Optimistic Display"/>
                <a:sym typeface="Arial"/>
              </a:rPr>
              <a:t>Android için </a:t>
            </a:r>
            <a:r>
              <a:rPr lang="tr" sz="6000" b="0" i="0" u="none" strike="noStrike" spc="260">
                <a:solidFill>
                  <a:srgbClr val="1C2B33"/>
                </a:solidFill>
                <a:latin typeface="Optimistic Display"/>
                <a:cs typeface="Optimistic Display"/>
                <a:sym typeface="Arial"/>
                <a:hlinkClick r:id="rId4"/>
              </a:rPr>
              <a:t>WhatsApp'ta</a:t>
            </a:r>
            <a:r>
              <a:rPr lang="tr" sz="6000" b="0" i="0" u="none" strike="noStrike" spc="260">
                <a:solidFill>
                  <a:srgbClr val="1C2B33"/>
                </a:solidFill>
                <a:latin typeface="Optimistic Display"/>
                <a:cs typeface="Optimistic Display"/>
                <a:sym typeface="Arial"/>
              </a:rPr>
              <a:t> bir kişinin engeli nasıl kaldırılır?</a:t>
            </a:r>
          </a:p>
        </p:txBody>
      </p:sp>
      <p:sp>
        <p:nvSpPr>
          <p:cNvPr id="14" name="Rectangle 13">
            <a:extLst>
              <a:ext uri="{FF2B5EF4-FFF2-40B4-BE49-F238E27FC236}">
                <a16:creationId xmlns:a16="http://schemas.microsoft.com/office/drawing/2014/main" id="{8A620C5B-C005-1D46-9D79-323466E66FE3}"/>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6C0BABF8-A53A-5B44-9353-B3083A2FB83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3AC7290A-C56D-F848-9597-C3BC30DB6184}"/>
              </a:ext>
            </a:extLst>
          </p:cNvPr>
          <p:cNvPicPr>
            <a:picLocks noChangeAspect="1"/>
          </p:cNvPicPr>
          <p:nvPr/>
        </p:nvPicPr>
        <p:blipFill>
          <a:blip r:embed="rId5"/>
          <a:srcRect t="-6994" b="18278"/>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20" name="Picture 19">
            <a:extLst>
              <a:ext uri="{FF2B5EF4-FFF2-40B4-BE49-F238E27FC236}">
                <a16:creationId xmlns:a16="http://schemas.microsoft.com/office/drawing/2014/main" id="{01DF3FC2-BEF7-424A-9C27-443B2CF14418}"/>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0" name="TextBox 9">
            <a:extLst>
              <a:ext uri="{FF2B5EF4-FFF2-40B4-BE49-F238E27FC236}">
                <a16:creationId xmlns:a16="http://schemas.microsoft.com/office/drawing/2014/main" id="{1525ADBA-9C1D-5D40-938C-8528E9295AB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81</a:t>
            </a:r>
            <a:endParaRPr lang="en-US"/>
          </a:p>
        </p:txBody>
      </p:sp>
    </p:spTree>
    <p:extLst>
      <p:ext uri="{BB962C8B-B14F-4D97-AF65-F5344CB8AC3E}">
        <p14:creationId xmlns:p14="http://schemas.microsoft.com/office/powerpoint/2010/main" val="147294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9" name="Text Placeholder 6">
            <a:extLst>
              <a:ext uri="{FF2B5EF4-FFF2-40B4-BE49-F238E27FC236}">
                <a16:creationId xmlns:a16="http://schemas.microsoft.com/office/drawing/2014/main" id="{F7A19D32-7CF2-B942-874E-C9FE37CFA820}"/>
              </a:ext>
            </a:extLst>
          </p:cNvPr>
          <p:cNvSpPr txBox="1"/>
          <p:nvPr/>
        </p:nvSpPr>
        <p:spPr>
          <a:xfrm>
            <a:off x="933448" y="4717875"/>
            <a:ext cx="10326690"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3000"/>
              </a:lnSpc>
              <a:buNone/>
            </a:pPr>
            <a:r>
              <a:rPr lang="tr" sz="2000" b="1" i="0" u="none" strike="noStrike">
                <a:latin typeface="Optimistic Text"/>
              </a:rPr>
              <a:t>Kişileri engelleme ve engeli kaldırma işlemleri</a:t>
            </a:r>
          </a:p>
          <a:p>
            <a:pPr rtl="0">
              <a:lnSpc>
                <a:spcPts val="3000"/>
              </a:lnSpc>
              <a:buNone/>
            </a:pPr>
            <a:r>
              <a:rPr lang="tr" sz="2000" b="0" i="0" u="none" strike="noStrike">
                <a:latin typeface="Optimistic Text"/>
              </a:rPr>
              <a:t>Belirli kişileri engelleyerek onlardan mesaj, arama ve durum güncellemesi almayı tamamen durdurabilirsiniz.</a:t>
            </a:r>
          </a:p>
          <a:p>
            <a:pPr rtl="0" fontAlgn="base">
              <a:lnSpc>
                <a:spcPts val="3000"/>
              </a:lnSpc>
              <a:buNone/>
            </a:pPr>
            <a:r>
              <a:rPr lang="tr" sz="2000" b="1" i="0" u="none" strike="noStrike">
                <a:latin typeface="Optimistic Text"/>
              </a:rPr>
              <a:t>Rehberdeki kişileri engelleme</a:t>
            </a:r>
          </a:p>
          <a:p>
            <a:pPr marL="457200" indent="-457200" rtl="0" fontAlgn="base">
              <a:lnSpc>
                <a:spcPts val="3000"/>
              </a:lnSpc>
              <a:buSzTx/>
              <a:buFont typeface="+mj-lt"/>
              <a:buAutoNum type="arabicPeriod"/>
            </a:pPr>
            <a:r>
              <a:rPr lang="tr" sz="2000" b="1" i="0" u="none" strike="noStrike">
                <a:latin typeface="Optimistic Text"/>
              </a:rPr>
              <a:t>WhatsApp </a:t>
            </a:r>
            <a:r>
              <a:rPr lang="tr" sz="2000" b="0" i="0" u="none" strike="noStrike">
                <a:latin typeface="Optimistic Text"/>
              </a:rPr>
              <a:t>Ayarlar</a:t>
            </a:r>
            <a:r>
              <a:rPr lang="tr" sz="2000" b="1" i="0" u="none" strike="noStrike">
                <a:latin typeface="Optimistic Text"/>
              </a:rPr>
              <a:t> </a:t>
            </a:r>
            <a:r>
              <a:rPr lang="tr" sz="2000" b="0" i="0" u="none" strike="noStrike">
                <a:latin typeface="Optimistic Text"/>
              </a:rPr>
              <a:t>&gt;</a:t>
            </a:r>
            <a:r>
              <a:rPr lang="tr" sz="2000" b="1" i="0" u="none" strike="noStrike">
                <a:latin typeface="Optimistic Text"/>
              </a:rPr>
              <a:t> Hesap </a:t>
            </a:r>
            <a:r>
              <a:rPr lang="tr" sz="2000" b="0" i="0" u="none" strike="noStrike">
                <a:latin typeface="Optimistic Text"/>
              </a:rPr>
              <a:t>&gt;</a:t>
            </a:r>
            <a:r>
              <a:rPr lang="tr" sz="2000" b="1" i="0" u="none" strike="noStrike">
                <a:latin typeface="Optimistic Text"/>
              </a:rPr>
              <a:t> Gizlilik </a:t>
            </a:r>
            <a:r>
              <a:rPr lang="tr" sz="2000" b="0" i="0" u="none" strike="noStrike">
                <a:latin typeface="Optimistic Text"/>
              </a:rPr>
              <a:t>&gt;</a:t>
            </a:r>
            <a:r>
              <a:rPr lang="tr" sz="2000" b="1" i="0" u="none" strike="noStrike">
                <a:latin typeface="Optimistic Text"/>
              </a:rPr>
              <a:t> Engellenenler </a:t>
            </a:r>
            <a:r>
              <a:rPr lang="tr" sz="2000" b="0" i="0" u="none" strike="noStrike">
                <a:latin typeface="Optimistic Text"/>
              </a:rPr>
              <a:t>&gt;</a:t>
            </a:r>
            <a:r>
              <a:rPr lang="tr" sz="2000" b="1" i="0" u="none" strike="noStrike">
                <a:latin typeface="Optimistic Text"/>
              </a:rPr>
              <a:t> Yeni</a:t>
            </a:r>
            <a:r>
              <a:rPr lang="tr" sz="2000" b="0" i="0" u="none" strike="noStrike">
                <a:latin typeface="Optimistic Text"/>
              </a:rPr>
              <a:t> </a:t>
            </a:r>
            <a:r>
              <a:rPr lang="tr" sz="2000" b="1" i="0" u="none" strike="noStrike">
                <a:latin typeface="Optimistic Text"/>
              </a:rPr>
              <a:t>Ekle adımları izlenmelidir.</a:t>
            </a:r>
          </a:p>
          <a:p>
            <a:pPr marL="457200" indent="-457200" rtl="0" fontAlgn="base">
              <a:lnSpc>
                <a:spcPts val="3000"/>
              </a:lnSpc>
              <a:buSzTx/>
              <a:buFont typeface="+mj-lt"/>
              <a:buAutoNum type="arabicPeriod"/>
            </a:pPr>
            <a:r>
              <a:rPr lang="tr" sz="2000" b="0" i="0" u="none" strike="noStrike">
                <a:latin typeface="Optimistic Text"/>
              </a:rPr>
              <a:t>Engellenecek </a:t>
            </a:r>
            <a:r>
              <a:rPr lang="tr" sz="2000" b="1" i="0" u="none" strike="noStrike">
                <a:latin typeface="Optimistic Text"/>
              </a:rPr>
              <a:t>kişi</a:t>
            </a:r>
            <a:r>
              <a:rPr lang="tr" sz="2000" b="0" i="0" u="none" strike="noStrike">
                <a:latin typeface="Optimistic Text"/>
              </a:rPr>
              <a:t> listeden </a:t>
            </a:r>
            <a:r>
              <a:rPr lang="tr" sz="2000" b="1" i="0" u="none" strike="noStrike">
                <a:latin typeface="Optimistic Text"/>
              </a:rPr>
              <a:t>bulunmalı</a:t>
            </a:r>
            <a:r>
              <a:rPr lang="tr" sz="2000" b="0" i="0" u="none" strike="noStrike">
                <a:latin typeface="Optimistic Text"/>
              </a:rPr>
              <a:t> ve ismine dokunulmalıdır.</a:t>
            </a:r>
            <a:endParaRPr lang="tr" sz="2000" b="1" i="0" u="none" strike="noStrike">
              <a:latin typeface="Optimistic Text"/>
            </a:endParaRPr>
          </a:p>
          <a:p>
            <a:pPr rtl="0">
              <a:lnSpc>
                <a:spcPts val="3000"/>
              </a:lnSpc>
              <a:buNone/>
            </a:pPr>
            <a:r>
              <a:rPr lang="tr" sz="2000" b="0" i="0" u="none" strike="noStrike">
                <a:latin typeface="Optimistic Text"/>
              </a:rPr>
              <a:t>Bu işlemin yapılabileceği diğer alternatif yollar şunlardır:</a:t>
            </a:r>
          </a:p>
          <a:p>
            <a:pPr marL="342900" indent="-342900" rtl="0" fontAlgn="base">
              <a:lnSpc>
                <a:spcPts val="3000"/>
              </a:lnSpc>
              <a:buSzTx/>
              <a:buFont typeface="Arial" panose="020B0604020202020204" pitchFamily="34" charset="0"/>
              <a:buChar char="•"/>
            </a:pPr>
            <a:r>
              <a:rPr lang="tr" sz="2000" b="0" i="0" u="none" strike="noStrike">
                <a:latin typeface="Optimistic Text"/>
              </a:rPr>
              <a:t>Sohbet içerisinden üstteki </a:t>
            </a:r>
            <a:r>
              <a:rPr lang="tr" sz="2000" b="1" i="0" u="none" strike="noStrike">
                <a:latin typeface="Optimistic Text"/>
              </a:rPr>
              <a:t>kişi</a:t>
            </a:r>
            <a:r>
              <a:rPr lang="tr" sz="2000" b="0" i="0" u="none" strike="noStrike">
                <a:latin typeface="Optimistic Text"/>
              </a:rPr>
              <a:t> </a:t>
            </a:r>
            <a:r>
              <a:rPr lang="tr" sz="2000" b="1" i="0" u="none" strike="noStrike">
                <a:latin typeface="Optimistic Text"/>
              </a:rPr>
              <a:t>adına</a:t>
            </a:r>
            <a:r>
              <a:rPr lang="tr" sz="2000" b="0" i="0" u="none" strike="noStrike">
                <a:latin typeface="Optimistic Text"/>
              </a:rPr>
              <a:t> tıklanıp, profilin en altındaki </a:t>
            </a:r>
            <a:br>
              <a:rPr lang="tr" sz="2000" b="0" i="0" u="none" strike="noStrike">
                <a:latin typeface="Optimistic Text"/>
              </a:rPr>
            </a:br>
            <a:r>
              <a:rPr lang="tr" sz="2000" b="0" i="0" u="none" strike="noStrike">
                <a:latin typeface="Optimistic Text"/>
              </a:rPr>
              <a:t>Kişiyi</a:t>
            </a:r>
            <a:r>
              <a:rPr lang="tr" sz="2000" b="1" i="0" u="none" strike="noStrike">
                <a:latin typeface="Optimistic Text"/>
              </a:rPr>
              <a:t> </a:t>
            </a:r>
            <a:r>
              <a:rPr lang="tr" sz="2000" b="0" i="0" u="none" strike="noStrike">
                <a:latin typeface="Optimistic Text"/>
              </a:rPr>
              <a:t>Engelle</a:t>
            </a:r>
            <a:r>
              <a:rPr lang="tr" sz="2000" b="1" i="0" u="none" strike="noStrike">
                <a:latin typeface="Optimistic Text"/>
              </a:rPr>
              <a:t> &gt; </a:t>
            </a:r>
            <a:r>
              <a:rPr lang="tr" sz="2000" b="0" i="0" u="none" strike="noStrike">
                <a:latin typeface="Optimistic Text"/>
              </a:rPr>
              <a:t>Engelle</a:t>
            </a:r>
            <a:r>
              <a:rPr lang="tr" sz="2000" b="1" i="0" u="none" strike="noStrike">
                <a:latin typeface="Optimistic Text"/>
              </a:rPr>
              <a:t> butonu kullanılabilir veya numarayı raporlamak için </a:t>
            </a:r>
            <a:r>
              <a:rPr lang="tr" sz="2000" b="0" i="0" u="none" strike="noStrike">
                <a:latin typeface="Optimistic Text"/>
              </a:rPr>
              <a:t>Kişiyi Şikayet Et</a:t>
            </a:r>
            <a:r>
              <a:rPr lang="tr" sz="2000" b="1" i="0" u="none" strike="noStrike">
                <a:latin typeface="Optimistic Text"/>
              </a:rPr>
              <a:t> &gt; </a:t>
            </a:r>
            <a:r>
              <a:rPr lang="tr" sz="2000" b="0" i="0" u="none" strike="noStrike">
                <a:latin typeface="Optimistic Text"/>
              </a:rPr>
              <a:t>Şikayet Et</a:t>
            </a:r>
            <a:r>
              <a:rPr lang="tr" sz="2000" b="1" i="0" u="none" strike="noStrike">
                <a:latin typeface="Optimistic Text"/>
              </a:rPr>
              <a:t> </a:t>
            </a:r>
            <a:r>
              <a:rPr lang="tr" sz="2000" b="0" i="0" u="none" strike="noStrike">
                <a:latin typeface="Optimistic Text"/>
              </a:rPr>
              <a:t>ve</a:t>
            </a:r>
            <a:r>
              <a:rPr lang="tr" sz="2000" b="1" i="0" u="none" strike="noStrike">
                <a:latin typeface="Optimistic Text"/>
              </a:rPr>
              <a:t> </a:t>
            </a:r>
            <a:r>
              <a:rPr lang="tr" sz="2000" b="0" i="0" u="none" strike="noStrike">
                <a:latin typeface="Optimistic Text"/>
              </a:rPr>
              <a:t>Engelle</a:t>
            </a:r>
            <a:r>
              <a:rPr lang="tr" sz="2000" b="1" i="0" u="none" strike="noStrike">
                <a:latin typeface="Optimistic Text"/>
              </a:rPr>
              <a:t> seçilebilir.</a:t>
            </a:r>
          </a:p>
          <a:p>
            <a:pPr marL="342900" indent="-342900" rtl="0" fontAlgn="base">
              <a:lnSpc>
                <a:spcPts val="3000"/>
              </a:lnSpc>
              <a:buSzTx/>
              <a:buFont typeface="Arial" panose="020B0604020202020204" pitchFamily="34" charset="0"/>
              <a:buChar char="•"/>
            </a:pPr>
            <a:r>
              <a:rPr lang="tr" sz="2000" b="0" i="0" u="none" strike="noStrike">
                <a:latin typeface="Optimistic Text"/>
              </a:rPr>
              <a:t>Sohbetler sekmesinde kişinin sohbeti sola kaydırılıp </a:t>
            </a:r>
            <a:r>
              <a:rPr lang="tr" sz="2000" b="1" i="0" u="none" strike="noStrike">
                <a:latin typeface="Optimistic Text"/>
              </a:rPr>
              <a:t>Diğer</a:t>
            </a:r>
            <a:r>
              <a:rPr lang="tr" sz="2000" b="0" i="0" u="none" strike="noStrike">
                <a:latin typeface="Optimistic Text"/>
              </a:rPr>
              <a:t> &gt; </a:t>
            </a:r>
            <a:r>
              <a:rPr lang="tr" sz="2000" b="1" i="0" u="none" strike="noStrike">
                <a:latin typeface="Optimistic Text"/>
              </a:rPr>
              <a:t>Kişi</a:t>
            </a:r>
            <a:r>
              <a:rPr lang="tr" sz="2000" b="0" i="0" u="none" strike="noStrike">
                <a:latin typeface="Optimistic Text"/>
              </a:rPr>
              <a:t> </a:t>
            </a:r>
            <a:r>
              <a:rPr lang="tr" sz="2000" b="1" i="0" u="none" strike="noStrike">
                <a:latin typeface="Optimistic Text"/>
              </a:rPr>
              <a:t>Bilgisi</a:t>
            </a:r>
            <a:r>
              <a:rPr lang="tr" sz="2000" b="0" i="0" u="none" strike="noStrike">
                <a:latin typeface="Optimistic Text"/>
              </a:rPr>
              <a:t> adımlarıyla profile erişilerek </a:t>
            </a:r>
            <a:r>
              <a:rPr lang="tr" sz="2000" b="1" i="0" u="none" strike="noStrike">
                <a:latin typeface="Optimistic Text"/>
              </a:rPr>
              <a:t>Kişiyi</a:t>
            </a:r>
            <a:r>
              <a:rPr lang="tr" sz="2000" b="0" i="0" u="none" strike="noStrike">
                <a:latin typeface="Optimistic Text"/>
              </a:rPr>
              <a:t> </a:t>
            </a:r>
            <a:r>
              <a:rPr lang="tr" sz="2000" b="1" i="0" u="none" strike="noStrike">
                <a:latin typeface="Optimistic Text"/>
              </a:rPr>
              <a:t>Engelle</a:t>
            </a:r>
            <a:r>
              <a:rPr lang="tr" sz="2000" b="0" i="0" u="none" strike="noStrike">
                <a:latin typeface="Optimistic Text"/>
              </a:rPr>
              <a:t> &gt; </a:t>
            </a:r>
            <a:r>
              <a:rPr lang="tr" sz="2000" b="1" i="0" u="none" strike="noStrike">
                <a:latin typeface="Optimistic Text"/>
              </a:rPr>
              <a:t>Engelle</a:t>
            </a:r>
            <a:r>
              <a:rPr lang="tr" sz="2000" b="0" i="0" u="none" strike="noStrike">
                <a:latin typeface="Optimistic Text"/>
              </a:rPr>
              <a:t> veya </a:t>
            </a:r>
            <a:r>
              <a:rPr lang="tr" sz="2000" b="1" i="0" u="none" strike="noStrike">
                <a:latin typeface="Optimistic Text"/>
              </a:rPr>
              <a:t>numarayı</a:t>
            </a:r>
            <a:r>
              <a:rPr lang="tr" sz="2000" b="0" i="0" u="none" strike="noStrike">
                <a:latin typeface="Optimistic Text"/>
              </a:rPr>
              <a:t> şikayet edecek olan </a:t>
            </a:r>
            <a:r>
              <a:rPr lang="tr" sz="2000" b="1" i="0" u="none" strike="noStrike">
                <a:latin typeface="Optimistic Text"/>
              </a:rPr>
              <a:t>Kişiyi</a:t>
            </a:r>
            <a:r>
              <a:rPr lang="tr" sz="2000" b="0" i="0" u="none" strike="noStrike">
                <a:latin typeface="Optimistic Text"/>
              </a:rPr>
              <a:t> </a:t>
            </a:r>
            <a:r>
              <a:rPr lang="tr" sz="2000" b="1" i="0" u="none" strike="noStrike">
                <a:latin typeface="Optimistic Text"/>
              </a:rPr>
              <a:t>Şikayet Et</a:t>
            </a:r>
            <a:r>
              <a:rPr lang="tr" sz="2000" b="0" i="0" u="none" strike="noStrike">
                <a:latin typeface="Optimistic Text"/>
              </a:rPr>
              <a:t> &gt; </a:t>
            </a:r>
            <a:r>
              <a:rPr lang="tr" sz="2000" b="1" i="0" u="none" strike="noStrike">
                <a:latin typeface="Optimistic Text"/>
              </a:rPr>
              <a:t>Şikayet Et</a:t>
            </a:r>
            <a:r>
              <a:rPr lang="tr" sz="2000" b="0" i="0" u="none" strike="noStrike">
                <a:latin typeface="Optimistic Text"/>
              </a:rPr>
              <a:t> ve </a:t>
            </a:r>
            <a:r>
              <a:rPr lang="tr" sz="2000" b="1" i="0" u="none" strike="noStrike">
                <a:latin typeface="Optimistic Text"/>
              </a:rPr>
              <a:t>Engelle</a:t>
            </a:r>
            <a:r>
              <a:rPr lang="tr" sz="2000" b="0" i="0" u="none" strike="noStrike">
                <a:latin typeface="Optimistic Text"/>
              </a:rPr>
              <a:t> seçenekleri de kullanılabilir.</a:t>
            </a:r>
            <a:endParaRPr lang="tr" sz="2000" b="1" i="0" u="none" strike="noStrike">
              <a:latin typeface="Optimistic Text"/>
            </a:endParaRPr>
          </a:p>
        </p:txBody>
      </p:sp>
      <p:sp>
        <p:nvSpPr>
          <p:cNvPr id="13" name="Text Placeholder 6">
            <a:extLst>
              <a:ext uri="{FF2B5EF4-FFF2-40B4-BE49-F238E27FC236}">
                <a16:creationId xmlns:a16="http://schemas.microsoft.com/office/drawing/2014/main" id="{B8FD4636-DCD8-D54C-B5F6-2A30ACA70E4F}"/>
              </a:ext>
            </a:extLst>
          </p:cNvPr>
          <p:cNvSpPr txBox="1"/>
          <p:nvPr/>
        </p:nvSpPr>
        <p:spPr>
          <a:xfrm>
            <a:off x="933450" y="2660475"/>
            <a:ext cx="13849714"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a:solidFill>
                  <a:srgbClr val="1C2B33"/>
                </a:solidFill>
                <a:latin typeface="Optimistic Display"/>
                <a:cs typeface="Optimistic Display"/>
                <a:sym typeface="Arial"/>
              </a:rPr>
              <a:t>iPhone cihazlarda </a:t>
            </a:r>
            <a:r>
              <a:rPr lang="tr" sz="6000" b="0" i="0" u="none" strike="noStrike" spc="260">
                <a:solidFill>
                  <a:srgbClr val="1C2B33"/>
                </a:solidFill>
                <a:latin typeface="Optimistic Display"/>
                <a:cs typeface="Optimistic Display"/>
                <a:sym typeface="Arial"/>
                <a:hlinkClick r:id="rId4"/>
              </a:rPr>
              <a:t>WhatsApp</a:t>
            </a:r>
            <a:r>
              <a:rPr lang="tr" sz="6000" b="0" i="0" u="none" strike="noStrike" spc="260">
                <a:solidFill>
                  <a:srgbClr val="1C2B33"/>
                </a:solidFill>
                <a:latin typeface="Optimistic Display"/>
                <a:cs typeface="Optimistic Display"/>
                <a:sym typeface="Arial"/>
              </a:rPr>
              <a:t> üzerinden bir kişi nasıl engellenir?</a:t>
            </a:r>
          </a:p>
        </p:txBody>
      </p:sp>
      <p:sp>
        <p:nvSpPr>
          <p:cNvPr id="17" name="Rectangle 16">
            <a:extLst>
              <a:ext uri="{FF2B5EF4-FFF2-40B4-BE49-F238E27FC236}">
                <a16:creationId xmlns:a16="http://schemas.microsoft.com/office/drawing/2014/main" id="{F43DE449-A6B5-BD4A-AAB9-45DAF9D6DCAD}"/>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8" name="Google Shape;648;p3">
            <a:extLst>
              <a:ext uri="{FF2B5EF4-FFF2-40B4-BE49-F238E27FC236}">
                <a16:creationId xmlns:a16="http://schemas.microsoft.com/office/drawing/2014/main" id="{00A661C8-C11E-8241-AE13-25341E85A2FE}"/>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1" name="Picture 20">
            <a:extLst>
              <a:ext uri="{FF2B5EF4-FFF2-40B4-BE49-F238E27FC236}">
                <a16:creationId xmlns:a16="http://schemas.microsoft.com/office/drawing/2014/main" id="{A181A2EA-0F8D-8549-9B55-6B17F00E4DA7}"/>
              </a:ext>
            </a:extLst>
          </p:cNvPr>
          <p:cNvPicPr>
            <a:picLocks noChangeAspect="1"/>
          </p:cNvPicPr>
          <p:nvPr/>
        </p:nvPicPr>
        <p:blipFill>
          <a:blip r:embed="rId5"/>
          <a:srcRect t="-7048" b="17298"/>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22" name="Picture 21">
            <a:extLst>
              <a:ext uri="{FF2B5EF4-FFF2-40B4-BE49-F238E27FC236}">
                <a16:creationId xmlns:a16="http://schemas.microsoft.com/office/drawing/2014/main" id="{BD4CB081-6D99-E94D-A162-45C8506B323B}"/>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0" name="TextBox 9">
            <a:extLst>
              <a:ext uri="{FF2B5EF4-FFF2-40B4-BE49-F238E27FC236}">
                <a16:creationId xmlns:a16="http://schemas.microsoft.com/office/drawing/2014/main" id="{025AF6F1-1320-134F-88C3-F26D469DF25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82</a:t>
            </a:r>
            <a:endParaRPr lang="en-US"/>
          </a:p>
        </p:txBody>
      </p:sp>
    </p:spTree>
    <p:extLst>
      <p:ext uri="{BB962C8B-B14F-4D97-AF65-F5344CB8AC3E}">
        <p14:creationId xmlns:p14="http://schemas.microsoft.com/office/powerpoint/2010/main" val="99346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8" name="Text Placeholder 6">
            <a:extLst>
              <a:ext uri="{FF2B5EF4-FFF2-40B4-BE49-F238E27FC236}">
                <a16:creationId xmlns:a16="http://schemas.microsoft.com/office/drawing/2014/main" id="{754B8399-B287-5043-9684-4250AE95E1D8}"/>
              </a:ext>
            </a:extLst>
          </p:cNvPr>
          <p:cNvSpPr txBox="1"/>
          <p:nvPr/>
        </p:nvSpPr>
        <p:spPr>
          <a:xfrm>
            <a:off x="933448" y="4717875"/>
            <a:ext cx="11242676" cy="75568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dirty="0">
                <a:latin typeface="Optimistic Text"/>
              </a:rPr>
              <a:t>Bilinmeyen (kayıtlı olmayan) numaraları engelleme</a:t>
            </a:r>
          </a:p>
          <a:p>
            <a:pPr rtl="0" fontAlgn="base">
              <a:lnSpc>
                <a:spcPts val="3000"/>
              </a:lnSpc>
              <a:buSzTx/>
              <a:buNone/>
            </a:pPr>
            <a:r>
              <a:rPr lang="tr" sz="2000" b="0" i="0" u="none" strike="noStrike" dirty="0">
                <a:latin typeface="Optimistic Text"/>
              </a:rPr>
              <a:t>Rehberinizde bulunmayan bir numarayı engellemek için birkaç seçeneğiniz bulunmaktadır:</a:t>
            </a:r>
          </a:p>
          <a:p>
            <a:pPr marL="457200" indent="-457200" rtl="0" fontAlgn="base">
              <a:lnSpc>
                <a:spcPts val="3000"/>
              </a:lnSpc>
              <a:buSzTx/>
              <a:buFont typeface="Arial" panose="020B0604020202020204" pitchFamily="34" charset="0"/>
              <a:buChar char="•"/>
            </a:pPr>
            <a:r>
              <a:rPr lang="tr" sz="2000" b="0" i="0" u="none" strike="noStrike" dirty="0">
                <a:latin typeface="Optimistic Text"/>
              </a:rPr>
              <a:t>Numara sizinle ilk kez iletişime geçiyorsa, </a:t>
            </a:r>
            <a:r>
              <a:rPr lang="tr" sz="2000" b="1" i="0" u="none" strike="noStrike" dirty="0">
                <a:latin typeface="Optimistic Text"/>
              </a:rPr>
              <a:t>sohbeti</a:t>
            </a:r>
            <a:r>
              <a:rPr lang="tr" sz="2000" b="0" i="0" u="none" strike="noStrike" dirty="0">
                <a:latin typeface="Optimistic Text"/>
              </a:rPr>
              <a:t> </a:t>
            </a:r>
            <a:r>
              <a:rPr lang="tr" sz="2000" b="1" i="0" u="none" strike="noStrike" dirty="0">
                <a:latin typeface="Optimistic Text"/>
              </a:rPr>
              <a:t>açıp</a:t>
            </a:r>
            <a:r>
              <a:rPr lang="tr" sz="2000" b="0" i="0" u="none" strike="noStrike" dirty="0">
                <a:latin typeface="Optimistic Text"/>
              </a:rPr>
              <a:t> doğrudan </a:t>
            </a:r>
            <a:r>
              <a:rPr lang="tr" sz="2000" b="1" i="0" u="none" strike="noStrike" dirty="0">
                <a:latin typeface="Optimistic Text"/>
              </a:rPr>
              <a:t>Engelle</a:t>
            </a:r>
            <a:r>
              <a:rPr lang="tr" sz="2000" b="0" i="0" u="none" strike="noStrike" dirty="0">
                <a:latin typeface="Optimistic Text"/>
              </a:rPr>
              <a:t> &gt; </a:t>
            </a:r>
            <a:r>
              <a:rPr lang="tr" sz="2000" b="1" i="0" u="none" strike="noStrike" dirty="0">
                <a:latin typeface="Optimistic Text"/>
              </a:rPr>
              <a:t>Engelle</a:t>
            </a:r>
            <a:r>
              <a:rPr lang="tr" sz="2000" b="0" i="0" u="none" strike="noStrike" dirty="0">
                <a:latin typeface="Optimistic Text"/>
              </a:rPr>
              <a:t> seçeneklerine dokunulabilir.</a:t>
            </a:r>
          </a:p>
          <a:p>
            <a:pPr marL="457200" indent="-457200" rtl="0" fontAlgn="base">
              <a:lnSpc>
                <a:spcPts val="3000"/>
              </a:lnSpc>
              <a:buSzTx/>
              <a:buFont typeface="Arial" panose="020B0604020202020204" pitchFamily="34" charset="0"/>
              <a:buChar char="•"/>
            </a:pPr>
            <a:r>
              <a:rPr lang="tr" sz="2000" b="1" i="0" u="none" strike="noStrike" dirty="0">
                <a:latin typeface="Optimistic Text"/>
              </a:rPr>
              <a:t>Bilinmeyen</a:t>
            </a:r>
            <a:r>
              <a:rPr lang="tr" sz="2000" b="0" i="0" u="none" strike="noStrike" dirty="0">
                <a:latin typeface="Optimistic Text"/>
              </a:rPr>
              <a:t> </a:t>
            </a:r>
            <a:r>
              <a:rPr lang="tr" sz="2000" b="1" i="0" u="none" strike="noStrike" dirty="0">
                <a:latin typeface="Optimistic Text"/>
              </a:rPr>
              <a:t>numarayla</a:t>
            </a:r>
            <a:r>
              <a:rPr lang="tr" sz="2000" b="0" i="0" u="none" strike="noStrike" dirty="0">
                <a:latin typeface="Optimistic Text"/>
              </a:rPr>
              <a:t> olan </a:t>
            </a:r>
            <a:r>
              <a:rPr lang="tr" sz="2000" b="1" i="0" u="none" strike="noStrike" dirty="0">
                <a:latin typeface="Optimistic Text"/>
              </a:rPr>
              <a:t>sohbet</a:t>
            </a:r>
            <a:r>
              <a:rPr lang="tr" sz="2000" b="0" i="0" u="none" strike="noStrike" dirty="0">
                <a:latin typeface="Optimistic Text"/>
              </a:rPr>
              <a:t> </a:t>
            </a:r>
            <a:r>
              <a:rPr lang="tr" sz="2000" b="1" i="0" u="none" strike="noStrike" dirty="0">
                <a:latin typeface="Optimistic Text"/>
              </a:rPr>
              <a:t>açılıp</a:t>
            </a:r>
            <a:r>
              <a:rPr lang="tr" sz="2000" b="0" i="0" u="none" strike="noStrike" dirty="0">
                <a:latin typeface="Optimistic Text"/>
              </a:rPr>
              <a:t> üstteki </a:t>
            </a:r>
            <a:r>
              <a:rPr lang="tr" sz="2000" b="1" i="0" u="none" strike="noStrike" dirty="0">
                <a:latin typeface="Optimistic Text"/>
              </a:rPr>
              <a:t>telefon</a:t>
            </a:r>
            <a:r>
              <a:rPr lang="tr" sz="2000" b="0" i="0" u="none" strike="noStrike" dirty="0">
                <a:latin typeface="Optimistic Text"/>
              </a:rPr>
              <a:t> </a:t>
            </a:r>
            <a:r>
              <a:rPr lang="tr" sz="2000" b="1" i="0" u="none" strike="noStrike" dirty="0">
                <a:latin typeface="Optimistic Text"/>
              </a:rPr>
              <a:t>numarasına</a:t>
            </a:r>
            <a:r>
              <a:rPr lang="tr" sz="2000" b="0" i="0" u="none" strike="noStrike" dirty="0">
                <a:latin typeface="Optimistic Text"/>
              </a:rPr>
              <a:t> dokunulmalı, ardından </a:t>
            </a:r>
            <a:r>
              <a:rPr lang="tr" sz="2000" b="1" i="0" u="none" strike="noStrike" dirty="0">
                <a:latin typeface="Optimistic Text"/>
              </a:rPr>
              <a:t>Kişiyi</a:t>
            </a:r>
            <a:r>
              <a:rPr lang="tr" sz="2000" b="0" i="0" u="none" strike="noStrike" dirty="0">
                <a:latin typeface="Optimistic Text"/>
              </a:rPr>
              <a:t> </a:t>
            </a:r>
            <a:r>
              <a:rPr lang="tr" sz="2000" b="1" i="0" u="none" strike="noStrike" dirty="0">
                <a:latin typeface="Optimistic Text"/>
              </a:rPr>
              <a:t>Engelle</a:t>
            </a:r>
            <a:r>
              <a:rPr lang="tr" sz="2000" b="0" i="0" u="none" strike="noStrike" dirty="0">
                <a:latin typeface="Optimistic Text"/>
              </a:rPr>
              <a:t> &gt; </a:t>
            </a:r>
            <a:r>
              <a:rPr lang="tr" sz="2000" b="1" i="0" u="none" strike="noStrike" dirty="0">
                <a:latin typeface="Optimistic Text"/>
              </a:rPr>
              <a:t>Engelle</a:t>
            </a:r>
            <a:r>
              <a:rPr lang="tr" sz="2000" b="0" i="0" u="none" strike="noStrike" dirty="0">
                <a:latin typeface="Optimistic Text"/>
              </a:rPr>
              <a:t> veya numarayı hem şikayet edip hem engelleyecek olan </a:t>
            </a:r>
            <a:r>
              <a:rPr lang="tr" sz="2000" b="1" i="0" u="none" strike="noStrike" dirty="0">
                <a:latin typeface="Optimistic Text"/>
              </a:rPr>
              <a:t>Şikayet Et</a:t>
            </a:r>
            <a:r>
              <a:rPr lang="tr" sz="2000" b="0" i="0" u="none" strike="noStrike" dirty="0">
                <a:latin typeface="Optimistic Text"/>
              </a:rPr>
              <a:t> ve </a:t>
            </a:r>
            <a:r>
              <a:rPr lang="tr" sz="2000" b="1" i="0" u="none" strike="noStrike" dirty="0">
                <a:latin typeface="Optimistic Text"/>
              </a:rPr>
              <a:t>Engelle</a:t>
            </a:r>
            <a:r>
              <a:rPr lang="tr" sz="2000" b="0" i="0" u="none" strike="noStrike" dirty="0">
                <a:latin typeface="Optimistic Text"/>
              </a:rPr>
              <a:t> butonlarına basılabilir.</a:t>
            </a:r>
            <a:endParaRPr lang="tr" sz="2000" b="1" i="0" u="none" strike="noStrike" dirty="0">
              <a:latin typeface="Optimistic Text"/>
            </a:endParaRPr>
          </a:p>
          <a:p>
            <a:pPr rtl="0" fontAlgn="base">
              <a:lnSpc>
                <a:spcPts val="3000"/>
              </a:lnSpc>
              <a:buSzTx/>
              <a:buNone/>
            </a:pPr>
            <a:r>
              <a:rPr lang="tr" sz="2000" b="0" i="0" u="none" strike="noStrike" dirty="0">
                <a:latin typeface="Optimistic Text"/>
              </a:rPr>
              <a:t>Önemli Not:</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Engellenen bir kişinin yolladığı hiçbir mesaj, arama veya durum güncellemesi cihazınızda görünmez ve size asla iletilmez.</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Bu işlem aynı zamanda engellediğiniz kişinin sizin son görülmenizi, durumlarınızı ve profil fotoğrafı güncellemelerinizi görmesini de keser.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Bir kişiyi engellemek, o kişiyi sizin rehberinizden silmediği gibi sizi de karşı tarafın telefonundaki listeden silmez. Bir kişiyi tamamen silmek için o kişiyi telefonunuzun kendi adres defterinden de silmeniz gerekmektedir.</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Engellenen kişinin engellendiğini anlayıp anlamayacağı konusunda endişeleriniz varsa </a:t>
            </a:r>
            <a:r>
              <a:rPr lang="tr" sz="2000" b="0" i="0" u="none" strike="noStrike" dirty="0">
                <a:solidFill>
                  <a:srgbClr val="1677F1"/>
                </a:solidFill>
                <a:latin typeface="Optimistic Text"/>
                <a:hlinkClick r:id="rId4">
                  <a:extLst>
                    <a:ext uri="{A12FA001-AC4F-418D-AE19-62706E023703}">
                      <ahyp:hlinkClr xmlns:ahyp="http://schemas.microsoft.com/office/drawing/2018/hyperlinkcolor" val="tx"/>
                    </a:ext>
                  </a:extLst>
                </a:hlinkClick>
              </a:rPr>
              <a:t>bu makaleyi</a:t>
            </a:r>
            <a:r>
              <a:rPr lang="tr" sz="2000" b="0" i="0" u="none" strike="noStrike" dirty="0">
                <a:latin typeface="Optimistic Text"/>
              </a:rPr>
              <a:t> okuyabilirsiniz</a:t>
            </a:r>
            <a:r>
              <a:rPr lang="tr" sz="2000" b="0" i="0" u="none" strike="noStrike" dirty="0">
                <a:solidFill>
                  <a:srgbClr val="1677F1"/>
                </a:solidFill>
                <a:latin typeface="Optimistic Text"/>
              </a:rPr>
              <a:t>.</a:t>
            </a:r>
          </a:p>
        </p:txBody>
      </p:sp>
      <p:sp>
        <p:nvSpPr>
          <p:cNvPr id="13" name="Text Placeholder 6">
            <a:extLst>
              <a:ext uri="{FF2B5EF4-FFF2-40B4-BE49-F238E27FC236}">
                <a16:creationId xmlns:a16="http://schemas.microsoft.com/office/drawing/2014/main" id="{B8FD4636-DCD8-D54C-B5F6-2A30ACA70E4F}"/>
              </a:ext>
            </a:extLst>
          </p:cNvPr>
          <p:cNvSpPr txBox="1"/>
          <p:nvPr/>
        </p:nvSpPr>
        <p:spPr>
          <a:xfrm>
            <a:off x="933450" y="2660475"/>
            <a:ext cx="14689136"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dirty="0">
                <a:solidFill>
                  <a:srgbClr val="1C2B33"/>
                </a:solidFill>
                <a:latin typeface="Optimistic Display"/>
                <a:cs typeface="Optimistic Display"/>
                <a:sym typeface="Arial"/>
              </a:rPr>
              <a:t>iPhone için </a:t>
            </a:r>
            <a:r>
              <a:rPr lang="tr" sz="6000" b="0" i="0" u="none" strike="noStrike" spc="260" dirty="0">
                <a:solidFill>
                  <a:srgbClr val="1C2B33"/>
                </a:solidFill>
                <a:latin typeface="Optimistic Display"/>
                <a:cs typeface="Optimistic Display"/>
                <a:sym typeface="Arial"/>
                <a:hlinkClick r:id="rId5"/>
              </a:rPr>
              <a:t>WhatsApp'ta</a:t>
            </a:r>
            <a:r>
              <a:rPr lang="tr" sz="6000" b="0" i="0" u="none" strike="noStrike" spc="260" dirty="0">
                <a:solidFill>
                  <a:srgbClr val="1C2B33"/>
                </a:solidFill>
                <a:latin typeface="Optimistic Display"/>
                <a:cs typeface="Optimistic Display"/>
                <a:sym typeface="Arial"/>
              </a:rPr>
              <a:t> bilinmeyen bir numara nasıl engellenir?</a:t>
            </a:r>
          </a:p>
        </p:txBody>
      </p:sp>
      <p:sp>
        <p:nvSpPr>
          <p:cNvPr id="9" name="Rectangle 8">
            <a:extLst>
              <a:ext uri="{FF2B5EF4-FFF2-40B4-BE49-F238E27FC236}">
                <a16:creationId xmlns:a16="http://schemas.microsoft.com/office/drawing/2014/main" id="{F62ED65F-936B-BB4E-A2E4-AD34211E6D07}"/>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5" name="Google Shape;648;p3">
            <a:extLst>
              <a:ext uri="{FF2B5EF4-FFF2-40B4-BE49-F238E27FC236}">
                <a16:creationId xmlns:a16="http://schemas.microsoft.com/office/drawing/2014/main" id="{94248F8A-7AE7-D845-BB8D-1367F75A662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8" name="Picture 17">
            <a:extLst>
              <a:ext uri="{FF2B5EF4-FFF2-40B4-BE49-F238E27FC236}">
                <a16:creationId xmlns:a16="http://schemas.microsoft.com/office/drawing/2014/main" id="{EF7A4C4C-2CA5-C242-B9AE-D90BDC2FDE78}"/>
              </a:ext>
            </a:extLst>
          </p:cNvPr>
          <p:cNvPicPr>
            <a:picLocks noChangeAspect="1"/>
          </p:cNvPicPr>
          <p:nvPr/>
        </p:nvPicPr>
        <p:blipFill>
          <a:blip r:embed="rId6"/>
          <a:srcRect t="-6934" b="18629"/>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19" name="Picture 18">
            <a:extLst>
              <a:ext uri="{FF2B5EF4-FFF2-40B4-BE49-F238E27FC236}">
                <a16:creationId xmlns:a16="http://schemas.microsoft.com/office/drawing/2014/main" id="{3DC06E92-2B93-CE4A-AEF1-6A3B638FE65B}"/>
              </a:ext>
            </a:extLst>
          </p:cNvPr>
          <p:cNvPicPr>
            <a:picLocks noChangeAspect="1"/>
          </p:cNvPicPr>
          <p:nvPr/>
        </p:nvPicPr>
        <p:blipFill>
          <a:blip r:embed="rId7"/>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10" name="TextBox 9">
            <a:extLst>
              <a:ext uri="{FF2B5EF4-FFF2-40B4-BE49-F238E27FC236}">
                <a16:creationId xmlns:a16="http://schemas.microsoft.com/office/drawing/2014/main" id="{1209B271-9F73-6541-9D8F-EBF7DB980D6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83</a:t>
            </a:r>
            <a:endParaRPr lang="en-US"/>
          </a:p>
        </p:txBody>
      </p:sp>
    </p:spTree>
    <p:extLst>
      <p:ext uri="{BB962C8B-B14F-4D97-AF65-F5344CB8AC3E}">
        <p14:creationId xmlns:p14="http://schemas.microsoft.com/office/powerpoint/2010/main" val="362460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t>03 </a:t>
            </a:r>
            <a:r>
              <a:rPr lang="en-US" dirty="0" err="1"/>
              <a:t>Çevrİm</a:t>
            </a:r>
            <a:r>
              <a:rPr lang="en-US" dirty="0"/>
              <a:t> </a:t>
            </a:r>
            <a:r>
              <a:rPr lang="en-US" dirty="0" err="1"/>
              <a:t>İçİ</a:t>
            </a:r>
            <a:r>
              <a:rPr lang="tr" dirty="0"/>
              <a:t> hesapların yönetimi</a:t>
            </a:r>
          </a:p>
        </p:txBody>
      </p:sp>
      <p:sp>
        <p:nvSpPr>
          <p:cNvPr id="12" name="Text Placeholder 6">
            <a:extLst>
              <a:ext uri="{FF2B5EF4-FFF2-40B4-BE49-F238E27FC236}">
                <a16:creationId xmlns:a16="http://schemas.microsoft.com/office/drawing/2014/main" id="{6703B643-410B-6645-A710-D0E24AE00B8D}"/>
              </a:ext>
            </a:extLst>
          </p:cNvPr>
          <p:cNvSpPr txBox="1"/>
          <p:nvPr/>
        </p:nvSpPr>
        <p:spPr>
          <a:xfrm>
            <a:off x="933450" y="2660475"/>
            <a:ext cx="13849714" cy="1765665"/>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a:solidFill>
                  <a:srgbClr val="1C2B33"/>
                </a:solidFill>
                <a:latin typeface="Optimistic Display"/>
                <a:cs typeface="Optimistic Display"/>
                <a:sym typeface="Arial"/>
              </a:rPr>
              <a:t>iPhone'da </a:t>
            </a:r>
            <a:r>
              <a:rPr lang="tr" sz="6000" b="0" i="0" u="none" strike="noStrike" spc="260">
                <a:solidFill>
                  <a:srgbClr val="1C2B33"/>
                </a:solidFill>
                <a:latin typeface="Optimistic Display"/>
                <a:cs typeface="Optimistic Display"/>
                <a:sym typeface="Arial"/>
                <a:hlinkClick r:id="rId4"/>
              </a:rPr>
              <a:t>WhatsApp</a:t>
            </a:r>
            <a:r>
              <a:rPr lang="tr" sz="6000" b="0" i="0" u="none" strike="noStrike" spc="260">
                <a:solidFill>
                  <a:srgbClr val="1C2B33"/>
                </a:solidFill>
                <a:latin typeface="Optimistic Display"/>
                <a:cs typeface="Optimistic Display"/>
                <a:sym typeface="Arial"/>
              </a:rPr>
              <a:t> üzerinde bir kişinin engeli nasıl kaldırılır?</a:t>
            </a:r>
          </a:p>
        </p:txBody>
      </p:sp>
      <p:sp>
        <p:nvSpPr>
          <p:cNvPr id="14" name="Text Placeholder 6">
            <a:extLst>
              <a:ext uri="{FF2B5EF4-FFF2-40B4-BE49-F238E27FC236}">
                <a16:creationId xmlns:a16="http://schemas.microsoft.com/office/drawing/2014/main" id="{CB5CE6CC-F3EC-B142-9FDA-8C5F499941D6}"/>
              </a:ext>
            </a:extLst>
          </p:cNvPr>
          <p:cNvSpPr>
            <a:spLocks noGrp="1"/>
          </p:cNvSpPr>
          <p:nvPr>
            <p:ph type="body" sz="quarter" idx="10"/>
          </p:nvPr>
        </p:nvSpPr>
        <p:spPr>
          <a:xfrm>
            <a:off x="933448" y="4717875"/>
            <a:ext cx="13698538" cy="6172200"/>
          </a:xfrm>
        </p:spPr>
        <p:txBody>
          <a:bodyPr>
            <a:noAutofit/>
          </a:bodyPr>
          <a:lstStyle/>
          <a:p>
            <a:pPr rtl="0" fontAlgn="base">
              <a:lnSpc>
                <a:spcPts val="3000"/>
              </a:lnSpc>
              <a:buNone/>
            </a:pPr>
            <a:r>
              <a:rPr lang="tr" sz="2000" b="1" i="0" u="none" strike="noStrike">
                <a:latin typeface="Optimistic Text"/>
              </a:rPr>
              <a:t>Bir kişinin engelini kaldırmak için:</a:t>
            </a:r>
          </a:p>
          <a:p>
            <a:pPr marL="457200" indent="-457200" rtl="0" fontAlgn="base">
              <a:lnSpc>
                <a:spcPts val="3000"/>
              </a:lnSpc>
              <a:buSzTx/>
              <a:buFont typeface="+mj-lt"/>
              <a:buAutoNum type="arabicPeriod"/>
            </a:pPr>
            <a:r>
              <a:rPr lang="tr" sz="2000" b="0" i="0" u="none" strike="noStrike">
                <a:latin typeface="Optimistic Text"/>
              </a:rPr>
              <a:t>Ayarlar &gt; </a:t>
            </a:r>
            <a:r>
              <a:rPr lang="tr" sz="2000" b="1" i="0" u="none" strike="noStrike">
                <a:latin typeface="Optimistic Text"/>
              </a:rPr>
              <a:t>Hesap</a:t>
            </a:r>
            <a:r>
              <a:rPr lang="tr" sz="2000" b="0" i="0" u="none" strike="noStrike">
                <a:latin typeface="Optimistic Text"/>
              </a:rPr>
              <a:t> &gt; </a:t>
            </a:r>
            <a:r>
              <a:rPr lang="tr" sz="2000" b="1" i="0" u="none" strike="noStrike">
                <a:latin typeface="Optimistic Text"/>
              </a:rPr>
              <a:t>Gizlilik</a:t>
            </a:r>
            <a:r>
              <a:rPr lang="tr" sz="2000" b="0" i="0" u="none" strike="noStrike">
                <a:latin typeface="Optimistic Text"/>
              </a:rPr>
              <a:t> &gt; </a:t>
            </a:r>
            <a:r>
              <a:rPr lang="tr" sz="2000" b="1" i="0" u="none" strike="noStrike">
                <a:latin typeface="Optimistic Text"/>
              </a:rPr>
              <a:t>Engellenenler menüsüne girilmelidir.</a:t>
            </a:r>
          </a:p>
          <a:p>
            <a:pPr marL="457200" indent="-457200" rtl="0" fontAlgn="base">
              <a:lnSpc>
                <a:spcPts val="3000"/>
              </a:lnSpc>
              <a:buSzTx/>
              <a:buFont typeface="+mj-lt"/>
              <a:buAutoNum type="arabicPeriod"/>
            </a:pPr>
            <a:r>
              <a:rPr lang="tr" sz="2000" b="0" i="0" u="none" strike="noStrike">
                <a:latin typeface="Optimistic Text"/>
              </a:rPr>
              <a:t>Kişinin isminin üzerinde </a:t>
            </a:r>
            <a:r>
              <a:rPr lang="tr" sz="2000" b="1" i="0" u="none" strike="noStrike">
                <a:latin typeface="Optimistic Text"/>
              </a:rPr>
              <a:t>sola</a:t>
            </a:r>
            <a:r>
              <a:rPr lang="tr" sz="2000" b="0" i="0" u="none" strike="noStrike">
                <a:latin typeface="Optimistic Text"/>
              </a:rPr>
              <a:t> </a:t>
            </a:r>
            <a:r>
              <a:rPr lang="tr" sz="2000" b="1" i="0" u="none" strike="noStrike">
                <a:latin typeface="Optimistic Text"/>
              </a:rPr>
              <a:t>kaydırılmalıdır</a:t>
            </a:r>
            <a:r>
              <a:rPr lang="tr" sz="2000" b="0" i="0" u="none" strike="noStrike">
                <a:latin typeface="Optimistic Text"/>
              </a:rPr>
              <a:t>.</a:t>
            </a:r>
          </a:p>
          <a:p>
            <a:pPr marL="457200" indent="-457200" rtl="0" fontAlgn="base">
              <a:lnSpc>
                <a:spcPts val="3000"/>
              </a:lnSpc>
              <a:buSzTx/>
              <a:buFont typeface="+mj-lt"/>
              <a:buAutoNum type="arabicPeriod"/>
            </a:pPr>
            <a:r>
              <a:rPr lang="tr" sz="2000" b="0" i="0" u="none" strike="noStrike">
                <a:latin typeface="Optimistic Text"/>
              </a:rPr>
              <a:t>Alternatif olarak, sağ üstteki </a:t>
            </a:r>
            <a:r>
              <a:rPr lang="tr" sz="2000" b="1" i="0" u="none" strike="noStrike">
                <a:latin typeface="Optimistic Text"/>
              </a:rPr>
              <a:t>Düzenle</a:t>
            </a:r>
            <a:r>
              <a:rPr lang="tr" sz="2000" b="0" i="0" u="none" strike="noStrike">
                <a:latin typeface="Optimistic Text"/>
              </a:rPr>
              <a:t> seçeneğine ve ardından ismin yanındaki </a:t>
            </a:r>
            <a:r>
              <a:rPr lang="tr" sz="2000" b="1" i="0" u="none" strike="noStrike">
                <a:latin typeface="Optimistic Text"/>
              </a:rPr>
              <a:t>kırmızı</a:t>
            </a:r>
            <a:r>
              <a:rPr lang="tr" sz="2000" b="0" i="0" u="none" strike="noStrike">
                <a:latin typeface="Optimistic Text"/>
              </a:rPr>
              <a:t> </a:t>
            </a:r>
            <a:r>
              <a:rPr lang="tr" sz="2000" b="1" i="0" u="none" strike="noStrike">
                <a:latin typeface="Optimistic Text"/>
              </a:rPr>
              <a:t>eksi</a:t>
            </a:r>
            <a:r>
              <a:rPr lang="tr" sz="2000" b="0" i="0" u="none" strike="noStrike">
                <a:latin typeface="Optimistic Text"/>
              </a:rPr>
              <a:t> </a:t>
            </a:r>
            <a:r>
              <a:rPr lang="tr" sz="2000" b="1" i="0" u="none" strike="noStrike">
                <a:latin typeface="Optimistic Text"/>
              </a:rPr>
              <a:t>işareti</a:t>
            </a:r>
            <a:r>
              <a:rPr lang="tr" sz="2000" b="0" i="0" u="none" strike="noStrike">
                <a:latin typeface="Optimistic Text"/>
              </a:rPr>
              <a:t> simgesine dokunulabilir.</a:t>
            </a:r>
          </a:p>
          <a:p>
            <a:pPr marL="457200" indent="-457200" rtl="0" fontAlgn="base">
              <a:lnSpc>
                <a:spcPts val="3000"/>
              </a:lnSpc>
              <a:buSzTx/>
              <a:buFont typeface="+mj-lt"/>
              <a:buAutoNum type="arabicPeriod"/>
            </a:pPr>
            <a:r>
              <a:rPr lang="tr" sz="2000" b="0" i="0" u="none" strike="noStrike">
                <a:latin typeface="Optimistic Text"/>
              </a:rPr>
              <a:t>Engeli Kaldır</a:t>
            </a:r>
            <a:r>
              <a:rPr lang="tr" sz="2000" b="1" i="0" u="none" strike="noStrike">
                <a:latin typeface="Optimistic Text"/>
              </a:rPr>
              <a:t> butonuna dokunulmalıdır.</a:t>
            </a:r>
          </a:p>
          <a:p>
            <a:pPr rtl="0" fontAlgn="base">
              <a:lnSpc>
                <a:spcPts val="3000"/>
              </a:lnSpc>
              <a:buSzTx/>
              <a:buNone/>
            </a:pPr>
            <a:r>
              <a:rPr lang="tr" sz="2000" b="0" i="0" u="none" strike="noStrike">
                <a:latin typeface="Optimistic Text"/>
              </a:rPr>
              <a:t>Bir kişinin engelini kaldırmak için alternatif seçenekler:</a:t>
            </a:r>
          </a:p>
          <a:p>
            <a:pPr marL="457200" indent="-457200" rtl="0" fontAlgn="base">
              <a:lnSpc>
                <a:spcPts val="3000"/>
              </a:lnSpc>
              <a:buSzTx/>
              <a:buFont typeface="Arial" panose="020B0604020202020204" pitchFamily="34" charset="0"/>
              <a:buChar char="•"/>
            </a:pPr>
            <a:r>
              <a:rPr lang="tr" sz="2000" b="0" i="0" u="none" strike="noStrike">
                <a:latin typeface="Optimistic Text"/>
              </a:rPr>
              <a:t>Kişiyle olan sohbet açılıp üst kısımdaki </a:t>
            </a:r>
            <a:r>
              <a:rPr lang="tr" sz="2000" b="1" i="0" u="none" strike="noStrike">
                <a:latin typeface="Optimistic Text"/>
              </a:rPr>
              <a:t>kişi</a:t>
            </a:r>
            <a:r>
              <a:rPr lang="tr" sz="2000" b="0" i="0" u="none" strike="noStrike">
                <a:latin typeface="Optimistic Text"/>
              </a:rPr>
              <a:t> </a:t>
            </a:r>
            <a:r>
              <a:rPr lang="tr" sz="2000" b="1" i="0" u="none" strike="noStrike">
                <a:latin typeface="Optimistic Text"/>
              </a:rPr>
              <a:t>adına</a:t>
            </a:r>
            <a:r>
              <a:rPr lang="tr" sz="2000" b="0" i="0" u="none" strike="noStrike">
                <a:latin typeface="Optimistic Text"/>
              </a:rPr>
              <a:t> dokunularak </a:t>
            </a:r>
            <a:r>
              <a:rPr lang="tr" sz="2000" b="1" i="0" u="none" strike="noStrike">
                <a:latin typeface="Optimistic Text"/>
              </a:rPr>
              <a:t>Kişinin</a:t>
            </a:r>
            <a:r>
              <a:rPr lang="tr" sz="2000" b="0" i="0" u="none" strike="noStrike">
                <a:latin typeface="Optimistic Text"/>
              </a:rPr>
              <a:t> </a:t>
            </a:r>
            <a:r>
              <a:rPr lang="tr" sz="2000" b="1" i="0" u="none" strike="noStrike">
                <a:latin typeface="Optimistic Text"/>
              </a:rPr>
              <a:t>Engelini Kaldır</a:t>
            </a:r>
            <a:r>
              <a:rPr lang="tr" sz="2000" b="0" i="0" u="none" strike="noStrike">
                <a:latin typeface="Optimistic Text"/>
              </a:rPr>
              <a:t> seçeneği kullanılabilir.</a:t>
            </a:r>
          </a:p>
          <a:p>
            <a:pPr marL="457200" indent="-457200" rtl="0" fontAlgn="base">
              <a:lnSpc>
                <a:spcPts val="3000"/>
              </a:lnSpc>
              <a:buSzTx/>
              <a:buFont typeface="Arial" panose="020B0604020202020204" pitchFamily="34" charset="0"/>
              <a:buChar char="•"/>
            </a:pPr>
            <a:r>
              <a:rPr lang="tr" sz="2000" b="0" i="0" u="none" strike="noStrike">
                <a:latin typeface="Optimistic Text"/>
              </a:rPr>
              <a:t>Sohbetler sekmesinde kişinin sohbeti sola kaydırılıp </a:t>
            </a:r>
            <a:r>
              <a:rPr lang="tr" sz="2000" b="1" i="0" u="none" strike="noStrike">
                <a:latin typeface="Optimistic Text"/>
              </a:rPr>
              <a:t>Diğer</a:t>
            </a:r>
            <a:r>
              <a:rPr lang="tr" sz="2000" b="0" i="0" u="none" strike="noStrike">
                <a:latin typeface="Optimistic Text"/>
              </a:rPr>
              <a:t> &gt; </a:t>
            </a:r>
            <a:r>
              <a:rPr lang="tr" sz="2000" b="1" i="0" u="none" strike="noStrike">
                <a:latin typeface="Optimistic Text"/>
              </a:rPr>
              <a:t>Kişi</a:t>
            </a:r>
            <a:r>
              <a:rPr lang="tr" sz="2000" b="0" i="0" u="none" strike="noStrike">
                <a:latin typeface="Optimistic Text"/>
              </a:rPr>
              <a:t> </a:t>
            </a:r>
            <a:r>
              <a:rPr lang="tr" sz="2000" b="1" i="0" u="none" strike="noStrike">
                <a:latin typeface="Optimistic Text"/>
              </a:rPr>
              <a:t>Bilgisi</a:t>
            </a:r>
            <a:r>
              <a:rPr lang="tr" sz="2000" b="0" i="0" u="none" strike="noStrike">
                <a:latin typeface="Optimistic Text"/>
              </a:rPr>
              <a:t> bölümüne girilerek </a:t>
            </a:r>
            <a:r>
              <a:rPr lang="tr" sz="2000" b="1" i="0" u="none" strike="noStrike">
                <a:latin typeface="Optimistic Text"/>
              </a:rPr>
              <a:t>Kişinin</a:t>
            </a:r>
            <a:r>
              <a:rPr lang="tr" sz="2000" b="0" i="0" u="none" strike="noStrike">
                <a:latin typeface="Optimistic Text"/>
              </a:rPr>
              <a:t> </a:t>
            </a:r>
            <a:r>
              <a:rPr lang="tr" sz="2000" b="1" i="0" u="none" strike="noStrike">
                <a:latin typeface="Optimistic Text"/>
              </a:rPr>
              <a:t>Engelini Kaldır</a:t>
            </a:r>
            <a:r>
              <a:rPr lang="tr" sz="2000" b="0" i="0" u="none" strike="noStrike">
                <a:latin typeface="Optimistic Text"/>
              </a:rPr>
              <a:t> denilebilir.</a:t>
            </a:r>
          </a:p>
          <a:p>
            <a:pPr rtl="0" fontAlgn="base">
              <a:lnSpc>
                <a:spcPts val="3000"/>
              </a:lnSpc>
              <a:buSzTx/>
              <a:buNone/>
            </a:pPr>
            <a:r>
              <a:rPr lang="tr" sz="2000" b="0" i="0" u="none" strike="noStrike">
                <a:latin typeface="Optimistic Text"/>
              </a:rPr>
              <a:t>Önemli Not: Kişinin engeli kaldırıldığında, engelli kaldığı süre boyunca göndermiş olduğu arama ve mesajlar sisteme düşmez.</a:t>
            </a:r>
          </a:p>
        </p:txBody>
      </p:sp>
      <p:sp>
        <p:nvSpPr>
          <p:cNvPr id="15" name="Rectangle 14">
            <a:extLst>
              <a:ext uri="{FF2B5EF4-FFF2-40B4-BE49-F238E27FC236}">
                <a16:creationId xmlns:a16="http://schemas.microsoft.com/office/drawing/2014/main" id="{0105D789-EDAC-0740-9730-FD835D310971}"/>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B8353D56-2621-D345-9F60-6CCD179E9E9D}"/>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19" name="Picture 18">
            <a:extLst>
              <a:ext uri="{FF2B5EF4-FFF2-40B4-BE49-F238E27FC236}">
                <a16:creationId xmlns:a16="http://schemas.microsoft.com/office/drawing/2014/main" id="{E66412A6-266F-8543-8EFE-362CB5B526B8}"/>
              </a:ext>
            </a:extLst>
          </p:cNvPr>
          <p:cNvPicPr>
            <a:picLocks noChangeAspect="1"/>
          </p:cNvPicPr>
          <p:nvPr/>
        </p:nvPicPr>
        <p:blipFill>
          <a:blip r:embed="rId5"/>
          <a:srcRect t="-6895" b="19094"/>
          <a:stretch>
            <a:fillRect/>
          </a:stretch>
        </p:blipFill>
        <p:spPr>
          <a:xfrm>
            <a:off x="17209453" y="2583298"/>
            <a:ext cx="5001894" cy="8793462"/>
          </a:xfrm>
          <a:prstGeom prst="rect">
            <a:avLst/>
          </a:prstGeom>
          <a:solidFill>
            <a:srgbClr val="FFFFFF"/>
          </a:solidFill>
          <a:ln w="9525" cap="flat" cmpd="sng">
            <a:solidFill>
              <a:srgbClr val="CBD2D9"/>
            </a:solidFill>
            <a:prstDash val="solid"/>
            <a:round/>
            <a:headEnd type="none" w="sm" len="sm"/>
            <a:tailEnd type="none" w="sm" len="sm"/>
          </a:ln>
        </p:spPr>
      </p:pic>
      <p:pic>
        <p:nvPicPr>
          <p:cNvPr id="20" name="Picture 19">
            <a:extLst>
              <a:ext uri="{FF2B5EF4-FFF2-40B4-BE49-F238E27FC236}">
                <a16:creationId xmlns:a16="http://schemas.microsoft.com/office/drawing/2014/main" id="{E2FA03CD-C700-C940-98A7-A1221CF48A0D}"/>
              </a:ext>
            </a:extLst>
          </p:cNvPr>
          <p:cNvPicPr>
            <a:picLocks noChangeAspect="1"/>
          </p:cNvPicPr>
          <p:nvPr/>
        </p:nvPicPr>
        <p:blipFill>
          <a:blip r:embed="rId6"/>
          <a:srcRect t="20" b="93187"/>
          <a:stretch>
            <a:fillRect/>
          </a:stretch>
        </p:blipFill>
        <p:spPr>
          <a:xfrm>
            <a:off x="17188711" y="2510368"/>
            <a:ext cx="5043378" cy="696245"/>
          </a:xfrm>
          <a:prstGeom prst="rect">
            <a:avLst/>
          </a:prstGeom>
          <a:solidFill>
            <a:srgbClr val="FFFFFF"/>
          </a:solidFill>
          <a:ln w="9525" cap="flat" cmpd="sng">
            <a:noFill/>
            <a:prstDash val="solid"/>
            <a:round/>
            <a:headEnd type="none" w="sm" len="sm"/>
            <a:tailEnd type="none" w="sm" len="sm"/>
          </a:ln>
        </p:spPr>
      </p:pic>
      <p:sp>
        <p:nvSpPr>
          <p:cNvPr id="9" name="TextBox 8">
            <a:extLst>
              <a:ext uri="{FF2B5EF4-FFF2-40B4-BE49-F238E27FC236}">
                <a16:creationId xmlns:a16="http://schemas.microsoft.com/office/drawing/2014/main" id="{2F5B3C2D-BFB9-D844-919D-2FE5A19B7FF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84</a:t>
            </a:r>
            <a:endParaRPr lang="en-US"/>
          </a:p>
        </p:txBody>
      </p:sp>
    </p:spTree>
    <p:extLst>
      <p:ext uri="{BB962C8B-B14F-4D97-AF65-F5344CB8AC3E}">
        <p14:creationId xmlns:p14="http://schemas.microsoft.com/office/powerpoint/2010/main" val="124181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r>
              <a:rPr lang="tr" dirty="0"/>
              <a:t>03 </a:t>
            </a:r>
            <a:r>
              <a:rPr lang="en-US" dirty="0" err="1"/>
              <a:t>Çevrİm</a:t>
            </a:r>
            <a:r>
              <a:rPr lang="en-US" dirty="0"/>
              <a:t> </a:t>
            </a:r>
            <a:r>
              <a:rPr lang="en-US" dirty="0" err="1"/>
              <a:t>İçİ</a:t>
            </a:r>
            <a:r>
              <a:rPr lang="tr" dirty="0"/>
              <a:t> hesapların yönetimi</a:t>
            </a:r>
          </a:p>
        </p:txBody>
      </p:sp>
      <p:sp>
        <p:nvSpPr>
          <p:cNvPr id="9" name="Title 2">
            <a:extLst>
              <a:ext uri="{FF2B5EF4-FFF2-40B4-BE49-F238E27FC236}">
                <a16:creationId xmlns:a16="http://schemas.microsoft.com/office/drawing/2014/main" id="{38B8454F-A03E-3842-8D6D-0C5AC322812A}"/>
              </a:ext>
            </a:extLst>
          </p:cNvPr>
          <p:cNvSpPr txBox="1"/>
          <p:nvPr/>
        </p:nvSpPr>
        <p:spPr>
          <a:xfrm>
            <a:off x="3749675" y="6141720"/>
            <a:ext cx="7510463" cy="1432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a:latin typeface="Optimistic Display Medium"/>
              </a:rPr>
              <a:t>Sosyal medya güvenlik kontrolleri (Checkup)</a:t>
            </a:r>
          </a:p>
        </p:txBody>
      </p:sp>
      <p:sp>
        <p:nvSpPr>
          <p:cNvPr id="11" name="Text Placeholder 3">
            <a:extLst>
              <a:ext uri="{FF2B5EF4-FFF2-40B4-BE49-F238E27FC236}">
                <a16:creationId xmlns:a16="http://schemas.microsoft.com/office/drawing/2014/main" id="{4B963F25-F71C-2D4F-AB91-1A8DC5A33C16}"/>
              </a:ext>
            </a:extLst>
          </p:cNvPr>
          <p:cNvSpPr txBox="1"/>
          <p:nvPr/>
        </p:nvSpPr>
        <p:spPr>
          <a:xfrm>
            <a:off x="13138910" y="4838570"/>
            <a:ext cx="10311456"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a:lnSpc>
                <a:spcPts val="4200"/>
              </a:lnSpc>
              <a:spcAft>
                <a:spcPts val="1800"/>
              </a:spcAft>
              <a:buNone/>
            </a:pPr>
            <a:r>
              <a:rPr lang="tr" sz="2800" b="0" i="0" u="none" strike="noStrike" spc="40">
                <a:latin typeface="Optimistic Text"/>
                <a:sym typeface="Arial"/>
              </a:rPr>
              <a:t>Bazı platformlar; bu derste bahsettiğimiz giriş uyarıları, parola koruması ve iki faktörlü kimlik doğrulama gibi güvenlik önlemlerinin kurulumunda kullanıcılara rehberlik etmek için yerleşik güvenlik kontrolü (checkup) araçları sunar.</a:t>
            </a:r>
          </a:p>
        </p:txBody>
      </p:sp>
      <p:grpSp>
        <p:nvGrpSpPr>
          <p:cNvPr id="27" name="Google Shape;1218;p90">
            <a:extLst>
              <a:ext uri="{FF2B5EF4-FFF2-40B4-BE49-F238E27FC236}">
                <a16:creationId xmlns:a16="http://schemas.microsoft.com/office/drawing/2014/main" id="{A8A435EC-66F5-E340-97D5-90A9335CF4F9}"/>
              </a:ext>
            </a:extLst>
          </p:cNvPr>
          <p:cNvGrpSpPr/>
          <p:nvPr/>
        </p:nvGrpSpPr>
        <p:grpSpPr>
          <a:xfrm>
            <a:off x="1751095" y="6354584"/>
            <a:ext cx="853566" cy="1006832"/>
            <a:chOff x="165935" y="340579"/>
            <a:chExt cx="63717" cy="75158"/>
          </a:xfrm>
          <a:solidFill>
            <a:schemeClr val="bg1"/>
          </a:solidFill>
        </p:grpSpPr>
        <p:sp>
          <p:nvSpPr>
            <p:cNvPr id="28" name="Google Shape;1219;p90">
              <a:extLst>
                <a:ext uri="{FF2B5EF4-FFF2-40B4-BE49-F238E27FC236}">
                  <a16:creationId xmlns:a16="http://schemas.microsoft.com/office/drawing/2014/main" id="{81926D3C-99F4-0D42-8EB3-734F6FEECFC5}"/>
                </a:ext>
              </a:extLst>
            </p:cNvPr>
            <p:cNvSpPr/>
            <p:nvPr/>
          </p:nvSpPr>
          <p:spPr>
            <a:xfrm>
              <a:off x="172674" y="357083"/>
              <a:ext cx="8254" cy="8242"/>
            </a:xfrm>
            <a:custGeom>
              <a:avLst/>
              <a:gdLst/>
              <a:ahLst/>
              <a:cxnLst/>
              <a:rect l="l" t="t" r="r" b="b"/>
              <a:pathLst>
                <a:path w="8254" h="8242" extrusionOk="0">
                  <a:moveTo>
                    <a:pt x="4127" y="8242"/>
                  </a:moveTo>
                  <a:cubicBezTo>
                    <a:pt x="1854" y="8242"/>
                    <a:pt x="0" y="6388"/>
                    <a:pt x="0" y="4114"/>
                  </a:cubicBezTo>
                  <a:cubicBezTo>
                    <a:pt x="0" y="1841"/>
                    <a:pt x="1854" y="0"/>
                    <a:pt x="4127" y="0"/>
                  </a:cubicBezTo>
                  <a:cubicBezTo>
                    <a:pt x="6400" y="0"/>
                    <a:pt x="8254" y="1841"/>
                    <a:pt x="8254" y="4114"/>
                  </a:cubicBezTo>
                  <a:cubicBezTo>
                    <a:pt x="8254" y="6388"/>
                    <a:pt x="6400" y="8242"/>
                    <a:pt x="4127" y="8242"/>
                  </a:cubicBezTo>
                  <a:close/>
                  <a:moveTo>
                    <a:pt x="4127" y="2743"/>
                  </a:moveTo>
                  <a:cubicBezTo>
                    <a:pt x="3365" y="2743"/>
                    <a:pt x="2755" y="3352"/>
                    <a:pt x="2755" y="4114"/>
                  </a:cubicBezTo>
                  <a:cubicBezTo>
                    <a:pt x="2755" y="4876"/>
                    <a:pt x="3365" y="5486"/>
                    <a:pt x="4127" y="5486"/>
                  </a:cubicBezTo>
                  <a:cubicBezTo>
                    <a:pt x="4889" y="5486"/>
                    <a:pt x="5499" y="4876"/>
                    <a:pt x="5499" y="4114"/>
                  </a:cubicBezTo>
                  <a:cubicBezTo>
                    <a:pt x="5499" y="3352"/>
                    <a:pt x="4889" y="2743"/>
                    <a:pt x="412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9" name="Google Shape;1220;p90">
              <a:extLst>
                <a:ext uri="{FF2B5EF4-FFF2-40B4-BE49-F238E27FC236}">
                  <a16:creationId xmlns:a16="http://schemas.microsoft.com/office/drawing/2014/main" id="{9E6E0BDE-8AF1-154A-8D3B-D76F47B3AA55}"/>
                </a:ext>
              </a:extLst>
            </p:cNvPr>
            <p:cNvSpPr/>
            <p:nvPr/>
          </p:nvSpPr>
          <p:spPr>
            <a:xfrm>
              <a:off x="166867" y="407483"/>
              <a:ext cx="50114" cy="8254"/>
            </a:xfrm>
            <a:custGeom>
              <a:avLst/>
              <a:gdLst/>
              <a:ahLst/>
              <a:cxnLst/>
              <a:rect l="l" t="t" r="r" b="b"/>
              <a:pathLst>
                <a:path w="50114" h="8254" extrusionOk="0">
                  <a:moveTo>
                    <a:pt x="49745" y="3111"/>
                  </a:moveTo>
                  <a:cubicBezTo>
                    <a:pt x="49593" y="1358"/>
                    <a:pt x="48133" y="0"/>
                    <a:pt x="46367" y="0"/>
                  </a:cubicBezTo>
                  <a:lnTo>
                    <a:pt x="3746" y="0"/>
                  </a:lnTo>
                  <a:cubicBezTo>
                    <a:pt x="1981" y="0"/>
                    <a:pt x="533" y="1358"/>
                    <a:pt x="368" y="3111"/>
                  </a:cubicBezTo>
                  <a:cubicBezTo>
                    <a:pt x="241" y="4660"/>
                    <a:pt x="114" y="6210"/>
                    <a:pt x="12" y="7772"/>
                  </a:cubicBezTo>
                  <a:cubicBezTo>
                    <a:pt x="0" y="8026"/>
                    <a:pt x="203" y="8254"/>
                    <a:pt x="469" y="8254"/>
                  </a:cubicBezTo>
                  <a:lnTo>
                    <a:pt x="2311" y="8254"/>
                  </a:lnTo>
                  <a:cubicBezTo>
                    <a:pt x="2552" y="8254"/>
                    <a:pt x="2743" y="8077"/>
                    <a:pt x="2768" y="7835"/>
                  </a:cubicBezTo>
                  <a:cubicBezTo>
                    <a:pt x="2870" y="6324"/>
                    <a:pt x="2984" y="4825"/>
                    <a:pt x="3111" y="3340"/>
                  </a:cubicBezTo>
                  <a:cubicBezTo>
                    <a:pt x="3136" y="3022"/>
                    <a:pt x="3428" y="2755"/>
                    <a:pt x="3746" y="2755"/>
                  </a:cubicBezTo>
                  <a:lnTo>
                    <a:pt x="46367" y="2755"/>
                  </a:lnTo>
                  <a:cubicBezTo>
                    <a:pt x="46685" y="2755"/>
                    <a:pt x="46977" y="3022"/>
                    <a:pt x="47002" y="3340"/>
                  </a:cubicBezTo>
                  <a:cubicBezTo>
                    <a:pt x="47129" y="4825"/>
                    <a:pt x="47244" y="6324"/>
                    <a:pt x="47345" y="7835"/>
                  </a:cubicBezTo>
                  <a:cubicBezTo>
                    <a:pt x="47370" y="8077"/>
                    <a:pt x="47561" y="8254"/>
                    <a:pt x="47802" y="8254"/>
                  </a:cubicBezTo>
                  <a:lnTo>
                    <a:pt x="49644" y="8254"/>
                  </a:lnTo>
                  <a:cubicBezTo>
                    <a:pt x="49911" y="8254"/>
                    <a:pt x="50114" y="8026"/>
                    <a:pt x="50101" y="7772"/>
                  </a:cubicBezTo>
                  <a:cubicBezTo>
                    <a:pt x="49999" y="6210"/>
                    <a:pt x="49872" y="4660"/>
                    <a:pt x="49745" y="311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0" name="Google Shape;1221;p90">
              <a:extLst>
                <a:ext uri="{FF2B5EF4-FFF2-40B4-BE49-F238E27FC236}">
                  <a16:creationId xmlns:a16="http://schemas.microsoft.com/office/drawing/2014/main" id="{DDC39214-1B6F-DF43-9C55-3532A4365FC7}"/>
                </a:ext>
              </a:extLst>
            </p:cNvPr>
            <p:cNvSpPr/>
            <p:nvPr/>
          </p:nvSpPr>
          <p:spPr>
            <a:xfrm>
              <a:off x="196503" y="391915"/>
              <a:ext cx="14668" cy="7327"/>
            </a:xfrm>
            <a:custGeom>
              <a:avLst/>
              <a:gdLst/>
              <a:ahLst/>
              <a:cxnLst/>
              <a:rect l="l" t="t" r="r" b="b"/>
              <a:pathLst>
                <a:path w="14668" h="7327" extrusionOk="0">
                  <a:moveTo>
                    <a:pt x="11010" y="7327"/>
                  </a:moveTo>
                  <a:lnTo>
                    <a:pt x="3670" y="7327"/>
                  </a:lnTo>
                  <a:cubicBezTo>
                    <a:pt x="1650" y="7327"/>
                    <a:pt x="0" y="5676"/>
                    <a:pt x="0" y="3657"/>
                  </a:cubicBezTo>
                  <a:cubicBezTo>
                    <a:pt x="0" y="1638"/>
                    <a:pt x="1650" y="0"/>
                    <a:pt x="3670" y="0"/>
                  </a:cubicBezTo>
                  <a:lnTo>
                    <a:pt x="11010" y="0"/>
                  </a:lnTo>
                  <a:cubicBezTo>
                    <a:pt x="13030" y="0"/>
                    <a:pt x="14668" y="1638"/>
                    <a:pt x="14668" y="3657"/>
                  </a:cubicBezTo>
                  <a:cubicBezTo>
                    <a:pt x="14668" y="5676"/>
                    <a:pt x="13030" y="7327"/>
                    <a:pt x="11010" y="7327"/>
                  </a:cubicBezTo>
                  <a:close/>
                  <a:moveTo>
                    <a:pt x="3670" y="2743"/>
                  </a:moveTo>
                  <a:cubicBezTo>
                    <a:pt x="3162" y="2743"/>
                    <a:pt x="2755" y="3149"/>
                    <a:pt x="2755" y="3657"/>
                  </a:cubicBezTo>
                  <a:cubicBezTo>
                    <a:pt x="2755" y="4165"/>
                    <a:pt x="3162" y="4584"/>
                    <a:pt x="3670" y="4584"/>
                  </a:cubicBezTo>
                  <a:lnTo>
                    <a:pt x="11010" y="4584"/>
                  </a:lnTo>
                  <a:cubicBezTo>
                    <a:pt x="11506" y="4584"/>
                    <a:pt x="11912" y="4165"/>
                    <a:pt x="11912" y="3657"/>
                  </a:cubicBezTo>
                  <a:cubicBezTo>
                    <a:pt x="11912" y="3149"/>
                    <a:pt x="11506" y="2743"/>
                    <a:pt x="1101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1" name="Google Shape;1222;p90">
              <a:extLst>
                <a:ext uri="{FF2B5EF4-FFF2-40B4-BE49-F238E27FC236}">
                  <a16:creationId xmlns:a16="http://schemas.microsoft.com/office/drawing/2014/main" id="{2ED1F9DF-3BE3-4540-980A-1DB4224C0FC5}"/>
                </a:ext>
              </a:extLst>
            </p:cNvPr>
            <p:cNvSpPr/>
            <p:nvPr/>
          </p:nvSpPr>
          <p:spPr>
            <a:xfrm>
              <a:off x="197280" y="340833"/>
              <a:ext cx="32372" cy="28155"/>
            </a:xfrm>
            <a:custGeom>
              <a:avLst/>
              <a:gdLst/>
              <a:ahLst/>
              <a:cxnLst/>
              <a:rect l="l" t="t" r="r" b="b"/>
              <a:pathLst>
                <a:path w="32372" h="28154" extrusionOk="0">
                  <a:moveTo>
                    <a:pt x="29260" y="28155"/>
                  </a:moveTo>
                  <a:lnTo>
                    <a:pt x="3098" y="28155"/>
                  </a:lnTo>
                  <a:cubicBezTo>
                    <a:pt x="2032" y="28155"/>
                    <a:pt x="1066" y="27597"/>
                    <a:pt x="533" y="26670"/>
                  </a:cubicBezTo>
                  <a:cubicBezTo>
                    <a:pt x="0" y="25730"/>
                    <a:pt x="12" y="24625"/>
                    <a:pt x="558" y="23698"/>
                  </a:cubicBezTo>
                  <a:lnTo>
                    <a:pt x="13627" y="1460"/>
                  </a:lnTo>
                  <a:cubicBezTo>
                    <a:pt x="14160" y="546"/>
                    <a:pt x="15125" y="0"/>
                    <a:pt x="16179" y="0"/>
                  </a:cubicBezTo>
                  <a:cubicBezTo>
                    <a:pt x="17246" y="0"/>
                    <a:pt x="18199" y="546"/>
                    <a:pt x="18732" y="1460"/>
                  </a:cubicBezTo>
                  <a:lnTo>
                    <a:pt x="31813" y="23698"/>
                  </a:lnTo>
                  <a:cubicBezTo>
                    <a:pt x="32359" y="24625"/>
                    <a:pt x="32372" y="25730"/>
                    <a:pt x="31826" y="26670"/>
                  </a:cubicBezTo>
                  <a:cubicBezTo>
                    <a:pt x="31292" y="27597"/>
                    <a:pt x="30340" y="28155"/>
                    <a:pt x="29260" y="28155"/>
                  </a:cubicBezTo>
                  <a:close/>
                  <a:moveTo>
                    <a:pt x="16001" y="2857"/>
                  </a:moveTo>
                  <a:lnTo>
                    <a:pt x="2921" y="25095"/>
                  </a:lnTo>
                  <a:cubicBezTo>
                    <a:pt x="2908" y="25120"/>
                    <a:pt x="2857" y="25196"/>
                    <a:pt x="2921" y="25311"/>
                  </a:cubicBezTo>
                  <a:cubicBezTo>
                    <a:pt x="2984" y="25412"/>
                    <a:pt x="3073" y="25412"/>
                    <a:pt x="3098" y="25412"/>
                  </a:cubicBezTo>
                  <a:lnTo>
                    <a:pt x="29260" y="25412"/>
                  </a:lnTo>
                  <a:cubicBezTo>
                    <a:pt x="29286" y="25412"/>
                    <a:pt x="29387" y="25412"/>
                    <a:pt x="29438" y="25311"/>
                  </a:cubicBezTo>
                  <a:cubicBezTo>
                    <a:pt x="29502" y="25196"/>
                    <a:pt x="29463" y="25120"/>
                    <a:pt x="29438" y="25095"/>
                  </a:cubicBezTo>
                  <a:lnTo>
                    <a:pt x="16357" y="2857"/>
                  </a:lnTo>
                  <a:cubicBezTo>
                    <a:pt x="16344" y="2832"/>
                    <a:pt x="16294" y="2755"/>
                    <a:pt x="16179" y="2755"/>
                  </a:cubicBezTo>
                  <a:cubicBezTo>
                    <a:pt x="16065" y="2755"/>
                    <a:pt x="16014" y="2832"/>
                    <a:pt x="16001"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2" name="Google Shape;1223;p90">
              <a:extLst>
                <a:ext uri="{FF2B5EF4-FFF2-40B4-BE49-F238E27FC236}">
                  <a16:creationId xmlns:a16="http://schemas.microsoft.com/office/drawing/2014/main" id="{E5F30119-43B2-764B-A696-8D01A8BF63FB}"/>
                </a:ext>
              </a:extLst>
            </p:cNvPr>
            <p:cNvSpPr/>
            <p:nvPr/>
          </p:nvSpPr>
          <p:spPr>
            <a:xfrm>
              <a:off x="212086" y="349745"/>
              <a:ext cx="2755" cy="9169"/>
            </a:xfrm>
            <a:custGeom>
              <a:avLst/>
              <a:gdLst/>
              <a:ahLst/>
              <a:cxnLst/>
              <a:rect l="l" t="t" r="r" b="b"/>
              <a:pathLst>
                <a:path w="2755" h="9169" extrusionOk="0">
                  <a:moveTo>
                    <a:pt x="0" y="457"/>
                  </a:moveTo>
                  <a:lnTo>
                    <a:pt x="0" y="8699"/>
                  </a:lnTo>
                  <a:cubicBezTo>
                    <a:pt x="0" y="8953"/>
                    <a:pt x="203" y="9169"/>
                    <a:pt x="457" y="9169"/>
                  </a:cubicBezTo>
                  <a:lnTo>
                    <a:pt x="2298" y="9169"/>
                  </a:lnTo>
                  <a:cubicBezTo>
                    <a:pt x="2552" y="9169"/>
                    <a:pt x="2755" y="8953"/>
                    <a:pt x="2755" y="8699"/>
                  </a:cubicBezTo>
                  <a:lnTo>
                    <a:pt x="2755" y="457"/>
                  </a:lnTo>
                  <a:cubicBezTo>
                    <a:pt x="2755" y="203"/>
                    <a:pt x="2552" y="0"/>
                    <a:pt x="2298" y="0"/>
                  </a:cubicBezTo>
                  <a:lnTo>
                    <a:pt x="457" y="0"/>
                  </a:lnTo>
                  <a:cubicBezTo>
                    <a:pt x="203"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3" name="Google Shape;1224;p90">
              <a:extLst>
                <a:ext uri="{FF2B5EF4-FFF2-40B4-BE49-F238E27FC236}">
                  <a16:creationId xmlns:a16="http://schemas.microsoft.com/office/drawing/2014/main" id="{D5F48D98-C5F8-0C44-A337-0FAE5202366F}"/>
                </a:ext>
              </a:extLst>
            </p:cNvPr>
            <p:cNvSpPr/>
            <p:nvPr/>
          </p:nvSpPr>
          <p:spPr>
            <a:xfrm>
              <a:off x="212087" y="360748"/>
              <a:ext cx="2755" cy="2743"/>
            </a:xfrm>
            <a:custGeom>
              <a:avLst/>
              <a:gdLst/>
              <a:ahLst/>
              <a:cxnLst/>
              <a:rect l="l" t="t" r="r" b="b"/>
              <a:pathLst>
                <a:path w="2755" h="2743" extrusionOk="0">
                  <a:moveTo>
                    <a:pt x="457" y="2743"/>
                  </a:moveTo>
                  <a:lnTo>
                    <a:pt x="2298" y="2743"/>
                  </a:lnTo>
                  <a:cubicBezTo>
                    <a:pt x="2552" y="2743"/>
                    <a:pt x="2755" y="2540"/>
                    <a:pt x="2755" y="2285"/>
                  </a:cubicBezTo>
                  <a:lnTo>
                    <a:pt x="2755" y="457"/>
                  </a:lnTo>
                  <a:cubicBezTo>
                    <a:pt x="2755" y="203"/>
                    <a:pt x="2552" y="0"/>
                    <a:pt x="2298" y="0"/>
                  </a:cubicBezTo>
                  <a:lnTo>
                    <a:pt x="457" y="0"/>
                  </a:lnTo>
                  <a:cubicBezTo>
                    <a:pt x="203" y="0"/>
                    <a:pt x="0" y="203"/>
                    <a:pt x="0" y="457"/>
                  </a:cubicBezTo>
                  <a:lnTo>
                    <a:pt x="0" y="2285"/>
                  </a:lnTo>
                  <a:cubicBezTo>
                    <a:pt x="0" y="2540"/>
                    <a:pt x="203"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4" name="Google Shape;1225;p90">
              <a:extLst>
                <a:ext uri="{FF2B5EF4-FFF2-40B4-BE49-F238E27FC236}">
                  <a16:creationId xmlns:a16="http://schemas.microsoft.com/office/drawing/2014/main" id="{993792EC-7233-DF4E-8F44-795FCF1F7427}"/>
                </a:ext>
              </a:extLst>
            </p:cNvPr>
            <p:cNvSpPr/>
            <p:nvPr/>
          </p:nvSpPr>
          <p:spPr>
            <a:xfrm>
              <a:off x="182761" y="359826"/>
              <a:ext cx="13474" cy="2743"/>
            </a:xfrm>
            <a:custGeom>
              <a:avLst/>
              <a:gdLst/>
              <a:ahLst/>
              <a:cxnLst/>
              <a:rect l="l" t="t" r="r" b="b"/>
              <a:pathLst>
                <a:path w="13474" h="2743" extrusionOk="0">
                  <a:moveTo>
                    <a:pt x="13182" y="0"/>
                  </a:moveTo>
                  <a:lnTo>
                    <a:pt x="457" y="0"/>
                  </a:lnTo>
                  <a:cubicBezTo>
                    <a:pt x="203" y="0"/>
                    <a:pt x="0" y="203"/>
                    <a:pt x="0" y="457"/>
                  </a:cubicBezTo>
                  <a:lnTo>
                    <a:pt x="0" y="2298"/>
                  </a:lnTo>
                  <a:cubicBezTo>
                    <a:pt x="0" y="2540"/>
                    <a:pt x="203" y="2743"/>
                    <a:pt x="457" y="2743"/>
                  </a:cubicBezTo>
                  <a:lnTo>
                    <a:pt x="11709" y="2743"/>
                  </a:lnTo>
                  <a:cubicBezTo>
                    <a:pt x="11861" y="2743"/>
                    <a:pt x="12014" y="2667"/>
                    <a:pt x="12103" y="2527"/>
                  </a:cubicBezTo>
                  <a:lnTo>
                    <a:pt x="13385" y="342"/>
                  </a:lnTo>
                  <a:cubicBezTo>
                    <a:pt x="13474" y="190"/>
                    <a:pt x="13360" y="0"/>
                    <a:pt x="13182" y="0"/>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5" name="Google Shape;1226;p90">
              <a:extLst>
                <a:ext uri="{FF2B5EF4-FFF2-40B4-BE49-F238E27FC236}">
                  <a16:creationId xmlns:a16="http://schemas.microsoft.com/office/drawing/2014/main" id="{6E826106-23E1-EB4D-82DC-43A19FBB0756}"/>
                </a:ext>
              </a:extLst>
            </p:cNvPr>
            <p:cNvSpPr/>
            <p:nvPr/>
          </p:nvSpPr>
          <p:spPr>
            <a:xfrm>
              <a:off x="165935" y="352488"/>
              <a:ext cx="51777" cy="51333"/>
            </a:xfrm>
            <a:custGeom>
              <a:avLst/>
              <a:gdLst/>
              <a:ahLst/>
              <a:cxnLst/>
              <a:rect l="l" t="t" r="r" b="b"/>
              <a:pathLst>
                <a:path w="51776" h="51332" extrusionOk="0">
                  <a:moveTo>
                    <a:pt x="51142" y="20167"/>
                  </a:moveTo>
                  <a:lnTo>
                    <a:pt x="49301" y="20167"/>
                  </a:lnTo>
                  <a:cubicBezTo>
                    <a:pt x="49047" y="20167"/>
                    <a:pt x="48844" y="20383"/>
                    <a:pt x="48856" y="20637"/>
                  </a:cubicBezTo>
                  <a:cubicBezTo>
                    <a:pt x="49034" y="29768"/>
                    <a:pt x="48729" y="38938"/>
                    <a:pt x="47942" y="48006"/>
                  </a:cubicBezTo>
                  <a:cubicBezTo>
                    <a:pt x="47904" y="48323"/>
                    <a:pt x="47625" y="48590"/>
                    <a:pt x="47307" y="48590"/>
                  </a:cubicBezTo>
                  <a:lnTo>
                    <a:pt x="4673" y="48590"/>
                  </a:lnTo>
                  <a:cubicBezTo>
                    <a:pt x="4368" y="48590"/>
                    <a:pt x="4064" y="48310"/>
                    <a:pt x="4051" y="48006"/>
                  </a:cubicBezTo>
                  <a:cubicBezTo>
                    <a:pt x="2743" y="33185"/>
                    <a:pt x="2743" y="18148"/>
                    <a:pt x="4051" y="3327"/>
                  </a:cubicBezTo>
                  <a:cubicBezTo>
                    <a:pt x="4064" y="3009"/>
                    <a:pt x="4356" y="2755"/>
                    <a:pt x="4673" y="2755"/>
                  </a:cubicBezTo>
                  <a:lnTo>
                    <a:pt x="32842" y="2755"/>
                  </a:lnTo>
                  <a:cubicBezTo>
                    <a:pt x="33007" y="2755"/>
                    <a:pt x="33159" y="2667"/>
                    <a:pt x="33235" y="2527"/>
                  </a:cubicBezTo>
                  <a:lnTo>
                    <a:pt x="34518" y="342"/>
                  </a:lnTo>
                  <a:cubicBezTo>
                    <a:pt x="34607" y="203"/>
                    <a:pt x="34505" y="0"/>
                    <a:pt x="34328" y="0"/>
                  </a:cubicBezTo>
                  <a:lnTo>
                    <a:pt x="4673" y="0"/>
                  </a:lnTo>
                  <a:cubicBezTo>
                    <a:pt x="2946" y="0"/>
                    <a:pt x="1460" y="1358"/>
                    <a:pt x="1308" y="3086"/>
                  </a:cubicBezTo>
                  <a:cubicBezTo>
                    <a:pt x="0" y="18072"/>
                    <a:pt x="0" y="33261"/>
                    <a:pt x="1308" y="48247"/>
                  </a:cubicBezTo>
                  <a:cubicBezTo>
                    <a:pt x="1460" y="49987"/>
                    <a:pt x="2946" y="51333"/>
                    <a:pt x="4673" y="51333"/>
                  </a:cubicBezTo>
                  <a:lnTo>
                    <a:pt x="47307" y="51333"/>
                  </a:lnTo>
                  <a:cubicBezTo>
                    <a:pt x="49034" y="51333"/>
                    <a:pt x="50520" y="49987"/>
                    <a:pt x="50673" y="48247"/>
                  </a:cubicBezTo>
                  <a:cubicBezTo>
                    <a:pt x="51473" y="39090"/>
                    <a:pt x="51777" y="29845"/>
                    <a:pt x="51612" y="20624"/>
                  </a:cubicBezTo>
                  <a:cubicBezTo>
                    <a:pt x="51600" y="20370"/>
                    <a:pt x="51396" y="20167"/>
                    <a:pt x="51142"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36" name="Google Shape;1227;p90">
              <a:extLst>
                <a:ext uri="{FF2B5EF4-FFF2-40B4-BE49-F238E27FC236}">
                  <a16:creationId xmlns:a16="http://schemas.microsoft.com/office/drawing/2014/main" id="{888ABE58-E1C6-5042-9A19-A2308605727A}"/>
                </a:ext>
              </a:extLst>
            </p:cNvPr>
            <p:cNvSpPr/>
            <p:nvPr/>
          </p:nvSpPr>
          <p:spPr>
            <a:xfrm>
              <a:off x="166864" y="340579"/>
              <a:ext cx="37452" cy="8242"/>
            </a:xfrm>
            <a:custGeom>
              <a:avLst/>
              <a:gdLst/>
              <a:ahLst/>
              <a:cxnLst/>
              <a:rect l="l" t="t" r="r" b="b"/>
              <a:pathLst>
                <a:path w="37452" h="8242" extrusionOk="0">
                  <a:moveTo>
                    <a:pt x="37172" y="5499"/>
                  </a:moveTo>
                  <a:lnTo>
                    <a:pt x="3746" y="5499"/>
                  </a:lnTo>
                  <a:cubicBezTo>
                    <a:pt x="3428" y="5499"/>
                    <a:pt x="3136" y="5232"/>
                    <a:pt x="3111" y="4927"/>
                  </a:cubicBezTo>
                  <a:cubicBezTo>
                    <a:pt x="2984" y="3416"/>
                    <a:pt x="2870" y="1930"/>
                    <a:pt x="2768" y="419"/>
                  </a:cubicBezTo>
                  <a:cubicBezTo>
                    <a:pt x="2755" y="190"/>
                    <a:pt x="2552" y="0"/>
                    <a:pt x="2311" y="0"/>
                  </a:cubicBezTo>
                  <a:lnTo>
                    <a:pt x="469" y="0"/>
                  </a:lnTo>
                  <a:cubicBezTo>
                    <a:pt x="203" y="0"/>
                    <a:pt x="0" y="215"/>
                    <a:pt x="12" y="482"/>
                  </a:cubicBezTo>
                  <a:cubicBezTo>
                    <a:pt x="126" y="2044"/>
                    <a:pt x="241" y="3594"/>
                    <a:pt x="380" y="5143"/>
                  </a:cubicBezTo>
                  <a:cubicBezTo>
                    <a:pt x="533" y="6896"/>
                    <a:pt x="1981" y="8242"/>
                    <a:pt x="3746" y="8242"/>
                  </a:cubicBezTo>
                  <a:lnTo>
                    <a:pt x="35686" y="8242"/>
                  </a:lnTo>
                  <a:cubicBezTo>
                    <a:pt x="35852" y="8242"/>
                    <a:pt x="36004" y="8153"/>
                    <a:pt x="36093" y="8026"/>
                  </a:cubicBezTo>
                  <a:lnTo>
                    <a:pt x="37363" y="5842"/>
                  </a:lnTo>
                  <a:cubicBezTo>
                    <a:pt x="37452" y="5689"/>
                    <a:pt x="37350" y="5499"/>
                    <a:pt x="37172" y="5499"/>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12571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t>03 </a:t>
            </a:r>
            <a:r>
              <a:rPr lang="en-US" dirty="0" err="1"/>
              <a:t>Çevrİm</a:t>
            </a:r>
            <a:r>
              <a:rPr lang="en-US" dirty="0"/>
              <a:t> </a:t>
            </a:r>
            <a:r>
              <a:rPr lang="en-US" dirty="0" err="1"/>
              <a:t>İçİ</a:t>
            </a:r>
            <a:r>
              <a:rPr lang="tr" dirty="0"/>
              <a:t> hesapların yönetimi</a:t>
            </a:r>
          </a:p>
        </p:txBody>
      </p:sp>
      <p:sp>
        <p:nvSpPr>
          <p:cNvPr id="9" name="Text Placeholder 6">
            <a:extLst>
              <a:ext uri="{FF2B5EF4-FFF2-40B4-BE49-F238E27FC236}">
                <a16:creationId xmlns:a16="http://schemas.microsoft.com/office/drawing/2014/main" id="{B26AA355-0742-024C-9E42-236EBDB48DD7}"/>
              </a:ext>
            </a:extLst>
          </p:cNvPr>
          <p:cNvSpPr txBox="1"/>
          <p:nvPr/>
        </p:nvSpPr>
        <p:spPr>
          <a:xfrm>
            <a:off x="933447" y="4946476"/>
            <a:ext cx="11953877" cy="633765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3000"/>
              </a:lnSpc>
              <a:buNone/>
            </a:pPr>
            <a:r>
              <a:rPr lang="tr" sz="2000" b="1" i="0" u="none" strike="noStrike">
                <a:latin typeface="Optimistic Text"/>
              </a:rPr>
              <a:t>Facebook Güvenlik Kontrolü (Checkup) nedir ve nasıl başlatılır?</a:t>
            </a:r>
          </a:p>
          <a:p>
            <a:pPr rtl="0" fontAlgn="base">
              <a:lnSpc>
                <a:spcPts val="3000"/>
              </a:lnSpc>
              <a:buNone/>
            </a:pPr>
            <a:r>
              <a:rPr lang="tr" sz="2000" b="0" i="0" u="none" strike="noStrike">
                <a:latin typeface="Optimistic Text"/>
              </a:rPr>
              <a:t>Hesabın güvenliğini gözden geçirmek ve yeni güvenlik önlemleri eklemek için Güvenlik Kontrolü aracı kullanılabilir. </a:t>
            </a:r>
            <a:r>
              <a:rPr lang="tr" sz="2000" b="0" i="0" u="none" strike="noStrike">
                <a:latin typeface="Optimistic Text"/>
                <a:hlinkClick r:id="rId4"/>
              </a:rPr>
              <a:t>Güvenlik Kontrolü'nü başlatmak için</a:t>
            </a:r>
            <a:r>
              <a:rPr lang="tr" sz="2000" b="0" i="0" u="none" strike="noStrike">
                <a:latin typeface="Optimistic Text"/>
              </a:rPr>
              <a:t> ilgili Facebook hesabına giriş yapılması gerekmektedir.</a:t>
            </a:r>
          </a:p>
          <a:p>
            <a:pPr rtl="0" fontAlgn="base">
              <a:lnSpc>
                <a:spcPts val="3000"/>
              </a:lnSpc>
              <a:buSzTx/>
              <a:buNone/>
            </a:pPr>
            <a:r>
              <a:rPr lang="tr" sz="2000" b="1" i="0" u="none" strike="noStrike">
                <a:latin typeface="Optimistic Text"/>
              </a:rPr>
              <a:t>Güvenlik Kontrolü aracı aşağıdaki işlemlerde yardımcı olur:</a:t>
            </a:r>
          </a:p>
          <a:p>
            <a:pPr marL="342900" indent="-342900" rtl="0" fontAlgn="base">
              <a:lnSpc>
                <a:spcPts val="3000"/>
              </a:lnSpc>
              <a:buSzTx/>
              <a:buFont typeface="Arial" panose="020B0604020202020204" pitchFamily="34" charset="0"/>
              <a:buChar char="•"/>
            </a:pPr>
            <a:r>
              <a:rPr lang="tr" sz="2000" b="0" i="0" u="none" strike="noStrike">
                <a:latin typeface="Optimistic Text"/>
              </a:rPr>
              <a:t>Tanınmayan bir bilgisayar veya mobil cihazdan hesaba giriş yapılmaya çalışıldığında uyarı almak,</a:t>
            </a:r>
          </a:p>
          <a:p>
            <a:pPr marL="342900" indent="-342900" rtl="0" fontAlgn="base">
              <a:lnSpc>
                <a:spcPts val="3000"/>
              </a:lnSpc>
              <a:buSzTx/>
              <a:buFont typeface="Arial" panose="020B0604020202020204" pitchFamily="34" charset="0"/>
              <a:buChar char="•"/>
            </a:pPr>
            <a:r>
              <a:rPr lang="tr" sz="2000" b="0" i="0" u="none" strike="noStrike">
                <a:latin typeface="Optimistic Text"/>
              </a:rPr>
              <a:t>Parolanın nasıl daha güvenli hale getirileceğini öğrenmek,</a:t>
            </a:r>
          </a:p>
          <a:p>
            <a:pPr marL="342900" indent="-342900" rtl="0" fontAlgn="base">
              <a:lnSpc>
                <a:spcPts val="3000"/>
              </a:lnSpc>
              <a:buSzTx/>
              <a:buFont typeface="Arial" panose="020B0604020202020204" pitchFamily="34" charset="0"/>
              <a:buChar char="•"/>
            </a:pPr>
            <a:r>
              <a:rPr lang="tr" sz="2000" b="0" i="0" u="none" strike="noStrike">
                <a:latin typeface="Optimistic Text"/>
              </a:rPr>
              <a:t>Facebook hesabına ek güvenlik katmanı sağlayan </a:t>
            </a:r>
            <a:r>
              <a:rPr lang="tr" sz="2000" b="0" i="0" u="none" strike="noStrike">
                <a:latin typeface="Optimistic Text"/>
                <a:hlinkClick r:id="rId5"/>
              </a:rPr>
              <a:t>iki faktörlü kimlik doğrulamayı</a:t>
            </a:r>
            <a:r>
              <a:rPr lang="tr" sz="2000" b="0" i="0" u="none" strike="noStrike">
                <a:latin typeface="Optimistic Text"/>
              </a:rPr>
              <a:t> etkinleştirmek.</a:t>
            </a:r>
          </a:p>
          <a:p>
            <a:pPr rtl="0" fontAlgn="base">
              <a:lnSpc>
                <a:spcPts val="3000"/>
              </a:lnSpc>
              <a:buSzTx/>
              <a:buNone/>
            </a:pPr>
            <a:r>
              <a:rPr lang="tr" sz="2000" b="0" i="0" u="none" strike="noStrike">
                <a:latin typeface="Optimistic Text"/>
              </a:rPr>
              <a:t>Not: Bu özellik şu anda Facebook'a bir bilgisayardan veya iOS/Android Facebook uygulamasının en güncel sürümünden giriş yapan kullanıcılar için mevcuttur.</a:t>
            </a:r>
          </a:p>
          <a:p>
            <a:pPr rtl="0" fontAlgn="base">
              <a:lnSpc>
                <a:spcPts val="3000"/>
              </a:lnSpc>
              <a:buSzTx/>
              <a:buNone/>
            </a:pPr>
            <a:r>
              <a:rPr lang="tr" sz="2000" b="0" i="0" u="none" strike="noStrike">
                <a:latin typeface="Optimistic Text"/>
                <a:hlinkClick r:id="rId6"/>
              </a:rPr>
              <a:t>Hesabınızı nasıl güvende tutabileceğiniz hakkında </a:t>
            </a:r>
            <a:r>
              <a:rPr lang="tr" sz="2000" b="0" i="0" u="none" strike="noStrike">
                <a:latin typeface="Optimistic Text"/>
              </a:rPr>
              <a:t>daha fazla bilgi edinebilirsiniz.</a:t>
            </a:r>
          </a:p>
        </p:txBody>
      </p:sp>
      <p:sp>
        <p:nvSpPr>
          <p:cNvPr id="10" name="Text Placeholder 6">
            <a:extLst>
              <a:ext uri="{FF2B5EF4-FFF2-40B4-BE49-F238E27FC236}">
                <a16:creationId xmlns:a16="http://schemas.microsoft.com/office/drawing/2014/main" id="{6C965C75-E347-B14D-BDDA-094E75A10716}"/>
              </a:ext>
            </a:extLst>
          </p:cNvPr>
          <p:cNvSpPr txBox="1"/>
          <p:nvPr/>
        </p:nvSpPr>
        <p:spPr>
          <a:xfrm>
            <a:off x="933450" y="2889075"/>
            <a:ext cx="13849714" cy="1765665"/>
          </a:xfrm>
          <a:prstGeom prst="rect">
            <a:avLst/>
          </a:prstGeom>
        </p:spPr>
        <p:txBody>
          <a:bodyPr vert="horz" lIns="0" tIns="0" rIns="0" bIns="0" rtlCol="0" anchor="b">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rtl="0" fontAlgn="base">
              <a:lnSpc>
                <a:spcPts val="7200"/>
              </a:lnSpc>
              <a:spcAft>
                <a:spcPct val="0"/>
              </a:spcAft>
              <a:buFont typeface="Optimistic Text"/>
              <a:buNone/>
              <a:defRPr/>
            </a:pPr>
            <a:r>
              <a:rPr lang="tr" sz="6000" b="0" i="0" u="none" strike="noStrike" spc="260">
                <a:solidFill>
                  <a:srgbClr val="1C2B33"/>
                </a:solidFill>
                <a:latin typeface="Optimistic Display"/>
                <a:cs typeface="Optimistic Display"/>
                <a:sym typeface="Arial"/>
                <a:hlinkClick r:id="rId7"/>
              </a:rPr>
              <a:t>Facebook</a:t>
            </a:r>
            <a:r>
              <a:rPr lang="tr" sz="6000" b="0" i="0" u="none" strike="noStrike" spc="260">
                <a:solidFill>
                  <a:srgbClr val="1C2B33"/>
                </a:solidFill>
                <a:latin typeface="Optimistic Display"/>
                <a:cs typeface="Optimistic Display"/>
                <a:sym typeface="Arial"/>
              </a:rPr>
              <a:t> güvenlik kontrolü (checkup)</a:t>
            </a:r>
          </a:p>
        </p:txBody>
      </p:sp>
      <p:sp>
        <p:nvSpPr>
          <p:cNvPr id="11" name="Rectangle 10">
            <a:extLst>
              <a:ext uri="{FF2B5EF4-FFF2-40B4-BE49-F238E27FC236}">
                <a16:creationId xmlns:a16="http://schemas.microsoft.com/office/drawing/2014/main" id="{BE591CE0-9516-8C47-88AE-C5CD1DF54B6B}"/>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4" name="Google Shape;648;p3">
            <a:extLst>
              <a:ext uri="{FF2B5EF4-FFF2-40B4-BE49-F238E27FC236}">
                <a16:creationId xmlns:a16="http://schemas.microsoft.com/office/drawing/2014/main" id="{0F383723-9C44-0B4B-88F3-BA19E8FBB11F}"/>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ct val="0"/>
              </a:spcBef>
              <a:spcAft>
                <a:spcPct val="0"/>
              </a:spcAft>
              <a:buNone/>
            </a:pPr>
            <a:endParaRPr sz="2489" b="0" i="0" u="none" strike="noStrike" cap="none">
              <a:solidFill>
                <a:srgbClr val="000000"/>
              </a:solidFill>
              <a:latin typeface="Arial"/>
              <a:ea typeface="Arial"/>
              <a:cs typeface="Arial"/>
              <a:sym typeface="Arial"/>
            </a:endParaRPr>
          </a:p>
        </p:txBody>
      </p:sp>
      <p:pic>
        <p:nvPicPr>
          <p:cNvPr id="23" name="Picture 22">
            <a:extLst>
              <a:ext uri="{FF2B5EF4-FFF2-40B4-BE49-F238E27FC236}">
                <a16:creationId xmlns:a16="http://schemas.microsoft.com/office/drawing/2014/main" id="{C1F81F03-8BC8-8E41-9259-7EE127098D2C}"/>
              </a:ext>
            </a:extLst>
          </p:cNvPr>
          <p:cNvPicPr>
            <a:picLocks noChangeAspect="1"/>
          </p:cNvPicPr>
          <p:nvPr/>
        </p:nvPicPr>
        <p:blipFill>
          <a:blip r:embed="rId8"/>
          <a:srcRect t="-7396" b="20294"/>
          <a:stretch>
            <a:fillRect/>
          </a:stretch>
        </p:blipFill>
        <p:spPr>
          <a:xfrm>
            <a:off x="17206671" y="2511008"/>
            <a:ext cx="4995975" cy="8783056"/>
          </a:xfrm>
          <a:prstGeom prst="rect">
            <a:avLst/>
          </a:prstGeom>
          <a:solidFill>
            <a:srgbClr val="FFFFFF"/>
          </a:solidFill>
          <a:ln w="9525" cap="flat" cmpd="sng">
            <a:solidFill>
              <a:srgbClr val="CBD2D9"/>
            </a:solidFill>
            <a:prstDash val="solid"/>
            <a:round/>
            <a:headEnd type="none" w="sm" len="sm"/>
            <a:tailEnd type="none" w="sm" len="sm"/>
          </a:ln>
        </p:spPr>
      </p:pic>
      <p:pic>
        <p:nvPicPr>
          <p:cNvPr id="22" name="Picture 21">
            <a:extLst>
              <a:ext uri="{FF2B5EF4-FFF2-40B4-BE49-F238E27FC236}">
                <a16:creationId xmlns:a16="http://schemas.microsoft.com/office/drawing/2014/main" id="{B959B197-8B20-6F44-88A0-B5E9DD9A3CBB}"/>
              </a:ext>
            </a:extLst>
          </p:cNvPr>
          <p:cNvPicPr>
            <a:picLocks noChangeAspect="1"/>
          </p:cNvPicPr>
          <p:nvPr/>
        </p:nvPicPr>
        <p:blipFill>
          <a:blip r:embed="rId9"/>
          <a:srcRect t="93" b="91961"/>
          <a:stretch>
            <a:fillRect/>
          </a:stretch>
        </p:blipFill>
        <p:spPr>
          <a:xfrm>
            <a:off x="17209453" y="2510368"/>
            <a:ext cx="5001894" cy="858609"/>
          </a:xfrm>
          <a:prstGeom prst="rect">
            <a:avLst/>
          </a:prstGeom>
          <a:solidFill>
            <a:srgbClr val="FFFFFF"/>
          </a:solidFill>
          <a:ln w="9525" cap="flat" cmpd="sng">
            <a:noFill/>
            <a:prstDash val="solid"/>
            <a:round/>
            <a:headEnd type="none" w="sm" len="sm"/>
            <a:tailEnd type="none" w="sm" len="sm"/>
          </a:ln>
        </p:spPr>
      </p:pic>
      <p:sp>
        <p:nvSpPr>
          <p:cNvPr id="12" name="TextBox 11">
            <a:extLst>
              <a:ext uri="{FF2B5EF4-FFF2-40B4-BE49-F238E27FC236}">
                <a16:creationId xmlns:a16="http://schemas.microsoft.com/office/drawing/2014/main" id="{2CFD1F4C-9A30-1F4D-90D0-CA004037808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86</a:t>
            </a:r>
            <a:endParaRPr lang="en-US"/>
          </a:p>
        </p:txBody>
      </p:sp>
    </p:spTree>
    <p:extLst>
      <p:ext uri="{BB962C8B-B14F-4D97-AF65-F5344CB8AC3E}">
        <p14:creationId xmlns:p14="http://schemas.microsoft.com/office/powerpoint/2010/main" val="25117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83E7DF-685E-6B45-BF68-0C8B8ED5C824}"/>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grpSp>
        <p:nvGrpSpPr>
          <p:cNvPr id="9" name="Group 8">
            <a:extLst>
              <a:ext uri="{FF2B5EF4-FFF2-40B4-BE49-F238E27FC236}">
                <a16:creationId xmlns:a16="http://schemas.microsoft.com/office/drawing/2014/main" id="{C6D63C42-C9C6-DF45-8135-6E7906A6EF63}"/>
              </a:ext>
            </a:extLst>
          </p:cNvPr>
          <p:cNvGrpSpPr/>
          <p:nvPr/>
        </p:nvGrpSpPr>
        <p:grpSpPr>
          <a:xfrm>
            <a:off x="8444554" y="1394867"/>
            <a:ext cx="17376000" cy="11236000"/>
            <a:chOff x="8444554" y="1598067"/>
            <a:chExt cx="17376000" cy="11236000"/>
          </a:xfrm>
        </p:grpSpPr>
        <p:sp>
          <p:nvSpPr>
            <p:cNvPr id="10" name="Google Shape;10949;p744">
              <a:extLst>
                <a:ext uri="{FF2B5EF4-FFF2-40B4-BE49-F238E27FC236}">
                  <a16:creationId xmlns:a16="http://schemas.microsoft.com/office/drawing/2014/main" id="{E171779B-BDA9-BF42-982B-B2CA4EAFA712}"/>
                </a:ext>
              </a:extLst>
            </p:cNvPr>
            <p:cNvSpPr/>
            <p:nvPr/>
          </p:nvSpPr>
          <p:spPr>
            <a:xfrm>
              <a:off x="8444554" y="1598067"/>
              <a:ext cx="17376000" cy="11236000"/>
            </a:xfrm>
            <a:prstGeom prst="roundRect">
              <a:avLst>
                <a:gd name="adj" fmla="val 2691"/>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2489" b="0" i="0" u="none" strike="noStrike" kern="0" cap="none" spc="0" normalizeH="0" baseline="0" noProof="0">
                <a:ln>
                  <a:noFill/>
                </a:ln>
                <a:solidFill>
                  <a:srgbClr val="000000"/>
                </a:solidFill>
                <a:effectLst/>
                <a:uLnTx/>
                <a:uFillTx/>
                <a:ea typeface="Optimistic Text"/>
                <a:cs typeface="Optimistic Text"/>
                <a:sym typeface="Optimistic Text"/>
              </a:endParaRPr>
            </a:p>
          </p:txBody>
        </p:sp>
        <p:pic>
          <p:nvPicPr>
            <p:cNvPr id="13" name="Google Shape;10950;p744">
              <a:extLst>
                <a:ext uri="{FF2B5EF4-FFF2-40B4-BE49-F238E27FC236}">
                  <a16:creationId xmlns:a16="http://schemas.microsoft.com/office/drawing/2014/main" id="{0D8858ED-16C5-2C43-A094-01BB1C78CF2F}"/>
                </a:ext>
              </a:extLst>
            </p:cNvPr>
            <p:cNvPicPr preferRelativeResize="0"/>
            <p:nvPr/>
          </p:nvPicPr>
          <p:blipFill>
            <a:blip r:embed="rId3"/>
            <a:srcRect l="7214" r="7214"/>
            <a:stretch>
              <a:fillRect/>
            </a:stretch>
          </p:blipFill>
          <p:spPr>
            <a:xfrm>
              <a:off x="8950720" y="2097033"/>
              <a:ext cx="16361663" cy="10228867"/>
            </a:xfrm>
            <a:prstGeom prst="rect">
              <a:avLst/>
            </a:prstGeom>
            <a:noFill/>
            <a:ln w="6350">
              <a:solidFill>
                <a:srgbClr val="CBD2D9"/>
              </a:solidFill>
            </a:ln>
          </p:spPr>
        </p:pic>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t>03 </a:t>
            </a:r>
            <a:r>
              <a:rPr lang="en-US" dirty="0" err="1"/>
              <a:t>Çevrİm</a:t>
            </a:r>
            <a:r>
              <a:rPr lang="en-US" dirty="0"/>
              <a:t> </a:t>
            </a:r>
            <a:r>
              <a:rPr lang="en-US" dirty="0" err="1"/>
              <a:t>İçİ</a:t>
            </a:r>
            <a:r>
              <a:rPr lang="tr" dirty="0"/>
              <a:t> hesapların yönetimi</a:t>
            </a:r>
          </a:p>
        </p:txBody>
      </p:sp>
      <p:sp>
        <p:nvSpPr>
          <p:cNvPr id="12" name="Title 2">
            <a:extLst>
              <a:ext uri="{FF2B5EF4-FFF2-40B4-BE49-F238E27FC236}">
                <a16:creationId xmlns:a16="http://schemas.microsoft.com/office/drawing/2014/main" id="{6EDFF644-A0C5-8A48-AC7A-178B88DB6EDA}"/>
              </a:ext>
            </a:extLst>
          </p:cNvPr>
          <p:cNvSpPr>
            <a:spLocks noGrp="1"/>
          </p:cNvSpPr>
          <p:nvPr>
            <p:ph type="title"/>
          </p:nvPr>
        </p:nvSpPr>
        <p:spPr>
          <a:xfrm>
            <a:off x="932690" y="5600700"/>
            <a:ext cx="7003694" cy="2514600"/>
          </a:xfrm>
        </p:spPr>
        <p:txBody>
          <a:bodyPr vert="horz" lIns="0" tIns="0" rIns="0" bIns="0" rtlCol="0" anchor="ctr">
            <a:noAutofit/>
          </a:bodyPr>
          <a:lstStyle/>
          <a:p>
            <a:pPr defTabSz="1828800" rtl="0" fontAlgn="base">
              <a:lnSpc>
                <a:spcPts val="7200"/>
              </a:lnSpc>
              <a:buSzPct val="25000"/>
            </a:pPr>
            <a:r>
              <a:rPr lang="tr" sz="6000" b="0" i="0" u="none" strike="noStrike" spc="260">
                <a:solidFill>
                  <a:srgbClr val="1C2B33"/>
                </a:solidFill>
                <a:latin typeface="Optimistic Display"/>
                <a:cs typeface="Optimistic Display"/>
                <a:sym typeface="Arial"/>
                <a:hlinkClick r:id="rId4"/>
              </a:rPr>
              <a:t>WhatsApp</a:t>
            </a:r>
            <a:r>
              <a:rPr lang="tr" sz="6000" b="0" i="0" u="none" strike="noStrike" spc="260">
                <a:solidFill>
                  <a:srgbClr val="1C2B33"/>
                </a:solidFill>
                <a:latin typeface="Optimistic Display"/>
                <a:cs typeface="Optimistic Display"/>
                <a:sym typeface="Arial"/>
              </a:rPr>
              <a:t> güvenlik sayfası</a:t>
            </a:r>
          </a:p>
        </p:txBody>
      </p:sp>
      <p:sp>
        <p:nvSpPr>
          <p:cNvPr id="8" name="TextBox 7">
            <a:extLst>
              <a:ext uri="{FF2B5EF4-FFF2-40B4-BE49-F238E27FC236}">
                <a16:creationId xmlns:a16="http://schemas.microsoft.com/office/drawing/2014/main" id="{EEE11B02-6A4E-5341-9EF2-38626AD1C4E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87</a:t>
            </a:r>
            <a:endParaRPr lang="en-US"/>
          </a:p>
        </p:txBody>
      </p:sp>
    </p:spTree>
    <p:extLst>
      <p:ext uri="{BB962C8B-B14F-4D97-AF65-F5344CB8AC3E}">
        <p14:creationId xmlns:p14="http://schemas.microsoft.com/office/powerpoint/2010/main" val="28399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5A4896-6ED3-E448-AABB-DAA0020EE55E}"/>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grpSp>
        <p:nvGrpSpPr>
          <p:cNvPr id="6" name="Group 5">
            <a:extLst>
              <a:ext uri="{FF2B5EF4-FFF2-40B4-BE49-F238E27FC236}">
                <a16:creationId xmlns:a16="http://schemas.microsoft.com/office/drawing/2014/main" id="{CF44005E-5110-0A43-BB5B-956924502D7D}"/>
              </a:ext>
            </a:extLst>
          </p:cNvPr>
          <p:cNvGrpSpPr/>
          <p:nvPr/>
        </p:nvGrpSpPr>
        <p:grpSpPr>
          <a:xfrm>
            <a:off x="8444554" y="1394867"/>
            <a:ext cx="15329846" cy="11236000"/>
            <a:chOff x="8444554" y="1598067"/>
            <a:chExt cx="17376000" cy="11236000"/>
          </a:xfrm>
        </p:grpSpPr>
        <p:sp>
          <p:nvSpPr>
            <p:cNvPr id="7" name="Google Shape;10949;p744">
              <a:extLst>
                <a:ext uri="{FF2B5EF4-FFF2-40B4-BE49-F238E27FC236}">
                  <a16:creationId xmlns:a16="http://schemas.microsoft.com/office/drawing/2014/main" id="{1C6F4F2A-8B6F-6A4A-8E4C-DE853BE76585}"/>
                </a:ext>
              </a:extLst>
            </p:cNvPr>
            <p:cNvSpPr/>
            <p:nvPr/>
          </p:nvSpPr>
          <p:spPr>
            <a:xfrm>
              <a:off x="8444554" y="1598067"/>
              <a:ext cx="17376000" cy="11236000"/>
            </a:xfrm>
            <a:prstGeom prst="roundRect">
              <a:avLst>
                <a:gd name="adj" fmla="val 2691"/>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ct val="0"/>
                </a:spcBef>
                <a:spcAft>
                  <a:spcPct val="0"/>
                </a:spcAft>
                <a:buClr>
                  <a:srgbClr val="000000"/>
                </a:buClr>
                <a:buSzTx/>
                <a:buFont typeface="Arial"/>
                <a:buNone/>
                <a:defRPr/>
              </a:pPr>
              <a:endParaRPr kumimoji="0" sz="2489" b="0" i="0" u="none" strike="noStrike" kern="0" cap="none" spc="0" normalizeH="0" baseline="0" noProof="0">
                <a:ln>
                  <a:noFill/>
                </a:ln>
                <a:solidFill>
                  <a:srgbClr val="000000"/>
                </a:solidFill>
                <a:effectLst/>
                <a:uLnTx/>
                <a:uFillTx/>
                <a:ea typeface="Optimistic Text"/>
                <a:cs typeface="Optimistic Text"/>
                <a:sym typeface="Optimistic Text"/>
              </a:endParaRPr>
            </a:p>
          </p:txBody>
        </p:sp>
        <p:pic>
          <p:nvPicPr>
            <p:cNvPr id="8" name="Google Shape;10950;p744">
              <a:extLst>
                <a:ext uri="{FF2B5EF4-FFF2-40B4-BE49-F238E27FC236}">
                  <a16:creationId xmlns:a16="http://schemas.microsoft.com/office/drawing/2014/main" id="{C8ADD724-EB26-324D-AD36-752226DD7BF3}"/>
                </a:ext>
              </a:extLst>
            </p:cNvPr>
            <p:cNvPicPr preferRelativeResize="0"/>
            <p:nvPr/>
          </p:nvPicPr>
          <p:blipFill>
            <a:blip r:embed="rId3"/>
            <a:srcRect l="2642" t="414" r="11971" b="503"/>
            <a:stretch>
              <a:fillRect/>
            </a:stretch>
          </p:blipFill>
          <p:spPr>
            <a:xfrm>
              <a:off x="8793167" y="2097033"/>
              <a:ext cx="16519217" cy="10228867"/>
            </a:xfrm>
            <a:prstGeom prst="rect">
              <a:avLst/>
            </a:prstGeom>
            <a:noFill/>
            <a:ln w="6350">
              <a:solidFill>
                <a:srgbClr val="CBD2D9"/>
              </a:solidFill>
            </a:ln>
          </p:spPr>
        </p:pic>
      </p:gr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4" name="Title 2">
            <a:extLst>
              <a:ext uri="{FF2B5EF4-FFF2-40B4-BE49-F238E27FC236}">
                <a16:creationId xmlns:a16="http://schemas.microsoft.com/office/drawing/2014/main" id="{A2AE067C-A762-FE47-97BE-F0E358F5E0C1}"/>
              </a:ext>
            </a:extLst>
          </p:cNvPr>
          <p:cNvSpPr>
            <a:spLocks noGrp="1"/>
          </p:cNvSpPr>
          <p:nvPr>
            <p:ph type="title"/>
          </p:nvPr>
        </p:nvSpPr>
        <p:spPr>
          <a:xfrm>
            <a:off x="932689" y="5105400"/>
            <a:ext cx="9389236" cy="3505200"/>
          </a:xfrm>
        </p:spPr>
        <p:txBody>
          <a:bodyPr vert="horz" lIns="0" tIns="0" rIns="0" bIns="0" rtlCol="0" anchor="ctr">
            <a:noAutofit/>
          </a:bodyPr>
          <a:lstStyle/>
          <a:p>
            <a:pPr defTabSz="1828800" rtl="0" fontAlgn="base">
              <a:lnSpc>
                <a:spcPts val="7200"/>
              </a:lnSpc>
              <a:buSzPct val="25000"/>
            </a:pPr>
            <a:r>
              <a:rPr lang="tr" sz="6000" b="0" i="0" u="none" strike="noStrike" spc="260" dirty="0">
                <a:solidFill>
                  <a:srgbClr val="1C2B33"/>
                </a:solidFill>
                <a:latin typeface="Optimistic Display"/>
                <a:cs typeface="Optimistic Display"/>
                <a:sym typeface="Arial"/>
                <a:hlinkClick r:id="rId4"/>
              </a:rPr>
              <a:t>Instagram</a:t>
            </a:r>
            <a:r>
              <a:rPr lang="tr" sz="6000" b="0" i="0" u="none" strike="noStrike" spc="260" dirty="0">
                <a:solidFill>
                  <a:srgbClr val="1C2B33"/>
                </a:solidFill>
                <a:latin typeface="Optimistic Display"/>
                <a:cs typeface="Optimistic Display"/>
                <a:sym typeface="Arial"/>
              </a:rPr>
              <a:t> resmi </a:t>
            </a:r>
            <a:br>
              <a:rPr lang="tr" sz="6000" b="0" i="0" u="none" strike="noStrike" spc="260" dirty="0">
                <a:solidFill>
                  <a:srgbClr val="1C2B33"/>
                </a:solidFill>
                <a:latin typeface="Optimistic Display"/>
                <a:cs typeface="Optimistic Display"/>
                <a:sym typeface="Arial"/>
                <a:hlinkClick r:id="rId4"/>
              </a:rPr>
            </a:br>
            <a:r>
              <a:rPr lang="tr" sz="6000" b="0" i="0" u="none" strike="noStrike" spc="260" dirty="0">
                <a:solidFill>
                  <a:srgbClr val="1C2B33"/>
                </a:solidFill>
                <a:latin typeface="Optimistic Display"/>
                <a:cs typeface="Optimistic Display"/>
                <a:sym typeface="Arial"/>
              </a:rPr>
              <a:t>güvenlik sayfası</a:t>
            </a:r>
          </a:p>
        </p:txBody>
      </p:sp>
      <p:sp>
        <p:nvSpPr>
          <p:cNvPr id="9" name="TextBox 8">
            <a:extLst>
              <a:ext uri="{FF2B5EF4-FFF2-40B4-BE49-F238E27FC236}">
                <a16:creationId xmlns:a16="http://schemas.microsoft.com/office/drawing/2014/main" id="{F154E0B0-7F89-7242-9978-2646DACD051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5"/>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88</a:t>
            </a:r>
            <a:endParaRPr lang="en-US"/>
          </a:p>
        </p:txBody>
      </p:sp>
    </p:spTree>
    <p:extLst>
      <p:ext uri="{BB962C8B-B14F-4D97-AF65-F5344CB8AC3E}">
        <p14:creationId xmlns:p14="http://schemas.microsoft.com/office/powerpoint/2010/main" val="357692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4B8603-CCF3-CF42-B934-0E749779FD29}"/>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6" name="Text Placeholder 3">
            <a:extLst>
              <a:ext uri="{FF2B5EF4-FFF2-40B4-BE49-F238E27FC236}">
                <a16:creationId xmlns:a16="http://schemas.microsoft.com/office/drawing/2014/main" id="{9F49DA4B-92BC-2E48-8D56-013B9EA16CA6}"/>
              </a:ext>
            </a:extLst>
          </p:cNvPr>
          <p:cNvSpPr txBox="1"/>
          <p:nvPr/>
        </p:nvSpPr>
        <p:spPr>
          <a:xfrm>
            <a:off x="11260966" y="6267687"/>
            <a:ext cx="11600621" cy="1180627"/>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rtl="0" fontAlgn="base">
              <a:lnSpc>
                <a:spcPts val="4200"/>
              </a:lnSpc>
              <a:buNone/>
            </a:pPr>
            <a:r>
              <a:rPr lang="tr" sz="2800" b="0" i="0" u="none" strike="noStrike" dirty="0">
                <a:solidFill>
                  <a:srgbClr val="1C2B33"/>
                </a:solidFill>
                <a:latin typeface="Optimistic Text"/>
              </a:rPr>
              <a:t>Bu etkinlikte katılımcılar, sosyal medya profillerindeki </a:t>
            </a:r>
            <a:br>
              <a:rPr lang="tr" sz="2800" b="0" i="0" u="none" strike="noStrike" dirty="0">
                <a:solidFill>
                  <a:srgbClr val="1C2B33"/>
                </a:solidFill>
                <a:latin typeface="Optimistic Text"/>
              </a:rPr>
            </a:br>
            <a:r>
              <a:rPr lang="tr" sz="2800" b="0" i="0" u="none" strike="noStrike" dirty="0">
                <a:solidFill>
                  <a:srgbClr val="1C2B33"/>
                </a:solidFill>
                <a:latin typeface="Optimistic Text"/>
              </a:rPr>
              <a:t>mevcut güvenlik ayarlarını gözden geçireceklerdir.</a:t>
            </a:r>
          </a:p>
        </p:txBody>
      </p:sp>
      <p:sp>
        <p:nvSpPr>
          <p:cNvPr id="27" name="Subtitle 1">
            <a:extLst>
              <a:ext uri="{FF2B5EF4-FFF2-40B4-BE49-F238E27FC236}">
                <a16:creationId xmlns:a16="http://schemas.microsoft.com/office/drawing/2014/main" id="{748D9A47-9790-3D40-8CF3-965F1F09D588}"/>
              </a:ext>
            </a:extLst>
          </p:cNvPr>
          <p:cNvSpPr>
            <a:spLocks noGrp="1"/>
          </p:cNvSpPr>
          <p:nvPr>
            <p:ph type="subTitle" idx="2"/>
          </p:nvPr>
        </p:nvSpPr>
        <p:spPr>
          <a:xfrm>
            <a:off x="932821" y="909036"/>
            <a:ext cx="14689765" cy="463200"/>
          </a:xfrm>
        </p:spPr>
        <p:txBody>
          <a:bodyPr>
            <a:noAutofit/>
          </a:bodyPr>
          <a:lstStyle/>
          <a:p>
            <a:r>
              <a:rPr lang="tr" dirty="0">
                <a:latin typeface="Optimistic Text" panose="020B0503020203020204" pitchFamily="34" charset="0"/>
              </a:rPr>
              <a:t>03 </a:t>
            </a:r>
            <a:r>
              <a:rPr lang="en-US" dirty="0" err="1">
                <a:latin typeface="Optimistic Text" panose="020B0503020203020204" pitchFamily="34" charset="0"/>
              </a:rPr>
              <a:t>Çevrİm</a:t>
            </a:r>
            <a:r>
              <a:rPr lang="en-US" dirty="0">
                <a:latin typeface="Optimistic Text" panose="020B0503020203020204" pitchFamily="34" charset="0"/>
              </a:rPr>
              <a:t> </a:t>
            </a:r>
            <a:r>
              <a:rPr lang="en-US" dirty="0" err="1">
                <a:latin typeface="Optimistic Text" panose="020B0503020203020204" pitchFamily="34" charset="0"/>
              </a:rPr>
              <a:t>İçİ</a:t>
            </a:r>
            <a:r>
              <a:rPr lang="tr" dirty="0">
                <a:latin typeface="Optimistic Text" panose="020B0503020203020204" pitchFamily="34" charset="0"/>
              </a:rPr>
              <a:t> hesapların yönetimi</a:t>
            </a:r>
          </a:p>
        </p:txBody>
      </p:sp>
      <p:sp>
        <p:nvSpPr>
          <p:cNvPr id="18" name="Rectangle 17">
            <a:extLst>
              <a:ext uri="{FF2B5EF4-FFF2-40B4-BE49-F238E27FC236}">
                <a16:creationId xmlns:a16="http://schemas.microsoft.com/office/drawing/2014/main" id="{CAB45FEB-BE5E-E247-B079-FEB58BFB2853}"/>
              </a:ext>
            </a:extLst>
          </p:cNvPr>
          <p:cNvSpPr/>
          <p:nvPr/>
        </p:nvSpPr>
        <p:spPr>
          <a:xfrm>
            <a:off x="941387" y="5881143"/>
            <a:ext cx="2261838" cy="523220"/>
          </a:xfrm>
          <a:prstGeom prst="rect">
            <a:avLst/>
          </a:prstGeom>
        </p:spPr>
        <p:txBody>
          <a:bodyPr wrap="none" lIns="0" anchor="ctr">
            <a:noAutofit/>
          </a:bodyPr>
          <a:lstStyle/>
          <a:p>
            <a:pPr rtl="0"/>
            <a:r>
              <a:rPr lang="tr" sz="2800" b="1" i="0" u="none" strike="noStrike" spc="320">
                <a:solidFill>
                  <a:srgbClr val="1C2B33"/>
                </a:solidFill>
                <a:latin typeface="Optimistic Text"/>
              </a:rPr>
              <a:t>ETKİNLİK </a:t>
            </a:r>
          </a:p>
        </p:txBody>
      </p:sp>
      <p:sp>
        <p:nvSpPr>
          <p:cNvPr id="23" name="Title 2">
            <a:extLst>
              <a:ext uri="{FF2B5EF4-FFF2-40B4-BE49-F238E27FC236}">
                <a16:creationId xmlns:a16="http://schemas.microsoft.com/office/drawing/2014/main" id="{2B2E0B77-EF0F-494F-8B63-A46A7E844357}"/>
              </a:ext>
            </a:extLst>
          </p:cNvPr>
          <p:cNvSpPr txBox="1"/>
          <p:nvPr/>
        </p:nvSpPr>
        <p:spPr>
          <a:xfrm>
            <a:off x="915987" y="6553200"/>
            <a:ext cx="8229599" cy="3657600"/>
          </a:xfrm>
          <a:prstGeom prst="rect">
            <a:avLst/>
          </a:prstGeom>
        </p:spPr>
        <p:txBody>
          <a:bodyPr vert="horz" lIns="0" tIns="0" rIns="0" bIns="0" rtlCol="0" anchor="t"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8640"/>
              </a:lnSpc>
            </a:pPr>
            <a:r>
              <a:rPr lang="tr" sz="7200" b="0" i="0" u="none" strike="noStrike" dirty="0">
                <a:latin typeface="Optimistic Display Medium"/>
              </a:rPr>
              <a:t>Güvenlik kontrolü uygulaması</a:t>
            </a:r>
          </a:p>
        </p:txBody>
      </p:sp>
      <p:sp>
        <p:nvSpPr>
          <p:cNvPr id="14" name="TextBox 13">
            <a:extLst>
              <a:ext uri="{FF2B5EF4-FFF2-40B4-BE49-F238E27FC236}">
                <a16:creationId xmlns:a16="http://schemas.microsoft.com/office/drawing/2014/main" id="{6E930F03-B9EB-3C4B-80F3-8792A884AE3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3"/>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latin typeface="Optimistic Text"/>
              </a:rPr>
              <a:t>89</a:t>
            </a:r>
            <a:endParaRPr lang="en-US"/>
          </a:p>
        </p:txBody>
      </p:sp>
    </p:spTree>
    <p:extLst>
      <p:ext uri="{BB962C8B-B14F-4D97-AF65-F5344CB8AC3E}">
        <p14:creationId xmlns:p14="http://schemas.microsoft.com/office/powerpoint/2010/main" val="38698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 with a computer and a phone&#10;&#10;Description automatically generated with low confidence">
            <a:extLst>
              <a:ext uri="{FF2B5EF4-FFF2-40B4-BE49-F238E27FC236}">
                <a16:creationId xmlns:a16="http://schemas.microsoft.com/office/drawing/2014/main" id="{F19F9BB0-4421-763C-537B-6D7F69ABC3F1}"/>
              </a:ext>
            </a:extLst>
          </p:cNvPr>
          <p:cNvPicPr>
            <a:picLocks noChangeAspect="1"/>
          </p:cNvPicPr>
          <p:nvPr/>
        </p:nvPicPr>
        <p:blipFill>
          <a:blip r:embed="rId3"/>
          <a:srcRect l="26159" r="14717"/>
          <a:stretch>
            <a:fillRect/>
          </a:stretch>
        </p:blipFill>
        <p:spPr>
          <a:xfrm>
            <a:off x="-57781" y="0"/>
            <a:ext cx="12193588" cy="13716000"/>
          </a:xfrm>
          <a:prstGeom prst="rect">
            <a:avLst/>
          </a:prstGeom>
        </p:spPr>
      </p:pic>
      <p:sp>
        <p:nvSpPr>
          <p:cNvPr id="3" name="Title 2">
            <a:extLst>
              <a:ext uri="{FF2B5EF4-FFF2-40B4-BE49-F238E27FC236}">
                <a16:creationId xmlns:a16="http://schemas.microsoft.com/office/drawing/2014/main" id="{BF688ECA-AF67-674B-AA23-6DC0F3E95202}"/>
              </a:ext>
            </a:extLst>
          </p:cNvPr>
          <p:cNvSpPr>
            <a:spLocks noGrp="1"/>
          </p:cNvSpPr>
          <p:nvPr>
            <p:ph type="title"/>
          </p:nvPr>
        </p:nvSpPr>
        <p:spPr>
          <a:xfrm>
            <a:off x="13184188" y="5600700"/>
            <a:ext cx="9829799" cy="2514600"/>
          </a:xfrm>
        </p:spPr>
        <p:txBody>
          <a:bodyPr vert="horz" lIns="0" tIns="0" rIns="0" bIns="0" rtlCol="0" anchor="ctr" anchorCtr="0">
            <a:noAutofit/>
          </a:bodyPr>
          <a:lstStyle/>
          <a:p>
            <a:pPr rtl="0">
              <a:lnSpc>
                <a:spcPts val="8640"/>
              </a:lnSpc>
            </a:pPr>
            <a:r>
              <a:rPr lang="en-US" sz="7200" b="0" i="0" u="none" strike="noStrike" dirty="0" err="1">
                <a:latin typeface="Optimistic Display Medium"/>
                <a:sym typeface="Arial"/>
              </a:rPr>
              <a:t>Çevrim</a:t>
            </a:r>
            <a:r>
              <a:rPr lang="en-US" sz="7200" b="0" i="0" u="none" strike="noStrike" dirty="0">
                <a:latin typeface="Optimistic Display Medium"/>
                <a:sym typeface="Arial"/>
              </a:rPr>
              <a:t> </a:t>
            </a:r>
            <a:r>
              <a:rPr lang="en-US" sz="7200" b="0" i="0" u="none" strike="noStrike" dirty="0" err="1">
                <a:latin typeface="Optimistic Display Medium"/>
                <a:sym typeface="Arial"/>
              </a:rPr>
              <a:t>içi</a:t>
            </a:r>
            <a:r>
              <a:rPr lang="tr" sz="7200" b="0" i="0" u="none" strike="noStrike" dirty="0">
                <a:latin typeface="Optimistic Display Medium"/>
                <a:sym typeface="Arial"/>
              </a:rPr>
              <a:t> güvenlik neden önemlidir?</a:t>
            </a:r>
          </a:p>
        </p:txBody>
      </p:sp>
      <p:sp>
        <p:nvSpPr>
          <p:cNvPr id="7" name="Subtitle 3">
            <a:extLst>
              <a:ext uri="{FF2B5EF4-FFF2-40B4-BE49-F238E27FC236}">
                <a16:creationId xmlns:a16="http://schemas.microsoft.com/office/drawing/2014/main" id="{3B955A2B-47F3-59E6-75AA-612F9A0A7F04}"/>
              </a:ext>
            </a:extLst>
          </p:cNvPr>
          <p:cNvSpPr txBox="1">
            <a:spLocks/>
          </p:cNvSpPr>
          <p:nvPr/>
        </p:nvSpPr>
        <p:spPr>
          <a:xfrm>
            <a:off x="1085221" y="1061436"/>
            <a:ext cx="10328145" cy="463200"/>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ct val="0"/>
              </a:spcBef>
              <a:spcAft>
                <a:spcPct val="0"/>
              </a:spcAft>
            </a:defPPr>
            <a:lvl1pPr marL="0" marR="0" lvl="0" indent="0" algn="l" rtl="0" eaLnBrk="1" hangingPunct="1">
              <a:lnSpc>
                <a:spcPct val="120000"/>
              </a:lnSpc>
              <a:spcBef>
                <a:spcPct val="0"/>
              </a:spcBef>
              <a:spcAft>
                <a:spcPct val="0"/>
              </a:spcAft>
              <a:buClr>
                <a:srgbClr val="1C2B33"/>
              </a:buClr>
              <a:buSzPct val="25000"/>
              <a:buFontTx/>
              <a:buNone/>
              <a:defRPr sz="2400" b="1" i="0" u="none" strike="noStrike" cap="all" spc="24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0000"/>
              </a:lnSpc>
              <a:spcBef>
                <a:spcPct val="0"/>
              </a:spcBef>
              <a:spcAft>
                <a:spcPct val="0"/>
              </a:spcAft>
              <a:buClrTx/>
              <a:buSzPct val="85000"/>
              <a:buFont typeface="Optimistic Text" panose="020B0604020202020204" pitchFamily="34" charset="0"/>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0000"/>
              </a:lnSpc>
              <a:spcBef>
                <a:spcPct val="0"/>
              </a:spcBef>
              <a:spcAft>
                <a:spcPct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0000"/>
              </a:lnSpc>
              <a:spcBef>
                <a:spcPct val="0"/>
              </a:spcBef>
              <a:spcAft>
                <a:spcPct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0000"/>
              </a:lnSpc>
              <a:spcBef>
                <a:spcPct val="0"/>
              </a:spcBef>
              <a:spcAft>
                <a:spcPct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20000"/>
              </a:lnSpc>
              <a:spcBef>
                <a:spcPct val="0"/>
              </a:spcBef>
              <a:spcAft>
                <a:spcPct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9pPr>
          </a:lstStyle>
          <a:p>
            <a:r>
              <a:rPr lang="tr">
                <a:latin typeface="Optimistic Text"/>
              </a:rPr>
              <a:t>01 </a:t>
            </a:r>
            <a:r>
              <a:rPr lang="en-US">
                <a:latin typeface="Optimistic Text"/>
              </a:rPr>
              <a:t>Çevrİm İçİ</a:t>
            </a:r>
            <a:r>
              <a:rPr lang="tr">
                <a:latin typeface="Optimistic Text"/>
              </a:rPr>
              <a:t> güvenliğe giriş</a:t>
            </a:r>
            <a:endParaRPr lang="tr" dirty="0">
              <a:latin typeface="Optimistic Text"/>
            </a:endParaRPr>
          </a:p>
        </p:txBody>
      </p:sp>
    </p:spTree>
    <p:extLst>
      <p:ext uri="{BB962C8B-B14F-4D97-AF65-F5344CB8AC3E}">
        <p14:creationId xmlns:p14="http://schemas.microsoft.com/office/powerpoint/2010/main" val="27707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0C28EF5-0A2E-EC4B-9872-08F8D7506438}"/>
              </a:ext>
            </a:extLst>
          </p:cNvPr>
          <p:cNvSpPr/>
          <p:nvPr/>
        </p:nvSpPr>
        <p:spPr>
          <a:xfrm>
            <a:off x="16009491" y="5162107"/>
            <a:ext cx="7021895"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1" name="Rectangle 10">
            <a:extLst>
              <a:ext uri="{FF2B5EF4-FFF2-40B4-BE49-F238E27FC236}">
                <a16:creationId xmlns:a16="http://schemas.microsoft.com/office/drawing/2014/main" id="{FFDB325C-E425-844C-8378-1D7112BB743B}"/>
              </a:ext>
            </a:extLst>
          </p:cNvPr>
          <p:cNvSpPr/>
          <p:nvPr/>
        </p:nvSpPr>
        <p:spPr>
          <a:xfrm>
            <a:off x="953163" y="5162107"/>
            <a:ext cx="6902372"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5" name="Rectangle 14">
            <a:extLst>
              <a:ext uri="{FF2B5EF4-FFF2-40B4-BE49-F238E27FC236}">
                <a16:creationId xmlns:a16="http://schemas.microsoft.com/office/drawing/2014/main" id="{1151D3CE-379D-F54D-958F-A00930AA91CF}"/>
              </a:ext>
            </a:extLst>
          </p:cNvPr>
          <p:cNvSpPr/>
          <p:nvPr/>
        </p:nvSpPr>
        <p:spPr>
          <a:xfrm>
            <a:off x="8242439" y="5162107"/>
            <a:ext cx="7380148" cy="764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5000"/>
              </a:lnSpc>
              <a:spcBef>
                <a:spcPct val="0"/>
              </a:spcBef>
              <a:spcAft>
                <a:spcPct val="0"/>
              </a:spcAft>
              <a:buClr>
                <a:srgbClr val="1C2B33"/>
              </a:buClr>
              <a:buSzTx/>
              <a:buFont typeface="Optimistic Text"/>
              <a:buNone/>
              <a:defRPr/>
            </a:pPr>
            <a:endParaRPr kumimoji="0" lang="en-US" sz="2400" b="0" i="0" u="none" strike="noStrike" kern="0" cap="none" spc="50" normalizeH="0" baseline="0" noProof="0">
              <a:ln>
                <a:noFill/>
              </a:ln>
              <a:solidFill>
                <a:srgbClr val="1C2B33"/>
              </a:solidFill>
              <a:effectLst/>
              <a:uLnTx/>
              <a:uFillTx/>
              <a:latin typeface="Optimistic Text"/>
              <a:ea typeface="+mn-ea"/>
              <a:cs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3775365" cy="463200"/>
          </a:xfrm>
        </p:spPr>
        <p:txBody>
          <a:bodyPr>
            <a:noAutofit/>
          </a:bodyPr>
          <a:lstStyle/>
          <a:p>
            <a:r>
              <a:rPr lang="tr" dirty="0"/>
              <a:t>03 </a:t>
            </a:r>
            <a:r>
              <a:rPr lang="en-US" dirty="0" err="1"/>
              <a:t>Çevrİm</a:t>
            </a:r>
            <a:r>
              <a:rPr lang="en-US" dirty="0"/>
              <a:t> </a:t>
            </a:r>
            <a:r>
              <a:rPr lang="en-US" dirty="0" err="1"/>
              <a:t>İçİ</a:t>
            </a:r>
            <a:r>
              <a:rPr lang="tr" dirty="0"/>
              <a:t> hesapların yönetimi</a:t>
            </a: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2194560"/>
            <a:ext cx="19717511" cy="2514600"/>
          </a:xfrm>
        </p:spPr>
        <p:txBody>
          <a:bodyPr>
            <a:noAutofit/>
          </a:bodyPr>
          <a:lstStyle/>
          <a:p>
            <a:pPr rtl="0">
              <a:lnSpc>
                <a:spcPts val="8640"/>
              </a:lnSpc>
            </a:pPr>
            <a:r>
              <a:rPr lang="tr-TR" sz="7200" b="0" i="0" u="none" strike="noStrike" dirty="0">
                <a:latin typeface="Optimistic Display Medium"/>
              </a:rPr>
              <a:t>Anlama kontrolü</a:t>
            </a:r>
            <a:endParaRPr lang="tr" sz="7200" b="0" i="0" u="none" strike="noStrike" dirty="0">
              <a:latin typeface="Optimistic Display Medium"/>
            </a:endParaRPr>
          </a:p>
        </p:txBody>
      </p:sp>
      <p:sp>
        <p:nvSpPr>
          <p:cNvPr id="10" name="TextBox 9">
            <a:extLst>
              <a:ext uri="{FF2B5EF4-FFF2-40B4-BE49-F238E27FC236}">
                <a16:creationId xmlns:a16="http://schemas.microsoft.com/office/drawing/2014/main" id="{975B7758-6C0F-F245-AFC4-82DC769E05B2}"/>
              </a:ext>
            </a:extLst>
          </p:cNvPr>
          <p:cNvSpPr txBox="1"/>
          <p:nvPr/>
        </p:nvSpPr>
        <p:spPr>
          <a:xfrm>
            <a:off x="951536" y="2823712"/>
            <a:ext cx="9349128" cy="647198"/>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defRPr/>
            </a:pPr>
            <a:r>
              <a:rPr lang="tr" sz="2800" b="1" i="0" u="none" strike="noStrike" cap="all" spc="250">
                <a:solidFill>
                  <a:srgbClr val="627B8E"/>
                </a:solidFill>
                <a:latin typeface="Optimistic Text"/>
              </a:rPr>
              <a:t>DÖRDÜNCÜ</a:t>
            </a:r>
            <a:r>
              <a:rPr kumimoji="0" lang="tr" sz="2800" b="1" i="0" u="none" strike="noStrike" kern="0" cap="all" spc="250" normalizeH="0" baseline="0" noProof="0">
                <a:ln>
                  <a:noFill/>
                </a:ln>
                <a:solidFill>
                  <a:srgbClr val="627B8E"/>
                </a:solidFill>
                <a:uLnTx/>
                <a:uFillTx/>
                <a:latin typeface="Optimistic Text"/>
                <a:cs typeface="Optimistic Text"/>
                <a:sym typeface="Arial"/>
              </a:rPr>
              <a:t> bölüm: özet</a:t>
            </a:r>
          </a:p>
        </p:txBody>
      </p:sp>
      <p:sp>
        <p:nvSpPr>
          <p:cNvPr id="19" name="Text Placeholder 3">
            <a:extLst>
              <a:ext uri="{FF2B5EF4-FFF2-40B4-BE49-F238E27FC236}">
                <a16:creationId xmlns:a16="http://schemas.microsoft.com/office/drawing/2014/main" id="{C8568561-F5E4-7842-B6F3-C534EA4AE598}"/>
              </a:ext>
            </a:extLst>
          </p:cNvPr>
          <p:cNvSpPr txBox="1"/>
          <p:nvPr/>
        </p:nvSpPr>
        <p:spPr>
          <a:xfrm>
            <a:off x="1467499" y="5531484"/>
            <a:ext cx="5468287" cy="3442395"/>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4200"/>
              </a:lnSpc>
              <a:spcBef>
                <a:spcPct val="0"/>
              </a:spcBef>
              <a:spcAft>
                <a:spcPts val="1800"/>
              </a:spcAft>
              <a:buClr>
                <a:srgbClr val="1C2B33"/>
              </a:buClr>
              <a:buSzPct val="25000"/>
              <a:buFontTx/>
              <a:buNone/>
              <a:defRPr/>
            </a:pPr>
            <a:r>
              <a:rPr kumimoji="0" lang="tr" sz="2800" b="1" i="0" u="none" strike="noStrike" kern="0" cap="none" spc="40" normalizeH="0" baseline="0" noProof="0" dirty="0">
                <a:ln>
                  <a:noFill/>
                </a:ln>
                <a:solidFill>
                  <a:srgbClr val="1C2B33"/>
                </a:solidFill>
                <a:uLnTx/>
                <a:uFillTx/>
                <a:latin typeface="Optimistic Text"/>
                <a:cs typeface="Optimistic Text"/>
                <a:sym typeface="Arial"/>
              </a:rPr>
              <a:t>01.</a:t>
            </a:r>
          </a:p>
          <a:p>
            <a:pPr lvl="0" defTabSz="1828800" rtl="0">
              <a:lnSpc>
                <a:spcPts val="4200"/>
              </a:lnSpc>
              <a:spcAft>
                <a:spcPts val="1800"/>
              </a:spcAft>
              <a:buNone/>
            </a:pPr>
            <a:r>
              <a:rPr lang="tr" sz="2800" b="0" i="0" u="none" strike="noStrike" spc="40" dirty="0">
                <a:solidFill>
                  <a:srgbClr val="1C2B33"/>
                </a:solidFill>
                <a:latin typeface="Optimistic Text"/>
                <a:sym typeface="Arial"/>
              </a:rPr>
              <a:t>Doğru veya yanlış: Parolalar dahil tüm </a:t>
            </a:r>
            <a:r>
              <a:rPr lang="en-US" sz="2800" spc="40" dirty="0" err="1">
                <a:solidFill>
                  <a:srgbClr val="1C2B33"/>
                </a:solidFill>
                <a:latin typeface="Optimistic Text"/>
                <a:sym typeface="Arial"/>
              </a:rPr>
              <a:t>ç</a:t>
            </a:r>
            <a:r>
              <a:rPr lang="en-US" sz="2800" b="0" i="0" u="none" strike="noStrike" spc="40" dirty="0" err="1">
                <a:solidFill>
                  <a:srgbClr val="1C2B33"/>
                </a:solidFill>
                <a:latin typeface="Optimistic Text"/>
                <a:sym typeface="Arial"/>
              </a:rPr>
              <a:t>evrim</a:t>
            </a:r>
            <a:r>
              <a:rPr lang="en-US" sz="2800" b="0" i="0" u="none" strike="noStrike" spc="40" dirty="0">
                <a:solidFill>
                  <a:srgbClr val="1C2B33"/>
                </a:solidFill>
                <a:latin typeface="Optimistic Text"/>
                <a:sym typeface="Arial"/>
              </a:rPr>
              <a:t> </a:t>
            </a:r>
            <a:r>
              <a:rPr lang="en-US" sz="2800" b="0" i="0" u="none" strike="noStrike" spc="40" dirty="0" err="1">
                <a:solidFill>
                  <a:srgbClr val="1C2B33"/>
                </a:solidFill>
                <a:latin typeface="Optimistic Text"/>
                <a:sym typeface="Arial"/>
              </a:rPr>
              <a:t>içi</a:t>
            </a:r>
            <a:r>
              <a:rPr lang="tr" sz="2800" b="0" i="0" u="none" strike="noStrike" spc="40" dirty="0">
                <a:solidFill>
                  <a:srgbClr val="1C2B33"/>
                </a:solidFill>
                <a:latin typeface="Optimistic Text"/>
                <a:sym typeface="Arial"/>
              </a:rPr>
              <a:t> hesap bilgilerinizi güvenli bir şekilde saklamak için bir parola oluşturucu ve dijital kasa kullanabilirsiniz.</a:t>
            </a:r>
            <a:endParaRPr kumimoji="0" lang="en-US" sz="2800" b="0" i="0" u="none" strike="noStrike" kern="0" cap="none" spc="4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p:txBody>
      </p:sp>
      <p:sp>
        <p:nvSpPr>
          <p:cNvPr id="20" name="TextBox 19">
            <a:extLst>
              <a:ext uri="{FF2B5EF4-FFF2-40B4-BE49-F238E27FC236}">
                <a16:creationId xmlns:a16="http://schemas.microsoft.com/office/drawing/2014/main" id="{993EC86C-751A-6C4A-AA9F-19A3BABB8FE1}"/>
              </a:ext>
            </a:extLst>
          </p:cNvPr>
          <p:cNvSpPr txBox="1"/>
          <p:nvPr/>
        </p:nvSpPr>
        <p:spPr>
          <a:xfrm>
            <a:off x="1457720" y="9736996"/>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defRPr/>
            </a:pPr>
            <a:r>
              <a:rPr kumimoji="0" lang="tr" sz="2800" b="1" i="0" u="none" strike="noStrike" kern="0" cap="all" spc="250" normalizeH="0" baseline="0" noProof="0" dirty="0">
                <a:ln>
                  <a:noFill/>
                </a:ln>
                <a:solidFill>
                  <a:srgbClr val="1677F1"/>
                </a:solidFill>
                <a:uLnTx/>
                <a:uFillTx/>
                <a:latin typeface="Optimistic Text"/>
                <a:cs typeface="Optimistic Text"/>
                <a:sym typeface="Arial"/>
              </a:rPr>
              <a:t>DOĞRU</a:t>
            </a:r>
          </a:p>
        </p:txBody>
      </p:sp>
      <p:sp>
        <p:nvSpPr>
          <p:cNvPr id="21" name="Text Placeholder 3">
            <a:extLst>
              <a:ext uri="{FF2B5EF4-FFF2-40B4-BE49-F238E27FC236}">
                <a16:creationId xmlns:a16="http://schemas.microsoft.com/office/drawing/2014/main" id="{775EF441-EC6B-C34A-80E8-B33514B5E1E4}"/>
              </a:ext>
            </a:extLst>
          </p:cNvPr>
          <p:cNvSpPr txBox="1"/>
          <p:nvPr/>
        </p:nvSpPr>
        <p:spPr>
          <a:xfrm>
            <a:off x="8713511" y="5531484"/>
            <a:ext cx="5994676" cy="3085149"/>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4200"/>
              </a:lnSpc>
              <a:spcBef>
                <a:spcPct val="0"/>
              </a:spcBef>
              <a:spcAft>
                <a:spcPts val="1800"/>
              </a:spcAft>
              <a:buClr>
                <a:srgbClr val="1C2B33"/>
              </a:buClr>
              <a:buSzPct val="25000"/>
              <a:buFontTx/>
              <a:buNone/>
              <a:defRPr/>
            </a:pPr>
            <a:r>
              <a:rPr kumimoji="0" lang="tr" sz="2800" b="1" i="0" u="none" strike="noStrike" kern="0" cap="none" spc="40" normalizeH="0" baseline="0" noProof="0" dirty="0">
                <a:ln>
                  <a:noFill/>
                </a:ln>
                <a:solidFill>
                  <a:srgbClr val="1C2B33"/>
                </a:solidFill>
                <a:uLnTx/>
                <a:uFillTx/>
                <a:latin typeface="Optimistic Text"/>
                <a:cs typeface="Optimistic Text"/>
                <a:sym typeface="Arial"/>
              </a:rPr>
              <a:t>02.</a:t>
            </a:r>
          </a:p>
          <a:p>
            <a:pPr lvl="0" defTabSz="1828800" rtl="0">
              <a:lnSpc>
                <a:spcPts val="4200"/>
              </a:lnSpc>
              <a:spcAft>
                <a:spcPts val="1800"/>
              </a:spcAft>
              <a:buNone/>
            </a:pPr>
            <a:r>
              <a:rPr lang="tr" sz="2800" b="0" i="0" u="none" strike="noStrike" spc="40" dirty="0">
                <a:solidFill>
                  <a:srgbClr val="1C2B33"/>
                </a:solidFill>
                <a:latin typeface="Optimistic Text"/>
                <a:sym typeface="Arial"/>
              </a:rPr>
              <a:t>Doğru veya yanlış: </a:t>
            </a:r>
            <a:r>
              <a:rPr lang="en-US" sz="2800" spc="40" dirty="0" err="1">
                <a:solidFill>
                  <a:srgbClr val="1C2B33"/>
                </a:solidFill>
                <a:latin typeface="Optimistic Text"/>
                <a:sym typeface="Arial"/>
              </a:rPr>
              <a:t>ç</a:t>
            </a:r>
            <a:r>
              <a:rPr lang="en-US" sz="2800" b="0" i="0" u="none" strike="noStrike" spc="40" dirty="0" err="1">
                <a:solidFill>
                  <a:srgbClr val="1C2B33"/>
                </a:solidFill>
                <a:latin typeface="Optimistic Text"/>
                <a:sym typeface="Arial"/>
              </a:rPr>
              <a:t>evrim</a:t>
            </a:r>
            <a:r>
              <a:rPr lang="en-US" sz="2800" b="0" i="0" u="none" strike="noStrike" spc="40" dirty="0">
                <a:solidFill>
                  <a:srgbClr val="1C2B33"/>
                </a:solidFill>
                <a:latin typeface="Optimistic Text"/>
                <a:sym typeface="Arial"/>
              </a:rPr>
              <a:t> </a:t>
            </a:r>
            <a:r>
              <a:rPr lang="en-US" sz="2800" b="0" i="0" u="none" strike="noStrike" spc="40" dirty="0" err="1">
                <a:solidFill>
                  <a:srgbClr val="1C2B33"/>
                </a:solidFill>
                <a:latin typeface="Optimistic Text"/>
                <a:sym typeface="Arial"/>
              </a:rPr>
              <a:t>içi</a:t>
            </a:r>
            <a:r>
              <a:rPr lang="tr" sz="2800" b="0" i="0" u="none" strike="noStrike" spc="40" dirty="0">
                <a:solidFill>
                  <a:srgbClr val="1C2B33"/>
                </a:solidFill>
                <a:latin typeface="Optimistic Text"/>
                <a:sym typeface="Arial"/>
              </a:rPr>
              <a:t> ortamda tanımadığınız kişilerle, kimliklerini doğrulamadan kişisel bilgilerinizi paylaşmanızda bir sakınca yoktur.</a:t>
            </a:r>
            <a:endParaRPr kumimoji="0" lang="en-US" sz="2800" b="0" i="0" u="none" strike="noStrike" kern="0" cap="none" spc="40" normalizeH="0" baseline="0" noProof="0" dirty="0">
              <a:ln>
                <a:noFill/>
              </a:ln>
              <a:solidFill>
                <a:srgbClr val="1C2B33"/>
              </a:solidFill>
              <a:effectLst/>
              <a:uLnTx/>
              <a:uFillTx/>
              <a:latin typeface="Optimistic Text" panose="020B0604020202020204" pitchFamily="34" charset="0"/>
              <a:cs typeface="Optimistic Text" panose="020B0503020203020204" pitchFamily="34" charset="0"/>
              <a:sym typeface="Arial"/>
            </a:endParaRPr>
          </a:p>
        </p:txBody>
      </p:sp>
      <p:sp>
        <p:nvSpPr>
          <p:cNvPr id="41" name="Text Placeholder 3">
            <a:extLst>
              <a:ext uri="{FF2B5EF4-FFF2-40B4-BE49-F238E27FC236}">
                <a16:creationId xmlns:a16="http://schemas.microsoft.com/office/drawing/2014/main" id="{CF0ED9DF-71C5-1849-A9B2-809FBF671208}"/>
              </a:ext>
            </a:extLst>
          </p:cNvPr>
          <p:cNvSpPr txBox="1"/>
          <p:nvPr/>
        </p:nvSpPr>
        <p:spPr>
          <a:xfrm>
            <a:off x="16460925" y="5531485"/>
            <a:ext cx="5714862" cy="2393316"/>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1828800" rtl="0" eaLnBrk="1" fontAlgn="auto" latinLnBrk="0" hangingPunct="1">
              <a:lnSpc>
                <a:spcPts val="4200"/>
              </a:lnSpc>
              <a:spcBef>
                <a:spcPct val="0"/>
              </a:spcBef>
              <a:spcAft>
                <a:spcPts val="1800"/>
              </a:spcAft>
              <a:buClr>
                <a:srgbClr val="1C2B33"/>
              </a:buClr>
              <a:buSzPct val="25000"/>
              <a:buFontTx/>
              <a:buNone/>
              <a:defRPr/>
            </a:pPr>
            <a:r>
              <a:rPr kumimoji="0" lang="tr" sz="2800" b="1" i="0" u="none" strike="noStrike" kern="0" cap="none" spc="40" normalizeH="0" baseline="0" noProof="0" dirty="0">
                <a:ln>
                  <a:noFill/>
                </a:ln>
                <a:solidFill>
                  <a:srgbClr val="1C2B33"/>
                </a:solidFill>
                <a:uLnTx/>
                <a:uFillTx/>
                <a:latin typeface="Optimistic Text"/>
                <a:cs typeface="Optimistic Text"/>
                <a:sym typeface="Arial"/>
              </a:rPr>
              <a:t>03.</a:t>
            </a:r>
          </a:p>
          <a:p>
            <a:pPr lvl="0" defTabSz="1828800" rtl="0">
              <a:lnSpc>
                <a:spcPts val="4200"/>
              </a:lnSpc>
              <a:spcAft>
                <a:spcPts val="1800"/>
              </a:spcAft>
              <a:buNone/>
            </a:pPr>
            <a:r>
              <a:rPr lang="tr" sz="2800" b="0" i="0" u="none" strike="noStrike" spc="40" dirty="0">
                <a:solidFill>
                  <a:srgbClr val="1C2B33"/>
                </a:solidFill>
                <a:latin typeface="Optimistic Text"/>
                <a:sym typeface="Arial"/>
              </a:rPr>
              <a:t>Doğru veya yanlış: Aşırı bilgi paylaşımı (oversharing), hem </a:t>
            </a:r>
            <a:r>
              <a:rPr lang="en-US" sz="2800" spc="40" dirty="0" err="1">
                <a:solidFill>
                  <a:srgbClr val="1C2B33"/>
                </a:solidFill>
                <a:latin typeface="Optimistic Text"/>
                <a:sym typeface="Arial"/>
              </a:rPr>
              <a:t>ç</a:t>
            </a:r>
            <a:r>
              <a:rPr lang="en-US" sz="2800" b="0" i="0" u="none" strike="noStrike" spc="40" dirty="0" err="1">
                <a:solidFill>
                  <a:srgbClr val="1C2B33"/>
                </a:solidFill>
                <a:latin typeface="Optimistic Text"/>
                <a:sym typeface="Arial"/>
              </a:rPr>
              <a:t>evrim</a:t>
            </a:r>
            <a:r>
              <a:rPr lang="en-US" sz="2800" b="0" i="0" u="none" strike="noStrike" spc="40" dirty="0">
                <a:solidFill>
                  <a:srgbClr val="1C2B33"/>
                </a:solidFill>
                <a:latin typeface="Optimistic Text"/>
                <a:sym typeface="Arial"/>
              </a:rPr>
              <a:t> </a:t>
            </a:r>
            <a:r>
              <a:rPr lang="en-US" sz="2800" b="0" i="0" u="none" strike="noStrike" spc="40" dirty="0" err="1">
                <a:solidFill>
                  <a:srgbClr val="1C2B33"/>
                </a:solidFill>
                <a:latin typeface="Optimistic Text"/>
                <a:sym typeface="Arial"/>
              </a:rPr>
              <a:t>içi</a:t>
            </a:r>
            <a:r>
              <a:rPr lang="tr" sz="2800" b="0" i="0" u="none" strike="noStrike" spc="40" dirty="0">
                <a:solidFill>
                  <a:srgbClr val="1C2B33"/>
                </a:solidFill>
                <a:latin typeface="Optimistic Text"/>
                <a:sym typeface="Arial"/>
              </a:rPr>
              <a:t> hem de fiziksel hayatta potansiyel bir güvenlik riski oluşturabilir. </a:t>
            </a:r>
          </a:p>
        </p:txBody>
      </p:sp>
      <p:sp>
        <p:nvSpPr>
          <p:cNvPr id="42" name="TextBox 41">
            <a:extLst>
              <a:ext uri="{FF2B5EF4-FFF2-40B4-BE49-F238E27FC236}">
                <a16:creationId xmlns:a16="http://schemas.microsoft.com/office/drawing/2014/main" id="{A5487EDD-457A-3741-84B7-B44E6897EA23}"/>
              </a:ext>
            </a:extLst>
          </p:cNvPr>
          <p:cNvSpPr txBox="1"/>
          <p:nvPr/>
        </p:nvSpPr>
        <p:spPr>
          <a:xfrm>
            <a:off x="16473808" y="9261032"/>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defRPr/>
            </a:pPr>
            <a:r>
              <a:rPr kumimoji="0" lang="tr" sz="2800" b="1" i="0" u="none" strike="noStrike" kern="0" cap="all" spc="250" normalizeH="0" baseline="0" noProof="0" dirty="0">
                <a:ln>
                  <a:noFill/>
                </a:ln>
                <a:solidFill>
                  <a:srgbClr val="1677F1"/>
                </a:solidFill>
                <a:uLnTx/>
                <a:uFillTx/>
                <a:latin typeface="Optimistic Text"/>
                <a:cs typeface="Optimistic Text"/>
                <a:sym typeface="Arial"/>
              </a:rPr>
              <a:t>DOĞRU</a:t>
            </a:r>
          </a:p>
        </p:txBody>
      </p:sp>
      <p:sp>
        <p:nvSpPr>
          <p:cNvPr id="30" name="TextBox 29">
            <a:extLst>
              <a:ext uri="{FF2B5EF4-FFF2-40B4-BE49-F238E27FC236}">
                <a16:creationId xmlns:a16="http://schemas.microsoft.com/office/drawing/2014/main" id="{F77AEF10-8975-8F4C-9A2E-6FC72640AEE3}"/>
              </a:ext>
            </a:extLst>
          </p:cNvPr>
          <p:cNvSpPr txBox="1"/>
          <p:nvPr/>
        </p:nvSpPr>
        <p:spPr>
          <a:xfrm>
            <a:off x="8713511" y="9279585"/>
            <a:ext cx="3573067" cy="582660"/>
          </a:xfrm>
          <a:prstGeom prst="rect">
            <a:avLst/>
          </a:prstGeom>
          <a:noFill/>
        </p:spPr>
        <p:txBody>
          <a:bodyPr wrap="square" lIns="0" tIns="0" rIns="0" bIns="0" rtlCol="0" anchor="t">
            <a:noAutofit/>
          </a:bodyPr>
          <a:lstStyle/>
          <a:p>
            <a:pPr marL="0" marR="0" lvl="0" indent="0" algn="l" defTabSz="914400" rtl="0" eaLnBrk="1" fontAlgn="auto" latinLnBrk="0" hangingPunct="1">
              <a:lnSpc>
                <a:spcPts val="4200"/>
              </a:lnSpc>
              <a:spcBef>
                <a:spcPts val="2400"/>
              </a:spcBef>
              <a:spcAft>
                <a:spcPts val="1200"/>
              </a:spcAft>
              <a:buClr>
                <a:srgbClr val="1C2B33"/>
              </a:buClr>
              <a:buSzTx/>
              <a:buFont typeface="Optimistic Text"/>
              <a:buNone/>
              <a:defRPr/>
            </a:pPr>
            <a:r>
              <a:rPr kumimoji="0" lang="tr" sz="2800" b="1" i="0" u="none" strike="noStrike" kern="0" cap="all" spc="250" normalizeH="0" baseline="0" noProof="0">
                <a:ln>
                  <a:noFill/>
                </a:ln>
                <a:solidFill>
                  <a:srgbClr val="1677F1"/>
                </a:solidFill>
                <a:uLnTx/>
                <a:uFillTx/>
                <a:latin typeface="Optimistic Text"/>
                <a:cs typeface="Optimistic Text"/>
                <a:sym typeface="Arial"/>
              </a:rPr>
              <a:t>YANLIŞ</a:t>
            </a:r>
          </a:p>
        </p:txBody>
      </p:sp>
    </p:spTree>
    <p:extLst>
      <p:ext uri="{BB962C8B-B14F-4D97-AF65-F5344CB8AC3E}">
        <p14:creationId xmlns:p14="http://schemas.microsoft.com/office/powerpoint/2010/main" val="354271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looking at a cell phone&#10;&#10;Description automatically generated with low confidence">
            <a:extLst>
              <a:ext uri="{FF2B5EF4-FFF2-40B4-BE49-F238E27FC236}">
                <a16:creationId xmlns:a16="http://schemas.microsoft.com/office/drawing/2014/main" id="{2EFD798D-5EE7-F36B-117C-15CB47DB13DE}"/>
              </a:ext>
            </a:extLst>
          </p:cNvPr>
          <p:cNvPicPr>
            <a:picLocks noChangeAspect="1"/>
          </p:cNvPicPr>
          <p:nvPr/>
        </p:nvPicPr>
        <p:blipFill>
          <a:blip r:embed="rId3"/>
          <a:srcRect l="16671" r="13586"/>
          <a:stretch>
            <a:fillRect/>
          </a:stretch>
        </p:blipFill>
        <p:spPr>
          <a:xfrm>
            <a:off x="12026349" y="0"/>
            <a:ext cx="12360826" cy="11830050"/>
          </a:xfrm>
          <a:prstGeom prst="rect">
            <a:avLst/>
          </a:prstGeom>
        </p:spPr>
      </p:pic>
      <p:sp>
        <p:nvSpPr>
          <p:cNvPr id="2" name="Title 1">
            <a:extLst>
              <a:ext uri="{FF2B5EF4-FFF2-40B4-BE49-F238E27FC236}">
                <a16:creationId xmlns:a16="http://schemas.microsoft.com/office/drawing/2014/main" id="{2F75A508-5101-1648-B35E-2E0339611BCF}"/>
              </a:ext>
            </a:extLst>
          </p:cNvPr>
          <p:cNvSpPr>
            <a:spLocks noGrp="1"/>
          </p:cNvSpPr>
          <p:nvPr>
            <p:ph type="ctrTitle"/>
          </p:nvPr>
        </p:nvSpPr>
        <p:spPr>
          <a:xfrm>
            <a:off x="1871711" y="3520440"/>
            <a:ext cx="7311200" cy="2542032"/>
          </a:xfrm>
        </p:spPr>
        <p:txBody>
          <a:bodyPr>
            <a:noAutofit/>
          </a:bodyPr>
          <a:lstStyle/>
          <a:p>
            <a:pPr rtl="0"/>
            <a:r>
              <a:rPr lang="tr" sz="7200" b="0" i="0" u="none" strike="noStrike" dirty="0">
                <a:latin typeface="Optimistic Display Medium"/>
              </a:rPr>
              <a:t>04</a:t>
            </a:r>
            <a:br>
              <a:rPr lang="tr" sz="7200" b="0" i="0" u="none" strike="noStrike" dirty="0">
                <a:latin typeface="Optimistic Display Medium"/>
              </a:rPr>
            </a:br>
            <a:r>
              <a:rPr lang="tr-TR" sz="7200" b="0" i="0" u="none" strike="noStrike" dirty="0">
                <a:latin typeface="Optimistic Display Medium"/>
              </a:rPr>
              <a:t>Çalınmış (</a:t>
            </a:r>
            <a:r>
              <a:rPr lang="tr-TR" sz="7200" b="0" i="0" u="none" strike="noStrike" dirty="0" err="1">
                <a:latin typeface="Optimistic Display Medium"/>
              </a:rPr>
              <a:t>hacklenmiş</a:t>
            </a:r>
            <a:r>
              <a:rPr lang="tr-TR" sz="7200" b="0" i="0" u="none" strike="noStrike" dirty="0">
                <a:latin typeface="Optimistic Display Medium"/>
              </a:rPr>
              <a:t>)</a:t>
            </a:r>
            <a:r>
              <a:rPr lang="tr" sz="7200" b="0" i="0" u="none" strike="noStrike" dirty="0">
                <a:latin typeface="Optimistic Display Medium"/>
              </a:rPr>
              <a:t> hesapların yönetimi</a:t>
            </a:r>
          </a:p>
        </p:txBody>
      </p:sp>
    </p:spTree>
    <p:extLst>
      <p:ext uri="{BB962C8B-B14F-4D97-AF65-F5344CB8AC3E}">
        <p14:creationId xmlns:p14="http://schemas.microsoft.com/office/powerpoint/2010/main" val="2861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pPr rtl="0"/>
            <a:r>
              <a:rPr lang="tr" sz="2400" b="1" i="0" u="none" strike="noStrike" dirty="0">
                <a:latin typeface="Optimistic Text"/>
              </a:rPr>
              <a:t>04 Hacklenmiş Hesapların Yönetimi</a:t>
            </a:r>
          </a:p>
        </p:txBody>
      </p:sp>
      <p:sp>
        <p:nvSpPr>
          <p:cNvPr id="20" name="Title 2">
            <a:extLst>
              <a:ext uri="{FF2B5EF4-FFF2-40B4-BE49-F238E27FC236}">
                <a16:creationId xmlns:a16="http://schemas.microsoft.com/office/drawing/2014/main" id="{DB60568E-65C9-2B4E-95C3-A93712CF2C3B}"/>
              </a:ext>
            </a:extLst>
          </p:cNvPr>
          <p:cNvSpPr txBox="1"/>
          <p:nvPr/>
        </p:nvSpPr>
        <p:spPr>
          <a:xfrm>
            <a:off x="3749676" y="6141720"/>
            <a:ext cx="7080250" cy="1432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ct val="0"/>
              </a:spcBef>
              <a:spcAft>
                <a:spcPct val="0"/>
              </a:spcAft>
              <a:buClr>
                <a:srgbClr val="1C2B33"/>
              </a:buClr>
              <a:buSzTx/>
              <a:buFont typeface="Optimistic Display Medium"/>
              <a:buNone/>
              <a:defRPr/>
            </a:pPr>
            <a:r>
              <a:rPr kumimoji="0" lang="tr" sz="7200" b="0" i="0" u="none" strike="noStrike" kern="0" cap="none" spc="220" normalizeH="0" baseline="0" noProof="0" dirty="0">
                <a:ln>
                  <a:noFill/>
                </a:ln>
                <a:solidFill>
                  <a:srgbClr val="1C2B33"/>
                </a:solidFill>
                <a:uLnTx/>
                <a:uFillTx/>
                <a:latin typeface="Optimistic Display Medium"/>
                <a:sym typeface="Optimistic Display Medium"/>
              </a:rPr>
              <a:t>Güvenlik tehditleri</a:t>
            </a:r>
          </a:p>
        </p:txBody>
      </p:sp>
      <p:sp>
        <p:nvSpPr>
          <p:cNvPr id="21" name="Text Placeholder 3">
            <a:extLst>
              <a:ext uri="{FF2B5EF4-FFF2-40B4-BE49-F238E27FC236}">
                <a16:creationId xmlns:a16="http://schemas.microsoft.com/office/drawing/2014/main" id="{469AC048-9EDD-114E-A1A0-34A586A040D8}"/>
              </a:ext>
            </a:extLst>
          </p:cNvPr>
          <p:cNvSpPr txBox="1"/>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rtl="0">
              <a:lnSpc>
                <a:spcPts val="4200"/>
              </a:lnSpc>
              <a:spcAft>
                <a:spcPts val="1800"/>
              </a:spcAft>
              <a:buNone/>
            </a:pPr>
            <a:r>
              <a:rPr lang="tr" sz="2800" b="1" i="0" u="none" strike="noStrike" spc="40" dirty="0">
                <a:solidFill>
                  <a:srgbClr val="627B8E"/>
                </a:solidFill>
                <a:latin typeface="Optimistic Text"/>
                <a:sym typeface="Arial"/>
              </a:rPr>
              <a:t>Hackleme (siber saldırı)</a:t>
            </a:r>
            <a:r>
              <a:rPr lang="tr" sz="2800" b="0" i="0" u="none" strike="noStrike" spc="40" dirty="0">
                <a:solidFill>
                  <a:srgbClr val="1C2B33"/>
                </a:solidFill>
                <a:latin typeface="Optimistic Text"/>
                <a:sym typeface="Arial"/>
              </a:rPr>
              <a:t>, cihazlarınıza veya hesaplarınıza sizden habersiz ve yetkisiz olarak erişilmesidir. Siber saldırganların kullandığı kaba kuvvet (brute force), oltalama (phishing) ve dolandırıcılık gibi farklı yöntemler bulunmaktadır; bunların bir kısmını ilerleyen modüllerde daha ayrıntılı olarak inceleyeceğiz.</a:t>
            </a:r>
          </a:p>
          <a:p>
            <a:pPr lvl="0" defTabSz="1828800" rtl="0">
              <a:lnSpc>
                <a:spcPts val="4200"/>
              </a:lnSpc>
              <a:spcAft>
                <a:spcPts val="1800"/>
              </a:spcAft>
              <a:buNone/>
            </a:pPr>
            <a:r>
              <a:rPr lang="tr" sz="2800" b="1" i="0" u="none" strike="noStrike" spc="40" dirty="0">
                <a:solidFill>
                  <a:srgbClr val="627B8E"/>
                </a:solidFill>
                <a:latin typeface="Optimistic Text"/>
                <a:sym typeface="Arial"/>
              </a:rPr>
              <a:t>Hacker (Bilgisayar korsanı)</a:t>
            </a:r>
            <a:r>
              <a:rPr lang="tr" sz="2800" b="0" i="0" u="none" strike="noStrike" spc="40" dirty="0">
                <a:solidFill>
                  <a:srgbClr val="1C2B33"/>
                </a:solidFill>
                <a:latin typeface="Optimistic Text"/>
                <a:sym typeface="Arial"/>
              </a:rPr>
              <a:t>, kişisel bilgilerinizi etik olmayan amaçlar doğrultusunda ele geçiren ve kullanan kişidir. Bu kişiler bilgilerinizi cihazlarınızı kontrol etmek, sahte kimlikler oluşturmak, cihazlarınıza kötü amaçlı veya fidye yazılımları yüklemek ya da kişisel verilerinizi kendi çıkarları için satmak amacıyla kullanabilirler.</a:t>
            </a:r>
          </a:p>
        </p:txBody>
      </p:sp>
      <p:grpSp>
        <p:nvGrpSpPr>
          <p:cNvPr id="24" name="Google Shape;3072;p98">
            <a:extLst>
              <a:ext uri="{FF2B5EF4-FFF2-40B4-BE49-F238E27FC236}">
                <a16:creationId xmlns:a16="http://schemas.microsoft.com/office/drawing/2014/main" id="{06EAFC9E-6748-7E41-BD25-B70C9CEAB0A8}"/>
              </a:ext>
            </a:extLst>
          </p:cNvPr>
          <p:cNvGrpSpPr/>
          <p:nvPr/>
        </p:nvGrpSpPr>
        <p:grpSpPr>
          <a:xfrm>
            <a:off x="1584280" y="6400801"/>
            <a:ext cx="948578" cy="1028700"/>
            <a:chOff x="3702130" y="7619180"/>
            <a:chExt cx="625470" cy="678300"/>
          </a:xfrm>
          <a:solidFill>
            <a:schemeClr val="bg1"/>
          </a:solidFill>
        </p:grpSpPr>
        <p:sp>
          <p:nvSpPr>
            <p:cNvPr id="25" name="Google Shape;3073;p98">
              <a:extLst>
                <a:ext uri="{FF2B5EF4-FFF2-40B4-BE49-F238E27FC236}">
                  <a16:creationId xmlns:a16="http://schemas.microsoft.com/office/drawing/2014/main" id="{E02CBDFB-CFEF-7943-B953-3DC963398851}"/>
                </a:ext>
              </a:extLst>
            </p:cNvPr>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grpFill/>
            <a:ln>
              <a:noFill/>
            </a:ln>
          </p:spPr>
          <p:txBody>
            <a:bodyPr spcFirstLastPara="1" wrap="square" lIns="914250" tIns="457000" rIns="914250" bIns="457000" anchor="ctr" anchorCtr="0">
              <a:noAutofit/>
            </a:bodyPr>
            <a:lstStyle/>
            <a:p>
              <a:pPr marL="0" marR="0" lvl="0" indent="0" algn="ctr" defTabSz="91440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000000"/>
                </a:solidFill>
                <a:effectLst/>
                <a:uLnTx/>
                <a:uFillTx/>
                <a:latin typeface="Arial"/>
                <a:cs typeface="Arial"/>
              </a:endParaRPr>
            </a:p>
          </p:txBody>
        </p:sp>
        <p:sp>
          <p:nvSpPr>
            <p:cNvPr id="26" name="Google Shape;3074;p98">
              <a:extLst>
                <a:ext uri="{FF2B5EF4-FFF2-40B4-BE49-F238E27FC236}">
                  <a16:creationId xmlns:a16="http://schemas.microsoft.com/office/drawing/2014/main" id="{2C371CCF-774E-274E-ACB3-46205BF5F72E}"/>
                </a:ext>
              </a:extLst>
            </p:cNvPr>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defTabSz="914400" eaLnBrk="1" fontAlgn="auto" latinLnBrk="0" hangingPunct="1">
                <a:lnSpc>
                  <a:spcPct val="100000"/>
                </a:lnSpc>
                <a:spcBef>
                  <a:spcPct val="0"/>
                </a:spcBef>
                <a:spcAft>
                  <a:spcPct val="0"/>
                </a:spcAft>
                <a:buClr>
                  <a:srgbClr val="000000"/>
                </a:buClr>
                <a:buSzTx/>
                <a:buFont typeface="Arial"/>
                <a:buNone/>
                <a:defRPr/>
              </a:pPr>
              <a:endParaRPr kumimoji="0" sz="18000" b="0" i="0" u="none" strike="noStrike" kern="0" cap="none" spc="0" normalizeH="0" baseline="0" noProof="0">
                <a:ln>
                  <a:noFill/>
                </a:ln>
                <a:solidFill>
                  <a:srgbClr val="000000"/>
                </a:solidFill>
                <a:effectLst/>
                <a:uLnTx/>
                <a:uFillTx/>
                <a:latin typeface="Arial"/>
                <a:cs typeface="Arial"/>
              </a:endParaRPr>
            </a:p>
          </p:txBody>
        </p:sp>
      </p:grpSp>
    </p:spTree>
    <p:extLst>
      <p:ext uri="{BB962C8B-B14F-4D97-AF65-F5344CB8AC3E}">
        <p14:creationId xmlns:p14="http://schemas.microsoft.com/office/powerpoint/2010/main" val="2523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in chairs&#10;&#10;Description automatically generated with medium confidence">
            <a:extLst>
              <a:ext uri="{FF2B5EF4-FFF2-40B4-BE49-F238E27FC236}">
                <a16:creationId xmlns:a16="http://schemas.microsoft.com/office/drawing/2014/main" id="{8852E7A0-6D9C-4FD0-8DC6-98EB1DFA12A0}"/>
              </a:ext>
            </a:extLst>
          </p:cNvPr>
          <p:cNvPicPr>
            <a:picLocks noChangeAspect="1"/>
          </p:cNvPicPr>
          <p:nvPr/>
        </p:nvPicPr>
        <p:blipFill>
          <a:blip r:embed="rId3"/>
          <a:srcRect b="24971"/>
          <a:stretch>
            <a:fillRect/>
          </a:stretch>
        </p:blipFill>
        <p:spPr>
          <a:xfrm>
            <a:off x="12193586" y="0"/>
            <a:ext cx="12193587" cy="13716276"/>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17" name="Title 2">
            <a:extLst>
              <a:ext uri="{FF2B5EF4-FFF2-40B4-BE49-F238E27FC236}">
                <a16:creationId xmlns:a16="http://schemas.microsoft.com/office/drawing/2014/main" id="{5A5D8A75-1DAE-0343-BEDE-45800FAE73AB}"/>
              </a:ext>
            </a:extLst>
          </p:cNvPr>
          <p:cNvSpPr txBox="1"/>
          <p:nvPr/>
        </p:nvSpPr>
        <p:spPr>
          <a:xfrm>
            <a:off x="932821" y="3371850"/>
            <a:ext cx="8754104" cy="1365113"/>
          </a:xfrm>
          <a:prstGeom prst="rect">
            <a:avLst/>
          </a:prstGeom>
        </p:spPr>
        <p:txBody>
          <a:bodyPr vert="horz" lIns="0" tIns="0" rIns="0" bIns="0" rtlCol="0" anchor="b">
            <a:noAutofit/>
          </a:bodyPr>
          <a:lstStyle>
            <a:defPPr marR="0" lvl="0" algn="l" rtl="0">
              <a:lnSpc>
                <a:spcPct val="100000"/>
              </a:lnSpc>
              <a:spcBef>
                <a:spcPct val="0"/>
              </a:spcBef>
              <a:spcAft>
                <a:spcPct val="0"/>
              </a:spcAft>
              <a:defRPr/>
            </a:defPPr>
            <a:lvl1pPr marL="0" indent="0" defTabSz="1828800" eaLnBrk="1" fontAlgn="base" hangingPunct="1">
              <a:lnSpc>
                <a:spcPts val="7200"/>
              </a:lnSpc>
              <a:buSzPct val="25000"/>
              <a:buNone/>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rtl="0"/>
            <a:r>
              <a:rPr lang="tr" sz="6000" b="0" i="0" u="none" strike="noStrike">
                <a:latin typeface="Optimistic Display"/>
                <a:sym typeface="Optimistic Display Medium"/>
              </a:rPr>
              <a:t>Olası tehlikeler</a:t>
            </a:r>
          </a:p>
        </p:txBody>
      </p:sp>
      <p:sp>
        <p:nvSpPr>
          <p:cNvPr id="18" name="Text Placeholder 3">
            <a:extLst>
              <a:ext uri="{FF2B5EF4-FFF2-40B4-BE49-F238E27FC236}">
                <a16:creationId xmlns:a16="http://schemas.microsoft.com/office/drawing/2014/main" id="{95293E21-6535-304B-B339-C874E5666D36}"/>
              </a:ext>
            </a:extLst>
          </p:cNvPr>
          <p:cNvSpPr txBox="1"/>
          <p:nvPr/>
        </p:nvSpPr>
        <p:spPr>
          <a:xfrm>
            <a:off x="933450" y="5028925"/>
            <a:ext cx="9725025" cy="5293137"/>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rtl="0">
              <a:lnSpc>
                <a:spcPts val="4200"/>
              </a:lnSpc>
              <a:spcAft>
                <a:spcPts val="1800"/>
              </a:spcAft>
              <a:buNone/>
            </a:pPr>
            <a:r>
              <a:rPr lang="tr" sz="2800" b="0" i="0" u="none" strike="noStrike" spc="40" dirty="0">
                <a:solidFill>
                  <a:srgbClr val="1C2B33"/>
                </a:solidFill>
                <a:latin typeface="Optimistic Text"/>
                <a:sym typeface="Arial"/>
              </a:rPr>
              <a:t>Bir siber saldırgan cihazınıza veya kişisel hesaplarınıza sızmayı başardığında şu eylemleri gerçekleştirmeye çalışabilir:</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Cihazınıza kötü amaçlı yazılımlar (casus yazılımlar veya fidye yazılımları gibi) yüklemek.</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Ağ bağlantılarınızı manipüle etmek veya cihaz ayarlarınızı değiştirmek.</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Kredi kartı bilgileri ve parolalarınız da dahil olmak üzere, sizi tanımlayabilecek her türlü hassas kişisel bilgiyi çalmak.</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İnternetteki faaliyetlerinizi izlemek veya web kameranız aracılığıyla sizi fiziksel olarak izleyip kaydetmek.</a:t>
            </a:r>
          </a:p>
          <a:p>
            <a:pPr marL="457200" lvl="0" indent="-457200" defTabSz="1828800">
              <a:lnSpc>
                <a:spcPts val="4200"/>
              </a:lnSpc>
              <a:spcAft>
                <a:spcPts val="1800"/>
              </a:spcAft>
              <a:buSzTx/>
              <a:buFont typeface="Arial" panose="020B0604020202020204" pitchFamily="34" charset="0"/>
              <a:buChar char="•"/>
            </a:pPr>
            <a:endParaRPr lang="en-US" sz="2800" spc="40" dirty="0">
              <a:solidFill>
                <a:srgbClr val="1C2B33"/>
              </a:solidFill>
              <a:latin typeface="Optimistic Text" panose="020B0604020202020204" pitchFamily="34" charset="0"/>
              <a:sym typeface="Arial"/>
            </a:endParaRPr>
          </a:p>
          <a:p>
            <a:pPr marL="457200" lvl="0" indent="-457200" defTabSz="1828800">
              <a:lnSpc>
                <a:spcPts val="4200"/>
              </a:lnSpc>
              <a:spcAft>
                <a:spcPts val="1800"/>
              </a:spcAft>
              <a:buSzTx/>
              <a:buFont typeface="Arial" panose="020B0604020202020204" pitchFamily="34" charset="0"/>
              <a:buChar char="•"/>
            </a:pPr>
            <a:endParaRPr lang="en-US" sz="2800" spc="40" dirty="0">
              <a:solidFill>
                <a:srgbClr val="1C2B33"/>
              </a:solidFill>
              <a:latin typeface="Optimistic Text" panose="020B0604020202020204" pitchFamily="34" charset="0"/>
              <a:sym typeface="Arial"/>
            </a:endParaRPr>
          </a:p>
        </p:txBody>
      </p:sp>
      <p:sp>
        <p:nvSpPr>
          <p:cNvPr id="6" name="TextBox 5">
            <a:extLst>
              <a:ext uri="{FF2B5EF4-FFF2-40B4-BE49-F238E27FC236}">
                <a16:creationId xmlns:a16="http://schemas.microsoft.com/office/drawing/2014/main" id="{EE5EB0B2-E026-B049-86FD-AC8B696D24A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ct val="0"/>
              </a:spcBef>
              <a:spcAft>
                <a:spcPct val="0"/>
              </a:spcAft>
              <a:defRPr/>
            </a:defPPr>
            <a:lvl1pPr marL="45720" indent="-45720" algn="r" eaLnBrk="1" hangingPunct="1">
              <a:lnSpc>
                <a:spcPct val="129000"/>
              </a:lnSpc>
              <a:spcAft>
                <a:spcPts val="1200"/>
              </a:spcAft>
              <a:buSzPct val="25000"/>
              <a:buFontTx/>
              <a:buBlip>
                <a:blip r:embed="rId4"/>
              </a:buBlip>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rtl="0"/>
            <a:r>
              <a:rPr lang="tr" sz="1600" b="0" i="0" u="none" strike="noStrike">
                <a:solidFill>
                  <a:srgbClr val="FFFFFF"/>
                </a:solidFill>
                <a:latin typeface="Optimistic Text"/>
              </a:rPr>
              <a:t>93</a:t>
            </a:r>
            <a:endParaRPr lang="en-US">
              <a:solidFill>
                <a:schemeClr val="bg2"/>
              </a:solidFill>
            </a:endParaRPr>
          </a:p>
        </p:txBody>
      </p:sp>
    </p:spTree>
    <p:extLst>
      <p:ext uri="{BB962C8B-B14F-4D97-AF65-F5344CB8AC3E}">
        <p14:creationId xmlns:p14="http://schemas.microsoft.com/office/powerpoint/2010/main" val="262049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pPr rtl="0"/>
            <a:r>
              <a:rPr lang="tr" sz="2400" b="1" i="0" u="none" strike="noStrike">
                <a:latin typeface="Optimistic Text"/>
              </a:rPr>
              <a:t>04 Hacklenmiş Hesapların Yönetimi</a:t>
            </a:r>
          </a:p>
        </p:txBody>
      </p:sp>
      <p:sp>
        <p:nvSpPr>
          <p:cNvPr id="11" name="Title 2">
            <a:extLst>
              <a:ext uri="{FF2B5EF4-FFF2-40B4-BE49-F238E27FC236}">
                <a16:creationId xmlns:a16="http://schemas.microsoft.com/office/drawing/2014/main" id="{527F80B4-E712-1349-83C1-CA07E2AEDAFE}"/>
              </a:ext>
            </a:extLst>
          </p:cNvPr>
          <p:cNvSpPr txBox="1"/>
          <p:nvPr/>
        </p:nvSpPr>
        <p:spPr>
          <a:xfrm>
            <a:off x="3749675" y="5189220"/>
            <a:ext cx="7510463" cy="3337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ct val="0"/>
              </a:spcBef>
              <a:spcAft>
                <a:spcPct val="0"/>
              </a:spcAft>
              <a:buClr>
                <a:srgbClr val="1C2B33"/>
              </a:buClr>
              <a:buSzTx/>
              <a:buFont typeface="Optimistic Display Medium"/>
              <a:buNone/>
              <a:defRPr/>
            </a:pPr>
            <a:r>
              <a:rPr kumimoji="0" lang="tr" sz="7200" b="0" i="0" u="none" strike="noStrike" kern="0" cap="none" spc="220" normalizeH="0" baseline="0" noProof="0" dirty="0">
                <a:ln>
                  <a:noFill/>
                </a:ln>
                <a:solidFill>
                  <a:srgbClr val="1C2B33"/>
                </a:solidFill>
                <a:uLnTx/>
                <a:uFillTx/>
                <a:latin typeface="Optimistic Display Medium"/>
                <a:sym typeface="Optimistic Display Medium"/>
              </a:rPr>
              <a:t>Hacklenmiş hesapların tespit edilmesi</a:t>
            </a:r>
          </a:p>
        </p:txBody>
      </p:sp>
      <p:sp>
        <p:nvSpPr>
          <p:cNvPr id="12" name="Text Placeholder 3">
            <a:extLst>
              <a:ext uri="{FF2B5EF4-FFF2-40B4-BE49-F238E27FC236}">
                <a16:creationId xmlns:a16="http://schemas.microsoft.com/office/drawing/2014/main" id="{178C77BF-3156-5E45-BE1B-83A105A959F5}"/>
              </a:ext>
            </a:extLst>
          </p:cNvPr>
          <p:cNvSpPr txBox="1"/>
          <p:nvPr/>
        </p:nvSpPr>
        <p:spPr>
          <a:xfrm>
            <a:off x="13138910" y="4838570"/>
            <a:ext cx="9825150"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rtl="0">
              <a:lnSpc>
                <a:spcPts val="4200"/>
              </a:lnSpc>
              <a:spcAft>
                <a:spcPts val="1800"/>
              </a:spcAft>
              <a:buNone/>
            </a:pPr>
            <a:r>
              <a:rPr lang="tr" sz="2800" b="1" i="0" u="none" strike="noStrike" spc="40" dirty="0">
                <a:solidFill>
                  <a:srgbClr val="627B8E"/>
                </a:solidFill>
                <a:latin typeface="Optimistic Text"/>
                <a:sym typeface="Arial"/>
              </a:rPr>
              <a:t>Siber saldırılar (Hackleme)</a:t>
            </a:r>
            <a:r>
              <a:rPr lang="tr" sz="2800" b="0" i="0" u="none" strike="noStrike" spc="40" dirty="0">
                <a:solidFill>
                  <a:srgbClr val="1C2B33"/>
                </a:solidFill>
                <a:latin typeface="Optimistic Text"/>
                <a:sym typeface="Arial"/>
              </a:rPr>
              <a:t>; yalnızca sizin hesaplarınız için değil, aynı zamanda internet üzerinden iletişim kurduğunuz arkadaşlarınızın, ailenizin ve diğer kişilerin hesapları için de ciddi bir güvenlik sorunudur. Ele geçirilen hesaplar ağır finansal kayıplara yol açabileceği gibi, siber ortamdaki itibarınızın da zedelenmesine neden olabilir. </a:t>
            </a:r>
          </a:p>
          <a:p>
            <a:pPr lvl="0" defTabSz="1828800" rtl="0">
              <a:lnSpc>
                <a:spcPts val="4200"/>
              </a:lnSpc>
              <a:spcAft>
                <a:spcPts val="1800"/>
              </a:spcAft>
              <a:buNone/>
            </a:pPr>
            <a:r>
              <a:rPr lang="tr" sz="2800" b="0" i="0" u="none" strike="noStrike" spc="40" dirty="0">
                <a:solidFill>
                  <a:srgbClr val="1C2B33"/>
                </a:solidFill>
                <a:latin typeface="Optimistic Text"/>
                <a:sym typeface="Arial"/>
              </a:rPr>
              <a:t>Bu derste; bir hesabın veya cihazın ele geçirilmiş olabileceğini gösteren uyarı işaretleri detaylandırılacaktır. Ayrıca bir hesabınız </a:t>
            </a:r>
            <a:br>
              <a:rPr lang="tr" sz="2800" b="0" i="0" u="none" strike="noStrike" spc="40" dirty="0">
                <a:solidFill>
                  <a:srgbClr val="1C2B33"/>
                </a:solidFill>
                <a:latin typeface="Optimistic Text"/>
                <a:sym typeface="Arial"/>
              </a:rPr>
            </a:br>
            <a:r>
              <a:rPr lang="tr" sz="2800" b="0" i="0" u="none" strike="noStrike" spc="40" dirty="0">
                <a:solidFill>
                  <a:srgbClr val="1C2B33"/>
                </a:solidFill>
                <a:latin typeface="Optimistic Text"/>
                <a:sym typeface="Arial"/>
              </a:rPr>
              <a:t>hacklendiğinde uygulamanız gereken </a:t>
            </a:r>
            <a:br>
              <a:rPr lang="tr" sz="2800" b="0" i="0" u="none" strike="noStrike" spc="40" dirty="0">
                <a:solidFill>
                  <a:srgbClr val="1C2B33"/>
                </a:solidFill>
                <a:latin typeface="Optimistic Text"/>
                <a:sym typeface="Arial"/>
              </a:rPr>
            </a:br>
            <a:r>
              <a:rPr lang="tr" sz="2800" b="0" i="0" u="none" strike="noStrike" spc="40" dirty="0">
                <a:solidFill>
                  <a:srgbClr val="1C2B33"/>
                </a:solidFill>
                <a:latin typeface="Optimistic Text"/>
                <a:sym typeface="Arial"/>
              </a:rPr>
              <a:t>ilk yardım adımlarını da öğreneceksiniz.</a:t>
            </a:r>
          </a:p>
        </p:txBody>
      </p:sp>
      <p:grpSp>
        <p:nvGrpSpPr>
          <p:cNvPr id="15" name="Google Shape;3978;p102">
            <a:extLst>
              <a:ext uri="{FF2B5EF4-FFF2-40B4-BE49-F238E27FC236}">
                <a16:creationId xmlns:a16="http://schemas.microsoft.com/office/drawing/2014/main" id="{B2F255AC-84A0-2F42-AFBA-F3EC38FAF69D}"/>
              </a:ext>
            </a:extLst>
          </p:cNvPr>
          <p:cNvGrpSpPr/>
          <p:nvPr/>
        </p:nvGrpSpPr>
        <p:grpSpPr>
          <a:xfrm>
            <a:off x="1362083" y="6343651"/>
            <a:ext cx="1392974" cy="1028700"/>
            <a:chOff x="16233800" y="7682150"/>
            <a:chExt cx="709040" cy="523620"/>
          </a:xfrm>
          <a:solidFill>
            <a:schemeClr val="bg1"/>
          </a:solidFill>
        </p:grpSpPr>
        <p:sp>
          <p:nvSpPr>
            <p:cNvPr id="16" name="Google Shape;3979;p102">
              <a:extLst>
                <a:ext uri="{FF2B5EF4-FFF2-40B4-BE49-F238E27FC236}">
                  <a16:creationId xmlns:a16="http://schemas.microsoft.com/office/drawing/2014/main" id="{CD0C21A6-8A9D-5943-9785-585B12C151B0}"/>
                </a:ext>
              </a:extLst>
            </p:cNvPr>
            <p:cNvSpPr/>
            <p:nvPr/>
          </p:nvSpPr>
          <p:spPr>
            <a:xfrm>
              <a:off x="16423280" y="7793320"/>
              <a:ext cx="330070" cy="330070"/>
            </a:xfrm>
            <a:custGeom>
              <a:avLst/>
              <a:gdLst/>
              <a:ahLst/>
              <a:cxnLst/>
              <a:rect l="l" t="t" r="r" b="b"/>
              <a:pathLst>
                <a:path w="33007" h="33007" extrusionOk="0">
                  <a:moveTo>
                    <a:pt x="16510" y="33007"/>
                  </a:moveTo>
                  <a:cubicBezTo>
                    <a:pt x="7404" y="33007"/>
                    <a:pt x="0" y="25603"/>
                    <a:pt x="0" y="16509"/>
                  </a:cubicBezTo>
                  <a:cubicBezTo>
                    <a:pt x="0" y="7404"/>
                    <a:pt x="7404" y="0"/>
                    <a:pt x="16510" y="0"/>
                  </a:cubicBezTo>
                  <a:cubicBezTo>
                    <a:pt x="25603" y="0"/>
                    <a:pt x="33007" y="7404"/>
                    <a:pt x="33007" y="16509"/>
                  </a:cubicBezTo>
                  <a:cubicBezTo>
                    <a:pt x="33007" y="25603"/>
                    <a:pt x="25603" y="33007"/>
                    <a:pt x="16510" y="33007"/>
                  </a:cubicBezTo>
                  <a:close/>
                  <a:moveTo>
                    <a:pt x="16510" y="2755"/>
                  </a:moveTo>
                  <a:cubicBezTo>
                    <a:pt x="8915" y="2755"/>
                    <a:pt x="2755" y="8915"/>
                    <a:pt x="2755" y="16509"/>
                  </a:cubicBezTo>
                  <a:cubicBezTo>
                    <a:pt x="2755" y="24091"/>
                    <a:pt x="8915" y="30251"/>
                    <a:pt x="16510" y="30251"/>
                  </a:cubicBezTo>
                  <a:cubicBezTo>
                    <a:pt x="24091" y="30251"/>
                    <a:pt x="30251" y="24091"/>
                    <a:pt x="30251" y="16509"/>
                  </a:cubicBezTo>
                  <a:cubicBezTo>
                    <a:pt x="30251" y="8915"/>
                    <a:pt x="24091" y="2755"/>
                    <a:pt x="16510"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3980;p102">
              <a:extLst>
                <a:ext uri="{FF2B5EF4-FFF2-40B4-BE49-F238E27FC236}">
                  <a16:creationId xmlns:a16="http://schemas.microsoft.com/office/drawing/2014/main" id="{87FB11B4-77C1-F04A-B700-F966B45E2699}"/>
                </a:ext>
              </a:extLst>
            </p:cNvPr>
            <p:cNvSpPr/>
            <p:nvPr/>
          </p:nvSpPr>
          <p:spPr>
            <a:xfrm>
              <a:off x="16568730" y="7862250"/>
              <a:ext cx="115950" cy="115690"/>
            </a:xfrm>
            <a:custGeom>
              <a:avLst/>
              <a:gdLst/>
              <a:ahLst/>
              <a:cxnLst/>
              <a:rect l="l" t="t" r="r" b="b"/>
              <a:pathLst>
                <a:path w="11595" h="11569" extrusionOk="0">
                  <a:moveTo>
                    <a:pt x="9232" y="11391"/>
                  </a:moveTo>
                  <a:lnTo>
                    <a:pt x="7924" y="10083"/>
                  </a:lnTo>
                  <a:cubicBezTo>
                    <a:pt x="7759" y="9918"/>
                    <a:pt x="7759" y="9639"/>
                    <a:pt x="7912" y="9461"/>
                  </a:cubicBezTo>
                  <a:cubicBezTo>
                    <a:pt x="8509" y="8724"/>
                    <a:pt x="8839" y="7823"/>
                    <a:pt x="8839" y="6870"/>
                  </a:cubicBezTo>
                  <a:cubicBezTo>
                    <a:pt x="8839" y="5765"/>
                    <a:pt x="8407" y="4724"/>
                    <a:pt x="7619" y="3949"/>
                  </a:cubicBezTo>
                  <a:cubicBezTo>
                    <a:pt x="6857" y="3175"/>
                    <a:pt x="5803" y="2730"/>
                    <a:pt x="4711" y="2730"/>
                  </a:cubicBezTo>
                  <a:cubicBezTo>
                    <a:pt x="3746" y="2730"/>
                    <a:pt x="2844" y="3060"/>
                    <a:pt x="2108" y="3657"/>
                  </a:cubicBezTo>
                  <a:cubicBezTo>
                    <a:pt x="1930" y="3809"/>
                    <a:pt x="1650" y="3809"/>
                    <a:pt x="1485" y="3644"/>
                  </a:cubicBezTo>
                  <a:lnTo>
                    <a:pt x="190" y="2336"/>
                  </a:lnTo>
                  <a:cubicBezTo>
                    <a:pt x="0" y="2146"/>
                    <a:pt x="0" y="1841"/>
                    <a:pt x="190" y="1676"/>
                  </a:cubicBezTo>
                  <a:cubicBezTo>
                    <a:pt x="1447" y="584"/>
                    <a:pt x="3035" y="0"/>
                    <a:pt x="4711" y="0"/>
                  </a:cubicBezTo>
                  <a:cubicBezTo>
                    <a:pt x="6540" y="0"/>
                    <a:pt x="8267" y="698"/>
                    <a:pt x="9563" y="2006"/>
                  </a:cubicBezTo>
                  <a:cubicBezTo>
                    <a:pt x="10871" y="3302"/>
                    <a:pt x="11595" y="5029"/>
                    <a:pt x="11595" y="6870"/>
                  </a:cubicBezTo>
                  <a:cubicBezTo>
                    <a:pt x="11595" y="8534"/>
                    <a:pt x="10998" y="10121"/>
                    <a:pt x="9906" y="11379"/>
                  </a:cubicBezTo>
                  <a:cubicBezTo>
                    <a:pt x="9728" y="11569"/>
                    <a:pt x="9423" y="11569"/>
                    <a:pt x="9232" y="11391"/>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3981;p102">
              <a:extLst>
                <a:ext uri="{FF2B5EF4-FFF2-40B4-BE49-F238E27FC236}">
                  <a16:creationId xmlns:a16="http://schemas.microsoft.com/office/drawing/2014/main" id="{2E60FF35-BE29-CA4F-B025-C0AE9DFAB590}"/>
                </a:ext>
              </a:extLst>
            </p:cNvPr>
            <p:cNvSpPr/>
            <p:nvPr/>
          </p:nvSpPr>
          <p:spPr>
            <a:xfrm>
              <a:off x="16233800" y="7682150"/>
              <a:ext cx="709040" cy="523620"/>
            </a:xfrm>
            <a:custGeom>
              <a:avLst/>
              <a:gdLst/>
              <a:ahLst/>
              <a:cxnLst/>
              <a:rect l="l" t="t" r="r" b="b"/>
              <a:pathLst>
                <a:path w="70904" h="52362" extrusionOk="0">
                  <a:moveTo>
                    <a:pt x="35458" y="52362"/>
                  </a:moveTo>
                  <a:cubicBezTo>
                    <a:pt x="27571" y="52362"/>
                    <a:pt x="19685" y="49466"/>
                    <a:pt x="13538" y="43675"/>
                  </a:cubicBezTo>
                  <a:lnTo>
                    <a:pt x="2400" y="33210"/>
                  </a:lnTo>
                  <a:cubicBezTo>
                    <a:pt x="850" y="31750"/>
                    <a:pt x="0" y="29756"/>
                    <a:pt x="0" y="27622"/>
                  </a:cubicBezTo>
                  <a:cubicBezTo>
                    <a:pt x="0" y="25476"/>
                    <a:pt x="850" y="23494"/>
                    <a:pt x="2400" y="22034"/>
                  </a:cubicBezTo>
                  <a:lnTo>
                    <a:pt x="13538" y="11569"/>
                  </a:lnTo>
                  <a:cubicBezTo>
                    <a:pt x="25819" y="0"/>
                    <a:pt x="45085" y="0"/>
                    <a:pt x="57365" y="11569"/>
                  </a:cubicBezTo>
                  <a:lnTo>
                    <a:pt x="68503" y="22034"/>
                  </a:lnTo>
                  <a:cubicBezTo>
                    <a:pt x="70053" y="23494"/>
                    <a:pt x="70904" y="25476"/>
                    <a:pt x="70904" y="27622"/>
                  </a:cubicBezTo>
                  <a:cubicBezTo>
                    <a:pt x="70904" y="29756"/>
                    <a:pt x="70053" y="31750"/>
                    <a:pt x="68503" y="33210"/>
                  </a:cubicBezTo>
                  <a:lnTo>
                    <a:pt x="57365" y="43675"/>
                  </a:lnTo>
                  <a:cubicBezTo>
                    <a:pt x="51219" y="49466"/>
                    <a:pt x="43332" y="52362"/>
                    <a:pt x="35458" y="52362"/>
                  </a:cubicBezTo>
                  <a:close/>
                  <a:moveTo>
                    <a:pt x="35458" y="5638"/>
                  </a:moveTo>
                  <a:cubicBezTo>
                    <a:pt x="28244" y="5638"/>
                    <a:pt x="21031" y="8280"/>
                    <a:pt x="15430" y="13563"/>
                  </a:cubicBezTo>
                  <a:lnTo>
                    <a:pt x="4292" y="24041"/>
                  </a:lnTo>
                  <a:cubicBezTo>
                    <a:pt x="3301" y="24980"/>
                    <a:pt x="2755" y="26250"/>
                    <a:pt x="2755" y="27622"/>
                  </a:cubicBezTo>
                  <a:cubicBezTo>
                    <a:pt x="2755" y="28994"/>
                    <a:pt x="3301" y="30264"/>
                    <a:pt x="4292" y="31203"/>
                  </a:cubicBezTo>
                  <a:lnTo>
                    <a:pt x="15430" y="41681"/>
                  </a:lnTo>
                  <a:cubicBezTo>
                    <a:pt x="26657" y="52247"/>
                    <a:pt x="44246" y="52247"/>
                    <a:pt x="55473" y="41681"/>
                  </a:cubicBezTo>
                  <a:lnTo>
                    <a:pt x="66611" y="31203"/>
                  </a:lnTo>
                  <a:cubicBezTo>
                    <a:pt x="67602" y="30264"/>
                    <a:pt x="68148" y="28994"/>
                    <a:pt x="68148" y="27622"/>
                  </a:cubicBezTo>
                  <a:cubicBezTo>
                    <a:pt x="68148" y="26250"/>
                    <a:pt x="67602" y="24980"/>
                    <a:pt x="66611" y="24041"/>
                  </a:cubicBezTo>
                  <a:lnTo>
                    <a:pt x="55473" y="13563"/>
                  </a:lnTo>
                  <a:cubicBezTo>
                    <a:pt x="49872" y="8280"/>
                    <a:pt x="42646" y="5638"/>
                    <a:pt x="35458" y="5638"/>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129931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8A870BD0-81BC-5F8B-CB8D-834D623DEE72}"/>
              </a:ext>
            </a:extLst>
          </p:cNvPr>
          <p:cNvPicPr>
            <a:picLocks noChangeAspect="1"/>
          </p:cNvPicPr>
          <p:nvPr/>
        </p:nvPicPr>
        <p:blipFill>
          <a:blip r:embed="rId3"/>
          <a:srcRect l="23974" r="16687"/>
          <a:stretch>
            <a:fillRect/>
          </a:stretch>
        </p:blipFill>
        <p:spPr>
          <a:xfrm>
            <a:off x="-1" y="0"/>
            <a:ext cx="12193587"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solidFill>
                  <a:srgbClr val="FFFFFF"/>
                </a:solidFill>
                <a:latin typeface="Optimistic Text"/>
              </a:rPr>
              <a:t>04 Hacklenmiş Hesapların Yönetimi</a:t>
            </a:r>
          </a:p>
        </p:txBody>
      </p:sp>
      <p:sp>
        <p:nvSpPr>
          <p:cNvPr id="50" name="Title 2">
            <a:extLst>
              <a:ext uri="{FF2B5EF4-FFF2-40B4-BE49-F238E27FC236}">
                <a16:creationId xmlns:a16="http://schemas.microsoft.com/office/drawing/2014/main" id="{D1322A79-8583-D54C-B6CB-116479CB7EB5}"/>
              </a:ext>
            </a:extLst>
          </p:cNvPr>
          <p:cNvSpPr txBox="1"/>
          <p:nvPr/>
        </p:nvSpPr>
        <p:spPr>
          <a:xfrm>
            <a:off x="13137521" y="3371850"/>
            <a:ext cx="10327317" cy="1365113"/>
          </a:xfrm>
          <a:prstGeom prst="rect">
            <a:avLst/>
          </a:prstGeom>
        </p:spPr>
        <p:txBody>
          <a:bodyPr vert="horz" lIns="0" tIns="0" rIns="0" bIns="0" rtlCol="0" anchor="b">
            <a:noAutofit/>
          </a:bodyPr>
          <a:lstStyle>
            <a:defPPr marR="0" lvl="0" algn="l" rtl="0">
              <a:lnSpc>
                <a:spcPct val="100000"/>
              </a:lnSpc>
              <a:spcBef>
                <a:spcPct val="0"/>
              </a:spcBef>
              <a:spcAft>
                <a:spcPct val="0"/>
              </a:spcAft>
              <a:defRPr/>
            </a:defPPr>
            <a:lvl1pPr marL="0" indent="0" defTabSz="1828800" eaLnBrk="1" fontAlgn="base" hangingPunct="1">
              <a:lnSpc>
                <a:spcPts val="7200"/>
              </a:lnSpc>
              <a:buSzPct val="25000"/>
              <a:buNone/>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rtl="0"/>
            <a:r>
              <a:rPr lang="tr" sz="6000" b="0" i="0" u="none" strike="noStrike" dirty="0">
                <a:latin typeface="Optimistic Display"/>
                <a:sym typeface="Optimistic Display Medium"/>
              </a:rPr>
              <a:t>Olağan dışı hareketlere dikkat edilmesi</a:t>
            </a:r>
          </a:p>
        </p:txBody>
      </p:sp>
      <p:sp>
        <p:nvSpPr>
          <p:cNvPr id="51" name="Text Placeholder 3">
            <a:extLst>
              <a:ext uri="{FF2B5EF4-FFF2-40B4-BE49-F238E27FC236}">
                <a16:creationId xmlns:a16="http://schemas.microsoft.com/office/drawing/2014/main" id="{D8CE1337-22FD-E94C-B84E-0CC0A8038426}"/>
              </a:ext>
            </a:extLst>
          </p:cNvPr>
          <p:cNvSpPr txBox="1"/>
          <p:nvPr/>
        </p:nvSpPr>
        <p:spPr>
          <a:xfrm>
            <a:off x="13138150" y="5028925"/>
            <a:ext cx="8448675" cy="5293137"/>
          </a:xfrm>
          <a:prstGeom prst="rect">
            <a:avLst/>
          </a:prstGeom>
        </p:spPr>
        <p:txBody>
          <a:bodyPr vert="horz" lIns="0" tIns="0" rIns="0" bIns="0" rtlCol="0" anchor="t">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4"/>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Uygulama veya programların aniden çökmesi veya yüklenmesinin çok uzun sürmesi.</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Bilinmeyen cihazlardan veya farklı konumlardan gelen oturum açma denemelerinde artış görülmesi.</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Açıklanamayan nedenlerle veri (internet) kullanımında yaşanan ani artışlar.</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Cihazda, çalışan programlarda veya web sitelerinde gözle görülür, ciddi yavaşlamalar.</a:t>
            </a:r>
          </a:p>
          <a:p>
            <a:pPr marL="457200" lvl="0" indent="-457200" defTabSz="1828800" rtl="0">
              <a:lnSpc>
                <a:spcPts val="4200"/>
              </a:lnSpc>
              <a:spcAft>
                <a:spcPts val="1800"/>
              </a:spcAft>
              <a:buSzTx/>
              <a:buFont typeface="Arial" panose="020B0604020202020204" pitchFamily="34" charset="0"/>
              <a:buChar char="•"/>
            </a:pPr>
            <a:r>
              <a:rPr lang="tr" sz="2800" b="0" i="0" u="none" strike="noStrike" spc="40" dirty="0">
                <a:solidFill>
                  <a:srgbClr val="1C2B33"/>
                </a:solidFill>
                <a:latin typeface="Optimistic Text"/>
                <a:sym typeface="Arial"/>
              </a:rPr>
              <a:t>Haberiniz olmayan </a:t>
            </a:r>
            <a:r>
              <a:rPr lang="en-US" sz="2800" spc="40" dirty="0" err="1">
                <a:solidFill>
                  <a:srgbClr val="1C2B33"/>
                </a:solidFill>
                <a:latin typeface="Optimistic Text"/>
                <a:sym typeface="Arial"/>
              </a:rPr>
              <a:t>ç</a:t>
            </a:r>
            <a:r>
              <a:rPr lang="en-US" sz="2800" b="0" i="0" u="none" strike="noStrike" spc="40" dirty="0" err="1">
                <a:solidFill>
                  <a:srgbClr val="1C2B33"/>
                </a:solidFill>
                <a:latin typeface="Optimistic Text"/>
                <a:sym typeface="Arial"/>
              </a:rPr>
              <a:t>evrim</a:t>
            </a:r>
            <a:r>
              <a:rPr lang="en-US" sz="2800" b="0" i="0" u="none" strike="noStrike" spc="40" dirty="0">
                <a:solidFill>
                  <a:srgbClr val="1C2B33"/>
                </a:solidFill>
                <a:latin typeface="Optimistic Text"/>
                <a:sym typeface="Arial"/>
              </a:rPr>
              <a:t> </a:t>
            </a:r>
            <a:r>
              <a:rPr lang="en-US" sz="2800" b="0" i="0" u="none" strike="noStrike" spc="40" dirty="0" err="1">
                <a:solidFill>
                  <a:srgbClr val="1C2B33"/>
                </a:solidFill>
                <a:latin typeface="Optimistic Text"/>
                <a:sym typeface="Arial"/>
              </a:rPr>
              <a:t>içi</a:t>
            </a:r>
            <a:r>
              <a:rPr lang="tr" sz="2800" b="0" i="0" u="none" strike="noStrike" spc="40" dirty="0">
                <a:solidFill>
                  <a:srgbClr val="1C2B33"/>
                </a:solidFill>
                <a:latin typeface="Optimistic Text"/>
                <a:sym typeface="Arial"/>
              </a:rPr>
              <a:t> işlemler (gönderiler vb.) veya açıklanamayan satın alımlar yapılması.</a:t>
            </a:r>
          </a:p>
        </p:txBody>
      </p:sp>
    </p:spTree>
    <p:extLst>
      <p:ext uri="{BB962C8B-B14F-4D97-AF65-F5344CB8AC3E}">
        <p14:creationId xmlns:p14="http://schemas.microsoft.com/office/powerpoint/2010/main" val="185175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noAutofit/>
          </a:bodyPr>
          <a:lstStyle/>
          <a:p>
            <a:pPr rtl="0"/>
            <a:r>
              <a:rPr lang="tr" sz="2400" b="1" i="0" u="none" strike="noStrike" dirty="0">
                <a:latin typeface="Optimistic Text"/>
              </a:rPr>
              <a:t>04 Hacklenmiş Hesapların Yönetimi</a:t>
            </a:r>
          </a:p>
        </p:txBody>
      </p:sp>
      <p:sp>
        <p:nvSpPr>
          <p:cNvPr id="11" name="Title 2">
            <a:extLst>
              <a:ext uri="{FF2B5EF4-FFF2-40B4-BE49-F238E27FC236}">
                <a16:creationId xmlns:a16="http://schemas.microsoft.com/office/drawing/2014/main" id="{A20577FB-C5B6-4241-B99C-AE4624B1C64D}"/>
              </a:ext>
            </a:extLst>
          </p:cNvPr>
          <p:cNvSpPr txBox="1"/>
          <p:nvPr/>
        </p:nvSpPr>
        <p:spPr>
          <a:xfrm>
            <a:off x="3749676" y="6141720"/>
            <a:ext cx="5763975" cy="1432560"/>
          </a:xfrm>
          <a:prstGeom prst="rect">
            <a:avLst/>
          </a:prstGeom>
        </p:spPr>
        <p:txBody>
          <a:bodyPr vert="horz" lIns="0" tIns="0" rIns="0" bIns="0" rtlCol="0" anchor="ctr" anchorCtr="0">
            <a:noAutofit/>
          </a:bodyPr>
          <a:lstStyle>
            <a:defPPr marR="0" lvl="0" algn="l" rtl="0">
              <a:lnSpc>
                <a:spcPct val="100000"/>
              </a:lnSpc>
              <a:spcBef>
                <a:spcPct val="0"/>
              </a:spcBef>
              <a:spcAft>
                <a:spcPct val="0"/>
              </a:spcAft>
            </a:defPPr>
            <a:lvl1pPr marR="0" lvl="0" algn="l" rtl="0" eaLnBrk="1" hangingPunct="1">
              <a:lnSpc>
                <a:spcPct val="108000"/>
              </a:lnSpc>
              <a:spcBef>
                <a:spcPct val="0"/>
              </a:spcBef>
              <a:spcAft>
                <a:spcPct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8640"/>
              </a:lnSpc>
              <a:spcBef>
                <a:spcPct val="0"/>
              </a:spcBef>
              <a:spcAft>
                <a:spcPct val="0"/>
              </a:spcAft>
              <a:buClr>
                <a:srgbClr val="1C2B33"/>
              </a:buClr>
              <a:buSzTx/>
              <a:buFont typeface="Optimistic Display Medium"/>
              <a:buNone/>
              <a:defRPr/>
            </a:pPr>
            <a:r>
              <a:rPr lang="tr" sz="7200" b="0" i="0" u="none" strike="noStrike" dirty="0">
                <a:solidFill>
                  <a:srgbClr val="1C2B33"/>
                </a:solidFill>
                <a:latin typeface="Optimistic Display Medium"/>
              </a:rPr>
              <a:t>Kurtarma (Geri alma) adımları</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12" name="Text Placeholder 3">
            <a:extLst>
              <a:ext uri="{FF2B5EF4-FFF2-40B4-BE49-F238E27FC236}">
                <a16:creationId xmlns:a16="http://schemas.microsoft.com/office/drawing/2014/main" id="{F169EF84-9C08-1A44-8B05-B31C26A9373F}"/>
              </a:ext>
            </a:extLst>
          </p:cNvPr>
          <p:cNvSpPr txBox="1"/>
          <p:nvPr/>
        </p:nvSpPr>
        <p:spPr>
          <a:xfrm>
            <a:off x="13138910" y="4838570"/>
            <a:ext cx="9388475" cy="4038860"/>
          </a:xfrm>
          <a:prstGeom prst="rect">
            <a:avLst/>
          </a:prstGeom>
        </p:spPr>
        <p:txBody>
          <a:bodyPr vert="horz" lIns="0" tIns="0" rIns="0" bIns="0" rtlCol="0" anchor="ctr">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rtl="0">
              <a:lnSpc>
                <a:spcPts val="4200"/>
              </a:lnSpc>
              <a:spcAft>
                <a:spcPts val="1800"/>
              </a:spcAft>
              <a:buNone/>
            </a:pPr>
            <a:r>
              <a:rPr lang="tr" sz="2800" b="0" i="0" u="none" strike="noStrike" spc="40" dirty="0">
                <a:solidFill>
                  <a:srgbClr val="1C2B33"/>
                </a:solidFill>
                <a:latin typeface="Optimistic Text"/>
                <a:sym typeface="Arial"/>
              </a:rPr>
              <a:t>Uygulanacak kurtarma adımları; hesabınıza hâlâ erişiminizin olup olmadığına, hangi uygulamanın veya cihazın hacklendiğine ve benzeri </a:t>
            </a:r>
            <a:br>
              <a:rPr lang="tr" sz="2800" b="0" i="0" u="none" strike="noStrike" spc="40" dirty="0">
                <a:solidFill>
                  <a:srgbClr val="1C2B33"/>
                </a:solidFill>
                <a:latin typeface="Optimistic Text"/>
                <a:sym typeface="Arial"/>
              </a:rPr>
            </a:br>
            <a:r>
              <a:rPr lang="tr" sz="2800" b="0" i="0" u="none" strike="noStrike" spc="40" dirty="0">
                <a:solidFill>
                  <a:srgbClr val="1C2B33"/>
                </a:solidFill>
                <a:latin typeface="Optimistic Text"/>
                <a:sym typeface="Arial"/>
              </a:rPr>
              <a:t>diğer birçok faktöre bağlı olarak değişiklik gösterecektir.</a:t>
            </a:r>
          </a:p>
        </p:txBody>
      </p:sp>
      <p:grpSp>
        <p:nvGrpSpPr>
          <p:cNvPr id="15" name="Google Shape;1683;p92">
            <a:extLst>
              <a:ext uri="{FF2B5EF4-FFF2-40B4-BE49-F238E27FC236}">
                <a16:creationId xmlns:a16="http://schemas.microsoft.com/office/drawing/2014/main" id="{37E0BAF9-E4CE-6942-958C-61AE2A1FBC33}"/>
              </a:ext>
            </a:extLst>
          </p:cNvPr>
          <p:cNvGrpSpPr/>
          <p:nvPr/>
        </p:nvGrpSpPr>
        <p:grpSpPr>
          <a:xfrm>
            <a:off x="1566974" y="6343649"/>
            <a:ext cx="1042382" cy="1028702"/>
            <a:chOff x="3671180" y="3442430"/>
            <a:chExt cx="687320" cy="678300"/>
          </a:xfrm>
          <a:solidFill>
            <a:schemeClr val="bg1"/>
          </a:solidFill>
        </p:grpSpPr>
        <p:sp>
          <p:nvSpPr>
            <p:cNvPr id="16" name="Google Shape;1684;p92">
              <a:extLst>
                <a:ext uri="{FF2B5EF4-FFF2-40B4-BE49-F238E27FC236}">
                  <a16:creationId xmlns:a16="http://schemas.microsoft.com/office/drawing/2014/main" id="{B938E609-A724-1748-81F4-FA921783D04E}"/>
                </a:ext>
              </a:extLst>
            </p:cNvPr>
            <p:cNvSpPr/>
            <p:nvPr/>
          </p:nvSpPr>
          <p:spPr>
            <a:xfrm>
              <a:off x="3768340" y="3524780"/>
              <a:ext cx="199770" cy="150620"/>
            </a:xfrm>
            <a:custGeom>
              <a:avLst/>
              <a:gdLst/>
              <a:ahLst/>
              <a:cxnLst/>
              <a:rect l="l" t="t" r="r" b="b"/>
              <a:pathLst>
                <a:path w="19977" h="15062" extrusionOk="0">
                  <a:moveTo>
                    <a:pt x="6007" y="15062"/>
                  </a:moveTo>
                  <a:cubicBezTo>
                    <a:pt x="5397" y="15062"/>
                    <a:pt x="4813" y="14833"/>
                    <a:pt x="4381" y="14401"/>
                  </a:cubicBezTo>
                  <a:lnTo>
                    <a:pt x="190" y="10287"/>
                  </a:lnTo>
                  <a:cubicBezTo>
                    <a:pt x="0" y="10096"/>
                    <a:pt x="0" y="9804"/>
                    <a:pt x="177" y="9626"/>
                  </a:cubicBezTo>
                  <a:lnTo>
                    <a:pt x="1460" y="8318"/>
                  </a:lnTo>
                  <a:cubicBezTo>
                    <a:pt x="1638" y="8140"/>
                    <a:pt x="1930" y="8140"/>
                    <a:pt x="2108" y="8318"/>
                  </a:cubicBezTo>
                  <a:lnTo>
                    <a:pt x="5956" y="12103"/>
                  </a:lnTo>
                  <a:cubicBezTo>
                    <a:pt x="9893" y="7581"/>
                    <a:pt x="13842" y="3670"/>
                    <a:pt x="17983" y="177"/>
                  </a:cubicBezTo>
                  <a:cubicBezTo>
                    <a:pt x="18186" y="0"/>
                    <a:pt x="18478" y="38"/>
                    <a:pt x="18643" y="228"/>
                  </a:cubicBezTo>
                  <a:lnTo>
                    <a:pt x="19811" y="1638"/>
                  </a:lnTo>
                  <a:cubicBezTo>
                    <a:pt x="19977" y="1828"/>
                    <a:pt x="19951" y="2108"/>
                    <a:pt x="19761" y="2273"/>
                  </a:cubicBezTo>
                  <a:cubicBezTo>
                    <a:pt x="15608" y="5778"/>
                    <a:pt x="11658" y="9702"/>
                    <a:pt x="7721" y="14274"/>
                  </a:cubicBezTo>
                  <a:cubicBezTo>
                    <a:pt x="7302" y="14744"/>
                    <a:pt x="6705" y="15036"/>
                    <a:pt x="6083" y="15062"/>
                  </a:cubicBezTo>
                  <a:lnTo>
                    <a:pt x="6007" y="15062"/>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7" name="Google Shape;1685;p92">
              <a:extLst>
                <a:ext uri="{FF2B5EF4-FFF2-40B4-BE49-F238E27FC236}">
                  <a16:creationId xmlns:a16="http://schemas.microsoft.com/office/drawing/2014/main" id="{7F8C051B-FF4E-514E-9388-A5A14F463731}"/>
                </a:ext>
              </a:extLst>
            </p:cNvPr>
            <p:cNvSpPr/>
            <p:nvPr/>
          </p:nvSpPr>
          <p:spPr>
            <a:xfrm>
              <a:off x="4014830" y="3589050"/>
              <a:ext cx="247520" cy="27557"/>
            </a:xfrm>
            <a:custGeom>
              <a:avLst/>
              <a:gdLst/>
              <a:ahLst/>
              <a:cxnLst/>
              <a:rect l="l" t="t" r="r" b="b"/>
              <a:pathLst>
                <a:path w="24752" h="2755" extrusionOk="0">
                  <a:moveTo>
                    <a:pt x="24295" y="2755"/>
                  </a:moveTo>
                  <a:lnTo>
                    <a:pt x="457" y="2755"/>
                  </a:lnTo>
                  <a:cubicBezTo>
                    <a:pt x="215" y="2755"/>
                    <a:pt x="0" y="2552"/>
                    <a:pt x="0" y="2298"/>
                  </a:cubicBezTo>
                  <a:lnTo>
                    <a:pt x="0" y="457"/>
                  </a:lnTo>
                  <a:cubicBezTo>
                    <a:pt x="0" y="203"/>
                    <a:pt x="215" y="0"/>
                    <a:pt x="457" y="0"/>
                  </a:cubicBezTo>
                  <a:lnTo>
                    <a:pt x="24295" y="0"/>
                  </a:lnTo>
                  <a:cubicBezTo>
                    <a:pt x="24549" y="0"/>
                    <a:pt x="24752" y="203"/>
                    <a:pt x="24752" y="457"/>
                  </a:cubicBezTo>
                  <a:lnTo>
                    <a:pt x="24752" y="2298"/>
                  </a:lnTo>
                  <a:cubicBezTo>
                    <a:pt x="24752" y="2552"/>
                    <a:pt x="24549" y="2755"/>
                    <a:pt x="2429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8" name="Google Shape;1686;p92">
              <a:extLst>
                <a:ext uri="{FF2B5EF4-FFF2-40B4-BE49-F238E27FC236}">
                  <a16:creationId xmlns:a16="http://schemas.microsoft.com/office/drawing/2014/main" id="{A7CE23A1-A1F1-7E46-BED8-809563D4A4B8}"/>
                </a:ext>
              </a:extLst>
            </p:cNvPr>
            <p:cNvSpPr/>
            <p:nvPr/>
          </p:nvSpPr>
          <p:spPr>
            <a:xfrm>
              <a:off x="3768290" y="3872730"/>
              <a:ext cx="199770" cy="150620"/>
            </a:xfrm>
            <a:custGeom>
              <a:avLst/>
              <a:gdLst/>
              <a:ahLst/>
              <a:cxnLst/>
              <a:rect l="l" t="t" r="r" b="b"/>
              <a:pathLst>
                <a:path w="19977" h="15062" extrusionOk="0">
                  <a:moveTo>
                    <a:pt x="5994" y="15062"/>
                  </a:moveTo>
                  <a:cubicBezTo>
                    <a:pt x="5397" y="15062"/>
                    <a:pt x="4813" y="14820"/>
                    <a:pt x="4394" y="14401"/>
                  </a:cubicBezTo>
                  <a:lnTo>
                    <a:pt x="190" y="10287"/>
                  </a:lnTo>
                  <a:cubicBezTo>
                    <a:pt x="0" y="10096"/>
                    <a:pt x="0" y="9804"/>
                    <a:pt x="177" y="9626"/>
                  </a:cubicBezTo>
                  <a:lnTo>
                    <a:pt x="1473" y="8318"/>
                  </a:lnTo>
                  <a:cubicBezTo>
                    <a:pt x="1638" y="8140"/>
                    <a:pt x="1930" y="8140"/>
                    <a:pt x="2108" y="8318"/>
                  </a:cubicBezTo>
                  <a:lnTo>
                    <a:pt x="5969" y="12103"/>
                  </a:lnTo>
                  <a:cubicBezTo>
                    <a:pt x="9906" y="7581"/>
                    <a:pt x="13842" y="3670"/>
                    <a:pt x="17995" y="177"/>
                  </a:cubicBezTo>
                  <a:cubicBezTo>
                    <a:pt x="18186" y="0"/>
                    <a:pt x="18478" y="38"/>
                    <a:pt x="18643" y="228"/>
                  </a:cubicBezTo>
                  <a:lnTo>
                    <a:pt x="19812" y="1638"/>
                  </a:lnTo>
                  <a:cubicBezTo>
                    <a:pt x="19977" y="1828"/>
                    <a:pt x="19951" y="2108"/>
                    <a:pt x="19761" y="2285"/>
                  </a:cubicBezTo>
                  <a:cubicBezTo>
                    <a:pt x="15608" y="5778"/>
                    <a:pt x="11658" y="9715"/>
                    <a:pt x="7708" y="14287"/>
                  </a:cubicBezTo>
                  <a:cubicBezTo>
                    <a:pt x="7302" y="14770"/>
                    <a:pt x="6718" y="15049"/>
                    <a:pt x="6083" y="15062"/>
                  </a:cubicBezTo>
                  <a:lnTo>
                    <a:pt x="5994" y="15062"/>
                  </a:ln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19" name="Google Shape;1687;p92">
              <a:extLst>
                <a:ext uri="{FF2B5EF4-FFF2-40B4-BE49-F238E27FC236}">
                  <a16:creationId xmlns:a16="http://schemas.microsoft.com/office/drawing/2014/main" id="{27D04E0C-BA1B-9744-89B6-053689A63157}"/>
                </a:ext>
              </a:extLst>
            </p:cNvPr>
            <p:cNvSpPr/>
            <p:nvPr/>
          </p:nvSpPr>
          <p:spPr>
            <a:xfrm>
              <a:off x="4014830" y="3937380"/>
              <a:ext cx="247520" cy="27557"/>
            </a:xfrm>
            <a:custGeom>
              <a:avLst/>
              <a:gdLst/>
              <a:ahLst/>
              <a:cxnLst/>
              <a:rect l="l" t="t" r="r" b="b"/>
              <a:pathLst>
                <a:path w="24752" h="2755" extrusionOk="0">
                  <a:moveTo>
                    <a:pt x="24295" y="2755"/>
                  </a:moveTo>
                  <a:lnTo>
                    <a:pt x="457" y="2755"/>
                  </a:lnTo>
                  <a:cubicBezTo>
                    <a:pt x="215" y="2755"/>
                    <a:pt x="0" y="2552"/>
                    <a:pt x="0" y="2298"/>
                  </a:cubicBezTo>
                  <a:lnTo>
                    <a:pt x="0" y="457"/>
                  </a:lnTo>
                  <a:cubicBezTo>
                    <a:pt x="0" y="203"/>
                    <a:pt x="215" y="0"/>
                    <a:pt x="457" y="0"/>
                  </a:cubicBezTo>
                  <a:lnTo>
                    <a:pt x="24295" y="0"/>
                  </a:lnTo>
                  <a:cubicBezTo>
                    <a:pt x="24549" y="0"/>
                    <a:pt x="24752" y="203"/>
                    <a:pt x="24752" y="457"/>
                  </a:cubicBezTo>
                  <a:lnTo>
                    <a:pt x="24752" y="2298"/>
                  </a:lnTo>
                  <a:cubicBezTo>
                    <a:pt x="24752" y="2552"/>
                    <a:pt x="24549" y="2755"/>
                    <a:pt x="2429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0" name="Google Shape;1688;p92">
              <a:extLst>
                <a:ext uri="{FF2B5EF4-FFF2-40B4-BE49-F238E27FC236}">
                  <a16:creationId xmlns:a16="http://schemas.microsoft.com/office/drawing/2014/main" id="{3C0BF4CA-A421-E340-AA6D-D82E41D40F02}"/>
                </a:ext>
              </a:extLst>
            </p:cNvPr>
            <p:cNvSpPr/>
            <p:nvPr/>
          </p:nvSpPr>
          <p:spPr>
            <a:xfrm>
              <a:off x="3768290" y="3698600"/>
              <a:ext cx="199770" cy="150620"/>
            </a:xfrm>
            <a:custGeom>
              <a:avLst/>
              <a:gdLst/>
              <a:ahLst/>
              <a:cxnLst/>
              <a:rect l="l" t="t" r="r" b="b"/>
              <a:pathLst>
                <a:path w="19977" h="15062" extrusionOk="0">
                  <a:moveTo>
                    <a:pt x="5994" y="15062"/>
                  </a:moveTo>
                  <a:cubicBezTo>
                    <a:pt x="5397" y="15062"/>
                    <a:pt x="4813" y="14820"/>
                    <a:pt x="4394" y="14401"/>
                  </a:cubicBezTo>
                  <a:lnTo>
                    <a:pt x="190" y="10274"/>
                  </a:lnTo>
                  <a:cubicBezTo>
                    <a:pt x="0" y="10096"/>
                    <a:pt x="0" y="9804"/>
                    <a:pt x="177" y="9626"/>
                  </a:cubicBezTo>
                  <a:lnTo>
                    <a:pt x="1473" y="8318"/>
                  </a:lnTo>
                  <a:cubicBezTo>
                    <a:pt x="1638" y="8140"/>
                    <a:pt x="1930" y="8140"/>
                    <a:pt x="2108" y="8318"/>
                  </a:cubicBezTo>
                  <a:lnTo>
                    <a:pt x="5969" y="12103"/>
                  </a:lnTo>
                  <a:cubicBezTo>
                    <a:pt x="9906" y="7581"/>
                    <a:pt x="13842" y="3670"/>
                    <a:pt x="17995" y="165"/>
                  </a:cubicBezTo>
                  <a:cubicBezTo>
                    <a:pt x="18186" y="0"/>
                    <a:pt x="18478" y="25"/>
                    <a:pt x="18643" y="228"/>
                  </a:cubicBezTo>
                  <a:lnTo>
                    <a:pt x="19812" y="1638"/>
                  </a:lnTo>
                  <a:cubicBezTo>
                    <a:pt x="19977" y="1828"/>
                    <a:pt x="19951" y="2108"/>
                    <a:pt x="19761" y="2273"/>
                  </a:cubicBezTo>
                  <a:cubicBezTo>
                    <a:pt x="15608" y="5778"/>
                    <a:pt x="11658" y="9715"/>
                    <a:pt x="7708" y="14287"/>
                  </a:cubicBezTo>
                  <a:cubicBezTo>
                    <a:pt x="7302" y="14757"/>
                    <a:pt x="6718" y="15049"/>
                    <a:pt x="6083" y="15062"/>
                  </a:cubicBezTo>
                  <a:cubicBezTo>
                    <a:pt x="6057" y="15062"/>
                    <a:pt x="6019" y="15062"/>
                    <a:pt x="5994" y="15062"/>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1" name="Google Shape;1689;p92">
              <a:extLst>
                <a:ext uri="{FF2B5EF4-FFF2-40B4-BE49-F238E27FC236}">
                  <a16:creationId xmlns:a16="http://schemas.microsoft.com/office/drawing/2014/main" id="{6566F1D5-B82D-7F4A-918F-29F93F08279D}"/>
                </a:ext>
              </a:extLst>
            </p:cNvPr>
            <p:cNvSpPr/>
            <p:nvPr/>
          </p:nvSpPr>
          <p:spPr>
            <a:xfrm>
              <a:off x="4014830" y="3763310"/>
              <a:ext cx="247520" cy="27430"/>
            </a:xfrm>
            <a:custGeom>
              <a:avLst/>
              <a:gdLst/>
              <a:ahLst/>
              <a:cxnLst/>
              <a:rect l="l" t="t" r="r" b="b"/>
              <a:pathLst>
                <a:path w="24752" h="2743" extrusionOk="0">
                  <a:moveTo>
                    <a:pt x="24295" y="2743"/>
                  </a:moveTo>
                  <a:lnTo>
                    <a:pt x="457" y="2743"/>
                  </a:lnTo>
                  <a:cubicBezTo>
                    <a:pt x="215" y="2743"/>
                    <a:pt x="0" y="2540"/>
                    <a:pt x="0" y="2285"/>
                  </a:cubicBezTo>
                  <a:lnTo>
                    <a:pt x="0" y="457"/>
                  </a:lnTo>
                  <a:cubicBezTo>
                    <a:pt x="0" y="203"/>
                    <a:pt x="215" y="0"/>
                    <a:pt x="457" y="0"/>
                  </a:cubicBezTo>
                  <a:lnTo>
                    <a:pt x="24295" y="0"/>
                  </a:lnTo>
                  <a:cubicBezTo>
                    <a:pt x="24549" y="0"/>
                    <a:pt x="24752" y="203"/>
                    <a:pt x="24752" y="457"/>
                  </a:cubicBezTo>
                  <a:lnTo>
                    <a:pt x="24752" y="2285"/>
                  </a:lnTo>
                  <a:cubicBezTo>
                    <a:pt x="24752" y="2540"/>
                    <a:pt x="24549" y="2743"/>
                    <a:pt x="24295"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sp>
          <p:nvSpPr>
            <p:cNvPr id="22" name="Google Shape;1690;p92">
              <a:extLst>
                <a:ext uri="{FF2B5EF4-FFF2-40B4-BE49-F238E27FC236}">
                  <a16:creationId xmlns:a16="http://schemas.microsoft.com/office/drawing/2014/main" id="{57431D19-F43A-3B47-B421-2A0709FBCA0B}"/>
                </a:ext>
              </a:extLst>
            </p:cNvPr>
            <p:cNvSpPr/>
            <p:nvPr/>
          </p:nvSpPr>
          <p:spPr>
            <a:xfrm>
              <a:off x="3671180" y="3442430"/>
              <a:ext cx="687320" cy="678300"/>
            </a:xfrm>
            <a:custGeom>
              <a:avLst/>
              <a:gdLst/>
              <a:ahLst/>
              <a:cxnLst/>
              <a:rect l="l" t="t" r="r" b="b"/>
              <a:pathLst>
                <a:path w="68732" h="67830" extrusionOk="0">
                  <a:moveTo>
                    <a:pt x="66916" y="3086"/>
                  </a:moveTo>
                  <a:cubicBezTo>
                    <a:pt x="66751" y="1358"/>
                    <a:pt x="65278" y="0"/>
                    <a:pt x="63538" y="0"/>
                  </a:cubicBezTo>
                  <a:lnTo>
                    <a:pt x="5194" y="0"/>
                  </a:lnTo>
                  <a:cubicBezTo>
                    <a:pt x="3467" y="0"/>
                    <a:pt x="1981" y="1358"/>
                    <a:pt x="1828" y="3086"/>
                  </a:cubicBezTo>
                  <a:cubicBezTo>
                    <a:pt x="0" y="23545"/>
                    <a:pt x="0" y="44284"/>
                    <a:pt x="1828" y="64757"/>
                  </a:cubicBezTo>
                  <a:cubicBezTo>
                    <a:pt x="1981" y="66471"/>
                    <a:pt x="3467" y="67830"/>
                    <a:pt x="5194" y="67830"/>
                  </a:cubicBezTo>
                  <a:lnTo>
                    <a:pt x="63538" y="67830"/>
                  </a:lnTo>
                  <a:cubicBezTo>
                    <a:pt x="65278" y="67830"/>
                    <a:pt x="66751" y="66471"/>
                    <a:pt x="66916" y="64744"/>
                  </a:cubicBezTo>
                  <a:cubicBezTo>
                    <a:pt x="68732" y="44284"/>
                    <a:pt x="68732" y="23545"/>
                    <a:pt x="66916" y="3086"/>
                  </a:cubicBezTo>
                  <a:close/>
                  <a:moveTo>
                    <a:pt x="64173" y="64503"/>
                  </a:moveTo>
                  <a:cubicBezTo>
                    <a:pt x="64147" y="64808"/>
                    <a:pt x="63842" y="65074"/>
                    <a:pt x="63538" y="65074"/>
                  </a:cubicBezTo>
                  <a:lnTo>
                    <a:pt x="5194" y="65074"/>
                  </a:lnTo>
                  <a:cubicBezTo>
                    <a:pt x="4889" y="65074"/>
                    <a:pt x="4597" y="64808"/>
                    <a:pt x="4559" y="64503"/>
                  </a:cubicBezTo>
                  <a:cubicBezTo>
                    <a:pt x="2755" y="44208"/>
                    <a:pt x="2755" y="23621"/>
                    <a:pt x="4559" y="3327"/>
                  </a:cubicBezTo>
                  <a:cubicBezTo>
                    <a:pt x="4597" y="3022"/>
                    <a:pt x="4889" y="2755"/>
                    <a:pt x="5194" y="2755"/>
                  </a:cubicBezTo>
                  <a:lnTo>
                    <a:pt x="63538" y="2755"/>
                  </a:lnTo>
                  <a:cubicBezTo>
                    <a:pt x="63842" y="2755"/>
                    <a:pt x="64147" y="3022"/>
                    <a:pt x="64173" y="3327"/>
                  </a:cubicBezTo>
                  <a:cubicBezTo>
                    <a:pt x="65989" y="23621"/>
                    <a:pt x="65989" y="44208"/>
                    <a:pt x="64173" y="64503"/>
                  </a:cubicBezTo>
                  <a:close/>
                </a:path>
              </a:pathLst>
            </a:custGeom>
            <a:grpFill/>
            <a:ln>
              <a:noFill/>
            </a:ln>
          </p:spPr>
          <p:txBody>
            <a:bodyPr spcFirstLastPara="1" wrap="square" lIns="914250" tIns="457000" rIns="914250" bIns="457000" anchor="ctr" anchorCtr="0">
              <a:noAutofit/>
            </a:bodyPr>
            <a:lstStyle/>
            <a:p>
              <a:pPr marL="0" marR="0" lvl="0" indent="0" algn="ctr" rtl="0">
                <a:spcBef>
                  <a:spcPct val="0"/>
                </a:spcBef>
                <a:spcAft>
                  <a:spcPct val="0"/>
                </a:spcAft>
                <a:buNone/>
              </a:pPr>
              <a:endParaRPr sz="18000" b="0" i="0" u="none" strike="noStrike" cap="none"/>
            </a:p>
          </p:txBody>
        </p:sp>
      </p:grpSp>
    </p:spTree>
    <p:extLst>
      <p:ext uri="{BB962C8B-B14F-4D97-AF65-F5344CB8AC3E}">
        <p14:creationId xmlns:p14="http://schemas.microsoft.com/office/powerpoint/2010/main" val="21057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10" name="Text Placeholder 6">
            <a:extLst>
              <a:ext uri="{FF2B5EF4-FFF2-40B4-BE49-F238E27FC236}">
                <a16:creationId xmlns:a16="http://schemas.microsoft.com/office/drawing/2014/main" id="{7463A484-EA2B-BE44-8FD9-F772BC47F628}"/>
              </a:ext>
            </a:extLst>
          </p:cNvPr>
          <p:cNvSpPr txBox="1"/>
          <p:nvPr/>
        </p:nvSpPr>
        <p:spPr>
          <a:xfrm>
            <a:off x="933450" y="5344793"/>
            <a:ext cx="5634039"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4800"/>
              </a:lnSpc>
              <a:spcAft>
                <a:spcPct val="0"/>
              </a:spcAft>
              <a:buClrTx/>
              <a:buSzTx/>
              <a:buFontTx/>
              <a:buNone/>
              <a:defRPr/>
            </a:pPr>
            <a:r>
              <a:rPr lang="tr" sz="3200" b="1" i="0" u="none" strike="noStrike" cap="all" spc="280" dirty="0">
                <a:solidFill>
                  <a:srgbClr val="1677F1"/>
                </a:solidFill>
                <a:latin typeface="Optimistic Text"/>
                <a:sym typeface="Arial"/>
              </a:rPr>
              <a:t>01</a:t>
            </a:r>
          </a:p>
          <a:p>
            <a:pPr rtl="0" fontAlgn="base">
              <a:lnSpc>
                <a:spcPts val="3000"/>
              </a:lnSpc>
              <a:buFontTx/>
              <a:buNone/>
              <a:defRPr/>
            </a:pPr>
            <a:r>
              <a:rPr lang="tr" sz="2000" b="1" i="0" u="none" strike="noStrike" cap="all" spc="180" dirty="0">
                <a:solidFill>
                  <a:srgbClr val="1677F1"/>
                </a:solidFill>
                <a:latin typeface="Optimistic Text"/>
              </a:rPr>
              <a:t>Hesap sağlayıcısıyla (Platformla) iletişime geçilmesi</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Hesaba giriş yapılıp yapılamadığına bağlı olarak, platform sağlayıcısı atılması gereken adımlar konusunda sizi yönlendirecektir. Hesap tamamen kilitlenmişse; kimliğinizin doğrulanması ve hesabın size geri verilebilmesi için ek bilgiler sağlamanız gerekebilir. </a:t>
            </a:r>
          </a:p>
          <a:p>
            <a:pPr marL="342900" indent="-342900" rtl="0" fontAlgn="base">
              <a:lnSpc>
                <a:spcPts val="3000"/>
              </a:lnSpc>
              <a:buSzTx/>
              <a:buFont typeface="Arial" panose="020B0604020202020204" pitchFamily="34" charset="0"/>
              <a:buChar char="•"/>
            </a:pPr>
            <a:r>
              <a:rPr lang="tr" sz="2000" b="0" i="0" u="none" strike="noStrike" dirty="0">
                <a:latin typeface="Optimistic Text"/>
              </a:rPr>
              <a:t>Hesabınızı ele geçirdiğini iddia eden bir kişi veya gruptan mesaj alırsanız, gönderdikleri bağlantılara kesinlikle tıklanmamalıdır. Bu tür bağlantılar çoğunlukla hesabınızı tamamen hacklemeye yönelik asıl oltalama tuzaklarıdır.</a:t>
            </a:r>
          </a:p>
        </p:txBody>
      </p:sp>
      <p:cxnSp>
        <p:nvCxnSpPr>
          <p:cNvPr id="13" name="Straight Connector 12">
            <a:extLst>
              <a:ext uri="{FF2B5EF4-FFF2-40B4-BE49-F238E27FC236}">
                <a16:creationId xmlns:a16="http://schemas.microsoft.com/office/drawing/2014/main" id="{0A216EE2-E724-5040-B568-C7D25AC554B2}"/>
              </a:ext>
            </a:extLst>
          </p:cNvPr>
          <p:cNvCxnSpPr/>
          <p:nvPr/>
        </p:nvCxnSpPr>
        <p:spPr>
          <a:xfrm>
            <a:off x="0" y="4903786"/>
            <a:ext cx="6567488" cy="0"/>
          </a:xfrm>
          <a:prstGeom prst="line">
            <a:avLst/>
          </a:prstGeom>
          <a:ln w="508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0909902-D80D-4344-A0B1-FB940ECD13F8}"/>
              </a:ext>
            </a:extLst>
          </p:cNvPr>
          <p:cNvSpPr/>
          <p:nvPr/>
        </p:nvSpPr>
        <p:spPr>
          <a:xfrm>
            <a:off x="933450"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7" name="Title 2">
            <a:extLst>
              <a:ext uri="{FF2B5EF4-FFF2-40B4-BE49-F238E27FC236}">
                <a16:creationId xmlns:a16="http://schemas.microsoft.com/office/drawing/2014/main" id="{E265C7A7-B603-0546-BD27-8700F681ED9C}"/>
              </a:ext>
            </a:extLst>
          </p:cNvPr>
          <p:cNvSpPr>
            <a:spLocks noGrp="1"/>
          </p:cNvSpPr>
          <p:nvPr>
            <p:ph type="title"/>
          </p:nvPr>
        </p:nvSpPr>
        <p:spPr>
          <a:xfrm>
            <a:off x="932689" y="2194560"/>
            <a:ext cx="19717511" cy="1664969"/>
          </a:xfrm>
        </p:spPr>
        <p:txBody>
          <a:bodyPr>
            <a:noAutofit/>
          </a:bodyPr>
          <a:lstStyle/>
          <a:p>
            <a:pPr rtl="0">
              <a:lnSpc>
                <a:spcPts val="8640"/>
              </a:lnSpc>
            </a:pPr>
            <a:r>
              <a:rPr lang="tr" sz="7200" b="0" i="0" u="none" strike="noStrike">
                <a:latin typeface="Optimistic Display Medium"/>
              </a:rPr>
              <a:t>Kurtarma (Geri alma) adımları</a:t>
            </a:r>
          </a:p>
        </p:txBody>
      </p:sp>
    </p:spTree>
    <p:extLst>
      <p:ext uri="{BB962C8B-B14F-4D97-AF65-F5344CB8AC3E}">
        <p14:creationId xmlns:p14="http://schemas.microsoft.com/office/powerpoint/2010/main" val="37740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22" name="Text Placeholder 6">
            <a:extLst>
              <a:ext uri="{FF2B5EF4-FFF2-40B4-BE49-F238E27FC236}">
                <a16:creationId xmlns:a16="http://schemas.microsoft.com/office/drawing/2014/main" id="{3C9AD26C-C1A9-7144-BCF9-0E21110F36EC}"/>
              </a:ext>
            </a:extLst>
          </p:cNvPr>
          <p:cNvSpPr txBox="1"/>
          <p:nvPr/>
        </p:nvSpPr>
        <p:spPr>
          <a:xfrm>
            <a:off x="933450" y="5344793"/>
            <a:ext cx="5634039"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4800"/>
              </a:lnSpc>
              <a:spcAft>
                <a:spcPct val="0"/>
              </a:spcAft>
              <a:buClrTx/>
              <a:buSzTx/>
              <a:buFontTx/>
              <a:buNone/>
              <a:defRPr/>
            </a:pPr>
            <a:r>
              <a:rPr lang="tr" sz="3200" b="1" i="0" u="none" strike="noStrike" cap="all" spc="280">
                <a:solidFill>
                  <a:srgbClr val="1677F1"/>
                </a:solidFill>
                <a:latin typeface="Optimistic Text"/>
                <a:sym typeface="Arial"/>
              </a:rPr>
              <a:t>01</a:t>
            </a:r>
          </a:p>
          <a:p>
            <a:pPr rtl="0" fontAlgn="base">
              <a:lnSpc>
                <a:spcPts val="3000"/>
              </a:lnSpc>
              <a:buFontTx/>
              <a:buNone/>
              <a:defRPr/>
            </a:pPr>
            <a:r>
              <a:rPr lang="tr" sz="2000" b="1" i="0" u="none" strike="noStrike" cap="all" spc="180">
                <a:solidFill>
                  <a:srgbClr val="1677F1"/>
                </a:solidFill>
                <a:latin typeface="Optimistic Text"/>
              </a:rPr>
              <a:t>Hesap sağlayıcısıyla (Platformla) iletişime geçilmesi</a:t>
            </a:r>
          </a:p>
          <a:p>
            <a:pPr marL="342900" indent="-342900" rtl="0" fontAlgn="base">
              <a:lnSpc>
                <a:spcPts val="3000"/>
              </a:lnSpc>
              <a:buSzTx/>
              <a:buFont typeface="Arial" panose="020B0604020202020204" pitchFamily="34" charset="0"/>
              <a:buChar char="•"/>
            </a:pPr>
            <a:r>
              <a:rPr lang="tr" sz="2000" b="0" i="0" u="none" strike="noStrike">
                <a:latin typeface="Optimistic Text"/>
              </a:rPr>
              <a:t>Platformun yardım merkezi üzerinden hesabınızın çalındığını bildirdiğinizde sistem sizi yönlendirecektir. Hesap tamamen kilitlenmişse; kimliğinizin doğrulanması ve hesabın size geri verilebilmesi için ek bilgiler sağlamanız gerekebilir. </a:t>
            </a:r>
          </a:p>
          <a:p>
            <a:pPr marL="342900" indent="-342900" rtl="0" fontAlgn="base">
              <a:lnSpc>
                <a:spcPts val="3000"/>
              </a:lnSpc>
              <a:buSzTx/>
              <a:buFont typeface="Arial" panose="020B0604020202020204" pitchFamily="34" charset="0"/>
              <a:buChar char="•"/>
            </a:pPr>
            <a:r>
              <a:rPr lang="tr" sz="2000" b="0" i="0" u="none" strike="noStrike">
                <a:latin typeface="Optimistic Text"/>
              </a:rPr>
              <a:t>Hesabınızı ele geçirdiğini iddia eden bir kişi veya gruptan mesaj alırsanız, gönderdikleri bağlantılara kesinlikle tıklanmamalıdır. Bu tür bağlantılar çoğunlukla hesabınızı tamamen hacklemeye yönelik asıl oltalama tuzaklarıdır.</a:t>
            </a:r>
          </a:p>
        </p:txBody>
      </p:sp>
      <p:sp>
        <p:nvSpPr>
          <p:cNvPr id="23" name="Text Placeholder 6">
            <a:extLst>
              <a:ext uri="{FF2B5EF4-FFF2-40B4-BE49-F238E27FC236}">
                <a16:creationId xmlns:a16="http://schemas.microsoft.com/office/drawing/2014/main" id="{E7A18A84-AA7F-C94F-9F5C-6A8B1C16AE8D}"/>
              </a:ext>
            </a:extLst>
          </p:cNvPr>
          <p:cNvSpPr txBox="1"/>
          <p:nvPr/>
        </p:nvSpPr>
        <p:spPr>
          <a:xfrm>
            <a:off x="8459787" y="5344793"/>
            <a:ext cx="5999163"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4800"/>
              </a:lnSpc>
              <a:spcAft>
                <a:spcPct val="0"/>
              </a:spcAft>
              <a:buClrTx/>
              <a:buSzTx/>
              <a:buNone/>
              <a:defRPr/>
            </a:pPr>
            <a:r>
              <a:rPr lang="tr" sz="3200" b="1" i="0" u="none" strike="noStrike" cap="all" spc="280">
                <a:solidFill>
                  <a:srgbClr val="1677F1"/>
                </a:solidFill>
                <a:latin typeface="Optimistic Text"/>
                <a:sym typeface="Arial"/>
              </a:rPr>
              <a:t>02</a:t>
            </a:r>
            <a:endParaRPr lang="en-US" sz="3200" b="1" cap="all" spc="280">
              <a:solidFill>
                <a:schemeClr val="accent2"/>
              </a:solidFill>
              <a:latin typeface="Optimistic Text" panose="020B0604020202020204" pitchFamily="34" charset="0"/>
            </a:endParaRPr>
          </a:p>
          <a:p>
            <a:pPr rtl="0" fontAlgn="base">
              <a:lnSpc>
                <a:spcPts val="3000"/>
              </a:lnSpc>
              <a:buNone/>
              <a:defRPr/>
            </a:pPr>
            <a:r>
              <a:rPr lang="tr" sz="2000" b="1" i="0" u="none" strike="noStrike" cap="all" spc="180">
                <a:solidFill>
                  <a:srgbClr val="1677F1"/>
                </a:solidFill>
                <a:latin typeface="Optimistic Text"/>
              </a:rPr>
              <a:t>Parolaların ve ayarların değiştirilmesi</a:t>
            </a:r>
          </a:p>
          <a:p>
            <a:pPr marL="342900" indent="-342900" rtl="0" fontAlgn="base">
              <a:lnSpc>
                <a:spcPts val="3000"/>
              </a:lnSpc>
              <a:buSzTx/>
              <a:buFont typeface="Arial" panose="020B0604020202020204" pitchFamily="34" charset="0"/>
              <a:buChar char="•"/>
            </a:pPr>
            <a:r>
              <a:rPr lang="tr" sz="2000" b="0" i="0" u="none" strike="noStrike">
                <a:latin typeface="Optimistic Text"/>
              </a:rPr>
              <a:t>Hacklenen hesabın parolası derhal değiştirilmeli; eğer bu parolayla aynı olan başka hesaplar varsa onların parolaları da vakit kaybetmeden yenilenmelidir. Unutulmamalıdır ki, parolaların farklı hesaplarda tekrar kullanılması ciddi bir güvenlik riski oluşturduğundan kesinlikle tavsiye edilmemektedir.</a:t>
            </a:r>
          </a:p>
          <a:p>
            <a:pPr marL="342900" indent="-342900" rtl="0" fontAlgn="base">
              <a:lnSpc>
                <a:spcPts val="3000"/>
              </a:lnSpc>
              <a:buSzTx/>
              <a:buFont typeface="Arial" panose="020B0604020202020204" pitchFamily="34" charset="0"/>
              <a:buChar char="•"/>
            </a:pPr>
            <a:r>
              <a:rPr lang="tr" sz="2000" b="0" i="0" u="none" strike="noStrike">
                <a:latin typeface="Optimistic Text"/>
              </a:rPr>
              <a:t>Hesap ayarlarının hackerlar tarafından değiştirilip değiştirilmediğinden emin olmak için tüm ayarlar kontrol edilmelidir. Örneğin, bir e-posta hesabı ele geçirildiğinde, saldırgan gelen tüm e-postaları gizlice kendi hesabına yönlendirecek bir ayarı aktif hale getirmiş olabilir.</a:t>
            </a:r>
          </a:p>
        </p:txBody>
      </p:sp>
      <p:cxnSp>
        <p:nvCxnSpPr>
          <p:cNvPr id="25" name="Straight Connector 24">
            <a:extLst>
              <a:ext uri="{FF2B5EF4-FFF2-40B4-BE49-F238E27FC236}">
                <a16:creationId xmlns:a16="http://schemas.microsoft.com/office/drawing/2014/main" id="{52062DF9-7164-AE40-9B40-84702ADB2BB6}"/>
              </a:ext>
            </a:extLst>
          </p:cNvPr>
          <p:cNvCxnSpPr/>
          <p:nvPr/>
        </p:nvCxnSpPr>
        <p:spPr>
          <a:xfrm>
            <a:off x="0" y="4903786"/>
            <a:ext cx="14458950" cy="0"/>
          </a:xfrm>
          <a:prstGeom prst="line">
            <a:avLst/>
          </a:prstGeom>
          <a:ln w="508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1EA4F1D-3652-7A46-90A3-939A204AD21B}"/>
              </a:ext>
            </a:extLst>
          </p:cNvPr>
          <p:cNvSpPr/>
          <p:nvPr/>
        </p:nvSpPr>
        <p:spPr>
          <a:xfrm>
            <a:off x="933450"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7" name="Oval 26">
            <a:extLst>
              <a:ext uri="{FF2B5EF4-FFF2-40B4-BE49-F238E27FC236}">
                <a16:creationId xmlns:a16="http://schemas.microsoft.com/office/drawing/2014/main" id="{F7FBE522-750C-DB40-BB82-71E27F459B37}"/>
              </a:ext>
            </a:extLst>
          </p:cNvPr>
          <p:cNvSpPr/>
          <p:nvPr/>
        </p:nvSpPr>
        <p:spPr>
          <a:xfrm>
            <a:off x="8459787"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1" name="Title 2">
            <a:extLst>
              <a:ext uri="{FF2B5EF4-FFF2-40B4-BE49-F238E27FC236}">
                <a16:creationId xmlns:a16="http://schemas.microsoft.com/office/drawing/2014/main" id="{B5E4AC37-1C12-3A4D-9455-16D0EEB6B3D4}"/>
              </a:ext>
            </a:extLst>
          </p:cNvPr>
          <p:cNvSpPr>
            <a:spLocks noGrp="1"/>
          </p:cNvSpPr>
          <p:nvPr>
            <p:ph type="title"/>
          </p:nvPr>
        </p:nvSpPr>
        <p:spPr>
          <a:xfrm>
            <a:off x="932689" y="2194560"/>
            <a:ext cx="19717511" cy="1664969"/>
          </a:xfrm>
        </p:spPr>
        <p:txBody>
          <a:bodyPr>
            <a:noAutofit/>
          </a:bodyPr>
          <a:lstStyle/>
          <a:p>
            <a:pPr rtl="0">
              <a:lnSpc>
                <a:spcPts val="8640"/>
              </a:lnSpc>
            </a:pPr>
            <a:r>
              <a:rPr lang="tr" sz="7200" b="0" i="0" u="none" strike="noStrike">
                <a:latin typeface="Optimistic Display Medium"/>
              </a:rPr>
              <a:t>Kurtarma (Geri alma) adımları</a:t>
            </a:r>
          </a:p>
        </p:txBody>
      </p:sp>
    </p:spTree>
    <p:extLst>
      <p:ext uri="{BB962C8B-B14F-4D97-AF65-F5344CB8AC3E}">
        <p14:creationId xmlns:p14="http://schemas.microsoft.com/office/powerpoint/2010/main" val="617675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5" cy="463200"/>
          </a:xfrm>
        </p:spPr>
        <p:txBody>
          <a:bodyPr>
            <a:noAutofit/>
          </a:bodyPr>
          <a:lstStyle/>
          <a:p>
            <a:pPr rtl="0"/>
            <a:r>
              <a:rPr lang="tr" sz="2400" b="1" i="0" u="none" strike="noStrike">
                <a:latin typeface="Optimistic Text"/>
              </a:rPr>
              <a:t>04 Hacklenmiş Hesapların Yönetimi</a:t>
            </a:r>
          </a:p>
        </p:txBody>
      </p:sp>
      <p:sp>
        <p:nvSpPr>
          <p:cNvPr id="20" name="Text Placeholder 6">
            <a:extLst>
              <a:ext uri="{FF2B5EF4-FFF2-40B4-BE49-F238E27FC236}">
                <a16:creationId xmlns:a16="http://schemas.microsoft.com/office/drawing/2014/main" id="{28468BF0-B44D-BA46-B901-05ABBCA8FE1C}"/>
              </a:ext>
            </a:extLst>
          </p:cNvPr>
          <p:cNvSpPr txBox="1"/>
          <p:nvPr/>
        </p:nvSpPr>
        <p:spPr>
          <a:xfrm>
            <a:off x="933450" y="5344793"/>
            <a:ext cx="5634039"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a:lnSpc>
                <a:spcPts val="4800"/>
              </a:lnSpc>
              <a:spcAft>
                <a:spcPct val="0"/>
              </a:spcAft>
              <a:buClrTx/>
              <a:buSzTx/>
              <a:buFontTx/>
              <a:buNone/>
              <a:defRPr/>
            </a:pPr>
            <a:r>
              <a:rPr lang="tr" sz="3200" b="1" i="0" u="none" strike="noStrike" cap="all" spc="280">
                <a:solidFill>
                  <a:srgbClr val="1677F1"/>
                </a:solidFill>
                <a:latin typeface="Optimistic Text"/>
                <a:sym typeface="Arial"/>
              </a:rPr>
              <a:t>01</a:t>
            </a:r>
          </a:p>
          <a:p>
            <a:pPr rtl="0" fontAlgn="base">
              <a:lnSpc>
                <a:spcPts val="3000"/>
              </a:lnSpc>
              <a:buFontTx/>
              <a:buNone/>
              <a:defRPr/>
            </a:pPr>
            <a:r>
              <a:rPr lang="tr" sz="2000" b="1" i="0" u="none" strike="noStrike" cap="all" spc="180">
                <a:solidFill>
                  <a:srgbClr val="1677F1"/>
                </a:solidFill>
                <a:latin typeface="Optimistic Text"/>
              </a:rPr>
              <a:t>Hesap sağlayıcısıyla (Platformla) iletişime geçilmesi</a:t>
            </a:r>
          </a:p>
          <a:p>
            <a:pPr marL="342900" indent="-342900" rtl="0" fontAlgn="base">
              <a:lnSpc>
                <a:spcPts val="3000"/>
              </a:lnSpc>
              <a:buSzTx/>
              <a:buFont typeface="Arial" panose="020B0604020202020204" pitchFamily="34" charset="0"/>
              <a:buChar char="•"/>
            </a:pPr>
            <a:r>
              <a:rPr lang="tr" sz="2000" b="0" i="0" u="none" strike="noStrike">
                <a:latin typeface="Optimistic Text"/>
              </a:rPr>
              <a:t>Platformun yardım merkezi üzerinden hesabınızın çalındığını bildirdiğinizde sistem sizi yönlendirecektir. Hesap tamamen kilitlenmişse; kimliğinizin doğrulanması ve hesabın size geri verilebilmesi için ek bilgiler sağlamanız gerekebilir. </a:t>
            </a:r>
          </a:p>
          <a:p>
            <a:pPr marL="342900" indent="-342900" rtl="0" fontAlgn="base">
              <a:lnSpc>
                <a:spcPts val="3000"/>
              </a:lnSpc>
              <a:buSzTx/>
              <a:buFont typeface="Arial" panose="020B0604020202020204" pitchFamily="34" charset="0"/>
              <a:buChar char="•"/>
            </a:pPr>
            <a:r>
              <a:rPr lang="tr" sz="2000" b="0" i="0" u="none" strike="noStrike">
                <a:latin typeface="Optimistic Text"/>
              </a:rPr>
              <a:t>Hesabınızı ele geçirdiğini iddia eden bir kişi veya gruptan mesaj alırsanız, gönderdikleri bağlantılara kesinlikle tıklanmamalıdır. Bu tür bağlantılar çoğunlukla hesabınızı tamamen hacklemeye yönelik asıl oltalama tuzaklarıdır.</a:t>
            </a:r>
          </a:p>
        </p:txBody>
      </p:sp>
      <p:sp>
        <p:nvSpPr>
          <p:cNvPr id="5" name="Text Placeholder 6">
            <a:extLst>
              <a:ext uri="{FF2B5EF4-FFF2-40B4-BE49-F238E27FC236}">
                <a16:creationId xmlns:a16="http://schemas.microsoft.com/office/drawing/2014/main" id="{FE362274-3B2B-184D-A541-27A7E0F30C81}"/>
              </a:ext>
            </a:extLst>
          </p:cNvPr>
          <p:cNvSpPr txBox="1"/>
          <p:nvPr/>
        </p:nvSpPr>
        <p:spPr>
          <a:xfrm>
            <a:off x="8459787" y="5344793"/>
            <a:ext cx="5999163"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4800"/>
              </a:lnSpc>
              <a:spcAft>
                <a:spcPct val="0"/>
              </a:spcAft>
              <a:buClrTx/>
              <a:buSzTx/>
              <a:buNone/>
              <a:defRPr/>
            </a:pPr>
            <a:r>
              <a:rPr lang="tr" sz="3200" b="1" i="0" u="none" strike="noStrike" cap="all" spc="280">
                <a:solidFill>
                  <a:srgbClr val="1677F1"/>
                </a:solidFill>
                <a:latin typeface="Optimistic Text"/>
                <a:sym typeface="Arial"/>
              </a:rPr>
              <a:t>02</a:t>
            </a:r>
            <a:endParaRPr lang="en-US" sz="3200" b="1" cap="all" spc="280">
              <a:solidFill>
                <a:schemeClr val="accent2"/>
              </a:solidFill>
              <a:latin typeface="Optimistic Text" panose="020B0604020202020204" pitchFamily="34" charset="0"/>
            </a:endParaRPr>
          </a:p>
          <a:p>
            <a:pPr rtl="0" fontAlgn="base">
              <a:lnSpc>
                <a:spcPts val="3000"/>
              </a:lnSpc>
              <a:buNone/>
              <a:defRPr/>
            </a:pPr>
            <a:r>
              <a:rPr lang="tr" sz="2000" b="1" i="0" u="none" strike="noStrike" cap="all" spc="180">
                <a:solidFill>
                  <a:srgbClr val="1677F1"/>
                </a:solidFill>
                <a:latin typeface="Optimistic Text"/>
              </a:rPr>
              <a:t>Parolaların ve ayarların değiştirilmesi</a:t>
            </a:r>
          </a:p>
          <a:p>
            <a:pPr marL="342900" indent="-342900" rtl="0" fontAlgn="base">
              <a:lnSpc>
                <a:spcPts val="3000"/>
              </a:lnSpc>
              <a:buSzTx/>
              <a:buFont typeface="Arial" panose="020B0604020202020204" pitchFamily="34" charset="0"/>
              <a:buChar char="•"/>
            </a:pPr>
            <a:r>
              <a:rPr lang="tr" sz="2000" b="0" i="0" u="none" strike="noStrike">
                <a:latin typeface="Optimistic Text"/>
              </a:rPr>
              <a:t>Hacklenen hesabın parolası derhal değiştirilmeli; eğer bu parolayla aynı olan başka hesaplar varsa onların parolaları da vakit kaybetmeden yenilenmelidir. Unutulmamalıdır ki, parolaların farklı hesaplarda tekrar kullanılması ciddi bir güvenlik riski oluşturduğundan kesinlikle tavsiye edilmemektedir.</a:t>
            </a:r>
          </a:p>
          <a:p>
            <a:pPr marL="342900" indent="-342900" rtl="0" fontAlgn="base">
              <a:lnSpc>
                <a:spcPts val="3000"/>
              </a:lnSpc>
              <a:buSzTx/>
              <a:buFont typeface="Arial" panose="020B0604020202020204" pitchFamily="34" charset="0"/>
              <a:buChar char="•"/>
            </a:pPr>
            <a:r>
              <a:rPr lang="tr" sz="2000" b="0" i="0" u="none" strike="noStrike">
                <a:latin typeface="Optimistic Text"/>
              </a:rPr>
              <a:t>Hesap ayarlarının hackerlar tarafından değiştirilip değiştirilmediğinden emin olmak için tüm ayarlar kontrol edilmelidir. Örneğin, bir e-posta hesabı ele geçirildiğinde, saldırgan gelen tüm e-postaları gizlice kendi hesabına yönlendirecek bir ayarı aktif hale getirmiş olabilir.</a:t>
            </a:r>
          </a:p>
        </p:txBody>
      </p:sp>
      <p:sp>
        <p:nvSpPr>
          <p:cNvPr id="6" name="Text Placeholder 6">
            <a:extLst>
              <a:ext uri="{FF2B5EF4-FFF2-40B4-BE49-F238E27FC236}">
                <a16:creationId xmlns:a16="http://schemas.microsoft.com/office/drawing/2014/main" id="{D2B9D058-E853-F746-BB58-286C2F33C93D}"/>
              </a:ext>
            </a:extLst>
          </p:cNvPr>
          <p:cNvSpPr txBox="1"/>
          <p:nvPr/>
        </p:nvSpPr>
        <p:spPr>
          <a:xfrm>
            <a:off x="15986125" y="5344793"/>
            <a:ext cx="7467600" cy="6172200"/>
          </a:xfrm>
          <a:prstGeom prst="rect">
            <a:avLst/>
          </a:prstGeom>
        </p:spPr>
        <p:txBody>
          <a:bodyPr vert="horz" lIns="0" tIns="0" rIns="0" bIns="0" rtlCol="0">
            <a:noAutofit/>
          </a:bodyPr>
          <a:lstStyle>
            <a:defPPr marR="0" lvl="0" algn="l" rtl="0">
              <a:lnSpc>
                <a:spcPct val="100000"/>
              </a:lnSpc>
              <a:spcBef>
                <a:spcPct val="0"/>
              </a:spcBef>
              <a:spcAft>
                <a:spcPct val="0"/>
              </a:spcAft>
            </a:defPPr>
            <a:lvl1pPr marL="0" marR="0" lvl="0" indent="0" algn="l" rtl="0" eaLnBrk="1" hangingPunct="1">
              <a:lnSpc>
                <a:spcPct val="129000"/>
              </a:lnSpc>
              <a:spcBef>
                <a:spcPct val="0"/>
              </a:spcBef>
              <a:spcAft>
                <a:spcPts val="1200"/>
              </a:spcAft>
              <a:buClr>
                <a:srgbClr val="1C2B33"/>
              </a:buClr>
              <a:buSzPct val="25000"/>
              <a:buFontTx/>
              <a:buBlip>
                <a:blip r:embed="rId3"/>
              </a:buBlip>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ct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ct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ct val="0"/>
              </a:spcBef>
              <a:spcAft>
                <a:spcPct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rtl="0" fontAlgn="base">
              <a:lnSpc>
                <a:spcPts val="4800"/>
              </a:lnSpc>
              <a:spcAft>
                <a:spcPct val="0"/>
              </a:spcAft>
              <a:buClrTx/>
              <a:buSzTx/>
              <a:buNone/>
              <a:defRPr/>
            </a:pPr>
            <a:r>
              <a:rPr lang="tr" sz="3200" b="1" i="0" u="none" strike="noStrike" cap="all" spc="280">
                <a:solidFill>
                  <a:srgbClr val="1677F1"/>
                </a:solidFill>
                <a:latin typeface="Optimistic Text"/>
                <a:sym typeface="Arial"/>
              </a:rPr>
              <a:t>03</a:t>
            </a:r>
          </a:p>
          <a:p>
            <a:pPr rtl="0" fontAlgn="base">
              <a:lnSpc>
                <a:spcPts val="3000"/>
              </a:lnSpc>
              <a:buNone/>
              <a:defRPr/>
            </a:pPr>
            <a:r>
              <a:rPr lang="tr" sz="2000" b="1" i="0" u="none" strike="noStrike" cap="all" spc="180">
                <a:solidFill>
                  <a:srgbClr val="1677F1"/>
                </a:solidFill>
                <a:latin typeface="Optimistic Text"/>
                <a:sym typeface="Arial"/>
              </a:rPr>
              <a:t>Çevredeki kişilerin uyarılması</a:t>
            </a:r>
          </a:p>
          <a:p>
            <a:pPr marL="342900" indent="-342900" rtl="0" fontAlgn="base">
              <a:lnSpc>
                <a:spcPts val="3000"/>
              </a:lnSpc>
              <a:buSzTx/>
              <a:buFont typeface="Arial" panose="020B0604020202020204" pitchFamily="34" charset="0"/>
              <a:buChar char="•"/>
            </a:pPr>
            <a:r>
              <a:rPr lang="tr" sz="2000" b="0" i="0" u="none" strike="noStrike">
                <a:latin typeface="Optimistic Text"/>
              </a:rPr>
              <a:t>Durumu hızlıca aile üyelerine ve arkadaşlara bildirerek onların da zarar görmesi engellenmelidir.</a:t>
            </a:r>
          </a:p>
          <a:p>
            <a:pPr marL="342900" indent="-342900" rtl="0" fontAlgn="base">
              <a:lnSpc>
                <a:spcPts val="3000"/>
              </a:lnSpc>
              <a:buSzTx/>
              <a:buFont typeface="Arial" panose="020B0604020202020204" pitchFamily="34" charset="0"/>
              <a:buChar char="•"/>
            </a:pPr>
            <a:r>
              <a:rPr lang="tr" sz="2000" b="0" i="0" u="none" strike="noStrike">
                <a:latin typeface="Optimistic Text"/>
              </a:rPr>
              <a:t>Çünkü hackerlar, ele geçirdikleri profiller üzerinden hesabın sahibinin adıyla kişi listesine mesaj atabilirler. Bu mesajlar uygunsuz içerikler veya oltalama (phishing) bağlantıları barındırarak diğer insanların hesaplarını da tehlikeye atabilir.</a:t>
            </a:r>
          </a:p>
          <a:p>
            <a:pPr marL="342900" indent="-342900" rtl="0" fontAlgn="base">
              <a:lnSpc>
                <a:spcPts val="3000"/>
              </a:lnSpc>
              <a:buSzTx/>
              <a:buFont typeface="Arial" panose="020B0604020202020204" pitchFamily="34" charset="0"/>
              <a:buChar char="•"/>
            </a:pPr>
            <a:r>
              <a:rPr lang="tr" sz="2000" b="0" i="0" u="none" strike="noStrike">
                <a:latin typeface="Optimistic Text"/>
              </a:rPr>
              <a:t>Hesap kurtarılamayıp yeni bir profil açıldığında; sahte hesaplarla karıştırılmaması için tanıdıklara yeni hesabın bağlantısı güvenilir bir kanaldan iletilmelidir.</a:t>
            </a:r>
          </a:p>
          <a:p>
            <a:pPr marL="342900" indent="-342900" rtl="0" fontAlgn="base">
              <a:lnSpc>
                <a:spcPts val="3000"/>
              </a:lnSpc>
              <a:buSzTx/>
              <a:buFont typeface="Arial" panose="020B0604020202020204" pitchFamily="34" charset="0"/>
              <a:buChar char="•"/>
            </a:pPr>
            <a:r>
              <a:rPr lang="tr" sz="2000" b="0" i="0" u="none" strike="noStrike">
                <a:latin typeface="Optimistic Text"/>
              </a:rPr>
              <a:t>Gerekli görülen durumlarda (şantaj, tehdit veya dolandırıcılık gibi) siber suçlarla mücadele birimlerine veya kolluk kuvvetlerine resmi şikayette bulunulmalıdır.</a:t>
            </a:r>
          </a:p>
        </p:txBody>
      </p:sp>
      <p:cxnSp>
        <p:nvCxnSpPr>
          <p:cNvPr id="8" name="Straight Connector 7">
            <a:extLst>
              <a:ext uri="{FF2B5EF4-FFF2-40B4-BE49-F238E27FC236}">
                <a16:creationId xmlns:a16="http://schemas.microsoft.com/office/drawing/2014/main" id="{D12B9DAD-6D33-844B-90EE-C9A0D0899D85}"/>
              </a:ext>
            </a:extLst>
          </p:cNvPr>
          <p:cNvCxnSpPr/>
          <p:nvPr/>
        </p:nvCxnSpPr>
        <p:spPr>
          <a:xfrm>
            <a:off x="0" y="4903786"/>
            <a:ext cx="24387175" cy="0"/>
          </a:xfrm>
          <a:prstGeom prst="line">
            <a:avLst/>
          </a:prstGeom>
          <a:ln w="50800">
            <a:solidFill>
              <a:schemeClr val="accent2"/>
            </a:solidFill>
            <a:tailEnd type="none" w="lg" len="lg"/>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FFAB7B1-8930-BC4D-A59C-48D6DC3578D9}"/>
              </a:ext>
            </a:extLst>
          </p:cNvPr>
          <p:cNvSpPr/>
          <p:nvPr/>
        </p:nvSpPr>
        <p:spPr>
          <a:xfrm>
            <a:off x="933450"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9" name="Oval 18">
            <a:extLst>
              <a:ext uri="{FF2B5EF4-FFF2-40B4-BE49-F238E27FC236}">
                <a16:creationId xmlns:a16="http://schemas.microsoft.com/office/drawing/2014/main" id="{DB4AD8F9-C936-0746-8981-9C98D5D7FBF5}"/>
              </a:ext>
            </a:extLst>
          </p:cNvPr>
          <p:cNvSpPr/>
          <p:nvPr/>
        </p:nvSpPr>
        <p:spPr>
          <a:xfrm>
            <a:off x="8459787"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21" name="Oval 20">
            <a:extLst>
              <a:ext uri="{FF2B5EF4-FFF2-40B4-BE49-F238E27FC236}">
                <a16:creationId xmlns:a16="http://schemas.microsoft.com/office/drawing/2014/main" id="{FFBB6900-837E-6140-97F1-7A3678BAFFB2}"/>
              </a:ext>
            </a:extLst>
          </p:cNvPr>
          <p:cNvSpPr/>
          <p:nvPr/>
        </p:nvSpPr>
        <p:spPr>
          <a:xfrm>
            <a:off x="15986125" y="4660901"/>
            <a:ext cx="485771" cy="485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25000"/>
              </a:lnSpc>
            </a:pPr>
            <a:endParaRPr lang="en-US" sz="2400" spc="50">
              <a:solidFill>
                <a:srgbClr val="1C2B33"/>
              </a:solidFill>
              <a:cs typeface="Optimistic Text" panose="020B0503020203020204" pitchFamily="34" charset="0"/>
            </a:endParaRPr>
          </a:p>
        </p:txBody>
      </p:sp>
      <p:sp>
        <p:nvSpPr>
          <p:cNvPr id="13" name="Title 2">
            <a:extLst>
              <a:ext uri="{FF2B5EF4-FFF2-40B4-BE49-F238E27FC236}">
                <a16:creationId xmlns:a16="http://schemas.microsoft.com/office/drawing/2014/main" id="{5F193C9F-8A9F-F642-8A2D-53D2136771C3}"/>
              </a:ext>
            </a:extLst>
          </p:cNvPr>
          <p:cNvSpPr>
            <a:spLocks noGrp="1"/>
          </p:cNvSpPr>
          <p:nvPr>
            <p:ph type="title"/>
          </p:nvPr>
        </p:nvSpPr>
        <p:spPr>
          <a:xfrm>
            <a:off x="932689" y="2194560"/>
            <a:ext cx="19717511" cy="1664969"/>
          </a:xfrm>
        </p:spPr>
        <p:txBody>
          <a:bodyPr>
            <a:noAutofit/>
          </a:bodyPr>
          <a:lstStyle/>
          <a:p>
            <a:pPr rtl="0">
              <a:lnSpc>
                <a:spcPts val="8640"/>
              </a:lnSpc>
            </a:pPr>
            <a:r>
              <a:rPr lang="tr" sz="7200" b="0" i="0" u="none" strike="noStrike">
                <a:latin typeface="Optimistic Display Medium"/>
              </a:rPr>
              <a:t>Kurtarma (Geri alma) adımları</a:t>
            </a:r>
          </a:p>
        </p:txBody>
      </p:sp>
    </p:spTree>
    <p:extLst>
      <p:ext uri="{BB962C8B-B14F-4D97-AF65-F5344CB8AC3E}">
        <p14:creationId xmlns:p14="http://schemas.microsoft.com/office/powerpoint/2010/main" val="1274651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8.0.23"/>
  <p:tag name="AS_OS" val="Unix 5.10.245.241"/>
  <p:tag name="AS_RELEASE_DATE" val="2024.11.14"/>
  <p:tag name="AS_TITLE" val="Aspose.Slides for .NET6"/>
  <p:tag name="AS_VERSION" val="24.11"/>
  <p:tag name="ISPRING_RESOURCE_PATHS_HASH_PRESENTER" val="b8eff2a5e71d857db80af1378292858de43459"/>
</p:tagLst>
</file>

<file path=ppt/theme/theme1.xml><?xml version="1.0" encoding="utf-8"?>
<a:theme xmlns:a="http://schemas.openxmlformats.org/drawingml/2006/main" name="simple-light-2">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Optimistic Display Medium"/>
        <a:cs typeface="Arial"/>
      </a:majorFont>
      <a:minorFont>
        <a:latin typeface="Optimistic Text"/>
        <a:ea typeface="Optimistic Tex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3C1AAF4A-D67B-494F-B4BC-B5618403D7D7}"/>
    </a:ext>
  </a:extLst>
</a:theme>
</file>

<file path=ppt/theme/theme2.xml><?xml version="1.0" encoding="utf-8"?>
<a:theme xmlns:a="http://schemas.openxmlformats.org/drawingml/2006/main" name="Dark Gray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Optimistic Display Medium"/>
        <a:cs typeface="Arial"/>
      </a:majorFont>
      <a:minorFont>
        <a:latin typeface="Optimistic Text"/>
        <a:ea typeface="Optimistic Tex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A30B3968-3DA2-B146-851B-605408BFD094}"/>
    </a:ext>
  </a:extLst>
</a:theme>
</file>

<file path=ppt/theme/theme3.xml><?xml version="1.0" encoding="utf-8"?>
<a:theme xmlns:a="http://schemas.openxmlformats.org/drawingml/2006/main" name="Light Gray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Optimistic Display Medium"/>
        <a:cs typeface="Arial"/>
      </a:majorFont>
      <a:minorFont>
        <a:latin typeface="Optimistic Text"/>
        <a:ea typeface="Optimistic Tex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101975CE-E409-E444-B384-7E60E73F87CE}"/>
    </a:ext>
  </a:extLst>
</a:theme>
</file>

<file path=ppt/theme/theme4.xml><?xml version="1.0" encoding="utf-8"?>
<a:theme xmlns:a="http://schemas.openxmlformats.org/drawingml/2006/main" name="simple-light-2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(Meta_v1)</Template>
  <TotalTime>0</TotalTime>
  <Words>21444</Words>
  <Application>Microsoft Macintosh PowerPoint</Application>
  <PresentationFormat>Custom</PresentationFormat>
  <Paragraphs>1578</Paragraphs>
  <Slides>110</Slides>
  <Notes>109</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110</vt:i4>
      </vt:variant>
    </vt:vector>
  </HeadingPairs>
  <TitlesOfParts>
    <vt:vector size="123" baseType="lpstr">
      <vt:lpstr>Calibri</vt:lpstr>
      <vt:lpstr>Optimistic</vt:lpstr>
      <vt:lpstr>.PingFang SC Regular</vt:lpstr>
      <vt:lpstr>Optimistic Display</vt:lpstr>
      <vt:lpstr>Montserrat Medium</vt:lpstr>
      <vt:lpstr>Symbol</vt:lpstr>
      <vt:lpstr>Optimistic Text</vt:lpstr>
      <vt:lpstr>Arial</vt:lpstr>
      <vt:lpstr>Optimistic Display Medium</vt:lpstr>
      <vt:lpstr>Times New Roman</vt:lpstr>
      <vt:lpstr>simple-light-2</vt:lpstr>
      <vt:lpstr>Dark Gray (Meta_v1)</vt:lpstr>
      <vt:lpstr>Light Gray (Meta_v1)</vt:lpstr>
      <vt:lpstr>PowerPoint Presentation</vt:lpstr>
      <vt:lpstr>Çevrim İçi Güvenlik</vt:lpstr>
      <vt:lpstr>Gündem</vt:lpstr>
      <vt:lpstr>Modül öğrenim hedefleri</vt:lpstr>
      <vt:lpstr>01 Çevrim içi güvenliğe giriş</vt:lpstr>
      <vt:lpstr>Çevrim içi güvenlik nedir?</vt:lpstr>
      <vt:lpstr>PowerPoint Presentation</vt:lpstr>
      <vt:lpstr>PowerPoint Presentation</vt:lpstr>
      <vt:lpstr>Çevrim içi güvenlik neden önemlidir?</vt:lpstr>
      <vt:lpstr>02 Kişisel güvenliği yönetmek</vt:lpstr>
      <vt:lpstr>Kişisel cihazlar</vt:lpstr>
      <vt:lpstr>Kişisel cihazlar</vt:lpstr>
      <vt:lpstr>Kişisel cihazlar</vt:lpstr>
      <vt:lpstr>Kişisel cihazlar</vt:lpstr>
      <vt:lpstr>Kişisel cihazlar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Uygulamalar</vt:lpstr>
      <vt:lpstr>Uygulamalar</vt:lpstr>
      <vt:lpstr>Uygulamalar</vt:lpstr>
      <vt:lpstr>Uygulamalar</vt:lpstr>
      <vt:lpstr>Web tarayıcıları</vt:lpstr>
      <vt:lpstr>Web tarayıcıları</vt:lpstr>
      <vt:lpstr>Web tarayıcıları</vt:lpstr>
      <vt:lpstr>Web tarayıcıları</vt:lpstr>
      <vt:lpstr>Çerezler (Cookies)</vt:lpstr>
      <vt:lpstr>PowerPoint Presentation</vt:lpstr>
      <vt:lpstr>Çerezler (Cookies)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Etkinlikler</vt:lpstr>
      <vt:lpstr>PowerPoint Presentation</vt:lpstr>
      <vt:lpstr>PowerPoint Presentation</vt:lpstr>
      <vt:lpstr>PowerPoint Presentation</vt:lpstr>
      <vt:lpstr>PowerPoint Presentation</vt:lpstr>
      <vt:lpstr>PowerPoint Presentation</vt:lpstr>
      <vt:lpstr>PowerPoint Presentation</vt:lpstr>
      <vt:lpstr>Anlama kontrolü</vt:lpstr>
      <vt:lpstr>03 Çevrim içi hesapların yönetimi</vt:lpstr>
      <vt:lpstr>PowerPoint Presentation</vt:lpstr>
      <vt:lpstr>PowerPoint Presentation</vt:lpstr>
      <vt:lpstr>Parolalar</vt:lpstr>
      <vt:lpstr>Parolalar</vt:lpstr>
      <vt:lpstr>PowerPoint Presentation</vt:lpstr>
      <vt:lpstr>Kişisel bilgilerin yönetimi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WhatsApp güvenlik sayfası</vt:lpstr>
      <vt:lpstr>Instagram resmi  güvenlik sayfası</vt:lpstr>
      <vt:lpstr>PowerPoint Presentation</vt:lpstr>
      <vt:lpstr>Anlama kontrolü</vt:lpstr>
      <vt:lpstr>04 Çalınmış (hacklenmiş) hesapların yönetimi</vt:lpstr>
      <vt:lpstr>PowerPoint Presentation</vt:lpstr>
      <vt:lpstr>PowerPoint Presentation</vt:lpstr>
      <vt:lpstr>PowerPoint Presentation</vt:lpstr>
      <vt:lpstr>PowerPoint Presentation</vt:lpstr>
      <vt:lpstr>PowerPoint Presentation</vt:lpstr>
      <vt:lpstr>Kurtarma (Geri alma) adımları</vt:lpstr>
      <vt:lpstr>Kurtarma (Geri alma) adımları</vt:lpstr>
      <vt:lpstr>Kurtarma (Geri alma) adımları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Anlama kontrolü</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2026-04-03T17:19:37Z</dcterms:created>
  <dcterms:modified xsi:type="dcterms:W3CDTF">2026-04-25T15:28:09Z</dcterms:modified>
</cp:coreProperties>
</file>